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007579014" r:id="rId2"/>
    <p:sldId id="2007579015" r:id="rId3"/>
    <p:sldId id="2007579016" r:id="rId4"/>
    <p:sldId id="2007579022" r:id="rId5"/>
    <p:sldId id="2007579018" r:id="rId6"/>
    <p:sldId id="2007579019" r:id="rId7"/>
    <p:sldId id="2007579020" r:id="rId8"/>
    <p:sldId id="2007579024" r:id="rId9"/>
    <p:sldId id="2007579021" r:id="rId10"/>
    <p:sldId id="2007579025" r:id="rId11"/>
    <p:sldId id="2007579029" r:id="rId12"/>
    <p:sldId id="2007579027" r:id="rId13"/>
    <p:sldId id="2007579030" r:id="rId14"/>
    <p:sldId id="2007579028" r:id="rId15"/>
    <p:sldId id="2007579031" r:id="rId16"/>
    <p:sldId id="2007579032" r:id="rId17"/>
    <p:sldId id="2007579033" r:id="rId18"/>
    <p:sldId id="2007579035" r:id="rId19"/>
    <p:sldId id="2007579034" r:id="rId20"/>
    <p:sldId id="2007579036" r:id="rId21"/>
    <p:sldId id="2007579037" r:id="rId22"/>
    <p:sldId id="2007579038" r:id="rId23"/>
    <p:sldId id="2007579039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129" userDrawn="1">
          <p15:clr>
            <a:srgbClr val="A4A3A4"/>
          </p15:clr>
        </p15:guide>
        <p15:guide id="4" pos="5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48" y="282"/>
      </p:cViewPr>
      <p:guideLst>
        <p:guide orient="horz" pos="2160"/>
        <p:guide pos="3840"/>
        <p:guide pos="7129"/>
        <p:guide pos="55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166BA7-E4AF-41A1-AA00-0C2B19A810EE}" type="datetimeFigureOut">
              <a:rPr lang="zh-CN" altLang="en-US" smtClean="0"/>
              <a:t>2023/11/15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21D917-F0E0-4C69-A16C-CC6515A6B4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751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D2D3B2-3989-4D4D-B1F6-679DB735F4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1314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D2D3B2-3989-4D4D-B1F6-679DB735F4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32915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D2D3B2-3989-4D4D-B1F6-679DB735F4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57445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D2D3B2-3989-4D4D-B1F6-679DB735F4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77441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D2D3B2-3989-4D4D-B1F6-679DB735F4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88666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D2D3B2-3989-4D4D-B1F6-679DB735F4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67613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D2D3B2-3989-4D4D-B1F6-679DB735F4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46891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D2D3B2-3989-4D4D-B1F6-679DB735F4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05845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D2D3B2-3989-4D4D-B1F6-679DB735F4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29928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D2D3B2-3989-4D4D-B1F6-679DB735F4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17544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D2D3B2-3989-4D4D-B1F6-679DB735F4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59960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D2D3B2-3989-4D4D-B1F6-679DB735F4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59537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D2D3B2-3989-4D4D-B1F6-679DB735F4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62101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D2D3B2-3989-4D4D-B1F6-679DB735F4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08372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D2D3B2-3989-4D4D-B1F6-679DB735F4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79452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D2D3B2-3989-4D4D-B1F6-679DB735F4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12503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D2D3B2-3989-4D4D-B1F6-679DB735F4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58844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D2D3B2-3989-4D4D-B1F6-679DB735F4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36032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D2D3B2-3989-4D4D-B1F6-679DB735F4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60633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D2D3B2-3989-4D4D-B1F6-679DB735F4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82487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D2D3B2-3989-4D4D-B1F6-679DB735F4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35896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D2D3B2-3989-4D4D-B1F6-679DB735F4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46670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D2D3B2-3989-4D4D-B1F6-679DB735F4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4300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FFF1C8-32E4-0958-AAB5-C41DF521D2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06F4B71-4345-85B4-7278-D1C8EE225E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E7133B9-13C9-81A4-B19A-964C46AB9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19CC5-7BD2-455B-AD1D-FFC18209CD07}" type="datetimeFigureOut">
              <a:rPr lang="zh-CN" altLang="en-US" smtClean="0"/>
              <a:t>2023/11/15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498B0F3-19A0-07FB-B47A-5BC48F520C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9E085EC-529B-15E0-DC7A-E28508E404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5DEF5-E2BE-4F92-99EB-1764C2690F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9600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3ACB30-37EA-B742-E52B-4A673ED139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402E68A-BDB7-A4DC-B044-6B89C9F54E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5570BF8-6F6C-BED1-BF87-18CD13CCA6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3EA734B-7DF4-B7FE-2EED-4A59B1505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19CC5-7BD2-455B-AD1D-FFC18209CD07}" type="datetimeFigureOut">
              <a:rPr lang="zh-CN" altLang="en-US" smtClean="0"/>
              <a:t>2023/11/15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4E0AC02-9229-C958-B8F6-A48A74741C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4CFBCA0-D51A-04D4-6992-547FCA69AA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5DEF5-E2BE-4F92-99EB-1764C2690F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208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3D4CD4-624B-B218-E1CE-21F5AAE9E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5C7775C-42C2-2547-D353-77EBCCC50E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52CCA8B-AFD1-76B0-4211-9D6A64EFDB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19CC5-7BD2-455B-AD1D-FFC18209CD07}" type="datetimeFigureOut">
              <a:rPr lang="zh-CN" altLang="en-US" smtClean="0"/>
              <a:t>2023/11/15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096C4C7-F997-1DAF-08FA-7DC595027E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2DE3BC1-A259-A078-E7E8-5F7F1B9E4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5DEF5-E2BE-4F92-99EB-1764C2690F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3085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A15C33F-C83C-4D22-0D84-1A3F86B955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8A42128-8854-2D15-3183-47DF404618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B7CB923-C189-134C-65A2-16DC83B94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19CC5-7BD2-455B-AD1D-FFC18209CD07}" type="datetimeFigureOut">
              <a:rPr lang="zh-CN" altLang="en-US" smtClean="0"/>
              <a:t>2023/11/15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15BD21F-A07E-68CA-E091-C68823838A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6B888E4-0224-E6A7-B4D1-D57DE28EE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5DEF5-E2BE-4F92-99EB-1764C2690F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6023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35280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CE8D899-83F7-717B-842A-C1EAF7A2A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7A96D48-A4D2-A3D3-02D6-883983CC94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70C5800-A301-76E7-754E-F35C4A71C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19CC5-7BD2-455B-AD1D-FFC18209CD07}" type="datetimeFigureOut">
              <a:rPr lang="zh-CN" altLang="en-US" smtClean="0"/>
              <a:t>2023/11/15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1FCA01C-7BB5-FA1E-33BA-FCB0140ED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E46ABE1-9742-42A0-3693-0999644E0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5DEF5-E2BE-4F92-99EB-1764C2690F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0054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C0DCAC-CDEE-E18B-1AC0-3676C8BA8A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F322D8E-06EF-59B3-BB1E-1D16092E62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07C40EB-30B7-54F4-82BA-2952BA475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19CC5-7BD2-455B-AD1D-FFC18209CD07}" type="datetimeFigureOut">
              <a:rPr lang="zh-CN" altLang="en-US" smtClean="0"/>
              <a:t>2023/11/15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8B601F1-5B91-324C-3666-C21C7DAF3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05ED2D0-6E6D-E90F-9B7F-863FD71CF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5DEF5-E2BE-4F92-99EB-1764C2690F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317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767DB3-29B8-90A6-7845-1D2261E3C5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E4AC91-9D85-2BCA-3D63-7D1B2C19CAC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B424CA1-11E1-2380-6430-61BBB928D7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68BCFDF-954D-9681-B2E7-A0263D061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19CC5-7BD2-455B-AD1D-FFC18209CD07}" type="datetimeFigureOut">
              <a:rPr lang="zh-CN" altLang="en-US" smtClean="0"/>
              <a:t>2023/11/15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02079DF-79C0-9B19-1780-894548AE0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EFBC49B-ECB2-2B02-3112-9A0D14078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5DEF5-E2BE-4F92-99EB-1764C2690F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3647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F94496-241E-622B-AB55-FCBF18228C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AF9FA97-C770-16E3-E353-0193E920FA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25E7880-CC98-5189-A8B6-03689C9AFC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AA21384-9856-A51C-D3C4-3EBC3D75E9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869BCB0-E5F6-044B-3D83-0627FFC02B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EB053F5-5EEC-0BCC-D1F3-26E49BD391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19CC5-7BD2-455B-AD1D-FFC18209CD07}" type="datetimeFigureOut">
              <a:rPr lang="zh-CN" altLang="en-US" smtClean="0"/>
              <a:t>2023/11/15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E0023A1-DCB9-5267-3FA7-FFDD5E684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90EDB0C-69BF-67EB-0080-11D1DFD69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5DEF5-E2BE-4F92-99EB-1764C2690F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2489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B70C0B-7883-E33B-DFEA-9EC4C103C2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CDB72E0-3C15-FF1F-CD47-6A92CF198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19CC5-7BD2-455B-AD1D-FFC18209CD07}" type="datetimeFigureOut">
              <a:rPr lang="zh-CN" altLang="en-US" smtClean="0"/>
              <a:t>2023/11/15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2BF01D0-DB86-D3AE-C2FD-149C7D9C7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0B5E6B4-43A7-7E5B-15D4-FB8705C15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5DEF5-E2BE-4F92-99EB-1764C2690F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6750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7C5DF2E-09EA-27AB-5BA1-B2041A9C9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19CC5-7BD2-455B-AD1D-FFC18209CD07}" type="datetimeFigureOut">
              <a:rPr lang="zh-CN" altLang="en-US" smtClean="0"/>
              <a:t>2023/11/15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D1E6915-8659-EDD0-1BF3-E785385CD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6C709A6-C70B-E46A-C633-AA2DEAF0E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5DEF5-E2BE-4F92-99EB-1764C2690F0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A5C5543-AA88-A195-1DF0-CAF8CFAD2FB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accent2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164" y="0"/>
            <a:ext cx="12159672" cy="6858000"/>
          </a:xfrm>
          <a:custGeom>
            <a:avLst/>
            <a:gdLst>
              <a:gd name="connsiteX0" fmla="*/ 0 w 12159672"/>
              <a:gd name="connsiteY0" fmla="*/ 0 h 6858000"/>
              <a:gd name="connsiteX1" fmla="*/ 12159672 w 12159672"/>
              <a:gd name="connsiteY1" fmla="*/ 0 h 6858000"/>
              <a:gd name="connsiteX2" fmla="*/ 12159672 w 12159672"/>
              <a:gd name="connsiteY2" fmla="*/ 6858000 h 6858000"/>
              <a:gd name="connsiteX3" fmla="*/ 0 w 1215967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59672" h="6858000">
                <a:moveTo>
                  <a:pt x="0" y="0"/>
                </a:moveTo>
                <a:lnTo>
                  <a:pt x="12159672" y="0"/>
                </a:lnTo>
                <a:lnTo>
                  <a:pt x="12159672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261527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7C5DF2E-09EA-27AB-5BA1-B2041A9C9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19CC5-7BD2-455B-AD1D-FFC18209CD07}" type="datetimeFigureOut">
              <a:rPr lang="zh-CN" altLang="en-US" smtClean="0"/>
              <a:t>2023/11/15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D1E6915-8659-EDD0-1BF3-E785385CD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6C709A6-C70B-E46A-C633-AA2DEAF0E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5DEF5-E2BE-4F92-99EB-1764C2690F0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A5C5543-AA88-A195-1DF0-CAF8CFAD2FB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accent2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164" y="0"/>
            <a:ext cx="12159672" cy="6858000"/>
          </a:xfrm>
          <a:custGeom>
            <a:avLst/>
            <a:gdLst>
              <a:gd name="connsiteX0" fmla="*/ 0 w 12159672"/>
              <a:gd name="connsiteY0" fmla="*/ 0 h 6858000"/>
              <a:gd name="connsiteX1" fmla="*/ 12159672 w 12159672"/>
              <a:gd name="connsiteY1" fmla="*/ 0 h 6858000"/>
              <a:gd name="connsiteX2" fmla="*/ 12159672 w 12159672"/>
              <a:gd name="connsiteY2" fmla="*/ 6858000 h 6858000"/>
              <a:gd name="connsiteX3" fmla="*/ 0 w 1215967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59672" h="6858000">
                <a:moveTo>
                  <a:pt x="0" y="0"/>
                </a:moveTo>
                <a:lnTo>
                  <a:pt x="12159672" y="0"/>
                </a:lnTo>
                <a:lnTo>
                  <a:pt x="1215967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EFA03921-8720-7222-FC47-8D2C16827D3A}"/>
              </a:ext>
            </a:extLst>
          </p:cNvPr>
          <p:cNvSpPr/>
          <p:nvPr userDrawn="1"/>
        </p:nvSpPr>
        <p:spPr>
          <a:xfrm>
            <a:off x="0" y="1"/>
            <a:ext cx="1719141" cy="1285746"/>
          </a:xfrm>
          <a:custGeom>
            <a:avLst/>
            <a:gdLst>
              <a:gd name="connsiteX0" fmla="*/ 157 w 4059236"/>
              <a:gd name="connsiteY0" fmla="*/ -33 h 3035904"/>
              <a:gd name="connsiteX1" fmla="*/ 157 w 4059236"/>
              <a:gd name="connsiteY1" fmla="*/ 3035872 h 3035904"/>
              <a:gd name="connsiteX2" fmla="*/ 571250 w 4059236"/>
              <a:gd name="connsiteY2" fmla="*/ 2817849 h 3035904"/>
              <a:gd name="connsiteX3" fmla="*/ 1556552 w 4059236"/>
              <a:gd name="connsiteY3" fmla="*/ 1746232 h 3035904"/>
              <a:gd name="connsiteX4" fmla="*/ 3316603 w 4059236"/>
              <a:gd name="connsiteY4" fmla="*/ 1218572 h 3035904"/>
              <a:gd name="connsiteX5" fmla="*/ 4048847 w 4059236"/>
              <a:gd name="connsiteY5" fmla="*/ 46823 h 3035904"/>
              <a:gd name="connsiteX6" fmla="*/ 4059394 w 4059236"/>
              <a:gd name="connsiteY6" fmla="*/ -33 h 303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59236" h="3035904">
                <a:moveTo>
                  <a:pt x="157" y="-33"/>
                </a:moveTo>
                <a:lnTo>
                  <a:pt x="157" y="3035872"/>
                </a:lnTo>
                <a:cubicBezTo>
                  <a:pt x="195005" y="3009037"/>
                  <a:pt x="407499" y="2904790"/>
                  <a:pt x="571250" y="2817849"/>
                </a:cubicBezTo>
                <a:cubicBezTo>
                  <a:pt x="999834" y="2590297"/>
                  <a:pt x="1145245" y="2003701"/>
                  <a:pt x="1556552" y="1746232"/>
                </a:cubicBezTo>
                <a:cubicBezTo>
                  <a:pt x="2075707" y="1421251"/>
                  <a:pt x="2829671" y="1590097"/>
                  <a:pt x="3316603" y="1218572"/>
                </a:cubicBezTo>
                <a:cubicBezTo>
                  <a:pt x="3682768" y="939190"/>
                  <a:pt x="3942312" y="494909"/>
                  <a:pt x="4048847" y="46823"/>
                </a:cubicBezTo>
                <a:cubicBezTo>
                  <a:pt x="4052433" y="31741"/>
                  <a:pt x="4055998" y="16048"/>
                  <a:pt x="4059394" y="-33"/>
                </a:cubicBezTo>
                <a:close/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13163718" scaled="1"/>
          </a:gradFill>
          <a:ln w="254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580D0F57-FD19-852F-EB56-E465F5309966}"/>
              </a:ext>
            </a:extLst>
          </p:cNvPr>
          <p:cNvSpPr/>
          <p:nvPr userDrawn="1"/>
        </p:nvSpPr>
        <p:spPr>
          <a:xfrm>
            <a:off x="10514982" y="5095699"/>
            <a:ext cx="1677014" cy="1762299"/>
          </a:xfrm>
          <a:custGeom>
            <a:avLst/>
            <a:gdLst>
              <a:gd name="connsiteX0" fmla="*/ 4230770 w 4235320"/>
              <a:gd name="connsiteY0" fmla="*/ -33 h 4450708"/>
              <a:gd name="connsiteX1" fmla="*/ 3713896 w 4235320"/>
              <a:gd name="connsiteY1" fmla="*/ 54126 h 4450708"/>
              <a:gd name="connsiteX2" fmla="*/ 2467534 w 4235320"/>
              <a:gd name="connsiteY2" fmla="*/ 794317 h 4450708"/>
              <a:gd name="connsiteX3" fmla="*/ 2225241 w 4235320"/>
              <a:gd name="connsiteY3" fmla="*/ 2440797 h 4450708"/>
              <a:gd name="connsiteX4" fmla="*/ 500478 w 4235320"/>
              <a:gd name="connsiteY4" fmla="*/ 3335135 h 4450708"/>
              <a:gd name="connsiteX5" fmla="*/ 2559 w 4235320"/>
              <a:gd name="connsiteY5" fmla="*/ 4450676 h 4450708"/>
              <a:gd name="connsiteX6" fmla="*/ 4235478 w 4235320"/>
              <a:gd name="connsiteY6" fmla="*/ 4450676 h 4450708"/>
              <a:gd name="connsiteX7" fmla="*/ 4235478 w 4235320"/>
              <a:gd name="connsiteY7" fmla="*/ -33 h 4450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35320" h="4450708">
                <a:moveTo>
                  <a:pt x="4230770" y="-33"/>
                </a:moveTo>
                <a:cubicBezTo>
                  <a:pt x="4052696" y="876"/>
                  <a:pt x="3871901" y="25012"/>
                  <a:pt x="3713896" y="54126"/>
                </a:cubicBezTo>
                <a:cubicBezTo>
                  <a:pt x="3238698" y="141683"/>
                  <a:pt x="2736565" y="392944"/>
                  <a:pt x="2467534" y="794317"/>
                </a:cubicBezTo>
                <a:cubicBezTo>
                  <a:pt x="2158670" y="1255117"/>
                  <a:pt x="2547234" y="1989073"/>
                  <a:pt x="2225241" y="2440797"/>
                </a:cubicBezTo>
                <a:cubicBezTo>
                  <a:pt x="1849337" y="2968150"/>
                  <a:pt x="944811" y="2863995"/>
                  <a:pt x="500478" y="3335135"/>
                </a:cubicBezTo>
                <a:cubicBezTo>
                  <a:pt x="221091" y="3631379"/>
                  <a:pt x="-27019" y="4082384"/>
                  <a:pt x="2559" y="4450676"/>
                </a:cubicBezTo>
                <a:lnTo>
                  <a:pt x="4235478" y="4450676"/>
                </a:lnTo>
                <a:lnTo>
                  <a:pt x="4235478" y="-33"/>
                </a:lnTo>
                <a:close/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2056310" scaled="1"/>
          </a:gradFill>
          <a:ln w="254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8" name="图形 214">
            <a:extLst>
              <a:ext uri="{FF2B5EF4-FFF2-40B4-BE49-F238E27FC236}">
                <a16:creationId xmlns:a16="http://schemas.microsoft.com/office/drawing/2014/main" id="{5FB08538-C205-AAE5-F734-BDE9E9F86B92}"/>
              </a:ext>
            </a:extLst>
          </p:cNvPr>
          <p:cNvGrpSpPr/>
          <p:nvPr userDrawn="1"/>
        </p:nvGrpSpPr>
        <p:grpSpPr>
          <a:xfrm>
            <a:off x="11407967" y="6457624"/>
            <a:ext cx="1163935" cy="704263"/>
            <a:chOff x="5815708" y="2908720"/>
            <a:chExt cx="2395658" cy="1449542"/>
          </a:xfrm>
          <a:solidFill>
            <a:schemeClr val="bg1">
              <a:alpha val="57000"/>
            </a:schemeClr>
          </a:solidFill>
        </p:grpSpPr>
        <p:grpSp>
          <p:nvGrpSpPr>
            <p:cNvPr id="9" name="图形 214">
              <a:extLst>
                <a:ext uri="{FF2B5EF4-FFF2-40B4-BE49-F238E27FC236}">
                  <a16:creationId xmlns:a16="http://schemas.microsoft.com/office/drawing/2014/main" id="{04521360-64E7-1570-1A82-C2E0C3D9EA6F}"/>
                </a:ext>
              </a:extLst>
            </p:cNvPr>
            <p:cNvGrpSpPr/>
            <p:nvPr/>
          </p:nvGrpSpPr>
          <p:grpSpPr>
            <a:xfrm>
              <a:off x="5815708" y="2908720"/>
              <a:ext cx="2395658" cy="126636"/>
              <a:chOff x="5815708" y="2908720"/>
              <a:chExt cx="2395658" cy="126636"/>
            </a:xfrm>
            <a:grpFill/>
          </p:grpSpPr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9D6803D9-9719-BCF4-16C2-EBA3282B7722}"/>
                  </a:ext>
                </a:extLst>
              </p:cNvPr>
              <p:cNvSpPr/>
              <p:nvPr/>
            </p:nvSpPr>
            <p:spPr>
              <a:xfrm>
                <a:off x="8084739" y="2908720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487 h 126636"/>
                  <a:gd name="connsiteX1" fmla="*/ 108714 w 126627"/>
                  <a:gd name="connsiteY1" fmla="*/ 108261 h 126636"/>
                  <a:gd name="connsiteX2" fmla="*/ 63940 w 126627"/>
                  <a:gd name="connsiteY2" fmla="*/ 126801 h 126636"/>
                  <a:gd name="connsiteX3" fmla="*/ 63924 w 126627"/>
                  <a:gd name="connsiteY3" fmla="*/ 126801 h 126636"/>
                  <a:gd name="connsiteX4" fmla="*/ 19166 w 126627"/>
                  <a:gd name="connsiteY4" fmla="*/ 108261 h 126636"/>
                  <a:gd name="connsiteX5" fmla="*/ 19158 w 126627"/>
                  <a:gd name="connsiteY5" fmla="*/ 108253 h 126636"/>
                  <a:gd name="connsiteX6" fmla="*/ 626 w 126627"/>
                  <a:gd name="connsiteY6" fmla="*/ 63487 h 126636"/>
                  <a:gd name="connsiteX7" fmla="*/ 626 w 126627"/>
                  <a:gd name="connsiteY7" fmla="*/ 63471 h 126636"/>
                  <a:gd name="connsiteX8" fmla="*/ 63940 w 126627"/>
                  <a:gd name="connsiteY8" fmla="*/ 165 h 126636"/>
                  <a:gd name="connsiteX9" fmla="*/ 63948 w 126627"/>
                  <a:gd name="connsiteY9" fmla="*/ 165 h 126636"/>
                  <a:gd name="connsiteX10" fmla="*/ 127254 w 126627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487"/>
                    </a:moveTo>
                    <a:cubicBezTo>
                      <a:pt x="127254" y="80277"/>
                      <a:pt x="120585" y="96382"/>
                      <a:pt x="108714" y="108261"/>
                    </a:cubicBezTo>
                    <a:cubicBezTo>
                      <a:pt x="96835" y="120132"/>
                      <a:pt x="80730" y="126801"/>
                      <a:pt x="63940" y="126801"/>
                    </a:cubicBezTo>
                    <a:lnTo>
                      <a:pt x="63924" y="126801"/>
                    </a:lnTo>
                    <a:cubicBezTo>
                      <a:pt x="47142" y="126801"/>
                      <a:pt x="31037" y="120132"/>
                      <a:pt x="19166" y="108261"/>
                    </a:cubicBezTo>
                    <a:lnTo>
                      <a:pt x="19158" y="108253"/>
                    </a:lnTo>
                    <a:cubicBezTo>
                      <a:pt x="7287" y="96374"/>
                      <a:pt x="617" y="80277"/>
                      <a:pt x="626" y="63487"/>
                    </a:cubicBezTo>
                    <a:lnTo>
                      <a:pt x="626" y="63471"/>
                    </a:lnTo>
                    <a:cubicBezTo>
                      <a:pt x="626" y="28512"/>
                      <a:pt x="28972" y="165"/>
                      <a:pt x="63940" y="165"/>
                    </a:cubicBezTo>
                    <a:lnTo>
                      <a:pt x="63948" y="165"/>
                    </a:lnTo>
                    <a:cubicBezTo>
                      <a:pt x="98915" y="173"/>
                      <a:pt x="127254" y="28520"/>
                      <a:pt x="127254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9E8F9B90-8318-83A3-9CB5-6787AFEF666C}"/>
                  </a:ext>
                </a:extLst>
              </p:cNvPr>
              <p:cNvSpPr/>
              <p:nvPr/>
            </p:nvSpPr>
            <p:spPr>
              <a:xfrm>
                <a:off x="7801103" y="2908720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487 h 126636"/>
                  <a:gd name="connsiteX1" fmla="*/ 108710 w 126636"/>
                  <a:gd name="connsiteY1" fmla="*/ 108261 h 126636"/>
                  <a:gd name="connsiteX2" fmla="*/ 63936 w 126636"/>
                  <a:gd name="connsiteY2" fmla="*/ 126801 h 126636"/>
                  <a:gd name="connsiteX3" fmla="*/ 63920 w 126636"/>
                  <a:gd name="connsiteY3" fmla="*/ 126801 h 126636"/>
                  <a:gd name="connsiteX4" fmla="*/ 19162 w 126636"/>
                  <a:gd name="connsiteY4" fmla="*/ 108261 h 126636"/>
                  <a:gd name="connsiteX5" fmla="*/ 19154 w 126636"/>
                  <a:gd name="connsiteY5" fmla="*/ 108253 h 126636"/>
                  <a:gd name="connsiteX6" fmla="*/ 614 w 126636"/>
                  <a:gd name="connsiteY6" fmla="*/ 63487 h 126636"/>
                  <a:gd name="connsiteX7" fmla="*/ 614 w 126636"/>
                  <a:gd name="connsiteY7" fmla="*/ 63471 h 126636"/>
                  <a:gd name="connsiteX8" fmla="*/ 63936 w 126636"/>
                  <a:gd name="connsiteY8" fmla="*/ 165 h 126636"/>
                  <a:gd name="connsiteX9" fmla="*/ 63936 w 126636"/>
                  <a:gd name="connsiteY9" fmla="*/ 165 h 126636"/>
                  <a:gd name="connsiteX10" fmla="*/ 127250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487"/>
                    </a:moveTo>
                    <a:cubicBezTo>
                      <a:pt x="127250" y="80366"/>
                      <a:pt x="120532" y="96438"/>
                      <a:pt x="108710" y="108261"/>
                    </a:cubicBezTo>
                    <a:cubicBezTo>
                      <a:pt x="96887" y="120083"/>
                      <a:pt x="80815" y="126801"/>
                      <a:pt x="63936" y="126801"/>
                    </a:cubicBezTo>
                    <a:lnTo>
                      <a:pt x="63920" y="126801"/>
                    </a:lnTo>
                    <a:cubicBezTo>
                      <a:pt x="47137" y="126801"/>
                      <a:pt x="31033" y="120132"/>
                      <a:pt x="19162" y="108261"/>
                    </a:cubicBezTo>
                    <a:lnTo>
                      <a:pt x="19154" y="108253"/>
                    </a:lnTo>
                    <a:cubicBezTo>
                      <a:pt x="7283" y="96374"/>
                      <a:pt x="614" y="80277"/>
                      <a:pt x="614" y="63487"/>
                    </a:cubicBezTo>
                    <a:lnTo>
                      <a:pt x="614" y="63471"/>
                    </a:lnTo>
                    <a:cubicBezTo>
                      <a:pt x="622" y="28512"/>
                      <a:pt x="28968" y="165"/>
                      <a:pt x="63936" y="165"/>
                    </a:cubicBezTo>
                    <a:lnTo>
                      <a:pt x="63936" y="165"/>
                    </a:lnTo>
                    <a:cubicBezTo>
                      <a:pt x="98903" y="173"/>
                      <a:pt x="127250" y="28520"/>
                      <a:pt x="127250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416832E3-0FD8-1EEC-3F31-F408AC1242A5}"/>
                  </a:ext>
                </a:extLst>
              </p:cNvPr>
              <p:cNvSpPr/>
              <p:nvPr/>
            </p:nvSpPr>
            <p:spPr>
              <a:xfrm>
                <a:off x="7517477" y="2908720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487 h 126636"/>
                  <a:gd name="connsiteX1" fmla="*/ 108690 w 126636"/>
                  <a:gd name="connsiteY1" fmla="*/ 108261 h 126636"/>
                  <a:gd name="connsiteX2" fmla="*/ 63924 w 126636"/>
                  <a:gd name="connsiteY2" fmla="*/ 126801 h 126636"/>
                  <a:gd name="connsiteX3" fmla="*/ 63907 w 126636"/>
                  <a:gd name="connsiteY3" fmla="*/ 126801 h 126636"/>
                  <a:gd name="connsiteX4" fmla="*/ 19150 w 126636"/>
                  <a:gd name="connsiteY4" fmla="*/ 108261 h 126636"/>
                  <a:gd name="connsiteX5" fmla="*/ 19142 w 126636"/>
                  <a:gd name="connsiteY5" fmla="*/ 108253 h 126636"/>
                  <a:gd name="connsiteX6" fmla="*/ 602 w 126636"/>
                  <a:gd name="connsiteY6" fmla="*/ 63487 h 126636"/>
                  <a:gd name="connsiteX7" fmla="*/ 602 w 126636"/>
                  <a:gd name="connsiteY7" fmla="*/ 63479 h 126636"/>
                  <a:gd name="connsiteX8" fmla="*/ 63924 w 126636"/>
                  <a:gd name="connsiteY8" fmla="*/ 165 h 126636"/>
                  <a:gd name="connsiteX9" fmla="*/ 63924 w 126636"/>
                  <a:gd name="connsiteY9" fmla="*/ 165 h 126636"/>
                  <a:gd name="connsiteX10" fmla="*/ 127238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487"/>
                    </a:moveTo>
                    <a:cubicBezTo>
                      <a:pt x="127238" y="80455"/>
                      <a:pt x="120463" y="96487"/>
                      <a:pt x="108690" y="108261"/>
                    </a:cubicBezTo>
                    <a:cubicBezTo>
                      <a:pt x="96923" y="120027"/>
                      <a:pt x="80891" y="126801"/>
                      <a:pt x="63924" y="126801"/>
                    </a:cubicBezTo>
                    <a:lnTo>
                      <a:pt x="63907" y="126801"/>
                    </a:lnTo>
                    <a:cubicBezTo>
                      <a:pt x="47125" y="126801"/>
                      <a:pt x="31020" y="120132"/>
                      <a:pt x="19150" y="108261"/>
                    </a:cubicBezTo>
                    <a:lnTo>
                      <a:pt x="19142" y="108253"/>
                    </a:lnTo>
                    <a:cubicBezTo>
                      <a:pt x="7271" y="96374"/>
                      <a:pt x="602" y="80277"/>
                      <a:pt x="602" y="63487"/>
                    </a:cubicBezTo>
                    <a:lnTo>
                      <a:pt x="602" y="63479"/>
                    </a:lnTo>
                    <a:cubicBezTo>
                      <a:pt x="609" y="28512"/>
                      <a:pt x="28956" y="165"/>
                      <a:pt x="63924" y="165"/>
                    </a:cubicBezTo>
                    <a:lnTo>
                      <a:pt x="63924" y="165"/>
                    </a:lnTo>
                    <a:cubicBezTo>
                      <a:pt x="98891" y="173"/>
                      <a:pt x="127238" y="28520"/>
                      <a:pt x="127238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FEF330AD-D5B0-F419-5BF4-BA7806ABA565}"/>
                  </a:ext>
                </a:extLst>
              </p:cNvPr>
              <p:cNvSpPr/>
              <p:nvPr/>
            </p:nvSpPr>
            <p:spPr>
              <a:xfrm>
                <a:off x="7233850" y="2908720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487 h 126636"/>
                  <a:gd name="connsiteX1" fmla="*/ 108677 w 126636"/>
                  <a:gd name="connsiteY1" fmla="*/ 108261 h 126636"/>
                  <a:gd name="connsiteX2" fmla="*/ 63911 w 126636"/>
                  <a:gd name="connsiteY2" fmla="*/ 126801 h 126636"/>
                  <a:gd name="connsiteX3" fmla="*/ 63903 w 126636"/>
                  <a:gd name="connsiteY3" fmla="*/ 126801 h 126636"/>
                  <a:gd name="connsiteX4" fmla="*/ 19138 w 126636"/>
                  <a:gd name="connsiteY4" fmla="*/ 108261 h 126636"/>
                  <a:gd name="connsiteX5" fmla="*/ 19129 w 126636"/>
                  <a:gd name="connsiteY5" fmla="*/ 108253 h 126636"/>
                  <a:gd name="connsiteX6" fmla="*/ 589 w 126636"/>
                  <a:gd name="connsiteY6" fmla="*/ 63487 h 126636"/>
                  <a:gd name="connsiteX7" fmla="*/ 589 w 126636"/>
                  <a:gd name="connsiteY7" fmla="*/ 63479 h 126636"/>
                  <a:gd name="connsiteX8" fmla="*/ 63911 w 126636"/>
                  <a:gd name="connsiteY8" fmla="*/ 165 h 126636"/>
                  <a:gd name="connsiteX9" fmla="*/ 63911 w 126636"/>
                  <a:gd name="connsiteY9" fmla="*/ 165 h 126636"/>
                  <a:gd name="connsiteX10" fmla="*/ 127226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487"/>
                    </a:moveTo>
                    <a:cubicBezTo>
                      <a:pt x="127226" y="80535"/>
                      <a:pt x="120395" y="96543"/>
                      <a:pt x="108677" y="108261"/>
                    </a:cubicBezTo>
                    <a:cubicBezTo>
                      <a:pt x="96959" y="119979"/>
                      <a:pt x="80960" y="126801"/>
                      <a:pt x="63911" y="126801"/>
                    </a:cubicBezTo>
                    <a:lnTo>
                      <a:pt x="63903" y="126801"/>
                    </a:lnTo>
                    <a:cubicBezTo>
                      <a:pt x="47113" y="126801"/>
                      <a:pt x="31008" y="120132"/>
                      <a:pt x="19138" y="108261"/>
                    </a:cubicBezTo>
                    <a:lnTo>
                      <a:pt x="19129" y="108253"/>
                    </a:lnTo>
                    <a:cubicBezTo>
                      <a:pt x="7258" y="96382"/>
                      <a:pt x="589" y="80277"/>
                      <a:pt x="589" y="63487"/>
                    </a:cubicBezTo>
                    <a:lnTo>
                      <a:pt x="589" y="63479"/>
                    </a:lnTo>
                    <a:cubicBezTo>
                      <a:pt x="597" y="28512"/>
                      <a:pt x="28944" y="165"/>
                      <a:pt x="63911" y="165"/>
                    </a:cubicBezTo>
                    <a:lnTo>
                      <a:pt x="63911" y="165"/>
                    </a:lnTo>
                    <a:cubicBezTo>
                      <a:pt x="98879" y="173"/>
                      <a:pt x="127226" y="28520"/>
                      <a:pt x="127226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41B26B78-C44B-4EAD-32DB-F6B26F246B9B}"/>
                  </a:ext>
                </a:extLst>
              </p:cNvPr>
              <p:cNvSpPr/>
              <p:nvPr/>
            </p:nvSpPr>
            <p:spPr>
              <a:xfrm>
                <a:off x="6950223" y="2908720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487 h 126636"/>
                  <a:gd name="connsiteX1" fmla="*/ 108665 w 126636"/>
                  <a:gd name="connsiteY1" fmla="*/ 108261 h 126636"/>
                  <a:gd name="connsiteX2" fmla="*/ 63900 w 126636"/>
                  <a:gd name="connsiteY2" fmla="*/ 126801 h 126636"/>
                  <a:gd name="connsiteX3" fmla="*/ 63891 w 126636"/>
                  <a:gd name="connsiteY3" fmla="*/ 126801 h 126636"/>
                  <a:gd name="connsiteX4" fmla="*/ 19126 w 126636"/>
                  <a:gd name="connsiteY4" fmla="*/ 108261 h 126636"/>
                  <a:gd name="connsiteX5" fmla="*/ 19118 w 126636"/>
                  <a:gd name="connsiteY5" fmla="*/ 108253 h 126636"/>
                  <a:gd name="connsiteX6" fmla="*/ 577 w 126636"/>
                  <a:gd name="connsiteY6" fmla="*/ 63487 h 126636"/>
                  <a:gd name="connsiteX7" fmla="*/ 577 w 126636"/>
                  <a:gd name="connsiteY7" fmla="*/ 63479 h 126636"/>
                  <a:gd name="connsiteX8" fmla="*/ 63891 w 126636"/>
                  <a:gd name="connsiteY8" fmla="*/ 165 h 126636"/>
                  <a:gd name="connsiteX9" fmla="*/ 63900 w 126636"/>
                  <a:gd name="connsiteY9" fmla="*/ 165 h 126636"/>
                  <a:gd name="connsiteX10" fmla="*/ 127213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487"/>
                    </a:moveTo>
                    <a:cubicBezTo>
                      <a:pt x="127213" y="80624"/>
                      <a:pt x="120335" y="96592"/>
                      <a:pt x="108665" y="108261"/>
                    </a:cubicBezTo>
                    <a:cubicBezTo>
                      <a:pt x="97004" y="119922"/>
                      <a:pt x="81037" y="126801"/>
                      <a:pt x="63900" y="126801"/>
                    </a:cubicBezTo>
                    <a:lnTo>
                      <a:pt x="63891" y="126801"/>
                    </a:lnTo>
                    <a:cubicBezTo>
                      <a:pt x="47102" y="126801"/>
                      <a:pt x="30997" y="120132"/>
                      <a:pt x="19126" y="108261"/>
                    </a:cubicBezTo>
                    <a:lnTo>
                      <a:pt x="19118" y="108253"/>
                    </a:lnTo>
                    <a:cubicBezTo>
                      <a:pt x="7247" y="96382"/>
                      <a:pt x="577" y="80277"/>
                      <a:pt x="577" y="63487"/>
                    </a:cubicBezTo>
                    <a:lnTo>
                      <a:pt x="577" y="63479"/>
                    </a:lnTo>
                    <a:cubicBezTo>
                      <a:pt x="577" y="28512"/>
                      <a:pt x="28924" y="165"/>
                      <a:pt x="63891" y="165"/>
                    </a:cubicBezTo>
                    <a:lnTo>
                      <a:pt x="63900" y="165"/>
                    </a:lnTo>
                    <a:cubicBezTo>
                      <a:pt x="98867" y="173"/>
                      <a:pt x="127213" y="28520"/>
                      <a:pt x="127213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9A5E8637-CFD6-6F23-3708-A9E01B708A53}"/>
                  </a:ext>
                </a:extLst>
              </p:cNvPr>
              <p:cNvSpPr/>
              <p:nvPr/>
            </p:nvSpPr>
            <p:spPr>
              <a:xfrm>
                <a:off x="6666596" y="2908720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487 h 126636"/>
                  <a:gd name="connsiteX1" fmla="*/ 108653 w 126636"/>
                  <a:gd name="connsiteY1" fmla="*/ 108261 h 126636"/>
                  <a:gd name="connsiteX2" fmla="*/ 63887 w 126636"/>
                  <a:gd name="connsiteY2" fmla="*/ 126801 h 126636"/>
                  <a:gd name="connsiteX3" fmla="*/ 63879 w 126636"/>
                  <a:gd name="connsiteY3" fmla="*/ 126801 h 126636"/>
                  <a:gd name="connsiteX4" fmla="*/ 19113 w 126636"/>
                  <a:gd name="connsiteY4" fmla="*/ 108261 h 126636"/>
                  <a:gd name="connsiteX5" fmla="*/ 19106 w 126636"/>
                  <a:gd name="connsiteY5" fmla="*/ 108253 h 126636"/>
                  <a:gd name="connsiteX6" fmla="*/ 565 w 126636"/>
                  <a:gd name="connsiteY6" fmla="*/ 63487 h 126636"/>
                  <a:gd name="connsiteX7" fmla="*/ 565 w 126636"/>
                  <a:gd name="connsiteY7" fmla="*/ 63479 h 126636"/>
                  <a:gd name="connsiteX8" fmla="*/ 63879 w 126636"/>
                  <a:gd name="connsiteY8" fmla="*/ 165 h 126636"/>
                  <a:gd name="connsiteX9" fmla="*/ 63887 w 126636"/>
                  <a:gd name="connsiteY9" fmla="*/ 165 h 126636"/>
                  <a:gd name="connsiteX10" fmla="*/ 127201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487"/>
                    </a:moveTo>
                    <a:cubicBezTo>
                      <a:pt x="127201" y="80713"/>
                      <a:pt x="120266" y="96640"/>
                      <a:pt x="108653" y="108261"/>
                    </a:cubicBezTo>
                    <a:cubicBezTo>
                      <a:pt x="97040" y="119874"/>
                      <a:pt x="81113" y="126801"/>
                      <a:pt x="63887" y="126801"/>
                    </a:cubicBezTo>
                    <a:lnTo>
                      <a:pt x="63879" y="126801"/>
                    </a:lnTo>
                    <a:cubicBezTo>
                      <a:pt x="47089" y="126801"/>
                      <a:pt x="30985" y="120132"/>
                      <a:pt x="19113" y="108261"/>
                    </a:cubicBezTo>
                    <a:lnTo>
                      <a:pt x="19106" y="108253"/>
                    </a:lnTo>
                    <a:cubicBezTo>
                      <a:pt x="7235" y="96382"/>
                      <a:pt x="565" y="80277"/>
                      <a:pt x="565" y="63487"/>
                    </a:cubicBezTo>
                    <a:lnTo>
                      <a:pt x="565" y="63479"/>
                    </a:lnTo>
                    <a:cubicBezTo>
                      <a:pt x="565" y="28512"/>
                      <a:pt x="28912" y="165"/>
                      <a:pt x="63879" y="165"/>
                    </a:cubicBezTo>
                    <a:lnTo>
                      <a:pt x="63887" y="165"/>
                    </a:lnTo>
                    <a:cubicBezTo>
                      <a:pt x="98855" y="173"/>
                      <a:pt x="127201" y="28520"/>
                      <a:pt x="127201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51759347-5FF2-3CE0-2B4A-6C2739590896}"/>
                  </a:ext>
                </a:extLst>
              </p:cNvPr>
              <p:cNvSpPr/>
              <p:nvPr/>
            </p:nvSpPr>
            <p:spPr>
              <a:xfrm>
                <a:off x="6382970" y="2908720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487 h 126636"/>
                  <a:gd name="connsiteX1" fmla="*/ 108641 w 126636"/>
                  <a:gd name="connsiteY1" fmla="*/ 108261 h 126636"/>
                  <a:gd name="connsiteX2" fmla="*/ 63875 w 126636"/>
                  <a:gd name="connsiteY2" fmla="*/ 126801 h 126636"/>
                  <a:gd name="connsiteX3" fmla="*/ 63867 w 126636"/>
                  <a:gd name="connsiteY3" fmla="*/ 126801 h 126636"/>
                  <a:gd name="connsiteX4" fmla="*/ 19101 w 126636"/>
                  <a:gd name="connsiteY4" fmla="*/ 108261 h 126636"/>
                  <a:gd name="connsiteX5" fmla="*/ 19093 w 126636"/>
                  <a:gd name="connsiteY5" fmla="*/ 108253 h 126636"/>
                  <a:gd name="connsiteX6" fmla="*/ 553 w 126636"/>
                  <a:gd name="connsiteY6" fmla="*/ 63487 h 126636"/>
                  <a:gd name="connsiteX7" fmla="*/ 553 w 126636"/>
                  <a:gd name="connsiteY7" fmla="*/ 63479 h 126636"/>
                  <a:gd name="connsiteX8" fmla="*/ 63867 w 126636"/>
                  <a:gd name="connsiteY8" fmla="*/ 165 h 126636"/>
                  <a:gd name="connsiteX9" fmla="*/ 63867 w 126636"/>
                  <a:gd name="connsiteY9" fmla="*/ 165 h 126636"/>
                  <a:gd name="connsiteX10" fmla="*/ 127189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487"/>
                    </a:moveTo>
                    <a:cubicBezTo>
                      <a:pt x="127189" y="80801"/>
                      <a:pt x="120205" y="96697"/>
                      <a:pt x="108641" y="108261"/>
                    </a:cubicBezTo>
                    <a:cubicBezTo>
                      <a:pt x="97077" y="119817"/>
                      <a:pt x="81181" y="126801"/>
                      <a:pt x="63875" y="126801"/>
                    </a:cubicBezTo>
                    <a:lnTo>
                      <a:pt x="63867" y="126801"/>
                    </a:lnTo>
                    <a:cubicBezTo>
                      <a:pt x="47077" y="126801"/>
                      <a:pt x="30972" y="120132"/>
                      <a:pt x="19101" y="108261"/>
                    </a:cubicBezTo>
                    <a:lnTo>
                      <a:pt x="19093" y="108253"/>
                    </a:lnTo>
                    <a:cubicBezTo>
                      <a:pt x="7222" y="96382"/>
                      <a:pt x="553" y="80277"/>
                      <a:pt x="553" y="63487"/>
                    </a:cubicBezTo>
                    <a:lnTo>
                      <a:pt x="553" y="63479"/>
                    </a:lnTo>
                    <a:cubicBezTo>
                      <a:pt x="553" y="28512"/>
                      <a:pt x="28900" y="165"/>
                      <a:pt x="63867" y="165"/>
                    </a:cubicBezTo>
                    <a:lnTo>
                      <a:pt x="63867" y="165"/>
                    </a:lnTo>
                    <a:cubicBezTo>
                      <a:pt x="98835" y="173"/>
                      <a:pt x="127189" y="28520"/>
                      <a:pt x="127189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4B077BED-13DE-640C-E5FC-683506147D9C}"/>
                  </a:ext>
                </a:extLst>
              </p:cNvPr>
              <p:cNvSpPr/>
              <p:nvPr/>
            </p:nvSpPr>
            <p:spPr>
              <a:xfrm>
                <a:off x="6099343" y="2908720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487 h 126636"/>
                  <a:gd name="connsiteX1" fmla="*/ 108629 w 126627"/>
                  <a:gd name="connsiteY1" fmla="*/ 108261 h 126636"/>
                  <a:gd name="connsiteX2" fmla="*/ 63863 w 126627"/>
                  <a:gd name="connsiteY2" fmla="*/ 126801 h 126636"/>
                  <a:gd name="connsiteX3" fmla="*/ 63855 w 126627"/>
                  <a:gd name="connsiteY3" fmla="*/ 126801 h 126636"/>
                  <a:gd name="connsiteX4" fmla="*/ 19089 w 126627"/>
                  <a:gd name="connsiteY4" fmla="*/ 108269 h 126636"/>
                  <a:gd name="connsiteX5" fmla="*/ 19081 w 126627"/>
                  <a:gd name="connsiteY5" fmla="*/ 108261 h 126636"/>
                  <a:gd name="connsiteX6" fmla="*/ 541 w 126627"/>
                  <a:gd name="connsiteY6" fmla="*/ 63487 h 126636"/>
                  <a:gd name="connsiteX7" fmla="*/ 541 w 126627"/>
                  <a:gd name="connsiteY7" fmla="*/ 63487 h 126636"/>
                  <a:gd name="connsiteX8" fmla="*/ 63855 w 126627"/>
                  <a:gd name="connsiteY8" fmla="*/ 165 h 126636"/>
                  <a:gd name="connsiteX9" fmla="*/ 63855 w 126627"/>
                  <a:gd name="connsiteY9" fmla="*/ 165 h 126636"/>
                  <a:gd name="connsiteX10" fmla="*/ 127169 w 126627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487"/>
                    </a:moveTo>
                    <a:cubicBezTo>
                      <a:pt x="127169" y="80882"/>
                      <a:pt x="120137" y="96745"/>
                      <a:pt x="108629" y="108261"/>
                    </a:cubicBezTo>
                    <a:cubicBezTo>
                      <a:pt x="97121" y="119769"/>
                      <a:pt x="81258" y="126801"/>
                      <a:pt x="63863" y="126801"/>
                    </a:cubicBezTo>
                    <a:lnTo>
                      <a:pt x="63855" y="126801"/>
                    </a:lnTo>
                    <a:cubicBezTo>
                      <a:pt x="47065" y="126801"/>
                      <a:pt x="30960" y="120132"/>
                      <a:pt x="19089" y="108269"/>
                    </a:cubicBezTo>
                    <a:lnTo>
                      <a:pt x="19081" y="108261"/>
                    </a:lnTo>
                    <a:cubicBezTo>
                      <a:pt x="7210" y="96382"/>
                      <a:pt x="541" y="80277"/>
                      <a:pt x="541" y="63487"/>
                    </a:cubicBezTo>
                    <a:lnTo>
                      <a:pt x="541" y="63487"/>
                    </a:lnTo>
                    <a:cubicBezTo>
                      <a:pt x="541" y="28520"/>
                      <a:pt x="28888" y="165"/>
                      <a:pt x="63855" y="165"/>
                    </a:cubicBezTo>
                    <a:lnTo>
                      <a:pt x="63855" y="165"/>
                    </a:lnTo>
                    <a:cubicBezTo>
                      <a:pt x="98823" y="173"/>
                      <a:pt x="127169" y="28520"/>
                      <a:pt x="127169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1CB81A35-780F-F8B5-2D26-0A9930404BF1}"/>
                  </a:ext>
                </a:extLst>
              </p:cNvPr>
              <p:cNvSpPr/>
              <p:nvPr/>
            </p:nvSpPr>
            <p:spPr>
              <a:xfrm>
                <a:off x="5815708" y="2908720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487 h 126636"/>
                  <a:gd name="connsiteX1" fmla="*/ 108625 w 126636"/>
                  <a:gd name="connsiteY1" fmla="*/ 108261 h 126636"/>
                  <a:gd name="connsiteX2" fmla="*/ 63859 w 126636"/>
                  <a:gd name="connsiteY2" fmla="*/ 126801 h 126636"/>
                  <a:gd name="connsiteX3" fmla="*/ 63851 w 126636"/>
                  <a:gd name="connsiteY3" fmla="*/ 126801 h 126636"/>
                  <a:gd name="connsiteX4" fmla="*/ 19085 w 126636"/>
                  <a:gd name="connsiteY4" fmla="*/ 108269 h 126636"/>
                  <a:gd name="connsiteX5" fmla="*/ 19077 w 126636"/>
                  <a:gd name="connsiteY5" fmla="*/ 108261 h 126636"/>
                  <a:gd name="connsiteX6" fmla="*/ 529 w 126636"/>
                  <a:gd name="connsiteY6" fmla="*/ 63487 h 126636"/>
                  <a:gd name="connsiteX7" fmla="*/ 529 w 126636"/>
                  <a:gd name="connsiteY7" fmla="*/ 63487 h 126636"/>
                  <a:gd name="connsiteX8" fmla="*/ 63851 w 126636"/>
                  <a:gd name="connsiteY8" fmla="*/ 165 h 126636"/>
                  <a:gd name="connsiteX9" fmla="*/ 63851 w 126636"/>
                  <a:gd name="connsiteY9" fmla="*/ 165 h 126636"/>
                  <a:gd name="connsiteX10" fmla="*/ 127165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487"/>
                    </a:moveTo>
                    <a:cubicBezTo>
                      <a:pt x="127165" y="80971"/>
                      <a:pt x="120076" y="96801"/>
                      <a:pt x="108625" y="108261"/>
                    </a:cubicBezTo>
                    <a:cubicBezTo>
                      <a:pt x="97165" y="119712"/>
                      <a:pt x="81343" y="126801"/>
                      <a:pt x="63859" y="126801"/>
                    </a:cubicBezTo>
                    <a:lnTo>
                      <a:pt x="63851" y="126801"/>
                    </a:lnTo>
                    <a:cubicBezTo>
                      <a:pt x="47061" y="126801"/>
                      <a:pt x="30956" y="120132"/>
                      <a:pt x="19085" y="108269"/>
                    </a:cubicBezTo>
                    <a:lnTo>
                      <a:pt x="19077" y="108261"/>
                    </a:lnTo>
                    <a:cubicBezTo>
                      <a:pt x="7206" y="96382"/>
                      <a:pt x="529" y="80277"/>
                      <a:pt x="529" y="63487"/>
                    </a:cubicBezTo>
                    <a:lnTo>
                      <a:pt x="529" y="63487"/>
                    </a:lnTo>
                    <a:cubicBezTo>
                      <a:pt x="529" y="28520"/>
                      <a:pt x="28884" y="165"/>
                      <a:pt x="63851" y="165"/>
                    </a:cubicBezTo>
                    <a:lnTo>
                      <a:pt x="63851" y="165"/>
                    </a:lnTo>
                    <a:cubicBezTo>
                      <a:pt x="98818" y="165"/>
                      <a:pt x="127165" y="28520"/>
                      <a:pt x="127165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" name="图形 214">
              <a:extLst>
                <a:ext uri="{FF2B5EF4-FFF2-40B4-BE49-F238E27FC236}">
                  <a16:creationId xmlns:a16="http://schemas.microsoft.com/office/drawing/2014/main" id="{C0C36508-3200-8054-6FBB-4CB10A02469E}"/>
                </a:ext>
              </a:extLst>
            </p:cNvPr>
            <p:cNvGrpSpPr/>
            <p:nvPr/>
          </p:nvGrpSpPr>
          <p:grpSpPr>
            <a:xfrm>
              <a:off x="5815708" y="3164766"/>
              <a:ext cx="2395658" cy="126636"/>
              <a:chOff x="5815708" y="3164766"/>
              <a:chExt cx="2395658" cy="126636"/>
            </a:xfrm>
            <a:grpFill/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8221D61B-25F8-BA76-C999-DB748BD7F2F0}"/>
                  </a:ext>
                </a:extLst>
              </p:cNvPr>
              <p:cNvSpPr/>
              <p:nvPr/>
            </p:nvSpPr>
            <p:spPr>
              <a:xfrm>
                <a:off x="8084739" y="3164766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530 h 126636"/>
                  <a:gd name="connsiteX1" fmla="*/ 108714 w 126627"/>
                  <a:gd name="connsiteY1" fmla="*/ 108304 h 126636"/>
                  <a:gd name="connsiteX2" fmla="*/ 63940 w 126627"/>
                  <a:gd name="connsiteY2" fmla="*/ 126844 h 126636"/>
                  <a:gd name="connsiteX3" fmla="*/ 63924 w 126627"/>
                  <a:gd name="connsiteY3" fmla="*/ 126844 h 126636"/>
                  <a:gd name="connsiteX4" fmla="*/ 19166 w 126627"/>
                  <a:gd name="connsiteY4" fmla="*/ 108304 h 126636"/>
                  <a:gd name="connsiteX5" fmla="*/ 19158 w 126627"/>
                  <a:gd name="connsiteY5" fmla="*/ 108296 h 126636"/>
                  <a:gd name="connsiteX6" fmla="*/ 626 w 126627"/>
                  <a:gd name="connsiteY6" fmla="*/ 63530 h 126636"/>
                  <a:gd name="connsiteX7" fmla="*/ 626 w 126627"/>
                  <a:gd name="connsiteY7" fmla="*/ 63514 h 126636"/>
                  <a:gd name="connsiteX8" fmla="*/ 63940 w 126627"/>
                  <a:gd name="connsiteY8" fmla="*/ 208 h 126636"/>
                  <a:gd name="connsiteX9" fmla="*/ 63948 w 126627"/>
                  <a:gd name="connsiteY9" fmla="*/ 208 h 126636"/>
                  <a:gd name="connsiteX10" fmla="*/ 127254 w 126627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530"/>
                    </a:moveTo>
                    <a:cubicBezTo>
                      <a:pt x="127254" y="80320"/>
                      <a:pt x="120585" y="96425"/>
                      <a:pt x="108714" y="108304"/>
                    </a:cubicBezTo>
                    <a:cubicBezTo>
                      <a:pt x="96835" y="120175"/>
                      <a:pt x="80730" y="126844"/>
                      <a:pt x="63940" y="126844"/>
                    </a:cubicBezTo>
                    <a:lnTo>
                      <a:pt x="63924" y="126844"/>
                    </a:lnTo>
                    <a:cubicBezTo>
                      <a:pt x="47142" y="126844"/>
                      <a:pt x="31037" y="120175"/>
                      <a:pt x="19166" y="108304"/>
                    </a:cubicBezTo>
                    <a:lnTo>
                      <a:pt x="19158" y="108296"/>
                    </a:lnTo>
                    <a:cubicBezTo>
                      <a:pt x="7287" y="96417"/>
                      <a:pt x="617" y="80320"/>
                      <a:pt x="626" y="63530"/>
                    </a:cubicBezTo>
                    <a:lnTo>
                      <a:pt x="626" y="63514"/>
                    </a:lnTo>
                    <a:cubicBezTo>
                      <a:pt x="626" y="28554"/>
                      <a:pt x="28972" y="208"/>
                      <a:pt x="63940" y="208"/>
                    </a:cubicBezTo>
                    <a:lnTo>
                      <a:pt x="63948" y="208"/>
                    </a:lnTo>
                    <a:cubicBezTo>
                      <a:pt x="98915" y="216"/>
                      <a:pt x="127254" y="28562"/>
                      <a:pt x="127254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9A5CAD7C-D9C9-B847-2F46-B446F94783BF}"/>
                  </a:ext>
                </a:extLst>
              </p:cNvPr>
              <p:cNvSpPr/>
              <p:nvPr/>
            </p:nvSpPr>
            <p:spPr>
              <a:xfrm>
                <a:off x="7801103" y="3164766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530 h 126636"/>
                  <a:gd name="connsiteX1" fmla="*/ 108710 w 126636"/>
                  <a:gd name="connsiteY1" fmla="*/ 108304 h 126636"/>
                  <a:gd name="connsiteX2" fmla="*/ 63936 w 126636"/>
                  <a:gd name="connsiteY2" fmla="*/ 126844 h 126636"/>
                  <a:gd name="connsiteX3" fmla="*/ 63920 w 126636"/>
                  <a:gd name="connsiteY3" fmla="*/ 126844 h 126636"/>
                  <a:gd name="connsiteX4" fmla="*/ 19162 w 126636"/>
                  <a:gd name="connsiteY4" fmla="*/ 108304 h 126636"/>
                  <a:gd name="connsiteX5" fmla="*/ 19154 w 126636"/>
                  <a:gd name="connsiteY5" fmla="*/ 108296 h 126636"/>
                  <a:gd name="connsiteX6" fmla="*/ 614 w 126636"/>
                  <a:gd name="connsiteY6" fmla="*/ 63530 h 126636"/>
                  <a:gd name="connsiteX7" fmla="*/ 614 w 126636"/>
                  <a:gd name="connsiteY7" fmla="*/ 63514 h 126636"/>
                  <a:gd name="connsiteX8" fmla="*/ 63936 w 126636"/>
                  <a:gd name="connsiteY8" fmla="*/ 208 h 126636"/>
                  <a:gd name="connsiteX9" fmla="*/ 63936 w 126636"/>
                  <a:gd name="connsiteY9" fmla="*/ 208 h 126636"/>
                  <a:gd name="connsiteX10" fmla="*/ 127250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530"/>
                    </a:moveTo>
                    <a:cubicBezTo>
                      <a:pt x="127250" y="80409"/>
                      <a:pt x="120532" y="96481"/>
                      <a:pt x="108710" y="108304"/>
                    </a:cubicBezTo>
                    <a:cubicBezTo>
                      <a:pt x="96887" y="120126"/>
                      <a:pt x="80815" y="126844"/>
                      <a:pt x="63936" y="126844"/>
                    </a:cubicBezTo>
                    <a:lnTo>
                      <a:pt x="63920" y="126844"/>
                    </a:lnTo>
                    <a:cubicBezTo>
                      <a:pt x="47137" y="126844"/>
                      <a:pt x="31033" y="120175"/>
                      <a:pt x="19162" y="108304"/>
                    </a:cubicBezTo>
                    <a:lnTo>
                      <a:pt x="19154" y="108296"/>
                    </a:lnTo>
                    <a:cubicBezTo>
                      <a:pt x="7283" y="96417"/>
                      <a:pt x="614" y="80320"/>
                      <a:pt x="614" y="63530"/>
                    </a:cubicBezTo>
                    <a:lnTo>
                      <a:pt x="614" y="63514"/>
                    </a:lnTo>
                    <a:cubicBezTo>
                      <a:pt x="622" y="28554"/>
                      <a:pt x="28968" y="208"/>
                      <a:pt x="63936" y="208"/>
                    </a:cubicBezTo>
                    <a:lnTo>
                      <a:pt x="63936" y="208"/>
                    </a:lnTo>
                    <a:cubicBezTo>
                      <a:pt x="98903" y="216"/>
                      <a:pt x="127250" y="28562"/>
                      <a:pt x="127250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ABD697C2-3709-17E4-0E3E-B28A47D05253}"/>
                  </a:ext>
                </a:extLst>
              </p:cNvPr>
              <p:cNvSpPr/>
              <p:nvPr/>
            </p:nvSpPr>
            <p:spPr>
              <a:xfrm>
                <a:off x="7517477" y="3164766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530 h 126636"/>
                  <a:gd name="connsiteX1" fmla="*/ 108690 w 126636"/>
                  <a:gd name="connsiteY1" fmla="*/ 108304 h 126636"/>
                  <a:gd name="connsiteX2" fmla="*/ 63924 w 126636"/>
                  <a:gd name="connsiteY2" fmla="*/ 126844 h 126636"/>
                  <a:gd name="connsiteX3" fmla="*/ 63907 w 126636"/>
                  <a:gd name="connsiteY3" fmla="*/ 126844 h 126636"/>
                  <a:gd name="connsiteX4" fmla="*/ 19150 w 126636"/>
                  <a:gd name="connsiteY4" fmla="*/ 108304 h 126636"/>
                  <a:gd name="connsiteX5" fmla="*/ 19142 w 126636"/>
                  <a:gd name="connsiteY5" fmla="*/ 108296 h 126636"/>
                  <a:gd name="connsiteX6" fmla="*/ 602 w 126636"/>
                  <a:gd name="connsiteY6" fmla="*/ 63530 h 126636"/>
                  <a:gd name="connsiteX7" fmla="*/ 602 w 126636"/>
                  <a:gd name="connsiteY7" fmla="*/ 63522 h 126636"/>
                  <a:gd name="connsiteX8" fmla="*/ 63924 w 126636"/>
                  <a:gd name="connsiteY8" fmla="*/ 208 h 126636"/>
                  <a:gd name="connsiteX9" fmla="*/ 63924 w 126636"/>
                  <a:gd name="connsiteY9" fmla="*/ 208 h 126636"/>
                  <a:gd name="connsiteX10" fmla="*/ 127238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530"/>
                    </a:moveTo>
                    <a:cubicBezTo>
                      <a:pt x="127238" y="80497"/>
                      <a:pt x="120463" y="96530"/>
                      <a:pt x="108690" y="108304"/>
                    </a:cubicBezTo>
                    <a:cubicBezTo>
                      <a:pt x="96923" y="120070"/>
                      <a:pt x="80891" y="126844"/>
                      <a:pt x="63924" y="126844"/>
                    </a:cubicBezTo>
                    <a:lnTo>
                      <a:pt x="63907" y="126844"/>
                    </a:lnTo>
                    <a:cubicBezTo>
                      <a:pt x="47125" y="126844"/>
                      <a:pt x="31020" y="120175"/>
                      <a:pt x="19150" y="108304"/>
                    </a:cubicBezTo>
                    <a:lnTo>
                      <a:pt x="19142" y="108296"/>
                    </a:lnTo>
                    <a:cubicBezTo>
                      <a:pt x="7271" y="96417"/>
                      <a:pt x="602" y="80320"/>
                      <a:pt x="602" y="63530"/>
                    </a:cubicBezTo>
                    <a:lnTo>
                      <a:pt x="602" y="63522"/>
                    </a:lnTo>
                    <a:cubicBezTo>
                      <a:pt x="609" y="28554"/>
                      <a:pt x="28956" y="208"/>
                      <a:pt x="63924" y="208"/>
                    </a:cubicBezTo>
                    <a:lnTo>
                      <a:pt x="63924" y="208"/>
                    </a:lnTo>
                    <a:cubicBezTo>
                      <a:pt x="98891" y="216"/>
                      <a:pt x="127238" y="28562"/>
                      <a:pt x="127238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35ED22F5-B9F3-83A4-2AE8-5D975B8E0F74}"/>
                  </a:ext>
                </a:extLst>
              </p:cNvPr>
              <p:cNvSpPr/>
              <p:nvPr/>
            </p:nvSpPr>
            <p:spPr>
              <a:xfrm>
                <a:off x="7233850" y="3164766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530 h 126636"/>
                  <a:gd name="connsiteX1" fmla="*/ 108677 w 126636"/>
                  <a:gd name="connsiteY1" fmla="*/ 108304 h 126636"/>
                  <a:gd name="connsiteX2" fmla="*/ 63911 w 126636"/>
                  <a:gd name="connsiteY2" fmla="*/ 126844 h 126636"/>
                  <a:gd name="connsiteX3" fmla="*/ 63903 w 126636"/>
                  <a:gd name="connsiteY3" fmla="*/ 126844 h 126636"/>
                  <a:gd name="connsiteX4" fmla="*/ 19138 w 126636"/>
                  <a:gd name="connsiteY4" fmla="*/ 108304 h 126636"/>
                  <a:gd name="connsiteX5" fmla="*/ 19129 w 126636"/>
                  <a:gd name="connsiteY5" fmla="*/ 108296 h 126636"/>
                  <a:gd name="connsiteX6" fmla="*/ 589 w 126636"/>
                  <a:gd name="connsiteY6" fmla="*/ 63530 h 126636"/>
                  <a:gd name="connsiteX7" fmla="*/ 589 w 126636"/>
                  <a:gd name="connsiteY7" fmla="*/ 63522 h 126636"/>
                  <a:gd name="connsiteX8" fmla="*/ 63911 w 126636"/>
                  <a:gd name="connsiteY8" fmla="*/ 208 h 126636"/>
                  <a:gd name="connsiteX9" fmla="*/ 63911 w 126636"/>
                  <a:gd name="connsiteY9" fmla="*/ 208 h 126636"/>
                  <a:gd name="connsiteX10" fmla="*/ 127226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530"/>
                    </a:moveTo>
                    <a:cubicBezTo>
                      <a:pt x="127226" y="80578"/>
                      <a:pt x="120395" y="96586"/>
                      <a:pt x="108677" y="108304"/>
                    </a:cubicBezTo>
                    <a:cubicBezTo>
                      <a:pt x="96959" y="120021"/>
                      <a:pt x="80960" y="126844"/>
                      <a:pt x="63911" y="126844"/>
                    </a:cubicBezTo>
                    <a:lnTo>
                      <a:pt x="63903" y="126844"/>
                    </a:lnTo>
                    <a:cubicBezTo>
                      <a:pt x="47113" y="126844"/>
                      <a:pt x="31008" y="120175"/>
                      <a:pt x="19138" y="108304"/>
                    </a:cubicBezTo>
                    <a:lnTo>
                      <a:pt x="19129" y="108296"/>
                    </a:lnTo>
                    <a:cubicBezTo>
                      <a:pt x="7258" y="96425"/>
                      <a:pt x="589" y="80320"/>
                      <a:pt x="589" y="63530"/>
                    </a:cubicBezTo>
                    <a:lnTo>
                      <a:pt x="589" y="63522"/>
                    </a:lnTo>
                    <a:cubicBezTo>
                      <a:pt x="597" y="28554"/>
                      <a:pt x="28944" y="208"/>
                      <a:pt x="63911" y="208"/>
                    </a:cubicBezTo>
                    <a:lnTo>
                      <a:pt x="63911" y="208"/>
                    </a:lnTo>
                    <a:cubicBezTo>
                      <a:pt x="98879" y="216"/>
                      <a:pt x="127226" y="28562"/>
                      <a:pt x="127226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CFA71011-798E-354C-E0AF-4962A2F93F79}"/>
                  </a:ext>
                </a:extLst>
              </p:cNvPr>
              <p:cNvSpPr/>
              <p:nvPr/>
            </p:nvSpPr>
            <p:spPr>
              <a:xfrm>
                <a:off x="6950223" y="3164766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530 h 126636"/>
                  <a:gd name="connsiteX1" fmla="*/ 108665 w 126636"/>
                  <a:gd name="connsiteY1" fmla="*/ 108304 h 126636"/>
                  <a:gd name="connsiteX2" fmla="*/ 63900 w 126636"/>
                  <a:gd name="connsiteY2" fmla="*/ 126844 h 126636"/>
                  <a:gd name="connsiteX3" fmla="*/ 63891 w 126636"/>
                  <a:gd name="connsiteY3" fmla="*/ 126844 h 126636"/>
                  <a:gd name="connsiteX4" fmla="*/ 19126 w 126636"/>
                  <a:gd name="connsiteY4" fmla="*/ 108304 h 126636"/>
                  <a:gd name="connsiteX5" fmla="*/ 19118 w 126636"/>
                  <a:gd name="connsiteY5" fmla="*/ 108296 h 126636"/>
                  <a:gd name="connsiteX6" fmla="*/ 577 w 126636"/>
                  <a:gd name="connsiteY6" fmla="*/ 63530 h 126636"/>
                  <a:gd name="connsiteX7" fmla="*/ 577 w 126636"/>
                  <a:gd name="connsiteY7" fmla="*/ 63522 h 126636"/>
                  <a:gd name="connsiteX8" fmla="*/ 63891 w 126636"/>
                  <a:gd name="connsiteY8" fmla="*/ 208 h 126636"/>
                  <a:gd name="connsiteX9" fmla="*/ 63900 w 126636"/>
                  <a:gd name="connsiteY9" fmla="*/ 208 h 126636"/>
                  <a:gd name="connsiteX10" fmla="*/ 127213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530"/>
                    </a:moveTo>
                    <a:cubicBezTo>
                      <a:pt x="127213" y="80667"/>
                      <a:pt x="120335" y="96634"/>
                      <a:pt x="108665" y="108304"/>
                    </a:cubicBezTo>
                    <a:cubicBezTo>
                      <a:pt x="97004" y="119965"/>
                      <a:pt x="81037" y="126844"/>
                      <a:pt x="63900" y="126844"/>
                    </a:cubicBezTo>
                    <a:lnTo>
                      <a:pt x="63891" y="126844"/>
                    </a:lnTo>
                    <a:cubicBezTo>
                      <a:pt x="47102" y="126844"/>
                      <a:pt x="30997" y="120175"/>
                      <a:pt x="19126" y="108304"/>
                    </a:cubicBezTo>
                    <a:lnTo>
                      <a:pt x="19118" y="108296"/>
                    </a:lnTo>
                    <a:cubicBezTo>
                      <a:pt x="7247" y="96425"/>
                      <a:pt x="577" y="80320"/>
                      <a:pt x="577" y="63530"/>
                    </a:cubicBezTo>
                    <a:lnTo>
                      <a:pt x="577" y="63522"/>
                    </a:lnTo>
                    <a:cubicBezTo>
                      <a:pt x="577" y="28554"/>
                      <a:pt x="28924" y="208"/>
                      <a:pt x="63891" y="208"/>
                    </a:cubicBezTo>
                    <a:lnTo>
                      <a:pt x="63900" y="208"/>
                    </a:lnTo>
                    <a:cubicBezTo>
                      <a:pt x="98867" y="216"/>
                      <a:pt x="127213" y="28562"/>
                      <a:pt x="127213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D393BB2D-725A-E432-6248-CA69856221BC}"/>
                  </a:ext>
                </a:extLst>
              </p:cNvPr>
              <p:cNvSpPr/>
              <p:nvPr/>
            </p:nvSpPr>
            <p:spPr>
              <a:xfrm>
                <a:off x="6666596" y="3164766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530 h 126636"/>
                  <a:gd name="connsiteX1" fmla="*/ 108653 w 126636"/>
                  <a:gd name="connsiteY1" fmla="*/ 108304 h 126636"/>
                  <a:gd name="connsiteX2" fmla="*/ 63887 w 126636"/>
                  <a:gd name="connsiteY2" fmla="*/ 126844 h 126636"/>
                  <a:gd name="connsiteX3" fmla="*/ 63879 w 126636"/>
                  <a:gd name="connsiteY3" fmla="*/ 126844 h 126636"/>
                  <a:gd name="connsiteX4" fmla="*/ 19113 w 126636"/>
                  <a:gd name="connsiteY4" fmla="*/ 108304 h 126636"/>
                  <a:gd name="connsiteX5" fmla="*/ 19106 w 126636"/>
                  <a:gd name="connsiteY5" fmla="*/ 108296 h 126636"/>
                  <a:gd name="connsiteX6" fmla="*/ 565 w 126636"/>
                  <a:gd name="connsiteY6" fmla="*/ 63530 h 126636"/>
                  <a:gd name="connsiteX7" fmla="*/ 565 w 126636"/>
                  <a:gd name="connsiteY7" fmla="*/ 63522 h 126636"/>
                  <a:gd name="connsiteX8" fmla="*/ 63879 w 126636"/>
                  <a:gd name="connsiteY8" fmla="*/ 208 h 126636"/>
                  <a:gd name="connsiteX9" fmla="*/ 63887 w 126636"/>
                  <a:gd name="connsiteY9" fmla="*/ 208 h 126636"/>
                  <a:gd name="connsiteX10" fmla="*/ 127201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530"/>
                    </a:moveTo>
                    <a:cubicBezTo>
                      <a:pt x="127201" y="80755"/>
                      <a:pt x="120266" y="96683"/>
                      <a:pt x="108653" y="108304"/>
                    </a:cubicBezTo>
                    <a:cubicBezTo>
                      <a:pt x="97040" y="119916"/>
                      <a:pt x="81113" y="126844"/>
                      <a:pt x="63887" y="126844"/>
                    </a:cubicBezTo>
                    <a:lnTo>
                      <a:pt x="63879" y="126844"/>
                    </a:lnTo>
                    <a:cubicBezTo>
                      <a:pt x="47089" y="126844"/>
                      <a:pt x="30985" y="120175"/>
                      <a:pt x="19113" y="108304"/>
                    </a:cubicBezTo>
                    <a:lnTo>
                      <a:pt x="19106" y="108296"/>
                    </a:lnTo>
                    <a:cubicBezTo>
                      <a:pt x="7235" y="96425"/>
                      <a:pt x="565" y="80320"/>
                      <a:pt x="565" y="63530"/>
                    </a:cubicBezTo>
                    <a:lnTo>
                      <a:pt x="565" y="63522"/>
                    </a:lnTo>
                    <a:cubicBezTo>
                      <a:pt x="565" y="28554"/>
                      <a:pt x="28912" y="208"/>
                      <a:pt x="63879" y="208"/>
                    </a:cubicBezTo>
                    <a:lnTo>
                      <a:pt x="63887" y="208"/>
                    </a:lnTo>
                    <a:cubicBezTo>
                      <a:pt x="98855" y="216"/>
                      <a:pt x="127201" y="28562"/>
                      <a:pt x="127201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FB489778-371C-FCF4-5BB2-7357B371A1BC}"/>
                  </a:ext>
                </a:extLst>
              </p:cNvPr>
              <p:cNvSpPr/>
              <p:nvPr/>
            </p:nvSpPr>
            <p:spPr>
              <a:xfrm>
                <a:off x="6382970" y="3164766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530 h 126636"/>
                  <a:gd name="connsiteX1" fmla="*/ 108641 w 126636"/>
                  <a:gd name="connsiteY1" fmla="*/ 108304 h 126636"/>
                  <a:gd name="connsiteX2" fmla="*/ 63875 w 126636"/>
                  <a:gd name="connsiteY2" fmla="*/ 126844 h 126636"/>
                  <a:gd name="connsiteX3" fmla="*/ 63867 w 126636"/>
                  <a:gd name="connsiteY3" fmla="*/ 126844 h 126636"/>
                  <a:gd name="connsiteX4" fmla="*/ 19101 w 126636"/>
                  <a:gd name="connsiteY4" fmla="*/ 108304 h 126636"/>
                  <a:gd name="connsiteX5" fmla="*/ 19093 w 126636"/>
                  <a:gd name="connsiteY5" fmla="*/ 108296 h 126636"/>
                  <a:gd name="connsiteX6" fmla="*/ 553 w 126636"/>
                  <a:gd name="connsiteY6" fmla="*/ 63530 h 126636"/>
                  <a:gd name="connsiteX7" fmla="*/ 553 w 126636"/>
                  <a:gd name="connsiteY7" fmla="*/ 63522 h 126636"/>
                  <a:gd name="connsiteX8" fmla="*/ 63867 w 126636"/>
                  <a:gd name="connsiteY8" fmla="*/ 208 h 126636"/>
                  <a:gd name="connsiteX9" fmla="*/ 63867 w 126636"/>
                  <a:gd name="connsiteY9" fmla="*/ 208 h 126636"/>
                  <a:gd name="connsiteX10" fmla="*/ 127189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530"/>
                    </a:moveTo>
                    <a:cubicBezTo>
                      <a:pt x="127189" y="80844"/>
                      <a:pt x="120205" y="96739"/>
                      <a:pt x="108641" y="108304"/>
                    </a:cubicBezTo>
                    <a:cubicBezTo>
                      <a:pt x="97077" y="119860"/>
                      <a:pt x="81181" y="126844"/>
                      <a:pt x="63875" y="126844"/>
                    </a:cubicBezTo>
                    <a:lnTo>
                      <a:pt x="63867" y="126844"/>
                    </a:lnTo>
                    <a:cubicBezTo>
                      <a:pt x="47077" y="126844"/>
                      <a:pt x="30972" y="120175"/>
                      <a:pt x="19101" y="108304"/>
                    </a:cubicBezTo>
                    <a:lnTo>
                      <a:pt x="19093" y="108296"/>
                    </a:lnTo>
                    <a:cubicBezTo>
                      <a:pt x="7222" y="96425"/>
                      <a:pt x="553" y="80320"/>
                      <a:pt x="553" y="63530"/>
                    </a:cubicBezTo>
                    <a:lnTo>
                      <a:pt x="553" y="63522"/>
                    </a:lnTo>
                    <a:cubicBezTo>
                      <a:pt x="553" y="28554"/>
                      <a:pt x="28900" y="208"/>
                      <a:pt x="63867" y="208"/>
                    </a:cubicBezTo>
                    <a:lnTo>
                      <a:pt x="63867" y="208"/>
                    </a:lnTo>
                    <a:cubicBezTo>
                      <a:pt x="98835" y="216"/>
                      <a:pt x="127189" y="28562"/>
                      <a:pt x="127189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120DEBA6-1740-3FB8-EC0A-3A1749DEB62A}"/>
                  </a:ext>
                </a:extLst>
              </p:cNvPr>
              <p:cNvSpPr/>
              <p:nvPr/>
            </p:nvSpPr>
            <p:spPr>
              <a:xfrm>
                <a:off x="6099343" y="3164766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530 h 126636"/>
                  <a:gd name="connsiteX1" fmla="*/ 108629 w 126627"/>
                  <a:gd name="connsiteY1" fmla="*/ 108304 h 126636"/>
                  <a:gd name="connsiteX2" fmla="*/ 63863 w 126627"/>
                  <a:gd name="connsiteY2" fmla="*/ 126844 h 126636"/>
                  <a:gd name="connsiteX3" fmla="*/ 63855 w 126627"/>
                  <a:gd name="connsiteY3" fmla="*/ 126844 h 126636"/>
                  <a:gd name="connsiteX4" fmla="*/ 19089 w 126627"/>
                  <a:gd name="connsiteY4" fmla="*/ 108312 h 126636"/>
                  <a:gd name="connsiteX5" fmla="*/ 19081 w 126627"/>
                  <a:gd name="connsiteY5" fmla="*/ 108304 h 126636"/>
                  <a:gd name="connsiteX6" fmla="*/ 541 w 126627"/>
                  <a:gd name="connsiteY6" fmla="*/ 63530 h 126636"/>
                  <a:gd name="connsiteX7" fmla="*/ 541 w 126627"/>
                  <a:gd name="connsiteY7" fmla="*/ 63530 h 126636"/>
                  <a:gd name="connsiteX8" fmla="*/ 63855 w 126627"/>
                  <a:gd name="connsiteY8" fmla="*/ 208 h 126636"/>
                  <a:gd name="connsiteX9" fmla="*/ 63855 w 126627"/>
                  <a:gd name="connsiteY9" fmla="*/ 208 h 126636"/>
                  <a:gd name="connsiteX10" fmla="*/ 127169 w 126627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530"/>
                    </a:moveTo>
                    <a:cubicBezTo>
                      <a:pt x="127169" y="80925"/>
                      <a:pt x="120137" y="96788"/>
                      <a:pt x="108629" y="108304"/>
                    </a:cubicBezTo>
                    <a:cubicBezTo>
                      <a:pt x="97121" y="119812"/>
                      <a:pt x="81258" y="126844"/>
                      <a:pt x="63863" y="126844"/>
                    </a:cubicBezTo>
                    <a:lnTo>
                      <a:pt x="63855" y="126844"/>
                    </a:lnTo>
                    <a:cubicBezTo>
                      <a:pt x="47065" y="126844"/>
                      <a:pt x="30960" y="120175"/>
                      <a:pt x="19089" y="108312"/>
                    </a:cubicBezTo>
                    <a:lnTo>
                      <a:pt x="19081" y="108304"/>
                    </a:lnTo>
                    <a:cubicBezTo>
                      <a:pt x="7210" y="96425"/>
                      <a:pt x="541" y="80320"/>
                      <a:pt x="541" y="63530"/>
                    </a:cubicBezTo>
                    <a:lnTo>
                      <a:pt x="541" y="63530"/>
                    </a:lnTo>
                    <a:cubicBezTo>
                      <a:pt x="541" y="28562"/>
                      <a:pt x="28888" y="208"/>
                      <a:pt x="63855" y="208"/>
                    </a:cubicBezTo>
                    <a:lnTo>
                      <a:pt x="63855" y="208"/>
                    </a:lnTo>
                    <a:cubicBezTo>
                      <a:pt x="98823" y="216"/>
                      <a:pt x="127169" y="28562"/>
                      <a:pt x="127169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00CD6F7D-6634-E8DE-6C56-599053F33E42}"/>
                  </a:ext>
                </a:extLst>
              </p:cNvPr>
              <p:cNvSpPr/>
              <p:nvPr/>
            </p:nvSpPr>
            <p:spPr>
              <a:xfrm>
                <a:off x="5815708" y="3164766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530 h 126636"/>
                  <a:gd name="connsiteX1" fmla="*/ 108625 w 126636"/>
                  <a:gd name="connsiteY1" fmla="*/ 108304 h 126636"/>
                  <a:gd name="connsiteX2" fmla="*/ 63859 w 126636"/>
                  <a:gd name="connsiteY2" fmla="*/ 126844 h 126636"/>
                  <a:gd name="connsiteX3" fmla="*/ 63851 w 126636"/>
                  <a:gd name="connsiteY3" fmla="*/ 126844 h 126636"/>
                  <a:gd name="connsiteX4" fmla="*/ 19085 w 126636"/>
                  <a:gd name="connsiteY4" fmla="*/ 108312 h 126636"/>
                  <a:gd name="connsiteX5" fmla="*/ 19077 w 126636"/>
                  <a:gd name="connsiteY5" fmla="*/ 108304 h 126636"/>
                  <a:gd name="connsiteX6" fmla="*/ 529 w 126636"/>
                  <a:gd name="connsiteY6" fmla="*/ 63530 h 126636"/>
                  <a:gd name="connsiteX7" fmla="*/ 529 w 126636"/>
                  <a:gd name="connsiteY7" fmla="*/ 63530 h 126636"/>
                  <a:gd name="connsiteX8" fmla="*/ 63851 w 126636"/>
                  <a:gd name="connsiteY8" fmla="*/ 208 h 126636"/>
                  <a:gd name="connsiteX9" fmla="*/ 63851 w 126636"/>
                  <a:gd name="connsiteY9" fmla="*/ 208 h 126636"/>
                  <a:gd name="connsiteX10" fmla="*/ 127165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530"/>
                    </a:moveTo>
                    <a:cubicBezTo>
                      <a:pt x="127165" y="81013"/>
                      <a:pt x="120076" y="96844"/>
                      <a:pt x="108625" y="108304"/>
                    </a:cubicBezTo>
                    <a:cubicBezTo>
                      <a:pt x="97165" y="119755"/>
                      <a:pt x="81343" y="126844"/>
                      <a:pt x="63859" y="126844"/>
                    </a:cubicBezTo>
                    <a:lnTo>
                      <a:pt x="63851" y="126844"/>
                    </a:lnTo>
                    <a:cubicBezTo>
                      <a:pt x="47061" y="126844"/>
                      <a:pt x="30956" y="120175"/>
                      <a:pt x="19085" y="108312"/>
                    </a:cubicBezTo>
                    <a:lnTo>
                      <a:pt x="19077" y="108304"/>
                    </a:lnTo>
                    <a:cubicBezTo>
                      <a:pt x="7206" y="96425"/>
                      <a:pt x="529" y="80320"/>
                      <a:pt x="529" y="63530"/>
                    </a:cubicBezTo>
                    <a:lnTo>
                      <a:pt x="529" y="63530"/>
                    </a:lnTo>
                    <a:cubicBezTo>
                      <a:pt x="529" y="28562"/>
                      <a:pt x="28884" y="208"/>
                      <a:pt x="63851" y="208"/>
                    </a:cubicBezTo>
                    <a:lnTo>
                      <a:pt x="63851" y="208"/>
                    </a:lnTo>
                    <a:cubicBezTo>
                      <a:pt x="98818" y="208"/>
                      <a:pt x="127165" y="28562"/>
                      <a:pt x="127165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" name="图形 214">
              <a:extLst>
                <a:ext uri="{FF2B5EF4-FFF2-40B4-BE49-F238E27FC236}">
                  <a16:creationId xmlns:a16="http://schemas.microsoft.com/office/drawing/2014/main" id="{1D8EEF4B-A088-171B-C1BE-5AAF15D4D684}"/>
                </a:ext>
              </a:extLst>
            </p:cNvPr>
            <p:cNvGrpSpPr/>
            <p:nvPr/>
          </p:nvGrpSpPr>
          <p:grpSpPr>
            <a:xfrm>
              <a:off x="5815708" y="3378138"/>
              <a:ext cx="2395658" cy="126636"/>
              <a:chOff x="5815708" y="3378138"/>
              <a:chExt cx="2395658" cy="126636"/>
            </a:xfrm>
            <a:grpFill/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2A439F12-C5CA-F257-7603-AF174CD8BD3C}"/>
                  </a:ext>
                </a:extLst>
              </p:cNvPr>
              <p:cNvSpPr/>
              <p:nvPr/>
            </p:nvSpPr>
            <p:spPr>
              <a:xfrm>
                <a:off x="8084739" y="3378138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565 h 126636"/>
                  <a:gd name="connsiteX1" fmla="*/ 108714 w 126627"/>
                  <a:gd name="connsiteY1" fmla="*/ 108339 h 126636"/>
                  <a:gd name="connsiteX2" fmla="*/ 63940 w 126627"/>
                  <a:gd name="connsiteY2" fmla="*/ 126879 h 126636"/>
                  <a:gd name="connsiteX3" fmla="*/ 63924 w 126627"/>
                  <a:gd name="connsiteY3" fmla="*/ 126879 h 126636"/>
                  <a:gd name="connsiteX4" fmla="*/ 19166 w 126627"/>
                  <a:gd name="connsiteY4" fmla="*/ 108339 h 126636"/>
                  <a:gd name="connsiteX5" fmla="*/ 19158 w 126627"/>
                  <a:gd name="connsiteY5" fmla="*/ 108331 h 126636"/>
                  <a:gd name="connsiteX6" fmla="*/ 626 w 126627"/>
                  <a:gd name="connsiteY6" fmla="*/ 63565 h 126636"/>
                  <a:gd name="connsiteX7" fmla="*/ 626 w 126627"/>
                  <a:gd name="connsiteY7" fmla="*/ 63549 h 126636"/>
                  <a:gd name="connsiteX8" fmla="*/ 63940 w 126627"/>
                  <a:gd name="connsiteY8" fmla="*/ 243 h 126636"/>
                  <a:gd name="connsiteX9" fmla="*/ 63948 w 126627"/>
                  <a:gd name="connsiteY9" fmla="*/ 243 h 126636"/>
                  <a:gd name="connsiteX10" fmla="*/ 127254 w 126627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565"/>
                    </a:moveTo>
                    <a:cubicBezTo>
                      <a:pt x="127254" y="80355"/>
                      <a:pt x="120585" y="96460"/>
                      <a:pt x="108714" y="108339"/>
                    </a:cubicBezTo>
                    <a:cubicBezTo>
                      <a:pt x="96835" y="120210"/>
                      <a:pt x="80730" y="126879"/>
                      <a:pt x="63940" y="126879"/>
                    </a:cubicBezTo>
                    <a:lnTo>
                      <a:pt x="63924" y="126879"/>
                    </a:lnTo>
                    <a:cubicBezTo>
                      <a:pt x="47142" y="126879"/>
                      <a:pt x="31037" y="120210"/>
                      <a:pt x="19166" y="108339"/>
                    </a:cubicBezTo>
                    <a:lnTo>
                      <a:pt x="19158" y="108331"/>
                    </a:lnTo>
                    <a:cubicBezTo>
                      <a:pt x="7287" y="96452"/>
                      <a:pt x="617" y="80355"/>
                      <a:pt x="626" y="63565"/>
                    </a:cubicBezTo>
                    <a:lnTo>
                      <a:pt x="626" y="63549"/>
                    </a:lnTo>
                    <a:cubicBezTo>
                      <a:pt x="626" y="28590"/>
                      <a:pt x="28972" y="243"/>
                      <a:pt x="63940" y="243"/>
                    </a:cubicBezTo>
                    <a:lnTo>
                      <a:pt x="63948" y="243"/>
                    </a:lnTo>
                    <a:cubicBezTo>
                      <a:pt x="98915" y="251"/>
                      <a:pt x="127254" y="28598"/>
                      <a:pt x="127254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4E430E7C-17F1-4D1C-0466-0B3534864F22}"/>
                  </a:ext>
                </a:extLst>
              </p:cNvPr>
              <p:cNvSpPr/>
              <p:nvPr/>
            </p:nvSpPr>
            <p:spPr>
              <a:xfrm>
                <a:off x="7801103" y="3378138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565 h 126636"/>
                  <a:gd name="connsiteX1" fmla="*/ 108710 w 126636"/>
                  <a:gd name="connsiteY1" fmla="*/ 108339 h 126636"/>
                  <a:gd name="connsiteX2" fmla="*/ 63936 w 126636"/>
                  <a:gd name="connsiteY2" fmla="*/ 126879 h 126636"/>
                  <a:gd name="connsiteX3" fmla="*/ 63920 w 126636"/>
                  <a:gd name="connsiteY3" fmla="*/ 126879 h 126636"/>
                  <a:gd name="connsiteX4" fmla="*/ 19162 w 126636"/>
                  <a:gd name="connsiteY4" fmla="*/ 108339 h 126636"/>
                  <a:gd name="connsiteX5" fmla="*/ 19154 w 126636"/>
                  <a:gd name="connsiteY5" fmla="*/ 108331 h 126636"/>
                  <a:gd name="connsiteX6" fmla="*/ 614 w 126636"/>
                  <a:gd name="connsiteY6" fmla="*/ 63565 h 126636"/>
                  <a:gd name="connsiteX7" fmla="*/ 614 w 126636"/>
                  <a:gd name="connsiteY7" fmla="*/ 63549 h 126636"/>
                  <a:gd name="connsiteX8" fmla="*/ 63936 w 126636"/>
                  <a:gd name="connsiteY8" fmla="*/ 243 h 126636"/>
                  <a:gd name="connsiteX9" fmla="*/ 63936 w 126636"/>
                  <a:gd name="connsiteY9" fmla="*/ 243 h 126636"/>
                  <a:gd name="connsiteX10" fmla="*/ 127250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565"/>
                    </a:moveTo>
                    <a:cubicBezTo>
                      <a:pt x="127250" y="80444"/>
                      <a:pt x="120532" y="96517"/>
                      <a:pt x="108710" y="108339"/>
                    </a:cubicBezTo>
                    <a:cubicBezTo>
                      <a:pt x="96887" y="120162"/>
                      <a:pt x="80815" y="126879"/>
                      <a:pt x="63936" y="126879"/>
                    </a:cubicBezTo>
                    <a:lnTo>
                      <a:pt x="63920" y="126879"/>
                    </a:lnTo>
                    <a:cubicBezTo>
                      <a:pt x="47137" y="126879"/>
                      <a:pt x="31033" y="120210"/>
                      <a:pt x="19162" y="108339"/>
                    </a:cubicBezTo>
                    <a:lnTo>
                      <a:pt x="19154" y="108331"/>
                    </a:lnTo>
                    <a:cubicBezTo>
                      <a:pt x="7283" y="96452"/>
                      <a:pt x="614" y="80355"/>
                      <a:pt x="614" y="63565"/>
                    </a:cubicBezTo>
                    <a:lnTo>
                      <a:pt x="614" y="63549"/>
                    </a:lnTo>
                    <a:cubicBezTo>
                      <a:pt x="622" y="28590"/>
                      <a:pt x="28968" y="243"/>
                      <a:pt x="63936" y="243"/>
                    </a:cubicBezTo>
                    <a:lnTo>
                      <a:pt x="63936" y="243"/>
                    </a:lnTo>
                    <a:cubicBezTo>
                      <a:pt x="98903" y="251"/>
                      <a:pt x="127250" y="28598"/>
                      <a:pt x="127250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C0EB1C76-6AD0-43A0-57FE-3E961701AB24}"/>
                  </a:ext>
                </a:extLst>
              </p:cNvPr>
              <p:cNvSpPr/>
              <p:nvPr/>
            </p:nvSpPr>
            <p:spPr>
              <a:xfrm>
                <a:off x="7517477" y="3378138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565 h 126636"/>
                  <a:gd name="connsiteX1" fmla="*/ 108690 w 126636"/>
                  <a:gd name="connsiteY1" fmla="*/ 108339 h 126636"/>
                  <a:gd name="connsiteX2" fmla="*/ 63924 w 126636"/>
                  <a:gd name="connsiteY2" fmla="*/ 126879 h 126636"/>
                  <a:gd name="connsiteX3" fmla="*/ 63907 w 126636"/>
                  <a:gd name="connsiteY3" fmla="*/ 126879 h 126636"/>
                  <a:gd name="connsiteX4" fmla="*/ 19150 w 126636"/>
                  <a:gd name="connsiteY4" fmla="*/ 108339 h 126636"/>
                  <a:gd name="connsiteX5" fmla="*/ 19142 w 126636"/>
                  <a:gd name="connsiteY5" fmla="*/ 108331 h 126636"/>
                  <a:gd name="connsiteX6" fmla="*/ 602 w 126636"/>
                  <a:gd name="connsiteY6" fmla="*/ 63565 h 126636"/>
                  <a:gd name="connsiteX7" fmla="*/ 602 w 126636"/>
                  <a:gd name="connsiteY7" fmla="*/ 63557 h 126636"/>
                  <a:gd name="connsiteX8" fmla="*/ 63924 w 126636"/>
                  <a:gd name="connsiteY8" fmla="*/ 243 h 126636"/>
                  <a:gd name="connsiteX9" fmla="*/ 63924 w 126636"/>
                  <a:gd name="connsiteY9" fmla="*/ 243 h 126636"/>
                  <a:gd name="connsiteX10" fmla="*/ 127238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565"/>
                    </a:moveTo>
                    <a:cubicBezTo>
                      <a:pt x="127238" y="80533"/>
                      <a:pt x="120463" y="96565"/>
                      <a:pt x="108690" y="108339"/>
                    </a:cubicBezTo>
                    <a:cubicBezTo>
                      <a:pt x="96923" y="120105"/>
                      <a:pt x="80891" y="126879"/>
                      <a:pt x="63924" y="126879"/>
                    </a:cubicBezTo>
                    <a:lnTo>
                      <a:pt x="63907" y="126879"/>
                    </a:lnTo>
                    <a:cubicBezTo>
                      <a:pt x="47125" y="126879"/>
                      <a:pt x="31020" y="120210"/>
                      <a:pt x="19150" y="108339"/>
                    </a:cubicBezTo>
                    <a:lnTo>
                      <a:pt x="19142" y="108331"/>
                    </a:lnTo>
                    <a:cubicBezTo>
                      <a:pt x="7271" y="96452"/>
                      <a:pt x="602" y="80355"/>
                      <a:pt x="602" y="63565"/>
                    </a:cubicBezTo>
                    <a:lnTo>
                      <a:pt x="602" y="63557"/>
                    </a:lnTo>
                    <a:cubicBezTo>
                      <a:pt x="609" y="28590"/>
                      <a:pt x="28956" y="243"/>
                      <a:pt x="63924" y="243"/>
                    </a:cubicBezTo>
                    <a:lnTo>
                      <a:pt x="63924" y="243"/>
                    </a:lnTo>
                    <a:cubicBezTo>
                      <a:pt x="98891" y="251"/>
                      <a:pt x="127238" y="28598"/>
                      <a:pt x="127238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415F0C5C-C6EA-C275-2168-66C75341E053}"/>
                  </a:ext>
                </a:extLst>
              </p:cNvPr>
              <p:cNvSpPr/>
              <p:nvPr/>
            </p:nvSpPr>
            <p:spPr>
              <a:xfrm>
                <a:off x="7233850" y="3378138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565 h 126636"/>
                  <a:gd name="connsiteX1" fmla="*/ 108677 w 126636"/>
                  <a:gd name="connsiteY1" fmla="*/ 108339 h 126636"/>
                  <a:gd name="connsiteX2" fmla="*/ 63911 w 126636"/>
                  <a:gd name="connsiteY2" fmla="*/ 126879 h 126636"/>
                  <a:gd name="connsiteX3" fmla="*/ 63903 w 126636"/>
                  <a:gd name="connsiteY3" fmla="*/ 126879 h 126636"/>
                  <a:gd name="connsiteX4" fmla="*/ 19138 w 126636"/>
                  <a:gd name="connsiteY4" fmla="*/ 108339 h 126636"/>
                  <a:gd name="connsiteX5" fmla="*/ 19129 w 126636"/>
                  <a:gd name="connsiteY5" fmla="*/ 108331 h 126636"/>
                  <a:gd name="connsiteX6" fmla="*/ 589 w 126636"/>
                  <a:gd name="connsiteY6" fmla="*/ 63565 h 126636"/>
                  <a:gd name="connsiteX7" fmla="*/ 589 w 126636"/>
                  <a:gd name="connsiteY7" fmla="*/ 63557 h 126636"/>
                  <a:gd name="connsiteX8" fmla="*/ 63911 w 126636"/>
                  <a:gd name="connsiteY8" fmla="*/ 243 h 126636"/>
                  <a:gd name="connsiteX9" fmla="*/ 63911 w 126636"/>
                  <a:gd name="connsiteY9" fmla="*/ 243 h 126636"/>
                  <a:gd name="connsiteX10" fmla="*/ 127226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565"/>
                    </a:moveTo>
                    <a:cubicBezTo>
                      <a:pt x="127226" y="80614"/>
                      <a:pt x="120395" y="96621"/>
                      <a:pt x="108677" y="108339"/>
                    </a:cubicBezTo>
                    <a:cubicBezTo>
                      <a:pt x="96959" y="120057"/>
                      <a:pt x="80960" y="126879"/>
                      <a:pt x="63911" y="126879"/>
                    </a:cubicBezTo>
                    <a:lnTo>
                      <a:pt x="63903" y="126879"/>
                    </a:lnTo>
                    <a:cubicBezTo>
                      <a:pt x="47113" y="126879"/>
                      <a:pt x="31008" y="120210"/>
                      <a:pt x="19138" y="108339"/>
                    </a:cubicBezTo>
                    <a:lnTo>
                      <a:pt x="19129" y="108331"/>
                    </a:lnTo>
                    <a:cubicBezTo>
                      <a:pt x="7258" y="96460"/>
                      <a:pt x="589" y="80355"/>
                      <a:pt x="589" y="63565"/>
                    </a:cubicBezTo>
                    <a:lnTo>
                      <a:pt x="589" y="63557"/>
                    </a:lnTo>
                    <a:cubicBezTo>
                      <a:pt x="597" y="28590"/>
                      <a:pt x="28944" y="243"/>
                      <a:pt x="63911" y="243"/>
                    </a:cubicBezTo>
                    <a:lnTo>
                      <a:pt x="63911" y="243"/>
                    </a:lnTo>
                    <a:cubicBezTo>
                      <a:pt x="98879" y="251"/>
                      <a:pt x="127226" y="28598"/>
                      <a:pt x="127226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2B55615F-7033-4CBA-655F-A72FB35167E8}"/>
                  </a:ext>
                </a:extLst>
              </p:cNvPr>
              <p:cNvSpPr/>
              <p:nvPr/>
            </p:nvSpPr>
            <p:spPr>
              <a:xfrm>
                <a:off x="6950223" y="3378138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565 h 126636"/>
                  <a:gd name="connsiteX1" fmla="*/ 108665 w 126636"/>
                  <a:gd name="connsiteY1" fmla="*/ 108339 h 126636"/>
                  <a:gd name="connsiteX2" fmla="*/ 63900 w 126636"/>
                  <a:gd name="connsiteY2" fmla="*/ 126879 h 126636"/>
                  <a:gd name="connsiteX3" fmla="*/ 63891 w 126636"/>
                  <a:gd name="connsiteY3" fmla="*/ 126879 h 126636"/>
                  <a:gd name="connsiteX4" fmla="*/ 19126 w 126636"/>
                  <a:gd name="connsiteY4" fmla="*/ 108339 h 126636"/>
                  <a:gd name="connsiteX5" fmla="*/ 19118 w 126636"/>
                  <a:gd name="connsiteY5" fmla="*/ 108331 h 126636"/>
                  <a:gd name="connsiteX6" fmla="*/ 577 w 126636"/>
                  <a:gd name="connsiteY6" fmla="*/ 63565 h 126636"/>
                  <a:gd name="connsiteX7" fmla="*/ 577 w 126636"/>
                  <a:gd name="connsiteY7" fmla="*/ 63557 h 126636"/>
                  <a:gd name="connsiteX8" fmla="*/ 63891 w 126636"/>
                  <a:gd name="connsiteY8" fmla="*/ 243 h 126636"/>
                  <a:gd name="connsiteX9" fmla="*/ 63900 w 126636"/>
                  <a:gd name="connsiteY9" fmla="*/ 243 h 126636"/>
                  <a:gd name="connsiteX10" fmla="*/ 127213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565"/>
                    </a:moveTo>
                    <a:cubicBezTo>
                      <a:pt x="127213" y="80702"/>
                      <a:pt x="120335" y="96670"/>
                      <a:pt x="108665" y="108339"/>
                    </a:cubicBezTo>
                    <a:cubicBezTo>
                      <a:pt x="97004" y="120000"/>
                      <a:pt x="81037" y="126879"/>
                      <a:pt x="63900" y="126879"/>
                    </a:cubicBezTo>
                    <a:lnTo>
                      <a:pt x="63891" y="126879"/>
                    </a:lnTo>
                    <a:cubicBezTo>
                      <a:pt x="47102" y="126879"/>
                      <a:pt x="30997" y="120210"/>
                      <a:pt x="19126" y="108339"/>
                    </a:cubicBezTo>
                    <a:lnTo>
                      <a:pt x="19118" y="108331"/>
                    </a:lnTo>
                    <a:cubicBezTo>
                      <a:pt x="7247" y="96460"/>
                      <a:pt x="577" y="80355"/>
                      <a:pt x="577" y="63565"/>
                    </a:cubicBezTo>
                    <a:lnTo>
                      <a:pt x="577" y="63557"/>
                    </a:lnTo>
                    <a:cubicBezTo>
                      <a:pt x="577" y="28590"/>
                      <a:pt x="28924" y="243"/>
                      <a:pt x="63891" y="243"/>
                    </a:cubicBezTo>
                    <a:lnTo>
                      <a:pt x="63900" y="243"/>
                    </a:lnTo>
                    <a:cubicBezTo>
                      <a:pt x="98867" y="251"/>
                      <a:pt x="127213" y="28598"/>
                      <a:pt x="127213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7FF7320D-A2D4-10DE-1EE8-1BBB26215F8C}"/>
                  </a:ext>
                </a:extLst>
              </p:cNvPr>
              <p:cNvSpPr/>
              <p:nvPr/>
            </p:nvSpPr>
            <p:spPr>
              <a:xfrm>
                <a:off x="6666596" y="3378138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565 h 126636"/>
                  <a:gd name="connsiteX1" fmla="*/ 108653 w 126636"/>
                  <a:gd name="connsiteY1" fmla="*/ 108339 h 126636"/>
                  <a:gd name="connsiteX2" fmla="*/ 63887 w 126636"/>
                  <a:gd name="connsiteY2" fmla="*/ 126879 h 126636"/>
                  <a:gd name="connsiteX3" fmla="*/ 63879 w 126636"/>
                  <a:gd name="connsiteY3" fmla="*/ 126879 h 126636"/>
                  <a:gd name="connsiteX4" fmla="*/ 19113 w 126636"/>
                  <a:gd name="connsiteY4" fmla="*/ 108339 h 126636"/>
                  <a:gd name="connsiteX5" fmla="*/ 19106 w 126636"/>
                  <a:gd name="connsiteY5" fmla="*/ 108331 h 126636"/>
                  <a:gd name="connsiteX6" fmla="*/ 565 w 126636"/>
                  <a:gd name="connsiteY6" fmla="*/ 63565 h 126636"/>
                  <a:gd name="connsiteX7" fmla="*/ 565 w 126636"/>
                  <a:gd name="connsiteY7" fmla="*/ 63557 h 126636"/>
                  <a:gd name="connsiteX8" fmla="*/ 63879 w 126636"/>
                  <a:gd name="connsiteY8" fmla="*/ 243 h 126636"/>
                  <a:gd name="connsiteX9" fmla="*/ 63887 w 126636"/>
                  <a:gd name="connsiteY9" fmla="*/ 243 h 126636"/>
                  <a:gd name="connsiteX10" fmla="*/ 127201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565"/>
                    </a:moveTo>
                    <a:cubicBezTo>
                      <a:pt x="127201" y="80791"/>
                      <a:pt x="120266" y="96718"/>
                      <a:pt x="108653" y="108339"/>
                    </a:cubicBezTo>
                    <a:cubicBezTo>
                      <a:pt x="97040" y="119952"/>
                      <a:pt x="81113" y="126879"/>
                      <a:pt x="63887" y="126879"/>
                    </a:cubicBezTo>
                    <a:lnTo>
                      <a:pt x="63879" y="126879"/>
                    </a:lnTo>
                    <a:cubicBezTo>
                      <a:pt x="47089" y="126879"/>
                      <a:pt x="30985" y="120210"/>
                      <a:pt x="19113" y="108339"/>
                    </a:cubicBezTo>
                    <a:lnTo>
                      <a:pt x="19106" y="108331"/>
                    </a:lnTo>
                    <a:cubicBezTo>
                      <a:pt x="7235" y="96460"/>
                      <a:pt x="565" y="80355"/>
                      <a:pt x="565" y="63565"/>
                    </a:cubicBezTo>
                    <a:lnTo>
                      <a:pt x="565" y="63557"/>
                    </a:lnTo>
                    <a:cubicBezTo>
                      <a:pt x="565" y="28590"/>
                      <a:pt x="28912" y="243"/>
                      <a:pt x="63879" y="243"/>
                    </a:cubicBezTo>
                    <a:lnTo>
                      <a:pt x="63887" y="243"/>
                    </a:lnTo>
                    <a:cubicBezTo>
                      <a:pt x="98855" y="251"/>
                      <a:pt x="127201" y="28598"/>
                      <a:pt x="127201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546DCF92-0022-120D-CFE8-92740DBE17D3}"/>
                  </a:ext>
                </a:extLst>
              </p:cNvPr>
              <p:cNvSpPr/>
              <p:nvPr/>
            </p:nvSpPr>
            <p:spPr>
              <a:xfrm>
                <a:off x="6382970" y="3378138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565 h 126636"/>
                  <a:gd name="connsiteX1" fmla="*/ 108641 w 126636"/>
                  <a:gd name="connsiteY1" fmla="*/ 108339 h 126636"/>
                  <a:gd name="connsiteX2" fmla="*/ 63875 w 126636"/>
                  <a:gd name="connsiteY2" fmla="*/ 126879 h 126636"/>
                  <a:gd name="connsiteX3" fmla="*/ 63867 w 126636"/>
                  <a:gd name="connsiteY3" fmla="*/ 126879 h 126636"/>
                  <a:gd name="connsiteX4" fmla="*/ 19101 w 126636"/>
                  <a:gd name="connsiteY4" fmla="*/ 108339 h 126636"/>
                  <a:gd name="connsiteX5" fmla="*/ 19093 w 126636"/>
                  <a:gd name="connsiteY5" fmla="*/ 108331 h 126636"/>
                  <a:gd name="connsiteX6" fmla="*/ 553 w 126636"/>
                  <a:gd name="connsiteY6" fmla="*/ 63565 h 126636"/>
                  <a:gd name="connsiteX7" fmla="*/ 553 w 126636"/>
                  <a:gd name="connsiteY7" fmla="*/ 63557 h 126636"/>
                  <a:gd name="connsiteX8" fmla="*/ 63867 w 126636"/>
                  <a:gd name="connsiteY8" fmla="*/ 243 h 126636"/>
                  <a:gd name="connsiteX9" fmla="*/ 63867 w 126636"/>
                  <a:gd name="connsiteY9" fmla="*/ 243 h 126636"/>
                  <a:gd name="connsiteX10" fmla="*/ 127189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565"/>
                    </a:moveTo>
                    <a:cubicBezTo>
                      <a:pt x="127189" y="80880"/>
                      <a:pt x="120205" y="96775"/>
                      <a:pt x="108641" y="108339"/>
                    </a:cubicBezTo>
                    <a:cubicBezTo>
                      <a:pt x="97077" y="119896"/>
                      <a:pt x="81181" y="126879"/>
                      <a:pt x="63875" y="126879"/>
                    </a:cubicBezTo>
                    <a:lnTo>
                      <a:pt x="63867" y="126879"/>
                    </a:lnTo>
                    <a:cubicBezTo>
                      <a:pt x="47077" y="126879"/>
                      <a:pt x="30972" y="120210"/>
                      <a:pt x="19101" y="108339"/>
                    </a:cubicBezTo>
                    <a:lnTo>
                      <a:pt x="19093" y="108331"/>
                    </a:lnTo>
                    <a:cubicBezTo>
                      <a:pt x="7222" y="96460"/>
                      <a:pt x="553" y="80355"/>
                      <a:pt x="553" y="63565"/>
                    </a:cubicBezTo>
                    <a:lnTo>
                      <a:pt x="553" y="63557"/>
                    </a:lnTo>
                    <a:cubicBezTo>
                      <a:pt x="553" y="28590"/>
                      <a:pt x="28900" y="243"/>
                      <a:pt x="63867" y="243"/>
                    </a:cubicBezTo>
                    <a:lnTo>
                      <a:pt x="63867" y="243"/>
                    </a:lnTo>
                    <a:cubicBezTo>
                      <a:pt x="98835" y="251"/>
                      <a:pt x="127189" y="28598"/>
                      <a:pt x="127189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18C68BAE-FCA9-FB07-8372-5B3C78A253E7}"/>
                  </a:ext>
                </a:extLst>
              </p:cNvPr>
              <p:cNvSpPr/>
              <p:nvPr/>
            </p:nvSpPr>
            <p:spPr>
              <a:xfrm>
                <a:off x="6099343" y="3378138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565 h 126636"/>
                  <a:gd name="connsiteX1" fmla="*/ 108629 w 126627"/>
                  <a:gd name="connsiteY1" fmla="*/ 108339 h 126636"/>
                  <a:gd name="connsiteX2" fmla="*/ 63863 w 126627"/>
                  <a:gd name="connsiteY2" fmla="*/ 126879 h 126636"/>
                  <a:gd name="connsiteX3" fmla="*/ 63855 w 126627"/>
                  <a:gd name="connsiteY3" fmla="*/ 126879 h 126636"/>
                  <a:gd name="connsiteX4" fmla="*/ 19089 w 126627"/>
                  <a:gd name="connsiteY4" fmla="*/ 108347 h 126636"/>
                  <a:gd name="connsiteX5" fmla="*/ 19081 w 126627"/>
                  <a:gd name="connsiteY5" fmla="*/ 108339 h 126636"/>
                  <a:gd name="connsiteX6" fmla="*/ 541 w 126627"/>
                  <a:gd name="connsiteY6" fmla="*/ 63565 h 126636"/>
                  <a:gd name="connsiteX7" fmla="*/ 541 w 126627"/>
                  <a:gd name="connsiteY7" fmla="*/ 63565 h 126636"/>
                  <a:gd name="connsiteX8" fmla="*/ 63855 w 126627"/>
                  <a:gd name="connsiteY8" fmla="*/ 243 h 126636"/>
                  <a:gd name="connsiteX9" fmla="*/ 63855 w 126627"/>
                  <a:gd name="connsiteY9" fmla="*/ 243 h 126636"/>
                  <a:gd name="connsiteX10" fmla="*/ 127169 w 126627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565"/>
                    </a:moveTo>
                    <a:cubicBezTo>
                      <a:pt x="127169" y="80960"/>
                      <a:pt x="120137" y="96823"/>
                      <a:pt x="108629" y="108339"/>
                    </a:cubicBezTo>
                    <a:cubicBezTo>
                      <a:pt x="97121" y="119847"/>
                      <a:pt x="81258" y="126879"/>
                      <a:pt x="63863" y="126879"/>
                    </a:cubicBezTo>
                    <a:lnTo>
                      <a:pt x="63855" y="126879"/>
                    </a:lnTo>
                    <a:cubicBezTo>
                      <a:pt x="47065" y="126879"/>
                      <a:pt x="30960" y="120210"/>
                      <a:pt x="19089" y="108347"/>
                    </a:cubicBezTo>
                    <a:lnTo>
                      <a:pt x="19081" y="108339"/>
                    </a:lnTo>
                    <a:cubicBezTo>
                      <a:pt x="7210" y="96460"/>
                      <a:pt x="541" y="80355"/>
                      <a:pt x="541" y="63565"/>
                    </a:cubicBezTo>
                    <a:lnTo>
                      <a:pt x="541" y="63565"/>
                    </a:lnTo>
                    <a:cubicBezTo>
                      <a:pt x="541" y="28598"/>
                      <a:pt x="28888" y="243"/>
                      <a:pt x="63855" y="243"/>
                    </a:cubicBezTo>
                    <a:lnTo>
                      <a:pt x="63855" y="243"/>
                    </a:lnTo>
                    <a:cubicBezTo>
                      <a:pt x="98823" y="251"/>
                      <a:pt x="127169" y="28598"/>
                      <a:pt x="127169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060DFAB8-DE29-39D1-50ED-C1ECA21DC2BB}"/>
                  </a:ext>
                </a:extLst>
              </p:cNvPr>
              <p:cNvSpPr/>
              <p:nvPr/>
            </p:nvSpPr>
            <p:spPr>
              <a:xfrm>
                <a:off x="5815708" y="3378138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565 h 126636"/>
                  <a:gd name="connsiteX1" fmla="*/ 108625 w 126636"/>
                  <a:gd name="connsiteY1" fmla="*/ 108339 h 126636"/>
                  <a:gd name="connsiteX2" fmla="*/ 63859 w 126636"/>
                  <a:gd name="connsiteY2" fmla="*/ 126879 h 126636"/>
                  <a:gd name="connsiteX3" fmla="*/ 63851 w 126636"/>
                  <a:gd name="connsiteY3" fmla="*/ 126879 h 126636"/>
                  <a:gd name="connsiteX4" fmla="*/ 19085 w 126636"/>
                  <a:gd name="connsiteY4" fmla="*/ 108347 h 126636"/>
                  <a:gd name="connsiteX5" fmla="*/ 19077 w 126636"/>
                  <a:gd name="connsiteY5" fmla="*/ 108339 h 126636"/>
                  <a:gd name="connsiteX6" fmla="*/ 529 w 126636"/>
                  <a:gd name="connsiteY6" fmla="*/ 63565 h 126636"/>
                  <a:gd name="connsiteX7" fmla="*/ 529 w 126636"/>
                  <a:gd name="connsiteY7" fmla="*/ 63565 h 126636"/>
                  <a:gd name="connsiteX8" fmla="*/ 63851 w 126636"/>
                  <a:gd name="connsiteY8" fmla="*/ 243 h 126636"/>
                  <a:gd name="connsiteX9" fmla="*/ 63851 w 126636"/>
                  <a:gd name="connsiteY9" fmla="*/ 243 h 126636"/>
                  <a:gd name="connsiteX10" fmla="*/ 127165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565"/>
                    </a:moveTo>
                    <a:cubicBezTo>
                      <a:pt x="127165" y="81049"/>
                      <a:pt x="120076" y="96880"/>
                      <a:pt x="108625" y="108339"/>
                    </a:cubicBezTo>
                    <a:cubicBezTo>
                      <a:pt x="97165" y="119791"/>
                      <a:pt x="81343" y="126879"/>
                      <a:pt x="63859" y="126879"/>
                    </a:cubicBezTo>
                    <a:lnTo>
                      <a:pt x="63851" y="126879"/>
                    </a:lnTo>
                    <a:cubicBezTo>
                      <a:pt x="47061" y="126879"/>
                      <a:pt x="30956" y="120210"/>
                      <a:pt x="19085" y="108347"/>
                    </a:cubicBezTo>
                    <a:lnTo>
                      <a:pt x="19077" y="108339"/>
                    </a:lnTo>
                    <a:cubicBezTo>
                      <a:pt x="7206" y="96460"/>
                      <a:pt x="529" y="80355"/>
                      <a:pt x="529" y="63565"/>
                    </a:cubicBezTo>
                    <a:lnTo>
                      <a:pt x="529" y="63565"/>
                    </a:lnTo>
                    <a:cubicBezTo>
                      <a:pt x="529" y="28598"/>
                      <a:pt x="28884" y="243"/>
                      <a:pt x="63851" y="243"/>
                    </a:cubicBezTo>
                    <a:lnTo>
                      <a:pt x="63851" y="243"/>
                    </a:lnTo>
                    <a:cubicBezTo>
                      <a:pt x="98818" y="243"/>
                      <a:pt x="127165" y="28598"/>
                      <a:pt x="127165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" name="图形 214">
              <a:extLst>
                <a:ext uri="{FF2B5EF4-FFF2-40B4-BE49-F238E27FC236}">
                  <a16:creationId xmlns:a16="http://schemas.microsoft.com/office/drawing/2014/main" id="{407BE7DF-7316-9388-2320-AA0D5F3B18EC}"/>
                </a:ext>
              </a:extLst>
            </p:cNvPr>
            <p:cNvGrpSpPr/>
            <p:nvPr/>
          </p:nvGrpSpPr>
          <p:grpSpPr>
            <a:xfrm>
              <a:off x="5815708" y="3591510"/>
              <a:ext cx="2395658" cy="126636"/>
              <a:chOff x="5815708" y="3591510"/>
              <a:chExt cx="2395658" cy="126636"/>
            </a:xfrm>
            <a:grpFill/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98F99560-68C5-6CDD-C9A9-930DA5DF33BB}"/>
                  </a:ext>
                </a:extLst>
              </p:cNvPr>
              <p:cNvSpPr/>
              <p:nvPr/>
            </p:nvSpPr>
            <p:spPr>
              <a:xfrm>
                <a:off x="8084739" y="3591510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601 h 126636"/>
                  <a:gd name="connsiteX1" fmla="*/ 108714 w 126627"/>
                  <a:gd name="connsiteY1" fmla="*/ 108375 h 126636"/>
                  <a:gd name="connsiteX2" fmla="*/ 63940 w 126627"/>
                  <a:gd name="connsiteY2" fmla="*/ 126915 h 126636"/>
                  <a:gd name="connsiteX3" fmla="*/ 63924 w 126627"/>
                  <a:gd name="connsiteY3" fmla="*/ 126915 h 126636"/>
                  <a:gd name="connsiteX4" fmla="*/ 19166 w 126627"/>
                  <a:gd name="connsiteY4" fmla="*/ 108375 h 126636"/>
                  <a:gd name="connsiteX5" fmla="*/ 19158 w 126627"/>
                  <a:gd name="connsiteY5" fmla="*/ 108367 h 126636"/>
                  <a:gd name="connsiteX6" fmla="*/ 626 w 126627"/>
                  <a:gd name="connsiteY6" fmla="*/ 63601 h 126636"/>
                  <a:gd name="connsiteX7" fmla="*/ 626 w 126627"/>
                  <a:gd name="connsiteY7" fmla="*/ 63585 h 126636"/>
                  <a:gd name="connsiteX8" fmla="*/ 63940 w 126627"/>
                  <a:gd name="connsiteY8" fmla="*/ 279 h 126636"/>
                  <a:gd name="connsiteX9" fmla="*/ 63948 w 126627"/>
                  <a:gd name="connsiteY9" fmla="*/ 279 h 126636"/>
                  <a:gd name="connsiteX10" fmla="*/ 127254 w 126627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601"/>
                    </a:moveTo>
                    <a:cubicBezTo>
                      <a:pt x="127254" y="80391"/>
                      <a:pt x="120585" y="96496"/>
                      <a:pt x="108714" y="108375"/>
                    </a:cubicBezTo>
                    <a:cubicBezTo>
                      <a:pt x="96835" y="120246"/>
                      <a:pt x="80730" y="126915"/>
                      <a:pt x="63940" y="126915"/>
                    </a:cubicBezTo>
                    <a:lnTo>
                      <a:pt x="63924" y="126915"/>
                    </a:lnTo>
                    <a:cubicBezTo>
                      <a:pt x="47142" y="126915"/>
                      <a:pt x="31037" y="120246"/>
                      <a:pt x="19166" y="108375"/>
                    </a:cubicBezTo>
                    <a:lnTo>
                      <a:pt x="19158" y="108367"/>
                    </a:lnTo>
                    <a:cubicBezTo>
                      <a:pt x="7287" y="96488"/>
                      <a:pt x="617" y="80391"/>
                      <a:pt x="626" y="63601"/>
                    </a:cubicBezTo>
                    <a:lnTo>
                      <a:pt x="626" y="63585"/>
                    </a:lnTo>
                    <a:cubicBezTo>
                      <a:pt x="626" y="28625"/>
                      <a:pt x="28972" y="279"/>
                      <a:pt x="63940" y="279"/>
                    </a:cubicBezTo>
                    <a:lnTo>
                      <a:pt x="63948" y="279"/>
                    </a:lnTo>
                    <a:cubicBezTo>
                      <a:pt x="98915" y="287"/>
                      <a:pt x="127254" y="28633"/>
                      <a:pt x="127254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F816B2F1-2E86-C43E-0FA6-E572AE38BEA0}"/>
                  </a:ext>
                </a:extLst>
              </p:cNvPr>
              <p:cNvSpPr/>
              <p:nvPr/>
            </p:nvSpPr>
            <p:spPr>
              <a:xfrm>
                <a:off x="7801103" y="3591510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601 h 126636"/>
                  <a:gd name="connsiteX1" fmla="*/ 108710 w 126636"/>
                  <a:gd name="connsiteY1" fmla="*/ 108375 h 126636"/>
                  <a:gd name="connsiteX2" fmla="*/ 63936 w 126636"/>
                  <a:gd name="connsiteY2" fmla="*/ 126915 h 126636"/>
                  <a:gd name="connsiteX3" fmla="*/ 63920 w 126636"/>
                  <a:gd name="connsiteY3" fmla="*/ 126915 h 126636"/>
                  <a:gd name="connsiteX4" fmla="*/ 19162 w 126636"/>
                  <a:gd name="connsiteY4" fmla="*/ 108375 h 126636"/>
                  <a:gd name="connsiteX5" fmla="*/ 19154 w 126636"/>
                  <a:gd name="connsiteY5" fmla="*/ 108367 h 126636"/>
                  <a:gd name="connsiteX6" fmla="*/ 614 w 126636"/>
                  <a:gd name="connsiteY6" fmla="*/ 63601 h 126636"/>
                  <a:gd name="connsiteX7" fmla="*/ 614 w 126636"/>
                  <a:gd name="connsiteY7" fmla="*/ 63585 h 126636"/>
                  <a:gd name="connsiteX8" fmla="*/ 63936 w 126636"/>
                  <a:gd name="connsiteY8" fmla="*/ 279 h 126636"/>
                  <a:gd name="connsiteX9" fmla="*/ 63936 w 126636"/>
                  <a:gd name="connsiteY9" fmla="*/ 279 h 126636"/>
                  <a:gd name="connsiteX10" fmla="*/ 127250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601"/>
                    </a:moveTo>
                    <a:cubicBezTo>
                      <a:pt x="127250" y="80480"/>
                      <a:pt x="120532" y="96552"/>
                      <a:pt x="108710" y="108375"/>
                    </a:cubicBezTo>
                    <a:cubicBezTo>
                      <a:pt x="96887" y="120197"/>
                      <a:pt x="80815" y="126915"/>
                      <a:pt x="63936" y="126915"/>
                    </a:cubicBezTo>
                    <a:lnTo>
                      <a:pt x="63920" y="126915"/>
                    </a:lnTo>
                    <a:cubicBezTo>
                      <a:pt x="47137" y="126915"/>
                      <a:pt x="31033" y="120246"/>
                      <a:pt x="19162" y="108375"/>
                    </a:cubicBezTo>
                    <a:lnTo>
                      <a:pt x="19154" y="108367"/>
                    </a:lnTo>
                    <a:cubicBezTo>
                      <a:pt x="7283" y="96488"/>
                      <a:pt x="614" y="80391"/>
                      <a:pt x="614" y="63601"/>
                    </a:cubicBezTo>
                    <a:lnTo>
                      <a:pt x="614" y="63585"/>
                    </a:lnTo>
                    <a:cubicBezTo>
                      <a:pt x="622" y="28625"/>
                      <a:pt x="28968" y="279"/>
                      <a:pt x="63936" y="279"/>
                    </a:cubicBezTo>
                    <a:lnTo>
                      <a:pt x="63936" y="279"/>
                    </a:lnTo>
                    <a:cubicBezTo>
                      <a:pt x="98903" y="287"/>
                      <a:pt x="127250" y="28633"/>
                      <a:pt x="127250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82774F60-3B96-50C7-ED1D-A98438BD6324}"/>
                  </a:ext>
                </a:extLst>
              </p:cNvPr>
              <p:cNvSpPr/>
              <p:nvPr/>
            </p:nvSpPr>
            <p:spPr>
              <a:xfrm>
                <a:off x="7517477" y="3591510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601 h 126636"/>
                  <a:gd name="connsiteX1" fmla="*/ 108690 w 126636"/>
                  <a:gd name="connsiteY1" fmla="*/ 108375 h 126636"/>
                  <a:gd name="connsiteX2" fmla="*/ 63924 w 126636"/>
                  <a:gd name="connsiteY2" fmla="*/ 126915 h 126636"/>
                  <a:gd name="connsiteX3" fmla="*/ 63907 w 126636"/>
                  <a:gd name="connsiteY3" fmla="*/ 126915 h 126636"/>
                  <a:gd name="connsiteX4" fmla="*/ 19150 w 126636"/>
                  <a:gd name="connsiteY4" fmla="*/ 108375 h 126636"/>
                  <a:gd name="connsiteX5" fmla="*/ 19142 w 126636"/>
                  <a:gd name="connsiteY5" fmla="*/ 108367 h 126636"/>
                  <a:gd name="connsiteX6" fmla="*/ 602 w 126636"/>
                  <a:gd name="connsiteY6" fmla="*/ 63601 h 126636"/>
                  <a:gd name="connsiteX7" fmla="*/ 602 w 126636"/>
                  <a:gd name="connsiteY7" fmla="*/ 63593 h 126636"/>
                  <a:gd name="connsiteX8" fmla="*/ 63924 w 126636"/>
                  <a:gd name="connsiteY8" fmla="*/ 279 h 126636"/>
                  <a:gd name="connsiteX9" fmla="*/ 63924 w 126636"/>
                  <a:gd name="connsiteY9" fmla="*/ 279 h 126636"/>
                  <a:gd name="connsiteX10" fmla="*/ 127238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601"/>
                    </a:moveTo>
                    <a:cubicBezTo>
                      <a:pt x="127238" y="80568"/>
                      <a:pt x="120463" y="96601"/>
                      <a:pt x="108690" y="108375"/>
                    </a:cubicBezTo>
                    <a:cubicBezTo>
                      <a:pt x="96923" y="120141"/>
                      <a:pt x="80891" y="126915"/>
                      <a:pt x="63924" y="126915"/>
                    </a:cubicBezTo>
                    <a:lnTo>
                      <a:pt x="63907" y="126915"/>
                    </a:lnTo>
                    <a:cubicBezTo>
                      <a:pt x="47125" y="126915"/>
                      <a:pt x="31020" y="120246"/>
                      <a:pt x="19150" y="108375"/>
                    </a:cubicBezTo>
                    <a:lnTo>
                      <a:pt x="19142" y="108367"/>
                    </a:lnTo>
                    <a:cubicBezTo>
                      <a:pt x="7271" y="96488"/>
                      <a:pt x="602" y="80391"/>
                      <a:pt x="602" y="63601"/>
                    </a:cubicBezTo>
                    <a:lnTo>
                      <a:pt x="602" y="63593"/>
                    </a:lnTo>
                    <a:cubicBezTo>
                      <a:pt x="609" y="28625"/>
                      <a:pt x="28956" y="279"/>
                      <a:pt x="63924" y="279"/>
                    </a:cubicBezTo>
                    <a:lnTo>
                      <a:pt x="63924" y="279"/>
                    </a:lnTo>
                    <a:cubicBezTo>
                      <a:pt x="98891" y="287"/>
                      <a:pt x="127238" y="28633"/>
                      <a:pt x="127238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8B9013AC-58BF-28E7-68AB-96995E96215A}"/>
                  </a:ext>
                </a:extLst>
              </p:cNvPr>
              <p:cNvSpPr/>
              <p:nvPr/>
            </p:nvSpPr>
            <p:spPr>
              <a:xfrm>
                <a:off x="7233850" y="3591510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601 h 126636"/>
                  <a:gd name="connsiteX1" fmla="*/ 108677 w 126636"/>
                  <a:gd name="connsiteY1" fmla="*/ 108375 h 126636"/>
                  <a:gd name="connsiteX2" fmla="*/ 63911 w 126636"/>
                  <a:gd name="connsiteY2" fmla="*/ 126915 h 126636"/>
                  <a:gd name="connsiteX3" fmla="*/ 63903 w 126636"/>
                  <a:gd name="connsiteY3" fmla="*/ 126915 h 126636"/>
                  <a:gd name="connsiteX4" fmla="*/ 19138 w 126636"/>
                  <a:gd name="connsiteY4" fmla="*/ 108375 h 126636"/>
                  <a:gd name="connsiteX5" fmla="*/ 19129 w 126636"/>
                  <a:gd name="connsiteY5" fmla="*/ 108367 h 126636"/>
                  <a:gd name="connsiteX6" fmla="*/ 589 w 126636"/>
                  <a:gd name="connsiteY6" fmla="*/ 63601 h 126636"/>
                  <a:gd name="connsiteX7" fmla="*/ 589 w 126636"/>
                  <a:gd name="connsiteY7" fmla="*/ 63593 h 126636"/>
                  <a:gd name="connsiteX8" fmla="*/ 63911 w 126636"/>
                  <a:gd name="connsiteY8" fmla="*/ 279 h 126636"/>
                  <a:gd name="connsiteX9" fmla="*/ 63911 w 126636"/>
                  <a:gd name="connsiteY9" fmla="*/ 279 h 126636"/>
                  <a:gd name="connsiteX10" fmla="*/ 127226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601"/>
                    </a:moveTo>
                    <a:cubicBezTo>
                      <a:pt x="127226" y="80649"/>
                      <a:pt x="120395" y="96657"/>
                      <a:pt x="108677" y="108375"/>
                    </a:cubicBezTo>
                    <a:cubicBezTo>
                      <a:pt x="96959" y="120092"/>
                      <a:pt x="80960" y="126915"/>
                      <a:pt x="63911" y="126915"/>
                    </a:cubicBezTo>
                    <a:lnTo>
                      <a:pt x="63903" y="126915"/>
                    </a:lnTo>
                    <a:cubicBezTo>
                      <a:pt x="47113" y="126915"/>
                      <a:pt x="31008" y="120246"/>
                      <a:pt x="19138" y="108375"/>
                    </a:cubicBezTo>
                    <a:lnTo>
                      <a:pt x="19129" y="108367"/>
                    </a:lnTo>
                    <a:cubicBezTo>
                      <a:pt x="7258" y="96496"/>
                      <a:pt x="589" y="80391"/>
                      <a:pt x="589" y="63601"/>
                    </a:cubicBezTo>
                    <a:lnTo>
                      <a:pt x="589" y="63593"/>
                    </a:lnTo>
                    <a:cubicBezTo>
                      <a:pt x="597" y="28625"/>
                      <a:pt x="28944" y="279"/>
                      <a:pt x="63911" y="279"/>
                    </a:cubicBezTo>
                    <a:lnTo>
                      <a:pt x="63911" y="279"/>
                    </a:lnTo>
                    <a:cubicBezTo>
                      <a:pt x="98879" y="287"/>
                      <a:pt x="127226" y="28633"/>
                      <a:pt x="127226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09F905C3-EE55-50CB-1D4E-C36BF5FC0D45}"/>
                  </a:ext>
                </a:extLst>
              </p:cNvPr>
              <p:cNvSpPr/>
              <p:nvPr/>
            </p:nvSpPr>
            <p:spPr>
              <a:xfrm>
                <a:off x="6950223" y="3591510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601 h 126636"/>
                  <a:gd name="connsiteX1" fmla="*/ 108665 w 126636"/>
                  <a:gd name="connsiteY1" fmla="*/ 108375 h 126636"/>
                  <a:gd name="connsiteX2" fmla="*/ 63900 w 126636"/>
                  <a:gd name="connsiteY2" fmla="*/ 126915 h 126636"/>
                  <a:gd name="connsiteX3" fmla="*/ 63891 w 126636"/>
                  <a:gd name="connsiteY3" fmla="*/ 126915 h 126636"/>
                  <a:gd name="connsiteX4" fmla="*/ 19126 w 126636"/>
                  <a:gd name="connsiteY4" fmla="*/ 108375 h 126636"/>
                  <a:gd name="connsiteX5" fmla="*/ 19118 w 126636"/>
                  <a:gd name="connsiteY5" fmla="*/ 108367 h 126636"/>
                  <a:gd name="connsiteX6" fmla="*/ 577 w 126636"/>
                  <a:gd name="connsiteY6" fmla="*/ 63601 h 126636"/>
                  <a:gd name="connsiteX7" fmla="*/ 577 w 126636"/>
                  <a:gd name="connsiteY7" fmla="*/ 63593 h 126636"/>
                  <a:gd name="connsiteX8" fmla="*/ 63891 w 126636"/>
                  <a:gd name="connsiteY8" fmla="*/ 279 h 126636"/>
                  <a:gd name="connsiteX9" fmla="*/ 63900 w 126636"/>
                  <a:gd name="connsiteY9" fmla="*/ 279 h 126636"/>
                  <a:gd name="connsiteX10" fmla="*/ 127213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601"/>
                    </a:moveTo>
                    <a:cubicBezTo>
                      <a:pt x="127213" y="80738"/>
                      <a:pt x="120335" y="96705"/>
                      <a:pt x="108665" y="108375"/>
                    </a:cubicBezTo>
                    <a:cubicBezTo>
                      <a:pt x="97004" y="120036"/>
                      <a:pt x="81037" y="126915"/>
                      <a:pt x="63900" y="126915"/>
                    </a:cubicBezTo>
                    <a:lnTo>
                      <a:pt x="63891" y="126915"/>
                    </a:lnTo>
                    <a:cubicBezTo>
                      <a:pt x="47102" y="126915"/>
                      <a:pt x="30997" y="120246"/>
                      <a:pt x="19126" y="108375"/>
                    </a:cubicBezTo>
                    <a:lnTo>
                      <a:pt x="19118" y="108367"/>
                    </a:lnTo>
                    <a:cubicBezTo>
                      <a:pt x="7247" y="96496"/>
                      <a:pt x="577" y="80391"/>
                      <a:pt x="577" y="63601"/>
                    </a:cubicBezTo>
                    <a:lnTo>
                      <a:pt x="577" y="63593"/>
                    </a:lnTo>
                    <a:cubicBezTo>
                      <a:pt x="577" y="28625"/>
                      <a:pt x="28924" y="279"/>
                      <a:pt x="63891" y="279"/>
                    </a:cubicBezTo>
                    <a:lnTo>
                      <a:pt x="63900" y="279"/>
                    </a:lnTo>
                    <a:cubicBezTo>
                      <a:pt x="98867" y="287"/>
                      <a:pt x="127213" y="28633"/>
                      <a:pt x="127213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E51D8DBA-B946-975A-51ED-DF5A768D15AC}"/>
                  </a:ext>
                </a:extLst>
              </p:cNvPr>
              <p:cNvSpPr/>
              <p:nvPr/>
            </p:nvSpPr>
            <p:spPr>
              <a:xfrm>
                <a:off x="6666596" y="3591510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601 h 126636"/>
                  <a:gd name="connsiteX1" fmla="*/ 108653 w 126636"/>
                  <a:gd name="connsiteY1" fmla="*/ 108375 h 126636"/>
                  <a:gd name="connsiteX2" fmla="*/ 63887 w 126636"/>
                  <a:gd name="connsiteY2" fmla="*/ 126915 h 126636"/>
                  <a:gd name="connsiteX3" fmla="*/ 63879 w 126636"/>
                  <a:gd name="connsiteY3" fmla="*/ 126915 h 126636"/>
                  <a:gd name="connsiteX4" fmla="*/ 19113 w 126636"/>
                  <a:gd name="connsiteY4" fmla="*/ 108375 h 126636"/>
                  <a:gd name="connsiteX5" fmla="*/ 19106 w 126636"/>
                  <a:gd name="connsiteY5" fmla="*/ 108367 h 126636"/>
                  <a:gd name="connsiteX6" fmla="*/ 565 w 126636"/>
                  <a:gd name="connsiteY6" fmla="*/ 63601 h 126636"/>
                  <a:gd name="connsiteX7" fmla="*/ 565 w 126636"/>
                  <a:gd name="connsiteY7" fmla="*/ 63593 h 126636"/>
                  <a:gd name="connsiteX8" fmla="*/ 63879 w 126636"/>
                  <a:gd name="connsiteY8" fmla="*/ 279 h 126636"/>
                  <a:gd name="connsiteX9" fmla="*/ 63887 w 126636"/>
                  <a:gd name="connsiteY9" fmla="*/ 279 h 126636"/>
                  <a:gd name="connsiteX10" fmla="*/ 127201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601"/>
                    </a:moveTo>
                    <a:cubicBezTo>
                      <a:pt x="127201" y="80827"/>
                      <a:pt x="120266" y="96754"/>
                      <a:pt x="108653" y="108375"/>
                    </a:cubicBezTo>
                    <a:cubicBezTo>
                      <a:pt x="97040" y="119987"/>
                      <a:pt x="81113" y="126915"/>
                      <a:pt x="63887" y="126915"/>
                    </a:cubicBezTo>
                    <a:lnTo>
                      <a:pt x="63879" y="126915"/>
                    </a:lnTo>
                    <a:cubicBezTo>
                      <a:pt x="47089" y="126915"/>
                      <a:pt x="30985" y="120246"/>
                      <a:pt x="19113" y="108375"/>
                    </a:cubicBezTo>
                    <a:lnTo>
                      <a:pt x="19106" y="108367"/>
                    </a:lnTo>
                    <a:cubicBezTo>
                      <a:pt x="7235" y="96496"/>
                      <a:pt x="565" y="80391"/>
                      <a:pt x="565" y="63601"/>
                    </a:cubicBezTo>
                    <a:lnTo>
                      <a:pt x="565" y="63593"/>
                    </a:lnTo>
                    <a:cubicBezTo>
                      <a:pt x="565" y="28625"/>
                      <a:pt x="28912" y="279"/>
                      <a:pt x="63879" y="279"/>
                    </a:cubicBezTo>
                    <a:lnTo>
                      <a:pt x="63887" y="279"/>
                    </a:lnTo>
                    <a:cubicBezTo>
                      <a:pt x="98855" y="287"/>
                      <a:pt x="127201" y="28633"/>
                      <a:pt x="127201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F55DA5A0-0FEC-2F53-3523-19F88502E423}"/>
                  </a:ext>
                </a:extLst>
              </p:cNvPr>
              <p:cNvSpPr/>
              <p:nvPr/>
            </p:nvSpPr>
            <p:spPr>
              <a:xfrm>
                <a:off x="6382970" y="3591510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601 h 126636"/>
                  <a:gd name="connsiteX1" fmla="*/ 108641 w 126636"/>
                  <a:gd name="connsiteY1" fmla="*/ 108375 h 126636"/>
                  <a:gd name="connsiteX2" fmla="*/ 63875 w 126636"/>
                  <a:gd name="connsiteY2" fmla="*/ 126915 h 126636"/>
                  <a:gd name="connsiteX3" fmla="*/ 63867 w 126636"/>
                  <a:gd name="connsiteY3" fmla="*/ 126915 h 126636"/>
                  <a:gd name="connsiteX4" fmla="*/ 19101 w 126636"/>
                  <a:gd name="connsiteY4" fmla="*/ 108375 h 126636"/>
                  <a:gd name="connsiteX5" fmla="*/ 19093 w 126636"/>
                  <a:gd name="connsiteY5" fmla="*/ 108367 h 126636"/>
                  <a:gd name="connsiteX6" fmla="*/ 553 w 126636"/>
                  <a:gd name="connsiteY6" fmla="*/ 63601 h 126636"/>
                  <a:gd name="connsiteX7" fmla="*/ 553 w 126636"/>
                  <a:gd name="connsiteY7" fmla="*/ 63593 h 126636"/>
                  <a:gd name="connsiteX8" fmla="*/ 63867 w 126636"/>
                  <a:gd name="connsiteY8" fmla="*/ 279 h 126636"/>
                  <a:gd name="connsiteX9" fmla="*/ 63867 w 126636"/>
                  <a:gd name="connsiteY9" fmla="*/ 279 h 126636"/>
                  <a:gd name="connsiteX10" fmla="*/ 127189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601"/>
                    </a:moveTo>
                    <a:cubicBezTo>
                      <a:pt x="127189" y="80915"/>
                      <a:pt x="120205" y="96810"/>
                      <a:pt x="108641" y="108375"/>
                    </a:cubicBezTo>
                    <a:cubicBezTo>
                      <a:pt x="97077" y="119931"/>
                      <a:pt x="81181" y="126915"/>
                      <a:pt x="63875" y="126915"/>
                    </a:cubicBezTo>
                    <a:lnTo>
                      <a:pt x="63867" y="126915"/>
                    </a:lnTo>
                    <a:cubicBezTo>
                      <a:pt x="47077" y="126915"/>
                      <a:pt x="30972" y="120246"/>
                      <a:pt x="19101" y="108375"/>
                    </a:cubicBezTo>
                    <a:lnTo>
                      <a:pt x="19093" y="108367"/>
                    </a:lnTo>
                    <a:cubicBezTo>
                      <a:pt x="7222" y="96496"/>
                      <a:pt x="553" y="80391"/>
                      <a:pt x="553" y="63601"/>
                    </a:cubicBezTo>
                    <a:lnTo>
                      <a:pt x="553" y="63593"/>
                    </a:lnTo>
                    <a:cubicBezTo>
                      <a:pt x="553" y="28625"/>
                      <a:pt x="28900" y="279"/>
                      <a:pt x="63867" y="279"/>
                    </a:cubicBezTo>
                    <a:lnTo>
                      <a:pt x="63867" y="279"/>
                    </a:lnTo>
                    <a:cubicBezTo>
                      <a:pt x="98835" y="287"/>
                      <a:pt x="127189" y="28633"/>
                      <a:pt x="127189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B3B3F1BA-40F1-C417-68B7-4FAC71801E39}"/>
                  </a:ext>
                </a:extLst>
              </p:cNvPr>
              <p:cNvSpPr/>
              <p:nvPr/>
            </p:nvSpPr>
            <p:spPr>
              <a:xfrm>
                <a:off x="6099343" y="3591510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601 h 126636"/>
                  <a:gd name="connsiteX1" fmla="*/ 108629 w 126627"/>
                  <a:gd name="connsiteY1" fmla="*/ 108375 h 126636"/>
                  <a:gd name="connsiteX2" fmla="*/ 63863 w 126627"/>
                  <a:gd name="connsiteY2" fmla="*/ 126915 h 126636"/>
                  <a:gd name="connsiteX3" fmla="*/ 63855 w 126627"/>
                  <a:gd name="connsiteY3" fmla="*/ 126915 h 126636"/>
                  <a:gd name="connsiteX4" fmla="*/ 19089 w 126627"/>
                  <a:gd name="connsiteY4" fmla="*/ 108383 h 126636"/>
                  <a:gd name="connsiteX5" fmla="*/ 19081 w 126627"/>
                  <a:gd name="connsiteY5" fmla="*/ 108375 h 126636"/>
                  <a:gd name="connsiteX6" fmla="*/ 541 w 126627"/>
                  <a:gd name="connsiteY6" fmla="*/ 63601 h 126636"/>
                  <a:gd name="connsiteX7" fmla="*/ 541 w 126627"/>
                  <a:gd name="connsiteY7" fmla="*/ 63601 h 126636"/>
                  <a:gd name="connsiteX8" fmla="*/ 63855 w 126627"/>
                  <a:gd name="connsiteY8" fmla="*/ 279 h 126636"/>
                  <a:gd name="connsiteX9" fmla="*/ 63855 w 126627"/>
                  <a:gd name="connsiteY9" fmla="*/ 279 h 126636"/>
                  <a:gd name="connsiteX10" fmla="*/ 127169 w 126627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601"/>
                    </a:moveTo>
                    <a:cubicBezTo>
                      <a:pt x="127169" y="80996"/>
                      <a:pt x="120137" y="96859"/>
                      <a:pt x="108629" y="108375"/>
                    </a:cubicBezTo>
                    <a:cubicBezTo>
                      <a:pt x="97121" y="119883"/>
                      <a:pt x="81258" y="126915"/>
                      <a:pt x="63863" y="126915"/>
                    </a:cubicBezTo>
                    <a:lnTo>
                      <a:pt x="63855" y="126915"/>
                    </a:lnTo>
                    <a:cubicBezTo>
                      <a:pt x="47065" y="126915"/>
                      <a:pt x="30960" y="120246"/>
                      <a:pt x="19089" y="108383"/>
                    </a:cubicBezTo>
                    <a:lnTo>
                      <a:pt x="19081" y="108375"/>
                    </a:lnTo>
                    <a:cubicBezTo>
                      <a:pt x="7210" y="96496"/>
                      <a:pt x="541" y="80391"/>
                      <a:pt x="541" y="63601"/>
                    </a:cubicBezTo>
                    <a:lnTo>
                      <a:pt x="541" y="63601"/>
                    </a:lnTo>
                    <a:cubicBezTo>
                      <a:pt x="541" y="28633"/>
                      <a:pt x="28888" y="279"/>
                      <a:pt x="63855" y="279"/>
                    </a:cubicBezTo>
                    <a:lnTo>
                      <a:pt x="63855" y="279"/>
                    </a:lnTo>
                    <a:cubicBezTo>
                      <a:pt x="98823" y="287"/>
                      <a:pt x="127169" y="28633"/>
                      <a:pt x="127169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2767B085-B2B6-4E59-CDE8-E900A3B5E550}"/>
                  </a:ext>
                </a:extLst>
              </p:cNvPr>
              <p:cNvSpPr/>
              <p:nvPr/>
            </p:nvSpPr>
            <p:spPr>
              <a:xfrm>
                <a:off x="5815708" y="3591510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601 h 126636"/>
                  <a:gd name="connsiteX1" fmla="*/ 108625 w 126636"/>
                  <a:gd name="connsiteY1" fmla="*/ 108375 h 126636"/>
                  <a:gd name="connsiteX2" fmla="*/ 63859 w 126636"/>
                  <a:gd name="connsiteY2" fmla="*/ 126915 h 126636"/>
                  <a:gd name="connsiteX3" fmla="*/ 63851 w 126636"/>
                  <a:gd name="connsiteY3" fmla="*/ 126915 h 126636"/>
                  <a:gd name="connsiteX4" fmla="*/ 19085 w 126636"/>
                  <a:gd name="connsiteY4" fmla="*/ 108383 h 126636"/>
                  <a:gd name="connsiteX5" fmla="*/ 19077 w 126636"/>
                  <a:gd name="connsiteY5" fmla="*/ 108375 h 126636"/>
                  <a:gd name="connsiteX6" fmla="*/ 529 w 126636"/>
                  <a:gd name="connsiteY6" fmla="*/ 63601 h 126636"/>
                  <a:gd name="connsiteX7" fmla="*/ 529 w 126636"/>
                  <a:gd name="connsiteY7" fmla="*/ 63601 h 126636"/>
                  <a:gd name="connsiteX8" fmla="*/ 63851 w 126636"/>
                  <a:gd name="connsiteY8" fmla="*/ 279 h 126636"/>
                  <a:gd name="connsiteX9" fmla="*/ 63851 w 126636"/>
                  <a:gd name="connsiteY9" fmla="*/ 279 h 126636"/>
                  <a:gd name="connsiteX10" fmla="*/ 127165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601"/>
                    </a:moveTo>
                    <a:cubicBezTo>
                      <a:pt x="127165" y="81085"/>
                      <a:pt x="120076" y="96915"/>
                      <a:pt x="108625" y="108375"/>
                    </a:cubicBezTo>
                    <a:cubicBezTo>
                      <a:pt x="97165" y="119826"/>
                      <a:pt x="81343" y="126915"/>
                      <a:pt x="63859" y="126915"/>
                    </a:cubicBezTo>
                    <a:lnTo>
                      <a:pt x="63851" y="126915"/>
                    </a:lnTo>
                    <a:cubicBezTo>
                      <a:pt x="47061" y="126915"/>
                      <a:pt x="30956" y="120246"/>
                      <a:pt x="19085" y="108383"/>
                    </a:cubicBezTo>
                    <a:lnTo>
                      <a:pt x="19077" y="108375"/>
                    </a:lnTo>
                    <a:cubicBezTo>
                      <a:pt x="7206" y="96496"/>
                      <a:pt x="529" y="80391"/>
                      <a:pt x="529" y="63601"/>
                    </a:cubicBezTo>
                    <a:lnTo>
                      <a:pt x="529" y="63601"/>
                    </a:lnTo>
                    <a:cubicBezTo>
                      <a:pt x="529" y="28633"/>
                      <a:pt x="28884" y="279"/>
                      <a:pt x="63851" y="279"/>
                    </a:cubicBezTo>
                    <a:lnTo>
                      <a:pt x="63851" y="279"/>
                    </a:lnTo>
                    <a:cubicBezTo>
                      <a:pt x="98818" y="279"/>
                      <a:pt x="127165" y="28633"/>
                      <a:pt x="127165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" name="图形 214">
              <a:extLst>
                <a:ext uri="{FF2B5EF4-FFF2-40B4-BE49-F238E27FC236}">
                  <a16:creationId xmlns:a16="http://schemas.microsoft.com/office/drawing/2014/main" id="{3DB293EF-6ACB-99C0-18B2-833476C7DA26}"/>
                </a:ext>
              </a:extLst>
            </p:cNvPr>
            <p:cNvGrpSpPr/>
            <p:nvPr/>
          </p:nvGrpSpPr>
          <p:grpSpPr>
            <a:xfrm>
              <a:off x="5815708" y="3804882"/>
              <a:ext cx="2395658" cy="126636"/>
              <a:chOff x="5815708" y="3804882"/>
              <a:chExt cx="2395658" cy="126636"/>
            </a:xfrm>
            <a:grpFill/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4794FCDC-D8A2-7F48-CF65-F01EA2EDCFC7}"/>
                  </a:ext>
                </a:extLst>
              </p:cNvPr>
              <p:cNvSpPr/>
              <p:nvPr/>
            </p:nvSpPr>
            <p:spPr>
              <a:xfrm>
                <a:off x="8084739" y="3804882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636 h 126636"/>
                  <a:gd name="connsiteX1" fmla="*/ 108714 w 126627"/>
                  <a:gd name="connsiteY1" fmla="*/ 108410 h 126636"/>
                  <a:gd name="connsiteX2" fmla="*/ 63940 w 126627"/>
                  <a:gd name="connsiteY2" fmla="*/ 126950 h 126636"/>
                  <a:gd name="connsiteX3" fmla="*/ 63924 w 126627"/>
                  <a:gd name="connsiteY3" fmla="*/ 126950 h 126636"/>
                  <a:gd name="connsiteX4" fmla="*/ 19166 w 126627"/>
                  <a:gd name="connsiteY4" fmla="*/ 108410 h 126636"/>
                  <a:gd name="connsiteX5" fmla="*/ 19158 w 126627"/>
                  <a:gd name="connsiteY5" fmla="*/ 108402 h 126636"/>
                  <a:gd name="connsiteX6" fmla="*/ 626 w 126627"/>
                  <a:gd name="connsiteY6" fmla="*/ 63636 h 126636"/>
                  <a:gd name="connsiteX7" fmla="*/ 626 w 126627"/>
                  <a:gd name="connsiteY7" fmla="*/ 63620 h 126636"/>
                  <a:gd name="connsiteX8" fmla="*/ 63940 w 126627"/>
                  <a:gd name="connsiteY8" fmla="*/ 314 h 126636"/>
                  <a:gd name="connsiteX9" fmla="*/ 63948 w 126627"/>
                  <a:gd name="connsiteY9" fmla="*/ 314 h 126636"/>
                  <a:gd name="connsiteX10" fmla="*/ 127254 w 126627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636"/>
                    </a:moveTo>
                    <a:cubicBezTo>
                      <a:pt x="127254" y="80427"/>
                      <a:pt x="120585" y="96531"/>
                      <a:pt x="108714" y="108410"/>
                    </a:cubicBezTo>
                    <a:cubicBezTo>
                      <a:pt x="96835" y="120281"/>
                      <a:pt x="80730" y="126950"/>
                      <a:pt x="63940" y="126950"/>
                    </a:cubicBezTo>
                    <a:lnTo>
                      <a:pt x="63924" y="126950"/>
                    </a:lnTo>
                    <a:cubicBezTo>
                      <a:pt x="47142" y="126950"/>
                      <a:pt x="31037" y="120281"/>
                      <a:pt x="19166" y="108410"/>
                    </a:cubicBezTo>
                    <a:lnTo>
                      <a:pt x="19158" y="108402"/>
                    </a:lnTo>
                    <a:cubicBezTo>
                      <a:pt x="7287" y="96523"/>
                      <a:pt x="617" y="80427"/>
                      <a:pt x="626" y="63636"/>
                    </a:cubicBezTo>
                    <a:lnTo>
                      <a:pt x="626" y="63620"/>
                    </a:lnTo>
                    <a:cubicBezTo>
                      <a:pt x="626" y="28661"/>
                      <a:pt x="28972" y="314"/>
                      <a:pt x="63940" y="314"/>
                    </a:cubicBezTo>
                    <a:lnTo>
                      <a:pt x="63948" y="314"/>
                    </a:lnTo>
                    <a:cubicBezTo>
                      <a:pt x="98915" y="322"/>
                      <a:pt x="127254" y="28669"/>
                      <a:pt x="127254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04F00E6B-97DD-6284-82C5-93F2D5C826D2}"/>
                  </a:ext>
                </a:extLst>
              </p:cNvPr>
              <p:cNvSpPr/>
              <p:nvPr/>
            </p:nvSpPr>
            <p:spPr>
              <a:xfrm>
                <a:off x="7801103" y="3804882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636 h 126636"/>
                  <a:gd name="connsiteX1" fmla="*/ 108710 w 126636"/>
                  <a:gd name="connsiteY1" fmla="*/ 108410 h 126636"/>
                  <a:gd name="connsiteX2" fmla="*/ 63936 w 126636"/>
                  <a:gd name="connsiteY2" fmla="*/ 126950 h 126636"/>
                  <a:gd name="connsiteX3" fmla="*/ 63920 w 126636"/>
                  <a:gd name="connsiteY3" fmla="*/ 126950 h 126636"/>
                  <a:gd name="connsiteX4" fmla="*/ 19162 w 126636"/>
                  <a:gd name="connsiteY4" fmla="*/ 108410 h 126636"/>
                  <a:gd name="connsiteX5" fmla="*/ 19154 w 126636"/>
                  <a:gd name="connsiteY5" fmla="*/ 108402 h 126636"/>
                  <a:gd name="connsiteX6" fmla="*/ 614 w 126636"/>
                  <a:gd name="connsiteY6" fmla="*/ 63636 h 126636"/>
                  <a:gd name="connsiteX7" fmla="*/ 614 w 126636"/>
                  <a:gd name="connsiteY7" fmla="*/ 63620 h 126636"/>
                  <a:gd name="connsiteX8" fmla="*/ 63936 w 126636"/>
                  <a:gd name="connsiteY8" fmla="*/ 314 h 126636"/>
                  <a:gd name="connsiteX9" fmla="*/ 63936 w 126636"/>
                  <a:gd name="connsiteY9" fmla="*/ 314 h 126636"/>
                  <a:gd name="connsiteX10" fmla="*/ 127250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636"/>
                    </a:moveTo>
                    <a:cubicBezTo>
                      <a:pt x="127250" y="80515"/>
                      <a:pt x="120532" y="96588"/>
                      <a:pt x="108710" y="108410"/>
                    </a:cubicBezTo>
                    <a:cubicBezTo>
                      <a:pt x="96887" y="120233"/>
                      <a:pt x="80815" y="126950"/>
                      <a:pt x="63936" y="126950"/>
                    </a:cubicBezTo>
                    <a:lnTo>
                      <a:pt x="63920" y="126950"/>
                    </a:lnTo>
                    <a:cubicBezTo>
                      <a:pt x="47137" y="126950"/>
                      <a:pt x="31033" y="120281"/>
                      <a:pt x="19162" y="108410"/>
                    </a:cubicBezTo>
                    <a:lnTo>
                      <a:pt x="19154" y="108402"/>
                    </a:lnTo>
                    <a:cubicBezTo>
                      <a:pt x="7283" y="96523"/>
                      <a:pt x="614" y="80427"/>
                      <a:pt x="614" y="63636"/>
                    </a:cubicBezTo>
                    <a:lnTo>
                      <a:pt x="614" y="63620"/>
                    </a:lnTo>
                    <a:cubicBezTo>
                      <a:pt x="622" y="28661"/>
                      <a:pt x="28968" y="314"/>
                      <a:pt x="63936" y="314"/>
                    </a:cubicBezTo>
                    <a:lnTo>
                      <a:pt x="63936" y="314"/>
                    </a:lnTo>
                    <a:cubicBezTo>
                      <a:pt x="98903" y="322"/>
                      <a:pt x="127250" y="28669"/>
                      <a:pt x="127250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417D7537-EB4D-5D99-F2CE-2BE53DE2417F}"/>
                  </a:ext>
                </a:extLst>
              </p:cNvPr>
              <p:cNvSpPr/>
              <p:nvPr/>
            </p:nvSpPr>
            <p:spPr>
              <a:xfrm>
                <a:off x="7517477" y="3804882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636 h 126636"/>
                  <a:gd name="connsiteX1" fmla="*/ 108690 w 126636"/>
                  <a:gd name="connsiteY1" fmla="*/ 108410 h 126636"/>
                  <a:gd name="connsiteX2" fmla="*/ 63924 w 126636"/>
                  <a:gd name="connsiteY2" fmla="*/ 126950 h 126636"/>
                  <a:gd name="connsiteX3" fmla="*/ 63907 w 126636"/>
                  <a:gd name="connsiteY3" fmla="*/ 126950 h 126636"/>
                  <a:gd name="connsiteX4" fmla="*/ 19150 w 126636"/>
                  <a:gd name="connsiteY4" fmla="*/ 108410 h 126636"/>
                  <a:gd name="connsiteX5" fmla="*/ 19142 w 126636"/>
                  <a:gd name="connsiteY5" fmla="*/ 108402 h 126636"/>
                  <a:gd name="connsiteX6" fmla="*/ 602 w 126636"/>
                  <a:gd name="connsiteY6" fmla="*/ 63636 h 126636"/>
                  <a:gd name="connsiteX7" fmla="*/ 602 w 126636"/>
                  <a:gd name="connsiteY7" fmla="*/ 63628 h 126636"/>
                  <a:gd name="connsiteX8" fmla="*/ 63924 w 126636"/>
                  <a:gd name="connsiteY8" fmla="*/ 314 h 126636"/>
                  <a:gd name="connsiteX9" fmla="*/ 63924 w 126636"/>
                  <a:gd name="connsiteY9" fmla="*/ 314 h 126636"/>
                  <a:gd name="connsiteX10" fmla="*/ 127238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636"/>
                    </a:moveTo>
                    <a:cubicBezTo>
                      <a:pt x="127238" y="80604"/>
                      <a:pt x="120463" y="96636"/>
                      <a:pt x="108690" y="108410"/>
                    </a:cubicBezTo>
                    <a:cubicBezTo>
                      <a:pt x="96923" y="120176"/>
                      <a:pt x="80891" y="126950"/>
                      <a:pt x="63924" y="126950"/>
                    </a:cubicBezTo>
                    <a:lnTo>
                      <a:pt x="63907" y="126950"/>
                    </a:lnTo>
                    <a:cubicBezTo>
                      <a:pt x="47125" y="126950"/>
                      <a:pt x="31020" y="120281"/>
                      <a:pt x="19150" y="108410"/>
                    </a:cubicBezTo>
                    <a:lnTo>
                      <a:pt x="19142" y="108402"/>
                    </a:lnTo>
                    <a:cubicBezTo>
                      <a:pt x="7271" y="96523"/>
                      <a:pt x="602" y="80427"/>
                      <a:pt x="602" y="63636"/>
                    </a:cubicBezTo>
                    <a:lnTo>
                      <a:pt x="602" y="63628"/>
                    </a:lnTo>
                    <a:cubicBezTo>
                      <a:pt x="609" y="28661"/>
                      <a:pt x="28956" y="314"/>
                      <a:pt x="63924" y="314"/>
                    </a:cubicBezTo>
                    <a:lnTo>
                      <a:pt x="63924" y="314"/>
                    </a:lnTo>
                    <a:cubicBezTo>
                      <a:pt x="98891" y="322"/>
                      <a:pt x="127238" y="28669"/>
                      <a:pt x="127238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C10A587C-3F54-B19F-1EF2-8374BFE5057F}"/>
                  </a:ext>
                </a:extLst>
              </p:cNvPr>
              <p:cNvSpPr/>
              <p:nvPr/>
            </p:nvSpPr>
            <p:spPr>
              <a:xfrm>
                <a:off x="7233850" y="3804882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636 h 126636"/>
                  <a:gd name="connsiteX1" fmla="*/ 108677 w 126636"/>
                  <a:gd name="connsiteY1" fmla="*/ 108410 h 126636"/>
                  <a:gd name="connsiteX2" fmla="*/ 63911 w 126636"/>
                  <a:gd name="connsiteY2" fmla="*/ 126950 h 126636"/>
                  <a:gd name="connsiteX3" fmla="*/ 63903 w 126636"/>
                  <a:gd name="connsiteY3" fmla="*/ 126950 h 126636"/>
                  <a:gd name="connsiteX4" fmla="*/ 19138 w 126636"/>
                  <a:gd name="connsiteY4" fmla="*/ 108410 h 126636"/>
                  <a:gd name="connsiteX5" fmla="*/ 19129 w 126636"/>
                  <a:gd name="connsiteY5" fmla="*/ 108402 h 126636"/>
                  <a:gd name="connsiteX6" fmla="*/ 589 w 126636"/>
                  <a:gd name="connsiteY6" fmla="*/ 63636 h 126636"/>
                  <a:gd name="connsiteX7" fmla="*/ 589 w 126636"/>
                  <a:gd name="connsiteY7" fmla="*/ 63628 h 126636"/>
                  <a:gd name="connsiteX8" fmla="*/ 63911 w 126636"/>
                  <a:gd name="connsiteY8" fmla="*/ 314 h 126636"/>
                  <a:gd name="connsiteX9" fmla="*/ 63911 w 126636"/>
                  <a:gd name="connsiteY9" fmla="*/ 314 h 126636"/>
                  <a:gd name="connsiteX10" fmla="*/ 127226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636"/>
                    </a:moveTo>
                    <a:cubicBezTo>
                      <a:pt x="127226" y="80685"/>
                      <a:pt x="120395" y="96693"/>
                      <a:pt x="108677" y="108410"/>
                    </a:cubicBezTo>
                    <a:cubicBezTo>
                      <a:pt x="96959" y="120128"/>
                      <a:pt x="80960" y="126950"/>
                      <a:pt x="63911" y="126950"/>
                    </a:cubicBezTo>
                    <a:lnTo>
                      <a:pt x="63903" y="126950"/>
                    </a:lnTo>
                    <a:cubicBezTo>
                      <a:pt x="47113" y="126950"/>
                      <a:pt x="31008" y="120281"/>
                      <a:pt x="19138" y="108410"/>
                    </a:cubicBezTo>
                    <a:lnTo>
                      <a:pt x="19129" y="108402"/>
                    </a:lnTo>
                    <a:cubicBezTo>
                      <a:pt x="7258" y="96531"/>
                      <a:pt x="589" y="80427"/>
                      <a:pt x="589" y="63636"/>
                    </a:cubicBezTo>
                    <a:lnTo>
                      <a:pt x="589" y="63628"/>
                    </a:lnTo>
                    <a:cubicBezTo>
                      <a:pt x="597" y="28661"/>
                      <a:pt x="28944" y="314"/>
                      <a:pt x="63911" y="314"/>
                    </a:cubicBezTo>
                    <a:lnTo>
                      <a:pt x="63911" y="314"/>
                    </a:lnTo>
                    <a:cubicBezTo>
                      <a:pt x="98879" y="322"/>
                      <a:pt x="127226" y="28669"/>
                      <a:pt x="127226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B6D6C388-EF65-C8F3-0F32-768AF6DBD2BE}"/>
                  </a:ext>
                </a:extLst>
              </p:cNvPr>
              <p:cNvSpPr/>
              <p:nvPr/>
            </p:nvSpPr>
            <p:spPr>
              <a:xfrm>
                <a:off x="6950223" y="3804882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636 h 126636"/>
                  <a:gd name="connsiteX1" fmla="*/ 108665 w 126636"/>
                  <a:gd name="connsiteY1" fmla="*/ 108410 h 126636"/>
                  <a:gd name="connsiteX2" fmla="*/ 63900 w 126636"/>
                  <a:gd name="connsiteY2" fmla="*/ 126950 h 126636"/>
                  <a:gd name="connsiteX3" fmla="*/ 63891 w 126636"/>
                  <a:gd name="connsiteY3" fmla="*/ 126950 h 126636"/>
                  <a:gd name="connsiteX4" fmla="*/ 19126 w 126636"/>
                  <a:gd name="connsiteY4" fmla="*/ 108410 h 126636"/>
                  <a:gd name="connsiteX5" fmla="*/ 19118 w 126636"/>
                  <a:gd name="connsiteY5" fmla="*/ 108402 h 126636"/>
                  <a:gd name="connsiteX6" fmla="*/ 577 w 126636"/>
                  <a:gd name="connsiteY6" fmla="*/ 63636 h 126636"/>
                  <a:gd name="connsiteX7" fmla="*/ 577 w 126636"/>
                  <a:gd name="connsiteY7" fmla="*/ 63628 h 126636"/>
                  <a:gd name="connsiteX8" fmla="*/ 63891 w 126636"/>
                  <a:gd name="connsiteY8" fmla="*/ 314 h 126636"/>
                  <a:gd name="connsiteX9" fmla="*/ 63900 w 126636"/>
                  <a:gd name="connsiteY9" fmla="*/ 314 h 126636"/>
                  <a:gd name="connsiteX10" fmla="*/ 127213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636"/>
                    </a:moveTo>
                    <a:cubicBezTo>
                      <a:pt x="127213" y="80773"/>
                      <a:pt x="120335" y="96741"/>
                      <a:pt x="108665" y="108410"/>
                    </a:cubicBezTo>
                    <a:cubicBezTo>
                      <a:pt x="97004" y="120072"/>
                      <a:pt x="81037" y="126950"/>
                      <a:pt x="63900" y="126950"/>
                    </a:cubicBezTo>
                    <a:lnTo>
                      <a:pt x="63891" y="126950"/>
                    </a:lnTo>
                    <a:cubicBezTo>
                      <a:pt x="47102" y="126950"/>
                      <a:pt x="30997" y="120281"/>
                      <a:pt x="19126" y="108410"/>
                    </a:cubicBezTo>
                    <a:lnTo>
                      <a:pt x="19118" y="108402"/>
                    </a:lnTo>
                    <a:cubicBezTo>
                      <a:pt x="7247" y="96531"/>
                      <a:pt x="577" y="80427"/>
                      <a:pt x="577" y="63636"/>
                    </a:cubicBezTo>
                    <a:lnTo>
                      <a:pt x="577" y="63628"/>
                    </a:lnTo>
                    <a:cubicBezTo>
                      <a:pt x="577" y="28661"/>
                      <a:pt x="28924" y="314"/>
                      <a:pt x="63891" y="314"/>
                    </a:cubicBezTo>
                    <a:lnTo>
                      <a:pt x="63900" y="314"/>
                    </a:lnTo>
                    <a:cubicBezTo>
                      <a:pt x="98867" y="322"/>
                      <a:pt x="127213" y="28669"/>
                      <a:pt x="127213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2CEAA899-C8CE-B7D6-57F3-D408C2F8ECD6}"/>
                  </a:ext>
                </a:extLst>
              </p:cNvPr>
              <p:cNvSpPr/>
              <p:nvPr/>
            </p:nvSpPr>
            <p:spPr>
              <a:xfrm>
                <a:off x="6666596" y="3804882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636 h 126636"/>
                  <a:gd name="connsiteX1" fmla="*/ 108653 w 126636"/>
                  <a:gd name="connsiteY1" fmla="*/ 108410 h 126636"/>
                  <a:gd name="connsiteX2" fmla="*/ 63887 w 126636"/>
                  <a:gd name="connsiteY2" fmla="*/ 126950 h 126636"/>
                  <a:gd name="connsiteX3" fmla="*/ 63879 w 126636"/>
                  <a:gd name="connsiteY3" fmla="*/ 126950 h 126636"/>
                  <a:gd name="connsiteX4" fmla="*/ 19113 w 126636"/>
                  <a:gd name="connsiteY4" fmla="*/ 108410 h 126636"/>
                  <a:gd name="connsiteX5" fmla="*/ 19106 w 126636"/>
                  <a:gd name="connsiteY5" fmla="*/ 108402 h 126636"/>
                  <a:gd name="connsiteX6" fmla="*/ 565 w 126636"/>
                  <a:gd name="connsiteY6" fmla="*/ 63636 h 126636"/>
                  <a:gd name="connsiteX7" fmla="*/ 565 w 126636"/>
                  <a:gd name="connsiteY7" fmla="*/ 63628 h 126636"/>
                  <a:gd name="connsiteX8" fmla="*/ 63879 w 126636"/>
                  <a:gd name="connsiteY8" fmla="*/ 314 h 126636"/>
                  <a:gd name="connsiteX9" fmla="*/ 63887 w 126636"/>
                  <a:gd name="connsiteY9" fmla="*/ 314 h 126636"/>
                  <a:gd name="connsiteX10" fmla="*/ 127201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636"/>
                    </a:moveTo>
                    <a:cubicBezTo>
                      <a:pt x="127201" y="80862"/>
                      <a:pt x="120266" y="96790"/>
                      <a:pt x="108653" y="108410"/>
                    </a:cubicBezTo>
                    <a:cubicBezTo>
                      <a:pt x="97040" y="120023"/>
                      <a:pt x="81113" y="126950"/>
                      <a:pt x="63887" y="126950"/>
                    </a:cubicBezTo>
                    <a:lnTo>
                      <a:pt x="63879" y="126950"/>
                    </a:lnTo>
                    <a:cubicBezTo>
                      <a:pt x="47089" y="126950"/>
                      <a:pt x="30985" y="120281"/>
                      <a:pt x="19113" y="108410"/>
                    </a:cubicBezTo>
                    <a:lnTo>
                      <a:pt x="19106" y="108402"/>
                    </a:lnTo>
                    <a:cubicBezTo>
                      <a:pt x="7235" y="96531"/>
                      <a:pt x="565" y="80427"/>
                      <a:pt x="565" y="63636"/>
                    </a:cubicBezTo>
                    <a:lnTo>
                      <a:pt x="565" y="63628"/>
                    </a:lnTo>
                    <a:cubicBezTo>
                      <a:pt x="565" y="28661"/>
                      <a:pt x="28912" y="314"/>
                      <a:pt x="63879" y="314"/>
                    </a:cubicBezTo>
                    <a:lnTo>
                      <a:pt x="63887" y="314"/>
                    </a:lnTo>
                    <a:cubicBezTo>
                      <a:pt x="98855" y="322"/>
                      <a:pt x="127201" y="28669"/>
                      <a:pt x="127201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1BB468FA-F866-6D65-7DD5-AFF89FEC5FEF}"/>
                  </a:ext>
                </a:extLst>
              </p:cNvPr>
              <p:cNvSpPr/>
              <p:nvPr/>
            </p:nvSpPr>
            <p:spPr>
              <a:xfrm>
                <a:off x="6382970" y="3804882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636 h 126636"/>
                  <a:gd name="connsiteX1" fmla="*/ 108641 w 126636"/>
                  <a:gd name="connsiteY1" fmla="*/ 108410 h 126636"/>
                  <a:gd name="connsiteX2" fmla="*/ 63875 w 126636"/>
                  <a:gd name="connsiteY2" fmla="*/ 126950 h 126636"/>
                  <a:gd name="connsiteX3" fmla="*/ 63867 w 126636"/>
                  <a:gd name="connsiteY3" fmla="*/ 126950 h 126636"/>
                  <a:gd name="connsiteX4" fmla="*/ 19101 w 126636"/>
                  <a:gd name="connsiteY4" fmla="*/ 108410 h 126636"/>
                  <a:gd name="connsiteX5" fmla="*/ 19093 w 126636"/>
                  <a:gd name="connsiteY5" fmla="*/ 108402 h 126636"/>
                  <a:gd name="connsiteX6" fmla="*/ 553 w 126636"/>
                  <a:gd name="connsiteY6" fmla="*/ 63636 h 126636"/>
                  <a:gd name="connsiteX7" fmla="*/ 553 w 126636"/>
                  <a:gd name="connsiteY7" fmla="*/ 63628 h 126636"/>
                  <a:gd name="connsiteX8" fmla="*/ 63867 w 126636"/>
                  <a:gd name="connsiteY8" fmla="*/ 314 h 126636"/>
                  <a:gd name="connsiteX9" fmla="*/ 63867 w 126636"/>
                  <a:gd name="connsiteY9" fmla="*/ 314 h 126636"/>
                  <a:gd name="connsiteX10" fmla="*/ 127189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636"/>
                    </a:moveTo>
                    <a:cubicBezTo>
                      <a:pt x="127189" y="80951"/>
                      <a:pt x="120205" y="96846"/>
                      <a:pt x="108641" y="108410"/>
                    </a:cubicBezTo>
                    <a:cubicBezTo>
                      <a:pt x="97077" y="119967"/>
                      <a:pt x="81181" y="126950"/>
                      <a:pt x="63875" y="126950"/>
                    </a:cubicBezTo>
                    <a:lnTo>
                      <a:pt x="63867" y="126950"/>
                    </a:lnTo>
                    <a:cubicBezTo>
                      <a:pt x="47077" y="126950"/>
                      <a:pt x="30972" y="120281"/>
                      <a:pt x="19101" y="108410"/>
                    </a:cubicBezTo>
                    <a:lnTo>
                      <a:pt x="19093" y="108402"/>
                    </a:lnTo>
                    <a:cubicBezTo>
                      <a:pt x="7222" y="96531"/>
                      <a:pt x="553" y="80427"/>
                      <a:pt x="553" y="63636"/>
                    </a:cubicBezTo>
                    <a:lnTo>
                      <a:pt x="553" y="63628"/>
                    </a:lnTo>
                    <a:cubicBezTo>
                      <a:pt x="553" y="28661"/>
                      <a:pt x="28900" y="314"/>
                      <a:pt x="63867" y="314"/>
                    </a:cubicBezTo>
                    <a:lnTo>
                      <a:pt x="63867" y="314"/>
                    </a:lnTo>
                    <a:cubicBezTo>
                      <a:pt x="98835" y="322"/>
                      <a:pt x="127189" y="28669"/>
                      <a:pt x="127189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151EF7C-A199-1F7F-5615-269CB9EF5663}"/>
                  </a:ext>
                </a:extLst>
              </p:cNvPr>
              <p:cNvSpPr/>
              <p:nvPr/>
            </p:nvSpPr>
            <p:spPr>
              <a:xfrm>
                <a:off x="6099343" y="3804882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636 h 126636"/>
                  <a:gd name="connsiteX1" fmla="*/ 108629 w 126627"/>
                  <a:gd name="connsiteY1" fmla="*/ 108410 h 126636"/>
                  <a:gd name="connsiteX2" fmla="*/ 63863 w 126627"/>
                  <a:gd name="connsiteY2" fmla="*/ 126950 h 126636"/>
                  <a:gd name="connsiteX3" fmla="*/ 63855 w 126627"/>
                  <a:gd name="connsiteY3" fmla="*/ 126950 h 126636"/>
                  <a:gd name="connsiteX4" fmla="*/ 19089 w 126627"/>
                  <a:gd name="connsiteY4" fmla="*/ 108418 h 126636"/>
                  <a:gd name="connsiteX5" fmla="*/ 19081 w 126627"/>
                  <a:gd name="connsiteY5" fmla="*/ 108410 h 126636"/>
                  <a:gd name="connsiteX6" fmla="*/ 541 w 126627"/>
                  <a:gd name="connsiteY6" fmla="*/ 63636 h 126636"/>
                  <a:gd name="connsiteX7" fmla="*/ 541 w 126627"/>
                  <a:gd name="connsiteY7" fmla="*/ 63636 h 126636"/>
                  <a:gd name="connsiteX8" fmla="*/ 63855 w 126627"/>
                  <a:gd name="connsiteY8" fmla="*/ 314 h 126636"/>
                  <a:gd name="connsiteX9" fmla="*/ 63855 w 126627"/>
                  <a:gd name="connsiteY9" fmla="*/ 314 h 126636"/>
                  <a:gd name="connsiteX10" fmla="*/ 127169 w 126627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636"/>
                    </a:moveTo>
                    <a:cubicBezTo>
                      <a:pt x="127169" y="81032"/>
                      <a:pt x="120137" y="96894"/>
                      <a:pt x="108629" y="108410"/>
                    </a:cubicBezTo>
                    <a:cubicBezTo>
                      <a:pt x="97121" y="119918"/>
                      <a:pt x="81258" y="126950"/>
                      <a:pt x="63863" y="126950"/>
                    </a:cubicBezTo>
                    <a:lnTo>
                      <a:pt x="63855" y="126950"/>
                    </a:lnTo>
                    <a:cubicBezTo>
                      <a:pt x="47065" y="126950"/>
                      <a:pt x="30960" y="120281"/>
                      <a:pt x="19089" y="108418"/>
                    </a:cubicBezTo>
                    <a:lnTo>
                      <a:pt x="19081" y="108410"/>
                    </a:lnTo>
                    <a:cubicBezTo>
                      <a:pt x="7210" y="96531"/>
                      <a:pt x="541" y="80427"/>
                      <a:pt x="541" y="63636"/>
                    </a:cubicBezTo>
                    <a:lnTo>
                      <a:pt x="541" y="63636"/>
                    </a:lnTo>
                    <a:cubicBezTo>
                      <a:pt x="541" y="28669"/>
                      <a:pt x="28888" y="314"/>
                      <a:pt x="63855" y="314"/>
                    </a:cubicBezTo>
                    <a:lnTo>
                      <a:pt x="63855" y="314"/>
                    </a:lnTo>
                    <a:cubicBezTo>
                      <a:pt x="98823" y="322"/>
                      <a:pt x="127169" y="28669"/>
                      <a:pt x="127169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8C9E72F9-CEAD-0136-DEC7-8A3A0701AC66}"/>
                  </a:ext>
                </a:extLst>
              </p:cNvPr>
              <p:cNvSpPr/>
              <p:nvPr/>
            </p:nvSpPr>
            <p:spPr>
              <a:xfrm>
                <a:off x="5815708" y="3804882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636 h 126636"/>
                  <a:gd name="connsiteX1" fmla="*/ 108625 w 126636"/>
                  <a:gd name="connsiteY1" fmla="*/ 108410 h 126636"/>
                  <a:gd name="connsiteX2" fmla="*/ 63859 w 126636"/>
                  <a:gd name="connsiteY2" fmla="*/ 126950 h 126636"/>
                  <a:gd name="connsiteX3" fmla="*/ 63851 w 126636"/>
                  <a:gd name="connsiteY3" fmla="*/ 126950 h 126636"/>
                  <a:gd name="connsiteX4" fmla="*/ 19085 w 126636"/>
                  <a:gd name="connsiteY4" fmla="*/ 108418 h 126636"/>
                  <a:gd name="connsiteX5" fmla="*/ 19077 w 126636"/>
                  <a:gd name="connsiteY5" fmla="*/ 108410 h 126636"/>
                  <a:gd name="connsiteX6" fmla="*/ 529 w 126636"/>
                  <a:gd name="connsiteY6" fmla="*/ 63636 h 126636"/>
                  <a:gd name="connsiteX7" fmla="*/ 529 w 126636"/>
                  <a:gd name="connsiteY7" fmla="*/ 63636 h 126636"/>
                  <a:gd name="connsiteX8" fmla="*/ 63851 w 126636"/>
                  <a:gd name="connsiteY8" fmla="*/ 314 h 126636"/>
                  <a:gd name="connsiteX9" fmla="*/ 63851 w 126636"/>
                  <a:gd name="connsiteY9" fmla="*/ 314 h 126636"/>
                  <a:gd name="connsiteX10" fmla="*/ 127165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636"/>
                    </a:moveTo>
                    <a:cubicBezTo>
                      <a:pt x="127165" y="81120"/>
                      <a:pt x="120076" y="96951"/>
                      <a:pt x="108625" y="108410"/>
                    </a:cubicBezTo>
                    <a:cubicBezTo>
                      <a:pt x="97165" y="119862"/>
                      <a:pt x="81343" y="126950"/>
                      <a:pt x="63859" y="126950"/>
                    </a:cubicBezTo>
                    <a:lnTo>
                      <a:pt x="63851" y="126950"/>
                    </a:lnTo>
                    <a:cubicBezTo>
                      <a:pt x="47061" y="126950"/>
                      <a:pt x="30956" y="120281"/>
                      <a:pt x="19085" y="108418"/>
                    </a:cubicBezTo>
                    <a:lnTo>
                      <a:pt x="19077" y="108410"/>
                    </a:lnTo>
                    <a:cubicBezTo>
                      <a:pt x="7206" y="96531"/>
                      <a:pt x="529" y="80427"/>
                      <a:pt x="529" y="63636"/>
                    </a:cubicBezTo>
                    <a:lnTo>
                      <a:pt x="529" y="63636"/>
                    </a:lnTo>
                    <a:cubicBezTo>
                      <a:pt x="529" y="28669"/>
                      <a:pt x="28884" y="314"/>
                      <a:pt x="63851" y="314"/>
                    </a:cubicBezTo>
                    <a:lnTo>
                      <a:pt x="63851" y="314"/>
                    </a:lnTo>
                    <a:cubicBezTo>
                      <a:pt x="98818" y="314"/>
                      <a:pt x="127165" y="28669"/>
                      <a:pt x="127165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" name="图形 214">
              <a:extLst>
                <a:ext uri="{FF2B5EF4-FFF2-40B4-BE49-F238E27FC236}">
                  <a16:creationId xmlns:a16="http://schemas.microsoft.com/office/drawing/2014/main" id="{9B0166A1-9892-E91A-AE60-40F6C43D24BD}"/>
                </a:ext>
              </a:extLst>
            </p:cNvPr>
            <p:cNvGrpSpPr/>
            <p:nvPr/>
          </p:nvGrpSpPr>
          <p:grpSpPr>
            <a:xfrm>
              <a:off x="5815708" y="4018254"/>
              <a:ext cx="2395658" cy="126636"/>
              <a:chOff x="5815708" y="4018254"/>
              <a:chExt cx="2395658" cy="126636"/>
            </a:xfrm>
            <a:grpFill/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3918A00E-E2F3-8AFA-B002-88A2C70BA267}"/>
                  </a:ext>
                </a:extLst>
              </p:cNvPr>
              <p:cNvSpPr/>
              <p:nvPr/>
            </p:nvSpPr>
            <p:spPr>
              <a:xfrm>
                <a:off x="8084739" y="4018254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672 h 126636"/>
                  <a:gd name="connsiteX1" fmla="*/ 108714 w 126627"/>
                  <a:gd name="connsiteY1" fmla="*/ 108446 h 126636"/>
                  <a:gd name="connsiteX2" fmla="*/ 63940 w 126627"/>
                  <a:gd name="connsiteY2" fmla="*/ 126986 h 126636"/>
                  <a:gd name="connsiteX3" fmla="*/ 63924 w 126627"/>
                  <a:gd name="connsiteY3" fmla="*/ 126986 h 126636"/>
                  <a:gd name="connsiteX4" fmla="*/ 19166 w 126627"/>
                  <a:gd name="connsiteY4" fmla="*/ 108446 h 126636"/>
                  <a:gd name="connsiteX5" fmla="*/ 19158 w 126627"/>
                  <a:gd name="connsiteY5" fmla="*/ 108438 h 126636"/>
                  <a:gd name="connsiteX6" fmla="*/ 626 w 126627"/>
                  <a:gd name="connsiteY6" fmla="*/ 63672 h 126636"/>
                  <a:gd name="connsiteX7" fmla="*/ 626 w 126627"/>
                  <a:gd name="connsiteY7" fmla="*/ 63656 h 126636"/>
                  <a:gd name="connsiteX8" fmla="*/ 63940 w 126627"/>
                  <a:gd name="connsiteY8" fmla="*/ 350 h 126636"/>
                  <a:gd name="connsiteX9" fmla="*/ 63948 w 126627"/>
                  <a:gd name="connsiteY9" fmla="*/ 350 h 126636"/>
                  <a:gd name="connsiteX10" fmla="*/ 127254 w 126627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672"/>
                    </a:moveTo>
                    <a:cubicBezTo>
                      <a:pt x="127254" y="80462"/>
                      <a:pt x="120585" y="96567"/>
                      <a:pt x="108714" y="108446"/>
                    </a:cubicBezTo>
                    <a:cubicBezTo>
                      <a:pt x="96835" y="120317"/>
                      <a:pt x="80730" y="126986"/>
                      <a:pt x="63940" y="126986"/>
                    </a:cubicBezTo>
                    <a:lnTo>
                      <a:pt x="63924" y="126986"/>
                    </a:lnTo>
                    <a:cubicBezTo>
                      <a:pt x="47142" y="126986"/>
                      <a:pt x="31037" y="120317"/>
                      <a:pt x="19166" y="108446"/>
                    </a:cubicBezTo>
                    <a:lnTo>
                      <a:pt x="19158" y="108438"/>
                    </a:lnTo>
                    <a:cubicBezTo>
                      <a:pt x="7287" y="96559"/>
                      <a:pt x="617" y="80462"/>
                      <a:pt x="626" y="63672"/>
                    </a:cubicBezTo>
                    <a:lnTo>
                      <a:pt x="626" y="63656"/>
                    </a:lnTo>
                    <a:cubicBezTo>
                      <a:pt x="626" y="28697"/>
                      <a:pt x="28972" y="350"/>
                      <a:pt x="63940" y="350"/>
                    </a:cubicBezTo>
                    <a:lnTo>
                      <a:pt x="63948" y="350"/>
                    </a:lnTo>
                    <a:cubicBezTo>
                      <a:pt x="98915" y="358"/>
                      <a:pt x="127254" y="28704"/>
                      <a:pt x="127254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1A2BD649-E97F-A5F3-60FC-5D3AF960690E}"/>
                  </a:ext>
                </a:extLst>
              </p:cNvPr>
              <p:cNvSpPr/>
              <p:nvPr/>
            </p:nvSpPr>
            <p:spPr>
              <a:xfrm>
                <a:off x="7801103" y="4018254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672 h 126636"/>
                  <a:gd name="connsiteX1" fmla="*/ 108710 w 126636"/>
                  <a:gd name="connsiteY1" fmla="*/ 108446 h 126636"/>
                  <a:gd name="connsiteX2" fmla="*/ 63936 w 126636"/>
                  <a:gd name="connsiteY2" fmla="*/ 126986 h 126636"/>
                  <a:gd name="connsiteX3" fmla="*/ 63920 w 126636"/>
                  <a:gd name="connsiteY3" fmla="*/ 126986 h 126636"/>
                  <a:gd name="connsiteX4" fmla="*/ 19162 w 126636"/>
                  <a:gd name="connsiteY4" fmla="*/ 108446 h 126636"/>
                  <a:gd name="connsiteX5" fmla="*/ 19154 w 126636"/>
                  <a:gd name="connsiteY5" fmla="*/ 108438 h 126636"/>
                  <a:gd name="connsiteX6" fmla="*/ 614 w 126636"/>
                  <a:gd name="connsiteY6" fmla="*/ 63672 h 126636"/>
                  <a:gd name="connsiteX7" fmla="*/ 614 w 126636"/>
                  <a:gd name="connsiteY7" fmla="*/ 63656 h 126636"/>
                  <a:gd name="connsiteX8" fmla="*/ 63936 w 126636"/>
                  <a:gd name="connsiteY8" fmla="*/ 350 h 126636"/>
                  <a:gd name="connsiteX9" fmla="*/ 63936 w 126636"/>
                  <a:gd name="connsiteY9" fmla="*/ 350 h 126636"/>
                  <a:gd name="connsiteX10" fmla="*/ 127250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672"/>
                    </a:moveTo>
                    <a:cubicBezTo>
                      <a:pt x="127250" y="80551"/>
                      <a:pt x="120532" y="96623"/>
                      <a:pt x="108710" y="108446"/>
                    </a:cubicBezTo>
                    <a:cubicBezTo>
                      <a:pt x="96887" y="120268"/>
                      <a:pt x="80815" y="126986"/>
                      <a:pt x="63936" y="126986"/>
                    </a:cubicBezTo>
                    <a:lnTo>
                      <a:pt x="63920" y="126986"/>
                    </a:lnTo>
                    <a:cubicBezTo>
                      <a:pt x="47137" y="126986"/>
                      <a:pt x="31033" y="120317"/>
                      <a:pt x="19162" y="108446"/>
                    </a:cubicBezTo>
                    <a:lnTo>
                      <a:pt x="19154" y="108438"/>
                    </a:lnTo>
                    <a:cubicBezTo>
                      <a:pt x="7283" y="96559"/>
                      <a:pt x="614" y="80462"/>
                      <a:pt x="614" y="63672"/>
                    </a:cubicBezTo>
                    <a:lnTo>
                      <a:pt x="614" y="63656"/>
                    </a:lnTo>
                    <a:cubicBezTo>
                      <a:pt x="622" y="28697"/>
                      <a:pt x="28968" y="350"/>
                      <a:pt x="63936" y="350"/>
                    </a:cubicBezTo>
                    <a:lnTo>
                      <a:pt x="63936" y="350"/>
                    </a:lnTo>
                    <a:cubicBezTo>
                      <a:pt x="98903" y="358"/>
                      <a:pt x="127250" y="28704"/>
                      <a:pt x="127250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18F982BB-61A0-6270-E207-3F71F39B1B27}"/>
                  </a:ext>
                </a:extLst>
              </p:cNvPr>
              <p:cNvSpPr/>
              <p:nvPr/>
            </p:nvSpPr>
            <p:spPr>
              <a:xfrm>
                <a:off x="7517477" y="4018254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672 h 126636"/>
                  <a:gd name="connsiteX1" fmla="*/ 108690 w 126636"/>
                  <a:gd name="connsiteY1" fmla="*/ 108446 h 126636"/>
                  <a:gd name="connsiteX2" fmla="*/ 63924 w 126636"/>
                  <a:gd name="connsiteY2" fmla="*/ 126986 h 126636"/>
                  <a:gd name="connsiteX3" fmla="*/ 63907 w 126636"/>
                  <a:gd name="connsiteY3" fmla="*/ 126986 h 126636"/>
                  <a:gd name="connsiteX4" fmla="*/ 19150 w 126636"/>
                  <a:gd name="connsiteY4" fmla="*/ 108446 h 126636"/>
                  <a:gd name="connsiteX5" fmla="*/ 19142 w 126636"/>
                  <a:gd name="connsiteY5" fmla="*/ 108438 h 126636"/>
                  <a:gd name="connsiteX6" fmla="*/ 602 w 126636"/>
                  <a:gd name="connsiteY6" fmla="*/ 63672 h 126636"/>
                  <a:gd name="connsiteX7" fmla="*/ 602 w 126636"/>
                  <a:gd name="connsiteY7" fmla="*/ 63664 h 126636"/>
                  <a:gd name="connsiteX8" fmla="*/ 63924 w 126636"/>
                  <a:gd name="connsiteY8" fmla="*/ 350 h 126636"/>
                  <a:gd name="connsiteX9" fmla="*/ 63924 w 126636"/>
                  <a:gd name="connsiteY9" fmla="*/ 350 h 126636"/>
                  <a:gd name="connsiteX10" fmla="*/ 127238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672"/>
                    </a:moveTo>
                    <a:cubicBezTo>
                      <a:pt x="127238" y="80640"/>
                      <a:pt x="120463" y="96672"/>
                      <a:pt x="108690" y="108446"/>
                    </a:cubicBezTo>
                    <a:cubicBezTo>
                      <a:pt x="96923" y="120212"/>
                      <a:pt x="80891" y="126986"/>
                      <a:pt x="63924" y="126986"/>
                    </a:cubicBezTo>
                    <a:lnTo>
                      <a:pt x="63907" y="126986"/>
                    </a:lnTo>
                    <a:cubicBezTo>
                      <a:pt x="47125" y="126986"/>
                      <a:pt x="31020" y="120317"/>
                      <a:pt x="19150" y="108446"/>
                    </a:cubicBezTo>
                    <a:lnTo>
                      <a:pt x="19142" y="108438"/>
                    </a:lnTo>
                    <a:cubicBezTo>
                      <a:pt x="7271" y="96559"/>
                      <a:pt x="602" y="80462"/>
                      <a:pt x="602" y="63672"/>
                    </a:cubicBezTo>
                    <a:lnTo>
                      <a:pt x="602" y="63664"/>
                    </a:lnTo>
                    <a:cubicBezTo>
                      <a:pt x="609" y="28697"/>
                      <a:pt x="28956" y="350"/>
                      <a:pt x="63924" y="350"/>
                    </a:cubicBezTo>
                    <a:lnTo>
                      <a:pt x="63924" y="350"/>
                    </a:lnTo>
                    <a:cubicBezTo>
                      <a:pt x="98891" y="358"/>
                      <a:pt x="127238" y="28704"/>
                      <a:pt x="127238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8094AE72-FE3D-9C5F-4B4B-D94FD658D67C}"/>
                  </a:ext>
                </a:extLst>
              </p:cNvPr>
              <p:cNvSpPr/>
              <p:nvPr/>
            </p:nvSpPr>
            <p:spPr>
              <a:xfrm>
                <a:off x="7233850" y="4018254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672 h 126636"/>
                  <a:gd name="connsiteX1" fmla="*/ 108677 w 126636"/>
                  <a:gd name="connsiteY1" fmla="*/ 108446 h 126636"/>
                  <a:gd name="connsiteX2" fmla="*/ 63911 w 126636"/>
                  <a:gd name="connsiteY2" fmla="*/ 126986 h 126636"/>
                  <a:gd name="connsiteX3" fmla="*/ 63903 w 126636"/>
                  <a:gd name="connsiteY3" fmla="*/ 126986 h 126636"/>
                  <a:gd name="connsiteX4" fmla="*/ 19138 w 126636"/>
                  <a:gd name="connsiteY4" fmla="*/ 108446 h 126636"/>
                  <a:gd name="connsiteX5" fmla="*/ 19129 w 126636"/>
                  <a:gd name="connsiteY5" fmla="*/ 108438 h 126636"/>
                  <a:gd name="connsiteX6" fmla="*/ 589 w 126636"/>
                  <a:gd name="connsiteY6" fmla="*/ 63672 h 126636"/>
                  <a:gd name="connsiteX7" fmla="*/ 589 w 126636"/>
                  <a:gd name="connsiteY7" fmla="*/ 63664 h 126636"/>
                  <a:gd name="connsiteX8" fmla="*/ 63911 w 126636"/>
                  <a:gd name="connsiteY8" fmla="*/ 350 h 126636"/>
                  <a:gd name="connsiteX9" fmla="*/ 63911 w 126636"/>
                  <a:gd name="connsiteY9" fmla="*/ 350 h 126636"/>
                  <a:gd name="connsiteX10" fmla="*/ 127226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672"/>
                    </a:moveTo>
                    <a:cubicBezTo>
                      <a:pt x="127226" y="80720"/>
                      <a:pt x="120395" y="96728"/>
                      <a:pt x="108677" y="108446"/>
                    </a:cubicBezTo>
                    <a:cubicBezTo>
                      <a:pt x="96959" y="120163"/>
                      <a:pt x="80960" y="126986"/>
                      <a:pt x="63911" y="126986"/>
                    </a:cubicBezTo>
                    <a:lnTo>
                      <a:pt x="63903" y="126986"/>
                    </a:lnTo>
                    <a:cubicBezTo>
                      <a:pt x="47113" y="126986"/>
                      <a:pt x="31008" y="120317"/>
                      <a:pt x="19138" y="108446"/>
                    </a:cubicBezTo>
                    <a:lnTo>
                      <a:pt x="19129" y="108438"/>
                    </a:lnTo>
                    <a:cubicBezTo>
                      <a:pt x="7258" y="96567"/>
                      <a:pt x="589" y="80462"/>
                      <a:pt x="589" y="63672"/>
                    </a:cubicBezTo>
                    <a:lnTo>
                      <a:pt x="589" y="63664"/>
                    </a:lnTo>
                    <a:cubicBezTo>
                      <a:pt x="597" y="28697"/>
                      <a:pt x="28944" y="350"/>
                      <a:pt x="63911" y="350"/>
                    </a:cubicBezTo>
                    <a:lnTo>
                      <a:pt x="63911" y="350"/>
                    </a:lnTo>
                    <a:cubicBezTo>
                      <a:pt x="98879" y="358"/>
                      <a:pt x="127226" y="28704"/>
                      <a:pt x="127226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3E58094A-6AF4-1519-B175-BA65195658B2}"/>
                  </a:ext>
                </a:extLst>
              </p:cNvPr>
              <p:cNvSpPr/>
              <p:nvPr/>
            </p:nvSpPr>
            <p:spPr>
              <a:xfrm>
                <a:off x="6950223" y="4018254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672 h 126636"/>
                  <a:gd name="connsiteX1" fmla="*/ 108665 w 126636"/>
                  <a:gd name="connsiteY1" fmla="*/ 108446 h 126636"/>
                  <a:gd name="connsiteX2" fmla="*/ 63900 w 126636"/>
                  <a:gd name="connsiteY2" fmla="*/ 126986 h 126636"/>
                  <a:gd name="connsiteX3" fmla="*/ 63891 w 126636"/>
                  <a:gd name="connsiteY3" fmla="*/ 126986 h 126636"/>
                  <a:gd name="connsiteX4" fmla="*/ 19126 w 126636"/>
                  <a:gd name="connsiteY4" fmla="*/ 108446 h 126636"/>
                  <a:gd name="connsiteX5" fmla="*/ 19118 w 126636"/>
                  <a:gd name="connsiteY5" fmla="*/ 108438 h 126636"/>
                  <a:gd name="connsiteX6" fmla="*/ 577 w 126636"/>
                  <a:gd name="connsiteY6" fmla="*/ 63672 h 126636"/>
                  <a:gd name="connsiteX7" fmla="*/ 577 w 126636"/>
                  <a:gd name="connsiteY7" fmla="*/ 63664 h 126636"/>
                  <a:gd name="connsiteX8" fmla="*/ 63891 w 126636"/>
                  <a:gd name="connsiteY8" fmla="*/ 350 h 126636"/>
                  <a:gd name="connsiteX9" fmla="*/ 63900 w 126636"/>
                  <a:gd name="connsiteY9" fmla="*/ 350 h 126636"/>
                  <a:gd name="connsiteX10" fmla="*/ 127213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672"/>
                    </a:moveTo>
                    <a:cubicBezTo>
                      <a:pt x="127213" y="80809"/>
                      <a:pt x="120335" y="96777"/>
                      <a:pt x="108665" y="108446"/>
                    </a:cubicBezTo>
                    <a:cubicBezTo>
                      <a:pt x="97004" y="120107"/>
                      <a:pt x="81037" y="126986"/>
                      <a:pt x="63900" y="126986"/>
                    </a:cubicBezTo>
                    <a:lnTo>
                      <a:pt x="63891" y="126986"/>
                    </a:lnTo>
                    <a:cubicBezTo>
                      <a:pt x="47102" y="126986"/>
                      <a:pt x="30997" y="120317"/>
                      <a:pt x="19126" y="108446"/>
                    </a:cubicBezTo>
                    <a:lnTo>
                      <a:pt x="19118" y="108438"/>
                    </a:lnTo>
                    <a:cubicBezTo>
                      <a:pt x="7247" y="96567"/>
                      <a:pt x="577" y="80462"/>
                      <a:pt x="577" y="63672"/>
                    </a:cubicBezTo>
                    <a:lnTo>
                      <a:pt x="577" y="63664"/>
                    </a:lnTo>
                    <a:cubicBezTo>
                      <a:pt x="577" y="28697"/>
                      <a:pt x="28924" y="350"/>
                      <a:pt x="63891" y="350"/>
                    </a:cubicBezTo>
                    <a:lnTo>
                      <a:pt x="63900" y="350"/>
                    </a:lnTo>
                    <a:cubicBezTo>
                      <a:pt x="98867" y="358"/>
                      <a:pt x="127213" y="28704"/>
                      <a:pt x="127213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7B905B8B-EA89-08DF-B7E9-1A73068B8FAE}"/>
                  </a:ext>
                </a:extLst>
              </p:cNvPr>
              <p:cNvSpPr/>
              <p:nvPr/>
            </p:nvSpPr>
            <p:spPr>
              <a:xfrm>
                <a:off x="6666596" y="4018254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672 h 126636"/>
                  <a:gd name="connsiteX1" fmla="*/ 108653 w 126636"/>
                  <a:gd name="connsiteY1" fmla="*/ 108446 h 126636"/>
                  <a:gd name="connsiteX2" fmla="*/ 63887 w 126636"/>
                  <a:gd name="connsiteY2" fmla="*/ 126986 h 126636"/>
                  <a:gd name="connsiteX3" fmla="*/ 63879 w 126636"/>
                  <a:gd name="connsiteY3" fmla="*/ 126986 h 126636"/>
                  <a:gd name="connsiteX4" fmla="*/ 19113 w 126636"/>
                  <a:gd name="connsiteY4" fmla="*/ 108446 h 126636"/>
                  <a:gd name="connsiteX5" fmla="*/ 19106 w 126636"/>
                  <a:gd name="connsiteY5" fmla="*/ 108438 h 126636"/>
                  <a:gd name="connsiteX6" fmla="*/ 565 w 126636"/>
                  <a:gd name="connsiteY6" fmla="*/ 63672 h 126636"/>
                  <a:gd name="connsiteX7" fmla="*/ 565 w 126636"/>
                  <a:gd name="connsiteY7" fmla="*/ 63664 h 126636"/>
                  <a:gd name="connsiteX8" fmla="*/ 63879 w 126636"/>
                  <a:gd name="connsiteY8" fmla="*/ 350 h 126636"/>
                  <a:gd name="connsiteX9" fmla="*/ 63887 w 126636"/>
                  <a:gd name="connsiteY9" fmla="*/ 350 h 126636"/>
                  <a:gd name="connsiteX10" fmla="*/ 127201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672"/>
                    </a:moveTo>
                    <a:cubicBezTo>
                      <a:pt x="127201" y="80898"/>
                      <a:pt x="120266" y="96825"/>
                      <a:pt x="108653" y="108446"/>
                    </a:cubicBezTo>
                    <a:cubicBezTo>
                      <a:pt x="97040" y="120059"/>
                      <a:pt x="81113" y="126986"/>
                      <a:pt x="63887" y="126986"/>
                    </a:cubicBezTo>
                    <a:lnTo>
                      <a:pt x="63879" y="126986"/>
                    </a:lnTo>
                    <a:cubicBezTo>
                      <a:pt x="47089" y="126986"/>
                      <a:pt x="30985" y="120317"/>
                      <a:pt x="19113" y="108446"/>
                    </a:cubicBezTo>
                    <a:lnTo>
                      <a:pt x="19106" y="108438"/>
                    </a:lnTo>
                    <a:cubicBezTo>
                      <a:pt x="7235" y="96567"/>
                      <a:pt x="565" y="80462"/>
                      <a:pt x="565" y="63672"/>
                    </a:cubicBezTo>
                    <a:lnTo>
                      <a:pt x="565" y="63664"/>
                    </a:lnTo>
                    <a:cubicBezTo>
                      <a:pt x="565" y="28697"/>
                      <a:pt x="28912" y="350"/>
                      <a:pt x="63879" y="350"/>
                    </a:cubicBezTo>
                    <a:lnTo>
                      <a:pt x="63887" y="350"/>
                    </a:lnTo>
                    <a:cubicBezTo>
                      <a:pt x="98855" y="358"/>
                      <a:pt x="127201" y="28704"/>
                      <a:pt x="127201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B9580FED-F9E2-5C99-0788-181ECE252635}"/>
                  </a:ext>
                </a:extLst>
              </p:cNvPr>
              <p:cNvSpPr/>
              <p:nvPr/>
            </p:nvSpPr>
            <p:spPr>
              <a:xfrm>
                <a:off x="6382970" y="4018254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672 h 126636"/>
                  <a:gd name="connsiteX1" fmla="*/ 108641 w 126636"/>
                  <a:gd name="connsiteY1" fmla="*/ 108446 h 126636"/>
                  <a:gd name="connsiteX2" fmla="*/ 63875 w 126636"/>
                  <a:gd name="connsiteY2" fmla="*/ 126986 h 126636"/>
                  <a:gd name="connsiteX3" fmla="*/ 63867 w 126636"/>
                  <a:gd name="connsiteY3" fmla="*/ 126986 h 126636"/>
                  <a:gd name="connsiteX4" fmla="*/ 19101 w 126636"/>
                  <a:gd name="connsiteY4" fmla="*/ 108446 h 126636"/>
                  <a:gd name="connsiteX5" fmla="*/ 19093 w 126636"/>
                  <a:gd name="connsiteY5" fmla="*/ 108438 h 126636"/>
                  <a:gd name="connsiteX6" fmla="*/ 553 w 126636"/>
                  <a:gd name="connsiteY6" fmla="*/ 63672 h 126636"/>
                  <a:gd name="connsiteX7" fmla="*/ 553 w 126636"/>
                  <a:gd name="connsiteY7" fmla="*/ 63664 h 126636"/>
                  <a:gd name="connsiteX8" fmla="*/ 63867 w 126636"/>
                  <a:gd name="connsiteY8" fmla="*/ 350 h 126636"/>
                  <a:gd name="connsiteX9" fmla="*/ 63867 w 126636"/>
                  <a:gd name="connsiteY9" fmla="*/ 350 h 126636"/>
                  <a:gd name="connsiteX10" fmla="*/ 127189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672"/>
                    </a:moveTo>
                    <a:cubicBezTo>
                      <a:pt x="127189" y="80986"/>
                      <a:pt x="120205" y="96881"/>
                      <a:pt x="108641" y="108446"/>
                    </a:cubicBezTo>
                    <a:cubicBezTo>
                      <a:pt x="97077" y="120002"/>
                      <a:pt x="81181" y="126986"/>
                      <a:pt x="63875" y="126986"/>
                    </a:cubicBezTo>
                    <a:lnTo>
                      <a:pt x="63867" y="126986"/>
                    </a:lnTo>
                    <a:cubicBezTo>
                      <a:pt x="47077" y="126986"/>
                      <a:pt x="30972" y="120317"/>
                      <a:pt x="19101" y="108446"/>
                    </a:cubicBezTo>
                    <a:lnTo>
                      <a:pt x="19093" y="108438"/>
                    </a:lnTo>
                    <a:cubicBezTo>
                      <a:pt x="7222" y="96567"/>
                      <a:pt x="553" y="80462"/>
                      <a:pt x="553" y="63672"/>
                    </a:cubicBezTo>
                    <a:lnTo>
                      <a:pt x="553" y="63664"/>
                    </a:lnTo>
                    <a:cubicBezTo>
                      <a:pt x="553" y="28697"/>
                      <a:pt x="28900" y="350"/>
                      <a:pt x="63867" y="350"/>
                    </a:cubicBezTo>
                    <a:lnTo>
                      <a:pt x="63867" y="350"/>
                    </a:lnTo>
                    <a:cubicBezTo>
                      <a:pt x="98835" y="358"/>
                      <a:pt x="127189" y="28704"/>
                      <a:pt x="127189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D238EE8F-FE94-3EEC-89D3-EF5D1D35A058}"/>
                  </a:ext>
                </a:extLst>
              </p:cNvPr>
              <p:cNvSpPr/>
              <p:nvPr/>
            </p:nvSpPr>
            <p:spPr>
              <a:xfrm>
                <a:off x="6099343" y="4018254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672 h 126636"/>
                  <a:gd name="connsiteX1" fmla="*/ 108629 w 126627"/>
                  <a:gd name="connsiteY1" fmla="*/ 108446 h 126636"/>
                  <a:gd name="connsiteX2" fmla="*/ 63863 w 126627"/>
                  <a:gd name="connsiteY2" fmla="*/ 126986 h 126636"/>
                  <a:gd name="connsiteX3" fmla="*/ 63855 w 126627"/>
                  <a:gd name="connsiteY3" fmla="*/ 126986 h 126636"/>
                  <a:gd name="connsiteX4" fmla="*/ 19089 w 126627"/>
                  <a:gd name="connsiteY4" fmla="*/ 108454 h 126636"/>
                  <a:gd name="connsiteX5" fmla="*/ 19081 w 126627"/>
                  <a:gd name="connsiteY5" fmla="*/ 108446 h 126636"/>
                  <a:gd name="connsiteX6" fmla="*/ 541 w 126627"/>
                  <a:gd name="connsiteY6" fmla="*/ 63672 h 126636"/>
                  <a:gd name="connsiteX7" fmla="*/ 541 w 126627"/>
                  <a:gd name="connsiteY7" fmla="*/ 63672 h 126636"/>
                  <a:gd name="connsiteX8" fmla="*/ 63855 w 126627"/>
                  <a:gd name="connsiteY8" fmla="*/ 350 h 126636"/>
                  <a:gd name="connsiteX9" fmla="*/ 63855 w 126627"/>
                  <a:gd name="connsiteY9" fmla="*/ 350 h 126636"/>
                  <a:gd name="connsiteX10" fmla="*/ 127169 w 126627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672"/>
                    </a:moveTo>
                    <a:cubicBezTo>
                      <a:pt x="127169" y="81067"/>
                      <a:pt x="120137" y="96930"/>
                      <a:pt x="108629" y="108446"/>
                    </a:cubicBezTo>
                    <a:cubicBezTo>
                      <a:pt x="97121" y="119954"/>
                      <a:pt x="81258" y="126986"/>
                      <a:pt x="63863" y="126986"/>
                    </a:cubicBezTo>
                    <a:lnTo>
                      <a:pt x="63855" y="126986"/>
                    </a:lnTo>
                    <a:cubicBezTo>
                      <a:pt x="47065" y="126986"/>
                      <a:pt x="30960" y="120317"/>
                      <a:pt x="19089" y="108454"/>
                    </a:cubicBezTo>
                    <a:lnTo>
                      <a:pt x="19081" y="108446"/>
                    </a:lnTo>
                    <a:cubicBezTo>
                      <a:pt x="7210" y="96567"/>
                      <a:pt x="541" y="80462"/>
                      <a:pt x="541" y="63672"/>
                    </a:cubicBezTo>
                    <a:lnTo>
                      <a:pt x="541" y="63672"/>
                    </a:lnTo>
                    <a:cubicBezTo>
                      <a:pt x="541" y="28704"/>
                      <a:pt x="28888" y="350"/>
                      <a:pt x="63855" y="350"/>
                    </a:cubicBezTo>
                    <a:lnTo>
                      <a:pt x="63855" y="350"/>
                    </a:lnTo>
                    <a:cubicBezTo>
                      <a:pt x="98823" y="358"/>
                      <a:pt x="127169" y="28704"/>
                      <a:pt x="127169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7D7D432F-9154-C9B7-D0D6-50DA22129C56}"/>
                  </a:ext>
                </a:extLst>
              </p:cNvPr>
              <p:cNvSpPr/>
              <p:nvPr/>
            </p:nvSpPr>
            <p:spPr>
              <a:xfrm>
                <a:off x="5815708" y="4018254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672 h 126636"/>
                  <a:gd name="connsiteX1" fmla="*/ 108625 w 126636"/>
                  <a:gd name="connsiteY1" fmla="*/ 108446 h 126636"/>
                  <a:gd name="connsiteX2" fmla="*/ 63859 w 126636"/>
                  <a:gd name="connsiteY2" fmla="*/ 126986 h 126636"/>
                  <a:gd name="connsiteX3" fmla="*/ 63851 w 126636"/>
                  <a:gd name="connsiteY3" fmla="*/ 126986 h 126636"/>
                  <a:gd name="connsiteX4" fmla="*/ 19085 w 126636"/>
                  <a:gd name="connsiteY4" fmla="*/ 108454 h 126636"/>
                  <a:gd name="connsiteX5" fmla="*/ 19077 w 126636"/>
                  <a:gd name="connsiteY5" fmla="*/ 108446 h 126636"/>
                  <a:gd name="connsiteX6" fmla="*/ 529 w 126636"/>
                  <a:gd name="connsiteY6" fmla="*/ 63672 h 126636"/>
                  <a:gd name="connsiteX7" fmla="*/ 529 w 126636"/>
                  <a:gd name="connsiteY7" fmla="*/ 63672 h 126636"/>
                  <a:gd name="connsiteX8" fmla="*/ 63851 w 126636"/>
                  <a:gd name="connsiteY8" fmla="*/ 350 h 126636"/>
                  <a:gd name="connsiteX9" fmla="*/ 63851 w 126636"/>
                  <a:gd name="connsiteY9" fmla="*/ 350 h 126636"/>
                  <a:gd name="connsiteX10" fmla="*/ 127165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672"/>
                    </a:moveTo>
                    <a:cubicBezTo>
                      <a:pt x="127165" y="81156"/>
                      <a:pt x="120076" y="96986"/>
                      <a:pt x="108625" y="108446"/>
                    </a:cubicBezTo>
                    <a:cubicBezTo>
                      <a:pt x="97165" y="119897"/>
                      <a:pt x="81343" y="126986"/>
                      <a:pt x="63859" y="126986"/>
                    </a:cubicBezTo>
                    <a:lnTo>
                      <a:pt x="63851" y="126986"/>
                    </a:lnTo>
                    <a:cubicBezTo>
                      <a:pt x="47061" y="126986"/>
                      <a:pt x="30956" y="120317"/>
                      <a:pt x="19085" y="108454"/>
                    </a:cubicBezTo>
                    <a:lnTo>
                      <a:pt x="19077" y="108446"/>
                    </a:lnTo>
                    <a:cubicBezTo>
                      <a:pt x="7206" y="96567"/>
                      <a:pt x="529" y="80462"/>
                      <a:pt x="529" y="63672"/>
                    </a:cubicBezTo>
                    <a:lnTo>
                      <a:pt x="529" y="63672"/>
                    </a:lnTo>
                    <a:cubicBezTo>
                      <a:pt x="529" y="28704"/>
                      <a:pt x="28884" y="350"/>
                      <a:pt x="63851" y="350"/>
                    </a:cubicBezTo>
                    <a:lnTo>
                      <a:pt x="63851" y="350"/>
                    </a:lnTo>
                    <a:cubicBezTo>
                      <a:pt x="98818" y="350"/>
                      <a:pt x="127165" y="28704"/>
                      <a:pt x="127165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" name="图形 214">
              <a:extLst>
                <a:ext uri="{FF2B5EF4-FFF2-40B4-BE49-F238E27FC236}">
                  <a16:creationId xmlns:a16="http://schemas.microsoft.com/office/drawing/2014/main" id="{3D146A2D-ED8A-8F9A-E7EC-F2DD35121B71}"/>
                </a:ext>
              </a:extLst>
            </p:cNvPr>
            <p:cNvGrpSpPr/>
            <p:nvPr/>
          </p:nvGrpSpPr>
          <p:grpSpPr>
            <a:xfrm>
              <a:off x="5815708" y="4231626"/>
              <a:ext cx="2395658" cy="126636"/>
              <a:chOff x="5815708" y="4231626"/>
              <a:chExt cx="2395658" cy="126636"/>
            </a:xfrm>
            <a:grpFill/>
          </p:grpSpPr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82D788B6-5DA5-35E3-FB4D-BFC301707CFC}"/>
                  </a:ext>
                </a:extLst>
              </p:cNvPr>
              <p:cNvSpPr/>
              <p:nvPr/>
            </p:nvSpPr>
            <p:spPr>
              <a:xfrm>
                <a:off x="8084739" y="4231626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707 h 126636"/>
                  <a:gd name="connsiteX1" fmla="*/ 108714 w 126627"/>
                  <a:gd name="connsiteY1" fmla="*/ 108481 h 126636"/>
                  <a:gd name="connsiteX2" fmla="*/ 63940 w 126627"/>
                  <a:gd name="connsiteY2" fmla="*/ 127022 h 126636"/>
                  <a:gd name="connsiteX3" fmla="*/ 63924 w 126627"/>
                  <a:gd name="connsiteY3" fmla="*/ 127022 h 126636"/>
                  <a:gd name="connsiteX4" fmla="*/ 19166 w 126627"/>
                  <a:gd name="connsiteY4" fmla="*/ 108481 h 126636"/>
                  <a:gd name="connsiteX5" fmla="*/ 19158 w 126627"/>
                  <a:gd name="connsiteY5" fmla="*/ 108473 h 126636"/>
                  <a:gd name="connsiteX6" fmla="*/ 626 w 126627"/>
                  <a:gd name="connsiteY6" fmla="*/ 63707 h 126636"/>
                  <a:gd name="connsiteX7" fmla="*/ 626 w 126627"/>
                  <a:gd name="connsiteY7" fmla="*/ 63691 h 126636"/>
                  <a:gd name="connsiteX8" fmla="*/ 63940 w 126627"/>
                  <a:gd name="connsiteY8" fmla="*/ 385 h 126636"/>
                  <a:gd name="connsiteX9" fmla="*/ 63948 w 126627"/>
                  <a:gd name="connsiteY9" fmla="*/ 385 h 126636"/>
                  <a:gd name="connsiteX10" fmla="*/ 127254 w 126627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707"/>
                    </a:moveTo>
                    <a:cubicBezTo>
                      <a:pt x="127254" y="80498"/>
                      <a:pt x="120585" y="96602"/>
                      <a:pt x="108714" y="108481"/>
                    </a:cubicBezTo>
                    <a:cubicBezTo>
                      <a:pt x="96835" y="120352"/>
                      <a:pt x="80730" y="127022"/>
                      <a:pt x="63940" y="127022"/>
                    </a:cubicBezTo>
                    <a:lnTo>
                      <a:pt x="63924" y="127022"/>
                    </a:lnTo>
                    <a:cubicBezTo>
                      <a:pt x="47142" y="127022"/>
                      <a:pt x="31037" y="120352"/>
                      <a:pt x="19166" y="108481"/>
                    </a:cubicBezTo>
                    <a:lnTo>
                      <a:pt x="19158" y="108473"/>
                    </a:lnTo>
                    <a:cubicBezTo>
                      <a:pt x="7287" y="96594"/>
                      <a:pt x="617" y="80498"/>
                      <a:pt x="626" y="63707"/>
                    </a:cubicBezTo>
                    <a:lnTo>
                      <a:pt x="626" y="63691"/>
                    </a:lnTo>
                    <a:cubicBezTo>
                      <a:pt x="626" y="28732"/>
                      <a:pt x="28972" y="385"/>
                      <a:pt x="63940" y="385"/>
                    </a:cubicBezTo>
                    <a:lnTo>
                      <a:pt x="63948" y="385"/>
                    </a:lnTo>
                    <a:cubicBezTo>
                      <a:pt x="98915" y="394"/>
                      <a:pt x="127254" y="28740"/>
                      <a:pt x="127254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6E8399A1-44DF-1381-4B53-38A8B524FB34}"/>
                  </a:ext>
                </a:extLst>
              </p:cNvPr>
              <p:cNvSpPr/>
              <p:nvPr/>
            </p:nvSpPr>
            <p:spPr>
              <a:xfrm>
                <a:off x="7801103" y="4231626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707 h 126636"/>
                  <a:gd name="connsiteX1" fmla="*/ 108710 w 126636"/>
                  <a:gd name="connsiteY1" fmla="*/ 108481 h 126636"/>
                  <a:gd name="connsiteX2" fmla="*/ 63936 w 126636"/>
                  <a:gd name="connsiteY2" fmla="*/ 127022 h 126636"/>
                  <a:gd name="connsiteX3" fmla="*/ 63920 w 126636"/>
                  <a:gd name="connsiteY3" fmla="*/ 127022 h 126636"/>
                  <a:gd name="connsiteX4" fmla="*/ 19162 w 126636"/>
                  <a:gd name="connsiteY4" fmla="*/ 108481 h 126636"/>
                  <a:gd name="connsiteX5" fmla="*/ 19154 w 126636"/>
                  <a:gd name="connsiteY5" fmla="*/ 108473 h 126636"/>
                  <a:gd name="connsiteX6" fmla="*/ 614 w 126636"/>
                  <a:gd name="connsiteY6" fmla="*/ 63707 h 126636"/>
                  <a:gd name="connsiteX7" fmla="*/ 614 w 126636"/>
                  <a:gd name="connsiteY7" fmla="*/ 63691 h 126636"/>
                  <a:gd name="connsiteX8" fmla="*/ 63936 w 126636"/>
                  <a:gd name="connsiteY8" fmla="*/ 385 h 126636"/>
                  <a:gd name="connsiteX9" fmla="*/ 63936 w 126636"/>
                  <a:gd name="connsiteY9" fmla="*/ 385 h 126636"/>
                  <a:gd name="connsiteX10" fmla="*/ 127250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707"/>
                    </a:moveTo>
                    <a:cubicBezTo>
                      <a:pt x="127250" y="80587"/>
                      <a:pt x="120532" y="96659"/>
                      <a:pt x="108710" y="108481"/>
                    </a:cubicBezTo>
                    <a:cubicBezTo>
                      <a:pt x="96887" y="120304"/>
                      <a:pt x="80815" y="127022"/>
                      <a:pt x="63936" y="127022"/>
                    </a:cubicBezTo>
                    <a:lnTo>
                      <a:pt x="63920" y="127022"/>
                    </a:lnTo>
                    <a:cubicBezTo>
                      <a:pt x="47137" y="127022"/>
                      <a:pt x="31033" y="120352"/>
                      <a:pt x="19162" y="108481"/>
                    </a:cubicBezTo>
                    <a:lnTo>
                      <a:pt x="19154" y="108473"/>
                    </a:lnTo>
                    <a:cubicBezTo>
                      <a:pt x="7283" y="96594"/>
                      <a:pt x="614" y="80498"/>
                      <a:pt x="614" y="63707"/>
                    </a:cubicBezTo>
                    <a:lnTo>
                      <a:pt x="614" y="63691"/>
                    </a:lnTo>
                    <a:cubicBezTo>
                      <a:pt x="622" y="28732"/>
                      <a:pt x="28968" y="385"/>
                      <a:pt x="63936" y="385"/>
                    </a:cubicBezTo>
                    <a:lnTo>
                      <a:pt x="63936" y="385"/>
                    </a:lnTo>
                    <a:cubicBezTo>
                      <a:pt x="98903" y="394"/>
                      <a:pt x="127250" y="28740"/>
                      <a:pt x="127250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75E8F3E4-1B8F-2D10-6CFA-09E292D51DCF}"/>
                  </a:ext>
                </a:extLst>
              </p:cNvPr>
              <p:cNvSpPr/>
              <p:nvPr/>
            </p:nvSpPr>
            <p:spPr>
              <a:xfrm>
                <a:off x="7517477" y="4231626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707 h 126636"/>
                  <a:gd name="connsiteX1" fmla="*/ 108690 w 126636"/>
                  <a:gd name="connsiteY1" fmla="*/ 108481 h 126636"/>
                  <a:gd name="connsiteX2" fmla="*/ 63924 w 126636"/>
                  <a:gd name="connsiteY2" fmla="*/ 127022 h 126636"/>
                  <a:gd name="connsiteX3" fmla="*/ 63907 w 126636"/>
                  <a:gd name="connsiteY3" fmla="*/ 127022 h 126636"/>
                  <a:gd name="connsiteX4" fmla="*/ 19150 w 126636"/>
                  <a:gd name="connsiteY4" fmla="*/ 108481 h 126636"/>
                  <a:gd name="connsiteX5" fmla="*/ 19142 w 126636"/>
                  <a:gd name="connsiteY5" fmla="*/ 108473 h 126636"/>
                  <a:gd name="connsiteX6" fmla="*/ 602 w 126636"/>
                  <a:gd name="connsiteY6" fmla="*/ 63707 h 126636"/>
                  <a:gd name="connsiteX7" fmla="*/ 602 w 126636"/>
                  <a:gd name="connsiteY7" fmla="*/ 63700 h 126636"/>
                  <a:gd name="connsiteX8" fmla="*/ 63924 w 126636"/>
                  <a:gd name="connsiteY8" fmla="*/ 385 h 126636"/>
                  <a:gd name="connsiteX9" fmla="*/ 63924 w 126636"/>
                  <a:gd name="connsiteY9" fmla="*/ 385 h 126636"/>
                  <a:gd name="connsiteX10" fmla="*/ 127238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707"/>
                    </a:moveTo>
                    <a:cubicBezTo>
                      <a:pt x="127238" y="80675"/>
                      <a:pt x="120463" y="96707"/>
                      <a:pt x="108690" y="108481"/>
                    </a:cubicBezTo>
                    <a:cubicBezTo>
                      <a:pt x="96923" y="120248"/>
                      <a:pt x="80891" y="127022"/>
                      <a:pt x="63924" y="127022"/>
                    </a:cubicBezTo>
                    <a:lnTo>
                      <a:pt x="63907" y="127022"/>
                    </a:lnTo>
                    <a:cubicBezTo>
                      <a:pt x="47125" y="127022"/>
                      <a:pt x="31020" y="120352"/>
                      <a:pt x="19150" y="108481"/>
                    </a:cubicBezTo>
                    <a:lnTo>
                      <a:pt x="19142" y="108473"/>
                    </a:lnTo>
                    <a:cubicBezTo>
                      <a:pt x="7271" y="96594"/>
                      <a:pt x="602" y="80498"/>
                      <a:pt x="602" y="63707"/>
                    </a:cubicBezTo>
                    <a:lnTo>
                      <a:pt x="602" y="63700"/>
                    </a:lnTo>
                    <a:cubicBezTo>
                      <a:pt x="609" y="28732"/>
                      <a:pt x="28956" y="385"/>
                      <a:pt x="63924" y="385"/>
                    </a:cubicBezTo>
                    <a:lnTo>
                      <a:pt x="63924" y="385"/>
                    </a:lnTo>
                    <a:cubicBezTo>
                      <a:pt x="98891" y="394"/>
                      <a:pt x="127238" y="28740"/>
                      <a:pt x="127238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08F72AB0-6A9D-082C-16AD-A214FF6E44B2}"/>
                  </a:ext>
                </a:extLst>
              </p:cNvPr>
              <p:cNvSpPr/>
              <p:nvPr/>
            </p:nvSpPr>
            <p:spPr>
              <a:xfrm>
                <a:off x="7233850" y="4231626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707 h 126636"/>
                  <a:gd name="connsiteX1" fmla="*/ 108677 w 126636"/>
                  <a:gd name="connsiteY1" fmla="*/ 108481 h 126636"/>
                  <a:gd name="connsiteX2" fmla="*/ 63911 w 126636"/>
                  <a:gd name="connsiteY2" fmla="*/ 127022 h 126636"/>
                  <a:gd name="connsiteX3" fmla="*/ 63903 w 126636"/>
                  <a:gd name="connsiteY3" fmla="*/ 127022 h 126636"/>
                  <a:gd name="connsiteX4" fmla="*/ 19138 w 126636"/>
                  <a:gd name="connsiteY4" fmla="*/ 108481 h 126636"/>
                  <a:gd name="connsiteX5" fmla="*/ 19129 w 126636"/>
                  <a:gd name="connsiteY5" fmla="*/ 108473 h 126636"/>
                  <a:gd name="connsiteX6" fmla="*/ 589 w 126636"/>
                  <a:gd name="connsiteY6" fmla="*/ 63707 h 126636"/>
                  <a:gd name="connsiteX7" fmla="*/ 589 w 126636"/>
                  <a:gd name="connsiteY7" fmla="*/ 63700 h 126636"/>
                  <a:gd name="connsiteX8" fmla="*/ 63911 w 126636"/>
                  <a:gd name="connsiteY8" fmla="*/ 385 h 126636"/>
                  <a:gd name="connsiteX9" fmla="*/ 63911 w 126636"/>
                  <a:gd name="connsiteY9" fmla="*/ 385 h 126636"/>
                  <a:gd name="connsiteX10" fmla="*/ 127226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707"/>
                    </a:moveTo>
                    <a:cubicBezTo>
                      <a:pt x="127226" y="80756"/>
                      <a:pt x="120395" y="96764"/>
                      <a:pt x="108677" y="108481"/>
                    </a:cubicBezTo>
                    <a:cubicBezTo>
                      <a:pt x="96959" y="120199"/>
                      <a:pt x="80960" y="127022"/>
                      <a:pt x="63911" y="127022"/>
                    </a:cubicBezTo>
                    <a:lnTo>
                      <a:pt x="63903" y="127022"/>
                    </a:lnTo>
                    <a:cubicBezTo>
                      <a:pt x="47113" y="127022"/>
                      <a:pt x="31008" y="120352"/>
                      <a:pt x="19138" y="108481"/>
                    </a:cubicBezTo>
                    <a:lnTo>
                      <a:pt x="19129" y="108473"/>
                    </a:lnTo>
                    <a:cubicBezTo>
                      <a:pt x="7258" y="96602"/>
                      <a:pt x="589" y="80498"/>
                      <a:pt x="589" y="63707"/>
                    </a:cubicBezTo>
                    <a:lnTo>
                      <a:pt x="589" y="63700"/>
                    </a:lnTo>
                    <a:cubicBezTo>
                      <a:pt x="597" y="28732"/>
                      <a:pt x="28944" y="385"/>
                      <a:pt x="63911" y="385"/>
                    </a:cubicBezTo>
                    <a:lnTo>
                      <a:pt x="63911" y="385"/>
                    </a:lnTo>
                    <a:cubicBezTo>
                      <a:pt x="98879" y="394"/>
                      <a:pt x="127226" y="28740"/>
                      <a:pt x="127226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2C21AC94-2C0B-3E2B-6D84-4E67D67BDAF3}"/>
                  </a:ext>
                </a:extLst>
              </p:cNvPr>
              <p:cNvSpPr/>
              <p:nvPr/>
            </p:nvSpPr>
            <p:spPr>
              <a:xfrm>
                <a:off x="6950223" y="4231626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707 h 126636"/>
                  <a:gd name="connsiteX1" fmla="*/ 108665 w 126636"/>
                  <a:gd name="connsiteY1" fmla="*/ 108481 h 126636"/>
                  <a:gd name="connsiteX2" fmla="*/ 63900 w 126636"/>
                  <a:gd name="connsiteY2" fmla="*/ 127022 h 126636"/>
                  <a:gd name="connsiteX3" fmla="*/ 63891 w 126636"/>
                  <a:gd name="connsiteY3" fmla="*/ 127022 h 126636"/>
                  <a:gd name="connsiteX4" fmla="*/ 19126 w 126636"/>
                  <a:gd name="connsiteY4" fmla="*/ 108481 h 126636"/>
                  <a:gd name="connsiteX5" fmla="*/ 19118 w 126636"/>
                  <a:gd name="connsiteY5" fmla="*/ 108473 h 126636"/>
                  <a:gd name="connsiteX6" fmla="*/ 577 w 126636"/>
                  <a:gd name="connsiteY6" fmla="*/ 63707 h 126636"/>
                  <a:gd name="connsiteX7" fmla="*/ 577 w 126636"/>
                  <a:gd name="connsiteY7" fmla="*/ 63700 h 126636"/>
                  <a:gd name="connsiteX8" fmla="*/ 63891 w 126636"/>
                  <a:gd name="connsiteY8" fmla="*/ 385 h 126636"/>
                  <a:gd name="connsiteX9" fmla="*/ 63900 w 126636"/>
                  <a:gd name="connsiteY9" fmla="*/ 385 h 126636"/>
                  <a:gd name="connsiteX10" fmla="*/ 127213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707"/>
                    </a:moveTo>
                    <a:cubicBezTo>
                      <a:pt x="127213" y="80844"/>
                      <a:pt x="120335" y="96812"/>
                      <a:pt x="108665" y="108481"/>
                    </a:cubicBezTo>
                    <a:cubicBezTo>
                      <a:pt x="97004" y="120143"/>
                      <a:pt x="81037" y="127022"/>
                      <a:pt x="63900" y="127022"/>
                    </a:cubicBezTo>
                    <a:lnTo>
                      <a:pt x="63891" y="127022"/>
                    </a:lnTo>
                    <a:cubicBezTo>
                      <a:pt x="47102" y="127022"/>
                      <a:pt x="30997" y="120352"/>
                      <a:pt x="19126" y="108481"/>
                    </a:cubicBezTo>
                    <a:lnTo>
                      <a:pt x="19118" y="108473"/>
                    </a:lnTo>
                    <a:cubicBezTo>
                      <a:pt x="7247" y="96602"/>
                      <a:pt x="577" y="80498"/>
                      <a:pt x="577" y="63707"/>
                    </a:cubicBezTo>
                    <a:lnTo>
                      <a:pt x="577" y="63700"/>
                    </a:lnTo>
                    <a:cubicBezTo>
                      <a:pt x="577" y="28732"/>
                      <a:pt x="28924" y="385"/>
                      <a:pt x="63891" y="385"/>
                    </a:cubicBezTo>
                    <a:lnTo>
                      <a:pt x="63900" y="385"/>
                    </a:lnTo>
                    <a:cubicBezTo>
                      <a:pt x="98867" y="394"/>
                      <a:pt x="127213" y="28740"/>
                      <a:pt x="127213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C840E8A7-58FD-FB57-B440-0B57FB9985BA}"/>
                  </a:ext>
                </a:extLst>
              </p:cNvPr>
              <p:cNvSpPr/>
              <p:nvPr/>
            </p:nvSpPr>
            <p:spPr>
              <a:xfrm>
                <a:off x="6666596" y="4231626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707 h 126636"/>
                  <a:gd name="connsiteX1" fmla="*/ 108653 w 126636"/>
                  <a:gd name="connsiteY1" fmla="*/ 108481 h 126636"/>
                  <a:gd name="connsiteX2" fmla="*/ 63887 w 126636"/>
                  <a:gd name="connsiteY2" fmla="*/ 127022 h 126636"/>
                  <a:gd name="connsiteX3" fmla="*/ 63879 w 126636"/>
                  <a:gd name="connsiteY3" fmla="*/ 127022 h 126636"/>
                  <a:gd name="connsiteX4" fmla="*/ 19113 w 126636"/>
                  <a:gd name="connsiteY4" fmla="*/ 108481 h 126636"/>
                  <a:gd name="connsiteX5" fmla="*/ 19106 w 126636"/>
                  <a:gd name="connsiteY5" fmla="*/ 108473 h 126636"/>
                  <a:gd name="connsiteX6" fmla="*/ 565 w 126636"/>
                  <a:gd name="connsiteY6" fmla="*/ 63707 h 126636"/>
                  <a:gd name="connsiteX7" fmla="*/ 565 w 126636"/>
                  <a:gd name="connsiteY7" fmla="*/ 63700 h 126636"/>
                  <a:gd name="connsiteX8" fmla="*/ 63879 w 126636"/>
                  <a:gd name="connsiteY8" fmla="*/ 385 h 126636"/>
                  <a:gd name="connsiteX9" fmla="*/ 63887 w 126636"/>
                  <a:gd name="connsiteY9" fmla="*/ 385 h 126636"/>
                  <a:gd name="connsiteX10" fmla="*/ 127201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707"/>
                    </a:moveTo>
                    <a:cubicBezTo>
                      <a:pt x="127201" y="80933"/>
                      <a:pt x="120266" y="96861"/>
                      <a:pt x="108653" y="108481"/>
                    </a:cubicBezTo>
                    <a:cubicBezTo>
                      <a:pt x="97040" y="120094"/>
                      <a:pt x="81113" y="127022"/>
                      <a:pt x="63887" y="127022"/>
                    </a:cubicBezTo>
                    <a:lnTo>
                      <a:pt x="63879" y="127022"/>
                    </a:lnTo>
                    <a:cubicBezTo>
                      <a:pt x="47089" y="127022"/>
                      <a:pt x="30985" y="120352"/>
                      <a:pt x="19113" y="108481"/>
                    </a:cubicBezTo>
                    <a:lnTo>
                      <a:pt x="19106" y="108473"/>
                    </a:lnTo>
                    <a:cubicBezTo>
                      <a:pt x="7235" y="96602"/>
                      <a:pt x="565" y="80498"/>
                      <a:pt x="565" y="63707"/>
                    </a:cubicBezTo>
                    <a:lnTo>
                      <a:pt x="565" y="63700"/>
                    </a:lnTo>
                    <a:cubicBezTo>
                      <a:pt x="565" y="28732"/>
                      <a:pt x="28912" y="385"/>
                      <a:pt x="63879" y="385"/>
                    </a:cubicBezTo>
                    <a:lnTo>
                      <a:pt x="63887" y="385"/>
                    </a:lnTo>
                    <a:cubicBezTo>
                      <a:pt x="98855" y="394"/>
                      <a:pt x="127201" y="28740"/>
                      <a:pt x="127201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1C3015D4-B824-A0C6-85DA-508EB87E8453}"/>
                  </a:ext>
                </a:extLst>
              </p:cNvPr>
              <p:cNvSpPr/>
              <p:nvPr/>
            </p:nvSpPr>
            <p:spPr>
              <a:xfrm>
                <a:off x="6382970" y="4231626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707 h 126636"/>
                  <a:gd name="connsiteX1" fmla="*/ 108641 w 126636"/>
                  <a:gd name="connsiteY1" fmla="*/ 108481 h 126636"/>
                  <a:gd name="connsiteX2" fmla="*/ 63875 w 126636"/>
                  <a:gd name="connsiteY2" fmla="*/ 127022 h 126636"/>
                  <a:gd name="connsiteX3" fmla="*/ 63867 w 126636"/>
                  <a:gd name="connsiteY3" fmla="*/ 127022 h 126636"/>
                  <a:gd name="connsiteX4" fmla="*/ 19101 w 126636"/>
                  <a:gd name="connsiteY4" fmla="*/ 108481 h 126636"/>
                  <a:gd name="connsiteX5" fmla="*/ 19093 w 126636"/>
                  <a:gd name="connsiteY5" fmla="*/ 108473 h 126636"/>
                  <a:gd name="connsiteX6" fmla="*/ 553 w 126636"/>
                  <a:gd name="connsiteY6" fmla="*/ 63707 h 126636"/>
                  <a:gd name="connsiteX7" fmla="*/ 553 w 126636"/>
                  <a:gd name="connsiteY7" fmla="*/ 63700 h 126636"/>
                  <a:gd name="connsiteX8" fmla="*/ 63867 w 126636"/>
                  <a:gd name="connsiteY8" fmla="*/ 385 h 126636"/>
                  <a:gd name="connsiteX9" fmla="*/ 63867 w 126636"/>
                  <a:gd name="connsiteY9" fmla="*/ 385 h 126636"/>
                  <a:gd name="connsiteX10" fmla="*/ 127189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707"/>
                    </a:moveTo>
                    <a:cubicBezTo>
                      <a:pt x="127189" y="81022"/>
                      <a:pt x="120205" y="96917"/>
                      <a:pt x="108641" y="108481"/>
                    </a:cubicBezTo>
                    <a:cubicBezTo>
                      <a:pt x="97077" y="120038"/>
                      <a:pt x="81181" y="127022"/>
                      <a:pt x="63875" y="127022"/>
                    </a:cubicBezTo>
                    <a:lnTo>
                      <a:pt x="63867" y="127022"/>
                    </a:lnTo>
                    <a:cubicBezTo>
                      <a:pt x="47077" y="127022"/>
                      <a:pt x="30972" y="120352"/>
                      <a:pt x="19101" y="108481"/>
                    </a:cubicBezTo>
                    <a:lnTo>
                      <a:pt x="19093" y="108473"/>
                    </a:lnTo>
                    <a:cubicBezTo>
                      <a:pt x="7222" y="96602"/>
                      <a:pt x="553" y="80498"/>
                      <a:pt x="553" y="63707"/>
                    </a:cubicBezTo>
                    <a:lnTo>
                      <a:pt x="553" y="63700"/>
                    </a:lnTo>
                    <a:cubicBezTo>
                      <a:pt x="553" y="28732"/>
                      <a:pt x="28900" y="385"/>
                      <a:pt x="63867" y="385"/>
                    </a:cubicBezTo>
                    <a:lnTo>
                      <a:pt x="63867" y="385"/>
                    </a:lnTo>
                    <a:cubicBezTo>
                      <a:pt x="98835" y="394"/>
                      <a:pt x="127189" y="28740"/>
                      <a:pt x="127189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88173D5F-00B3-01E0-317D-EC5093968C46}"/>
                  </a:ext>
                </a:extLst>
              </p:cNvPr>
              <p:cNvSpPr/>
              <p:nvPr/>
            </p:nvSpPr>
            <p:spPr>
              <a:xfrm>
                <a:off x="6099343" y="4231626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707 h 126636"/>
                  <a:gd name="connsiteX1" fmla="*/ 108629 w 126627"/>
                  <a:gd name="connsiteY1" fmla="*/ 108481 h 126636"/>
                  <a:gd name="connsiteX2" fmla="*/ 63863 w 126627"/>
                  <a:gd name="connsiteY2" fmla="*/ 127022 h 126636"/>
                  <a:gd name="connsiteX3" fmla="*/ 63855 w 126627"/>
                  <a:gd name="connsiteY3" fmla="*/ 127022 h 126636"/>
                  <a:gd name="connsiteX4" fmla="*/ 19089 w 126627"/>
                  <a:gd name="connsiteY4" fmla="*/ 108489 h 126636"/>
                  <a:gd name="connsiteX5" fmla="*/ 19081 w 126627"/>
                  <a:gd name="connsiteY5" fmla="*/ 108481 h 126636"/>
                  <a:gd name="connsiteX6" fmla="*/ 541 w 126627"/>
                  <a:gd name="connsiteY6" fmla="*/ 63707 h 126636"/>
                  <a:gd name="connsiteX7" fmla="*/ 541 w 126627"/>
                  <a:gd name="connsiteY7" fmla="*/ 63707 h 126636"/>
                  <a:gd name="connsiteX8" fmla="*/ 63855 w 126627"/>
                  <a:gd name="connsiteY8" fmla="*/ 385 h 126636"/>
                  <a:gd name="connsiteX9" fmla="*/ 63855 w 126627"/>
                  <a:gd name="connsiteY9" fmla="*/ 385 h 126636"/>
                  <a:gd name="connsiteX10" fmla="*/ 127169 w 126627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707"/>
                    </a:moveTo>
                    <a:cubicBezTo>
                      <a:pt x="127169" y="81103"/>
                      <a:pt x="120137" y="96965"/>
                      <a:pt x="108629" y="108481"/>
                    </a:cubicBezTo>
                    <a:cubicBezTo>
                      <a:pt x="97121" y="119989"/>
                      <a:pt x="81258" y="127022"/>
                      <a:pt x="63863" y="127022"/>
                    </a:cubicBezTo>
                    <a:lnTo>
                      <a:pt x="63855" y="127022"/>
                    </a:lnTo>
                    <a:cubicBezTo>
                      <a:pt x="47065" y="127022"/>
                      <a:pt x="30960" y="120352"/>
                      <a:pt x="19089" y="108489"/>
                    </a:cubicBezTo>
                    <a:lnTo>
                      <a:pt x="19081" y="108481"/>
                    </a:lnTo>
                    <a:cubicBezTo>
                      <a:pt x="7210" y="96602"/>
                      <a:pt x="541" y="80498"/>
                      <a:pt x="541" y="63707"/>
                    </a:cubicBezTo>
                    <a:lnTo>
                      <a:pt x="541" y="63707"/>
                    </a:lnTo>
                    <a:cubicBezTo>
                      <a:pt x="541" y="28740"/>
                      <a:pt x="28888" y="385"/>
                      <a:pt x="63855" y="385"/>
                    </a:cubicBezTo>
                    <a:lnTo>
                      <a:pt x="63855" y="385"/>
                    </a:lnTo>
                    <a:cubicBezTo>
                      <a:pt x="98823" y="394"/>
                      <a:pt x="127169" y="28740"/>
                      <a:pt x="127169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0D6D2F99-5B89-F0E3-5A9B-3290FA2B5135}"/>
                  </a:ext>
                </a:extLst>
              </p:cNvPr>
              <p:cNvSpPr/>
              <p:nvPr/>
            </p:nvSpPr>
            <p:spPr>
              <a:xfrm>
                <a:off x="5815708" y="4231626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707 h 126636"/>
                  <a:gd name="connsiteX1" fmla="*/ 108625 w 126636"/>
                  <a:gd name="connsiteY1" fmla="*/ 108481 h 126636"/>
                  <a:gd name="connsiteX2" fmla="*/ 63859 w 126636"/>
                  <a:gd name="connsiteY2" fmla="*/ 127022 h 126636"/>
                  <a:gd name="connsiteX3" fmla="*/ 63851 w 126636"/>
                  <a:gd name="connsiteY3" fmla="*/ 127022 h 126636"/>
                  <a:gd name="connsiteX4" fmla="*/ 19085 w 126636"/>
                  <a:gd name="connsiteY4" fmla="*/ 108489 h 126636"/>
                  <a:gd name="connsiteX5" fmla="*/ 19077 w 126636"/>
                  <a:gd name="connsiteY5" fmla="*/ 108481 h 126636"/>
                  <a:gd name="connsiteX6" fmla="*/ 529 w 126636"/>
                  <a:gd name="connsiteY6" fmla="*/ 63707 h 126636"/>
                  <a:gd name="connsiteX7" fmla="*/ 529 w 126636"/>
                  <a:gd name="connsiteY7" fmla="*/ 63707 h 126636"/>
                  <a:gd name="connsiteX8" fmla="*/ 63851 w 126636"/>
                  <a:gd name="connsiteY8" fmla="*/ 385 h 126636"/>
                  <a:gd name="connsiteX9" fmla="*/ 63851 w 126636"/>
                  <a:gd name="connsiteY9" fmla="*/ 385 h 126636"/>
                  <a:gd name="connsiteX10" fmla="*/ 127165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707"/>
                    </a:moveTo>
                    <a:cubicBezTo>
                      <a:pt x="127165" y="81191"/>
                      <a:pt x="120076" y="97022"/>
                      <a:pt x="108625" y="108481"/>
                    </a:cubicBezTo>
                    <a:cubicBezTo>
                      <a:pt x="97165" y="119933"/>
                      <a:pt x="81343" y="127022"/>
                      <a:pt x="63859" y="127022"/>
                    </a:cubicBezTo>
                    <a:lnTo>
                      <a:pt x="63851" y="127022"/>
                    </a:lnTo>
                    <a:cubicBezTo>
                      <a:pt x="47061" y="127022"/>
                      <a:pt x="30956" y="120352"/>
                      <a:pt x="19085" y="108489"/>
                    </a:cubicBezTo>
                    <a:lnTo>
                      <a:pt x="19077" y="108481"/>
                    </a:lnTo>
                    <a:cubicBezTo>
                      <a:pt x="7206" y="96602"/>
                      <a:pt x="529" y="80498"/>
                      <a:pt x="529" y="63707"/>
                    </a:cubicBezTo>
                    <a:lnTo>
                      <a:pt x="529" y="63707"/>
                    </a:lnTo>
                    <a:cubicBezTo>
                      <a:pt x="529" y="28740"/>
                      <a:pt x="28884" y="385"/>
                      <a:pt x="63851" y="385"/>
                    </a:cubicBezTo>
                    <a:lnTo>
                      <a:pt x="63851" y="385"/>
                    </a:lnTo>
                    <a:cubicBezTo>
                      <a:pt x="98818" y="385"/>
                      <a:pt x="127165" y="28740"/>
                      <a:pt x="127165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79" name="图形 214">
            <a:extLst>
              <a:ext uri="{FF2B5EF4-FFF2-40B4-BE49-F238E27FC236}">
                <a16:creationId xmlns:a16="http://schemas.microsoft.com/office/drawing/2014/main" id="{4D2FED12-82E7-52E6-CF1F-3F7DA6CF6F9E}"/>
              </a:ext>
            </a:extLst>
          </p:cNvPr>
          <p:cNvGrpSpPr/>
          <p:nvPr userDrawn="1"/>
        </p:nvGrpSpPr>
        <p:grpSpPr>
          <a:xfrm>
            <a:off x="-1128498" y="-660854"/>
            <a:ext cx="1693250" cy="1024536"/>
            <a:chOff x="745141" y="1389085"/>
            <a:chExt cx="1693250" cy="1024536"/>
          </a:xfrm>
          <a:solidFill>
            <a:srgbClr val="FFCC00"/>
          </a:solidFill>
        </p:grpSpPr>
        <p:grpSp>
          <p:nvGrpSpPr>
            <p:cNvPr id="80" name="图形 214">
              <a:extLst>
                <a:ext uri="{FF2B5EF4-FFF2-40B4-BE49-F238E27FC236}">
                  <a16:creationId xmlns:a16="http://schemas.microsoft.com/office/drawing/2014/main" id="{628341C1-DB7F-A595-92D6-735D054B7905}"/>
                </a:ext>
              </a:extLst>
            </p:cNvPr>
            <p:cNvGrpSpPr/>
            <p:nvPr/>
          </p:nvGrpSpPr>
          <p:grpSpPr>
            <a:xfrm>
              <a:off x="745141" y="1389085"/>
              <a:ext cx="1693250" cy="89506"/>
              <a:chOff x="745141" y="1389085"/>
              <a:chExt cx="1693250" cy="89506"/>
            </a:xfrm>
            <a:solidFill>
              <a:srgbClr val="FFCC00"/>
            </a:solidFill>
          </p:grpSpPr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17084309-024A-FD3F-460B-42B87E7FF5C6}"/>
                  </a:ext>
                </a:extLst>
              </p:cNvPr>
              <p:cNvSpPr/>
              <p:nvPr/>
            </p:nvSpPr>
            <p:spPr>
              <a:xfrm>
                <a:off x="2348892" y="1389085"/>
                <a:ext cx="89500" cy="89506"/>
              </a:xfrm>
              <a:custGeom>
                <a:avLst/>
                <a:gdLst>
                  <a:gd name="connsiteX0" fmla="*/ 89167 w 89500"/>
                  <a:gd name="connsiteY0" fmla="*/ 44665 h 89506"/>
                  <a:gd name="connsiteX1" fmla="*/ 76063 w 89500"/>
                  <a:gd name="connsiteY1" fmla="*/ 76311 h 89506"/>
                  <a:gd name="connsiteX2" fmla="*/ 44417 w 89500"/>
                  <a:gd name="connsiteY2" fmla="*/ 89415 h 89506"/>
                  <a:gd name="connsiteX3" fmla="*/ 44406 w 89500"/>
                  <a:gd name="connsiteY3" fmla="*/ 89415 h 89506"/>
                  <a:gd name="connsiteX4" fmla="*/ 12771 w 89500"/>
                  <a:gd name="connsiteY4" fmla="*/ 76311 h 89506"/>
                  <a:gd name="connsiteX5" fmla="*/ 12765 w 89500"/>
                  <a:gd name="connsiteY5" fmla="*/ 76305 h 89506"/>
                  <a:gd name="connsiteX6" fmla="*/ -333 w 89500"/>
                  <a:gd name="connsiteY6" fmla="*/ 44665 h 89506"/>
                  <a:gd name="connsiteX7" fmla="*/ -333 w 89500"/>
                  <a:gd name="connsiteY7" fmla="*/ 44653 h 89506"/>
                  <a:gd name="connsiteX8" fmla="*/ 44417 w 89500"/>
                  <a:gd name="connsiteY8" fmla="*/ -91 h 89506"/>
                  <a:gd name="connsiteX9" fmla="*/ 44423 w 89500"/>
                  <a:gd name="connsiteY9" fmla="*/ -91 h 89506"/>
                  <a:gd name="connsiteX10" fmla="*/ 89167 w 89500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665"/>
                    </a:moveTo>
                    <a:cubicBezTo>
                      <a:pt x="89167" y="56532"/>
                      <a:pt x="84454" y="67915"/>
                      <a:pt x="76063" y="76311"/>
                    </a:cubicBezTo>
                    <a:cubicBezTo>
                      <a:pt x="67667" y="84701"/>
                      <a:pt x="56284" y="89415"/>
                      <a:pt x="44417" y="89415"/>
                    </a:cubicBezTo>
                    <a:lnTo>
                      <a:pt x="44406" y="89415"/>
                    </a:lnTo>
                    <a:cubicBezTo>
                      <a:pt x="32544" y="89415"/>
                      <a:pt x="21161" y="84701"/>
                      <a:pt x="12771" y="76311"/>
                    </a:cubicBezTo>
                    <a:lnTo>
                      <a:pt x="12765" y="76305"/>
                    </a:lnTo>
                    <a:cubicBezTo>
                      <a:pt x="4375" y="67909"/>
                      <a:pt x="-339" y="56532"/>
                      <a:pt x="-333" y="44665"/>
                    </a:cubicBezTo>
                    <a:lnTo>
                      <a:pt x="-333" y="44653"/>
                    </a:lnTo>
                    <a:cubicBezTo>
                      <a:pt x="-333" y="19944"/>
                      <a:pt x="19702" y="-91"/>
                      <a:pt x="44417" y="-91"/>
                    </a:cubicBezTo>
                    <a:lnTo>
                      <a:pt x="44423" y="-91"/>
                    </a:lnTo>
                    <a:cubicBezTo>
                      <a:pt x="69138" y="-86"/>
                      <a:pt x="89167" y="19950"/>
                      <a:pt x="89167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58C4FE00-62CD-D9F7-CF86-4BBD66BFF306}"/>
                  </a:ext>
                </a:extLst>
              </p:cNvPr>
              <p:cNvSpPr/>
              <p:nvPr/>
            </p:nvSpPr>
            <p:spPr>
              <a:xfrm>
                <a:off x="2148418" y="1389085"/>
                <a:ext cx="89506" cy="89506"/>
              </a:xfrm>
              <a:custGeom>
                <a:avLst/>
                <a:gdLst>
                  <a:gd name="connsiteX0" fmla="*/ 89175 w 89506"/>
                  <a:gd name="connsiteY0" fmla="*/ 44665 h 89506"/>
                  <a:gd name="connsiteX1" fmla="*/ 76071 w 89506"/>
                  <a:gd name="connsiteY1" fmla="*/ 76311 h 89506"/>
                  <a:gd name="connsiteX2" fmla="*/ 44424 w 89506"/>
                  <a:gd name="connsiteY2" fmla="*/ 89415 h 89506"/>
                  <a:gd name="connsiteX3" fmla="*/ 44413 w 89506"/>
                  <a:gd name="connsiteY3" fmla="*/ 89415 h 89506"/>
                  <a:gd name="connsiteX4" fmla="*/ 12778 w 89506"/>
                  <a:gd name="connsiteY4" fmla="*/ 76311 h 89506"/>
                  <a:gd name="connsiteX5" fmla="*/ 12773 w 89506"/>
                  <a:gd name="connsiteY5" fmla="*/ 76305 h 89506"/>
                  <a:gd name="connsiteX6" fmla="*/ -332 w 89506"/>
                  <a:gd name="connsiteY6" fmla="*/ 44665 h 89506"/>
                  <a:gd name="connsiteX7" fmla="*/ -332 w 89506"/>
                  <a:gd name="connsiteY7" fmla="*/ 44653 h 89506"/>
                  <a:gd name="connsiteX8" fmla="*/ 44424 w 89506"/>
                  <a:gd name="connsiteY8" fmla="*/ -91 h 89506"/>
                  <a:gd name="connsiteX9" fmla="*/ 44424 w 89506"/>
                  <a:gd name="connsiteY9" fmla="*/ -91 h 89506"/>
                  <a:gd name="connsiteX10" fmla="*/ 89175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665"/>
                    </a:moveTo>
                    <a:cubicBezTo>
                      <a:pt x="89175" y="56595"/>
                      <a:pt x="84427" y="67955"/>
                      <a:pt x="76071" y="76311"/>
                    </a:cubicBezTo>
                    <a:cubicBezTo>
                      <a:pt x="67714" y="84667"/>
                      <a:pt x="56355" y="89415"/>
                      <a:pt x="44424" y="89415"/>
                    </a:cubicBezTo>
                    <a:lnTo>
                      <a:pt x="44413" y="89415"/>
                    </a:lnTo>
                    <a:cubicBezTo>
                      <a:pt x="32551" y="89415"/>
                      <a:pt x="21169" y="84701"/>
                      <a:pt x="12778" y="76311"/>
                    </a:cubicBezTo>
                    <a:lnTo>
                      <a:pt x="12773" y="76305"/>
                    </a:lnTo>
                    <a:cubicBezTo>
                      <a:pt x="4382" y="67909"/>
                      <a:pt x="-332" y="56532"/>
                      <a:pt x="-332" y="44665"/>
                    </a:cubicBezTo>
                    <a:lnTo>
                      <a:pt x="-332" y="44653"/>
                    </a:lnTo>
                    <a:cubicBezTo>
                      <a:pt x="-326" y="19944"/>
                      <a:pt x="19709" y="-91"/>
                      <a:pt x="44424" y="-91"/>
                    </a:cubicBezTo>
                    <a:lnTo>
                      <a:pt x="44424" y="-91"/>
                    </a:lnTo>
                    <a:cubicBezTo>
                      <a:pt x="69139" y="-86"/>
                      <a:pt x="89175" y="19950"/>
                      <a:pt x="89175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DC992180-1187-7AE7-C510-EED8FE8282E5}"/>
                  </a:ext>
                </a:extLst>
              </p:cNvPr>
              <p:cNvSpPr/>
              <p:nvPr/>
            </p:nvSpPr>
            <p:spPr>
              <a:xfrm>
                <a:off x="1947951" y="1389085"/>
                <a:ext cx="89506" cy="89506"/>
              </a:xfrm>
              <a:custGeom>
                <a:avLst/>
                <a:gdLst>
                  <a:gd name="connsiteX0" fmla="*/ 89177 w 89506"/>
                  <a:gd name="connsiteY0" fmla="*/ 44665 h 89506"/>
                  <a:gd name="connsiteX1" fmla="*/ 76067 w 89506"/>
                  <a:gd name="connsiteY1" fmla="*/ 76311 h 89506"/>
                  <a:gd name="connsiteX2" fmla="*/ 44426 w 89506"/>
                  <a:gd name="connsiteY2" fmla="*/ 89415 h 89506"/>
                  <a:gd name="connsiteX3" fmla="*/ 44415 w 89506"/>
                  <a:gd name="connsiteY3" fmla="*/ 89415 h 89506"/>
                  <a:gd name="connsiteX4" fmla="*/ 12780 w 89506"/>
                  <a:gd name="connsiteY4" fmla="*/ 76311 h 89506"/>
                  <a:gd name="connsiteX5" fmla="*/ 12774 w 89506"/>
                  <a:gd name="connsiteY5" fmla="*/ 76305 h 89506"/>
                  <a:gd name="connsiteX6" fmla="*/ -330 w 89506"/>
                  <a:gd name="connsiteY6" fmla="*/ 44665 h 89506"/>
                  <a:gd name="connsiteX7" fmla="*/ -330 w 89506"/>
                  <a:gd name="connsiteY7" fmla="*/ 44659 h 89506"/>
                  <a:gd name="connsiteX8" fmla="*/ 44426 w 89506"/>
                  <a:gd name="connsiteY8" fmla="*/ -91 h 89506"/>
                  <a:gd name="connsiteX9" fmla="*/ 44426 w 89506"/>
                  <a:gd name="connsiteY9" fmla="*/ -91 h 89506"/>
                  <a:gd name="connsiteX10" fmla="*/ 89177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665"/>
                    </a:moveTo>
                    <a:cubicBezTo>
                      <a:pt x="89177" y="56657"/>
                      <a:pt x="84388" y="67989"/>
                      <a:pt x="76067" y="76311"/>
                    </a:cubicBezTo>
                    <a:cubicBezTo>
                      <a:pt x="67750" y="84627"/>
                      <a:pt x="56419" y="89415"/>
                      <a:pt x="44426" y="89415"/>
                    </a:cubicBezTo>
                    <a:lnTo>
                      <a:pt x="44415" y="89415"/>
                    </a:lnTo>
                    <a:cubicBezTo>
                      <a:pt x="32553" y="89415"/>
                      <a:pt x="21170" y="84701"/>
                      <a:pt x="12780" y="76311"/>
                    </a:cubicBezTo>
                    <a:lnTo>
                      <a:pt x="12774" y="76305"/>
                    </a:lnTo>
                    <a:cubicBezTo>
                      <a:pt x="4384" y="67909"/>
                      <a:pt x="-330" y="56532"/>
                      <a:pt x="-330" y="44665"/>
                    </a:cubicBezTo>
                    <a:lnTo>
                      <a:pt x="-330" y="44659"/>
                    </a:lnTo>
                    <a:cubicBezTo>
                      <a:pt x="-324" y="19944"/>
                      <a:pt x="19711" y="-91"/>
                      <a:pt x="44426" y="-91"/>
                    </a:cubicBezTo>
                    <a:lnTo>
                      <a:pt x="44426" y="-91"/>
                    </a:lnTo>
                    <a:cubicBezTo>
                      <a:pt x="69141" y="-86"/>
                      <a:pt x="89177" y="19950"/>
                      <a:pt x="89177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CBE0E551-C513-9647-80DA-CCA93F628BA7}"/>
                  </a:ext>
                </a:extLst>
              </p:cNvPr>
              <p:cNvSpPr/>
              <p:nvPr/>
            </p:nvSpPr>
            <p:spPr>
              <a:xfrm>
                <a:off x="1747484" y="1389085"/>
                <a:ext cx="89506" cy="89506"/>
              </a:xfrm>
              <a:custGeom>
                <a:avLst/>
                <a:gdLst>
                  <a:gd name="connsiteX0" fmla="*/ 89178 w 89506"/>
                  <a:gd name="connsiteY0" fmla="*/ 44665 h 89506"/>
                  <a:gd name="connsiteX1" fmla="*/ 76068 w 89506"/>
                  <a:gd name="connsiteY1" fmla="*/ 76311 h 89506"/>
                  <a:gd name="connsiteX2" fmla="*/ 44428 w 89506"/>
                  <a:gd name="connsiteY2" fmla="*/ 89415 h 89506"/>
                  <a:gd name="connsiteX3" fmla="*/ 44422 w 89506"/>
                  <a:gd name="connsiteY3" fmla="*/ 89415 h 89506"/>
                  <a:gd name="connsiteX4" fmla="*/ 12782 w 89506"/>
                  <a:gd name="connsiteY4" fmla="*/ 76311 h 89506"/>
                  <a:gd name="connsiteX5" fmla="*/ 12776 w 89506"/>
                  <a:gd name="connsiteY5" fmla="*/ 76305 h 89506"/>
                  <a:gd name="connsiteX6" fmla="*/ -328 w 89506"/>
                  <a:gd name="connsiteY6" fmla="*/ 44665 h 89506"/>
                  <a:gd name="connsiteX7" fmla="*/ -328 w 89506"/>
                  <a:gd name="connsiteY7" fmla="*/ 44659 h 89506"/>
                  <a:gd name="connsiteX8" fmla="*/ 44428 w 89506"/>
                  <a:gd name="connsiteY8" fmla="*/ -91 h 89506"/>
                  <a:gd name="connsiteX9" fmla="*/ 44428 w 89506"/>
                  <a:gd name="connsiteY9" fmla="*/ -91 h 89506"/>
                  <a:gd name="connsiteX10" fmla="*/ 89178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665"/>
                    </a:moveTo>
                    <a:cubicBezTo>
                      <a:pt x="89178" y="56714"/>
                      <a:pt x="84350" y="68029"/>
                      <a:pt x="76068" y="76311"/>
                    </a:cubicBezTo>
                    <a:cubicBezTo>
                      <a:pt x="67786" y="84593"/>
                      <a:pt x="56478" y="89415"/>
                      <a:pt x="44428" y="89415"/>
                    </a:cubicBezTo>
                    <a:lnTo>
                      <a:pt x="44422" y="89415"/>
                    </a:lnTo>
                    <a:cubicBezTo>
                      <a:pt x="32555" y="89415"/>
                      <a:pt x="21172" y="84701"/>
                      <a:pt x="12782" y="76311"/>
                    </a:cubicBezTo>
                    <a:lnTo>
                      <a:pt x="12776" y="76305"/>
                    </a:lnTo>
                    <a:cubicBezTo>
                      <a:pt x="4386" y="67915"/>
                      <a:pt x="-328" y="56532"/>
                      <a:pt x="-328" y="44665"/>
                    </a:cubicBezTo>
                    <a:lnTo>
                      <a:pt x="-328" y="44659"/>
                    </a:lnTo>
                    <a:cubicBezTo>
                      <a:pt x="-322" y="19944"/>
                      <a:pt x="19713" y="-91"/>
                      <a:pt x="44428" y="-91"/>
                    </a:cubicBezTo>
                    <a:lnTo>
                      <a:pt x="44428" y="-91"/>
                    </a:lnTo>
                    <a:cubicBezTo>
                      <a:pt x="69143" y="-86"/>
                      <a:pt x="89178" y="19950"/>
                      <a:pt x="89178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3765AAE1-4A28-EA5A-BA11-8376D203366D}"/>
                  </a:ext>
                </a:extLst>
              </p:cNvPr>
              <p:cNvSpPr/>
              <p:nvPr/>
            </p:nvSpPr>
            <p:spPr>
              <a:xfrm>
                <a:off x="1547016" y="1389085"/>
                <a:ext cx="89506" cy="89506"/>
              </a:xfrm>
              <a:custGeom>
                <a:avLst/>
                <a:gdLst>
                  <a:gd name="connsiteX0" fmla="*/ 89180 w 89506"/>
                  <a:gd name="connsiteY0" fmla="*/ 44665 h 89506"/>
                  <a:gd name="connsiteX1" fmla="*/ 76070 w 89506"/>
                  <a:gd name="connsiteY1" fmla="*/ 76311 h 89506"/>
                  <a:gd name="connsiteX2" fmla="*/ 44430 w 89506"/>
                  <a:gd name="connsiteY2" fmla="*/ 89415 h 89506"/>
                  <a:gd name="connsiteX3" fmla="*/ 44424 w 89506"/>
                  <a:gd name="connsiteY3" fmla="*/ 89415 h 89506"/>
                  <a:gd name="connsiteX4" fmla="*/ 12784 w 89506"/>
                  <a:gd name="connsiteY4" fmla="*/ 76311 h 89506"/>
                  <a:gd name="connsiteX5" fmla="*/ 12778 w 89506"/>
                  <a:gd name="connsiteY5" fmla="*/ 76305 h 89506"/>
                  <a:gd name="connsiteX6" fmla="*/ -326 w 89506"/>
                  <a:gd name="connsiteY6" fmla="*/ 44665 h 89506"/>
                  <a:gd name="connsiteX7" fmla="*/ -326 w 89506"/>
                  <a:gd name="connsiteY7" fmla="*/ 44659 h 89506"/>
                  <a:gd name="connsiteX8" fmla="*/ 44424 w 89506"/>
                  <a:gd name="connsiteY8" fmla="*/ -91 h 89506"/>
                  <a:gd name="connsiteX9" fmla="*/ 44430 w 89506"/>
                  <a:gd name="connsiteY9" fmla="*/ -91 h 89506"/>
                  <a:gd name="connsiteX10" fmla="*/ 89180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665"/>
                    </a:moveTo>
                    <a:cubicBezTo>
                      <a:pt x="89180" y="56777"/>
                      <a:pt x="84318" y="68063"/>
                      <a:pt x="76070" y="76311"/>
                    </a:cubicBezTo>
                    <a:cubicBezTo>
                      <a:pt x="67828" y="84553"/>
                      <a:pt x="56542" y="89415"/>
                      <a:pt x="44430" y="89415"/>
                    </a:cubicBezTo>
                    <a:lnTo>
                      <a:pt x="44424" y="89415"/>
                    </a:lnTo>
                    <a:cubicBezTo>
                      <a:pt x="32557" y="89415"/>
                      <a:pt x="21174" y="84701"/>
                      <a:pt x="12784" y="76311"/>
                    </a:cubicBezTo>
                    <a:lnTo>
                      <a:pt x="12778" y="76305"/>
                    </a:lnTo>
                    <a:cubicBezTo>
                      <a:pt x="4388" y="67915"/>
                      <a:pt x="-326" y="56532"/>
                      <a:pt x="-326" y="44665"/>
                    </a:cubicBezTo>
                    <a:lnTo>
                      <a:pt x="-326" y="44659"/>
                    </a:lnTo>
                    <a:cubicBezTo>
                      <a:pt x="-326" y="19944"/>
                      <a:pt x="19709" y="-91"/>
                      <a:pt x="44424" y="-91"/>
                    </a:cubicBezTo>
                    <a:lnTo>
                      <a:pt x="44430" y="-91"/>
                    </a:lnTo>
                    <a:cubicBezTo>
                      <a:pt x="69145" y="-86"/>
                      <a:pt x="89180" y="19950"/>
                      <a:pt x="89180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EF0EF51D-6B19-3BFC-7C45-C0B4E32E17D8}"/>
                  </a:ext>
                </a:extLst>
              </p:cNvPr>
              <p:cNvSpPr/>
              <p:nvPr/>
            </p:nvSpPr>
            <p:spPr>
              <a:xfrm>
                <a:off x="1346549" y="1389085"/>
                <a:ext cx="89506" cy="89506"/>
              </a:xfrm>
              <a:custGeom>
                <a:avLst/>
                <a:gdLst>
                  <a:gd name="connsiteX0" fmla="*/ 89182 w 89506"/>
                  <a:gd name="connsiteY0" fmla="*/ 44665 h 89506"/>
                  <a:gd name="connsiteX1" fmla="*/ 76072 w 89506"/>
                  <a:gd name="connsiteY1" fmla="*/ 76311 h 89506"/>
                  <a:gd name="connsiteX2" fmla="*/ 44431 w 89506"/>
                  <a:gd name="connsiteY2" fmla="*/ 89415 h 89506"/>
                  <a:gd name="connsiteX3" fmla="*/ 44426 w 89506"/>
                  <a:gd name="connsiteY3" fmla="*/ 89415 h 89506"/>
                  <a:gd name="connsiteX4" fmla="*/ 12785 w 89506"/>
                  <a:gd name="connsiteY4" fmla="*/ 76311 h 89506"/>
                  <a:gd name="connsiteX5" fmla="*/ 12780 w 89506"/>
                  <a:gd name="connsiteY5" fmla="*/ 76305 h 89506"/>
                  <a:gd name="connsiteX6" fmla="*/ -325 w 89506"/>
                  <a:gd name="connsiteY6" fmla="*/ 44665 h 89506"/>
                  <a:gd name="connsiteX7" fmla="*/ -325 w 89506"/>
                  <a:gd name="connsiteY7" fmla="*/ 44659 h 89506"/>
                  <a:gd name="connsiteX8" fmla="*/ 44426 w 89506"/>
                  <a:gd name="connsiteY8" fmla="*/ -91 h 89506"/>
                  <a:gd name="connsiteX9" fmla="*/ 44431 w 89506"/>
                  <a:gd name="connsiteY9" fmla="*/ -91 h 89506"/>
                  <a:gd name="connsiteX10" fmla="*/ 89182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665"/>
                    </a:moveTo>
                    <a:cubicBezTo>
                      <a:pt x="89182" y="56840"/>
                      <a:pt x="84280" y="68097"/>
                      <a:pt x="76072" y="76311"/>
                    </a:cubicBezTo>
                    <a:cubicBezTo>
                      <a:pt x="67864" y="84519"/>
                      <a:pt x="56606" y="89415"/>
                      <a:pt x="44431" y="89415"/>
                    </a:cubicBezTo>
                    <a:lnTo>
                      <a:pt x="44426" y="89415"/>
                    </a:lnTo>
                    <a:cubicBezTo>
                      <a:pt x="32558" y="89415"/>
                      <a:pt x="21176" y="84701"/>
                      <a:pt x="12785" y="76311"/>
                    </a:cubicBezTo>
                    <a:lnTo>
                      <a:pt x="12780" y="76305"/>
                    </a:lnTo>
                    <a:cubicBezTo>
                      <a:pt x="4390" y="67915"/>
                      <a:pt x="-325" y="56532"/>
                      <a:pt x="-325" y="44665"/>
                    </a:cubicBezTo>
                    <a:lnTo>
                      <a:pt x="-325" y="44659"/>
                    </a:lnTo>
                    <a:cubicBezTo>
                      <a:pt x="-325" y="19944"/>
                      <a:pt x="19711" y="-91"/>
                      <a:pt x="44426" y="-91"/>
                    </a:cubicBezTo>
                    <a:lnTo>
                      <a:pt x="44431" y="-91"/>
                    </a:lnTo>
                    <a:cubicBezTo>
                      <a:pt x="69146" y="-86"/>
                      <a:pt x="89182" y="19950"/>
                      <a:pt x="89182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F983878E-3C3F-B93B-A21A-845E37B7721D}"/>
                  </a:ext>
                </a:extLst>
              </p:cNvPr>
              <p:cNvSpPr/>
              <p:nvPr/>
            </p:nvSpPr>
            <p:spPr>
              <a:xfrm>
                <a:off x="1146082" y="1389085"/>
                <a:ext cx="89506" cy="89506"/>
              </a:xfrm>
              <a:custGeom>
                <a:avLst/>
                <a:gdLst>
                  <a:gd name="connsiteX0" fmla="*/ 89184 w 89506"/>
                  <a:gd name="connsiteY0" fmla="*/ 44665 h 89506"/>
                  <a:gd name="connsiteX1" fmla="*/ 76074 w 89506"/>
                  <a:gd name="connsiteY1" fmla="*/ 76311 h 89506"/>
                  <a:gd name="connsiteX2" fmla="*/ 44433 w 89506"/>
                  <a:gd name="connsiteY2" fmla="*/ 89415 h 89506"/>
                  <a:gd name="connsiteX3" fmla="*/ 44428 w 89506"/>
                  <a:gd name="connsiteY3" fmla="*/ 89415 h 89506"/>
                  <a:gd name="connsiteX4" fmla="*/ 12787 w 89506"/>
                  <a:gd name="connsiteY4" fmla="*/ 76311 h 89506"/>
                  <a:gd name="connsiteX5" fmla="*/ 12782 w 89506"/>
                  <a:gd name="connsiteY5" fmla="*/ 76305 h 89506"/>
                  <a:gd name="connsiteX6" fmla="*/ -323 w 89506"/>
                  <a:gd name="connsiteY6" fmla="*/ 44665 h 89506"/>
                  <a:gd name="connsiteX7" fmla="*/ -323 w 89506"/>
                  <a:gd name="connsiteY7" fmla="*/ 44659 h 89506"/>
                  <a:gd name="connsiteX8" fmla="*/ 44428 w 89506"/>
                  <a:gd name="connsiteY8" fmla="*/ -91 h 89506"/>
                  <a:gd name="connsiteX9" fmla="*/ 44428 w 89506"/>
                  <a:gd name="connsiteY9" fmla="*/ -91 h 89506"/>
                  <a:gd name="connsiteX10" fmla="*/ 89184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665"/>
                    </a:moveTo>
                    <a:cubicBezTo>
                      <a:pt x="89184" y="56902"/>
                      <a:pt x="84247" y="68137"/>
                      <a:pt x="76074" y="76311"/>
                    </a:cubicBezTo>
                    <a:cubicBezTo>
                      <a:pt x="67900" y="84479"/>
                      <a:pt x="56665" y="89415"/>
                      <a:pt x="44433" y="89415"/>
                    </a:cubicBezTo>
                    <a:lnTo>
                      <a:pt x="44428" y="89415"/>
                    </a:lnTo>
                    <a:cubicBezTo>
                      <a:pt x="32560" y="89415"/>
                      <a:pt x="21177" y="84701"/>
                      <a:pt x="12787" y="76311"/>
                    </a:cubicBezTo>
                    <a:lnTo>
                      <a:pt x="12782" y="76305"/>
                    </a:lnTo>
                    <a:cubicBezTo>
                      <a:pt x="4391" y="67915"/>
                      <a:pt x="-323" y="56532"/>
                      <a:pt x="-323" y="44665"/>
                    </a:cubicBezTo>
                    <a:lnTo>
                      <a:pt x="-323" y="44659"/>
                    </a:lnTo>
                    <a:cubicBezTo>
                      <a:pt x="-323" y="19944"/>
                      <a:pt x="19713" y="-91"/>
                      <a:pt x="44428" y="-91"/>
                    </a:cubicBezTo>
                    <a:lnTo>
                      <a:pt x="44428" y="-91"/>
                    </a:lnTo>
                    <a:cubicBezTo>
                      <a:pt x="69143" y="-86"/>
                      <a:pt x="89184" y="19950"/>
                      <a:pt x="89184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3EFF9CFC-EEA5-1482-9576-A8AFD0984B0E}"/>
                  </a:ext>
                </a:extLst>
              </p:cNvPr>
              <p:cNvSpPr/>
              <p:nvPr/>
            </p:nvSpPr>
            <p:spPr>
              <a:xfrm>
                <a:off x="945614" y="1389085"/>
                <a:ext cx="89500" cy="89506"/>
              </a:xfrm>
              <a:custGeom>
                <a:avLst/>
                <a:gdLst>
                  <a:gd name="connsiteX0" fmla="*/ 89180 w 89500"/>
                  <a:gd name="connsiteY0" fmla="*/ 44665 h 89506"/>
                  <a:gd name="connsiteX1" fmla="*/ 76075 w 89500"/>
                  <a:gd name="connsiteY1" fmla="*/ 76311 h 89506"/>
                  <a:gd name="connsiteX2" fmla="*/ 44435 w 89500"/>
                  <a:gd name="connsiteY2" fmla="*/ 89415 h 89506"/>
                  <a:gd name="connsiteX3" fmla="*/ 44429 w 89500"/>
                  <a:gd name="connsiteY3" fmla="*/ 89415 h 89506"/>
                  <a:gd name="connsiteX4" fmla="*/ 12789 w 89500"/>
                  <a:gd name="connsiteY4" fmla="*/ 76317 h 89506"/>
                  <a:gd name="connsiteX5" fmla="*/ 12783 w 89500"/>
                  <a:gd name="connsiteY5" fmla="*/ 76311 h 89506"/>
                  <a:gd name="connsiteX6" fmla="*/ -321 w 89500"/>
                  <a:gd name="connsiteY6" fmla="*/ 44665 h 89506"/>
                  <a:gd name="connsiteX7" fmla="*/ -321 w 89500"/>
                  <a:gd name="connsiteY7" fmla="*/ 44665 h 89506"/>
                  <a:gd name="connsiteX8" fmla="*/ 44429 w 89500"/>
                  <a:gd name="connsiteY8" fmla="*/ -91 h 89506"/>
                  <a:gd name="connsiteX9" fmla="*/ 44429 w 89500"/>
                  <a:gd name="connsiteY9" fmla="*/ -91 h 89506"/>
                  <a:gd name="connsiteX10" fmla="*/ 89180 w 89500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665"/>
                    </a:moveTo>
                    <a:cubicBezTo>
                      <a:pt x="89180" y="56959"/>
                      <a:pt x="84209" y="68171"/>
                      <a:pt x="76075" y="76311"/>
                    </a:cubicBezTo>
                    <a:cubicBezTo>
                      <a:pt x="67942" y="84445"/>
                      <a:pt x="56730" y="89415"/>
                      <a:pt x="44435" y="89415"/>
                    </a:cubicBezTo>
                    <a:lnTo>
                      <a:pt x="44429" y="89415"/>
                    </a:lnTo>
                    <a:cubicBezTo>
                      <a:pt x="32562" y="89415"/>
                      <a:pt x="21179" y="84701"/>
                      <a:pt x="12789" y="76317"/>
                    </a:cubicBezTo>
                    <a:lnTo>
                      <a:pt x="12783" y="76311"/>
                    </a:lnTo>
                    <a:cubicBezTo>
                      <a:pt x="4393" y="67915"/>
                      <a:pt x="-321" y="56532"/>
                      <a:pt x="-321" y="44665"/>
                    </a:cubicBezTo>
                    <a:lnTo>
                      <a:pt x="-321" y="44665"/>
                    </a:lnTo>
                    <a:cubicBezTo>
                      <a:pt x="-321" y="19950"/>
                      <a:pt x="19714" y="-91"/>
                      <a:pt x="44429" y="-91"/>
                    </a:cubicBezTo>
                    <a:lnTo>
                      <a:pt x="44429" y="-91"/>
                    </a:lnTo>
                    <a:cubicBezTo>
                      <a:pt x="69144" y="-86"/>
                      <a:pt x="89180" y="19950"/>
                      <a:pt x="89180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3C9F521B-5787-3191-DD3C-CAF2A1DD73A2}"/>
                  </a:ext>
                </a:extLst>
              </p:cNvPr>
              <p:cNvSpPr/>
              <p:nvPr/>
            </p:nvSpPr>
            <p:spPr>
              <a:xfrm>
                <a:off x="745141" y="1389085"/>
                <a:ext cx="89506" cy="89506"/>
              </a:xfrm>
              <a:custGeom>
                <a:avLst/>
                <a:gdLst>
                  <a:gd name="connsiteX0" fmla="*/ 89187 w 89506"/>
                  <a:gd name="connsiteY0" fmla="*/ 44665 h 89506"/>
                  <a:gd name="connsiteX1" fmla="*/ 76083 w 89506"/>
                  <a:gd name="connsiteY1" fmla="*/ 76311 h 89506"/>
                  <a:gd name="connsiteX2" fmla="*/ 44442 w 89506"/>
                  <a:gd name="connsiteY2" fmla="*/ 89415 h 89506"/>
                  <a:gd name="connsiteX3" fmla="*/ 44437 w 89506"/>
                  <a:gd name="connsiteY3" fmla="*/ 89415 h 89506"/>
                  <a:gd name="connsiteX4" fmla="*/ 12796 w 89506"/>
                  <a:gd name="connsiteY4" fmla="*/ 76317 h 89506"/>
                  <a:gd name="connsiteX5" fmla="*/ 12791 w 89506"/>
                  <a:gd name="connsiteY5" fmla="*/ 76311 h 89506"/>
                  <a:gd name="connsiteX6" fmla="*/ -319 w 89506"/>
                  <a:gd name="connsiteY6" fmla="*/ 44665 h 89506"/>
                  <a:gd name="connsiteX7" fmla="*/ -319 w 89506"/>
                  <a:gd name="connsiteY7" fmla="*/ 44665 h 89506"/>
                  <a:gd name="connsiteX8" fmla="*/ 44437 w 89506"/>
                  <a:gd name="connsiteY8" fmla="*/ -91 h 89506"/>
                  <a:gd name="connsiteX9" fmla="*/ 44437 w 89506"/>
                  <a:gd name="connsiteY9" fmla="*/ -91 h 89506"/>
                  <a:gd name="connsiteX10" fmla="*/ 89187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665"/>
                    </a:moveTo>
                    <a:cubicBezTo>
                      <a:pt x="89187" y="57022"/>
                      <a:pt x="84177" y="68211"/>
                      <a:pt x="76083" y="76311"/>
                    </a:cubicBezTo>
                    <a:cubicBezTo>
                      <a:pt x="67983" y="84405"/>
                      <a:pt x="56800" y="89415"/>
                      <a:pt x="44442" y="89415"/>
                    </a:cubicBezTo>
                    <a:lnTo>
                      <a:pt x="44437" y="89415"/>
                    </a:lnTo>
                    <a:cubicBezTo>
                      <a:pt x="32569" y="89415"/>
                      <a:pt x="21187" y="84701"/>
                      <a:pt x="12796" y="76317"/>
                    </a:cubicBezTo>
                    <a:lnTo>
                      <a:pt x="12791" y="76311"/>
                    </a:lnTo>
                    <a:cubicBezTo>
                      <a:pt x="4400" y="67915"/>
                      <a:pt x="-319" y="56532"/>
                      <a:pt x="-319" y="44665"/>
                    </a:cubicBezTo>
                    <a:lnTo>
                      <a:pt x="-319" y="44665"/>
                    </a:lnTo>
                    <a:cubicBezTo>
                      <a:pt x="-319" y="19950"/>
                      <a:pt x="19722" y="-91"/>
                      <a:pt x="44437" y="-91"/>
                    </a:cubicBezTo>
                    <a:lnTo>
                      <a:pt x="44437" y="-91"/>
                    </a:lnTo>
                    <a:cubicBezTo>
                      <a:pt x="69152" y="-91"/>
                      <a:pt x="89187" y="19950"/>
                      <a:pt x="89187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1" name="图形 214">
              <a:extLst>
                <a:ext uri="{FF2B5EF4-FFF2-40B4-BE49-F238E27FC236}">
                  <a16:creationId xmlns:a16="http://schemas.microsoft.com/office/drawing/2014/main" id="{6D2D5BFB-8338-7462-CE36-EC2BA5C2495A}"/>
                </a:ext>
              </a:extLst>
            </p:cNvPr>
            <p:cNvGrpSpPr/>
            <p:nvPr/>
          </p:nvGrpSpPr>
          <p:grpSpPr>
            <a:xfrm>
              <a:off x="745141" y="1570059"/>
              <a:ext cx="1693250" cy="89506"/>
              <a:chOff x="745141" y="1570059"/>
              <a:chExt cx="1693250" cy="89506"/>
            </a:xfrm>
            <a:solidFill>
              <a:srgbClr val="FFCC00"/>
            </a:solidFill>
          </p:grpSpPr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95220F97-B88D-FF24-3777-7452C51B9BC8}"/>
                  </a:ext>
                </a:extLst>
              </p:cNvPr>
              <p:cNvSpPr/>
              <p:nvPr/>
            </p:nvSpPr>
            <p:spPr>
              <a:xfrm>
                <a:off x="2348892" y="1570059"/>
                <a:ext cx="89500" cy="89506"/>
              </a:xfrm>
              <a:custGeom>
                <a:avLst/>
                <a:gdLst>
                  <a:gd name="connsiteX0" fmla="*/ 89167 w 89500"/>
                  <a:gd name="connsiteY0" fmla="*/ 44695 h 89506"/>
                  <a:gd name="connsiteX1" fmla="*/ 76063 w 89500"/>
                  <a:gd name="connsiteY1" fmla="*/ 76341 h 89506"/>
                  <a:gd name="connsiteX2" fmla="*/ 44417 w 89500"/>
                  <a:gd name="connsiteY2" fmla="*/ 89445 h 89506"/>
                  <a:gd name="connsiteX3" fmla="*/ 44406 w 89500"/>
                  <a:gd name="connsiteY3" fmla="*/ 89445 h 89506"/>
                  <a:gd name="connsiteX4" fmla="*/ 12771 w 89500"/>
                  <a:gd name="connsiteY4" fmla="*/ 76341 h 89506"/>
                  <a:gd name="connsiteX5" fmla="*/ 12765 w 89500"/>
                  <a:gd name="connsiteY5" fmla="*/ 76335 h 89506"/>
                  <a:gd name="connsiteX6" fmla="*/ -333 w 89500"/>
                  <a:gd name="connsiteY6" fmla="*/ 44695 h 89506"/>
                  <a:gd name="connsiteX7" fmla="*/ -333 w 89500"/>
                  <a:gd name="connsiteY7" fmla="*/ 44683 h 89506"/>
                  <a:gd name="connsiteX8" fmla="*/ 44417 w 89500"/>
                  <a:gd name="connsiteY8" fmla="*/ -61 h 89506"/>
                  <a:gd name="connsiteX9" fmla="*/ 44423 w 89500"/>
                  <a:gd name="connsiteY9" fmla="*/ -61 h 89506"/>
                  <a:gd name="connsiteX10" fmla="*/ 89167 w 89500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695"/>
                    </a:moveTo>
                    <a:cubicBezTo>
                      <a:pt x="89167" y="56562"/>
                      <a:pt x="84454" y="67945"/>
                      <a:pt x="76063" y="76341"/>
                    </a:cubicBezTo>
                    <a:cubicBezTo>
                      <a:pt x="67667" y="84731"/>
                      <a:pt x="56284" y="89445"/>
                      <a:pt x="44417" y="89445"/>
                    </a:cubicBezTo>
                    <a:lnTo>
                      <a:pt x="44406" y="89445"/>
                    </a:lnTo>
                    <a:cubicBezTo>
                      <a:pt x="32544" y="89445"/>
                      <a:pt x="21161" y="84731"/>
                      <a:pt x="12771" y="76341"/>
                    </a:cubicBezTo>
                    <a:lnTo>
                      <a:pt x="12765" y="76335"/>
                    </a:lnTo>
                    <a:cubicBezTo>
                      <a:pt x="4375" y="67939"/>
                      <a:pt x="-339" y="56562"/>
                      <a:pt x="-333" y="44695"/>
                    </a:cubicBezTo>
                    <a:lnTo>
                      <a:pt x="-333" y="44683"/>
                    </a:lnTo>
                    <a:cubicBezTo>
                      <a:pt x="-333" y="19974"/>
                      <a:pt x="19702" y="-61"/>
                      <a:pt x="44417" y="-61"/>
                    </a:cubicBezTo>
                    <a:lnTo>
                      <a:pt x="44423" y="-61"/>
                    </a:lnTo>
                    <a:cubicBezTo>
                      <a:pt x="69138" y="-55"/>
                      <a:pt x="89167" y="19980"/>
                      <a:pt x="89167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98886681-9972-FDA8-2173-988A335FDF80}"/>
                  </a:ext>
                </a:extLst>
              </p:cNvPr>
              <p:cNvSpPr/>
              <p:nvPr/>
            </p:nvSpPr>
            <p:spPr>
              <a:xfrm>
                <a:off x="2148418" y="1570059"/>
                <a:ext cx="89506" cy="89506"/>
              </a:xfrm>
              <a:custGeom>
                <a:avLst/>
                <a:gdLst>
                  <a:gd name="connsiteX0" fmla="*/ 89175 w 89506"/>
                  <a:gd name="connsiteY0" fmla="*/ 44695 h 89506"/>
                  <a:gd name="connsiteX1" fmla="*/ 76071 w 89506"/>
                  <a:gd name="connsiteY1" fmla="*/ 76341 h 89506"/>
                  <a:gd name="connsiteX2" fmla="*/ 44424 w 89506"/>
                  <a:gd name="connsiteY2" fmla="*/ 89445 h 89506"/>
                  <a:gd name="connsiteX3" fmla="*/ 44413 w 89506"/>
                  <a:gd name="connsiteY3" fmla="*/ 89445 h 89506"/>
                  <a:gd name="connsiteX4" fmla="*/ 12778 w 89506"/>
                  <a:gd name="connsiteY4" fmla="*/ 76341 h 89506"/>
                  <a:gd name="connsiteX5" fmla="*/ 12773 w 89506"/>
                  <a:gd name="connsiteY5" fmla="*/ 76335 h 89506"/>
                  <a:gd name="connsiteX6" fmla="*/ -332 w 89506"/>
                  <a:gd name="connsiteY6" fmla="*/ 44695 h 89506"/>
                  <a:gd name="connsiteX7" fmla="*/ -332 w 89506"/>
                  <a:gd name="connsiteY7" fmla="*/ 44683 h 89506"/>
                  <a:gd name="connsiteX8" fmla="*/ 44424 w 89506"/>
                  <a:gd name="connsiteY8" fmla="*/ -61 h 89506"/>
                  <a:gd name="connsiteX9" fmla="*/ 44424 w 89506"/>
                  <a:gd name="connsiteY9" fmla="*/ -61 h 89506"/>
                  <a:gd name="connsiteX10" fmla="*/ 89175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695"/>
                    </a:moveTo>
                    <a:cubicBezTo>
                      <a:pt x="89175" y="56625"/>
                      <a:pt x="84427" y="67985"/>
                      <a:pt x="76071" y="76341"/>
                    </a:cubicBezTo>
                    <a:cubicBezTo>
                      <a:pt x="67714" y="84697"/>
                      <a:pt x="56355" y="89445"/>
                      <a:pt x="44424" y="89445"/>
                    </a:cubicBezTo>
                    <a:lnTo>
                      <a:pt x="44413" y="89445"/>
                    </a:lnTo>
                    <a:cubicBezTo>
                      <a:pt x="32551" y="89445"/>
                      <a:pt x="21169" y="84731"/>
                      <a:pt x="12778" y="76341"/>
                    </a:cubicBezTo>
                    <a:lnTo>
                      <a:pt x="12773" y="76335"/>
                    </a:lnTo>
                    <a:cubicBezTo>
                      <a:pt x="4382" y="67939"/>
                      <a:pt x="-332" y="56562"/>
                      <a:pt x="-332" y="44695"/>
                    </a:cubicBezTo>
                    <a:lnTo>
                      <a:pt x="-332" y="44683"/>
                    </a:lnTo>
                    <a:cubicBezTo>
                      <a:pt x="-326" y="19974"/>
                      <a:pt x="19709" y="-61"/>
                      <a:pt x="44424" y="-61"/>
                    </a:cubicBezTo>
                    <a:lnTo>
                      <a:pt x="44424" y="-61"/>
                    </a:lnTo>
                    <a:cubicBezTo>
                      <a:pt x="69139" y="-55"/>
                      <a:pt x="89175" y="19980"/>
                      <a:pt x="89175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48F9142F-96C1-C92D-365A-B7876E1412C2}"/>
                  </a:ext>
                </a:extLst>
              </p:cNvPr>
              <p:cNvSpPr/>
              <p:nvPr/>
            </p:nvSpPr>
            <p:spPr>
              <a:xfrm>
                <a:off x="1947951" y="1570059"/>
                <a:ext cx="89506" cy="89506"/>
              </a:xfrm>
              <a:custGeom>
                <a:avLst/>
                <a:gdLst>
                  <a:gd name="connsiteX0" fmla="*/ 89177 w 89506"/>
                  <a:gd name="connsiteY0" fmla="*/ 44695 h 89506"/>
                  <a:gd name="connsiteX1" fmla="*/ 76067 w 89506"/>
                  <a:gd name="connsiteY1" fmla="*/ 76341 h 89506"/>
                  <a:gd name="connsiteX2" fmla="*/ 44426 w 89506"/>
                  <a:gd name="connsiteY2" fmla="*/ 89445 h 89506"/>
                  <a:gd name="connsiteX3" fmla="*/ 44415 w 89506"/>
                  <a:gd name="connsiteY3" fmla="*/ 89445 h 89506"/>
                  <a:gd name="connsiteX4" fmla="*/ 12780 w 89506"/>
                  <a:gd name="connsiteY4" fmla="*/ 76341 h 89506"/>
                  <a:gd name="connsiteX5" fmla="*/ 12774 w 89506"/>
                  <a:gd name="connsiteY5" fmla="*/ 76335 h 89506"/>
                  <a:gd name="connsiteX6" fmla="*/ -330 w 89506"/>
                  <a:gd name="connsiteY6" fmla="*/ 44695 h 89506"/>
                  <a:gd name="connsiteX7" fmla="*/ -330 w 89506"/>
                  <a:gd name="connsiteY7" fmla="*/ 44689 h 89506"/>
                  <a:gd name="connsiteX8" fmla="*/ 44426 w 89506"/>
                  <a:gd name="connsiteY8" fmla="*/ -61 h 89506"/>
                  <a:gd name="connsiteX9" fmla="*/ 44426 w 89506"/>
                  <a:gd name="connsiteY9" fmla="*/ -61 h 89506"/>
                  <a:gd name="connsiteX10" fmla="*/ 89177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695"/>
                    </a:moveTo>
                    <a:cubicBezTo>
                      <a:pt x="89177" y="56688"/>
                      <a:pt x="84388" y="68019"/>
                      <a:pt x="76067" y="76341"/>
                    </a:cubicBezTo>
                    <a:cubicBezTo>
                      <a:pt x="67750" y="84657"/>
                      <a:pt x="56419" y="89445"/>
                      <a:pt x="44426" y="89445"/>
                    </a:cubicBezTo>
                    <a:lnTo>
                      <a:pt x="44415" y="89445"/>
                    </a:lnTo>
                    <a:cubicBezTo>
                      <a:pt x="32553" y="89445"/>
                      <a:pt x="21170" y="84731"/>
                      <a:pt x="12780" y="76341"/>
                    </a:cubicBezTo>
                    <a:lnTo>
                      <a:pt x="12774" y="76335"/>
                    </a:lnTo>
                    <a:cubicBezTo>
                      <a:pt x="4384" y="67939"/>
                      <a:pt x="-330" y="56562"/>
                      <a:pt x="-330" y="44695"/>
                    </a:cubicBezTo>
                    <a:lnTo>
                      <a:pt x="-330" y="44689"/>
                    </a:lnTo>
                    <a:cubicBezTo>
                      <a:pt x="-324" y="19974"/>
                      <a:pt x="19711" y="-61"/>
                      <a:pt x="44426" y="-61"/>
                    </a:cubicBezTo>
                    <a:lnTo>
                      <a:pt x="44426" y="-61"/>
                    </a:lnTo>
                    <a:cubicBezTo>
                      <a:pt x="69141" y="-55"/>
                      <a:pt x="89177" y="19980"/>
                      <a:pt x="89177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82CCEF1A-64B6-D323-BF4F-527D706C8132}"/>
                  </a:ext>
                </a:extLst>
              </p:cNvPr>
              <p:cNvSpPr/>
              <p:nvPr/>
            </p:nvSpPr>
            <p:spPr>
              <a:xfrm>
                <a:off x="1747484" y="1570059"/>
                <a:ext cx="89506" cy="89506"/>
              </a:xfrm>
              <a:custGeom>
                <a:avLst/>
                <a:gdLst>
                  <a:gd name="connsiteX0" fmla="*/ 89178 w 89506"/>
                  <a:gd name="connsiteY0" fmla="*/ 44695 h 89506"/>
                  <a:gd name="connsiteX1" fmla="*/ 76068 w 89506"/>
                  <a:gd name="connsiteY1" fmla="*/ 76341 h 89506"/>
                  <a:gd name="connsiteX2" fmla="*/ 44428 w 89506"/>
                  <a:gd name="connsiteY2" fmla="*/ 89445 h 89506"/>
                  <a:gd name="connsiteX3" fmla="*/ 44422 w 89506"/>
                  <a:gd name="connsiteY3" fmla="*/ 89445 h 89506"/>
                  <a:gd name="connsiteX4" fmla="*/ 12782 w 89506"/>
                  <a:gd name="connsiteY4" fmla="*/ 76341 h 89506"/>
                  <a:gd name="connsiteX5" fmla="*/ 12776 w 89506"/>
                  <a:gd name="connsiteY5" fmla="*/ 76335 h 89506"/>
                  <a:gd name="connsiteX6" fmla="*/ -328 w 89506"/>
                  <a:gd name="connsiteY6" fmla="*/ 44695 h 89506"/>
                  <a:gd name="connsiteX7" fmla="*/ -328 w 89506"/>
                  <a:gd name="connsiteY7" fmla="*/ 44689 h 89506"/>
                  <a:gd name="connsiteX8" fmla="*/ 44428 w 89506"/>
                  <a:gd name="connsiteY8" fmla="*/ -61 h 89506"/>
                  <a:gd name="connsiteX9" fmla="*/ 44428 w 89506"/>
                  <a:gd name="connsiteY9" fmla="*/ -61 h 89506"/>
                  <a:gd name="connsiteX10" fmla="*/ 89178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695"/>
                    </a:moveTo>
                    <a:cubicBezTo>
                      <a:pt x="89178" y="56745"/>
                      <a:pt x="84350" y="68059"/>
                      <a:pt x="76068" y="76341"/>
                    </a:cubicBezTo>
                    <a:cubicBezTo>
                      <a:pt x="67786" y="84623"/>
                      <a:pt x="56478" y="89445"/>
                      <a:pt x="44428" y="89445"/>
                    </a:cubicBezTo>
                    <a:lnTo>
                      <a:pt x="44422" y="89445"/>
                    </a:lnTo>
                    <a:cubicBezTo>
                      <a:pt x="32555" y="89445"/>
                      <a:pt x="21172" y="84731"/>
                      <a:pt x="12782" y="76341"/>
                    </a:cubicBezTo>
                    <a:lnTo>
                      <a:pt x="12776" y="76335"/>
                    </a:lnTo>
                    <a:cubicBezTo>
                      <a:pt x="4386" y="67945"/>
                      <a:pt x="-328" y="56562"/>
                      <a:pt x="-328" y="44695"/>
                    </a:cubicBezTo>
                    <a:lnTo>
                      <a:pt x="-328" y="44689"/>
                    </a:lnTo>
                    <a:cubicBezTo>
                      <a:pt x="-322" y="19974"/>
                      <a:pt x="19713" y="-61"/>
                      <a:pt x="44428" y="-61"/>
                    </a:cubicBezTo>
                    <a:lnTo>
                      <a:pt x="44428" y="-61"/>
                    </a:lnTo>
                    <a:cubicBezTo>
                      <a:pt x="69143" y="-55"/>
                      <a:pt x="89178" y="19980"/>
                      <a:pt x="89178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928F3B56-4654-A234-501C-9728B84824B2}"/>
                  </a:ext>
                </a:extLst>
              </p:cNvPr>
              <p:cNvSpPr/>
              <p:nvPr/>
            </p:nvSpPr>
            <p:spPr>
              <a:xfrm>
                <a:off x="1547016" y="1570059"/>
                <a:ext cx="89506" cy="89506"/>
              </a:xfrm>
              <a:custGeom>
                <a:avLst/>
                <a:gdLst>
                  <a:gd name="connsiteX0" fmla="*/ 89180 w 89506"/>
                  <a:gd name="connsiteY0" fmla="*/ 44695 h 89506"/>
                  <a:gd name="connsiteX1" fmla="*/ 76070 w 89506"/>
                  <a:gd name="connsiteY1" fmla="*/ 76341 h 89506"/>
                  <a:gd name="connsiteX2" fmla="*/ 44430 w 89506"/>
                  <a:gd name="connsiteY2" fmla="*/ 89445 h 89506"/>
                  <a:gd name="connsiteX3" fmla="*/ 44424 w 89506"/>
                  <a:gd name="connsiteY3" fmla="*/ 89445 h 89506"/>
                  <a:gd name="connsiteX4" fmla="*/ 12784 w 89506"/>
                  <a:gd name="connsiteY4" fmla="*/ 76341 h 89506"/>
                  <a:gd name="connsiteX5" fmla="*/ 12778 w 89506"/>
                  <a:gd name="connsiteY5" fmla="*/ 76335 h 89506"/>
                  <a:gd name="connsiteX6" fmla="*/ -326 w 89506"/>
                  <a:gd name="connsiteY6" fmla="*/ 44695 h 89506"/>
                  <a:gd name="connsiteX7" fmla="*/ -326 w 89506"/>
                  <a:gd name="connsiteY7" fmla="*/ 44689 h 89506"/>
                  <a:gd name="connsiteX8" fmla="*/ 44424 w 89506"/>
                  <a:gd name="connsiteY8" fmla="*/ -61 h 89506"/>
                  <a:gd name="connsiteX9" fmla="*/ 44430 w 89506"/>
                  <a:gd name="connsiteY9" fmla="*/ -61 h 89506"/>
                  <a:gd name="connsiteX10" fmla="*/ 89180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695"/>
                    </a:moveTo>
                    <a:cubicBezTo>
                      <a:pt x="89180" y="56807"/>
                      <a:pt x="84318" y="68093"/>
                      <a:pt x="76070" y="76341"/>
                    </a:cubicBezTo>
                    <a:cubicBezTo>
                      <a:pt x="67828" y="84583"/>
                      <a:pt x="56542" y="89445"/>
                      <a:pt x="44430" y="89445"/>
                    </a:cubicBezTo>
                    <a:lnTo>
                      <a:pt x="44424" y="89445"/>
                    </a:lnTo>
                    <a:cubicBezTo>
                      <a:pt x="32557" y="89445"/>
                      <a:pt x="21174" y="84731"/>
                      <a:pt x="12784" y="76341"/>
                    </a:cubicBezTo>
                    <a:lnTo>
                      <a:pt x="12778" y="76335"/>
                    </a:lnTo>
                    <a:cubicBezTo>
                      <a:pt x="4388" y="67945"/>
                      <a:pt x="-326" y="56562"/>
                      <a:pt x="-326" y="44695"/>
                    </a:cubicBezTo>
                    <a:lnTo>
                      <a:pt x="-326" y="44689"/>
                    </a:lnTo>
                    <a:cubicBezTo>
                      <a:pt x="-326" y="19974"/>
                      <a:pt x="19709" y="-61"/>
                      <a:pt x="44424" y="-61"/>
                    </a:cubicBezTo>
                    <a:lnTo>
                      <a:pt x="44430" y="-61"/>
                    </a:lnTo>
                    <a:cubicBezTo>
                      <a:pt x="69145" y="-55"/>
                      <a:pt x="89180" y="19980"/>
                      <a:pt x="89180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58932D79-A614-F7A0-9DA2-25CD0CB3261D}"/>
                  </a:ext>
                </a:extLst>
              </p:cNvPr>
              <p:cNvSpPr/>
              <p:nvPr/>
            </p:nvSpPr>
            <p:spPr>
              <a:xfrm>
                <a:off x="1346549" y="1570059"/>
                <a:ext cx="89506" cy="89506"/>
              </a:xfrm>
              <a:custGeom>
                <a:avLst/>
                <a:gdLst>
                  <a:gd name="connsiteX0" fmla="*/ 89182 w 89506"/>
                  <a:gd name="connsiteY0" fmla="*/ 44695 h 89506"/>
                  <a:gd name="connsiteX1" fmla="*/ 76072 w 89506"/>
                  <a:gd name="connsiteY1" fmla="*/ 76341 h 89506"/>
                  <a:gd name="connsiteX2" fmla="*/ 44431 w 89506"/>
                  <a:gd name="connsiteY2" fmla="*/ 89445 h 89506"/>
                  <a:gd name="connsiteX3" fmla="*/ 44426 w 89506"/>
                  <a:gd name="connsiteY3" fmla="*/ 89445 h 89506"/>
                  <a:gd name="connsiteX4" fmla="*/ 12785 w 89506"/>
                  <a:gd name="connsiteY4" fmla="*/ 76341 h 89506"/>
                  <a:gd name="connsiteX5" fmla="*/ 12780 w 89506"/>
                  <a:gd name="connsiteY5" fmla="*/ 76335 h 89506"/>
                  <a:gd name="connsiteX6" fmla="*/ -325 w 89506"/>
                  <a:gd name="connsiteY6" fmla="*/ 44695 h 89506"/>
                  <a:gd name="connsiteX7" fmla="*/ -325 w 89506"/>
                  <a:gd name="connsiteY7" fmla="*/ 44689 h 89506"/>
                  <a:gd name="connsiteX8" fmla="*/ 44426 w 89506"/>
                  <a:gd name="connsiteY8" fmla="*/ -61 h 89506"/>
                  <a:gd name="connsiteX9" fmla="*/ 44431 w 89506"/>
                  <a:gd name="connsiteY9" fmla="*/ -61 h 89506"/>
                  <a:gd name="connsiteX10" fmla="*/ 89182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695"/>
                    </a:moveTo>
                    <a:cubicBezTo>
                      <a:pt x="89182" y="56870"/>
                      <a:pt x="84280" y="68127"/>
                      <a:pt x="76072" y="76341"/>
                    </a:cubicBezTo>
                    <a:cubicBezTo>
                      <a:pt x="67864" y="84549"/>
                      <a:pt x="56606" y="89445"/>
                      <a:pt x="44431" y="89445"/>
                    </a:cubicBezTo>
                    <a:lnTo>
                      <a:pt x="44426" y="89445"/>
                    </a:lnTo>
                    <a:cubicBezTo>
                      <a:pt x="32558" y="89445"/>
                      <a:pt x="21176" y="84731"/>
                      <a:pt x="12785" y="76341"/>
                    </a:cubicBezTo>
                    <a:lnTo>
                      <a:pt x="12780" y="76335"/>
                    </a:lnTo>
                    <a:cubicBezTo>
                      <a:pt x="4390" y="67945"/>
                      <a:pt x="-325" y="56562"/>
                      <a:pt x="-325" y="44695"/>
                    </a:cubicBezTo>
                    <a:lnTo>
                      <a:pt x="-325" y="44689"/>
                    </a:lnTo>
                    <a:cubicBezTo>
                      <a:pt x="-325" y="19974"/>
                      <a:pt x="19711" y="-61"/>
                      <a:pt x="44426" y="-61"/>
                    </a:cubicBezTo>
                    <a:lnTo>
                      <a:pt x="44431" y="-61"/>
                    </a:lnTo>
                    <a:cubicBezTo>
                      <a:pt x="69146" y="-55"/>
                      <a:pt x="89182" y="19980"/>
                      <a:pt x="89182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FACD5136-F3CA-55C2-CD0B-87ED61CA1BB4}"/>
                  </a:ext>
                </a:extLst>
              </p:cNvPr>
              <p:cNvSpPr/>
              <p:nvPr/>
            </p:nvSpPr>
            <p:spPr>
              <a:xfrm>
                <a:off x="1146082" y="1570059"/>
                <a:ext cx="89506" cy="89506"/>
              </a:xfrm>
              <a:custGeom>
                <a:avLst/>
                <a:gdLst>
                  <a:gd name="connsiteX0" fmla="*/ 89184 w 89506"/>
                  <a:gd name="connsiteY0" fmla="*/ 44695 h 89506"/>
                  <a:gd name="connsiteX1" fmla="*/ 76074 w 89506"/>
                  <a:gd name="connsiteY1" fmla="*/ 76341 h 89506"/>
                  <a:gd name="connsiteX2" fmla="*/ 44433 w 89506"/>
                  <a:gd name="connsiteY2" fmla="*/ 89445 h 89506"/>
                  <a:gd name="connsiteX3" fmla="*/ 44428 w 89506"/>
                  <a:gd name="connsiteY3" fmla="*/ 89445 h 89506"/>
                  <a:gd name="connsiteX4" fmla="*/ 12787 w 89506"/>
                  <a:gd name="connsiteY4" fmla="*/ 76341 h 89506"/>
                  <a:gd name="connsiteX5" fmla="*/ 12782 w 89506"/>
                  <a:gd name="connsiteY5" fmla="*/ 76335 h 89506"/>
                  <a:gd name="connsiteX6" fmla="*/ -323 w 89506"/>
                  <a:gd name="connsiteY6" fmla="*/ 44695 h 89506"/>
                  <a:gd name="connsiteX7" fmla="*/ -323 w 89506"/>
                  <a:gd name="connsiteY7" fmla="*/ 44689 h 89506"/>
                  <a:gd name="connsiteX8" fmla="*/ 44428 w 89506"/>
                  <a:gd name="connsiteY8" fmla="*/ -61 h 89506"/>
                  <a:gd name="connsiteX9" fmla="*/ 44428 w 89506"/>
                  <a:gd name="connsiteY9" fmla="*/ -61 h 89506"/>
                  <a:gd name="connsiteX10" fmla="*/ 89184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695"/>
                    </a:moveTo>
                    <a:cubicBezTo>
                      <a:pt x="89184" y="56933"/>
                      <a:pt x="84247" y="68167"/>
                      <a:pt x="76074" y="76341"/>
                    </a:cubicBezTo>
                    <a:cubicBezTo>
                      <a:pt x="67900" y="84509"/>
                      <a:pt x="56665" y="89445"/>
                      <a:pt x="44433" y="89445"/>
                    </a:cubicBezTo>
                    <a:lnTo>
                      <a:pt x="44428" y="89445"/>
                    </a:lnTo>
                    <a:cubicBezTo>
                      <a:pt x="32560" y="89445"/>
                      <a:pt x="21177" y="84731"/>
                      <a:pt x="12787" y="76341"/>
                    </a:cubicBezTo>
                    <a:lnTo>
                      <a:pt x="12782" y="76335"/>
                    </a:lnTo>
                    <a:cubicBezTo>
                      <a:pt x="4391" y="67945"/>
                      <a:pt x="-323" y="56562"/>
                      <a:pt x="-323" y="44695"/>
                    </a:cubicBezTo>
                    <a:lnTo>
                      <a:pt x="-323" y="44689"/>
                    </a:lnTo>
                    <a:cubicBezTo>
                      <a:pt x="-323" y="19974"/>
                      <a:pt x="19713" y="-61"/>
                      <a:pt x="44428" y="-61"/>
                    </a:cubicBezTo>
                    <a:lnTo>
                      <a:pt x="44428" y="-61"/>
                    </a:lnTo>
                    <a:cubicBezTo>
                      <a:pt x="69143" y="-55"/>
                      <a:pt x="89184" y="19980"/>
                      <a:pt x="89184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3D2B7E3B-0593-9462-09CE-30371AE21712}"/>
                  </a:ext>
                </a:extLst>
              </p:cNvPr>
              <p:cNvSpPr/>
              <p:nvPr/>
            </p:nvSpPr>
            <p:spPr>
              <a:xfrm>
                <a:off x="945614" y="1570059"/>
                <a:ext cx="89500" cy="89506"/>
              </a:xfrm>
              <a:custGeom>
                <a:avLst/>
                <a:gdLst>
                  <a:gd name="connsiteX0" fmla="*/ 89180 w 89500"/>
                  <a:gd name="connsiteY0" fmla="*/ 44695 h 89506"/>
                  <a:gd name="connsiteX1" fmla="*/ 76075 w 89500"/>
                  <a:gd name="connsiteY1" fmla="*/ 76341 h 89506"/>
                  <a:gd name="connsiteX2" fmla="*/ 44435 w 89500"/>
                  <a:gd name="connsiteY2" fmla="*/ 89445 h 89506"/>
                  <a:gd name="connsiteX3" fmla="*/ 44429 w 89500"/>
                  <a:gd name="connsiteY3" fmla="*/ 89445 h 89506"/>
                  <a:gd name="connsiteX4" fmla="*/ 12789 w 89500"/>
                  <a:gd name="connsiteY4" fmla="*/ 76347 h 89506"/>
                  <a:gd name="connsiteX5" fmla="*/ 12783 w 89500"/>
                  <a:gd name="connsiteY5" fmla="*/ 76341 h 89506"/>
                  <a:gd name="connsiteX6" fmla="*/ -321 w 89500"/>
                  <a:gd name="connsiteY6" fmla="*/ 44695 h 89506"/>
                  <a:gd name="connsiteX7" fmla="*/ -321 w 89500"/>
                  <a:gd name="connsiteY7" fmla="*/ 44695 h 89506"/>
                  <a:gd name="connsiteX8" fmla="*/ 44429 w 89500"/>
                  <a:gd name="connsiteY8" fmla="*/ -61 h 89506"/>
                  <a:gd name="connsiteX9" fmla="*/ 44429 w 89500"/>
                  <a:gd name="connsiteY9" fmla="*/ -61 h 89506"/>
                  <a:gd name="connsiteX10" fmla="*/ 89180 w 89500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695"/>
                    </a:moveTo>
                    <a:cubicBezTo>
                      <a:pt x="89180" y="56990"/>
                      <a:pt x="84209" y="68202"/>
                      <a:pt x="76075" y="76341"/>
                    </a:cubicBezTo>
                    <a:cubicBezTo>
                      <a:pt x="67942" y="84475"/>
                      <a:pt x="56730" y="89445"/>
                      <a:pt x="44435" y="89445"/>
                    </a:cubicBezTo>
                    <a:lnTo>
                      <a:pt x="44429" y="89445"/>
                    </a:lnTo>
                    <a:cubicBezTo>
                      <a:pt x="32562" y="89445"/>
                      <a:pt x="21179" y="84731"/>
                      <a:pt x="12789" y="76347"/>
                    </a:cubicBezTo>
                    <a:lnTo>
                      <a:pt x="12783" y="76341"/>
                    </a:lnTo>
                    <a:cubicBezTo>
                      <a:pt x="4393" y="67945"/>
                      <a:pt x="-321" y="56562"/>
                      <a:pt x="-321" y="44695"/>
                    </a:cubicBezTo>
                    <a:lnTo>
                      <a:pt x="-321" y="44695"/>
                    </a:lnTo>
                    <a:cubicBezTo>
                      <a:pt x="-321" y="19980"/>
                      <a:pt x="19714" y="-61"/>
                      <a:pt x="44429" y="-61"/>
                    </a:cubicBezTo>
                    <a:lnTo>
                      <a:pt x="44429" y="-61"/>
                    </a:lnTo>
                    <a:cubicBezTo>
                      <a:pt x="69144" y="-55"/>
                      <a:pt x="89180" y="19980"/>
                      <a:pt x="89180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C2630881-9CB6-D819-841B-DA4CF0E54797}"/>
                  </a:ext>
                </a:extLst>
              </p:cNvPr>
              <p:cNvSpPr/>
              <p:nvPr/>
            </p:nvSpPr>
            <p:spPr>
              <a:xfrm>
                <a:off x="745141" y="1570059"/>
                <a:ext cx="89506" cy="89506"/>
              </a:xfrm>
              <a:custGeom>
                <a:avLst/>
                <a:gdLst>
                  <a:gd name="connsiteX0" fmla="*/ 89187 w 89506"/>
                  <a:gd name="connsiteY0" fmla="*/ 44695 h 89506"/>
                  <a:gd name="connsiteX1" fmla="*/ 76083 w 89506"/>
                  <a:gd name="connsiteY1" fmla="*/ 76341 h 89506"/>
                  <a:gd name="connsiteX2" fmla="*/ 44442 w 89506"/>
                  <a:gd name="connsiteY2" fmla="*/ 89445 h 89506"/>
                  <a:gd name="connsiteX3" fmla="*/ 44437 w 89506"/>
                  <a:gd name="connsiteY3" fmla="*/ 89445 h 89506"/>
                  <a:gd name="connsiteX4" fmla="*/ 12796 w 89506"/>
                  <a:gd name="connsiteY4" fmla="*/ 76347 h 89506"/>
                  <a:gd name="connsiteX5" fmla="*/ 12791 w 89506"/>
                  <a:gd name="connsiteY5" fmla="*/ 76341 h 89506"/>
                  <a:gd name="connsiteX6" fmla="*/ -319 w 89506"/>
                  <a:gd name="connsiteY6" fmla="*/ 44695 h 89506"/>
                  <a:gd name="connsiteX7" fmla="*/ -319 w 89506"/>
                  <a:gd name="connsiteY7" fmla="*/ 44695 h 89506"/>
                  <a:gd name="connsiteX8" fmla="*/ 44437 w 89506"/>
                  <a:gd name="connsiteY8" fmla="*/ -61 h 89506"/>
                  <a:gd name="connsiteX9" fmla="*/ 44437 w 89506"/>
                  <a:gd name="connsiteY9" fmla="*/ -61 h 89506"/>
                  <a:gd name="connsiteX10" fmla="*/ 89187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695"/>
                    </a:moveTo>
                    <a:cubicBezTo>
                      <a:pt x="89187" y="57052"/>
                      <a:pt x="84177" y="68241"/>
                      <a:pt x="76083" y="76341"/>
                    </a:cubicBezTo>
                    <a:cubicBezTo>
                      <a:pt x="67983" y="84435"/>
                      <a:pt x="56800" y="89445"/>
                      <a:pt x="44442" y="89445"/>
                    </a:cubicBezTo>
                    <a:lnTo>
                      <a:pt x="44437" y="89445"/>
                    </a:lnTo>
                    <a:cubicBezTo>
                      <a:pt x="32569" y="89445"/>
                      <a:pt x="21187" y="84731"/>
                      <a:pt x="12796" y="76347"/>
                    </a:cubicBezTo>
                    <a:lnTo>
                      <a:pt x="12791" y="76341"/>
                    </a:lnTo>
                    <a:cubicBezTo>
                      <a:pt x="4400" y="67945"/>
                      <a:pt x="-319" y="56562"/>
                      <a:pt x="-319" y="44695"/>
                    </a:cubicBezTo>
                    <a:lnTo>
                      <a:pt x="-319" y="44695"/>
                    </a:lnTo>
                    <a:cubicBezTo>
                      <a:pt x="-319" y="19980"/>
                      <a:pt x="19722" y="-61"/>
                      <a:pt x="44437" y="-61"/>
                    </a:cubicBezTo>
                    <a:lnTo>
                      <a:pt x="44437" y="-61"/>
                    </a:lnTo>
                    <a:cubicBezTo>
                      <a:pt x="69152" y="-61"/>
                      <a:pt x="89187" y="19980"/>
                      <a:pt x="89187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2" name="图形 214">
              <a:extLst>
                <a:ext uri="{FF2B5EF4-FFF2-40B4-BE49-F238E27FC236}">
                  <a16:creationId xmlns:a16="http://schemas.microsoft.com/office/drawing/2014/main" id="{65F3BB75-2C29-C1BF-B715-43EE5EB4B9B7}"/>
                </a:ext>
              </a:extLst>
            </p:cNvPr>
            <p:cNvGrpSpPr/>
            <p:nvPr/>
          </p:nvGrpSpPr>
          <p:grpSpPr>
            <a:xfrm>
              <a:off x="745141" y="1720870"/>
              <a:ext cx="1693250" cy="89506"/>
              <a:chOff x="745141" y="1720870"/>
              <a:chExt cx="1693250" cy="89506"/>
            </a:xfrm>
            <a:solidFill>
              <a:srgbClr val="FFCC00"/>
            </a:solidFill>
          </p:grpSpPr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194A299F-C7DB-10C2-5FF2-D20F8C935664}"/>
                  </a:ext>
                </a:extLst>
              </p:cNvPr>
              <p:cNvSpPr/>
              <p:nvPr/>
            </p:nvSpPr>
            <p:spPr>
              <a:xfrm>
                <a:off x="2348892" y="1720870"/>
                <a:ext cx="89500" cy="89506"/>
              </a:xfrm>
              <a:custGeom>
                <a:avLst/>
                <a:gdLst>
                  <a:gd name="connsiteX0" fmla="*/ 89167 w 89500"/>
                  <a:gd name="connsiteY0" fmla="*/ 44720 h 89506"/>
                  <a:gd name="connsiteX1" fmla="*/ 76063 w 89500"/>
                  <a:gd name="connsiteY1" fmla="*/ 76366 h 89506"/>
                  <a:gd name="connsiteX2" fmla="*/ 44417 w 89500"/>
                  <a:gd name="connsiteY2" fmla="*/ 89470 h 89506"/>
                  <a:gd name="connsiteX3" fmla="*/ 44406 w 89500"/>
                  <a:gd name="connsiteY3" fmla="*/ 89470 h 89506"/>
                  <a:gd name="connsiteX4" fmla="*/ 12771 w 89500"/>
                  <a:gd name="connsiteY4" fmla="*/ 76366 h 89506"/>
                  <a:gd name="connsiteX5" fmla="*/ 12765 w 89500"/>
                  <a:gd name="connsiteY5" fmla="*/ 76361 h 89506"/>
                  <a:gd name="connsiteX6" fmla="*/ -333 w 89500"/>
                  <a:gd name="connsiteY6" fmla="*/ 44720 h 89506"/>
                  <a:gd name="connsiteX7" fmla="*/ -333 w 89500"/>
                  <a:gd name="connsiteY7" fmla="*/ 44709 h 89506"/>
                  <a:gd name="connsiteX8" fmla="*/ 44417 w 89500"/>
                  <a:gd name="connsiteY8" fmla="*/ -36 h 89506"/>
                  <a:gd name="connsiteX9" fmla="*/ 44423 w 89500"/>
                  <a:gd name="connsiteY9" fmla="*/ -36 h 89506"/>
                  <a:gd name="connsiteX10" fmla="*/ 89167 w 89500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720"/>
                    </a:moveTo>
                    <a:cubicBezTo>
                      <a:pt x="89167" y="56587"/>
                      <a:pt x="84454" y="67970"/>
                      <a:pt x="76063" y="76366"/>
                    </a:cubicBezTo>
                    <a:cubicBezTo>
                      <a:pt x="67667" y="84756"/>
                      <a:pt x="56284" y="89470"/>
                      <a:pt x="44417" y="89470"/>
                    </a:cubicBezTo>
                    <a:lnTo>
                      <a:pt x="44406" y="89470"/>
                    </a:lnTo>
                    <a:cubicBezTo>
                      <a:pt x="32544" y="89470"/>
                      <a:pt x="21161" y="84756"/>
                      <a:pt x="12771" y="76366"/>
                    </a:cubicBezTo>
                    <a:lnTo>
                      <a:pt x="12765" y="76361"/>
                    </a:lnTo>
                    <a:cubicBezTo>
                      <a:pt x="4375" y="67964"/>
                      <a:pt x="-339" y="56587"/>
                      <a:pt x="-333" y="44720"/>
                    </a:cubicBezTo>
                    <a:lnTo>
                      <a:pt x="-333" y="44709"/>
                    </a:lnTo>
                    <a:cubicBezTo>
                      <a:pt x="-333" y="19999"/>
                      <a:pt x="19702" y="-36"/>
                      <a:pt x="44417" y="-36"/>
                    </a:cubicBezTo>
                    <a:lnTo>
                      <a:pt x="44423" y="-36"/>
                    </a:lnTo>
                    <a:cubicBezTo>
                      <a:pt x="69138" y="-30"/>
                      <a:pt x="89167" y="20005"/>
                      <a:pt x="89167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A261FF73-D041-BB7D-A7A2-E4BC90FD2D78}"/>
                  </a:ext>
                </a:extLst>
              </p:cNvPr>
              <p:cNvSpPr/>
              <p:nvPr/>
            </p:nvSpPr>
            <p:spPr>
              <a:xfrm>
                <a:off x="2148418" y="1720870"/>
                <a:ext cx="89506" cy="89506"/>
              </a:xfrm>
              <a:custGeom>
                <a:avLst/>
                <a:gdLst>
                  <a:gd name="connsiteX0" fmla="*/ 89175 w 89506"/>
                  <a:gd name="connsiteY0" fmla="*/ 44720 h 89506"/>
                  <a:gd name="connsiteX1" fmla="*/ 76071 w 89506"/>
                  <a:gd name="connsiteY1" fmla="*/ 76366 h 89506"/>
                  <a:gd name="connsiteX2" fmla="*/ 44424 w 89506"/>
                  <a:gd name="connsiteY2" fmla="*/ 89470 h 89506"/>
                  <a:gd name="connsiteX3" fmla="*/ 44413 w 89506"/>
                  <a:gd name="connsiteY3" fmla="*/ 89470 h 89506"/>
                  <a:gd name="connsiteX4" fmla="*/ 12778 w 89506"/>
                  <a:gd name="connsiteY4" fmla="*/ 76366 h 89506"/>
                  <a:gd name="connsiteX5" fmla="*/ 12773 w 89506"/>
                  <a:gd name="connsiteY5" fmla="*/ 76361 h 89506"/>
                  <a:gd name="connsiteX6" fmla="*/ -332 w 89506"/>
                  <a:gd name="connsiteY6" fmla="*/ 44720 h 89506"/>
                  <a:gd name="connsiteX7" fmla="*/ -332 w 89506"/>
                  <a:gd name="connsiteY7" fmla="*/ 44709 h 89506"/>
                  <a:gd name="connsiteX8" fmla="*/ 44424 w 89506"/>
                  <a:gd name="connsiteY8" fmla="*/ -36 h 89506"/>
                  <a:gd name="connsiteX9" fmla="*/ 44424 w 89506"/>
                  <a:gd name="connsiteY9" fmla="*/ -36 h 89506"/>
                  <a:gd name="connsiteX10" fmla="*/ 89175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720"/>
                    </a:moveTo>
                    <a:cubicBezTo>
                      <a:pt x="89175" y="56650"/>
                      <a:pt x="84427" y="68010"/>
                      <a:pt x="76071" y="76366"/>
                    </a:cubicBezTo>
                    <a:cubicBezTo>
                      <a:pt x="67714" y="84722"/>
                      <a:pt x="56355" y="89470"/>
                      <a:pt x="44424" y="89470"/>
                    </a:cubicBezTo>
                    <a:lnTo>
                      <a:pt x="44413" y="89470"/>
                    </a:lnTo>
                    <a:cubicBezTo>
                      <a:pt x="32551" y="89470"/>
                      <a:pt x="21169" y="84756"/>
                      <a:pt x="12778" y="76366"/>
                    </a:cubicBezTo>
                    <a:lnTo>
                      <a:pt x="12773" y="76361"/>
                    </a:lnTo>
                    <a:cubicBezTo>
                      <a:pt x="4382" y="67964"/>
                      <a:pt x="-332" y="56587"/>
                      <a:pt x="-332" y="44720"/>
                    </a:cubicBezTo>
                    <a:lnTo>
                      <a:pt x="-332" y="44709"/>
                    </a:lnTo>
                    <a:cubicBezTo>
                      <a:pt x="-326" y="19999"/>
                      <a:pt x="19709" y="-36"/>
                      <a:pt x="44424" y="-36"/>
                    </a:cubicBezTo>
                    <a:lnTo>
                      <a:pt x="44424" y="-36"/>
                    </a:lnTo>
                    <a:cubicBezTo>
                      <a:pt x="69139" y="-30"/>
                      <a:pt x="89175" y="20005"/>
                      <a:pt x="89175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4036E65E-E11A-6601-2FDA-C7C32ABF7B80}"/>
                  </a:ext>
                </a:extLst>
              </p:cNvPr>
              <p:cNvSpPr/>
              <p:nvPr/>
            </p:nvSpPr>
            <p:spPr>
              <a:xfrm>
                <a:off x="1947951" y="1720870"/>
                <a:ext cx="89506" cy="89506"/>
              </a:xfrm>
              <a:custGeom>
                <a:avLst/>
                <a:gdLst>
                  <a:gd name="connsiteX0" fmla="*/ 89177 w 89506"/>
                  <a:gd name="connsiteY0" fmla="*/ 44720 h 89506"/>
                  <a:gd name="connsiteX1" fmla="*/ 76067 w 89506"/>
                  <a:gd name="connsiteY1" fmla="*/ 76366 h 89506"/>
                  <a:gd name="connsiteX2" fmla="*/ 44426 w 89506"/>
                  <a:gd name="connsiteY2" fmla="*/ 89470 h 89506"/>
                  <a:gd name="connsiteX3" fmla="*/ 44415 w 89506"/>
                  <a:gd name="connsiteY3" fmla="*/ 89470 h 89506"/>
                  <a:gd name="connsiteX4" fmla="*/ 12780 w 89506"/>
                  <a:gd name="connsiteY4" fmla="*/ 76366 h 89506"/>
                  <a:gd name="connsiteX5" fmla="*/ 12774 w 89506"/>
                  <a:gd name="connsiteY5" fmla="*/ 76361 h 89506"/>
                  <a:gd name="connsiteX6" fmla="*/ -330 w 89506"/>
                  <a:gd name="connsiteY6" fmla="*/ 44720 h 89506"/>
                  <a:gd name="connsiteX7" fmla="*/ -330 w 89506"/>
                  <a:gd name="connsiteY7" fmla="*/ 44714 h 89506"/>
                  <a:gd name="connsiteX8" fmla="*/ 44426 w 89506"/>
                  <a:gd name="connsiteY8" fmla="*/ -36 h 89506"/>
                  <a:gd name="connsiteX9" fmla="*/ 44426 w 89506"/>
                  <a:gd name="connsiteY9" fmla="*/ -36 h 89506"/>
                  <a:gd name="connsiteX10" fmla="*/ 89177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720"/>
                    </a:moveTo>
                    <a:cubicBezTo>
                      <a:pt x="89177" y="56713"/>
                      <a:pt x="84388" y="68044"/>
                      <a:pt x="76067" y="76366"/>
                    </a:cubicBezTo>
                    <a:cubicBezTo>
                      <a:pt x="67750" y="84682"/>
                      <a:pt x="56419" y="89470"/>
                      <a:pt x="44426" y="89470"/>
                    </a:cubicBezTo>
                    <a:lnTo>
                      <a:pt x="44415" y="89470"/>
                    </a:lnTo>
                    <a:cubicBezTo>
                      <a:pt x="32553" y="89470"/>
                      <a:pt x="21170" y="84756"/>
                      <a:pt x="12780" y="76366"/>
                    </a:cubicBezTo>
                    <a:lnTo>
                      <a:pt x="12774" y="76361"/>
                    </a:lnTo>
                    <a:cubicBezTo>
                      <a:pt x="4384" y="67964"/>
                      <a:pt x="-330" y="56587"/>
                      <a:pt x="-330" y="44720"/>
                    </a:cubicBezTo>
                    <a:lnTo>
                      <a:pt x="-330" y="44714"/>
                    </a:lnTo>
                    <a:cubicBezTo>
                      <a:pt x="-324" y="19999"/>
                      <a:pt x="19711" y="-36"/>
                      <a:pt x="44426" y="-36"/>
                    </a:cubicBezTo>
                    <a:lnTo>
                      <a:pt x="44426" y="-36"/>
                    </a:lnTo>
                    <a:cubicBezTo>
                      <a:pt x="69141" y="-30"/>
                      <a:pt x="89177" y="20005"/>
                      <a:pt x="89177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E3E1DB86-2330-0910-43DB-1EB19157B567}"/>
                  </a:ext>
                </a:extLst>
              </p:cNvPr>
              <p:cNvSpPr/>
              <p:nvPr/>
            </p:nvSpPr>
            <p:spPr>
              <a:xfrm>
                <a:off x="1747484" y="1720870"/>
                <a:ext cx="89506" cy="89506"/>
              </a:xfrm>
              <a:custGeom>
                <a:avLst/>
                <a:gdLst>
                  <a:gd name="connsiteX0" fmla="*/ 89178 w 89506"/>
                  <a:gd name="connsiteY0" fmla="*/ 44720 h 89506"/>
                  <a:gd name="connsiteX1" fmla="*/ 76068 w 89506"/>
                  <a:gd name="connsiteY1" fmla="*/ 76366 h 89506"/>
                  <a:gd name="connsiteX2" fmla="*/ 44428 w 89506"/>
                  <a:gd name="connsiteY2" fmla="*/ 89470 h 89506"/>
                  <a:gd name="connsiteX3" fmla="*/ 44422 w 89506"/>
                  <a:gd name="connsiteY3" fmla="*/ 89470 h 89506"/>
                  <a:gd name="connsiteX4" fmla="*/ 12782 w 89506"/>
                  <a:gd name="connsiteY4" fmla="*/ 76366 h 89506"/>
                  <a:gd name="connsiteX5" fmla="*/ 12776 w 89506"/>
                  <a:gd name="connsiteY5" fmla="*/ 76361 h 89506"/>
                  <a:gd name="connsiteX6" fmla="*/ -328 w 89506"/>
                  <a:gd name="connsiteY6" fmla="*/ 44720 h 89506"/>
                  <a:gd name="connsiteX7" fmla="*/ -328 w 89506"/>
                  <a:gd name="connsiteY7" fmla="*/ 44714 h 89506"/>
                  <a:gd name="connsiteX8" fmla="*/ 44428 w 89506"/>
                  <a:gd name="connsiteY8" fmla="*/ -36 h 89506"/>
                  <a:gd name="connsiteX9" fmla="*/ 44428 w 89506"/>
                  <a:gd name="connsiteY9" fmla="*/ -36 h 89506"/>
                  <a:gd name="connsiteX10" fmla="*/ 89178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720"/>
                    </a:moveTo>
                    <a:cubicBezTo>
                      <a:pt x="89178" y="56770"/>
                      <a:pt x="84350" y="68084"/>
                      <a:pt x="76068" y="76366"/>
                    </a:cubicBezTo>
                    <a:cubicBezTo>
                      <a:pt x="67786" y="84648"/>
                      <a:pt x="56478" y="89470"/>
                      <a:pt x="44428" y="89470"/>
                    </a:cubicBezTo>
                    <a:lnTo>
                      <a:pt x="44422" y="89470"/>
                    </a:lnTo>
                    <a:cubicBezTo>
                      <a:pt x="32555" y="89470"/>
                      <a:pt x="21172" y="84756"/>
                      <a:pt x="12782" y="76366"/>
                    </a:cubicBezTo>
                    <a:lnTo>
                      <a:pt x="12776" y="76361"/>
                    </a:lnTo>
                    <a:cubicBezTo>
                      <a:pt x="4386" y="67970"/>
                      <a:pt x="-328" y="56587"/>
                      <a:pt x="-328" y="44720"/>
                    </a:cubicBezTo>
                    <a:lnTo>
                      <a:pt x="-328" y="44714"/>
                    </a:lnTo>
                    <a:cubicBezTo>
                      <a:pt x="-322" y="19999"/>
                      <a:pt x="19713" y="-36"/>
                      <a:pt x="44428" y="-36"/>
                    </a:cubicBezTo>
                    <a:lnTo>
                      <a:pt x="44428" y="-36"/>
                    </a:lnTo>
                    <a:cubicBezTo>
                      <a:pt x="69143" y="-30"/>
                      <a:pt x="89178" y="20005"/>
                      <a:pt x="89178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6FFAC39A-334C-4AEF-4086-353A51E7824A}"/>
                  </a:ext>
                </a:extLst>
              </p:cNvPr>
              <p:cNvSpPr/>
              <p:nvPr/>
            </p:nvSpPr>
            <p:spPr>
              <a:xfrm>
                <a:off x="1547016" y="1720870"/>
                <a:ext cx="89506" cy="89506"/>
              </a:xfrm>
              <a:custGeom>
                <a:avLst/>
                <a:gdLst>
                  <a:gd name="connsiteX0" fmla="*/ 89180 w 89506"/>
                  <a:gd name="connsiteY0" fmla="*/ 44720 h 89506"/>
                  <a:gd name="connsiteX1" fmla="*/ 76070 w 89506"/>
                  <a:gd name="connsiteY1" fmla="*/ 76366 h 89506"/>
                  <a:gd name="connsiteX2" fmla="*/ 44430 w 89506"/>
                  <a:gd name="connsiteY2" fmla="*/ 89470 h 89506"/>
                  <a:gd name="connsiteX3" fmla="*/ 44424 w 89506"/>
                  <a:gd name="connsiteY3" fmla="*/ 89470 h 89506"/>
                  <a:gd name="connsiteX4" fmla="*/ 12784 w 89506"/>
                  <a:gd name="connsiteY4" fmla="*/ 76366 h 89506"/>
                  <a:gd name="connsiteX5" fmla="*/ 12778 w 89506"/>
                  <a:gd name="connsiteY5" fmla="*/ 76361 h 89506"/>
                  <a:gd name="connsiteX6" fmla="*/ -326 w 89506"/>
                  <a:gd name="connsiteY6" fmla="*/ 44720 h 89506"/>
                  <a:gd name="connsiteX7" fmla="*/ -326 w 89506"/>
                  <a:gd name="connsiteY7" fmla="*/ 44714 h 89506"/>
                  <a:gd name="connsiteX8" fmla="*/ 44424 w 89506"/>
                  <a:gd name="connsiteY8" fmla="*/ -36 h 89506"/>
                  <a:gd name="connsiteX9" fmla="*/ 44430 w 89506"/>
                  <a:gd name="connsiteY9" fmla="*/ -36 h 89506"/>
                  <a:gd name="connsiteX10" fmla="*/ 89180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720"/>
                    </a:moveTo>
                    <a:cubicBezTo>
                      <a:pt x="89180" y="56832"/>
                      <a:pt x="84318" y="68118"/>
                      <a:pt x="76070" y="76366"/>
                    </a:cubicBezTo>
                    <a:cubicBezTo>
                      <a:pt x="67828" y="84608"/>
                      <a:pt x="56542" y="89470"/>
                      <a:pt x="44430" y="89470"/>
                    </a:cubicBezTo>
                    <a:lnTo>
                      <a:pt x="44424" y="89470"/>
                    </a:lnTo>
                    <a:cubicBezTo>
                      <a:pt x="32557" y="89470"/>
                      <a:pt x="21174" y="84756"/>
                      <a:pt x="12784" y="76366"/>
                    </a:cubicBezTo>
                    <a:lnTo>
                      <a:pt x="12778" y="76361"/>
                    </a:lnTo>
                    <a:cubicBezTo>
                      <a:pt x="4388" y="67970"/>
                      <a:pt x="-326" y="56587"/>
                      <a:pt x="-326" y="44720"/>
                    </a:cubicBezTo>
                    <a:lnTo>
                      <a:pt x="-326" y="44714"/>
                    </a:lnTo>
                    <a:cubicBezTo>
                      <a:pt x="-326" y="19999"/>
                      <a:pt x="19709" y="-36"/>
                      <a:pt x="44424" y="-36"/>
                    </a:cubicBezTo>
                    <a:lnTo>
                      <a:pt x="44430" y="-36"/>
                    </a:lnTo>
                    <a:cubicBezTo>
                      <a:pt x="69145" y="-30"/>
                      <a:pt x="89180" y="20005"/>
                      <a:pt x="89180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F59C5C5C-7634-6DA8-BBD0-63DF0695711B}"/>
                  </a:ext>
                </a:extLst>
              </p:cNvPr>
              <p:cNvSpPr/>
              <p:nvPr/>
            </p:nvSpPr>
            <p:spPr>
              <a:xfrm>
                <a:off x="1346549" y="1720870"/>
                <a:ext cx="89506" cy="89506"/>
              </a:xfrm>
              <a:custGeom>
                <a:avLst/>
                <a:gdLst>
                  <a:gd name="connsiteX0" fmla="*/ 89182 w 89506"/>
                  <a:gd name="connsiteY0" fmla="*/ 44720 h 89506"/>
                  <a:gd name="connsiteX1" fmla="*/ 76072 w 89506"/>
                  <a:gd name="connsiteY1" fmla="*/ 76366 h 89506"/>
                  <a:gd name="connsiteX2" fmla="*/ 44431 w 89506"/>
                  <a:gd name="connsiteY2" fmla="*/ 89470 h 89506"/>
                  <a:gd name="connsiteX3" fmla="*/ 44426 w 89506"/>
                  <a:gd name="connsiteY3" fmla="*/ 89470 h 89506"/>
                  <a:gd name="connsiteX4" fmla="*/ 12785 w 89506"/>
                  <a:gd name="connsiteY4" fmla="*/ 76366 h 89506"/>
                  <a:gd name="connsiteX5" fmla="*/ 12780 w 89506"/>
                  <a:gd name="connsiteY5" fmla="*/ 76361 h 89506"/>
                  <a:gd name="connsiteX6" fmla="*/ -325 w 89506"/>
                  <a:gd name="connsiteY6" fmla="*/ 44720 h 89506"/>
                  <a:gd name="connsiteX7" fmla="*/ -325 w 89506"/>
                  <a:gd name="connsiteY7" fmla="*/ 44714 h 89506"/>
                  <a:gd name="connsiteX8" fmla="*/ 44426 w 89506"/>
                  <a:gd name="connsiteY8" fmla="*/ -36 h 89506"/>
                  <a:gd name="connsiteX9" fmla="*/ 44431 w 89506"/>
                  <a:gd name="connsiteY9" fmla="*/ -36 h 89506"/>
                  <a:gd name="connsiteX10" fmla="*/ 89182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720"/>
                    </a:moveTo>
                    <a:cubicBezTo>
                      <a:pt x="89182" y="56895"/>
                      <a:pt x="84280" y="68153"/>
                      <a:pt x="76072" y="76366"/>
                    </a:cubicBezTo>
                    <a:cubicBezTo>
                      <a:pt x="67864" y="84574"/>
                      <a:pt x="56606" y="89470"/>
                      <a:pt x="44431" y="89470"/>
                    </a:cubicBezTo>
                    <a:lnTo>
                      <a:pt x="44426" y="89470"/>
                    </a:lnTo>
                    <a:cubicBezTo>
                      <a:pt x="32558" y="89470"/>
                      <a:pt x="21176" y="84756"/>
                      <a:pt x="12785" y="76366"/>
                    </a:cubicBezTo>
                    <a:lnTo>
                      <a:pt x="12780" y="76361"/>
                    </a:lnTo>
                    <a:cubicBezTo>
                      <a:pt x="4390" y="67970"/>
                      <a:pt x="-325" y="56587"/>
                      <a:pt x="-325" y="44720"/>
                    </a:cubicBezTo>
                    <a:lnTo>
                      <a:pt x="-325" y="44714"/>
                    </a:lnTo>
                    <a:cubicBezTo>
                      <a:pt x="-325" y="19999"/>
                      <a:pt x="19711" y="-36"/>
                      <a:pt x="44426" y="-36"/>
                    </a:cubicBezTo>
                    <a:lnTo>
                      <a:pt x="44431" y="-36"/>
                    </a:lnTo>
                    <a:cubicBezTo>
                      <a:pt x="69146" y="-30"/>
                      <a:pt x="89182" y="20005"/>
                      <a:pt x="89182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CE547360-10A0-3D2F-0B44-72F395FF7A76}"/>
                  </a:ext>
                </a:extLst>
              </p:cNvPr>
              <p:cNvSpPr/>
              <p:nvPr/>
            </p:nvSpPr>
            <p:spPr>
              <a:xfrm>
                <a:off x="1146082" y="1720870"/>
                <a:ext cx="89506" cy="89506"/>
              </a:xfrm>
              <a:custGeom>
                <a:avLst/>
                <a:gdLst>
                  <a:gd name="connsiteX0" fmla="*/ 89184 w 89506"/>
                  <a:gd name="connsiteY0" fmla="*/ 44720 h 89506"/>
                  <a:gd name="connsiteX1" fmla="*/ 76074 w 89506"/>
                  <a:gd name="connsiteY1" fmla="*/ 76366 h 89506"/>
                  <a:gd name="connsiteX2" fmla="*/ 44433 w 89506"/>
                  <a:gd name="connsiteY2" fmla="*/ 89470 h 89506"/>
                  <a:gd name="connsiteX3" fmla="*/ 44428 w 89506"/>
                  <a:gd name="connsiteY3" fmla="*/ 89470 h 89506"/>
                  <a:gd name="connsiteX4" fmla="*/ 12787 w 89506"/>
                  <a:gd name="connsiteY4" fmla="*/ 76366 h 89506"/>
                  <a:gd name="connsiteX5" fmla="*/ 12782 w 89506"/>
                  <a:gd name="connsiteY5" fmla="*/ 76361 h 89506"/>
                  <a:gd name="connsiteX6" fmla="*/ -323 w 89506"/>
                  <a:gd name="connsiteY6" fmla="*/ 44720 h 89506"/>
                  <a:gd name="connsiteX7" fmla="*/ -323 w 89506"/>
                  <a:gd name="connsiteY7" fmla="*/ 44714 h 89506"/>
                  <a:gd name="connsiteX8" fmla="*/ 44428 w 89506"/>
                  <a:gd name="connsiteY8" fmla="*/ -36 h 89506"/>
                  <a:gd name="connsiteX9" fmla="*/ 44428 w 89506"/>
                  <a:gd name="connsiteY9" fmla="*/ -36 h 89506"/>
                  <a:gd name="connsiteX10" fmla="*/ 89184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720"/>
                    </a:moveTo>
                    <a:cubicBezTo>
                      <a:pt x="89184" y="56958"/>
                      <a:pt x="84247" y="68192"/>
                      <a:pt x="76074" y="76366"/>
                    </a:cubicBezTo>
                    <a:cubicBezTo>
                      <a:pt x="67900" y="84534"/>
                      <a:pt x="56665" y="89470"/>
                      <a:pt x="44433" y="89470"/>
                    </a:cubicBezTo>
                    <a:lnTo>
                      <a:pt x="44428" y="89470"/>
                    </a:lnTo>
                    <a:cubicBezTo>
                      <a:pt x="32560" y="89470"/>
                      <a:pt x="21177" y="84756"/>
                      <a:pt x="12787" y="76366"/>
                    </a:cubicBezTo>
                    <a:lnTo>
                      <a:pt x="12782" y="76361"/>
                    </a:lnTo>
                    <a:cubicBezTo>
                      <a:pt x="4391" y="67970"/>
                      <a:pt x="-323" y="56587"/>
                      <a:pt x="-323" y="44720"/>
                    </a:cubicBezTo>
                    <a:lnTo>
                      <a:pt x="-323" y="44714"/>
                    </a:lnTo>
                    <a:cubicBezTo>
                      <a:pt x="-323" y="19999"/>
                      <a:pt x="19713" y="-36"/>
                      <a:pt x="44428" y="-36"/>
                    </a:cubicBezTo>
                    <a:lnTo>
                      <a:pt x="44428" y="-36"/>
                    </a:lnTo>
                    <a:cubicBezTo>
                      <a:pt x="69143" y="-30"/>
                      <a:pt x="89184" y="20005"/>
                      <a:pt x="89184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F9A1DF50-A8A2-AE3C-9F3D-6FEC58C86FC9}"/>
                  </a:ext>
                </a:extLst>
              </p:cNvPr>
              <p:cNvSpPr/>
              <p:nvPr/>
            </p:nvSpPr>
            <p:spPr>
              <a:xfrm>
                <a:off x="945614" y="1720870"/>
                <a:ext cx="89500" cy="89506"/>
              </a:xfrm>
              <a:custGeom>
                <a:avLst/>
                <a:gdLst>
                  <a:gd name="connsiteX0" fmla="*/ 89180 w 89500"/>
                  <a:gd name="connsiteY0" fmla="*/ 44720 h 89506"/>
                  <a:gd name="connsiteX1" fmla="*/ 76075 w 89500"/>
                  <a:gd name="connsiteY1" fmla="*/ 76366 h 89506"/>
                  <a:gd name="connsiteX2" fmla="*/ 44435 w 89500"/>
                  <a:gd name="connsiteY2" fmla="*/ 89470 h 89506"/>
                  <a:gd name="connsiteX3" fmla="*/ 44429 w 89500"/>
                  <a:gd name="connsiteY3" fmla="*/ 89470 h 89506"/>
                  <a:gd name="connsiteX4" fmla="*/ 12789 w 89500"/>
                  <a:gd name="connsiteY4" fmla="*/ 76372 h 89506"/>
                  <a:gd name="connsiteX5" fmla="*/ 12783 w 89500"/>
                  <a:gd name="connsiteY5" fmla="*/ 76366 h 89506"/>
                  <a:gd name="connsiteX6" fmla="*/ -321 w 89500"/>
                  <a:gd name="connsiteY6" fmla="*/ 44720 h 89506"/>
                  <a:gd name="connsiteX7" fmla="*/ -321 w 89500"/>
                  <a:gd name="connsiteY7" fmla="*/ 44720 h 89506"/>
                  <a:gd name="connsiteX8" fmla="*/ 44429 w 89500"/>
                  <a:gd name="connsiteY8" fmla="*/ -36 h 89506"/>
                  <a:gd name="connsiteX9" fmla="*/ 44429 w 89500"/>
                  <a:gd name="connsiteY9" fmla="*/ -36 h 89506"/>
                  <a:gd name="connsiteX10" fmla="*/ 89180 w 89500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720"/>
                    </a:moveTo>
                    <a:cubicBezTo>
                      <a:pt x="89180" y="57015"/>
                      <a:pt x="84209" y="68227"/>
                      <a:pt x="76075" y="76366"/>
                    </a:cubicBezTo>
                    <a:cubicBezTo>
                      <a:pt x="67942" y="84500"/>
                      <a:pt x="56730" y="89470"/>
                      <a:pt x="44435" y="89470"/>
                    </a:cubicBezTo>
                    <a:lnTo>
                      <a:pt x="44429" y="89470"/>
                    </a:lnTo>
                    <a:cubicBezTo>
                      <a:pt x="32562" y="89470"/>
                      <a:pt x="21179" y="84756"/>
                      <a:pt x="12789" y="76372"/>
                    </a:cubicBezTo>
                    <a:lnTo>
                      <a:pt x="12783" y="76366"/>
                    </a:lnTo>
                    <a:cubicBezTo>
                      <a:pt x="4393" y="67970"/>
                      <a:pt x="-321" y="56587"/>
                      <a:pt x="-321" y="44720"/>
                    </a:cubicBezTo>
                    <a:lnTo>
                      <a:pt x="-321" y="44720"/>
                    </a:lnTo>
                    <a:cubicBezTo>
                      <a:pt x="-321" y="20005"/>
                      <a:pt x="19714" y="-36"/>
                      <a:pt x="44429" y="-36"/>
                    </a:cubicBezTo>
                    <a:lnTo>
                      <a:pt x="44429" y="-36"/>
                    </a:lnTo>
                    <a:cubicBezTo>
                      <a:pt x="69144" y="-30"/>
                      <a:pt x="89180" y="20005"/>
                      <a:pt x="89180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91E2D3CF-52A5-2A2F-6275-6214760027AC}"/>
                  </a:ext>
                </a:extLst>
              </p:cNvPr>
              <p:cNvSpPr/>
              <p:nvPr/>
            </p:nvSpPr>
            <p:spPr>
              <a:xfrm>
                <a:off x="745141" y="1720870"/>
                <a:ext cx="89506" cy="89506"/>
              </a:xfrm>
              <a:custGeom>
                <a:avLst/>
                <a:gdLst>
                  <a:gd name="connsiteX0" fmla="*/ 89187 w 89506"/>
                  <a:gd name="connsiteY0" fmla="*/ 44720 h 89506"/>
                  <a:gd name="connsiteX1" fmla="*/ 76083 w 89506"/>
                  <a:gd name="connsiteY1" fmla="*/ 76366 h 89506"/>
                  <a:gd name="connsiteX2" fmla="*/ 44442 w 89506"/>
                  <a:gd name="connsiteY2" fmla="*/ 89470 h 89506"/>
                  <a:gd name="connsiteX3" fmla="*/ 44437 w 89506"/>
                  <a:gd name="connsiteY3" fmla="*/ 89470 h 89506"/>
                  <a:gd name="connsiteX4" fmla="*/ 12796 w 89506"/>
                  <a:gd name="connsiteY4" fmla="*/ 76372 h 89506"/>
                  <a:gd name="connsiteX5" fmla="*/ 12791 w 89506"/>
                  <a:gd name="connsiteY5" fmla="*/ 76366 h 89506"/>
                  <a:gd name="connsiteX6" fmla="*/ -319 w 89506"/>
                  <a:gd name="connsiteY6" fmla="*/ 44720 h 89506"/>
                  <a:gd name="connsiteX7" fmla="*/ -319 w 89506"/>
                  <a:gd name="connsiteY7" fmla="*/ 44720 h 89506"/>
                  <a:gd name="connsiteX8" fmla="*/ 44437 w 89506"/>
                  <a:gd name="connsiteY8" fmla="*/ -36 h 89506"/>
                  <a:gd name="connsiteX9" fmla="*/ 44437 w 89506"/>
                  <a:gd name="connsiteY9" fmla="*/ -36 h 89506"/>
                  <a:gd name="connsiteX10" fmla="*/ 89187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720"/>
                    </a:moveTo>
                    <a:cubicBezTo>
                      <a:pt x="89187" y="57077"/>
                      <a:pt x="84177" y="68266"/>
                      <a:pt x="76083" y="76366"/>
                    </a:cubicBezTo>
                    <a:cubicBezTo>
                      <a:pt x="67983" y="84460"/>
                      <a:pt x="56800" y="89470"/>
                      <a:pt x="44442" y="89470"/>
                    </a:cubicBezTo>
                    <a:lnTo>
                      <a:pt x="44437" y="89470"/>
                    </a:lnTo>
                    <a:cubicBezTo>
                      <a:pt x="32569" y="89470"/>
                      <a:pt x="21187" y="84756"/>
                      <a:pt x="12796" y="76372"/>
                    </a:cubicBezTo>
                    <a:lnTo>
                      <a:pt x="12791" y="76366"/>
                    </a:lnTo>
                    <a:cubicBezTo>
                      <a:pt x="4400" y="67970"/>
                      <a:pt x="-319" y="56587"/>
                      <a:pt x="-319" y="44720"/>
                    </a:cubicBezTo>
                    <a:lnTo>
                      <a:pt x="-319" y="44720"/>
                    </a:lnTo>
                    <a:cubicBezTo>
                      <a:pt x="-319" y="20005"/>
                      <a:pt x="19722" y="-36"/>
                      <a:pt x="44437" y="-36"/>
                    </a:cubicBezTo>
                    <a:lnTo>
                      <a:pt x="44437" y="-36"/>
                    </a:lnTo>
                    <a:cubicBezTo>
                      <a:pt x="69152" y="-36"/>
                      <a:pt x="89187" y="20005"/>
                      <a:pt x="89187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3" name="图形 214">
              <a:extLst>
                <a:ext uri="{FF2B5EF4-FFF2-40B4-BE49-F238E27FC236}">
                  <a16:creationId xmlns:a16="http://schemas.microsoft.com/office/drawing/2014/main" id="{0F3C1522-320F-8880-4972-6D2F0E19C867}"/>
                </a:ext>
              </a:extLst>
            </p:cNvPr>
            <p:cNvGrpSpPr/>
            <p:nvPr/>
          </p:nvGrpSpPr>
          <p:grpSpPr>
            <a:xfrm>
              <a:off x="745141" y="1871681"/>
              <a:ext cx="1693250" cy="89506"/>
              <a:chOff x="745141" y="1871681"/>
              <a:chExt cx="1693250" cy="89506"/>
            </a:xfrm>
            <a:solidFill>
              <a:srgbClr val="FFCC00"/>
            </a:solidFill>
          </p:grpSpPr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DD9EB0EF-B183-89CC-5E80-C048D7186C07}"/>
                  </a:ext>
                </a:extLst>
              </p:cNvPr>
              <p:cNvSpPr/>
              <p:nvPr/>
            </p:nvSpPr>
            <p:spPr>
              <a:xfrm>
                <a:off x="2348892" y="1871681"/>
                <a:ext cx="89500" cy="89506"/>
              </a:xfrm>
              <a:custGeom>
                <a:avLst/>
                <a:gdLst>
                  <a:gd name="connsiteX0" fmla="*/ 89167 w 89500"/>
                  <a:gd name="connsiteY0" fmla="*/ 44745 h 89506"/>
                  <a:gd name="connsiteX1" fmla="*/ 76063 w 89500"/>
                  <a:gd name="connsiteY1" fmla="*/ 76391 h 89506"/>
                  <a:gd name="connsiteX2" fmla="*/ 44417 w 89500"/>
                  <a:gd name="connsiteY2" fmla="*/ 89495 h 89506"/>
                  <a:gd name="connsiteX3" fmla="*/ 44406 w 89500"/>
                  <a:gd name="connsiteY3" fmla="*/ 89495 h 89506"/>
                  <a:gd name="connsiteX4" fmla="*/ 12771 w 89500"/>
                  <a:gd name="connsiteY4" fmla="*/ 76391 h 89506"/>
                  <a:gd name="connsiteX5" fmla="*/ 12765 w 89500"/>
                  <a:gd name="connsiteY5" fmla="*/ 76386 h 89506"/>
                  <a:gd name="connsiteX6" fmla="*/ -333 w 89500"/>
                  <a:gd name="connsiteY6" fmla="*/ 44745 h 89506"/>
                  <a:gd name="connsiteX7" fmla="*/ -333 w 89500"/>
                  <a:gd name="connsiteY7" fmla="*/ 44734 h 89506"/>
                  <a:gd name="connsiteX8" fmla="*/ 44417 w 89500"/>
                  <a:gd name="connsiteY8" fmla="*/ -11 h 89506"/>
                  <a:gd name="connsiteX9" fmla="*/ 44423 w 89500"/>
                  <a:gd name="connsiteY9" fmla="*/ -11 h 89506"/>
                  <a:gd name="connsiteX10" fmla="*/ 89167 w 89500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745"/>
                    </a:moveTo>
                    <a:cubicBezTo>
                      <a:pt x="89167" y="56612"/>
                      <a:pt x="84454" y="67995"/>
                      <a:pt x="76063" y="76391"/>
                    </a:cubicBezTo>
                    <a:cubicBezTo>
                      <a:pt x="67667" y="84782"/>
                      <a:pt x="56284" y="89495"/>
                      <a:pt x="44417" y="89495"/>
                    </a:cubicBezTo>
                    <a:lnTo>
                      <a:pt x="44406" y="89495"/>
                    </a:lnTo>
                    <a:cubicBezTo>
                      <a:pt x="32544" y="89495"/>
                      <a:pt x="21161" y="84782"/>
                      <a:pt x="12771" y="76391"/>
                    </a:cubicBezTo>
                    <a:lnTo>
                      <a:pt x="12765" y="76386"/>
                    </a:lnTo>
                    <a:cubicBezTo>
                      <a:pt x="4375" y="67989"/>
                      <a:pt x="-339" y="56612"/>
                      <a:pt x="-333" y="44745"/>
                    </a:cubicBezTo>
                    <a:lnTo>
                      <a:pt x="-333" y="44734"/>
                    </a:lnTo>
                    <a:cubicBezTo>
                      <a:pt x="-333" y="20024"/>
                      <a:pt x="19702" y="-11"/>
                      <a:pt x="44417" y="-11"/>
                    </a:cubicBezTo>
                    <a:lnTo>
                      <a:pt x="44423" y="-11"/>
                    </a:lnTo>
                    <a:cubicBezTo>
                      <a:pt x="69138" y="-5"/>
                      <a:pt x="89167" y="20030"/>
                      <a:pt x="89167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D3869D64-8CD5-1CFD-0CBA-5F8DED270C23}"/>
                  </a:ext>
                </a:extLst>
              </p:cNvPr>
              <p:cNvSpPr/>
              <p:nvPr/>
            </p:nvSpPr>
            <p:spPr>
              <a:xfrm>
                <a:off x="2148418" y="1871681"/>
                <a:ext cx="89506" cy="89506"/>
              </a:xfrm>
              <a:custGeom>
                <a:avLst/>
                <a:gdLst>
                  <a:gd name="connsiteX0" fmla="*/ 89175 w 89506"/>
                  <a:gd name="connsiteY0" fmla="*/ 44745 h 89506"/>
                  <a:gd name="connsiteX1" fmla="*/ 76071 w 89506"/>
                  <a:gd name="connsiteY1" fmla="*/ 76391 h 89506"/>
                  <a:gd name="connsiteX2" fmla="*/ 44424 w 89506"/>
                  <a:gd name="connsiteY2" fmla="*/ 89495 h 89506"/>
                  <a:gd name="connsiteX3" fmla="*/ 44413 w 89506"/>
                  <a:gd name="connsiteY3" fmla="*/ 89495 h 89506"/>
                  <a:gd name="connsiteX4" fmla="*/ 12778 w 89506"/>
                  <a:gd name="connsiteY4" fmla="*/ 76391 h 89506"/>
                  <a:gd name="connsiteX5" fmla="*/ 12773 w 89506"/>
                  <a:gd name="connsiteY5" fmla="*/ 76386 h 89506"/>
                  <a:gd name="connsiteX6" fmla="*/ -332 w 89506"/>
                  <a:gd name="connsiteY6" fmla="*/ 44745 h 89506"/>
                  <a:gd name="connsiteX7" fmla="*/ -332 w 89506"/>
                  <a:gd name="connsiteY7" fmla="*/ 44734 h 89506"/>
                  <a:gd name="connsiteX8" fmla="*/ 44424 w 89506"/>
                  <a:gd name="connsiteY8" fmla="*/ -11 h 89506"/>
                  <a:gd name="connsiteX9" fmla="*/ 44424 w 89506"/>
                  <a:gd name="connsiteY9" fmla="*/ -11 h 89506"/>
                  <a:gd name="connsiteX10" fmla="*/ 89175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745"/>
                    </a:moveTo>
                    <a:cubicBezTo>
                      <a:pt x="89175" y="56675"/>
                      <a:pt x="84427" y="68035"/>
                      <a:pt x="76071" y="76391"/>
                    </a:cubicBezTo>
                    <a:cubicBezTo>
                      <a:pt x="67714" y="84747"/>
                      <a:pt x="56355" y="89495"/>
                      <a:pt x="44424" y="89495"/>
                    </a:cubicBezTo>
                    <a:lnTo>
                      <a:pt x="44413" y="89495"/>
                    </a:lnTo>
                    <a:cubicBezTo>
                      <a:pt x="32551" y="89495"/>
                      <a:pt x="21169" y="84782"/>
                      <a:pt x="12778" y="76391"/>
                    </a:cubicBezTo>
                    <a:lnTo>
                      <a:pt x="12773" y="76386"/>
                    </a:lnTo>
                    <a:cubicBezTo>
                      <a:pt x="4382" y="67989"/>
                      <a:pt x="-332" y="56612"/>
                      <a:pt x="-332" y="44745"/>
                    </a:cubicBezTo>
                    <a:lnTo>
                      <a:pt x="-332" y="44734"/>
                    </a:lnTo>
                    <a:cubicBezTo>
                      <a:pt x="-326" y="20024"/>
                      <a:pt x="19709" y="-11"/>
                      <a:pt x="44424" y="-11"/>
                    </a:cubicBezTo>
                    <a:lnTo>
                      <a:pt x="44424" y="-11"/>
                    </a:lnTo>
                    <a:cubicBezTo>
                      <a:pt x="69139" y="-5"/>
                      <a:pt x="89175" y="20030"/>
                      <a:pt x="89175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F8B55637-8357-0FFE-921F-5FDB0E22DFDB}"/>
                  </a:ext>
                </a:extLst>
              </p:cNvPr>
              <p:cNvSpPr/>
              <p:nvPr/>
            </p:nvSpPr>
            <p:spPr>
              <a:xfrm>
                <a:off x="1947951" y="1871681"/>
                <a:ext cx="89506" cy="89506"/>
              </a:xfrm>
              <a:custGeom>
                <a:avLst/>
                <a:gdLst>
                  <a:gd name="connsiteX0" fmla="*/ 89177 w 89506"/>
                  <a:gd name="connsiteY0" fmla="*/ 44745 h 89506"/>
                  <a:gd name="connsiteX1" fmla="*/ 76067 w 89506"/>
                  <a:gd name="connsiteY1" fmla="*/ 76391 h 89506"/>
                  <a:gd name="connsiteX2" fmla="*/ 44426 w 89506"/>
                  <a:gd name="connsiteY2" fmla="*/ 89495 h 89506"/>
                  <a:gd name="connsiteX3" fmla="*/ 44415 w 89506"/>
                  <a:gd name="connsiteY3" fmla="*/ 89495 h 89506"/>
                  <a:gd name="connsiteX4" fmla="*/ 12780 w 89506"/>
                  <a:gd name="connsiteY4" fmla="*/ 76391 h 89506"/>
                  <a:gd name="connsiteX5" fmla="*/ 12774 w 89506"/>
                  <a:gd name="connsiteY5" fmla="*/ 76386 h 89506"/>
                  <a:gd name="connsiteX6" fmla="*/ -330 w 89506"/>
                  <a:gd name="connsiteY6" fmla="*/ 44745 h 89506"/>
                  <a:gd name="connsiteX7" fmla="*/ -330 w 89506"/>
                  <a:gd name="connsiteY7" fmla="*/ 44739 h 89506"/>
                  <a:gd name="connsiteX8" fmla="*/ 44426 w 89506"/>
                  <a:gd name="connsiteY8" fmla="*/ -11 h 89506"/>
                  <a:gd name="connsiteX9" fmla="*/ 44426 w 89506"/>
                  <a:gd name="connsiteY9" fmla="*/ -11 h 89506"/>
                  <a:gd name="connsiteX10" fmla="*/ 89177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745"/>
                    </a:moveTo>
                    <a:cubicBezTo>
                      <a:pt x="89177" y="56738"/>
                      <a:pt x="84388" y="68069"/>
                      <a:pt x="76067" y="76391"/>
                    </a:cubicBezTo>
                    <a:cubicBezTo>
                      <a:pt x="67750" y="84708"/>
                      <a:pt x="56419" y="89495"/>
                      <a:pt x="44426" y="89495"/>
                    </a:cubicBezTo>
                    <a:lnTo>
                      <a:pt x="44415" y="89495"/>
                    </a:lnTo>
                    <a:cubicBezTo>
                      <a:pt x="32553" y="89495"/>
                      <a:pt x="21170" y="84782"/>
                      <a:pt x="12780" y="76391"/>
                    </a:cubicBezTo>
                    <a:lnTo>
                      <a:pt x="12774" y="76386"/>
                    </a:lnTo>
                    <a:cubicBezTo>
                      <a:pt x="4384" y="67989"/>
                      <a:pt x="-330" y="56612"/>
                      <a:pt x="-330" y="44745"/>
                    </a:cubicBezTo>
                    <a:lnTo>
                      <a:pt x="-330" y="44739"/>
                    </a:lnTo>
                    <a:cubicBezTo>
                      <a:pt x="-324" y="20024"/>
                      <a:pt x="19711" y="-11"/>
                      <a:pt x="44426" y="-11"/>
                    </a:cubicBezTo>
                    <a:lnTo>
                      <a:pt x="44426" y="-11"/>
                    </a:lnTo>
                    <a:cubicBezTo>
                      <a:pt x="69141" y="-5"/>
                      <a:pt x="89177" y="20030"/>
                      <a:pt x="89177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C1616819-E7AB-B351-E99C-25D895BDB94F}"/>
                  </a:ext>
                </a:extLst>
              </p:cNvPr>
              <p:cNvSpPr/>
              <p:nvPr/>
            </p:nvSpPr>
            <p:spPr>
              <a:xfrm>
                <a:off x="1747484" y="1871681"/>
                <a:ext cx="89506" cy="89506"/>
              </a:xfrm>
              <a:custGeom>
                <a:avLst/>
                <a:gdLst>
                  <a:gd name="connsiteX0" fmla="*/ 89178 w 89506"/>
                  <a:gd name="connsiteY0" fmla="*/ 44745 h 89506"/>
                  <a:gd name="connsiteX1" fmla="*/ 76068 w 89506"/>
                  <a:gd name="connsiteY1" fmla="*/ 76391 h 89506"/>
                  <a:gd name="connsiteX2" fmla="*/ 44428 w 89506"/>
                  <a:gd name="connsiteY2" fmla="*/ 89495 h 89506"/>
                  <a:gd name="connsiteX3" fmla="*/ 44422 w 89506"/>
                  <a:gd name="connsiteY3" fmla="*/ 89495 h 89506"/>
                  <a:gd name="connsiteX4" fmla="*/ 12782 w 89506"/>
                  <a:gd name="connsiteY4" fmla="*/ 76391 h 89506"/>
                  <a:gd name="connsiteX5" fmla="*/ 12776 w 89506"/>
                  <a:gd name="connsiteY5" fmla="*/ 76386 h 89506"/>
                  <a:gd name="connsiteX6" fmla="*/ -328 w 89506"/>
                  <a:gd name="connsiteY6" fmla="*/ 44745 h 89506"/>
                  <a:gd name="connsiteX7" fmla="*/ -328 w 89506"/>
                  <a:gd name="connsiteY7" fmla="*/ 44739 h 89506"/>
                  <a:gd name="connsiteX8" fmla="*/ 44428 w 89506"/>
                  <a:gd name="connsiteY8" fmla="*/ -11 h 89506"/>
                  <a:gd name="connsiteX9" fmla="*/ 44428 w 89506"/>
                  <a:gd name="connsiteY9" fmla="*/ -11 h 89506"/>
                  <a:gd name="connsiteX10" fmla="*/ 89178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745"/>
                    </a:moveTo>
                    <a:cubicBezTo>
                      <a:pt x="89178" y="56795"/>
                      <a:pt x="84350" y="68109"/>
                      <a:pt x="76068" y="76391"/>
                    </a:cubicBezTo>
                    <a:cubicBezTo>
                      <a:pt x="67786" y="84673"/>
                      <a:pt x="56478" y="89495"/>
                      <a:pt x="44428" y="89495"/>
                    </a:cubicBezTo>
                    <a:lnTo>
                      <a:pt x="44422" y="89495"/>
                    </a:lnTo>
                    <a:cubicBezTo>
                      <a:pt x="32555" y="89495"/>
                      <a:pt x="21172" y="84782"/>
                      <a:pt x="12782" y="76391"/>
                    </a:cubicBezTo>
                    <a:lnTo>
                      <a:pt x="12776" y="76386"/>
                    </a:lnTo>
                    <a:cubicBezTo>
                      <a:pt x="4386" y="67995"/>
                      <a:pt x="-328" y="56612"/>
                      <a:pt x="-328" y="44745"/>
                    </a:cubicBezTo>
                    <a:lnTo>
                      <a:pt x="-328" y="44739"/>
                    </a:lnTo>
                    <a:cubicBezTo>
                      <a:pt x="-322" y="20024"/>
                      <a:pt x="19713" y="-11"/>
                      <a:pt x="44428" y="-11"/>
                    </a:cubicBezTo>
                    <a:lnTo>
                      <a:pt x="44428" y="-11"/>
                    </a:lnTo>
                    <a:cubicBezTo>
                      <a:pt x="69143" y="-5"/>
                      <a:pt x="89178" y="20030"/>
                      <a:pt x="89178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88FB944C-2A0B-AB17-E1CB-444959067522}"/>
                  </a:ext>
                </a:extLst>
              </p:cNvPr>
              <p:cNvSpPr/>
              <p:nvPr/>
            </p:nvSpPr>
            <p:spPr>
              <a:xfrm>
                <a:off x="1547016" y="1871681"/>
                <a:ext cx="89506" cy="89506"/>
              </a:xfrm>
              <a:custGeom>
                <a:avLst/>
                <a:gdLst>
                  <a:gd name="connsiteX0" fmla="*/ 89180 w 89506"/>
                  <a:gd name="connsiteY0" fmla="*/ 44745 h 89506"/>
                  <a:gd name="connsiteX1" fmla="*/ 76070 w 89506"/>
                  <a:gd name="connsiteY1" fmla="*/ 76391 h 89506"/>
                  <a:gd name="connsiteX2" fmla="*/ 44430 w 89506"/>
                  <a:gd name="connsiteY2" fmla="*/ 89495 h 89506"/>
                  <a:gd name="connsiteX3" fmla="*/ 44424 w 89506"/>
                  <a:gd name="connsiteY3" fmla="*/ 89495 h 89506"/>
                  <a:gd name="connsiteX4" fmla="*/ 12784 w 89506"/>
                  <a:gd name="connsiteY4" fmla="*/ 76391 h 89506"/>
                  <a:gd name="connsiteX5" fmla="*/ 12778 w 89506"/>
                  <a:gd name="connsiteY5" fmla="*/ 76386 h 89506"/>
                  <a:gd name="connsiteX6" fmla="*/ -326 w 89506"/>
                  <a:gd name="connsiteY6" fmla="*/ 44745 h 89506"/>
                  <a:gd name="connsiteX7" fmla="*/ -326 w 89506"/>
                  <a:gd name="connsiteY7" fmla="*/ 44739 h 89506"/>
                  <a:gd name="connsiteX8" fmla="*/ 44424 w 89506"/>
                  <a:gd name="connsiteY8" fmla="*/ -11 h 89506"/>
                  <a:gd name="connsiteX9" fmla="*/ 44430 w 89506"/>
                  <a:gd name="connsiteY9" fmla="*/ -11 h 89506"/>
                  <a:gd name="connsiteX10" fmla="*/ 89180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745"/>
                    </a:moveTo>
                    <a:cubicBezTo>
                      <a:pt x="89180" y="56857"/>
                      <a:pt x="84318" y="68143"/>
                      <a:pt x="76070" y="76391"/>
                    </a:cubicBezTo>
                    <a:cubicBezTo>
                      <a:pt x="67828" y="84633"/>
                      <a:pt x="56542" y="89495"/>
                      <a:pt x="44430" y="89495"/>
                    </a:cubicBezTo>
                    <a:lnTo>
                      <a:pt x="44424" y="89495"/>
                    </a:lnTo>
                    <a:cubicBezTo>
                      <a:pt x="32557" y="89495"/>
                      <a:pt x="21174" y="84782"/>
                      <a:pt x="12784" y="76391"/>
                    </a:cubicBezTo>
                    <a:lnTo>
                      <a:pt x="12778" y="76386"/>
                    </a:lnTo>
                    <a:cubicBezTo>
                      <a:pt x="4388" y="67995"/>
                      <a:pt x="-326" y="56612"/>
                      <a:pt x="-326" y="44745"/>
                    </a:cubicBezTo>
                    <a:lnTo>
                      <a:pt x="-326" y="44739"/>
                    </a:lnTo>
                    <a:cubicBezTo>
                      <a:pt x="-326" y="20024"/>
                      <a:pt x="19709" y="-11"/>
                      <a:pt x="44424" y="-11"/>
                    </a:cubicBezTo>
                    <a:lnTo>
                      <a:pt x="44430" y="-11"/>
                    </a:lnTo>
                    <a:cubicBezTo>
                      <a:pt x="69145" y="-5"/>
                      <a:pt x="89180" y="20030"/>
                      <a:pt x="89180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BF3F0F1D-40E1-18D3-D84F-47ADE36CF1F1}"/>
                  </a:ext>
                </a:extLst>
              </p:cNvPr>
              <p:cNvSpPr/>
              <p:nvPr/>
            </p:nvSpPr>
            <p:spPr>
              <a:xfrm>
                <a:off x="1346549" y="1871681"/>
                <a:ext cx="89506" cy="89506"/>
              </a:xfrm>
              <a:custGeom>
                <a:avLst/>
                <a:gdLst>
                  <a:gd name="connsiteX0" fmla="*/ 89182 w 89506"/>
                  <a:gd name="connsiteY0" fmla="*/ 44745 h 89506"/>
                  <a:gd name="connsiteX1" fmla="*/ 76072 w 89506"/>
                  <a:gd name="connsiteY1" fmla="*/ 76391 h 89506"/>
                  <a:gd name="connsiteX2" fmla="*/ 44431 w 89506"/>
                  <a:gd name="connsiteY2" fmla="*/ 89495 h 89506"/>
                  <a:gd name="connsiteX3" fmla="*/ 44426 w 89506"/>
                  <a:gd name="connsiteY3" fmla="*/ 89495 h 89506"/>
                  <a:gd name="connsiteX4" fmla="*/ 12785 w 89506"/>
                  <a:gd name="connsiteY4" fmla="*/ 76391 h 89506"/>
                  <a:gd name="connsiteX5" fmla="*/ 12780 w 89506"/>
                  <a:gd name="connsiteY5" fmla="*/ 76386 h 89506"/>
                  <a:gd name="connsiteX6" fmla="*/ -325 w 89506"/>
                  <a:gd name="connsiteY6" fmla="*/ 44745 h 89506"/>
                  <a:gd name="connsiteX7" fmla="*/ -325 w 89506"/>
                  <a:gd name="connsiteY7" fmla="*/ 44739 h 89506"/>
                  <a:gd name="connsiteX8" fmla="*/ 44426 w 89506"/>
                  <a:gd name="connsiteY8" fmla="*/ -11 h 89506"/>
                  <a:gd name="connsiteX9" fmla="*/ 44431 w 89506"/>
                  <a:gd name="connsiteY9" fmla="*/ -11 h 89506"/>
                  <a:gd name="connsiteX10" fmla="*/ 89182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745"/>
                    </a:moveTo>
                    <a:cubicBezTo>
                      <a:pt x="89182" y="56920"/>
                      <a:pt x="84280" y="68178"/>
                      <a:pt x="76072" y="76391"/>
                    </a:cubicBezTo>
                    <a:cubicBezTo>
                      <a:pt x="67864" y="84599"/>
                      <a:pt x="56606" y="89495"/>
                      <a:pt x="44431" y="89495"/>
                    </a:cubicBezTo>
                    <a:lnTo>
                      <a:pt x="44426" y="89495"/>
                    </a:lnTo>
                    <a:cubicBezTo>
                      <a:pt x="32558" y="89495"/>
                      <a:pt x="21176" y="84782"/>
                      <a:pt x="12785" y="76391"/>
                    </a:cubicBezTo>
                    <a:lnTo>
                      <a:pt x="12780" y="76386"/>
                    </a:lnTo>
                    <a:cubicBezTo>
                      <a:pt x="4390" y="67995"/>
                      <a:pt x="-325" y="56612"/>
                      <a:pt x="-325" y="44745"/>
                    </a:cubicBezTo>
                    <a:lnTo>
                      <a:pt x="-325" y="44739"/>
                    </a:lnTo>
                    <a:cubicBezTo>
                      <a:pt x="-325" y="20024"/>
                      <a:pt x="19711" y="-11"/>
                      <a:pt x="44426" y="-11"/>
                    </a:cubicBezTo>
                    <a:lnTo>
                      <a:pt x="44431" y="-11"/>
                    </a:lnTo>
                    <a:cubicBezTo>
                      <a:pt x="69146" y="-5"/>
                      <a:pt x="89182" y="20030"/>
                      <a:pt x="89182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BD04D795-B2C4-94B4-FB0E-18F438E1088B}"/>
                  </a:ext>
                </a:extLst>
              </p:cNvPr>
              <p:cNvSpPr/>
              <p:nvPr/>
            </p:nvSpPr>
            <p:spPr>
              <a:xfrm>
                <a:off x="1146082" y="1871681"/>
                <a:ext cx="89506" cy="89506"/>
              </a:xfrm>
              <a:custGeom>
                <a:avLst/>
                <a:gdLst>
                  <a:gd name="connsiteX0" fmla="*/ 89184 w 89506"/>
                  <a:gd name="connsiteY0" fmla="*/ 44745 h 89506"/>
                  <a:gd name="connsiteX1" fmla="*/ 76074 w 89506"/>
                  <a:gd name="connsiteY1" fmla="*/ 76391 h 89506"/>
                  <a:gd name="connsiteX2" fmla="*/ 44433 w 89506"/>
                  <a:gd name="connsiteY2" fmla="*/ 89495 h 89506"/>
                  <a:gd name="connsiteX3" fmla="*/ 44428 w 89506"/>
                  <a:gd name="connsiteY3" fmla="*/ 89495 h 89506"/>
                  <a:gd name="connsiteX4" fmla="*/ 12787 w 89506"/>
                  <a:gd name="connsiteY4" fmla="*/ 76391 h 89506"/>
                  <a:gd name="connsiteX5" fmla="*/ 12782 w 89506"/>
                  <a:gd name="connsiteY5" fmla="*/ 76386 h 89506"/>
                  <a:gd name="connsiteX6" fmla="*/ -323 w 89506"/>
                  <a:gd name="connsiteY6" fmla="*/ 44745 h 89506"/>
                  <a:gd name="connsiteX7" fmla="*/ -323 w 89506"/>
                  <a:gd name="connsiteY7" fmla="*/ 44739 h 89506"/>
                  <a:gd name="connsiteX8" fmla="*/ 44428 w 89506"/>
                  <a:gd name="connsiteY8" fmla="*/ -11 h 89506"/>
                  <a:gd name="connsiteX9" fmla="*/ 44428 w 89506"/>
                  <a:gd name="connsiteY9" fmla="*/ -11 h 89506"/>
                  <a:gd name="connsiteX10" fmla="*/ 89184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745"/>
                    </a:moveTo>
                    <a:cubicBezTo>
                      <a:pt x="89184" y="56983"/>
                      <a:pt x="84247" y="68218"/>
                      <a:pt x="76074" y="76391"/>
                    </a:cubicBezTo>
                    <a:cubicBezTo>
                      <a:pt x="67900" y="84559"/>
                      <a:pt x="56665" y="89495"/>
                      <a:pt x="44433" y="89495"/>
                    </a:cubicBezTo>
                    <a:lnTo>
                      <a:pt x="44428" y="89495"/>
                    </a:lnTo>
                    <a:cubicBezTo>
                      <a:pt x="32560" y="89495"/>
                      <a:pt x="21177" y="84782"/>
                      <a:pt x="12787" y="76391"/>
                    </a:cubicBezTo>
                    <a:lnTo>
                      <a:pt x="12782" y="76386"/>
                    </a:lnTo>
                    <a:cubicBezTo>
                      <a:pt x="4391" y="67995"/>
                      <a:pt x="-323" y="56612"/>
                      <a:pt x="-323" y="44745"/>
                    </a:cubicBezTo>
                    <a:lnTo>
                      <a:pt x="-323" y="44739"/>
                    </a:lnTo>
                    <a:cubicBezTo>
                      <a:pt x="-323" y="20024"/>
                      <a:pt x="19713" y="-11"/>
                      <a:pt x="44428" y="-11"/>
                    </a:cubicBezTo>
                    <a:lnTo>
                      <a:pt x="44428" y="-11"/>
                    </a:lnTo>
                    <a:cubicBezTo>
                      <a:pt x="69143" y="-5"/>
                      <a:pt x="89184" y="20030"/>
                      <a:pt x="89184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DB34182B-30EC-A6EF-754B-FC9B20E7B3F7}"/>
                  </a:ext>
                </a:extLst>
              </p:cNvPr>
              <p:cNvSpPr/>
              <p:nvPr/>
            </p:nvSpPr>
            <p:spPr>
              <a:xfrm>
                <a:off x="945614" y="1871681"/>
                <a:ext cx="89500" cy="89506"/>
              </a:xfrm>
              <a:custGeom>
                <a:avLst/>
                <a:gdLst>
                  <a:gd name="connsiteX0" fmla="*/ 89180 w 89500"/>
                  <a:gd name="connsiteY0" fmla="*/ 44745 h 89506"/>
                  <a:gd name="connsiteX1" fmla="*/ 76075 w 89500"/>
                  <a:gd name="connsiteY1" fmla="*/ 76391 h 89506"/>
                  <a:gd name="connsiteX2" fmla="*/ 44435 w 89500"/>
                  <a:gd name="connsiteY2" fmla="*/ 89495 h 89506"/>
                  <a:gd name="connsiteX3" fmla="*/ 44429 w 89500"/>
                  <a:gd name="connsiteY3" fmla="*/ 89495 h 89506"/>
                  <a:gd name="connsiteX4" fmla="*/ 12789 w 89500"/>
                  <a:gd name="connsiteY4" fmla="*/ 76397 h 89506"/>
                  <a:gd name="connsiteX5" fmla="*/ 12783 w 89500"/>
                  <a:gd name="connsiteY5" fmla="*/ 76391 h 89506"/>
                  <a:gd name="connsiteX6" fmla="*/ -321 w 89500"/>
                  <a:gd name="connsiteY6" fmla="*/ 44745 h 89506"/>
                  <a:gd name="connsiteX7" fmla="*/ -321 w 89500"/>
                  <a:gd name="connsiteY7" fmla="*/ 44745 h 89506"/>
                  <a:gd name="connsiteX8" fmla="*/ 44429 w 89500"/>
                  <a:gd name="connsiteY8" fmla="*/ -11 h 89506"/>
                  <a:gd name="connsiteX9" fmla="*/ 44429 w 89500"/>
                  <a:gd name="connsiteY9" fmla="*/ -11 h 89506"/>
                  <a:gd name="connsiteX10" fmla="*/ 89180 w 89500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745"/>
                    </a:moveTo>
                    <a:cubicBezTo>
                      <a:pt x="89180" y="57040"/>
                      <a:pt x="84209" y="68252"/>
                      <a:pt x="76075" y="76391"/>
                    </a:cubicBezTo>
                    <a:cubicBezTo>
                      <a:pt x="67942" y="84525"/>
                      <a:pt x="56730" y="89495"/>
                      <a:pt x="44435" y="89495"/>
                    </a:cubicBezTo>
                    <a:lnTo>
                      <a:pt x="44429" y="89495"/>
                    </a:lnTo>
                    <a:cubicBezTo>
                      <a:pt x="32562" y="89495"/>
                      <a:pt x="21179" y="84782"/>
                      <a:pt x="12789" y="76397"/>
                    </a:cubicBezTo>
                    <a:lnTo>
                      <a:pt x="12783" y="76391"/>
                    </a:lnTo>
                    <a:cubicBezTo>
                      <a:pt x="4393" y="67995"/>
                      <a:pt x="-321" y="56612"/>
                      <a:pt x="-321" y="44745"/>
                    </a:cubicBezTo>
                    <a:lnTo>
                      <a:pt x="-321" y="44745"/>
                    </a:lnTo>
                    <a:cubicBezTo>
                      <a:pt x="-321" y="20030"/>
                      <a:pt x="19714" y="-11"/>
                      <a:pt x="44429" y="-11"/>
                    </a:cubicBezTo>
                    <a:lnTo>
                      <a:pt x="44429" y="-11"/>
                    </a:lnTo>
                    <a:cubicBezTo>
                      <a:pt x="69144" y="-5"/>
                      <a:pt x="89180" y="20030"/>
                      <a:pt x="89180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6C33BA70-48F4-B364-BA92-A6F476D10798}"/>
                  </a:ext>
                </a:extLst>
              </p:cNvPr>
              <p:cNvSpPr/>
              <p:nvPr/>
            </p:nvSpPr>
            <p:spPr>
              <a:xfrm>
                <a:off x="745141" y="1871681"/>
                <a:ext cx="89506" cy="89506"/>
              </a:xfrm>
              <a:custGeom>
                <a:avLst/>
                <a:gdLst>
                  <a:gd name="connsiteX0" fmla="*/ 89187 w 89506"/>
                  <a:gd name="connsiteY0" fmla="*/ 44745 h 89506"/>
                  <a:gd name="connsiteX1" fmla="*/ 76083 w 89506"/>
                  <a:gd name="connsiteY1" fmla="*/ 76391 h 89506"/>
                  <a:gd name="connsiteX2" fmla="*/ 44442 w 89506"/>
                  <a:gd name="connsiteY2" fmla="*/ 89495 h 89506"/>
                  <a:gd name="connsiteX3" fmla="*/ 44437 w 89506"/>
                  <a:gd name="connsiteY3" fmla="*/ 89495 h 89506"/>
                  <a:gd name="connsiteX4" fmla="*/ 12796 w 89506"/>
                  <a:gd name="connsiteY4" fmla="*/ 76397 h 89506"/>
                  <a:gd name="connsiteX5" fmla="*/ 12791 w 89506"/>
                  <a:gd name="connsiteY5" fmla="*/ 76391 h 89506"/>
                  <a:gd name="connsiteX6" fmla="*/ -319 w 89506"/>
                  <a:gd name="connsiteY6" fmla="*/ 44745 h 89506"/>
                  <a:gd name="connsiteX7" fmla="*/ -319 w 89506"/>
                  <a:gd name="connsiteY7" fmla="*/ 44745 h 89506"/>
                  <a:gd name="connsiteX8" fmla="*/ 44437 w 89506"/>
                  <a:gd name="connsiteY8" fmla="*/ -11 h 89506"/>
                  <a:gd name="connsiteX9" fmla="*/ 44437 w 89506"/>
                  <a:gd name="connsiteY9" fmla="*/ -11 h 89506"/>
                  <a:gd name="connsiteX10" fmla="*/ 89187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745"/>
                    </a:moveTo>
                    <a:cubicBezTo>
                      <a:pt x="89187" y="57103"/>
                      <a:pt x="84177" y="68292"/>
                      <a:pt x="76083" y="76391"/>
                    </a:cubicBezTo>
                    <a:cubicBezTo>
                      <a:pt x="67983" y="84485"/>
                      <a:pt x="56800" y="89495"/>
                      <a:pt x="44442" y="89495"/>
                    </a:cubicBezTo>
                    <a:lnTo>
                      <a:pt x="44437" y="89495"/>
                    </a:lnTo>
                    <a:cubicBezTo>
                      <a:pt x="32569" y="89495"/>
                      <a:pt x="21187" y="84782"/>
                      <a:pt x="12796" y="76397"/>
                    </a:cubicBezTo>
                    <a:lnTo>
                      <a:pt x="12791" y="76391"/>
                    </a:lnTo>
                    <a:cubicBezTo>
                      <a:pt x="4400" y="67995"/>
                      <a:pt x="-319" y="56612"/>
                      <a:pt x="-319" y="44745"/>
                    </a:cubicBezTo>
                    <a:lnTo>
                      <a:pt x="-319" y="44745"/>
                    </a:lnTo>
                    <a:cubicBezTo>
                      <a:pt x="-319" y="20030"/>
                      <a:pt x="19722" y="-11"/>
                      <a:pt x="44437" y="-11"/>
                    </a:cubicBezTo>
                    <a:lnTo>
                      <a:pt x="44437" y="-11"/>
                    </a:lnTo>
                    <a:cubicBezTo>
                      <a:pt x="69152" y="-11"/>
                      <a:pt x="89187" y="20030"/>
                      <a:pt x="89187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4" name="图形 214">
              <a:extLst>
                <a:ext uri="{FF2B5EF4-FFF2-40B4-BE49-F238E27FC236}">
                  <a16:creationId xmlns:a16="http://schemas.microsoft.com/office/drawing/2014/main" id="{46F18ACF-4021-3FB1-2DFD-30FC592B2AA7}"/>
                </a:ext>
              </a:extLst>
            </p:cNvPr>
            <p:cNvGrpSpPr/>
            <p:nvPr/>
          </p:nvGrpSpPr>
          <p:grpSpPr>
            <a:xfrm>
              <a:off x="745141" y="2022493"/>
              <a:ext cx="1693250" cy="89506"/>
              <a:chOff x="745141" y="2022493"/>
              <a:chExt cx="1693250" cy="89506"/>
            </a:xfrm>
            <a:solidFill>
              <a:srgbClr val="FFCC00"/>
            </a:solidFill>
          </p:grpSpPr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D68A918B-7C97-A874-83ED-C55AE4DA3F8B}"/>
                  </a:ext>
                </a:extLst>
              </p:cNvPr>
              <p:cNvSpPr/>
              <p:nvPr/>
            </p:nvSpPr>
            <p:spPr>
              <a:xfrm>
                <a:off x="2348892" y="2022493"/>
                <a:ext cx="89500" cy="89506"/>
              </a:xfrm>
              <a:custGeom>
                <a:avLst/>
                <a:gdLst>
                  <a:gd name="connsiteX0" fmla="*/ 89167 w 89500"/>
                  <a:gd name="connsiteY0" fmla="*/ 44770 h 89506"/>
                  <a:gd name="connsiteX1" fmla="*/ 76063 w 89500"/>
                  <a:gd name="connsiteY1" fmla="*/ 76416 h 89506"/>
                  <a:gd name="connsiteX2" fmla="*/ 44417 w 89500"/>
                  <a:gd name="connsiteY2" fmla="*/ 89521 h 89506"/>
                  <a:gd name="connsiteX3" fmla="*/ 44406 w 89500"/>
                  <a:gd name="connsiteY3" fmla="*/ 89521 h 89506"/>
                  <a:gd name="connsiteX4" fmla="*/ 12771 w 89500"/>
                  <a:gd name="connsiteY4" fmla="*/ 76416 h 89506"/>
                  <a:gd name="connsiteX5" fmla="*/ 12765 w 89500"/>
                  <a:gd name="connsiteY5" fmla="*/ 76411 h 89506"/>
                  <a:gd name="connsiteX6" fmla="*/ -333 w 89500"/>
                  <a:gd name="connsiteY6" fmla="*/ 44770 h 89506"/>
                  <a:gd name="connsiteX7" fmla="*/ -333 w 89500"/>
                  <a:gd name="connsiteY7" fmla="*/ 44759 h 89506"/>
                  <a:gd name="connsiteX8" fmla="*/ 44417 w 89500"/>
                  <a:gd name="connsiteY8" fmla="*/ 14 h 89506"/>
                  <a:gd name="connsiteX9" fmla="*/ 44423 w 89500"/>
                  <a:gd name="connsiteY9" fmla="*/ 14 h 89506"/>
                  <a:gd name="connsiteX10" fmla="*/ 89167 w 89500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770"/>
                    </a:moveTo>
                    <a:cubicBezTo>
                      <a:pt x="89167" y="56637"/>
                      <a:pt x="84454" y="68020"/>
                      <a:pt x="76063" y="76416"/>
                    </a:cubicBezTo>
                    <a:cubicBezTo>
                      <a:pt x="67667" y="84807"/>
                      <a:pt x="56284" y="89521"/>
                      <a:pt x="44417" y="89521"/>
                    </a:cubicBezTo>
                    <a:lnTo>
                      <a:pt x="44406" y="89521"/>
                    </a:lnTo>
                    <a:cubicBezTo>
                      <a:pt x="32544" y="89521"/>
                      <a:pt x="21161" y="84807"/>
                      <a:pt x="12771" y="76416"/>
                    </a:cubicBezTo>
                    <a:lnTo>
                      <a:pt x="12765" y="76411"/>
                    </a:lnTo>
                    <a:cubicBezTo>
                      <a:pt x="4375" y="68015"/>
                      <a:pt x="-339" y="56637"/>
                      <a:pt x="-333" y="44770"/>
                    </a:cubicBezTo>
                    <a:lnTo>
                      <a:pt x="-333" y="44759"/>
                    </a:lnTo>
                    <a:cubicBezTo>
                      <a:pt x="-333" y="20050"/>
                      <a:pt x="19702" y="14"/>
                      <a:pt x="44417" y="14"/>
                    </a:cubicBezTo>
                    <a:lnTo>
                      <a:pt x="44423" y="14"/>
                    </a:lnTo>
                    <a:cubicBezTo>
                      <a:pt x="69138" y="20"/>
                      <a:pt x="89167" y="20055"/>
                      <a:pt x="89167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444B671A-D4B0-5383-06C2-8CDF279FFAD0}"/>
                  </a:ext>
                </a:extLst>
              </p:cNvPr>
              <p:cNvSpPr/>
              <p:nvPr/>
            </p:nvSpPr>
            <p:spPr>
              <a:xfrm>
                <a:off x="2148418" y="2022493"/>
                <a:ext cx="89506" cy="89506"/>
              </a:xfrm>
              <a:custGeom>
                <a:avLst/>
                <a:gdLst>
                  <a:gd name="connsiteX0" fmla="*/ 89175 w 89506"/>
                  <a:gd name="connsiteY0" fmla="*/ 44770 h 89506"/>
                  <a:gd name="connsiteX1" fmla="*/ 76071 w 89506"/>
                  <a:gd name="connsiteY1" fmla="*/ 76416 h 89506"/>
                  <a:gd name="connsiteX2" fmla="*/ 44424 w 89506"/>
                  <a:gd name="connsiteY2" fmla="*/ 89521 h 89506"/>
                  <a:gd name="connsiteX3" fmla="*/ 44413 w 89506"/>
                  <a:gd name="connsiteY3" fmla="*/ 89521 h 89506"/>
                  <a:gd name="connsiteX4" fmla="*/ 12778 w 89506"/>
                  <a:gd name="connsiteY4" fmla="*/ 76416 h 89506"/>
                  <a:gd name="connsiteX5" fmla="*/ 12773 w 89506"/>
                  <a:gd name="connsiteY5" fmla="*/ 76411 h 89506"/>
                  <a:gd name="connsiteX6" fmla="*/ -332 w 89506"/>
                  <a:gd name="connsiteY6" fmla="*/ 44770 h 89506"/>
                  <a:gd name="connsiteX7" fmla="*/ -332 w 89506"/>
                  <a:gd name="connsiteY7" fmla="*/ 44759 h 89506"/>
                  <a:gd name="connsiteX8" fmla="*/ 44424 w 89506"/>
                  <a:gd name="connsiteY8" fmla="*/ 14 h 89506"/>
                  <a:gd name="connsiteX9" fmla="*/ 44424 w 89506"/>
                  <a:gd name="connsiteY9" fmla="*/ 14 h 89506"/>
                  <a:gd name="connsiteX10" fmla="*/ 89175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770"/>
                    </a:moveTo>
                    <a:cubicBezTo>
                      <a:pt x="89175" y="56700"/>
                      <a:pt x="84427" y="68060"/>
                      <a:pt x="76071" y="76416"/>
                    </a:cubicBezTo>
                    <a:cubicBezTo>
                      <a:pt x="67714" y="84772"/>
                      <a:pt x="56355" y="89521"/>
                      <a:pt x="44424" y="89521"/>
                    </a:cubicBezTo>
                    <a:lnTo>
                      <a:pt x="44413" y="89521"/>
                    </a:lnTo>
                    <a:cubicBezTo>
                      <a:pt x="32551" y="89521"/>
                      <a:pt x="21169" y="84807"/>
                      <a:pt x="12778" y="76416"/>
                    </a:cubicBezTo>
                    <a:lnTo>
                      <a:pt x="12773" y="76411"/>
                    </a:lnTo>
                    <a:cubicBezTo>
                      <a:pt x="4382" y="68015"/>
                      <a:pt x="-332" y="56637"/>
                      <a:pt x="-332" y="44770"/>
                    </a:cubicBezTo>
                    <a:lnTo>
                      <a:pt x="-332" y="44759"/>
                    </a:lnTo>
                    <a:cubicBezTo>
                      <a:pt x="-326" y="20050"/>
                      <a:pt x="19709" y="14"/>
                      <a:pt x="44424" y="14"/>
                    </a:cubicBezTo>
                    <a:lnTo>
                      <a:pt x="44424" y="14"/>
                    </a:lnTo>
                    <a:cubicBezTo>
                      <a:pt x="69139" y="20"/>
                      <a:pt x="89175" y="20055"/>
                      <a:pt x="89175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84338BC7-1406-F45F-4774-699F2FF9C5EA}"/>
                  </a:ext>
                </a:extLst>
              </p:cNvPr>
              <p:cNvSpPr/>
              <p:nvPr/>
            </p:nvSpPr>
            <p:spPr>
              <a:xfrm>
                <a:off x="1947951" y="2022493"/>
                <a:ext cx="89506" cy="89506"/>
              </a:xfrm>
              <a:custGeom>
                <a:avLst/>
                <a:gdLst>
                  <a:gd name="connsiteX0" fmla="*/ 89177 w 89506"/>
                  <a:gd name="connsiteY0" fmla="*/ 44770 h 89506"/>
                  <a:gd name="connsiteX1" fmla="*/ 76067 w 89506"/>
                  <a:gd name="connsiteY1" fmla="*/ 76416 h 89506"/>
                  <a:gd name="connsiteX2" fmla="*/ 44426 w 89506"/>
                  <a:gd name="connsiteY2" fmla="*/ 89521 h 89506"/>
                  <a:gd name="connsiteX3" fmla="*/ 44415 w 89506"/>
                  <a:gd name="connsiteY3" fmla="*/ 89521 h 89506"/>
                  <a:gd name="connsiteX4" fmla="*/ 12780 w 89506"/>
                  <a:gd name="connsiteY4" fmla="*/ 76416 h 89506"/>
                  <a:gd name="connsiteX5" fmla="*/ 12774 w 89506"/>
                  <a:gd name="connsiteY5" fmla="*/ 76411 h 89506"/>
                  <a:gd name="connsiteX6" fmla="*/ -330 w 89506"/>
                  <a:gd name="connsiteY6" fmla="*/ 44770 h 89506"/>
                  <a:gd name="connsiteX7" fmla="*/ -330 w 89506"/>
                  <a:gd name="connsiteY7" fmla="*/ 44765 h 89506"/>
                  <a:gd name="connsiteX8" fmla="*/ 44426 w 89506"/>
                  <a:gd name="connsiteY8" fmla="*/ 14 h 89506"/>
                  <a:gd name="connsiteX9" fmla="*/ 44426 w 89506"/>
                  <a:gd name="connsiteY9" fmla="*/ 14 h 89506"/>
                  <a:gd name="connsiteX10" fmla="*/ 89177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770"/>
                    </a:moveTo>
                    <a:cubicBezTo>
                      <a:pt x="89177" y="56763"/>
                      <a:pt x="84388" y="68094"/>
                      <a:pt x="76067" y="76416"/>
                    </a:cubicBezTo>
                    <a:cubicBezTo>
                      <a:pt x="67750" y="84733"/>
                      <a:pt x="56419" y="89521"/>
                      <a:pt x="44426" y="89521"/>
                    </a:cubicBezTo>
                    <a:lnTo>
                      <a:pt x="44415" y="89521"/>
                    </a:lnTo>
                    <a:cubicBezTo>
                      <a:pt x="32553" y="89521"/>
                      <a:pt x="21170" y="84807"/>
                      <a:pt x="12780" y="76416"/>
                    </a:cubicBezTo>
                    <a:lnTo>
                      <a:pt x="12774" y="76411"/>
                    </a:lnTo>
                    <a:cubicBezTo>
                      <a:pt x="4384" y="68015"/>
                      <a:pt x="-330" y="56637"/>
                      <a:pt x="-330" y="44770"/>
                    </a:cubicBezTo>
                    <a:lnTo>
                      <a:pt x="-330" y="44765"/>
                    </a:lnTo>
                    <a:cubicBezTo>
                      <a:pt x="-324" y="20050"/>
                      <a:pt x="19711" y="14"/>
                      <a:pt x="44426" y="14"/>
                    </a:cubicBezTo>
                    <a:lnTo>
                      <a:pt x="44426" y="14"/>
                    </a:lnTo>
                    <a:cubicBezTo>
                      <a:pt x="69141" y="20"/>
                      <a:pt x="89177" y="20055"/>
                      <a:pt x="89177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B3C7FF9D-0D68-1428-759B-CCC1B250B4F8}"/>
                  </a:ext>
                </a:extLst>
              </p:cNvPr>
              <p:cNvSpPr/>
              <p:nvPr/>
            </p:nvSpPr>
            <p:spPr>
              <a:xfrm>
                <a:off x="1747484" y="2022493"/>
                <a:ext cx="89506" cy="89506"/>
              </a:xfrm>
              <a:custGeom>
                <a:avLst/>
                <a:gdLst>
                  <a:gd name="connsiteX0" fmla="*/ 89178 w 89506"/>
                  <a:gd name="connsiteY0" fmla="*/ 44770 h 89506"/>
                  <a:gd name="connsiteX1" fmla="*/ 76068 w 89506"/>
                  <a:gd name="connsiteY1" fmla="*/ 76416 h 89506"/>
                  <a:gd name="connsiteX2" fmla="*/ 44428 w 89506"/>
                  <a:gd name="connsiteY2" fmla="*/ 89521 h 89506"/>
                  <a:gd name="connsiteX3" fmla="*/ 44422 w 89506"/>
                  <a:gd name="connsiteY3" fmla="*/ 89521 h 89506"/>
                  <a:gd name="connsiteX4" fmla="*/ 12782 w 89506"/>
                  <a:gd name="connsiteY4" fmla="*/ 76416 h 89506"/>
                  <a:gd name="connsiteX5" fmla="*/ 12776 w 89506"/>
                  <a:gd name="connsiteY5" fmla="*/ 76411 h 89506"/>
                  <a:gd name="connsiteX6" fmla="*/ -328 w 89506"/>
                  <a:gd name="connsiteY6" fmla="*/ 44770 h 89506"/>
                  <a:gd name="connsiteX7" fmla="*/ -328 w 89506"/>
                  <a:gd name="connsiteY7" fmla="*/ 44765 h 89506"/>
                  <a:gd name="connsiteX8" fmla="*/ 44428 w 89506"/>
                  <a:gd name="connsiteY8" fmla="*/ 14 h 89506"/>
                  <a:gd name="connsiteX9" fmla="*/ 44428 w 89506"/>
                  <a:gd name="connsiteY9" fmla="*/ 14 h 89506"/>
                  <a:gd name="connsiteX10" fmla="*/ 89178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770"/>
                    </a:moveTo>
                    <a:cubicBezTo>
                      <a:pt x="89178" y="56820"/>
                      <a:pt x="84350" y="68134"/>
                      <a:pt x="76068" y="76416"/>
                    </a:cubicBezTo>
                    <a:cubicBezTo>
                      <a:pt x="67786" y="84698"/>
                      <a:pt x="56478" y="89521"/>
                      <a:pt x="44428" y="89521"/>
                    </a:cubicBezTo>
                    <a:lnTo>
                      <a:pt x="44422" y="89521"/>
                    </a:lnTo>
                    <a:cubicBezTo>
                      <a:pt x="32555" y="89521"/>
                      <a:pt x="21172" y="84807"/>
                      <a:pt x="12782" y="76416"/>
                    </a:cubicBezTo>
                    <a:lnTo>
                      <a:pt x="12776" y="76411"/>
                    </a:lnTo>
                    <a:cubicBezTo>
                      <a:pt x="4386" y="68020"/>
                      <a:pt x="-328" y="56637"/>
                      <a:pt x="-328" y="44770"/>
                    </a:cubicBezTo>
                    <a:lnTo>
                      <a:pt x="-328" y="44765"/>
                    </a:lnTo>
                    <a:cubicBezTo>
                      <a:pt x="-322" y="20050"/>
                      <a:pt x="19713" y="14"/>
                      <a:pt x="44428" y="14"/>
                    </a:cubicBezTo>
                    <a:lnTo>
                      <a:pt x="44428" y="14"/>
                    </a:lnTo>
                    <a:cubicBezTo>
                      <a:pt x="69143" y="20"/>
                      <a:pt x="89178" y="20055"/>
                      <a:pt x="89178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4B239ACD-7648-4145-F78F-04902F5A2E0A}"/>
                  </a:ext>
                </a:extLst>
              </p:cNvPr>
              <p:cNvSpPr/>
              <p:nvPr/>
            </p:nvSpPr>
            <p:spPr>
              <a:xfrm>
                <a:off x="1547016" y="2022493"/>
                <a:ext cx="89506" cy="89506"/>
              </a:xfrm>
              <a:custGeom>
                <a:avLst/>
                <a:gdLst>
                  <a:gd name="connsiteX0" fmla="*/ 89180 w 89506"/>
                  <a:gd name="connsiteY0" fmla="*/ 44770 h 89506"/>
                  <a:gd name="connsiteX1" fmla="*/ 76070 w 89506"/>
                  <a:gd name="connsiteY1" fmla="*/ 76416 h 89506"/>
                  <a:gd name="connsiteX2" fmla="*/ 44430 w 89506"/>
                  <a:gd name="connsiteY2" fmla="*/ 89521 h 89506"/>
                  <a:gd name="connsiteX3" fmla="*/ 44424 w 89506"/>
                  <a:gd name="connsiteY3" fmla="*/ 89521 h 89506"/>
                  <a:gd name="connsiteX4" fmla="*/ 12784 w 89506"/>
                  <a:gd name="connsiteY4" fmla="*/ 76416 h 89506"/>
                  <a:gd name="connsiteX5" fmla="*/ 12778 w 89506"/>
                  <a:gd name="connsiteY5" fmla="*/ 76411 h 89506"/>
                  <a:gd name="connsiteX6" fmla="*/ -326 w 89506"/>
                  <a:gd name="connsiteY6" fmla="*/ 44770 h 89506"/>
                  <a:gd name="connsiteX7" fmla="*/ -326 w 89506"/>
                  <a:gd name="connsiteY7" fmla="*/ 44765 h 89506"/>
                  <a:gd name="connsiteX8" fmla="*/ 44424 w 89506"/>
                  <a:gd name="connsiteY8" fmla="*/ 14 h 89506"/>
                  <a:gd name="connsiteX9" fmla="*/ 44430 w 89506"/>
                  <a:gd name="connsiteY9" fmla="*/ 14 h 89506"/>
                  <a:gd name="connsiteX10" fmla="*/ 89180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770"/>
                    </a:moveTo>
                    <a:cubicBezTo>
                      <a:pt x="89180" y="56883"/>
                      <a:pt x="84318" y="68169"/>
                      <a:pt x="76070" y="76416"/>
                    </a:cubicBezTo>
                    <a:cubicBezTo>
                      <a:pt x="67828" y="84659"/>
                      <a:pt x="56542" y="89521"/>
                      <a:pt x="44430" y="89521"/>
                    </a:cubicBezTo>
                    <a:lnTo>
                      <a:pt x="44424" y="89521"/>
                    </a:lnTo>
                    <a:cubicBezTo>
                      <a:pt x="32557" y="89521"/>
                      <a:pt x="21174" y="84807"/>
                      <a:pt x="12784" y="76416"/>
                    </a:cubicBezTo>
                    <a:lnTo>
                      <a:pt x="12778" y="76411"/>
                    </a:lnTo>
                    <a:cubicBezTo>
                      <a:pt x="4388" y="68020"/>
                      <a:pt x="-326" y="56637"/>
                      <a:pt x="-326" y="44770"/>
                    </a:cubicBezTo>
                    <a:lnTo>
                      <a:pt x="-326" y="44765"/>
                    </a:lnTo>
                    <a:cubicBezTo>
                      <a:pt x="-326" y="20050"/>
                      <a:pt x="19709" y="14"/>
                      <a:pt x="44424" y="14"/>
                    </a:cubicBezTo>
                    <a:lnTo>
                      <a:pt x="44430" y="14"/>
                    </a:lnTo>
                    <a:cubicBezTo>
                      <a:pt x="69145" y="20"/>
                      <a:pt x="89180" y="20055"/>
                      <a:pt x="89180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525FD492-ECDB-236D-C445-51601F58366D}"/>
                  </a:ext>
                </a:extLst>
              </p:cNvPr>
              <p:cNvSpPr/>
              <p:nvPr/>
            </p:nvSpPr>
            <p:spPr>
              <a:xfrm>
                <a:off x="1346549" y="2022493"/>
                <a:ext cx="89506" cy="89506"/>
              </a:xfrm>
              <a:custGeom>
                <a:avLst/>
                <a:gdLst>
                  <a:gd name="connsiteX0" fmla="*/ 89182 w 89506"/>
                  <a:gd name="connsiteY0" fmla="*/ 44770 h 89506"/>
                  <a:gd name="connsiteX1" fmla="*/ 76072 w 89506"/>
                  <a:gd name="connsiteY1" fmla="*/ 76416 h 89506"/>
                  <a:gd name="connsiteX2" fmla="*/ 44431 w 89506"/>
                  <a:gd name="connsiteY2" fmla="*/ 89521 h 89506"/>
                  <a:gd name="connsiteX3" fmla="*/ 44426 w 89506"/>
                  <a:gd name="connsiteY3" fmla="*/ 89521 h 89506"/>
                  <a:gd name="connsiteX4" fmla="*/ 12785 w 89506"/>
                  <a:gd name="connsiteY4" fmla="*/ 76416 h 89506"/>
                  <a:gd name="connsiteX5" fmla="*/ 12780 w 89506"/>
                  <a:gd name="connsiteY5" fmla="*/ 76411 h 89506"/>
                  <a:gd name="connsiteX6" fmla="*/ -325 w 89506"/>
                  <a:gd name="connsiteY6" fmla="*/ 44770 h 89506"/>
                  <a:gd name="connsiteX7" fmla="*/ -325 w 89506"/>
                  <a:gd name="connsiteY7" fmla="*/ 44765 h 89506"/>
                  <a:gd name="connsiteX8" fmla="*/ 44426 w 89506"/>
                  <a:gd name="connsiteY8" fmla="*/ 14 h 89506"/>
                  <a:gd name="connsiteX9" fmla="*/ 44431 w 89506"/>
                  <a:gd name="connsiteY9" fmla="*/ 14 h 89506"/>
                  <a:gd name="connsiteX10" fmla="*/ 89182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770"/>
                    </a:moveTo>
                    <a:cubicBezTo>
                      <a:pt x="89182" y="56945"/>
                      <a:pt x="84280" y="68203"/>
                      <a:pt x="76072" y="76416"/>
                    </a:cubicBezTo>
                    <a:cubicBezTo>
                      <a:pt x="67864" y="84624"/>
                      <a:pt x="56606" y="89521"/>
                      <a:pt x="44431" y="89521"/>
                    </a:cubicBezTo>
                    <a:lnTo>
                      <a:pt x="44426" y="89521"/>
                    </a:lnTo>
                    <a:cubicBezTo>
                      <a:pt x="32558" y="89521"/>
                      <a:pt x="21176" y="84807"/>
                      <a:pt x="12785" y="76416"/>
                    </a:cubicBezTo>
                    <a:lnTo>
                      <a:pt x="12780" y="76411"/>
                    </a:lnTo>
                    <a:cubicBezTo>
                      <a:pt x="4390" y="68020"/>
                      <a:pt x="-325" y="56637"/>
                      <a:pt x="-325" y="44770"/>
                    </a:cubicBezTo>
                    <a:lnTo>
                      <a:pt x="-325" y="44765"/>
                    </a:lnTo>
                    <a:cubicBezTo>
                      <a:pt x="-325" y="20050"/>
                      <a:pt x="19711" y="14"/>
                      <a:pt x="44426" y="14"/>
                    </a:cubicBezTo>
                    <a:lnTo>
                      <a:pt x="44431" y="14"/>
                    </a:lnTo>
                    <a:cubicBezTo>
                      <a:pt x="69146" y="20"/>
                      <a:pt x="89182" y="20055"/>
                      <a:pt x="89182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849E19CF-D00D-60F5-DA2F-4EF16DF2A626}"/>
                  </a:ext>
                </a:extLst>
              </p:cNvPr>
              <p:cNvSpPr/>
              <p:nvPr/>
            </p:nvSpPr>
            <p:spPr>
              <a:xfrm>
                <a:off x="1146082" y="2022493"/>
                <a:ext cx="89506" cy="89506"/>
              </a:xfrm>
              <a:custGeom>
                <a:avLst/>
                <a:gdLst>
                  <a:gd name="connsiteX0" fmla="*/ 89184 w 89506"/>
                  <a:gd name="connsiteY0" fmla="*/ 44770 h 89506"/>
                  <a:gd name="connsiteX1" fmla="*/ 76074 w 89506"/>
                  <a:gd name="connsiteY1" fmla="*/ 76416 h 89506"/>
                  <a:gd name="connsiteX2" fmla="*/ 44433 w 89506"/>
                  <a:gd name="connsiteY2" fmla="*/ 89521 h 89506"/>
                  <a:gd name="connsiteX3" fmla="*/ 44428 w 89506"/>
                  <a:gd name="connsiteY3" fmla="*/ 89521 h 89506"/>
                  <a:gd name="connsiteX4" fmla="*/ 12787 w 89506"/>
                  <a:gd name="connsiteY4" fmla="*/ 76416 h 89506"/>
                  <a:gd name="connsiteX5" fmla="*/ 12782 w 89506"/>
                  <a:gd name="connsiteY5" fmla="*/ 76411 h 89506"/>
                  <a:gd name="connsiteX6" fmla="*/ -323 w 89506"/>
                  <a:gd name="connsiteY6" fmla="*/ 44770 h 89506"/>
                  <a:gd name="connsiteX7" fmla="*/ -323 w 89506"/>
                  <a:gd name="connsiteY7" fmla="*/ 44765 h 89506"/>
                  <a:gd name="connsiteX8" fmla="*/ 44428 w 89506"/>
                  <a:gd name="connsiteY8" fmla="*/ 14 h 89506"/>
                  <a:gd name="connsiteX9" fmla="*/ 44428 w 89506"/>
                  <a:gd name="connsiteY9" fmla="*/ 14 h 89506"/>
                  <a:gd name="connsiteX10" fmla="*/ 89184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770"/>
                    </a:moveTo>
                    <a:cubicBezTo>
                      <a:pt x="89184" y="57008"/>
                      <a:pt x="84247" y="68243"/>
                      <a:pt x="76074" y="76416"/>
                    </a:cubicBezTo>
                    <a:cubicBezTo>
                      <a:pt x="67900" y="84584"/>
                      <a:pt x="56665" y="89521"/>
                      <a:pt x="44433" y="89521"/>
                    </a:cubicBezTo>
                    <a:lnTo>
                      <a:pt x="44428" y="89521"/>
                    </a:lnTo>
                    <a:cubicBezTo>
                      <a:pt x="32560" y="89521"/>
                      <a:pt x="21177" y="84807"/>
                      <a:pt x="12787" y="76416"/>
                    </a:cubicBezTo>
                    <a:lnTo>
                      <a:pt x="12782" y="76411"/>
                    </a:lnTo>
                    <a:cubicBezTo>
                      <a:pt x="4391" y="68020"/>
                      <a:pt x="-323" y="56637"/>
                      <a:pt x="-323" y="44770"/>
                    </a:cubicBezTo>
                    <a:lnTo>
                      <a:pt x="-323" y="44765"/>
                    </a:lnTo>
                    <a:cubicBezTo>
                      <a:pt x="-323" y="20050"/>
                      <a:pt x="19713" y="14"/>
                      <a:pt x="44428" y="14"/>
                    </a:cubicBezTo>
                    <a:lnTo>
                      <a:pt x="44428" y="14"/>
                    </a:lnTo>
                    <a:cubicBezTo>
                      <a:pt x="69143" y="20"/>
                      <a:pt x="89184" y="20055"/>
                      <a:pt x="89184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C5B2D23B-C1D9-0698-9420-4FEDEB2DC2BD}"/>
                  </a:ext>
                </a:extLst>
              </p:cNvPr>
              <p:cNvSpPr/>
              <p:nvPr/>
            </p:nvSpPr>
            <p:spPr>
              <a:xfrm>
                <a:off x="945614" y="2022493"/>
                <a:ext cx="89500" cy="89506"/>
              </a:xfrm>
              <a:custGeom>
                <a:avLst/>
                <a:gdLst>
                  <a:gd name="connsiteX0" fmla="*/ 89180 w 89500"/>
                  <a:gd name="connsiteY0" fmla="*/ 44770 h 89506"/>
                  <a:gd name="connsiteX1" fmla="*/ 76075 w 89500"/>
                  <a:gd name="connsiteY1" fmla="*/ 76416 h 89506"/>
                  <a:gd name="connsiteX2" fmla="*/ 44435 w 89500"/>
                  <a:gd name="connsiteY2" fmla="*/ 89521 h 89506"/>
                  <a:gd name="connsiteX3" fmla="*/ 44429 w 89500"/>
                  <a:gd name="connsiteY3" fmla="*/ 89521 h 89506"/>
                  <a:gd name="connsiteX4" fmla="*/ 12789 w 89500"/>
                  <a:gd name="connsiteY4" fmla="*/ 76422 h 89506"/>
                  <a:gd name="connsiteX5" fmla="*/ 12783 w 89500"/>
                  <a:gd name="connsiteY5" fmla="*/ 76416 h 89506"/>
                  <a:gd name="connsiteX6" fmla="*/ -321 w 89500"/>
                  <a:gd name="connsiteY6" fmla="*/ 44770 h 89506"/>
                  <a:gd name="connsiteX7" fmla="*/ -321 w 89500"/>
                  <a:gd name="connsiteY7" fmla="*/ 44770 h 89506"/>
                  <a:gd name="connsiteX8" fmla="*/ 44429 w 89500"/>
                  <a:gd name="connsiteY8" fmla="*/ 14 h 89506"/>
                  <a:gd name="connsiteX9" fmla="*/ 44429 w 89500"/>
                  <a:gd name="connsiteY9" fmla="*/ 14 h 89506"/>
                  <a:gd name="connsiteX10" fmla="*/ 89180 w 89500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770"/>
                    </a:moveTo>
                    <a:cubicBezTo>
                      <a:pt x="89180" y="57065"/>
                      <a:pt x="84209" y="68277"/>
                      <a:pt x="76075" y="76416"/>
                    </a:cubicBezTo>
                    <a:cubicBezTo>
                      <a:pt x="67942" y="84550"/>
                      <a:pt x="56730" y="89521"/>
                      <a:pt x="44435" y="89521"/>
                    </a:cubicBezTo>
                    <a:lnTo>
                      <a:pt x="44429" y="89521"/>
                    </a:lnTo>
                    <a:cubicBezTo>
                      <a:pt x="32562" y="89521"/>
                      <a:pt x="21179" y="84807"/>
                      <a:pt x="12789" y="76422"/>
                    </a:cubicBezTo>
                    <a:lnTo>
                      <a:pt x="12783" y="76416"/>
                    </a:lnTo>
                    <a:cubicBezTo>
                      <a:pt x="4393" y="68020"/>
                      <a:pt x="-321" y="56637"/>
                      <a:pt x="-321" y="44770"/>
                    </a:cubicBezTo>
                    <a:lnTo>
                      <a:pt x="-321" y="44770"/>
                    </a:lnTo>
                    <a:cubicBezTo>
                      <a:pt x="-321" y="20055"/>
                      <a:pt x="19714" y="14"/>
                      <a:pt x="44429" y="14"/>
                    </a:cubicBezTo>
                    <a:lnTo>
                      <a:pt x="44429" y="14"/>
                    </a:lnTo>
                    <a:cubicBezTo>
                      <a:pt x="69144" y="20"/>
                      <a:pt x="89180" y="20055"/>
                      <a:pt x="89180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B13FEC20-6F43-658C-21EF-FE02811ED908}"/>
                  </a:ext>
                </a:extLst>
              </p:cNvPr>
              <p:cNvSpPr/>
              <p:nvPr/>
            </p:nvSpPr>
            <p:spPr>
              <a:xfrm>
                <a:off x="745141" y="2022493"/>
                <a:ext cx="89506" cy="89506"/>
              </a:xfrm>
              <a:custGeom>
                <a:avLst/>
                <a:gdLst>
                  <a:gd name="connsiteX0" fmla="*/ 89187 w 89506"/>
                  <a:gd name="connsiteY0" fmla="*/ 44770 h 89506"/>
                  <a:gd name="connsiteX1" fmla="*/ 76083 w 89506"/>
                  <a:gd name="connsiteY1" fmla="*/ 76416 h 89506"/>
                  <a:gd name="connsiteX2" fmla="*/ 44442 w 89506"/>
                  <a:gd name="connsiteY2" fmla="*/ 89521 h 89506"/>
                  <a:gd name="connsiteX3" fmla="*/ 44437 w 89506"/>
                  <a:gd name="connsiteY3" fmla="*/ 89521 h 89506"/>
                  <a:gd name="connsiteX4" fmla="*/ 12796 w 89506"/>
                  <a:gd name="connsiteY4" fmla="*/ 76422 h 89506"/>
                  <a:gd name="connsiteX5" fmla="*/ 12791 w 89506"/>
                  <a:gd name="connsiteY5" fmla="*/ 76416 h 89506"/>
                  <a:gd name="connsiteX6" fmla="*/ -319 w 89506"/>
                  <a:gd name="connsiteY6" fmla="*/ 44770 h 89506"/>
                  <a:gd name="connsiteX7" fmla="*/ -319 w 89506"/>
                  <a:gd name="connsiteY7" fmla="*/ 44770 h 89506"/>
                  <a:gd name="connsiteX8" fmla="*/ 44437 w 89506"/>
                  <a:gd name="connsiteY8" fmla="*/ 14 h 89506"/>
                  <a:gd name="connsiteX9" fmla="*/ 44437 w 89506"/>
                  <a:gd name="connsiteY9" fmla="*/ 14 h 89506"/>
                  <a:gd name="connsiteX10" fmla="*/ 89187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770"/>
                    </a:moveTo>
                    <a:cubicBezTo>
                      <a:pt x="89187" y="57128"/>
                      <a:pt x="84177" y="68317"/>
                      <a:pt x="76083" y="76416"/>
                    </a:cubicBezTo>
                    <a:cubicBezTo>
                      <a:pt x="67983" y="84510"/>
                      <a:pt x="56800" y="89521"/>
                      <a:pt x="44442" y="89521"/>
                    </a:cubicBezTo>
                    <a:lnTo>
                      <a:pt x="44437" y="89521"/>
                    </a:lnTo>
                    <a:cubicBezTo>
                      <a:pt x="32569" y="89521"/>
                      <a:pt x="21187" y="84807"/>
                      <a:pt x="12796" y="76422"/>
                    </a:cubicBezTo>
                    <a:lnTo>
                      <a:pt x="12791" y="76416"/>
                    </a:lnTo>
                    <a:cubicBezTo>
                      <a:pt x="4400" y="68020"/>
                      <a:pt x="-319" y="56637"/>
                      <a:pt x="-319" y="44770"/>
                    </a:cubicBezTo>
                    <a:lnTo>
                      <a:pt x="-319" y="44770"/>
                    </a:lnTo>
                    <a:cubicBezTo>
                      <a:pt x="-319" y="20055"/>
                      <a:pt x="19722" y="14"/>
                      <a:pt x="44437" y="14"/>
                    </a:cubicBezTo>
                    <a:lnTo>
                      <a:pt x="44437" y="14"/>
                    </a:lnTo>
                    <a:cubicBezTo>
                      <a:pt x="69152" y="14"/>
                      <a:pt x="89187" y="20055"/>
                      <a:pt x="89187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5" name="图形 214">
              <a:extLst>
                <a:ext uri="{FF2B5EF4-FFF2-40B4-BE49-F238E27FC236}">
                  <a16:creationId xmlns:a16="http://schemas.microsoft.com/office/drawing/2014/main" id="{F7C9388C-DFCE-22FC-52EE-23D0FF12FAC8}"/>
                </a:ext>
              </a:extLst>
            </p:cNvPr>
            <p:cNvGrpSpPr/>
            <p:nvPr/>
          </p:nvGrpSpPr>
          <p:grpSpPr>
            <a:xfrm>
              <a:off x="745141" y="2173304"/>
              <a:ext cx="1693250" cy="89506"/>
              <a:chOff x="745141" y="2173304"/>
              <a:chExt cx="1693250" cy="89506"/>
            </a:xfrm>
            <a:solidFill>
              <a:srgbClr val="FFCC00"/>
            </a:solidFill>
          </p:grpSpPr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D35AAA48-74A3-0A80-7520-78431289BE49}"/>
                  </a:ext>
                </a:extLst>
              </p:cNvPr>
              <p:cNvSpPr/>
              <p:nvPr/>
            </p:nvSpPr>
            <p:spPr>
              <a:xfrm>
                <a:off x="2348892" y="2173304"/>
                <a:ext cx="89500" cy="89506"/>
              </a:xfrm>
              <a:custGeom>
                <a:avLst/>
                <a:gdLst>
                  <a:gd name="connsiteX0" fmla="*/ 89167 w 89500"/>
                  <a:gd name="connsiteY0" fmla="*/ 44795 h 89506"/>
                  <a:gd name="connsiteX1" fmla="*/ 76063 w 89500"/>
                  <a:gd name="connsiteY1" fmla="*/ 76441 h 89506"/>
                  <a:gd name="connsiteX2" fmla="*/ 44417 w 89500"/>
                  <a:gd name="connsiteY2" fmla="*/ 89546 h 89506"/>
                  <a:gd name="connsiteX3" fmla="*/ 44406 w 89500"/>
                  <a:gd name="connsiteY3" fmla="*/ 89546 h 89506"/>
                  <a:gd name="connsiteX4" fmla="*/ 12771 w 89500"/>
                  <a:gd name="connsiteY4" fmla="*/ 76441 h 89506"/>
                  <a:gd name="connsiteX5" fmla="*/ 12765 w 89500"/>
                  <a:gd name="connsiteY5" fmla="*/ 76436 h 89506"/>
                  <a:gd name="connsiteX6" fmla="*/ -333 w 89500"/>
                  <a:gd name="connsiteY6" fmla="*/ 44795 h 89506"/>
                  <a:gd name="connsiteX7" fmla="*/ -333 w 89500"/>
                  <a:gd name="connsiteY7" fmla="*/ 44784 h 89506"/>
                  <a:gd name="connsiteX8" fmla="*/ 44417 w 89500"/>
                  <a:gd name="connsiteY8" fmla="*/ 39 h 89506"/>
                  <a:gd name="connsiteX9" fmla="*/ 44423 w 89500"/>
                  <a:gd name="connsiteY9" fmla="*/ 39 h 89506"/>
                  <a:gd name="connsiteX10" fmla="*/ 89167 w 89500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795"/>
                    </a:moveTo>
                    <a:cubicBezTo>
                      <a:pt x="89167" y="56663"/>
                      <a:pt x="84454" y="68045"/>
                      <a:pt x="76063" y="76441"/>
                    </a:cubicBezTo>
                    <a:cubicBezTo>
                      <a:pt x="67667" y="84832"/>
                      <a:pt x="56284" y="89546"/>
                      <a:pt x="44417" y="89546"/>
                    </a:cubicBezTo>
                    <a:lnTo>
                      <a:pt x="44406" y="89546"/>
                    </a:lnTo>
                    <a:cubicBezTo>
                      <a:pt x="32544" y="89546"/>
                      <a:pt x="21161" y="84832"/>
                      <a:pt x="12771" y="76441"/>
                    </a:cubicBezTo>
                    <a:lnTo>
                      <a:pt x="12765" y="76436"/>
                    </a:lnTo>
                    <a:cubicBezTo>
                      <a:pt x="4375" y="68040"/>
                      <a:pt x="-339" y="56663"/>
                      <a:pt x="-333" y="44795"/>
                    </a:cubicBezTo>
                    <a:lnTo>
                      <a:pt x="-333" y="44784"/>
                    </a:lnTo>
                    <a:cubicBezTo>
                      <a:pt x="-333" y="20075"/>
                      <a:pt x="19702" y="39"/>
                      <a:pt x="44417" y="39"/>
                    </a:cubicBezTo>
                    <a:lnTo>
                      <a:pt x="44423" y="39"/>
                    </a:lnTo>
                    <a:cubicBezTo>
                      <a:pt x="69138" y="45"/>
                      <a:pt x="89167" y="20080"/>
                      <a:pt x="89167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E9AD0B2E-6C05-27F0-0EBE-8579734D4ADE}"/>
                  </a:ext>
                </a:extLst>
              </p:cNvPr>
              <p:cNvSpPr/>
              <p:nvPr/>
            </p:nvSpPr>
            <p:spPr>
              <a:xfrm>
                <a:off x="2148418" y="2173304"/>
                <a:ext cx="89506" cy="89506"/>
              </a:xfrm>
              <a:custGeom>
                <a:avLst/>
                <a:gdLst>
                  <a:gd name="connsiteX0" fmla="*/ 89175 w 89506"/>
                  <a:gd name="connsiteY0" fmla="*/ 44795 h 89506"/>
                  <a:gd name="connsiteX1" fmla="*/ 76071 w 89506"/>
                  <a:gd name="connsiteY1" fmla="*/ 76441 h 89506"/>
                  <a:gd name="connsiteX2" fmla="*/ 44424 w 89506"/>
                  <a:gd name="connsiteY2" fmla="*/ 89546 h 89506"/>
                  <a:gd name="connsiteX3" fmla="*/ 44413 w 89506"/>
                  <a:gd name="connsiteY3" fmla="*/ 89546 h 89506"/>
                  <a:gd name="connsiteX4" fmla="*/ 12778 w 89506"/>
                  <a:gd name="connsiteY4" fmla="*/ 76441 h 89506"/>
                  <a:gd name="connsiteX5" fmla="*/ 12773 w 89506"/>
                  <a:gd name="connsiteY5" fmla="*/ 76436 h 89506"/>
                  <a:gd name="connsiteX6" fmla="*/ -332 w 89506"/>
                  <a:gd name="connsiteY6" fmla="*/ 44795 h 89506"/>
                  <a:gd name="connsiteX7" fmla="*/ -332 w 89506"/>
                  <a:gd name="connsiteY7" fmla="*/ 44784 h 89506"/>
                  <a:gd name="connsiteX8" fmla="*/ 44424 w 89506"/>
                  <a:gd name="connsiteY8" fmla="*/ 39 h 89506"/>
                  <a:gd name="connsiteX9" fmla="*/ 44424 w 89506"/>
                  <a:gd name="connsiteY9" fmla="*/ 39 h 89506"/>
                  <a:gd name="connsiteX10" fmla="*/ 89175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795"/>
                    </a:moveTo>
                    <a:cubicBezTo>
                      <a:pt x="89175" y="56725"/>
                      <a:pt x="84427" y="68085"/>
                      <a:pt x="76071" y="76441"/>
                    </a:cubicBezTo>
                    <a:cubicBezTo>
                      <a:pt x="67714" y="84798"/>
                      <a:pt x="56355" y="89546"/>
                      <a:pt x="44424" y="89546"/>
                    </a:cubicBezTo>
                    <a:lnTo>
                      <a:pt x="44413" y="89546"/>
                    </a:lnTo>
                    <a:cubicBezTo>
                      <a:pt x="32551" y="89546"/>
                      <a:pt x="21169" y="84832"/>
                      <a:pt x="12778" y="76441"/>
                    </a:cubicBezTo>
                    <a:lnTo>
                      <a:pt x="12773" y="76436"/>
                    </a:lnTo>
                    <a:cubicBezTo>
                      <a:pt x="4382" y="68040"/>
                      <a:pt x="-332" y="56663"/>
                      <a:pt x="-332" y="44795"/>
                    </a:cubicBezTo>
                    <a:lnTo>
                      <a:pt x="-332" y="44784"/>
                    </a:lnTo>
                    <a:cubicBezTo>
                      <a:pt x="-326" y="20075"/>
                      <a:pt x="19709" y="39"/>
                      <a:pt x="44424" y="39"/>
                    </a:cubicBezTo>
                    <a:lnTo>
                      <a:pt x="44424" y="39"/>
                    </a:lnTo>
                    <a:cubicBezTo>
                      <a:pt x="69139" y="45"/>
                      <a:pt x="89175" y="20080"/>
                      <a:pt x="89175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438863E4-03B1-382D-A553-872F24451263}"/>
                  </a:ext>
                </a:extLst>
              </p:cNvPr>
              <p:cNvSpPr/>
              <p:nvPr/>
            </p:nvSpPr>
            <p:spPr>
              <a:xfrm>
                <a:off x="1947951" y="2173304"/>
                <a:ext cx="89506" cy="89506"/>
              </a:xfrm>
              <a:custGeom>
                <a:avLst/>
                <a:gdLst>
                  <a:gd name="connsiteX0" fmla="*/ 89177 w 89506"/>
                  <a:gd name="connsiteY0" fmla="*/ 44795 h 89506"/>
                  <a:gd name="connsiteX1" fmla="*/ 76067 w 89506"/>
                  <a:gd name="connsiteY1" fmla="*/ 76441 h 89506"/>
                  <a:gd name="connsiteX2" fmla="*/ 44426 w 89506"/>
                  <a:gd name="connsiteY2" fmla="*/ 89546 h 89506"/>
                  <a:gd name="connsiteX3" fmla="*/ 44415 w 89506"/>
                  <a:gd name="connsiteY3" fmla="*/ 89546 h 89506"/>
                  <a:gd name="connsiteX4" fmla="*/ 12780 w 89506"/>
                  <a:gd name="connsiteY4" fmla="*/ 76441 h 89506"/>
                  <a:gd name="connsiteX5" fmla="*/ 12774 w 89506"/>
                  <a:gd name="connsiteY5" fmla="*/ 76436 h 89506"/>
                  <a:gd name="connsiteX6" fmla="*/ -330 w 89506"/>
                  <a:gd name="connsiteY6" fmla="*/ 44795 h 89506"/>
                  <a:gd name="connsiteX7" fmla="*/ -330 w 89506"/>
                  <a:gd name="connsiteY7" fmla="*/ 44790 h 89506"/>
                  <a:gd name="connsiteX8" fmla="*/ 44426 w 89506"/>
                  <a:gd name="connsiteY8" fmla="*/ 39 h 89506"/>
                  <a:gd name="connsiteX9" fmla="*/ 44426 w 89506"/>
                  <a:gd name="connsiteY9" fmla="*/ 39 h 89506"/>
                  <a:gd name="connsiteX10" fmla="*/ 89177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795"/>
                    </a:moveTo>
                    <a:cubicBezTo>
                      <a:pt x="89177" y="56788"/>
                      <a:pt x="84388" y="68120"/>
                      <a:pt x="76067" y="76441"/>
                    </a:cubicBezTo>
                    <a:cubicBezTo>
                      <a:pt x="67750" y="84758"/>
                      <a:pt x="56419" y="89546"/>
                      <a:pt x="44426" y="89546"/>
                    </a:cubicBezTo>
                    <a:lnTo>
                      <a:pt x="44415" y="89546"/>
                    </a:lnTo>
                    <a:cubicBezTo>
                      <a:pt x="32553" y="89546"/>
                      <a:pt x="21170" y="84832"/>
                      <a:pt x="12780" y="76441"/>
                    </a:cubicBezTo>
                    <a:lnTo>
                      <a:pt x="12774" y="76436"/>
                    </a:lnTo>
                    <a:cubicBezTo>
                      <a:pt x="4384" y="68040"/>
                      <a:pt x="-330" y="56663"/>
                      <a:pt x="-330" y="44795"/>
                    </a:cubicBezTo>
                    <a:lnTo>
                      <a:pt x="-330" y="44790"/>
                    </a:lnTo>
                    <a:cubicBezTo>
                      <a:pt x="-324" y="20075"/>
                      <a:pt x="19711" y="39"/>
                      <a:pt x="44426" y="39"/>
                    </a:cubicBezTo>
                    <a:lnTo>
                      <a:pt x="44426" y="39"/>
                    </a:lnTo>
                    <a:cubicBezTo>
                      <a:pt x="69141" y="45"/>
                      <a:pt x="89177" y="20080"/>
                      <a:pt x="89177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42677931-82F1-42C0-C3EE-9D2A463DD6C7}"/>
                  </a:ext>
                </a:extLst>
              </p:cNvPr>
              <p:cNvSpPr/>
              <p:nvPr/>
            </p:nvSpPr>
            <p:spPr>
              <a:xfrm>
                <a:off x="1747484" y="2173304"/>
                <a:ext cx="89506" cy="89506"/>
              </a:xfrm>
              <a:custGeom>
                <a:avLst/>
                <a:gdLst>
                  <a:gd name="connsiteX0" fmla="*/ 89178 w 89506"/>
                  <a:gd name="connsiteY0" fmla="*/ 44795 h 89506"/>
                  <a:gd name="connsiteX1" fmla="*/ 76068 w 89506"/>
                  <a:gd name="connsiteY1" fmla="*/ 76441 h 89506"/>
                  <a:gd name="connsiteX2" fmla="*/ 44428 w 89506"/>
                  <a:gd name="connsiteY2" fmla="*/ 89546 h 89506"/>
                  <a:gd name="connsiteX3" fmla="*/ 44422 w 89506"/>
                  <a:gd name="connsiteY3" fmla="*/ 89546 h 89506"/>
                  <a:gd name="connsiteX4" fmla="*/ 12782 w 89506"/>
                  <a:gd name="connsiteY4" fmla="*/ 76441 h 89506"/>
                  <a:gd name="connsiteX5" fmla="*/ 12776 w 89506"/>
                  <a:gd name="connsiteY5" fmla="*/ 76436 h 89506"/>
                  <a:gd name="connsiteX6" fmla="*/ -328 w 89506"/>
                  <a:gd name="connsiteY6" fmla="*/ 44795 h 89506"/>
                  <a:gd name="connsiteX7" fmla="*/ -328 w 89506"/>
                  <a:gd name="connsiteY7" fmla="*/ 44790 h 89506"/>
                  <a:gd name="connsiteX8" fmla="*/ 44428 w 89506"/>
                  <a:gd name="connsiteY8" fmla="*/ 39 h 89506"/>
                  <a:gd name="connsiteX9" fmla="*/ 44428 w 89506"/>
                  <a:gd name="connsiteY9" fmla="*/ 39 h 89506"/>
                  <a:gd name="connsiteX10" fmla="*/ 89178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795"/>
                    </a:moveTo>
                    <a:cubicBezTo>
                      <a:pt x="89178" y="56845"/>
                      <a:pt x="84350" y="68159"/>
                      <a:pt x="76068" y="76441"/>
                    </a:cubicBezTo>
                    <a:cubicBezTo>
                      <a:pt x="67786" y="84724"/>
                      <a:pt x="56478" y="89546"/>
                      <a:pt x="44428" y="89546"/>
                    </a:cubicBezTo>
                    <a:lnTo>
                      <a:pt x="44422" y="89546"/>
                    </a:lnTo>
                    <a:cubicBezTo>
                      <a:pt x="32555" y="89546"/>
                      <a:pt x="21172" y="84832"/>
                      <a:pt x="12782" y="76441"/>
                    </a:cubicBezTo>
                    <a:lnTo>
                      <a:pt x="12776" y="76436"/>
                    </a:lnTo>
                    <a:cubicBezTo>
                      <a:pt x="4386" y="68045"/>
                      <a:pt x="-328" y="56663"/>
                      <a:pt x="-328" y="44795"/>
                    </a:cubicBezTo>
                    <a:lnTo>
                      <a:pt x="-328" y="44790"/>
                    </a:lnTo>
                    <a:cubicBezTo>
                      <a:pt x="-322" y="20075"/>
                      <a:pt x="19713" y="39"/>
                      <a:pt x="44428" y="39"/>
                    </a:cubicBezTo>
                    <a:lnTo>
                      <a:pt x="44428" y="39"/>
                    </a:lnTo>
                    <a:cubicBezTo>
                      <a:pt x="69143" y="45"/>
                      <a:pt x="89178" y="20080"/>
                      <a:pt x="89178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747BA11F-7FC6-AF1B-F422-D2D11C8454D9}"/>
                  </a:ext>
                </a:extLst>
              </p:cNvPr>
              <p:cNvSpPr/>
              <p:nvPr/>
            </p:nvSpPr>
            <p:spPr>
              <a:xfrm>
                <a:off x="1547016" y="2173304"/>
                <a:ext cx="89506" cy="89506"/>
              </a:xfrm>
              <a:custGeom>
                <a:avLst/>
                <a:gdLst>
                  <a:gd name="connsiteX0" fmla="*/ 89180 w 89506"/>
                  <a:gd name="connsiteY0" fmla="*/ 44795 h 89506"/>
                  <a:gd name="connsiteX1" fmla="*/ 76070 w 89506"/>
                  <a:gd name="connsiteY1" fmla="*/ 76441 h 89506"/>
                  <a:gd name="connsiteX2" fmla="*/ 44430 w 89506"/>
                  <a:gd name="connsiteY2" fmla="*/ 89546 h 89506"/>
                  <a:gd name="connsiteX3" fmla="*/ 44424 w 89506"/>
                  <a:gd name="connsiteY3" fmla="*/ 89546 h 89506"/>
                  <a:gd name="connsiteX4" fmla="*/ 12784 w 89506"/>
                  <a:gd name="connsiteY4" fmla="*/ 76441 h 89506"/>
                  <a:gd name="connsiteX5" fmla="*/ 12778 w 89506"/>
                  <a:gd name="connsiteY5" fmla="*/ 76436 h 89506"/>
                  <a:gd name="connsiteX6" fmla="*/ -326 w 89506"/>
                  <a:gd name="connsiteY6" fmla="*/ 44795 h 89506"/>
                  <a:gd name="connsiteX7" fmla="*/ -326 w 89506"/>
                  <a:gd name="connsiteY7" fmla="*/ 44790 h 89506"/>
                  <a:gd name="connsiteX8" fmla="*/ 44424 w 89506"/>
                  <a:gd name="connsiteY8" fmla="*/ 39 h 89506"/>
                  <a:gd name="connsiteX9" fmla="*/ 44430 w 89506"/>
                  <a:gd name="connsiteY9" fmla="*/ 39 h 89506"/>
                  <a:gd name="connsiteX10" fmla="*/ 89180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795"/>
                    </a:moveTo>
                    <a:cubicBezTo>
                      <a:pt x="89180" y="56908"/>
                      <a:pt x="84318" y="68194"/>
                      <a:pt x="76070" y="76441"/>
                    </a:cubicBezTo>
                    <a:cubicBezTo>
                      <a:pt x="67828" y="84684"/>
                      <a:pt x="56542" y="89546"/>
                      <a:pt x="44430" y="89546"/>
                    </a:cubicBezTo>
                    <a:lnTo>
                      <a:pt x="44424" y="89546"/>
                    </a:lnTo>
                    <a:cubicBezTo>
                      <a:pt x="32557" y="89546"/>
                      <a:pt x="21174" y="84832"/>
                      <a:pt x="12784" y="76441"/>
                    </a:cubicBezTo>
                    <a:lnTo>
                      <a:pt x="12778" y="76436"/>
                    </a:lnTo>
                    <a:cubicBezTo>
                      <a:pt x="4388" y="68045"/>
                      <a:pt x="-326" y="56663"/>
                      <a:pt x="-326" y="44795"/>
                    </a:cubicBezTo>
                    <a:lnTo>
                      <a:pt x="-326" y="44790"/>
                    </a:lnTo>
                    <a:cubicBezTo>
                      <a:pt x="-326" y="20075"/>
                      <a:pt x="19709" y="39"/>
                      <a:pt x="44424" y="39"/>
                    </a:cubicBezTo>
                    <a:lnTo>
                      <a:pt x="44430" y="39"/>
                    </a:lnTo>
                    <a:cubicBezTo>
                      <a:pt x="69145" y="45"/>
                      <a:pt x="89180" y="20080"/>
                      <a:pt x="89180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25718100-E957-7C62-7272-85557F05E814}"/>
                  </a:ext>
                </a:extLst>
              </p:cNvPr>
              <p:cNvSpPr/>
              <p:nvPr/>
            </p:nvSpPr>
            <p:spPr>
              <a:xfrm>
                <a:off x="1346549" y="2173304"/>
                <a:ext cx="89506" cy="89506"/>
              </a:xfrm>
              <a:custGeom>
                <a:avLst/>
                <a:gdLst>
                  <a:gd name="connsiteX0" fmla="*/ 89182 w 89506"/>
                  <a:gd name="connsiteY0" fmla="*/ 44795 h 89506"/>
                  <a:gd name="connsiteX1" fmla="*/ 76072 w 89506"/>
                  <a:gd name="connsiteY1" fmla="*/ 76441 h 89506"/>
                  <a:gd name="connsiteX2" fmla="*/ 44431 w 89506"/>
                  <a:gd name="connsiteY2" fmla="*/ 89546 h 89506"/>
                  <a:gd name="connsiteX3" fmla="*/ 44426 w 89506"/>
                  <a:gd name="connsiteY3" fmla="*/ 89546 h 89506"/>
                  <a:gd name="connsiteX4" fmla="*/ 12785 w 89506"/>
                  <a:gd name="connsiteY4" fmla="*/ 76441 h 89506"/>
                  <a:gd name="connsiteX5" fmla="*/ 12780 w 89506"/>
                  <a:gd name="connsiteY5" fmla="*/ 76436 h 89506"/>
                  <a:gd name="connsiteX6" fmla="*/ -325 w 89506"/>
                  <a:gd name="connsiteY6" fmla="*/ 44795 h 89506"/>
                  <a:gd name="connsiteX7" fmla="*/ -325 w 89506"/>
                  <a:gd name="connsiteY7" fmla="*/ 44790 h 89506"/>
                  <a:gd name="connsiteX8" fmla="*/ 44426 w 89506"/>
                  <a:gd name="connsiteY8" fmla="*/ 39 h 89506"/>
                  <a:gd name="connsiteX9" fmla="*/ 44431 w 89506"/>
                  <a:gd name="connsiteY9" fmla="*/ 39 h 89506"/>
                  <a:gd name="connsiteX10" fmla="*/ 89182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795"/>
                    </a:moveTo>
                    <a:cubicBezTo>
                      <a:pt x="89182" y="56971"/>
                      <a:pt x="84280" y="68228"/>
                      <a:pt x="76072" y="76441"/>
                    </a:cubicBezTo>
                    <a:cubicBezTo>
                      <a:pt x="67864" y="84649"/>
                      <a:pt x="56606" y="89546"/>
                      <a:pt x="44431" y="89546"/>
                    </a:cubicBezTo>
                    <a:lnTo>
                      <a:pt x="44426" y="89546"/>
                    </a:lnTo>
                    <a:cubicBezTo>
                      <a:pt x="32558" y="89546"/>
                      <a:pt x="21176" y="84832"/>
                      <a:pt x="12785" y="76441"/>
                    </a:cubicBezTo>
                    <a:lnTo>
                      <a:pt x="12780" y="76436"/>
                    </a:lnTo>
                    <a:cubicBezTo>
                      <a:pt x="4390" y="68045"/>
                      <a:pt x="-325" y="56663"/>
                      <a:pt x="-325" y="44795"/>
                    </a:cubicBezTo>
                    <a:lnTo>
                      <a:pt x="-325" y="44790"/>
                    </a:lnTo>
                    <a:cubicBezTo>
                      <a:pt x="-325" y="20075"/>
                      <a:pt x="19711" y="39"/>
                      <a:pt x="44426" y="39"/>
                    </a:cubicBezTo>
                    <a:lnTo>
                      <a:pt x="44431" y="39"/>
                    </a:lnTo>
                    <a:cubicBezTo>
                      <a:pt x="69146" y="45"/>
                      <a:pt x="89182" y="20080"/>
                      <a:pt x="89182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2938DCA2-6D1A-BDEE-4122-78EB40414F78}"/>
                  </a:ext>
                </a:extLst>
              </p:cNvPr>
              <p:cNvSpPr/>
              <p:nvPr/>
            </p:nvSpPr>
            <p:spPr>
              <a:xfrm>
                <a:off x="1146082" y="2173304"/>
                <a:ext cx="89506" cy="89506"/>
              </a:xfrm>
              <a:custGeom>
                <a:avLst/>
                <a:gdLst>
                  <a:gd name="connsiteX0" fmla="*/ 89184 w 89506"/>
                  <a:gd name="connsiteY0" fmla="*/ 44795 h 89506"/>
                  <a:gd name="connsiteX1" fmla="*/ 76074 w 89506"/>
                  <a:gd name="connsiteY1" fmla="*/ 76441 h 89506"/>
                  <a:gd name="connsiteX2" fmla="*/ 44433 w 89506"/>
                  <a:gd name="connsiteY2" fmla="*/ 89546 h 89506"/>
                  <a:gd name="connsiteX3" fmla="*/ 44428 w 89506"/>
                  <a:gd name="connsiteY3" fmla="*/ 89546 h 89506"/>
                  <a:gd name="connsiteX4" fmla="*/ 12787 w 89506"/>
                  <a:gd name="connsiteY4" fmla="*/ 76441 h 89506"/>
                  <a:gd name="connsiteX5" fmla="*/ 12782 w 89506"/>
                  <a:gd name="connsiteY5" fmla="*/ 76436 h 89506"/>
                  <a:gd name="connsiteX6" fmla="*/ -323 w 89506"/>
                  <a:gd name="connsiteY6" fmla="*/ 44795 h 89506"/>
                  <a:gd name="connsiteX7" fmla="*/ -323 w 89506"/>
                  <a:gd name="connsiteY7" fmla="*/ 44790 h 89506"/>
                  <a:gd name="connsiteX8" fmla="*/ 44428 w 89506"/>
                  <a:gd name="connsiteY8" fmla="*/ 39 h 89506"/>
                  <a:gd name="connsiteX9" fmla="*/ 44428 w 89506"/>
                  <a:gd name="connsiteY9" fmla="*/ 39 h 89506"/>
                  <a:gd name="connsiteX10" fmla="*/ 89184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795"/>
                    </a:moveTo>
                    <a:cubicBezTo>
                      <a:pt x="89184" y="57033"/>
                      <a:pt x="84247" y="68268"/>
                      <a:pt x="76074" y="76441"/>
                    </a:cubicBezTo>
                    <a:cubicBezTo>
                      <a:pt x="67900" y="84610"/>
                      <a:pt x="56665" y="89546"/>
                      <a:pt x="44433" y="89546"/>
                    </a:cubicBezTo>
                    <a:lnTo>
                      <a:pt x="44428" y="89546"/>
                    </a:lnTo>
                    <a:cubicBezTo>
                      <a:pt x="32560" y="89546"/>
                      <a:pt x="21177" y="84832"/>
                      <a:pt x="12787" y="76441"/>
                    </a:cubicBezTo>
                    <a:lnTo>
                      <a:pt x="12782" y="76436"/>
                    </a:lnTo>
                    <a:cubicBezTo>
                      <a:pt x="4391" y="68045"/>
                      <a:pt x="-323" y="56663"/>
                      <a:pt x="-323" y="44795"/>
                    </a:cubicBezTo>
                    <a:lnTo>
                      <a:pt x="-323" y="44790"/>
                    </a:lnTo>
                    <a:cubicBezTo>
                      <a:pt x="-323" y="20075"/>
                      <a:pt x="19713" y="39"/>
                      <a:pt x="44428" y="39"/>
                    </a:cubicBezTo>
                    <a:lnTo>
                      <a:pt x="44428" y="39"/>
                    </a:lnTo>
                    <a:cubicBezTo>
                      <a:pt x="69143" y="45"/>
                      <a:pt x="89184" y="20080"/>
                      <a:pt x="89184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39889D6F-9FB9-A1A4-CD53-BC95196BCB36}"/>
                  </a:ext>
                </a:extLst>
              </p:cNvPr>
              <p:cNvSpPr/>
              <p:nvPr/>
            </p:nvSpPr>
            <p:spPr>
              <a:xfrm>
                <a:off x="945614" y="2173304"/>
                <a:ext cx="89500" cy="89506"/>
              </a:xfrm>
              <a:custGeom>
                <a:avLst/>
                <a:gdLst>
                  <a:gd name="connsiteX0" fmla="*/ 89180 w 89500"/>
                  <a:gd name="connsiteY0" fmla="*/ 44795 h 89506"/>
                  <a:gd name="connsiteX1" fmla="*/ 76075 w 89500"/>
                  <a:gd name="connsiteY1" fmla="*/ 76441 h 89506"/>
                  <a:gd name="connsiteX2" fmla="*/ 44435 w 89500"/>
                  <a:gd name="connsiteY2" fmla="*/ 89546 h 89506"/>
                  <a:gd name="connsiteX3" fmla="*/ 44429 w 89500"/>
                  <a:gd name="connsiteY3" fmla="*/ 89546 h 89506"/>
                  <a:gd name="connsiteX4" fmla="*/ 12789 w 89500"/>
                  <a:gd name="connsiteY4" fmla="*/ 76447 h 89506"/>
                  <a:gd name="connsiteX5" fmla="*/ 12783 w 89500"/>
                  <a:gd name="connsiteY5" fmla="*/ 76441 h 89506"/>
                  <a:gd name="connsiteX6" fmla="*/ -321 w 89500"/>
                  <a:gd name="connsiteY6" fmla="*/ 44795 h 89506"/>
                  <a:gd name="connsiteX7" fmla="*/ -321 w 89500"/>
                  <a:gd name="connsiteY7" fmla="*/ 44795 h 89506"/>
                  <a:gd name="connsiteX8" fmla="*/ 44429 w 89500"/>
                  <a:gd name="connsiteY8" fmla="*/ 39 h 89506"/>
                  <a:gd name="connsiteX9" fmla="*/ 44429 w 89500"/>
                  <a:gd name="connsiteY9" fmla="*/ 39 h 89506"/>
                  <a:gd name="connsiteX10" fmla="*/ 89180 w 89500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795"/>
                    </a:moveTo>
                    <a:cubicBezTo>
                      <a:pt x="89180" y="57090"/>
                      <a:pt x="84209" y="68302"/>
                      <a:pt x="76075" y="76441"/>
                    </a:cubicBezTo>
                    <a:cubicBezTo>
                      <a:pt x="67942" y="84575"/>
                      <a:pt x="56730" y="89546"/>
                      <a:pt x="44435" y="89546"/>
                    </a:cubicBezTo>
                    <a:lnTo>
                      <a:pt x="44429" y="89546"/>
                    </a:lnTo>
                    <a:cubicBezTo>
                      <a:pt x="32562" y="89546"/>
                      <a:pt x="21179" y="84832"/>
                      <a:pt x="12789" y="76447"/>
                    </a:cubicBezTo>
                    <a:lnTo>
                      <a:pt x="12783" y="76441"/>
                    </a:lnTo>
                    <a:cubicBezTo>
                      <a:pt x="4393" y="68045"/>
                      <a:pt x="-321" y="56663"/>
                      <a:pt x="-321" y="44795"/>
                    </a:cubicBezTo>
                    <a:lnTo>
                      <a:pt x="-321" y="44795"/>
                    </a:lnTo>
                    <a:cubicBezTo>
                      <a:pt x="-321" y="20080"/>
                      <a:pt x="19714" y="39"/>
                      <a:pt x="44429" y="39"/>
                    </a:cubicBezTo>
                    <a:lnTo>
                      <a:pt x="44429" y="39"/>
                    </a:lnTo>
                    <a:cubicBezTo>
                      <a:pt x="69144" y="45"/>
                      <a:pt x="89180" y="20080"/>
                      <a:pt x="89180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441DF61A-08DC-428D-9DB6-D58E1F7E9EF0}"/>
                  </a:ext>
                </a:extLst>
              </p:cNvPr>
              <p:cNvSpPr/>
              <p:nvPr/>
            </p:nvSpPr>
            <p:spPr>
              <a:xfrm>
                <a:off x="745141" y="2173304"/>
                <a:ext cx="89506" cy="89506"/>
              </a:xfrm>
              <a:custGeom>
                <a:avLst/>
                <a:gdLst>
                  <a:gd name="connsiteX0" fmla="*/ 89187 w 89506"/>
                  <a:gd name="connsiteY0" fmla="*/ 44795 h 89506"/>
                  <a:gd name="connsiteX1" fmla="*/ 76083 w 89506"/>
                  <a:gd name="connsiteY1" fmla="*/ 76441 h 89506"/>
                  <a:gd name="connsiteX2" fmla="*/ 44442 w 89506"/>
                  <a:gd name="connsiteY2" fmla="*/ 89546 h 89506"/>
                  <a:gd name="connsiteX3" fmla="*/ 44437 w 89506"/>
                  <a:gd name="connsiteY3" fmla="*/ 89546 h 89506"/>
                  <a:gd name="connsiteX4" fmla="*/ 12796 w 89506"/>
                  <a:gd name="connsiteY4" fmla="*/ 76447 h 89506"/>
                  <a:gd name="connsiteX5" fmla="*/ 12791 w 89506"/>
                  <a:gd name="connsiteY5" fmla="*/ 76441 h 89506"/>
                  <a:gd name="connsiteX6" fmla="*/ -319 w 89506"/>
                  <a:gd name="connsiteY6" fmla="*/ 44795 h 89506"/>
                  <a:gd name="connsiteX7" fmla="*/ -319 w 89506"/>
                  <a:gd name="connsiteY7" fmla="*/ 44795 h 89506"/>
                  <a:gd name="connsiteX8" fmla="*/ 44437 w 89506"/>
                  <a:gd name="connsiteY8" fmla="*/ 39 h 89506"/>
                  <a:gd name="connsiteX9" fmla="*/ 44437 w 89506"/>
                  <a:gd name="connsiteY9" fmla="*/ 39 h 89506"/>
                  <a:gd name="connsiteX10" fmla="*/ 89187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795"/>
                    </a:moveTo>
                    <a:cubicBezTo>
                      <a:pt x="89187" y="57153"/>
                      <a:pt x="84177" y="68342"/>
                      <a:pt x="76083" y="76441"/>
                    </a:cubicBezTo>
                    <a:cubicBezTo>
                      <a:pt x="67983" y="84535"/>
                      <a:pt x="56800" y="89546"/>
                      <a:pt x="44442" y="89546"/>
                    </a:cubicBezTo>
                    <a:lnTo>
                      <a:pt x="44437" y="89546"/>
                    </a:lnTo>
                    <a:cubicBezTo>
                      <a:pt x="32569" y="89546"/>
                      <a:pt x="21187" y="84832"/>
                      <a:pt x="12796" y="76447"/>
                    </a:cubicBezTo>
                    <a:lnTo>
                      <a:pt x="12791" y="76441"/>
                    </a:lnTo>
                    <a:cubicBezTo>
                      <a:pt x="4400" y="68045"/>
                      <a:pt x="-319" y="56663"/>
                      <a:pt x="-319" y="44795"/>
                    </a:cubicBezTo>
                    <a:lnTo>
                      <a:pt x="-319" y="44795"/>
                    </a:lnTo>
                    <a:cubicBezTo>
                      <a:pt x="-319" y="20080"/>
                      <a:pt x="19722" y="39"/>
                      <a:pt x="44437" y="39"/>
                    </a:cubicBezTo>
                    <a:lnTo>
                      <a:pt x="44437" y="39"/>
                    </a:lnTo>
                    <a:cubicBezTo>
                      <a:pt x="69152" y="39"/>
                      <a:pt x="89187" y="20080"/>
                      <a:pt x="89187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6" name="图形 214">
              <a:extLst>
                <a:ext uri="{FF2B5EF4-FFF2-40B4-BE49-F238E27FC236}">
                  <a16:creationId xmlns:a16="http://schemas.microsoft.com/office/drawing/2014/main" id="{DCA40788-2490-73BB-0BAE-43375485B301}"/>
                </a:ext>
              </a:extLst>
            </p:cNvPr>
            <p:cNvGrpSpPr/>
            <p:nvPr/>
          </p:nvGrpSpPr>
          <p:grpSpPr>
            <a:xfrm>
              <a:off x="745141" y="2324115"/>
              <a:ext cx="1693250" cy="89506"/>
              <a:chOff x="745141" y="2324115"/>
              <a:chExt cx="1693250" cy="89506"/>
            </a:xfrm>
            <a:solidFill>
              <a:srgbClr val="FFCC00"/>
            </a:solidFill>
          </p:grpSpPr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2EF230F4-96B0-4A3E-E696-97C26F7A9B7D}"/>
                  </a:ext>
                </a:extLst>
              </p:cNvPr>
              <p:cNvSpPr/>
              <p:nvPr/>
            </p:nvSpPr>
            <p:spPr>
              <a:xfrm>
                <a:off x="2348892" y="2324115"/>
                <a:ext cx="89500" cy="89506"/>
              </a:xfrm>
              <a:custGeom>
                <a:avLst/>
                <a:gdLst>
                  <a:gd name="connsiteX0" fmla="*/ 89167 w 89500"/>
                  <a:gd name="connsiteY0" fmla="*/ 44820 h 89506"/>
                  <a:gd name="connsiteX1" fmla="*/ 76063 w 89500"/>
                  <a:gd name="connsiteY1" fmla="*/ 76467 h 89506"/>
                  <a:gd name="connsiteX2" fmla="*/ 44417 w 89500"/>
                  <a:gd name="connsiteY2" fmla="*/ 89571 h 89506"/>
                  <a:gd name="connsiteX3" fmla="*/ 44406 w 89500"/>
                  <a:gd name="connsiteY3" fmla="*/ 89571 h 89506"/>
                  <a:gd name="connsiteX4" fmla="*/ 12771 w 89500"/>
                  <a:gd name="connsiteY4" fmla="*/ 76467 h 89506"/>
                  <a:gd name="connsiteX5" fmla="*/ 12765 w 89500"/>
                  <a:gd name="connsiteY5" fmla="*/ 76461 h 89506"/>
                  <a:gd name="connsiteX6" fmla="*/ -333 w 89500"/>
                  <a:gd name="connsiteY6" fmla="*/ 44820 h 89506"/>
                  <a:gd name="connsiteX7" fmla="*/ -333 w 89500"/>
                  <a:gd name="connsiteY7" fmla="*/ 44809 h 89506"/>
                  <a:gd name="connsiteX8" fmla="*/ 44417 w 89500"/>
                  <a:gd name="connsiteY8" fmla="*/ 64 h 89506"/>
                  <a:gd name="connsiteX9" fmla="*/ 44423 w 89500"/>
                  <a:gd name="connsiteY9" fmla="*/ 64 h 89506"/>
                  <a:gd name="connsiteX10" fmla="*/ 89167 w 89500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820"/>
                    </a:moveTo>
                    <a:cubicBezTo>
                      <a:pt x="89167" y="56688"/>
                      <a:pt x="84454" y="68071"/>
                      <a:pt x="76063" y="76467"/>
                    </a:cubicBezTo>
                    <a:cubicBezTo>
                      <a:pt x="67667" y="84857"/>
                      <a:pt x="56284" y="89571"/>
                      <a:pt x="44417" y="89571"/>
                    </a:cubicBezTo>
                    <a:lnTo>
                      <a:pt x="44406" y="89571"/>
                    </a:lnTo>
                    <a:cubicBezTo>
                      <a:pt x="32544" y="89571"/>
                      <a:pt x="21161" y="84857"/>
                      <a:pt x="12771" y="76467"/>
                    </a:cubicBezTo>
                    <a:lnTo>
                      <a:pt x="12765" y="76461"/>
                    </a:lnTo>
                    <a:cubicBezTo>
                      <a:pt x="4375" y="68065"/>
                      <a:pt x="-339" y="56688"/>
                      <a:pt x="-333" y="44820"/>
                    </a:cubicBezTo>
                    <a:lnTo>
                      <a:pt x="-333" y="44809"/>
                    </a:lnTo>
                    <a:cubicBezTo>
                      <a:pt x="-333" y="20100"/>
                      <a:pt x="19702" y="64"/>
                      <a:pt x="44417" y="64"/>
                    </a:cubicBezTo>
                    <a:lnTo>
                      <a:pt x="44423" y="64"/>
                    </a:lnTo>
                    <a:cubicBezTo>
                      <a:pt x="69138" y="70"/>
                      <a:pt x="89167" y="20105"/>
                      <a:pt x="89167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6DBF8749-C7CD-2184-06D9-B5BEBA3DF635}"/>
                  </a:ext>
                </a:extLst>
              </p:cNvPr>
              <p:cNvSpPr/>
              <p:nvPr/>
            </p:nvSpPr>
            <p:spPr>
              <a:xfrm>
                <a:off x="2148418" y="2324115"/>
                <a:ext cx="89506" cy="89506"/>
              </a:xfrm>
              <a:custGeom>
                <a:avLst/>
                <a:gdLst>
                  <a:gd name="connsiteX0" fmla="*/ 89175 w 89506"/>
                  <a:gd name="connsiteY0" fmla="*/ 44820 h 89506"/>
                  <a:gd name="connsiteX1" fmla="*/ 76071 w 89506"/>
                  <a:gd name="connsiteY1" fmla="*/ 76467 h 89506"/>
                  <a:gd name="connsiteX2" fmla="*/ 44424 w 89506"/>
                  <a:gd name="connsiteY2" fmla="*/ 89571 h 89506"/>
                  <a:gd name="connsiteX3" fmla="*/ 44413 w 89506"/>
                  <a:gd name="connsiteY3" fmla="*/ 89571 h 89506"/>
                  <a:gd name="connsiteX4" fmla="*/ 12778 w 89506"/>
                  <a:gd name="connsiteY4" fmla="*/ 76467 h 89506"/>
                  <a:gd name="connsiteX5" fmla="*/ 12773 w 89506"/>
                  <a:gd name="connsiteY5" fmla="*/ 76461 h 89506"/>
                  <a:gd name="connsiteX6" fmla="*/ -332 w 89506"/>
                  <a:gd name="connsiteY6" fmla="*/ 44820 h 89506"/>
                  <a:gd name="connsiteX7" fmla="*/ -332 w 89506"/>
                  <a:gd name="connsiteY7" fmla="*/ 44809 h 89506"/>
                  <a:gd name="connsiteX8" fmla="*/ 44424 w 89506"/>
                  <a:gd name="connsiteY8" fmla="*/ 64 h 89506"/>
                  <a:gd name="connsiteX9" fmla="*/ 44424 w 89506"/>
                  <a:gd name="connsiteY9" fmla="*/ 64 h 89506"/>
                  <a:gd name="connsiteX10" fmla="*/ 89175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820"/>
                    </a:moveTo>
                    <a:cubicBezTo>
                      <a:pt x="89175" y="56751"/>
                      <a:pt x="84427" y="68110"/>
                      <a:pt x="76071" y="76467"/>
                    </a:cubicBezTo>
                    <a:cubicBezTo>
                      <a:pt x="67714" y="84823"/>
                      <a:pt x="56355" y="89571"/>
                      <a:pt x="44424" y="89571"/>
                    </a:cubicBezTo>
                    <a:lnTo>
                      <a:pt x="44413" y="89571"/>
                    </a:lnTo>
                    <a:cubicBezTo>
                      <a:pt x="32551" y="89571"/>
                      <a:pt x="21169" y="84857"/>
                      <a:pt x="12778" y="76467"/>
                    </a:cubicBezTo>
                    <a:lnTo>
                      <a:pt x="12773" y="76461"/>
                    </a:lnTo>
                    <a:cubicBezTo>
                      <a:pt x="4382" y="68065"/>
                      <a:pt x="-332" y="56688"/>
                      <a:pt x="-332" y="44820"/>
                    </a:cubicBezTo>
                    <a:lnTo>
                      <a:pt x="-332" y="44809"/>
                    </a:lnTo>
                    <a:cubicBezTo>
                      <a:pt x="-326" y="20100"/>
                      <a:pt x="19709" y="64"/>
                      <a:pt x="44424" y="64"/>
                    </a:cubicBezTo>
                    <a:lnTo>
                      <a:pt x="44424" y="64"/>
                    </a:lnTo>
                    <a:cubicBezTo>
                      <a:pt x="69139" y="70"/>
                      <a:pt x="89175" y="20105"/>
                      <a:pt x="89175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E350FD81-8D62-4515-BB25-1D48316FF784}"/>
                  </a:ext>
                </a:extLst>
              </p:cNvPr>
              <p:cNvSpPr/>
              <p:nvPr/>
            </p:nvSpPr>
            <p:spPr>
              <a:xfrm>
                <a:off x="1947951" y="2324115"/>
                <a:ext cx="89506" cy="89506"/>
              </a:xfrm>
              <a:custGeom>
                <a:avLst/>
                <a:gdLst>
                  <a:gd name="connsiteX0" fmla="*/ 89177 w 89506"/>
                  <a:gd name="connsiteY0" fmla="*/ 44820 h 89506"/>
                  <a:gd name="connsiteX1" fmla="*/ 76067 w 89506"/>
                  <a:gd name="connsiteY1" fmla="*/ 76467 h 89506"/>
                  <a:gd name="connsiteX2" fmla="*/ 44426 w 89506"/>
                  <a:gd name="connsiteY2" fmla="*/ 89571 h 89506"/>
                  <a:gd name="connsiteX3" fmla="*/ 44415 w 89506"/>
                  <a:gd name="connsiteY3" fmla="*/ 89571 h 89506"/>
                  <a:gd name="connsiteX4" fmla="*/ 12780 w 89506"/>
                  <a:gd name="connsiteY4" fmla="*/ 76467 h 89506"/>
                  <a:gd name="connsiteX5" fmla="*/ 12774 w 89506"/>
                  <a:gd name="connsiteY5" fmla="*/ 76461 h 89506"/>
                  <a:gd name="connsiteX6" fmla="*/ -330 w 89506"/>
                  <a:gd name="connsiteY6" fmla="*/ 44820 h 89506"/>
                  <a:gd name="connsiteX7" fmla="*/ -330 w 89506"/>
                  <a:gd name="connsiteY7" fmla="*/ 44815 h 89506"/>
                  <a:gd name="connsiteX8" fmla="*/ 44426 w 89506"/>
                  <a:gd name="connsiteY8" fmla="*/ 64 h 89506"/>
                  <a:gd name="connsiteX9" fmla="*/ 44426 w 89506"/>
                  <a:gd name="connsiteY9" fmla="*/ 64 h 89506"/>
                  <a:gd name="connsiteX10" fmla="*/ 89177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820"/>
                    </a:moveTo>
                    <a:cubicBezTo>
                      <a:pt x="89177" y="56813"/>
                      <a:pt x="84388" y="68145"/>
                      <a:pt x="76067" y="76467"/>
                    </a:cubicBezTo>
                    <a:cubicBezTo>
                      <a:pt x="67750" y="84783"/>
                      <a:pt x="56419" y="89571"/>
                      <a:pt x="44426" y="89571"/>
                    </a:cubicBezTo>
                    <a:lnTo>
                      <a:pt x="44415" y="89571"/>
                    </a:lnTo>
                    <a:cubicBezTo>
                      <a:pt x="32553" y="89571"/>
                      <a:pt x="21170" y="84857"/>
                      <a:pt x="12780" y="76467"/>
                    </a:cubicBezTo>
                    <a:lnTo>
                      <a:pt x="12774" y="76461"/>
                    </a:lnTo>
                    <a:cubicBezTo>
                      <a:pt x="4384" y="68065"/>
                      <a:pt x="-330" y="56688"/>
                      <a:pt x="-330" y="44820"/>
                    </a:cubicBezTo>
                    <a:lnTo>
                      <a:pt x="-330" y="44815"/>
                    </a:lnTo>
                    <a:cubicBezTo>
                      <a:pt x="-324" y="20100"/>
                      <a:pt x="19711" y="64"/>
                      <a:pt x="44426" y="64"/>
                    </a:cubicBezTo>
                    <a:lnTo>
                      <a:pt x="44426" y="64"/>
                    </a:lnTo>
                    <a:cubicBezTo>
                      <a:pt x="69141" y="70"/>
                      <a:pt x="89177" y="20105"/>
                      <a:pt x="89177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63D8EFF3-B39B-F84F-0A43-6D0751057749}"/>
                  </a:ext>
                </a:extLst>
              </p:cNvPr>
              <p:cNvSpPr/>
              <p:nvPr/>
            </p:nvSpPr>
            <p:spPr>
              <a:xfrm>
                <a:off x="1747484" y="2324115"/>
                <a:ext cx="89506" cy="89506"/>
              </a:xfrm>
              <a:custGeom>
                <a:avLst/>
                <a:gdLst>
                  <a:gd name="connsiteX0" fmla="*/ 89178 w 89506"/>
                  <a:gd name="connsiteY0" fmla="*/ 44820 h 89506"/>
                  <a:gd name="connsiteX1" fmla="*/ 76068 w 89506"/>
                  <a:gd name="connsiteY1" fmla="*/ 76467 h 89506"/>
                  <a:gd name="connsiteX2" fmla="*/ 44428 w 89506"/>
                  <a:gd name="connsiteY2" fmla="*/ 89571 h 89506"/>
                  <a:gd name="connsiteX3" fmla="*/ 44422 w 89506"/>
                  <a:gd name="connsiteY3" fmla="*/ 89571 h 89506"/>
                  <a:gd name="connsiteX4" fmla="*/ 12782 w 89506"/>
                  <a:gd name="connsiteY4" fmla="*/ 76467 h 89506"/>
                  <a:gd name="connsiteX5" fmla="*/ 12776 w 89506"/>
                  <a:gd name="connsiteY5" fmla="*/ 76461 h 89506"/>
                  <a:gd name="connsiteX6" fmla="*/ -328 w 89506"/>
                  <a:gd name="connsiteY6" fmla="*/ 44820 h 89506"/>
                  <a:gd name="connsiteX7" fmla="*/ -328 w 89506"/>
                  <a:gd name="connsiteY7" fmla="*/ 44815 h 89506"/>
                  <a:gd name="connsiteX8" fmla="*/ 44428 w 89506"/>
                  <a:gd name="connsiteY8" fmla="*/ 64 h 89506"/>
                  <a:gd name="connsiteX9" fmla="*/ 44428 w 89506"/>
                  <a:gd name="connsiteY9" fmla="*/ 64 h 89506"/>
                  <a:gd name="connsiteX10" fmla="*/ 89178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820"/>
                    </a:moveTo>
                    <a:cubicBezTo>
                      <a:pt x="89178" y="56870"/>
                      <a:pt x="84350" y="68185"/>
                      <a:pt x="76068" y="76467"/>
                    </a:cubicBezTo>
                    <a:cubicBezTo>
                      <a:pt x="67786" y="84749"/>
                      <a:pt x="56478" y="89571"/>
                      <a:pt x="44428" y="89571"/>
                    </a:cubicBezTo>
                    <a:lnTo>
                      <a:pt x="44422" y="89571"/>
                    </a:lnTo>
                    <a:cubicBezTo>
                      <a:pt x="32555" y="89571"/>
                      <a:pt x="21172" y="84857"/>
                      <a:pt x="12782" y="76467"/>
                    </a:cubicBezTo>
                    <a:lnTo>
                      <a:pt x="12776" y="76461"/>
                    </a:lnTo>
                    <a:cubicBezTo>
                      <a:pt x="4386" y="68071"/>
                      <a:pt x="-328" y="56688"/>
                      <a:pt x="-328" y="44820"/>
                    </a:cubicBezTo>
                    <a:lnTo>
                      <a:pt x="-328" y="44815"/>
                    </a:lnTo>
                    <a:cubicBezTo>
                      <a:pt x="-322" y="20100"/>
                      <a:pt x="19713" y="64"/>
                      <a:pt x="44428" y="64"/>
                    </a:cubicBezTo>
                    <a:lnTo>
                      <a:pt x="44428" y="64"/>
                    </a:lnTo>
                    <a:cubicBezTo>
                      <a:pt x="69143" y="70"/>
                      <a:pt x="89178" y="20105"/>
                      <a:pt x="89178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9D686C7C-DAB2-47F7-6995-2C360E1BF87B}"/>
                  </a:ext>
                </a:extLst>
              </p:cNvPr>
              <p:cNvSpPr/>
              <p:nvPr/>
            </p:nvSpPr>
            <p:spPr>
              <a:xfrm>
                <a:off x="1547016" y="2324115"/>
                <a:ext cx="89506" cy="89506"/>
              </a:xfrm>
              <a:custGeom>
                <a:avLst/>
                <a:gdLst>
                  <a:gd name="connsiteX0" fmla="*/ 89180 w 89506"/>
                  <a:gd name="connsiteY0" fmla="*/ 44820 h 89506"/>
                  <a:gd name="connsiteX1" fmla="*/ 76070 w 89506"/>
                  <a:gd name="connsiteY1" fmla="*/ 76467 h 89506"/>
                  <a:gd name="connsiteX2" fmla="*/ 44430 w 89506"/>
                  <a:gd name="connsiteY2" fmla="*/ 89571 h 89506"/>
                  <a:gd name="connsiteX3" fmla="*/ 44424 w 89506"/>
                  <a:gd name="connsiteY3" fmla="*/ 89571 h 89506"/>
                  <a:gd name="connsiteX4" fmla="*/ 12784 w 89506"/>
                  <a:gd name="connsiteY4" fmla="*/ 76467 h 89506"/>
                  <a:gd name="connsiteX5" fmla="*/ 12778 w 89506"/>
                  <a:gd name="connsiteY5" fmla="*/ 76461 h 89506"/>
                  <a:gd name="connsiteX6" fmla="*/ -326 w 89506"/>
                  <a:gd name="connsiteY6" fmla="*/ 44820 h 89506"/>
                  <a:gd name="connsiteX7" fmla="*/ -326 w 89506"/>
                  <a:gd name="connsiteY7" fmla="*/ 44815 h 89506"/>
                  <a:gd name="connsiteX8" fmla="*/ 44424 w 89506"/>
                  <a:gd name="connsiteY8" fmla="*/ 64 h 89506"/>
                  <a:gd name="connsiteX9" fmla="*/ 44430 w 89506"/>
                  <a:gd name="connsiteY9" fmla="*/ 64 h 89506"/>
                  <a:gd name="connsiteX10" fmla="*/ 89180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820"/>
                    </a:moveTo>
                    <a:cubicBezTo>
                      <a:pt x="89180" y="56933"/>
                      <a:pt x="84318" y="68219"/>
                      <a:pt x="76070" y="76467"/>
                    </a:cubicBezTo>
                    <a:cubicBezTo>
                      <a:pt x="67828" y="84709"/>
                      <a:pt x="56542" y="89571"/>
                      <a:pt x="44430" y="89571"/>
                    </a:cubicBezTo>
                    <a:lnTo>
                      <a:pt x="44424" y="89571"/>
                    </a:lnTo>
                    <a:cubicBezTo>
                      <a:pt x="32557" y="89571"/>
                      <a:pt x="21174" y="84857"/>
                      <a:pt x="12784" y="76467"/>
                    </a:cubicBezTo>
                    <a:lnTo>
                      <a:pt x="12778" y="76461"/>
                    </a:lnTo>
                    <a:cubicBezTo>
                      <a:pt x="4388" y="68071"/>
                      <a:pt x="-326" y="56688"/>
                      <a:pt x="-326" y="44820"/>
                    </a:cubicBezTo>
                    <a:lnTo>
                      <a:pt x="-326" y="44815"/>
                    </a:lnTo>
                    <a:cubicBezTo>
                      <a:pt x="-326" y="20100"/>
                      <a:pt x="19709" y="64"/>
                      <a:pt x="44424" y="64"/>
                    </a:cubicBezTo>
                    <a:lnTo>
                      <a:pt x="44430" y="64"/>
                    </a:lnTo>
                    <a:cubicBezTo>
                      <a:pt x="69145" y="70"/>
                      <a:pt x="89180" y="20105"/>
                      <a:pt x="89180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FF52D350-BC2E-5834-53C6-13E64CA7C6DE}"/>
                  </a:ext>
                </a:extLst>
              </p:cNvPr>
              <p:cNvSpPr/>
              <p:nvPr/>
            </p:nvSpPr>
            <p:spPr>
              <a:xfrm>
                <a:off x="1346549" y="2324115"/>
                <a:ext cx="89506" cy="89506"/>
              </a:xfrm>
              <a:custGeom>
                <a:avLst/>
                <a:gdLst>
                  <a:gd name="connsiteX0" fmla="*/ 89182 w 89506"/>
                  <a:gd name="connsiteY0" fmla="*/ 44820 h 89506"/>
                  <a:gd name="connsiteX1" fmla="*/ 76072 w 89506"/>
                  <a:gd name="connsiteY1" fmla="*/ 76467 h 89506"/>
                  <a:gd name="connsiteX2" fmla="*/ 44431 w 89506"/>
                  <a:gd name="connsiteY2" fmla="*/ 89571 h 89506"/>
                  <a:gd name="connsiteX3" fmla="*/ 44426 w 89506"/>
                  <a:gd name="connsiteY3" fmla="*/ 89571 h 89506"/>
                  <a:gd name="connsiteX4" fmla="*/ 12785 w 89506"/>
                  <a:gd name="connsiteY4" fmla="*/ 76467 h 89506"/>
                  <a:gd name="connsiteX5" fmla="*/ 12780 w 89506"/>
                  <a:gd name="connsiteY5" fmla="*/ 76461 h 89506"/>
                  <a:gd name="connsiteX6" fmla="*/ -325 w 89506"/>
                  <a:gd name="connsiteY6" fmla="*/ 44820 h 89506"/>
                  <a:gd name="connsiteX7" fmla="*/ -325 w 89506"/>
                  <a:gd name="connsiteY7" fmla="*/ 44815 h 89506"/>
                  <a:gd name="connsiteX8" fmla="*/ 44426 w 89506"/>
                  <a:gd name="connsiteY8" fmla="*/ 64 h 89506"/>
                  <a:gd name="connsiteX9" fmla="*/ 44431 w 89506"/>
                  <a:gd name="connsiteY9" fmla="*/ 64 h 89506"/>
                  <a:gd name="connsiteX10" fmla="*/ 89182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820"/>
                    </a:moveTo>
                    <a:cubicBezTo>
                      <a:pt x="89182" y="56996"/>
                      <a:pt x="84280" y="68253"/>
                      <a:pt x="76072" y="76467"/>
                    </a:cubicBezTo>
                    <a:cubicBezTo>
                      <a:pt x="67864" y="84675"/>
                      <a:pt x="56606" y="89571"/>
                      <a:pt x="44431" y="89571"/>
                    </a:cubicBezTo>
                    <a:lnTo>
                      <a:pt x="44426" y="89571"/>
                    </a:lnTo>
                    <a:cubicBezTo>
                      <a:pt x="32558" y="89571"/>
                      <a:pt x="21176" y="84857"/>
                      <a:pt x="12785" y="76467"/>
                    </a:cubicBezTo>
                    <a:lnTo>
                      <a:pt x="12780" y="76461"/>
                    </a:lnTo>
                    <a:cubicBezTo>
                      <a:pt x="4390" y="68071"/>
                      <a:pt x="-325" y="56688"/>
                      <a:pt x="-325" y="44820"/>
                    </a:cubicBezTo>
                    <a:lnTo>
                      <a:pt x="-325" y="44815"/>
                    </a:lnTo>
                    <a:cubicBezTo>
                      <a:pt x="-325" y="20100"/>
                      <a:pt x="19711" y="64"/>
                      <a:pt x="44426" y="64"/>
                    </a:cubicBezTo>
                    <a:lnTo>
                      <a:pt x="44431" y="64"/>
                    </a:lnTo>
                    <a:cubicBezTo>
                      <a:pt x="69146" y="70"/>
                      <a:pt x="89182" y="20105"/>
                      <a:pt x="89182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51891AED-DC36-37F7-C785-739E11983B82}"/>
                  </a:ext>
                </a:extLst>
              </p:cNvPr>
              <p:cNvSpPr/>
              <p:nvPr/>
            </p:nvSpPr>
            <p:spPr>
              <a:xfrm>
                <a:off x="1146082" y="2324115"/>
                <a:ext cx="89506" cy="89506"/>
              </a:xfrm>
              <a:custGeom>
                <a:avLst/>
                <a:gdLst>
                  <a:gd name="connsiteX0" fmla="*/ 89184 w 89506"/>
                  <a:gd name="connsiteY0" fmla="*/ 44820 h 89506"/>
                  <a:gd name="connsiteX1" fmla="*/ 76074 w 89506"/>
                  <a:gd name="connsiteY1" fmla="*/ 76467 h 89506"/>
                  <a:gd name="connsiteX2" fmla="*/ 44433 w 89506"/>
                  <a:gd name="connsiteY2" fmla="*/ 89571 h 89506"/>
                  <a:gd name="connsiteX3" fmla="*/ 44428 w 89506"/>
                  <a:gd name="connsiteY3" fmla="*/ 89571 h 89506"/>
                  <a:gd name="connsiteX4" fmla="*/ 12787 w 89506"/>
                  <a:gd name="connsiteY4" fmla="*/ 76467 h 89506"/>
                  <a:gd name="connsiteX5" fmla="*/ 12782 w 89506"/>
                  <a:gd name="connsiteY5" fmla="*/ 76461 h 89506"/>
                  <a:gd name="connsiteX6" fmla="*/ -323 w 89506"/>
                  <a:gd name="connsiteY6" fmla="*/ 44820 h 89506"/>
                  <a:gd name="connsiteX7" fmla="*/ -323 w 89506"/>
                  <a:gd name="connsiteY7" fmla="*/ 44815 h 89506"/>
                  <a:gd name="connsiteX8" fmla="*/ 44428 w 89506"/>
                  <a:gd name="connsiteY8" fmla="*/ 64 h 89506"/>
                  <a:gd name="connsiteX9" fmla="*/ 44428 w 89506"/>
                  <a:gd name="connsiteY9" fmla="*/ 64 h 89506"/>
                  <a:gd name="connsiteX10" fmla="*/ 89184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820"/>
                    </a:moveTo>
                    <a:cubicBezTo>
                      <a:pt x="89184" y="57058"/>
                      <a:pt x="84247" y="68293"/>
                      <a:pt x="76074" y="76467"/>
                    </a:cubicBezTo>
                    <a:cubicBezTo>
                      <a:pt x="67900" y="84635"/>
                      <a:pt x="56665" y="89571"/>
                      <a:pt x="44433" y="89571"/>
                    </a:cubicBezTo>
                    <a:lnTo>
                      <a:pt x="44428" y="89571"/>
                    </a:lnTo>
                    <a:cubicBezTo>
                      <a:pt x="32560" y="89571"/>
                      <a:pt x="21177" y="84857"/>
                      <a:pt x="12787" y="76467"/>
                    </a:cubicBezTo>
                    <a:lnTo>
                      <a:pt x="12782" y="76461"/>
                    </a:lnTo>
                    <a:cubicBezTo>
                      <a:pt x="4391" y="68071"/>
                      <a:pt x="-323" y="56688"/>
                      <a:pt x="-323" y="44820"/>
                    </a:cubicBezTo>
                    <a:lnTo>
                      <a:pt x="-323" y="44815"/>
                    </a:lnTo>
                    <a:cubicBezTo>
                      <a:pt x="-323" y="20100"/>
                      <a:pt x="19713" y="64"/>
                      <a:pt x="44428" y="64"/>
                    </a:cubicBezTo>
                    <a:lnTo>
                      <a:pt x="44428" y="64"/>
                    </a:lnTo>
                    <a:cubicBezTo>
                      <a:pt x="69143" y="70"/>
                      <a:pt x="89184" y="20105"/>
                      <a:pt x="89184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5EEBD351-E883-33FC-55CE-C466BD36E531}"/>
                  </a:ext>
                </a:extLst>
              </p:cNvPr>
              <p:cNvSpPr/>
              <p:nvPr/>
            </p:nvSpPr>
            <p:spPr>
              <a:xfrm>
                <a:off x="945614" y="2324115"/>
                <a:ext cx="89500" cy="89506"/>
              </a:xfrm>
              <a:custGeom>
                <a:avLst/>
                <a:gdLst>
                  <a:gd name="connsiteX0" fmla="*/ 89180 w 89500"/>
                  <a:gd name="connsiteY0" fmla="*/ 44820 h 89506"/>
                  <a:gd name="connsiteX1" fmla="*/ 76075 w 89500"/>
                  <a:gd name="connsiteY1" fmla="*/ 76467 h 89506"/>
                  <a:gd name="connsiteX2" fmla="*/ 44435 w 89500"/>
                  <a:gd name="connsiteY2" fmla="*/ 89571 h 89506"/>
                  <a:gd name="connsiteX3" fmla="*/ 44429 w 89500"/>
                  <a:gd name="connsiteY3" fmla="*/ 89571 h 89506"/>
                  <a:gd name="connsiteX4" fmla="*/ 12789 w 89500"/>
                  <a:gd name="connsiteY4" fmla="*/ 76472 h 89506"/>
                  <a:gd name="connsiteX5" fmla="*/ 12783 w 89500"/>
                  <a:gd name="connsiteY5" fmla="*/ 76467 h 89506"/>
                  <a:gd name="connsiteX6" fmla="*/ -321 w 89500"/>
                  <a:gd name="connsiteY6" fmla="*/ 44820 h 89506"/>
                  <a:gd name="connsiteX7" fmla="*/ -321 w 89500"/>
                  <a:gd name="connsiteY7" fmla="*/ 44820 h 89506"/>
                  <a:gd name="connsiteX8" fmla="*/ 44429 w 89500"/>
                  <a:gd name="connsiteY8" fmla="*/ 64 h 89506"/>
                  <a:gd name="connsiteX9" fmla="*/ 44429 w 89500"/>
                  <a:gd name="connsiteY9" fmla="*/ 64 h 89506"/>
                  <a:gd name="connsiteX10" fmla="*/ 89180 w 89500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820"/>
                    </a:moveTo>
                    <a:cubicBezTo>
                      <a:pt x="89180" y="57115"/>
                      <a:pt x="84209" y="68327"/>
                      <a:pt x="76075" y="76467"/>
                    </a:cubicBezTo>
                    <a:cubicBezTo>
                      <a:pt x="67942" y="84600"/>
                      <a:pt x="56730" y="89571"/>
                      <a:pt x="44435" y="89571"/>
                    </a:cubicBezTo>
                    <a:lnTo>
                      <a:pt x="44429" y="89571"/>
                    </a:lnTo>
                    <a:cubicBezTo>
                      <a:pt x="32562" y="89571"/>
                      <a:pt x="21179" y="84857"/>
                      <a:pt x="12789" y="76472"/>
                    </a:cubicBezTo>
                    <a:lnTo>
                      <a:pt x="12783" y="76467"/>
                    </a:lnTo>
                    <a:cubicBezTo>
                      <a:pt x="4393" y="68071"/>
                      <a:pt x="-321" y="56688"/>
                      <a:pt x="-321" y="44820"/>
                    </a:cubicBezTo>
                    <a:lnTo>
                      <a:pt x="-321" y="44820"/>
                    </a:lnTo>
                    <a:cubicBezTo>
                      <a:pt x="-321" y="20105"/>
                      <a:pt x="19714" y="64"/>
                      <a:pt x="44429" y="64"/>
                    </a:cubicBezTo>
                    <a:lnTo>
                      <a:pt x="44429" y="64"/>
                    </a:lnTo>
                    <a:cubicBezTo>
                      <a:pt x="69144" y="70"/>
                      <a:pt x="89180" y="20105"/>
                      <a:pt x="89180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64825F2F-94F3-BA9E-12C4-A9A6935FFFF9}"/>
                  </a:ext>
                </a:extLst>
              </p:cNvPr>
              <p:cNvSpPr/>
              <p:nvPr/>
            </p:nvSpPr>
            <p:spPr>
              <a:xfrm>
                <a:off x="745141" y="2324115"/>
                <a:ext cx="89506" cy="89506"/>
              </a:xfrm>
              <a:custGeom>
                <a:avLst/>
                <a:gdLst>
                  <a:gd name="connsiteX0" fmla="*/ 89187 w 89506"/>
                  <a:gd name="connsiteY0" fmla="*/ 44820 h 89506"/>
                  <a:gd name="connsiteX1" fmla="*/ 76083 w 89506"/>
                  <a:gd name="connsiteY1" fmla="*/ 76467 h 89506"/>
                  <a:gd name="connsiteX2" fmla="*/ 44442 w 89506"/>
                  <a:gd name="connsiteY2" fmla="*/ 89571 h 89506"/>
                  <a:gd name="connsiteX3" fmla="*/ 44437 w 89506"/>
                  <a:gd name="connsiteY3" fmla="*/ 89571 h 89506"/>
                  <a:gd name="connsiteX4" fmla="*/ 12796 w 89506"/>
                  <a:gd name="connsiteY4" fmla="*/ 76472 h 89506"/>
                  <a:gd name="connsiteX5" fmla="*/ 12791 w 89506"/>
                  <a:gd name="connsiteY5" fmla="*/ 76467 h 89506"/>
                  <a:gd name="connsiteX6" fmla="*/ -319 w 89506"/>
                  <a:gd name="connsiteY6" fmla="*/ 44820 h 89506"/>
                  <a:gd name="connsiteX7" fmla="*/ -319 w 89506"/>
                  <a:gd name="connsiteY7" fmla="*/ 44820 h 89506"/>
                  <a:gd name="connsiteX8" fmla="*/ 44437 w 89506"/>
                  <a:gd name="connsiteY8" fmla="*/ 64 h 89506"/>
                  <a:gd name="connsiteX9" fmla="*/ 44437 w 89506"/>
                  <a:gd name="connsiteY9" fmla="*/ 64 h 89506"/>
                  <a:gd name="connsiteX10" fmla="*/ 89187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820"/>
                    </a:moveTo>
                    <a:cubicBezTo>
                      <a:pt x="89187" y="57178"/>
                      <a:pt x="84177" y="68367"/>
                      <a:pt x="76083" y="76467"/>
                    </a:cubicBezTo>
                    <a:cubicBezTo>
                      <a:pt x="67983" y="84561"/>
                      <a:pt x="56800" y="89571"/>
                      <a:pt x="44442" y="89571"/>
                    </a:cubicBezTo>
                    <a:lnTo>
                      <a:pt x="44437" y="89571"/>
                    </a:lnTo>
                    <a:cubicBezTo>
                      <a:pt x="32569" y="89571"/>
                      <a:pt x="21187" y="84857"/>
                      <a:pt x="12796" y="76472"/>
                    </a:cubicBezTo>
                    <a:lnTo>
                      <a:pt x="12791" y="76467"/>
                    </a:lnTo>
                    <a:cubicBezTo>
                      <a:pt x="4400" y="68071"/>
                      <a:pt x="-319" y="56688"/>
                      <a:pt x="-319" y="44820"/>
                    </a:cubicBezTo>
                    <a:lnTo>
                      <a:pt x="-319" y="44820"/>
                    </a:lnTo>
                    <a:cubicBezTo>
                      <a:pt x="-319" y="20105"/>
                      <a:pt x="19722" y="64"/>
                      <a:pt x="44437" y="64"/>
                    </a:cubicBezTo>
                    <a:lnTo>
                      <a:pt x="44437" y="64"/>
                    </a:lnTo>
                    <a:cubicBezTo>
                      <a:pt x="69152" y="64"/>
                      <a:pt x="89187" y="20105"/>
                      <a:pt x="89187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50" name="图形 214">
            <a:extLst>
              <a:ext uri="{FF2B5EF4-FFF2-40B4-BE49-F238E27FC236}">
                <a16:creationId xmlns:a16="http://schemas.microsoft.com/office/drawing/2014/main" id="{E5F8A4BC-D269-1DDF-51AB-CD73ADCE49E8}"/>
              </a:ext>
            </a:extLst>
          </p:cNvPr>
          <p:cNvGrpSpPr/>
          <p:nvPr userDrawn="1"/>
        </p:nvGrpSpPr>
        <p:grpSpPr>
          <a:xfrm>
            <a:off x="8048597" y="6582842"/>
            <a:ext cx="1424117" cy="861691"/>
            <a:chOff x="7077057" y="5305672"/>
            <a:chExt cx="2395658" cy="1449542"/>
          </a:xfrm>
          <a:solidFill>
            <a:srgbClr val="FFCC00"/>
          </a:solidFill>
        </p:grpSpPr>
        <p:grpSp>
          <p:nvGrpSpPr>
            <p:cNvPr id="151" name="图形 214">
              <a:extLst>
                <a:ext uri="{FF2B5EF4-FFF2-40B4-BE49-F238E27FC236}">
                  <a16:creationId xmlns:a16="http://schemas.microsoft.com/office/drawing/2014/main" id="{59A827B9-FEAF-EE70-A0CE-E3D4B867BEF5}"/>
                </a:ext>
              </a:extLst>
            </p:cNvPr>
            <p:cNvGrpSpPr/>
            <p:nvPr/>
          </p:nvGrpSpPr>
          <p:grpSpPr>
            <a:xfrm>
              <a:off x="7077057" y="5305672"/>
              <a:ext cx="2395658" cy="126636"/>
              <a:chOff x="7077057" y="5305672"/>
              <a:chExt cx="2395658" cy="126636"/>
            </a:xfrm>
            <a:solidFill>
              <a:srgbClr val="FFCC00"/>
            </a:solidFill>
          </p:grpSpPr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76348103-CE4A-A723-1BDE-E1B42305F1AB}"/>
                  </a:ext>
                </a:extLst>
              </p:cNvPr>
              <p:cNvSpPr/>
              <p:nvPr/>
            </p:nvSpPr>
            <p:spPr>
              <a:xfrm rot="10800000" flipV="1">
                <a:off x="7077057" y="5305672"/>
                <a:ext cx="126627" cy="126636"/>
              </a:xfrm>
              <a:custGeom>
                <a:avLst/>
                <a:gdLst>
                  <a:gd name="connsiteX0" fmla="*/ 127086 w 126627"/>
                  <a:gd name="connsiteY0" fmla="*/ 63887 h 126636"/>
                  <a:gd name="connsiteX1" fmla="*/ 108546 w 126627"/>
                  <a:gd name="connsiteY1" fmla="*/ 108660 h 126636"/>
                  <a:gd name="connsiteX2" fmla="*/ 63772 w 126627"/>
                  <a:gd name="connsiteY2" fmla="*/ 127201 h 126636"/>
                  <a:gd name="connsiteX3" fmla="*/ 63756 w 126627"/>
                  <a:gd name="connsiteY3" fmla="*/ 127201 h 126636"/>
                  <a:gd name="connsiteX4" fmla="*/ 18998 w 126627"/>
                  <a:gd name="connsiteY4" fmla="*/ 108660 h 126636"/>
                  <a:gd name="connsiteX5" fmla="*/ 18990 w 126627"/>
                  <a:gd name="connsiteY5" fmla="*/ 108652 h 126636"/>
                  <a:gd name="connsiteX6" fmla="*/ 458 w 126627"/>
                  <a:gd name="connsiteY6" fmla="*/ 63887 h 126636"/>
                  <a:gd name="connsiteX7" fmla="*/ 458 w 126627"/>
                  <a:gd name="connsiteY7" fmla="*/ 63871 h 126636"/>
                  <a:gd name="connsiteX8" fmla="*/ 63772 w 126627"/>
                  <a:gd name="connsiteY8" fmla="*/ 565 h 126636"/>
                  <a:gd name="connsiteX9" fmla="*/ 63780 w 126627"/>
                  <a:gd name="connsiteY9" fmla="*/ 565 h 126636"/>
                  <a:gd name="connsiteX10" fmla="*/ 127086 w 126627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3887"/>
                    </a:moveTo>
                    <a:cubicBezTo>
                      <a:pt x="127086" y="80677"/>
                      <a:pt x="120417" y="96781"/>
                      <a:pt x="108546" y="108660"/>
                    </a:cubicBezTo>
                    <a:cubicBezTo>
                      <a:pt x="96667" y="120531"/>
                      <a:pt x="80562" y="127201"/>
                      <a:pt x="63772" y="127201"/>
                    </a:cubicBezTo>
                    <a:lnTo>
                      <a:pt x="63756" y="127201"/>
                    </a:lnTo>
                    <a:cubicBezTo>
                      <a:pt x="46974" y="127201"/>
                      <a:pt x="30869" y="120531"/>
                      <a:pt x="18998" y="108660"/>
                    </a:cubicBezTo>
                    <a:lnTo>
                      <a:pt x="18990" y="108652"/>
                    </a:lnTo>
                    <a:cubicBezTo>
                      <a:pt x="7119" y="96773"/>
                      <a:pt x="449" y="80677"/>
                      <a:pt x="458" y="63887"/>
                    </a:cubicBezTo>
                    <a:lnTo>
                      <a:pt x="458" y="63871"/>
                    </a:lnTo>
                    <a:cubicBezTo>
                      <a:pt x="458" y="28911"/>
                      <a:pt x="28805" y="565"/>
                      <a:pt x="63772" y="565"/>
                    </a:cubicBezTo>
                    <a:lnTo>
                      <a:pt x="63780" y="565"/>
                    </a:lnTo>
                    <a:cubicBezTo>
                      <a:pt x="98747" y="573"/>
                      <a:pt x="127086" y="28919"/>
                      <a:pt x="127086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AA82A4EA-8BC5-20E7-399D-A2EC487E5FD9}"/>
                  </a:ext>
                </a:extLst>
              </p:cNvPr>
              <p:cNvSpPr/>
              <p:nvPr/>
            </p:nvSpPr>
            <p:spPr>
              <a:xfrm rot="10800000" flipV="1">
                <a:off x="7360683" y="5305672"/>
                <a:ext cx="126636" cy="126636"/>
              </a:xfrm>
              <a:custGeom>
                <a:avLst/>
                <a:gdLst>
                  <a:gd name="connsiteX0" fmla="*/ 127176 w 126636"/>
                  <a:gd name="connsiteY0" fmla="*/ 63887 h 126636"/>
                  <a:gd name="connsiteX1" fmla="*/ 108636 w 126636"/>
                  <a:gd name="connsiteY1" fmla="*/ 108660 h 126636"/>
                  <a:gd name="connsiteX2" fmla="*/ 63862 w 126636"/>
                  <a:gd name="connsiteY2" fmla="*/ 127201 h 126636"/>
                  <a:gd name="connsiteX3" fmla="*/ 63847 w 126636"/>
                  <a:gd name="connsiteY3" fmla="*/ 127201 h 126636"/>
                  <a:gd name="connsiteX4" fmla="*/ 19088 w 126636"/>
                  <a:gd name="connsiteY4" fmla="*/ 108660 h 126636"/>
                  <a:gd name="connsiteX5" fmla="*/ 19081 w 126636"/>
                  <a:gd name="connsiteY5" fmla="*/ 108652 h 126636"/>
                  <a:gd name="connsiteX6" fmla="*/ 540 w 126636"/>
                  <a:gd name="connsiteY6" fmla="*/ 63887 h 126636"/>
                  <a:gd name="connsiteX7" fmla="*/ 540 w 126636"/>
                  <a:gd name="connsiteY7" fmla="*/ 63871 h 126636"/>
                  <a:gd name="connsiteX8" fmla="*/ 63862 w 126636"/>
                  <a:gd name="connsiteY8" fmla="*/ 565 h 126636"/>
                  <a:gd name="connsiteX9" fmla="*/ 63862 w 126636"/>
                  <a:gd name="connsiteY9" fmla="*/ 565 h 126636"/>
                  <a:gd name="connsiteX10" fmla="*/ 127176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3887"/>
                    </a:moveTo>
                    <a:cubicBezTo>
                      <a:pt x="127176" y="80766"/>
                      <a:pt x="120459" y="96838"/>
                      <a:pt x="108636" y="108660"/>
                    </a:cubicBezTo>
                    <a:cubicBezTo>
                      <a:pt x="96814" y="120483"/>
                      <a:pt x="80741" y="127201"/>
                      <a:pt x="63862" y="127201"/>
                    </a:cubicBezTo>
                    <a:lnTo>
                      <a:pt x="63847" y="127201"/>
                    </a:lnTo>
                    <a:cubicBezTo>
                      <a:pt x="47064" y="127201"/>
                      <a:pt x="30960" y="120531"/>
                      <a:pt x="19088" y="108660"/>
                    </a:cubicBezTo>
                    <a:lnTo>
                      <a:pt x="19081" y="108652"/>
                    </a:lnTo>
                    <a:cubicBezTo>
                      <a:pt x="7210" y="96773"/>
                      <a:pt x="540" y="80677"/>
                      <a:pt x="540" y="63887"/>
                    </a:cubicBezTo>
                    <a:lnTo>
                      <a:pt x="540" y="63871"/>
                    </a:lnTo>
                    <a:cubicBezTo>
                      <a:pt x="549" y="28911"/>
                      <a:pt x="28895" y="565"/>
                      <a:pt x="63862" y="565"/>
                    </a:cubicBezTo>
                    <a:lnTo>
                      <a:pt x="63862" y="565"/>
                    </a:lnTo>
                    <a:cubicBezTo>
                      <a:pt x="98830" y="573"/>
                      <a:pt x="127176" y="28919"/>
                      <a:pt x="127176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BAB7E16F-357F-ADCD-DE5A-514A1F39DA4F}"/>
                  </a:ext>
                </a:extLst>
              </p:cNvPr>
              <p:cNvSpPr/>
              <p:nvPr/>
            </p:nvSpPr>
            <p:spPr>
              <a:xfrm rot="10800000" flipV="1">
                <a:off x="7644310" y="5305672"/>
                <a:ext cx="126636" cy="126636"/>
              </a:xfrm>
              <a:custGeom>
                <a:avLst/>
                <a:gdLst>
                  <a:gd name="connsiteX0" fmla="*/ 127259 w 126636"/>
                  <a:gd name="connsiteY0" fmla="*/ 63887 h 126636"/>
                  <a:gd name="connsiteX1" fmla="*/ 108711 w 126636"/>
                  <a:gd name="connsiteY1" fmla="*/ 108660 h 126636"/>
                  <a:gd name="connsiteX2" fmla="*/ 63945 w 126636"/>
                  <a:gd name="connsiteY2" fmla="*/ 127201 h 126636"/>
                  <a:gd name="connsiteX3" fmla="*/ 63928 w 126636"/>
                  <a:gd name="connsiteY3" fmla="*/ 127201 h 126636"/>
                  <a:gd name="connsiteX4" fmla="*/ 19171 w 126636"/>
                  <a:gd name="connsiteY4" fmla="*/ 108660 h 126636"/>
                  <a:gd name="connsiteX5" fmla="*/ 19163 w 126636"/>
                  <a:gd name="connsiteY5" fmla="*/ 108652 h 126636"/>
                  <a:gd name="connsiteX6" fmla="*/ 623 w 126636"/>
                  <a:gd name="connsiteY6" fmla="*/ 63887 h 126636"/>
                  <a:gd name="connsiteX7" fmla="*/ 623 w 126636"/>
                  <a:gd name="connsiteY7" fmla="*/ 63879 h 126636"/>
                  <a:gd name="connsiteX8" fmla="*/ 63945 w 126636"/>
                  <a:gd name="connsiteY8" fmla="*/ 565 h 126636"/>
                  <a:gd name="connsiteX9" fmla="*/ 63945 w 126636"/>
                  <a:gd name="connsiteY9" fmla="*/ 565 h 126636"/>
                  <a:gd name="connsiteX10" fmla="*/ 127259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3887"/>
                    </a:moveTo>
                    <a:cubicBezTo>
                      <a:pt x="127259" y="80854"/>
                      <a:pt x="120484" y="96886"/>
                      <a:pt x="108711" y="108660"/>
                    </a:cubicBezTo>
                    <a:cubicBezTo>
                      <a:pt x="96944" y="120427"/>
                      <a:pt x="80912" y="127201"/>
                      <a:pt x="63945" y="127201"/>
                    </a:cubicBezTo>
                    <a:lnTo>
                      <a:pt x="63928" y="127201"/>
                    </a:lnTo>
                    <a:cubicBezTo>
                      <a:pt x="47146" y="127201"/>
                      <a:pt x="31042" y="120531"/>
                      <a:pt x="19171" y="108660"/>
                    </a:cubicBezTo>
                    <a:lnTo>
                      <a:pt x="19163" y="108652"/>
                    </a:lnTo>
                    <a:cubicBezTo>
                      <a:pt x="7292" y="96773"/>
                      <a:pt x="623" y="80677"/>
                      <a:pt x="623" y="63887"/>
                    </a:cubicBezTo>
                    <a:lnTo>
                      <a:pt x="623" y="63879"/>
                    </a:lnTo>
                    <a:cubicBezTo>
                      <a:pt x="631" y="28911"/>
                      <a:pt x="28977" y="565"/>
                      <a:pt x="63945" y="565"/>
                    </a:cubicBezTo>
                    <a:lnTo>
                      <a:pt x="63945" y="565"/>
                    </a:lnTo>
                    <a:cubicBezTo>
                      <a:pt x="98912" y="573"/>
                      <a:pt x="127259" y="28919"/>
                      <a:pt x="127259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02954700-769C-0771-950D-72C0EDC90398}"/>
                  </a:ext>
                </a:extLst>
              </p:cNvPr>
              <p:cNvSpPr/>
              <p:nvPr/>
            </p:nvSpPr>
            <p:spPr>
              <a:xfrm rot="10800000" flipV="1">
                <a:off x="7927937" y="5305672"/>
                <a:ext cx="126636" cy="126636"/>
              </a:xfrm>
              <a:custGeom>
                <a:avLst/>
                <a:gdLst>
                  <a:gd name="connsiteX0" fmla="*/ 127341 w 126636"/>
                  <a:gd name="connsiteY0" fmla="*/ 63887 h 126636"/>
                  <a:gd name="connsiteX1" fmla="*/ 108793 w 126636"/>
                  <a:gd name="connsiteY1" fmla="*/ 108660 h 126636"/>
                  <a:gd name="connsiteX2" fmla="*/ 64027 w 126636"/>
                  <a:gd name="connsiteY2" fmla="*/ 127201 h 126636"/>
                  <a:gd name="connsiteX3" fmla="*/ 64019 w 126636"/>
                  <a:gd name="connsiteY3" fmla="*/ 127201 h 126636"/>
                  <a:gd name="connsiteX4" fmla="*/ 19253 w 126636"/>
                  <a:gd name="connsiteY4" fmla="*/ 108660 h 126636"/>
                  <a:gd name="connsiteX5" fmla="*/ 19245 w 126636"/>
                  <a:gd name="connsiteY5" fmla="*/ 108652 h 126636"/>
                  <a:gd name="connsiteX6" fmla="*/ 705 w 126636"/>
                  <a:gd name="connsiteY6" fmla="*/ 63887 h 126636"/>
                  <a:gd name="connsiteX7" fmla="*/ 705 w 126636"/>
                  <a:gd name="connsiteY7" fmla="*/ 63879 h 126636"/>
                  <a:gd name="connsiteX8" fmla="*/ 64027 w 126636"/>
                  <a:gd name="connsiteY8" fmla="*/ 565 h 126636"/>
                  <a:gd name="connsiteX9" fmla="*/ 64027 w 126636"/>
                  <a:gd name="connsiteY9" fmla="*/ 565 h 126636"/>
                  <a:gd name="connsiteX10" fmla="*/ 127341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3887"/>
                    </a:moveTo>
                    <a:cubicBezTo>
                      <a:pt x="127341" y="80935"/>
                      <a:pt x="120510" y="96943"/>
                      <a:pt x="108793" y="108660"/>
                    </a:cubicBezTo>
                    <a:cubicBezTo>
                      <a:pt x="97075" y="120378"/>
                      <a:pt x="81076" y="127201"/>
                      <a:pt x="64027" y="127201"/>
                    </a:cubicBezTo>
                    <a:lnTo>
                      <a:pt x="64019" y="127201"/>
                    </a:lnTo>
                    <a:cubicBezTo>
                      <a:pt x="47229" y="127201"/>
                      <a:pt x="31124" y="120531"/>
                      <a:pt x="19253" y="108660"/>
                    </a:cubicBezTo>
                    <a:lnTo>
                      <a:pt x="19245" y="108652"/>
                    </a:lnTo>
                    <a:cubicBezTo>
                      <a:pt x="7374" y="96781"/>
                      <a:pt x="705" y="80677"/>
                      <a:pt x="705" y="63887"/>
                    </a:cubicBezTo>
                    <a:lnTo>
                      <a:pt x="705" y="63879"/>
                    </a:lnTo>
                    <a:cubicBezTo>
                      <a:pt x="713" y="28911"/>
                      <a:pt x="29060" y="565"/>
                      <a:pt x="64027" y="565"/>
                    </a:cubicBezTo>
                    <a:lnTo>
                      <a:pt x="64027" y="565"/>
                    </a:lnTo>
                    <a:cubicBezTo>
                      <a:pt x="98995" y="573"/>
                      <a:pt x="127341" y="28919"/>
                      <a:pt x="127341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527296B3-BDA0-F2C4-95C8-E486778C9A51}"/>
                  </a:ext>
                </a:extLst>
              </p:cNvPr>
              <p:cNvSpPr/>
              <p:nvPr/>
            </p:nvSpPr>
            <p:spPr>
              <a:xfrm rot="10800000" flipV="1">
                <a:off x="8211564" y="5305672"/>
                <a:ext cx="126636" cy="126636"/>
              </a:xfrm>
              <a:custGeom>
                <a:avLst/>
                <a:gdLst>
                  <a:gd name="connsiteX0" fmla="*/ 127424 w 126636"/>
                  <a:gd name="connsiteY0" fmla="*/ 63887 h 126636"/>
                  <a:gd name="connsiteX1" fmla="*/ 108876 w 126636"/>
                  <a:gd name="connsiteY1" fmla="*/ 108660 h 126636"/>
                  <a:gd name="connsiteX2" fmla="*/ 64110 w 126636"/>
                  <a:gd name="connsiteY2" fmla="*/ 127201 h 126636"/>
                  <a:gd name="connsiteX3" fmla="*/ 64102 w 126636"/>
                  <a:gd name="connsiteY3" fmla="*/ 127201 h 126636"/>
                  <a:gd name="connsiteX4" fmla="*/ 19336 w 126636"/>
                  <a:gd name="connsiteY4" fmla="*/ 108660 h 126636"/>
                  <a:gd name="connsiteX5" fmla="*/ 19328 w 126636"/>
                  <a:gd name="connsiteY5" fmla="*/ 108652 h 126636"/>
                  <a:gd name="connsiteX6" fmla="*/ 788 w 126636"/>
                  <a:gd name="connsiteY6" fmla="*/ 63887 h 126636"/>
                  <a:gd name="connsiteX7" fmla="*/ 788 w 126636"/>
                  <a:gd name="connsiteY7" fmla="*/ 63879 h 126636"/>
                  <a:gd name="connsiteX8" fmla="*/ 64102 w 126636"/>
                  <a:gd name="connsiteY8" fmla="*/ 565 h 126636"/>
                  <a:gd name="connsiteX9" fmla="*/ 64110 w 126636"/>
                  <a:gd name="connsiteY9" fmla="*/ 565 h 126636"/>
                  <a:gd name="connsiteX10" fmla="*/ 127424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3887"/>
                    </a:moveTo>
                    <a:cubicBezTo>
                      <a:pt x="127424" y="81023"/>
                      <a:pt x="120545" y="96991"/>
                      <a:pt x="108876" y="108660"/>
                    </a:cubicBezTo>
                    <a:cubicBezTo>
                      <a:pt x="97215" y="120322"/>
                      <a:pt x="81247" y="127201"/>
                      <a:pt x="64110" y="127201"/>
                    </a:cubicBezTo>
                    <a:lnTo>
                      <a:pt x="64102" y="127201"/>
                    </a:lnTo>
                    <a:cubicBezTo>
                      <a:pt x="47312" y="127201"/>
                      <a:pt x="31207" y="120531"/>
                      <a:pt x="19336" y="108660"/>
                    </a:cubicBezTo>
                    <a:lnTo>
                      <a:pt x="19328" y="108652"/>
                    </a:lnTo>
                    <a:cubicBezTo>
                      <a:pt x="7457" y="96781"/>
                      <a:pt x="788" y="80677"/>
                      <a:pt x="788" y="63887"/>
                    </a:cubicBezTo>
                    <a:lnTo>
                      <a:pt x="788" y="63879"/>
                    </a:lnTo>
                    <a:cubicBezTo>
                      <a:pt x="788" y="28911"/>
                      <a:pt x="29134" y="565"/>
                      <a:pt x="64102" y="565"/>
                    </a:cubicBezTo>
                    <a:lnTo>
                      <a:pt x="64110" y="565"/>
                    </a:lnTo>
                    <a:cubicBezTo>
                      <a:pt x="99078" y="573"/>
                      <a:pt x="127424" y="28919"/>
                      <a:pt x="127424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DF5783FA-B53B-9DF2-68E7-B16392A6D0CE}"/>
                  </a:ext>
                </a:extLst>
              </p:cNvPr>
              <p:cNvSpPr/>
              <p:nvPr/>
            </p:nvSpPr>
            <p:spPr>
              <a:xfrm rot="10800000" flipV="1">
                <a:off x="8495191" y="5305672"/>
                <a:ext cx="126636" cy="126636"/>
              </a:xfrm>
              <a:custGeom>
                <a:avLst/>
                <a:gdLst>
                  <a:gd name="connsiteX0" fmla="*/ 127506 w 126636"/>
                  <a:gd name="connsiteY0" fmla="*/ 63887 h 126636"/>
                  <a:gd name="connsiteX1" fmla="*/ 108958 w 126636"/>
                  <a:gd name="connsiteY1" fmla="*/ 108660 h 126636"/>
                  <a:gd name="connsiteX2" fmla="*/ 64192 w 126636"/>
                  <a:gd name="connsiteY2" fmla="*/ 127201 h 126636"/>
                  <a:gd name="connsiteX3" fmla="*/ 64184 w 126636"/>
                  <a:gd name="connsiteY3" fmla="*/ 127201 h 126636"/>
                  <a:gd name="connsiteX4" fmla="*/ 19418 w 126636"/>
                  <a:gd name="connsiteY4" fmla="*/ 108660 h 126636"/>
                  <a:gd name="connsiteX5" fmla="*/ 19410 w 126636"/>
                  <a:gd name="connsiteY5" fmla="*/ 108652 h 126636"/>
                  <a:gd name="connsiteX6" fmla="*/ 870 w 126636"/>
                  <a:gd name="connsiteY6" fmla="*/ 63887 h 126636"/>
                  <a:gd name="connsiteX7" fmla="*/ 870 w 126636"/>
                  <a:gd name="connsiteY7" fmla="*/ 63879 h 126636"/>
                  <a:gd name="connsiteX8" fmla="*/ 64184 w 126636"/>
                  <a:gd name="connsiteY8" fmla="*/ 565 h 126636"/>
                  <a:gd name="connsiteX9" fmla="*/ 64192 w 126636"/>
                  <a:gd name="connsiteY9" fmla="*/ 565 h 126636"/>
                  <a:gd name="connsiteX10" fmla="*/ 127506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3887"/>
                    </a:moveTo>
                    <a:cubicBezTo>
                      <a:pt x="127506" y="81112"/>
                      <a:pt x="120571" y="97040"/>
                      <a:pt x="108958" y="108660"/>
                    </a:cubicBezTo>
                    <a:cubicBezTo>
                      <a:pt x="97345" y="120273"/>
                      <a:pt x="81418" y="127201"/>
                      <a:pt x="64192" y="127201"/>
                    </a:cubicBezTo>
                    <a:lnTo>
                      <a:pt x="64184" y="127201"/>
                    </a:lnTo>
                    <a:cubicBezTo>
                      <a:pt x="47394" y="127201"/>
                      <a:pt x="31289" y="120531"/>
                      <a:pt x="19418" y="108660"/>
                    </a:cubicBezTo>
                    <a:lnTo>
                      <a:pt x="19410" y="108652"/>
                    </a:lnTo>
                    <a:cubicBezTo>
                      <a:pt x="7540" y="96781"/>
                      <a:pt x="870" y="80677"/>
                      <a:pt x="870" y="63887"/>
                    </a:cubicBezTo>
                    <a:lnTo>
                      <a:pt x="870" y="63879"/>
                    </a:lnTo>
                    <a:cubicBezTo>
                      <a:pt x="870" y="28911"/>
                      <a:pt x="29217" y="565"/>
                      <a:pt x="64184" y="565"/>
                    </a:cubicBezTo>
                    <a:lnTo>
                      <a:pt x="64192" y="565"/>
                    </a:lnTo>
                    <a:cubicBezTo>
                      <a:pt x="99159" y="573"/>
                      <a:pt x="127506" y="28919"/>
                      <a:pt x="127506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4AB383F2-B275-E9B7-2ACA-FEB5947971A3}"/>
                  </a:ext>
                </a:extLst>
              </p:cNvPr>
              <p:cNvSpPr/>
              <p:nvPr/>
            </p:nvSpPr>
            <p:spPr>
              <a:xfrm rot="10800000" flipV="1">
                <a:off x="8778817" y="5305672"/>
                <a:ext cx="126636" cy="126636"/>
              </a:xfrm>
              <a:custGeom>
                <a:avLst/>
                <a:gdLst>
                  <a:gd name="connsiteX0" fmla="*/ 127589 w 126636"/>
                  <a:gd name="connsiteY0" fmla="*/ 63887 h 126636"/>
                  <a:gd name="connsiteX1" fmla="*/ 109040 w 126636"/>
                  <a:gd name="connsiteY1" fmla="*/ 108660 h 126636"/>
                  <a:gd name="connsiteX2" fmla="*/ 64274 w 126636"/>
                  <a:gd name="connsiteY2" fmla="*/ 127201 h 126636"/>
                  <a:gd name="connsiteX3" fmla="*/ 64267 w 126636"/>
                  <a:gd name="connsiteY3" fmla="*/ 127201 h 126636"/>
                  <a:gd name="connsiteX4" fmla="*/ 19501 w 126636"/>
                  <a:gd name="connsiteY4" fmla="*/ 108660 h 126636"/>
                  <a:gd name="connsiteX5" fmla="*/ 19493 w 126636"/>
                  <a:gd name="connsiteY5" fmla="*/ 108652 h 126636"/>
                  <a:gd name="connsiteX6" fmla="*/ 952 w 126636"/>
                  <a:gd name="connsiteY6" fmla="*/ 63887 h 126636"/>
                  <a:gd name="connsiteX7" fmla="*/ 952 w 126636"/>
                  <a:gd name="connsiteY7" fmla="*/ 63879 h 126636"/>
                  <a:gd name="connsiteX8" fmla="*/ 64267 w 126636"/>
                  <a:gd name="connsiteY8" fmla="*/ 565 h 126636"/>
                  <a:gd name="connsiteX9" fmla="*/ 64267 w 126636"/>
                  <a:gd name="connsiteY9" fmla="*/ 565 h 126636"/>
                  <a:gd name="connsiteX10" fmla="*/ 127589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3887"/>
                    </a:moveTo>
                    <a:cubicBezTo>
                      <a:pt x="127589" y="81201"/>
                      <a:pt x="120605" y="97096"/>
                      <a:pt x="109040" y="108660"/>
                    </a:cubicBezTo>
                    <a:cubicBezTo>
                      <a:pt x="97476" y="120217"/>
                      <a:pt x="81581" y="127201"/>
                      <a:pt x="64274" y="127201"/>
                    </a:cubicBezTo>
                    <a:lnTo>
                      <a:pt x="64267" y="127201"/>
                    </a:lnTo>
                    <a:cubicBezTo>
                      <a:pt x="47476" y="127201"/>
                      <a:pt x="31371" y="120531"/>
                      <a:pt x="19501" y="108660"/>
                    </a:cubicBezTo>
                    <a:lnTo>
                      <a:pt x="19493" y="108652"/>
                    </a:lnTo>
                    <a:cubicBezTo>
                      <a:pt x="7621" y="96781"/>
                      <a:pt x="952" y="80677"/>
                      <a:pt x="952" y="63887"/>
                    </a:cubicBezTo>
                    <a:lnTo>
                      <a:pt x="952" y="63879"/>
                    </a:lnTo>
                    <a:cubicBezTo>
                      <a:pt x="952" y="28911"/>
                      <a:pt x="29299" y="565"/>
                      <a:pt x="64267" y="565"/>
                    </a:cubicBezTo>
                    <a:lnTo>
                      <a:pt x="64267" y="565"/>
                    </a:lnTo>
                    <a:cubicBezTo>
                      <a:pt x="99234" y="573"/>
                      <a:pt x="127589" y="28919"/>
                      <a:pt x="127589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53D5C02D-2CE8-4854-FE8A-555ADFC5A6DA}"/>
                  </a:ext>
                </a:extLst>
              </p:cNvPr>
              <p:cNvSpPr/>
              <p:nvPr/>
            </p:nvSpPr>
            <p:spPr>
              <a:xfrm rot="10800000" flipV="1">
                <a:off x="9062452" y="5305672"/>
                <a:ext cx="126627" cy="126636"/>
              </a:xfrm>
              <a:custGeom>
                <a:avLst/>
                <a:gdLst>
                  <a:gd name="connsiteX0" fmla="*/ 127663 w 126627"/>
                  <a:gd name="connsiteY0" fmla="*/ 63887 h 126636"/>
                  <a:gd name="connsiteX1" fmla="*/ 109123 w 126627"/>
                  <a:gd name="connsiteY1" fmla="*/ 108660 h 126636"/>
                  <a:gd name="connsiteX2" fmla="*/ 64357 w 126627"/>
                  <a:gd name="connsiteY2" fmla="*/ 127201 h 126636"/>
                  <a:gd name="connsiteX3" fmla="*/ 64349 w 126627"/>
                  <a:gd name="connsiteY3" fmla="*/ 127201 h 126636"/>
                  <a:gd name="connsiteX4" fmla="*/ 19583 w 126627"/>
                  <a:gd name="connsiteY4" fmla="*/ 108668 h 126636"/>
                  <a:gd name="connsiteX5" fmla="*/ 19575 w 126627"/>
                  <a:gd name="connsiteY5" fmla="*/ 108660 h 126636"/>
                  <a:gd name="connsiteX6" fmla="*/ 1035 w 126627"/>
                  <a:gd name="connsiteY6" fmla="*/ 63887 h 126636"/>
                  <a:gd name="connsiteX7" fmla="*/ 1035 w 126627"/>
                  <a:gd name="connsiteY7" fmla="*/ 63887 h 126636"/>
                  <a:gd name="connsiteX8" fmla="*/ 64349 w 126627"/>
                  <a:gd name="connsiteY8" fmla="*/ 565 h 126636"/>
                  <a:gd name="connsiteX9" fmla="*/ 64349 w 126627"/>
                  <a:gd name="connsiteY9" fmla="*/ 565 h 126636"/>
                  <a:gd name="connsiteX10" fmla="*/ 127663 w 126627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3887"/>
                    </a:moveTo>
                    <a:cubicBezTo>
                      <a:pt x="127663" y="81282"/>
                      <a:pt x="120631" y="97144"/>
                      <a:pt x="109123" y="108660"/>
                    </a:cubicBezTo>
                    <a:cubicBezTo>
                      <a:pt x="97615" y="120168"/>
                      <a:pt x="81752" y="127201"/>
                      <a:pt x="64357" y="127201"/>
                    </a:cubicBezTo>
                    <a:lnTo>
                      <a:pt x="64349" y="127201"/>
                    </a:lnTo>
                    <a:cubicBezTo>
                      <a:pt x="47559" y="127201"/>
                      <a:pt x="31454" y="120531"/>
                      <a:pt x="19583" y="108668"/>
                    </a:cubicBezTo>
                    <a:lnTo>
                      <a:pt x="19575" y="108660"/>
                    </a:lnTo>
                    <a:cubicBezTo>
                      <a:pt x="7704" y="96781"/>
                      <a:pt x="1035" y="80677"/>
                      <a:pt x="1035" y="63887"/>
                    </a:cubicBezTo>
                    <a:lnTo>
                      <a:pt x="1035" y="63887"/>
                    </a:lnTo>
                    <a:cubicBezTo>
                      <a:pt x="1035" y="28919"/>
                      <a:pt x="29382" y="565"/>
                      <a:pt x="64349" y="565"/>
                    </a:cubicBezTo>
                    <a:lnTo>
                      <a:pt x="64349" y="565"/>
                    </a:lnTo>
                    <a:cubicBezTo>
                      <a:pt x="99316" y="573"/>
                      <a:pt x="127663" y="28919"/>
                      <a:pt x="127663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5509825F-D9AF-4A2D-E894-2C5717DD4FCE}"/>
                  </a:ext>
                </a:extLst>
              </p:cNvPr>
              <p:cNvSpPr/>
              <p:nvPr/>
            </p:nvSpPr>
            <p:spPr>
              <a:xfrm rot="10800000" flipV="1">
                <a:off x="9346079" y="5305672"/>
                <a:ext cx="126636" cy="126636"/>
              </a:xfrm>
              <a:custGeom>
                <a:avLst/>
                <a:gdLst>
                  <a:gd name="connsiteX0" fmla="*/ 127753 w 126636"/>
                  <a:gd name="connsiteY0" fmla="*/ 63887 h 126636"/>
                  <a:gd name="connsiteX1" fmla="*/ 109213 w 126636"/>
                  <a:gd name="connsiteY1" fmla="*/ 108660 h 126636"/>
                  <a:gd name="connsiteX2" fmla="*/ 64447 w 126636"/>
                  <a:gd name="connsiteY2" fmla="*/ 127201 h 126636"/>
                  <a:gd name="connsiteX3" fmla="*/ 64439 w 126636"/>
                  <a:gd name="connsiteY3" fmla="*/ 127201 h 126636"/>
                  <a:gd name="connsiteX4" fmla="*/ 19674 w 126636"/>
                  <a:gd name="connsiteY4" fmla="*/ 108668 h 126636"/>
                  <a:gd name="connsiteX5" fmla="*/ 19666 w 126636"/>
                  <a:gd name="connsiteY5" fmla="*/ 108660 h 126636"/>
                  <a:gd name="connsiteX6" fmla="*/ 1117 w 126636"/>
                  <a:gd name="connsiteY6" fmla="*/ 63887 h 126636"/>
                  <a:gd name="connsiteX7" fmla="*/ 1117 w 126636"/>
                  <a:gd name="connsiteY7" fmla="*/ 63887 h 126636"/>
                  <a:gd name="connsiteX8" fmla="*/ 64439 w 126636"/>
                  <a:gd name="connsiteY8" fmla="*/ 565 h 126636"/>
                  <a:gd name="connsiteX9" fmla="*/ 64439 w 126636"/>
                  <a:gd name="connsiteY9" fmla="*/ 565 h 126636"/>
                  <a:gd name="connsiteX10" fmla="*/ 127753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3887"/>
                    </a:moveTo>
                    <a:cubicBezTo>
                      <a:pt x="127753" y="81370"/>
                      <a:pt x="120665" y="97201"/>
                      <a:pt x="109213" y="108660"/>
                    </a:cubicBezTo>
                    <a:cubicBezTo>
                      <a:pt x="97754" y="120112"/>
                      <a:pt x="81931" y="127201"/>
                      <a:pt x="64447" y="127201"/>
                    </a:cubicBezTo>
                    <a:lnTo>
                      <a:pt x="64439" y="127201"/>
                    </a:lnTo>
                    <a:cubicBezTo>
                      <a:pt x="47649" y="127201"/>
                      <a:pt x="31544" y="120531"/>
                      <a:pt x="19674" y="108668"/>
                    </a:cubicBezTo>
                    <a:lnTo>
                      <a:pt x="19666" y="108660"/>
                    </a:lnTo>
                    <a:cubicBezTo>
                      <a:pt x="7795" y="96781"/>
                      <a:pt x="1117" y="80677"/>
                      <a:pt x="1117" y="63887"/>
                    </a:cubicBezTo>
                    <a:lnTo>
                      <a:pt x="1117" y="63887"/>
                    </a:lnTo>
                    <a:cubicBezTo>
                      <a:pt x="1117" y="28919"/>
                      <a:pt x="29472" y="565"/>
                      <a:pt x="64439" y="565"/>
                    </a:cubicBezTo>
                    <a:lnTo>
                      <a:pt x="64439" y="565"/>
                    </a:lnTo>
                    <a:cubicBezTo>
                      <a:pt x="99407" y="565"/>
                      <a:pt x="127753" y="28919"/>
                      <a:pt x="127753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2" name="图形 214">
              <a:extLst>
                <a:ext uri="{FF2B5EF4-FFF2-40B4-BE49-F238E27FC236}">
                  <a16:creationId xmlns:a16="http://schemas.microsoft.com/office/drawing/2014/main" id="{46EE4C8F-7FDD-8594-1876-BE5C91E4BC2E}"/>
                </a:ext>
              </a:extLst>
            </p:cNvPr>
            <p:cNvGrpSpPr/>
            <p:nvPr/>
          </p:nvGrpSpPr>
          <p:grpSpPr>
            <a:xfrm>
              <a:off x="7077057" y="5561719"/>
              <a:ext cx="2395658" cy="126636"/>
              <a:chOff x="7077057" y="5561719"/>
              <a:chExt cx="2395658" cy="126636"/>
            </a:xfrm>
            <a:solidFill>
              <a:srgbClr val="FFCC00"/>
            </a:solidFill>
          </p:grpSpPr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50D28E98-C877-4224-3BFB-B74934037A51}"/>
                  </a:ext>
                </a:extLst>
              </p:cNvPr>
              <p:cNvSpPr/>
              <p:nvPr/>
            </p:nvSpPr>
            <p:spPr>
              <a:xfrm rot="10800000" flipV="1">
                <a:off x="7077057" y="5561719"/>
                <a:ext cx="126627" cy="126636"/>
              </a:xfrm>
              <a:custGeom>
                <a:avLst/>
                <a:gdLst>
                  <a:gd name="connsiteX0" fmla="*/ 127086 w 126627"/>
                  <a:gd name="connsiteY0" fmla="*/ 63929 h 126636"/>
                  <a:gd name="connsiteX1" fmla="*/ 108546 w 126627"/>
                  <a:gd name="connsiteY1" fmla="*/ 108703 h 126636"/>
                  <a:gd name="connsiteX2" fmla="*/ 63772 w 126627"/>
                  <a:gd name="connsiteY2" fmla="*/ 127243 h 126636"/>
                  <a:gd name="connsiteX3" fmla="*/ 63756 w 126627"/>
                  <a:gd name="connsiteY3" fmla="*/ 127243 h 126636"/>
                  <a:gd name="connsiteX4" fmla="*/ 18998 w 126627"/>
                  <a:gd name="connsiteY4" fmla="*/ 108703 h 126636"/>
                  <a:gd name="connsiteX5" fmla="*/ 18990 w 126627"/>
                  <a:gd name="connsiteY5" fmla="*/ 108695 h 126636"/>
                  <a:gd name="connsiteX6" fmla="*/ 458 w 126627"/>
                  <a:gd name="connsiteY6" fmla="*/ 63929 h 126636"/>
                  <a:gd name="connsiteX7" fmla="*/ 458 w 126627"/>
                  <a:gd name="connsiteY7" fmla="*/ 63913 h 126636"/>
                  <a:gd name="connsiteX8" fmla="*/ 63772 w 126627"/>
                  <a:gd name="connsiteY8" fmla="*/ 607 h 126636"/>
                  <a:gd name="connsiteX9" fmla="*/ 63780 w 126627"/>
                  <a:gd name="connsiteY9" fmla="*/ 607 h 126636"/>
                  <a:gd name="connsiteX10" fmla="*/ 127086 w 126627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3929"/>
                    </a:moveTo>
                    <a:cubicBezTo>
                      <a:pt x="127086" y="80719"/>
                      <a:pt x="120417" y="96824"/>
                      <a:pt x="108546" y="108703"/>
                    </a:cubicBezTo>
                    <a:cubicBezTo>
                      <a:pt x="96667" y="120574"/>
                      <a:pt x="80562" y="127243"/>
                      <a:pt x="63772" y="127243"/>
                    </a:cubicBezTo>
                    <a:lnTo>
                      <a:pt x="63756" y="127243"/>
                    </a:lnTo>
                    <a:cubicBezTo>
                      <a:pt x="46974" y="127243"/>
                      <a:pt x="30869" y="120574"/>
                      <a:pt x="18998" y="108703"/>
                    </a:cubicBezTo>
                    <a:lnTo>
                      <a:pt x="18990" y="108695"/>
                    </a:lnTo>
                    <a:cubicBezTo>
                      <a:pt x="7119" y="96816"/>
                      <a:pt x="449" y="80719"/>
                      <a:pt x="458" y="63929"/>
                    </a:cubicBezTo>
                    <a:lnTo>
                      <a:pt x="458" y="63913"/>
                    </a:lnTo>
                    <a:cubicBezTo>
                      <a:pt x="458" y="28954"/>
                      <a:pt x="28805" y="607"/>
                      <a:pt x="63772" y="607"/>
                    </a:cubicBezTo>
                    <a:lnTo>
                      <a:pt x="63780" y="607"/>
                    </a:lnTo>
                    <a:cubicBezTo>
                      <a:pt x="98747" y="615"/>
                      <a:pt x="127086" y="28962"/>
                      <a:pt x="127086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3C8BE5B3-F914-C7D9-28D6-4DE38C0940D2}"/>
                  </a:ext>
                </a:extLst>
              </p:cNvPr>
              <p:cNvSpPr/>
              <p:nvPr/>
            </p:nvSpPr>
            <p:spPr>
              <a:xfrm rot="10800000" flipV="1">
                <a:off x="7360683" y="5561719"/>
                <a:ext cx="126636" cy="126636"/>
              </a:xfrm>
              <a:custGeom>
                <a:avLst/>
                <a:gdLst>
                  <a:gd name="connsiteX0" fmla="*/ 127176 w 126636"/>
                  <a:gd name="connsiteY0" fmla="*/ 63929 h 126636"/>
                  <a:gd name="connsiteX1" fmla="*/ 108636 w 126636"/>
                  <a:gd name="connsiteY1" fmla="*/ 108703 h 126636"/>
                  <a:gd name="connsiteX2" fmla="*/ 63862 w 126636"/>
                  <a:gd name="connsiteY2" fmla="*/ 127243 h 126636"/>
                  <a:gd name="connsiteX3" fmla="*/ 63847 w 126636"/>
                  <a:gd name="connsiteY3" fmla="*/ 127243 h 126636"/>
                  <a:gd name="connsiteX4" fmla="*/ 19088 w 126636"/>
                  <a:gd name="connsiteY4" fmla="*/ 108703 h 126636"/>
                  <a:gd name="connsiteX5" fmla="*/ 19081 w 126636"/>
                  <a:gd name="connsiteY5" fmla="*/ 108695 h 126636"/>
                  <a:gd name="connsiteX6" fmla="*/ 540 w 126636"/>
                  <a:gd name="connsiteY6" fmla="*/ 63929 h 126636"/>
                  <a:gd name="connsiteX7" fmla="*/ 540 w 126636"/>
                  <a:gd name="connsiteY7" fmla="*/ 63913 h 126636"/>
                  <a:gd name="connsiteX8" fmla="*/ 63862 w 126636"/>
                  <a:gd name="connsiteY8" fmla="*/ 607 h 126636"/>
                  <a:gd name="connsiteX9" fmla="*/ 63862 w 126636"/>
                  <a:gd name="connsiteY9" fmla="*/ 607 h 126636"/>
                  <a:gd name="connsiteX10" fmla="*/ 127176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3929"/>
                    </a:moveTo>
                    <a:cubicBezTo>
                      <a:pt x="127176" y="80808"/>
                      <a:pt x="120459" y="96881"/>
                      <a:pt x="108636" y="108703"/>
                    </a:cubicBezTo>
                    <a:cubicBezTo>
                      <a:pt x="96814" y="120526"/>
                      <a:pt x="80741" y="127243"/>
                      <a:pt x="63862" y="127243"/>
                    </a:cubicBezTo>
                    <a:lnTo>
                      <a:pt x="63847" y="127243"/>
                    </a:lnTo>
                    <a:cubicBezTo>
                      <a:pt x="47064" y="127243"/>
                      <a:pt x="30960" y="120574"/>
                      <a:pt x="19088" y="108703"/>
                    </a:cubicBezTo>
                    <a:lnTo>
                      <a:pt x="19081" y="108695"/>
                    </a:lnTo>
                    <a:cubicBezTo>
                      <a:pt x="7210" y="96816"/>
                      <a:pt x="540" y="80719"/>
                      <a:pt x="540" y="63929"/>
                    </a:cubicBezTo>
                    <a:lnTo>
                      <a:pt x="540" y="63913"/>
                    </a:lnTo>
                    <a:cubicBezTo>
                      <a:pt x="549" y="28954"/>
                      <a:pt x="28895" y="607"/>
                      <a:pt x="63862" y="607"/>
                    </a:cubicBezTo>
                    <a:lnTo>
                      <a:pt x="63862" y="607"/>
                    </a:lnTo>
                    <a:cubicBezTo>
                      <a:pt x="98830" y="615"/>
                      <a:pt x="127176" y="28962"/>
                      <a:pt x="127176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2B669EC2-EA7B-6E71-3C39-15C160FE13EB}"/>
                  </a:ext>
                </a:extLst>
              </p:cNvPr>
              <p:cNvSpPr/>
              <p:nvPr/>
            </p:nvSpPr>
            <p:spPr>
              <a:xfrm rot="10800000" flipV="1">
                <a:off x="7644310" y="5561719"/>
                <a:ext cx="126636" cy="126636"/>
              </a:xfrm>
              <a:custGeom>
                <a:avLst/>
                <a:gdLst>
                  <a:gd name="connsiteX0" fmla="*/ 127259 w 126636"/>
                  <a:gd name="connsiteY0" fmla="*/ 63929 h 126636"/>
                  <a:gd name="connsiteX1" fmla="*/ 108711 w 126636"/>
                  <a:gd name="connsiteY1" fmla="*/ 108703 h 126636"/>
                  <a:gd name="connsiteX2" fmla="*/ 63945 w 126636"/>
                  <a:gd name="connsiteY2" fmla="*/ 127243 h 126636"/>
                  <a:gd name="connsiteX3" fmla="*/ 63928 w 126636"/>
                  <a:gd name="connsiteY3" fmla="*/ 127243 h 126636"/>
                  <a:gd name="connsiteX4" fmla="*/ 19171 w 126636"/>
                  <a:gd name="connsiteY4" fmla="*/ 108703 h 126636"/>
                  <a:gd name="connsiteX5" fmla="*/ 19163 w 126636"/>
                  <a:gd name="connsiteY5" fmla="*/ 108695 h 126636"/>
                  <a:gd name="connsiteX6" fmla="*/ 623 w 126636"/>
                  <a:gd name="connsiteY6" fmla="*/ 63929 h 126636"/>
                  <a:gd name="connsiteX7" fmla="*/ 623 w 126636"/>
                  <a:gd name="connsiteY7" fmla="*/ 63921 h 126636"/>
                  <a:gd name="connsiteX8" fmla="*/ 63945 w 126636"/>
                  <a:gd name="connsiteY8" fmla="*/ 607 h 126636"/>
                  <a:gd name="connsiteX9" fmla="*/ 63945 w 126636"/>
                  <a:gd name="connsiteY9" fmla="*/ 607 h 126636"/>
                  <a:gd name="connsiteX10" fmla="*/ 127259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3929"/>
                    </a:moveTo>
                    <a:cubicBezTo>
                      <a:pt x="127259" y="80897"/>
                      <a:pt x="120484" y="96929"/>
                      <a:pt x="108711" y="108703"/>
                    </a:cubicBezTo>
                    <a:cubicBezTo>
                      <a:pt x="96944" y="120469"/>
                      <a:pt x="80912" y="127243"/>
                      <a:pt x="63945" y="127243"/>
                    </a:cubicBezTo>
                    <a:lnTo>
                      <a:pt x="63928" y="127243"/>
                    </a:lnTo>
                    <a:cubicBezTo>
                      <a:pt x="47146" y="127243"/>
                      <a:pt x="31042" y="120574"/>
                      <a:pt x="19171" y="108703"/>
                    </a:cubicBezTo>
                    <a:lnTo>
                      <a:pt x="19163" y="108695"/>
                    </a:lnTo>
                    <a:cubicBezTo>
                      <a:pt x="7292" y="96816"/>
                      <a:pt x="623" y="80719"/>
                      <a:pt x="623" y="63929"/>
                    </a:cubicBezTo>
                    <a:lnTo>
                      <a:pt x="623" y="63921"/>
                    </a:lnTo>
                    <a:cubicBezTo>
                      <a:pt x="631" y="28954"/>
                      <a:pt x="28977" y="607"/>
                      <a:pt x="63945" y="607"/>
                    </a:cubicBezTo>
                    <a:lnTo>
                      <a:pt x="63945" y="607"/>
                    </a:lnTo>
                    <a:cubicBezTo>
                      <a:pt x="98912" y="615"/>
                      <a:pt x="127259" y="28962"/>
                      <a:pt x="127259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B60155B8-BE94-7D55-1724-5971EFDE14D0}"/>
                  </a:ext>
                </a:extLst>
              </p:cNvPr>
              <p:cNvSpPr/>
              <p:nvPr/>
            </p:nvSpPr>
            <p:spPr>
              <a:xfrm rot="10800000" flipV="1">
                <a:off x="7927937" y="5561719"/>
                <a:ext cx="126636" cy="126636"/>
              </a:xfrm>
              <a:custGeom>
                <a:avLst/>
                <a:gdLst>
                  <a:gd name="connsiteX0" fmla="*/ 127341 w 126636"/>
                  <a:gd name="connsiteY0" fmla="*/ 63929 h 126636"/>
                  <a:gd name="connsiteX1" fmla="*/ 108793 w 126636"/>
                  <a:gd name="connsiteY1" fmla="*/ 108703 h 126636"/>
                  <a:gd name="connsiteX2" fmla="*/ 64027 w 126636"/>
                  <a:gd name="connsiteY2" fmla="*/ 127243 h 126636"/>
                  <a:gd name="connsiteX3" fmla="*/ 64019 w 126636"/>
                  <a:gd name="connsiteY3" fmla="*/ 127243 h 126636"/>
                  <a:gd name="connsiteX4" fmla="*/ 19253 w 126636"/>
                  <a:gd name="connsiteY4" fmla="*/ 108703 h 126636"/>
                  <a:gd name="connsiteX5" fmla="*/ 19245 w 126636"/>
                  <a:gd name="connsiteY5" fmla="*/ 108695 h 126636"/>
                  <a:gd name="connsiteX6" fmla="*/ 705 w 126636"/>
                  <a:gd name="connsiteY6" fmla="*/ 63929 h 126636"/>
                  <a:gd name="connsiteX7" fmla="*/ 705 w 126636"/>
                  <a:gd name="connsiteY7" fmla="*/ 63921 h 126636"/>
                  <a:gd name="connsiteX8" fmla="*/ 64027 w 126636"/>
                  <a:gd name="connsiteY8" fmla="*/ 607 h 126636"/>
                  <a:gd name="connsiteX9" fmla="*/ 64027 w 126636"/>
                  <a:gd name="connsiteY9" fmla="*/ 607 h 126636"/>
                  <a:gd name="connsiteX10" fmla="*/ 127341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3929"/>
                    </a:moveTo>
                    <a:cubicBezTo>
                      <a:pt x="127341" y="80978"/>
                      <a:pt x="120510" y="96985"/>
                      <a:pt x="108793" y="108703"/>
                    </a:cubicBezTo>
                    <a:cubicBezTo>
                      <a:pt x="97075" y="120421"/>
                      <a:pt x="81076" y="127243"/>
                      <a:pt x="64027" y="127243"/>
                    </a:cubicBezTo>
                    <a:lnTo>
                      <a:pt x="64019" y="127243"/>
                    </a:lnTo>
                    <a:cubicBezTo>
                      <a:pt x="47229" y="127243"/>
                      <a:pt x="31124" y="120574"/>
                      <a:pt x="19253" y="108703"/>
                    </a:cubicBezTo>
                    <a:lnTo>
                      <a:pt x="19245" y="108695"/>
                    </a:lnTo>
                    <a:cubicBezTo>
                      <a:pt x="7374" y="96824"/>
                      <a:pt x="705" y="80719"/>
                      <a:pt x="705" y="63929"/>
                    </a:cubicBezTo>
                    <a:lnTo>
                      <a:pt x="705" y="63921"/>
                    </a:lnTo>
                    <a:cubicBezTo>
                      <a:pt x="713" y="28954"/>
                      <a:pt x="29060" y="607"/>
                      <a:pt x="64027" y="607"/>
                    </a:cubicBezTo>
                    <a:lnTo>
                      <a:pt x="64027" y="607"/>
                    </a:lnTo>
                    <a:cubicBezTo>
                      <a:pt x="98995" y="615"/>
                      <a:pt x="127341" y="28962"/>
                      <a:pt x="127341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FC8108AD-CEC4-A27E-181C-58485119687B}"/>
                  </a:ext>
                </a:extLst>
              </p:cNvPr>
              <p:cNvSpPr/>
              <p:nvPr/>
            </p:nvSpPr>
            <p:spPr>
              <a:xfrm rot="10800000" flipV="1">
                <a:off x="8211564" y="5561719"/>
                <a:ext cx="126636" cy="126636"/>
              </a:xfrm>
              <a:custGeom>
                <a:avLst/>
                <a:gdLst>
                  <a:gd name="connsiteX0" fmla="*/ 127424 w 126636"/>
                  <a:gd name="connsiteY0" fmla="*/ 63929 h 126636"/>
                  <a:gd name="connsiteX1" fmla="*/ 108876 w 126636"/>
                  <a:gd name="connsiteY1" fmla="*/ 108703 h 126636"/>
                  <a:gd name="connsiteX2" fmla="*/ 64110 w 126636"/>
                  <a:gd name="connsiteY2" fmla="*/ 127243 h 126636"/>
                  <a:gd name="connsiteX3" fmla="*/ 64102 w 126636"/>
                  <a:gd name="connsiteY3" fmla="*/ 127243 h 126636"/>
                  <a:gd name="connsiteX4" fmla="*/ 19336 w 126636"/>
                  <a:gd name="connsiteY4" fmla="*/ 108703 h 126636"/>
                  <a:gd name="connsiteX5" fmla="*/ 19328 w 126636"/>
                  <a:gd name="connsiteY5" fmla="*/ 108695 h 126636"/>
                  <a:gd name="connsiteX6" fmla="*/ 788 w 126636"/>
                  <a:gd name="connsiteY6" fmla="*/ 63929 h 126636"/>
                  <a:gd name="connsiteX7" fmla="*/ 788 w 126636"/>
                  <a:gd name="connsiteY7" fmla="*/ 63921 h 126636"/>
                  <a:gd name="connsiteX8" fmla="*/ 64102 w 126636"/>
                  <a:gd name="connsiteY8" fmla="*/ 607 h 126636"/>
                  <a:gd name="connsiteX9" fmla="*/ 64110 w 126636"/>
                  <a:gd name="connsiteY9" fmla="*/ 607 h 126636"/>
                  <a:gd name="connsiteX10" fmla="*/ 127424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3929"/>
                    </a:moveTo>
                    <a:cubicBezTo>
                      <a:pt x="127424" y="81066"/>
                      <a:pt x="120545" y="97034"/>
                      <a:pt x="108876" y="108703"/>
                    </a:cubicBezTo>
                    <a:cubicBezTo>
                      <a:pt x="97215" y="120364"/>
                      <a:pt x="81247" y="127243"/>
                      <a:pt x="64110" y="127243"/>
                    </a:cubicBezTo>
                    <a:lnTo>
                      <a:pt x="64102" y="127243"/>
                    </a:lnTo>
                    <a:cubicBezTo>
                      <a:pt x="47312" y="127243"/>
                      <a:pt x="31207" y="120574"/>
                      <a:pt x="19336" y="108703"/>
                    </a:cubicBezTo>
                    <a:lnTo>
                      <a:pt x="19328" y="108695"/>
                    </a:lnTo>
                    <a:cubicBezTo>
                      <a:pt x="7457" y="96824"/>
                      <a:pt x="788" y="80719"/>
                      <a:pt x="788" y="63929"/>
                    </a:cubicBezTo>
                    <a:lnTo>
                      <a:pt x="788" y="63921"/>
                    </a:lnTo>
                    <a:cubicBezTo>
                      <a:pt x="788" y="28954"/>
                      <a:pt x="29134" y="607"/>
                      <a:pt x="64102" y="607"/>
                    </a:cubicBezTo>
                    <a:lnTo>
                      <a:pt x="64110" y="607"/>
                    </a:lnTo>
                    <a:cubicBezTo>
                      <a:pt x="99078" y="615"/>
                      <a:pt x="127424" y="28962"/>
                      <a:pt x="127424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61595CAB-2758-ABDA-B51F-39EA09A3590E}"/>
                  </a:ext>
                </a:extLst>
              </p:cNvPr>
              <p:cNvSpPr/>
              <p:nvPr/>
            </p:nvSpPr>
            <p:spPr>
              <a:xfrm rot="10800000" flipV="1">
                <a:off x="8495191" y="5561719"/>
                <a:ext cx="126636" cy="126636"/>
              </a:xfrm>
              <a:custGeom>
                <a:avLst/>
                <a:gdLst>
                  <a:gd name="connsiteX0" fmla="*/ 127506 w 126636"/>
                  <a:gd name="connsiteY0" fmla="*/ 63929 h 126636"/>
                  <a:gd name="connsiteX1" fmla="*/ 108958 w 126636"/>
                  <a:gd name="connsiteY1" fmla="*/ 108703 h 126636"/>
                  <a:gd name="connsiteX2" fmla="*/ 64192 w 126636"/>
                  <a:gd name="connsiteY2" fmla="*/ 127243 h 126636"/>
                  <a:gd name="connsiteX3" fmla="*/ 64184 w 126636"/>
                  <a:gd name="connsiteY3" fmla="*/ 127243 h 126636"/>
                  <a:gd name="connsiteX4" fmla="*/ 19418 w 126636"/>
                  <a:gd name="connsiteY4" fmla="*/ 108703 h 126636"/>
                  <a:gd name="connsiteX5" fmla="*/ 19410 w 126636"/>
                  <a:gd name="connsiteY5" fmla="*/ 108695 h 126636"/>
                  <a:gd name="connsiteX6" fmla="*/ 870 w 126636"/>
                  <a:gd name="connsiteY6" fmla="*/ 63929 h 126636"/>
                  <a:gd name="connsiteX7" fmla="*/ 870 w 126636"/>
                  <a:gd name="connsiteY7" fmla="*/ 63921 h 126636"/>
                  <a:gd name="connsiteX8" fmla="*/ 64184 w 126636"/>
                  <a:gd name="connsiteY8" fmla="*/ 607 h 126636"/>
                  <a:gd name="connsiteX9" fmla="*/ 64192 w 126636"/>
                  <a:gd name="connsiteY9" fmla="*/ 607 h 126636"/>
                  <a:gd name="connsiteX10" fmla="*/ 127506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3929"/>
                    </a:moveTo>
                    <a:cubicBezTo>
                      <a:pt x="127506" y="81155"/>
                      <a:pt x="120571" y="97082"/>
                      <a:pt x="108958" y="108703"/>
                    </a:cubicBezTo>
                    <a:cubicBezTo>
                      <a:pt x="97345" y="120316"/>
                      <a:pt x="81418" y="127243"/>
                      <a:pt x="64192" y="127243"/>
                    </a:cubicBezTo>
                    <a:lnTo>
                      <a:pt x="64184" y="127243"/>
                    </a:lnTo>
                    <a:cubicBezTo>
                      <a:pt x="47394" y="127243"/>
                      <a:pt x="31289" y="120574"/>
                      <a:pt x="19418" y="108703"/>
                    </a:cubicBezTo>
                    <a:lnTo>
                      <a:pt x="19410" y="108695"/>
                    </a:lnTo>
                    <a:cubicBezTo>
                      <a:pt x="7540" y="96824"/>
                      <a:pt x="870" y="80719"/>
                      <a:pt x="870" y="63929"/>
                    </a:cubicBezTo>
                    <a:lnTo>
                      <a:pt x="870" y="63921"/>
                    </a:lnTo>
                    <a:cubicBezTo>
                      <a:pt x="870" y="28954"/>
                      <a:pt x="29217" y="607"/>
                      <a:pt x="64184" y="607"/>
                    </a:cubicBezTo>
                    <a:lnTo>
                      <a:pt x="64192" y="607"/>
                    </a:lnTo>
                    <a:cubicBezTo>
                      <a:pt x="99159" y="615"/>
                      <a:pt x="127506" y="28962"/>
                      <a:pt x="127506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7149609A-94AE-57CB-F2CF-AAE750B69266}"/>
                  </a:ext>
                </a:extLst>
              </p:cNvPr>
              <p:cNvSpPr/>
              <p:nvPr/>
            </p:nvSpPr>
            <p:spPr>
              <a:xfrm rot="10800000" flipV="1">
                <a:off x="8778817" y="5561719"/>
                <a:ext cx="126636" cy="126636"/>
              </a:xfrm>
              <a:custGeom>
                <a:avLst/>
                <a:gdLst>
                  <a:gd name="connsiteX0" fmla="*/ 127589 w 126636"/>
                  <a:gd name="connsiteY0" fmla="*/ 63929 h 126636"/>
                  <a:gd name="connsiteX1" fmla="*/ 109040 w 126636"/>
                  <a:gd name="connsiteY1" fmla="*/ 108703 h 126636"/>
                  <a:gd name="connsiteX2" fmla="*/ 64274 w 126636"/>
                  <a:gd name="connsiteY2" fmla="*/ 127243 h 126636"/>
                  <a:gd name="connsiteX3" fmla="*/ 64267 w 126636"/>
                  <a:gd name="connsiteY3" fmla="*/ 127243 h 126636"/>
                  <a:gd name="connsiteX4" fmla="*/ 19501 w 126636"/>
                  <a:gd name="connsiteY4" fmla="*/ 108703 h 126636"/>
                  <a:gd name="connsiteX5" fmla="*/ 19493 w 126636"/>
                  <a:gd name="connsiteY5" fmla="*/ 108695 h 126636"/>
                  <a:gd name="connsiteX6" fmla="*/ 952 w 126636"/>
                  <a:gd name="connsiteY6" fmla="*/ 63929 h 126636"/>
                  <a:gd name="connsiteX7" fmla="*/ 952 w 126636"/>
                  <a:gd name="connsiteY7" fmla="*/ 63921 h 126636"/>
                  <a:gd name="connsiteX8" fmla="*/ 64267 w 126636"/>
                  <a:gd name="connsiteY8" fmla="*/ 607 h 126636"/>
                  <a:gd name="connsiteX9" fmla="*/ 64267 w 126636"/>
                  <a:gd name="connsiteY9" fmla="*/ 607 h 126636"/>
                  <a:gd name="connsiteX10" fmla="*/ 127589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3929"/>
                    </a:moveTo>
                    <a:cubicBezTo>
                      <a:pt x="127589" y="81244"/>
                      <a:pt x="120605" y="97139"/>
                      <a:pt x="109040" y="108703"/>
                    </a:cubicBezTo>
                    <a:cubicBezTo>
                      <a:pt x="97476" y="120260"/>
                      <a:pt x="81581" y="127243"/>
                      <a:pt x="64274" y="127243"/>
                    </a:cubicBezTo>
                    <a:lnTo>
                      <a:pt x="64267" y="127243"/>
                    </a:lnTo>
                    <a:cubicBezTo>
                      <a:pt x="47476" y="127243"/>
                      <a:pt x="31371" y="120574"/>
                      <a:pt x="19501" y="108703"/>
                    </a:cubicBezTo>
                    <a:lnTo>
                      <a:pt x="19493" y="108695"/>
                    </a:lnTo>
                    <a:cubicBezTo>
                      <a:pt x="7621" y="96824"/>
                      <a:pt x="952" y="80719"/>
                      <a:pt x="952" y="63929"/>
                    </a:cubicBezTo>
                    <a:lnTo>
                      <a:pt x="952" y="63921"/>
                    </a:lnTo>
                    <a:cubicBezTo>
                      <a:pt x="952" y="28954"/>
                      <a:pt x="29299" y="607"/>
                      <a:pt x="64267" y="607"/>
                    </a:cubicBezTo>
                    <a:lnTo>
                      <a:pt x="64267" y="607"/>
                    </a:lnTo>
                    <a:cubicBezTo>
                      <a:pt x="99234" y="615"/>
                      <a:pt x="127589" y="28962"/>
                      <a:pt x="127589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CDB2B1FC-77C3-DEC6-11EE-128A067345A3}"/>
                  </a:ext>
                </a:extLst>
              </p:cNvPr>
              <p:cNvSpPr/>
              <p:nvPr/>
            </p:nvSpPr>
            <p:spPr>
              <a:xfrm rot="10800000" flipV="1">
                <a:off x="9062452" y="5561719"/>
                <a:ext cx="126627" cy="126636"/>
              </a:xfrm>
              <a:custGeom>
                <a:avLst/>
                <a:gdLst>
                  <a:gd name="connsiteX0" fmla="*/ 127663 w 126627"/>
                  <a:gd name="connsiteY0" fmla="*/ 63929 h 126636"/>
                  <a:gd name="connsiteX1" fmla="*/ 109123 w 126627"/>
                  <a:gd name="connsiteY1" fmla="*/ 108703 h 126636"/>
                  <a:gd name="connsiteX2" fmla="*/ 64357 w 126627"/>
                  <a:gd name="connsiteY2" fmla="*/ 127243 h 126636"/>
                  <a:gd name="connsiteX3" fmla="*/ 64349 w 126627"/>
                  <a:gd name="connsiteY3" fmla="*/ 127243 h 126636"/>
                  <a:gd name="connsiteX4" fmla="*/ 19583 w 126627"/>
                  <a:gd name="connsiteY4" fmla="*/ 108711 h 126636"/>
                  <a:gd name="connsiteX5" fmla="*/ 19575 w 126627"/>
                  <a:gd name="connsiteY5" fmla="*/ 108703 h 126636"/>
                  <a:gd name="connsiteX6" fmla="*/ 1035 w 126627"/>
                  <a:gd name="connsiteY6" fmla="*/ 63929 h 126636"/>
                  <a:gd name="connsiteX7" fmla="*/ 1035 w 126627"/>
                  <a:gd name="connsiteY7" fmla="*/ 63929 h 126636"/>
                  <a:gd name="connsiteX8" fmla="*/ 64349 w 126627"/>
                  <a:gd name="connsiteY8" fmla="*/ 607 h 126636"/>
                  <a:gd name="connsiteX9" fmla="*/ 64349 w 126627"/>
                  <a:gd name="connsiteY9" fmla="*/ 607 h 126636"/>
                  <a:gd name="connsiteX10" fmla="*/ 127663 w 126627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3929"/>
                    </a:moveTo>
                    <a:cubicBezTo>
                      <a:pt x="127663" y="81324"/>
                      <a:pt x="120631" y="97187"/>
                      <a:pt x="109123" y="108703"/>
                    </a:cubicBezTo>
                    <a:cubicBezTo>
                      <a:pt x="97615" y="120211"/>
                      <a:pt x="81752" y="127243"/>
                      <a:pt x="64357" y="127243"/>
                    </a:cubicBezTo>
                    <a:lnTo>
                      <a:pt x="64349" y="127243"/>
                    </a:lnTo>
                    <a:cubicBezTo>
                      <a:pt x="47559" y="127243"/>
                      <a:pt x="31454" y="120574"/>
                      <a:pt x="19583" y="108711"/>
                    </a:cubicBezTo>
                    <a:lnTo>
                      <a:pt x="19575" y="108703"/>
                    </a:lnTo>
                    <a:cubicBezTo>
                      <a:pt x="7704" y="96824"/>
                      <a:pt x="1035" y="80719"/>
                      <a:pt x="1035" y="63929"/>
                    </a:cubicBezTo>
                    <a:lnTo>
                      <a:pt x="1035" y="63929"/>
                    </a:lnTo>
                    <a:cubicBezTo>
                      <a:pt x="1035" y="28962"/>
                      <a:pt x="29382" y="607"/>
                      <a:pt x="64349" y="607"/>
                    </a:cubicBezTo>
                    <a:lnTo>
                      <a:pt x="64349" y="607"/>
                    </a:lnTo>
                    <a:cubicBezTo>
                      <a:pt x="99316" y="615"/>
                      <a:pt x="127663" y="28962"/>
                      <a:pt x="127663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1EA5F97D-BB0B-ED2A-E8EE-5D595AA3F798}"/>
                  </a:ext>
                </a:extLst>
              </p:cNvPr>
              <p:cNvSpPr/>
              <p:nvPr/>
            </p:nvSpPr>
            <p:spPr>
              <a:xfrm rot="10800000" flipV="1">
                <a:off x="9346079" y="5561719"/>
                <a:ext cx="126636" cy="126636"/>
              </a:xfrm>
              <a:custGeom>
                <a:avLst/>
                <a:gdLst>
                  <a:gd name="connsiteX0" fmla="*/ 127753 w 126636"/>
                  <a:gd name="connsiteY0" fmla="*/ 63929 h 126636"/>
                  <a:gd name="connsiteX1" fmla="*/ 109213 w 126636"/>
                  <a:gd name="connsiteY1" fmla="*/ 108703 h 126636"/>
                  <a:gd name="connsiteX2" fmla="*/ 64447 w 126636"/>
                  <a:gd name="connsiteY2" fmla="*/ 127243 h 126636"/>
                  <a:gd name="connsiteX3" fmla="*/ 64439 w 126636"/>
                  <a:gd name="connsiteY3" fmla="*/ 127243 h 126636"/>
                  <a:gd name="connsiteX4" fmla="*/ 19674 w 126636"/>
                  <a:gd name="connsiteY4" fmla="*/ 108711 h 126636"/>
                  <a:gd name="connsiteX5" fmla="*/ 19666 w 126636"/>
                  <a:gd name="connsiteY5" fmla="*/ 108703 h 126636"/>
                  <a:gd name="connsiteX6" fmla="*/ 1117 w 126636"/>
                  <a:gd name="connsiteY6" fmla="*/ 63929 h 126636"/>
                  <a:gd name="connsiteX7" fmla="*/ 1117 w 126636"/>
                  <a:gd name="connsiteY7" fmla="*/ 63929 h 126636"/>
                  <a:gd name="connsiteX8" fmla="*/ 64439 w 126636"/>
                  <a:gd name="connsiteY8" fmla="*/ 607 h 126636"/>
                  <a:gd name="connsiteX9" fmla="*/ 64439 w 126636"/>
                  <a:gd name="connsiteY9" fmla="*/ 607 h 126636"/>
                  <a:gd name="connsiteX10" fmla="*/ 127753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3929"/>
                    </a:moveTo>
                    <a:cubicBezTo>
                      <a:pt x="127753" y="81413"/>
                      <a:pt x="120665" y="97244"/>
                      <a:pt x="109213" y="108703"/>
                    </a:cubicBezTo>
                    <a:cubicBezTo>
                      <a:pt x="97754" y="120155"/>
                      <a:pt x="81931" y="127243"/>
                      <a:pt x="64447" y="127243"/>
                    </a:cubicBezTo>
                    <a:lnTo>
                      <a:pt x="64439" y="127243"/>
                    </a:lnTo>
                    <a:cubicBezTo>
                      <a:pt x="47649" y="127243"/>
                      <a:pt x="31544" y="120574"/>
                      <a:pt x="19674" y="108711"/>
                    </a:cubicBezTo>
                    <a:lnTo>
                      <a:pt x="19666" y="108703"/>
                    </a:lnTo>
                    <a:cubicBezTo>
                      <a:pt x="7795" y="96824"/>
                      <a:pt x="1117" y="80719"/>
                      <a:pt x="1117" y="63929"/>
                    </a:cubicBezTo>
                    <a:lnTo>
                      <a:pt x="1117" y="63929"/>
                    </a:lnTo>
                    <a:cubicBezTo>
                      <a:pt x="1117" y="28962"/>
                      <a:pt x="29472" y="607"/>
                      <a:pt x="64439" y="607"/>
                    </a:cubicBezTo>
                    <a:lnTo>
                      <a:pt x="64439" y="607"/>
                    </a:lnTo>
                    <a:cubicBezTo>
                      <a:pt x="99407" y="607"/>
                      <a:pt x="127753" y="28962"/>
                      <a:pt x="127753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3" name="图形 214">
              <a:extLst>
                <a:ext uri="{FF2B5EF4-FFF2-40B4-BE49-F238E27FC236}">
                  <a16:creationId xmlns:a16="http://schemas.microsoft.com/office/drawing/2014/main" id="{C7DADA80-7404-4345-41F7-DF419D27F6BE}"/>
                </a:ext>
              </a:extLst>
            </p:cNvPr>
            <p:cNvGrpSpPr/>
            <p:nvPr/>
          </p:nvGrpSpPr>
          <p:grpSpPr>
            <a:xfrm>
              <a:off x="7077057" y="5775091"/>
              <a:ext cx="2395658" cy="126636"/>
              <a:chOff x="7077057" y="5775091"/>
              <a:chExt cx="2395658" cy="126636"/>
            </a:xfrm>
            <a:solidFill>
              <a:srgbClr val="FFCC00"/>
            </a:solidFill>
          </p:grpSpPr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060D6A72-D9B4-24A7-618E-81C5058A362B}"/>
                  </a:ext>
                </a:extLst>
              </p:cNvPr>
              <p:cNvSpPr/>
              <p:nvPr/>
            </p:nvSpPr>
            <p:spPr>
              <a:xfrm rot="10800000" flipV="1">
                <a:off x="7077057" y="5775091"/>
                <a:ext cx="126627" cy="126636"/>
              </a:xfrm>
              <a:custGeom>
                <a:avLst/>
                <a:gdLst>
                  <a:gd name="connsiteX0" fmla="*/ 127086 w 126627"/>
                  <a:gd name="connsiteY0" fmla="*/ 63965 h 126636"/>
                  <a:gd name="connsiteX1" fmla="*/ 108546 w 126627"/>
                  <a:gd name="connsiteY1" fmla="*/ 108739 h 126636"/>
                  <a:gd name="connsiteX2" fmla="*/ 63772 w 126627"/>
                  <a:gd name="connsiteY2" fmla="*/ 127279 h 126636"/>
                  <a:gd name="connsiteX3" fmla="*/ 63756 w 126627"/>
                  <a:gd name="connsiteY3" fmla="*/ 127279 h 126636"/>
                  <a:gd name="connsiteX4" fmla="*/ 18998 w 126627"/>
                  <a:gd name="connsiteY4" fmla="*/ 108739 h 126636"/>
                  <a:gd name="connsiteX5" fmla="*/ 18990 w 126627"/>
                  <a:gd name="connsiteY5" fmla="*/ 108731 h 126636"/>
                  <a:gd name="connsiteX6" fmla="*/ 458 w 126627"/>
                  <a:gd name="connsiteY6" fmla="*/ 63965 h 126636"/>
                  <a:gd name="connsiteX7" fmla="*/ 458 w 126627"/>
                  <a:gd name="connsiteY7" fmla="*/ 63949 h 126636"/>
                  <a:gd name="connsiteX8" fmla="*/ 63772 w 126627"/>
                  <a:gd name="connsiteY8" fmla="*/ 643 h 126636"/>
                  <a:gd name="connsiteX9" fmla="*/ 63780 w 126627"/>
                  <a:gd name="connsiteY9" fmla="*/ 643 h 126636"/>
                  <a:gd name="connsiteX10" fmla="*/ 127086 w 126627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3965"/>
                    </a:moveTo>
                    <a:cubicBezTo>
                      <a:pt x="127086" y="80755"/>
                      <a:pt x="120417" y="96860"/>
                      <a:pt x="108546" y="108739"/>
                    </a:cubicBezTo>
                    <a:cubicBezTo>
                      <a:pt x="96667" y="120610"/>
                      <a:pt x="80562" y="127279"/>
                      <a:pt x="63772" y="127279"/>
                    </a:cubicBezTo>
                    <a:lnTo>
                      <a:pt x="63756" y="127279"/>
                    </a:lnTo>
                    <a:cubicBezTo>
                      <a:pt x="46974" y="127279"/>
                      <a:pt x="30869" y="120610"/>
                      <a:pt x="18998" y="108739"/>
                    </a:cubicBezTo>
                    <a:lnTo>
                      <a:pt x="18990" y="108731"/>
                    </a:lnTo>
                    <a:cubicBezTo>
                      <a:pt x="7119" y="96852"/>
                      <a:pt x="449" y="80755"/>
                      <a:pt x="458" y="63965"/>
                    </a:cubicBezTo>
                    <a:lnTo>
                      <a:pt x="458" y="63949"/>
                    </a:lnTo>
                    <a:cubicBezTo>
                      <a:pt x="458" y="28989"/>
                      <a:pt x="28805" y="643"/>
                      <a:pt x="63772" y="643"/>
                    </a:cubicBezTo>
                    <a:lnTo>
                      <a:pt x="63780" y="643"/>
                    </a:lnTo>
                    <a:cubicBezTo>
                      <a:pt x="98747" y="651"/>
                      <a:pt x="127086" y="28997"/>
                      <a:pt x="127086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68419413-9E72-D7B6-7403-0348E476B9A4}"/>
                  </a:ext>
                </a:extLst>
              </p:cNvPr>
              <p:cNvSpPr/>
              <p:nvPr/>
            </p:nvSpPr>
            <p:spPr>
              <a:xfrm rot="10800000" flipV="1">
                <a:off x="7360683" y="5775091"/>
                <a:ext cx="126636" cy="126636"/>
              </a:xfrm>
              <a:custGeom>
                <a:avLst/>
                <a:gdLst>
                  <a:gd name="connsiteX0" fmla="*/ 127176 w 126636"/>
                  <a:gd name="connsiteY0" fmla="*/ 63965 h 126636"/>
                  <a:gd name="connsiteX1" fmla="*/ 108636 w 126636"/>
                  <a:gd name="connsiteY1" fmla="*/ 108739 h 126636"/>
                  <a:gd name="connsiteX2" fmla="*/ 63862 w 126636"/>
                  <a:gd name="connsiteY2" fmla="*/ 127279 h 126636"/>
                  <a:gd name="connsiteX3" fmla="*/ 63847 w 126636"/>
                  <a:gd name="connsiteY3" fmla="*/ 127279 h 126636"/>
                  <a:gd name="connsiteX4" fmla="*/ 19088 w 126636"/>
                  <a:gd name="connsiteY4" fmla="*/ 108739 h 126636"/>
                  <a:gd name="connsiteX5" fmla="*/ 19081 w 126636"/>
                  <a:gd name="connsiteY5" fmla="*/ 108731 h 126636"/>
                  <a:gd name="connsiteX6" fmla="*/ 540 w 126636"/>
                  <a:gd name="connsiteY6" fmla="*/ 63965 h 126636"/>
                  <a:gd name="connsiteX7" fmla="*/ 540 w 126636"/>
                  <a:gd name="connsiteY7" fmla="*/ 63949 h 126636"/>
                  <a:gd name="connsiteX8" fmla="*/ 63862 w 126636"/>
                  <a:gd name="connsiteY8" fmla="*/ 643 h 126636"/>
                  <a:gd name="connsiteX9" fmla="*/ 63862 w 126636"/>
                  <a:gd name="connsiteY9" fmla="*/ 643 h 126636"/>
                  <a:gd name="connsiteX10" fmla="*/ 127176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3965"/>
                    </a:moveTo>
                    <a:cubicBezTo>
                      <a:pt x="127176" y="80844"/>
                      <a:pt x="120459" y="96916"/>
                      <a:pt x="108636" y="108739"/>
                    </a:cubicBezTo>
                    <a:cubicBezTo>
                      <a:pt x="96814" y="120561"/>
                      <a:pt x="80741" y="127279"/>
                      <a:pt x="63862" y="127279"/>
                    </a:cubicBezTo>
                    <a:lnTo>
                      <a:pt x="63847" y="127279"/>
                    </a:lnTo>
                    <a:cubicBezTo>
                      <a:pt x="47064" y="127279"/>
                      <a:pt x="30960" y="120610"/>
                      <a:pt x="19088" y="108739"/>
                    </a:cubicBezTo>
                    <a:lnTo>
                      <a:pt x="19081" y="108731"/>
                    </a:lnTo>
                    <a:cubicBezTo>
                      <a:pt x="7210" y="96852"/>
                      <a:pt x="540" y="80755"/>
                      <a:pt x="540" y="63965"/>
                    </a:cubicBezTo>
                    <a:lnTo>
                      <a:pt x="540" y="63949"/>
                    </a:lnTo>
                    <a:cubicBezTo>
                      <a:pt x="549" y="28989"/>
                      <a:pt x="28895" y="643"/>
                      <a:pt x="63862" y="643"/>
                    </a:cubicBezTo>
                    <a:lnTo>
                      <a:pt x="63862" y="643"/>
                    </a:lnTo>
                    <a:cubicBezTo>
                      <a:pt x="98830" y="651"/>
                      <a:pt x="127176" y="28997"/>
                      <a:pt x="127176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DEC406D2-8255-BAC9-3BF6-4A2D10DB5348}"/>
                  </a:ext>
                </a:extLst>
              </p:cNvPr>
              <p:cNvSpPr/>
              <p:nvPr/>
            </p:nvSpPr>
            <p:spPr>
              <a:xfrm rot="10800000" flipV="1">
                <a:off x="7644310" y="5775091"/>
                <a:ext cx="126636" cy="126636"/>
              </a:xfrm>
              <a:custGeom>
                <a:avLst/>
                <a:gdLst>
                  <a:gd name="connsiteX0" fmla="*/ 127259 w 126636"/>
                  <a:gd name="connsiteY0" fmla="*/ 63965 h 126636"/>
                  <a:gd name="connsiteX1" fmla="*/ 108711 w 126636"/>
                  <a:gd name="connsiteY1" fmla="*/ 108739 h 126636"/>
                  <a:gd name="connsiteX2" fmla="*/ 63945 w 126636"/>
                  <a:gd name="connsiteY2" fmla="*/ 127279 h 126636"/>
                  <a:gd name="connsiteX3" fmla="*/ 63928 w 126636"/>
                  <a:gd name="connsiteY3" fmla="*/ 127279 h 126636"/>
                  <a:gd name="connsiteX4" fmla="*/ 19171 w 126636"/>
                  <a:gd name="connsiteY4" fmla="*/ 108739 h 126636"/>
                  <a:gd name="connsiteX5" fmla="*/ 19163 w 126636"/>
                  <a:gd name="connsiteY5" fmla="*/ 108731 h 126636"/>
                  <a:gd name="connsiteX6" fmla="*/ 623 w 126636"/>
                  <a:gd name="connsiteY6" fmla="*/ 63965 h 126636"/>
                  <a:gd name="connsiteX7" fmla="*/ 623 w 126636"/>
                  <a:gd name="connsiteY7" fmla="*/ 63957 h 126636"/>
                  <a:gd name="connsiteX8" fmla="*/ 63945 w 126636"/>
                  <a:gd name="connsiteY8" fmla="*/ 643 h 126636"/>
                  <a:gd name="connsiteX9" fmla="*/ 63945 w 126636"/>
                  <a:gd name="connsiteY9" fmla="*/ 643 h 126636"/>
                  <a:gd name="connsiteX10" fmla="*/ 127259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3965"/>
                    </a:moveTo>
                    <a:cubicBezTo>
                      <a:pt x="127259" y="80932"/>
                      <a:pt x="120484" y="96965"/>
                      <a:pt x="108711" y="108739"/>
                    </a:cubicBezTo>
                    <a:cubicBezTo>
                      <a:pt x="96944" y="120505"/>
                      <a:pt x="80912" y="127279"/>
                      <a:pt x="63945" y="127279"/>
                    </a:cubicBezTo>
                    <a:lnTo>
                      <a:pt x="63928" y="127279"/>
                    </a:lnTo>
                    <a:cubicBezTo>
                      <a:pt x="47146" y="127279"/>
                      <a:pt x="31042" y="120610"/>
                      <a:pt x="19171" y="108739"/>
                    </a:cubicBezTo>
                    <a:lnTo>
                      <a:pt x="19163" y="108731"/>
                    </a:lnTo>
                    <a:cubicBezTo>
                      <a:pt x="7292" y="96852"/>
                      <a:pt x="623" y="80755"/>
                      <a:pt x="623" y="63965"/>
                    </a:cubicBezTo>
                    <a:lnTo>
                      <a:pt x="623" y="63957"/>
                    </a:lnTo>
                    <a:cubicBezTo>
                      <a:pt x="631" y="28989"/>
                      <a:pt x="28977" y="643"/>
                      <a:pt x="63945" y="643"/>
                    </a:cubicBezTo>
                    <a:lnTo>
                      <a:pt x="63945" y="643"/>
                    </a:lnTo>
                    <a:cubicBezTo>
                      <a:pt x="98912" y="651"/>
                      <a:pt x="127259" y="28997"/>
                      <a:pt x="127259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EC3AD93B-2740-716F-7824-7E841358A8A2}"/>
                  </a:ext>
                </a:extLst>
              </p:cNvPr>
              <p:cNvSpPr/>
              <p:nvPr/>
            </p:nvSpPr>
            <p:spPr>
              <a:xfrm rot="10800000" flipV="1">
                <a:off x="7927937" y="5775091"/>
                <a:ext cx="126636" cy="126636"/>
              </a:xfrm>
              <a:custGeom>
                <a:avLst/>
                <a:gdLst>
                  <a:gd name="connsiteX0" fmla="*/ 127341 w 126636"/>
                  <a:gd name="connsiteY0" fmla="*/ 63965 h 126636"/>
                  <a:gd name="connsiteX1" fmla="*/ 108793 w 126636"/>
                  <a:gd name="connsiteY1" fmla="*/ 108739 h 126636"/>
                  <a:gd name="connsiteX2" fmla="*/ 64027 w 126636"/>
                  <a:gd name="connsiteY2" fmla="*/ 127279 h 126636"/>
                  <a:gd name="connsiteX3" fmla="*/ 64019 w 126636"/>
                  <a:gd name="connsiteY3" fmla="*/ 127279 h 126636"/>
                  <a:gd name="connsiteX4" fmla="*/ 19253 w 126636"/>
                  <a:gd name="connsiteY4" fmla="*/ 108739 h 126636"/>
                  <a:gd name="connsiteX5" fmla="*/ 19245 w 126636"/>
                  <a:gd name="connsiteY5" fmla="*/ 108731 h 126636"/>
                  <a:gd name="connsiteX6" fmla="*/ 705 w 126636"/>
                  <a:gd name="connsiteY6" fmla="*/ 63965 h 126636"/>
                  <a:gd name="connsiteX7" fmla="*/ 705 w 126636"/>
                  <a:gd name="connsiteY7" fmla="*/ 63957 h 126636"/>
                  <a:gd name="connsiteX8" fmla="*/ 64027 w 126636"/>
                  <a:gd name="connsiteY8" fmla="*/ 643 h 126636"/>
                  <a:gd name="connsiteX9" fmla="*/ 64027 w 126636"/>
                  <a:gd name="connsiteY9" fmla="*/ 643 h 126636"/>
                  <a:gd name="connsiteX10" fmla="*/ 127341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3965"/>
                    </a:moveTo>
                    <a:cubicBezTo>
                      <a:pt x="127341" y="81013"/>
                      <a:pt x="120510" y="97021"/>
                      <a:pt x="108793" y="108739"/>
                    </a:cubicBezTo>
                    <a:cubicBezTo>
                      <a:pt x="97075" y="120456"/>
                      <a:pt x="81076" y="127279"/>
                      <a:pt x="64027" y="127279"/>
                    </a:cubicBezTo>
                    <a:lnTo>
                      <a:pt x="64019" y="127279"/>
                    </a:lnTo>
                    <a:cubicBezTo>
                      <a:pt x="47229" y="127279"/>
                      <a:pt x="31124" y="120610"/>
                      <a:pt x="19253" y="108739"/>
                    </a:cubicBezTo>
                    <a:lnTo>
                      <a:pt x="19245" y="108731"/>
                    </a:lnTo>
                    <a:cubicBezTo>
                      <a:pt x="7374" y="96860"/>
                      <a:pt x="705" y="80755"/>
                      <a:pt x="705" y="63965"/>
                    </a:cubicBezTo>
                    <a:lnTo>
                      <a:pt x="705" y="63957"/>
                    </a:lnTo>
                    <a:cubicBezTo>
                      <a:pt x="713" y="28989"/>
                      <a:pt x="29060" y="643"/>
                      <a:pt x="64027" y="643"/>
                    </a:cubicBezTo>
                    <a:lnTo>
                      <a:pt x="64027" y="643"/>
                    </a:lnTo>
                    <a:cubicBezTo>
                      <a:pt x="98995" y="651"/>
                      <a:pt x="127341" y="28997"/>
                      <a:pt x="127341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8EC283D5-CA7D-7E8E-BCD9-4E4D4FCC5808}"/>
                  </a:ext>
                </a:extLst>
              </p:cNvPr>
              <p:cNvSpPr/>
              <p:nvPr/>
            </p:nvSpPr>
            <p:spPr>
              <a:xfrm rot="10800000" flipV="1">
                <a:off x="8211564" y="5775091"/>
                <a:ext cx="126636" cy="126636"/>
              </a:xfrm>
              <a:custGeom>
                <a:avLst/>
                <a:gdLst>
                  <a:gd name="connsiteX0" fmla="*/ 127424 w 126636"/>
                  <a:gd name="connsiteY0" fmla="*/ 63965 h 126636"/>
                  <a:gd name="connsiteX1" fmla="*/ 108876 w 126636"/>
                  <a:gd name="connsiteY1" fmla="*/ 108739 h 126636"/>
                  <a:gd name="connsiteX2" fmla="*/ 64110 w 126636"/>
                  <a:gd name="connsiteY2" fmla="*/ 127279 h 126636"/>
                  <a:gd name="connsiteX3" fmla="*/ 64102 w 126636"/>
                  <a:gd name="connsiteY3" fmla="*/ 127279 h 126636"/>
                  <a:gd name="connsiteX4" fmla="*/ 19336 w 126636"/>
                  <a:gd name="connsiteY4" fmla="*/ 108739 h 126636"/>
                  <a:gd name="connsiteX5" fmla="*/ 19328 w 126636"/>
                  <a:gd name="connsiteY5" fmla="*/ 108731 h 126636"/>
                  <a:gd name="connsiteX6" fmla="*/ 788 w 126636"/>
                  <a:gd name="connsiteY6" fmla="*/ 63965 h 126636"/>
                  <a:gd name="connsiteX7" fmla="*/ 788 w 126636"/>
                  <a:gd name="connsiteY7" fmla="*/ 63957 h 126636"/>
                  <a:gd name="connsiteX8" fmla="*/ 64102 w 126636"/>
                  <a:gd name="connsiteY8" fmla="*/ 643 h 126636"/>
                  <a:gd name="connsiteX9" fmla="*/ 64110 w 126636"/>
                  <a:gd name="connsiteY9" fmla="*/ 643 h 126636"/>
                  <a:gd name="connsiteX10" fmla="*/ 127424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3965"/>
                    </a:moveTo>
                    <a:cubicBezTo>
                      <a:pt x="127424" y="81102"/>
                      <a:pt x="120545" y="97069"/>
                      <a:pt x="108876" y="108739"/>
                    </a:cubicBezTo>
                    <a:cubicBezTo>
                      <a:pt x="97215" y="120400"/>
                      <a:pt x="81247" y="127279"/>
                      <a:pt x="64110" y="127279"/>
                    </a:cubicBezTo>
                    <a:lnTo>
                      <a:pt x="64102" y="127279"/>
                    </a:lnTo>
                    <a:cubicBezTo>
                      <a:pt x="47312" y="127279"/>
                      <a:pt x="31207" y="120610"/>
                      <a:pt x="19336" y="108739"/>
                    </a:cubicBezTo>
                    <a:lnTo>
                      <a:pt x="19328" y="108731"/>
                    </a:lnTo>
                    <a:cubicBezTo>
                      <a:pt x="7457" y="96860"/>
                      <a:pt x="788" y="80755"/>
                      <a:pt x="788" y="63965"/>
                    </a:cubicBezTo>
                    <a:lnTo>
                      <a:pt x="788" y="63957"/>
                    </a:lnTo>
                    <a:cubicBezTo>
                      <a:pt x="788" y="28989"/>
                      <a:pt x="29134" y="643"/>
                      <a:pt x="64102" y="643"/>
                    </a:cubicBezTo>
                    <a:lnTo>
                      <a:pt x="64110" y="643"/>
                    </a:lnTo>
                    <a:cubicBezTo>
                      <a:pt x="99078" y="651"/>
                      <a:pt x="127424" y="28997"/>
                      <a:pt x="127424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C26EB3B1-1330-390A-E8AB-DFA25ACA45DF}"/>
                  </a:ext>
                </a:extLst>
              </p:cNvPr>
              <p:cNvSpPr/>
              <p:nvPr/>
            </p:nvSpPr>
            <p:spPr>
              <a:xfrm rot="10800000" flipV="1">
                <a:off x="8495191" y="5775091"/>
                <a:ext cx="126636" cy="126636"/>
              </a:xfrm>
              <a:custGeom>
                <a:avLst/>
                <a:gdLst>
                  <a:gd name="connsiteX0" fmla="*/ 127506 w 126636"/>
                  <a:gd name="connsiteY0" fmla="*/ 63965 h 126636"/>
                  <a:gd name="connsiteX1" fmla="*/ 108958 w 126636"/>
                  <a:gd name="connsiteY1" fmla="*/ 108739 h 126636"/>
                  <a:gd name="connsiteX2" fmla="*/ 64192 w 126636"/>
                  <a:gd name="connsiteY2" fmla="*/ 127279 h 126636"/>
                  <a:gd name="connsiteX3" fmla="*/ 64184 w 126636"/>
                  <a:gd name="connsiteY3" fmla="*/ 127279 h 126636"/>
                  <a:gd name="connsiteX4" fmla="*/ 19418 w 126636"/>
                  <a:gd name="connsiteY4" fmla="*/ 108739 h 126636"/>
                  <a:gd name="connsiteX5" fmla="*/ 19410 w 126636"/>
                  <a:gd name="connsiteY5" fmla="*/ 108731 h 126636"/>
                  <a:gd name="connsiteX6" fmla="*/ 870 w 126636"/>
                  <a:gd name="connsiteY6" fmla="*/ 63965 h 126636"/>
                  <a:gd name="connsiteX7" fmla="*/ 870 w 126636"/>
                  <a:gd name="connsiteY7" fmla="*/ 63957 h 126636"/>
                  <a:gd name="connsiteX8" fmla="*/ 64184 w 126636"/>
                  <a:gd name="connsiteY8" fmla="*/ 643 h 126636"/>
                  <a:gd name="connsiteX9" fmla="*/ 64192 w 126636"/>
                  <a:gd name="connsiteY9" fmla="*/ 643 h 126636"/>
                  <a:gd name="connsiteX10" fmla="*/ 127506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3965"/>
                    </a:moveTo>
                    <a:cubicBezTo>
                      <a:pt x="127506" y="81191"/>
                      <a:pt x="120571" y="97118"/>
                      <a:pt x="108958" y="108739"/>
                    </a:cubicBezTo>
                    <a:cubicBezTo>
                      <a:pt x="97345" y="120351"/>
                      <a:pt x="81418" y="127279"/>
                      <a:pt x="64192" y="127279"/>
                    </a:cubicBezTo>
                    <a:lnTo>
                      <a:pt x="64184" y="127279"/>
                    </a:lnTo>
                    <a:cubicBezTo>
                      <a:pt x="47394" y="127279"/>
                      <a:pt x="31289" y="120610"/>
                      <a:pt x="19418" y="108739"/>
                    </a:cubicBezTo>
                    <a:lnTo>
                      <a:pt x="19410" y="108731"/>
                    </a:lnTo>
                    <a:cubicBezTo>
                      <a:pt x="7540" y="96860"/>
                      <a:pt x="870" y="80755"/>
                      <a:pt x="870" y="63965"/>
                    </a:cubicBezTo>
                    <a:lnTo>
                      <a:pt x="870" y="63957"/>
                    </a:lnTo>
                    <a:cubicBezTo>
                      <a:pt x="870" y="28989"/>
                      <a:pt x="29217" y="643"/>
                      <a:pt x="64184" y="643"/>
                    </a:cubicBezTo>
                    <a:lnTo>
                      <a:pt x="64192" y="643"/>
                    </a:lnTo>
                    <a:cubicBezTo>
                      <a:pt x="99159" y="651"/>
                      <a:pt x="127506" y="28997"/>
                      <a:pt x="127506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B6985A59-073C-C755-4816-AF11772E0CCA}"/>
                  </a:ext>
                </a:extLst>
              </p:cNvPr>
              <p:cNvSpPr/>
              <p:nvPr/>
            </p:nvSpPr>
            <p:spPr>
              <a:xfrm rot="10800000" flipV="1">
                <a:off x="8778817" y="5775091"/>
                <a:ext cx="126636" cy="126636"/>
              </a:xfrm>
              <a:custGeom>
                <a:avLst/>
                <a:gdLst>
                  <a:gd name="connsiteX0" fmla="*/ 127589 w 126636"/>
                  <a:gd name="connsiteY0" fmla="*/ 63965 h 126636"/>
                  <a:gd name="connsiteX1" fmla="*/ 109040 w 126636"/>
                  <a:gd name="connsiteY1" fmla="*/ 108739 h 126636"/>
                  <a:gd name="connsiteX2" fmla="*/ 64274 w 126636"/>
                  <a:gd name="connsiteY2" fmla="*/ 127279 h 126636"/>
                  <a:gd name="connsiteX3" fmla="*/ 64267 w 126636"/>
                  <a:gd name="connsiteY3" fmla="*/ 127279 h 126636"/>
                  <a:gd name="connsiteX4" fmla="*/ 19501 w 126636"/>
                  <a:gd name="connsiteY4" fmla="*/ 108739 h 126636"/>
                  <a:gd name="connsiteX5" fmla="*/ 19493 w 126636"/>
                  <a:gd name="connsiteY5" fmla="*/ 108731 h 126636"/>
                  <a:gd name="connsiteX6" fmla="*/ 952 w 126636"/>
                  <a:gd name="connsiteY6" fmla="*/ 63965 h 126636"/>
                  <a:gd name="connsiteX7" fmla="*/ 952 w 126636"/>
                  <a:gd name="connsiteY7" fmla="*/ 63957 h 126636"/>
                  <a:gd name="connsiteX8" fmla="*/ 64267 w 126636"/>
                  <a:gd name="connsiteY8" fmla="*/ 643 h 126636"/>
                  <a:gd name="connsiteX9" fmla="*/ 64267 w 126636"/>
                  <a:gd name="connsiteY9" fmla="*/ 643 h 126636"/>
                  <a:gd name="connsiteX10" fmla="*/ 127589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3965"/>
                    </a:moveTo>
                    <a:cubicBezTo>
                      <a:pt x="127589" y="81279"/>
                      <a:pt x="120605" y="97174"/>
                      <a:pt x="109040" y="108739"/>
                    </a:cubicBezTo>
                    <a:cubicBezTo>
                      <a:pt x="97476" y="120295"/>
                      <a:pt x="81581" y="127279"/>
                      <a:pt x="64274" y="127279"/>
                    </a:cubicBezTo>
                    <a:lnTo>
                      <a:pt x="64267" y="127279"/>
                    </a:lnTo>
                    <a:cubicBezTo>
                      <a:pt x="47476" y="127279"/>
                      <a:pt x="31371" y="120610"/>
                      <a:pt x="19501" y="108739"/>
                    </a:cubicBezTo>
                    <a:lnTo>
                      <a:pt x="19493" y="108731"/>
                    </a:lnTo>
                    <a:cubicBezTo>
                      <a:pt x="7621" y="96860"/>
                      <a:pt x="952" y="80755"/>
                      <a:pt x="952" y="63965"/>
                    </a:cubicBezTo>
                    <a:lnTo>
                      <a:pt x="952" y="63957"/>
                    </a:lnTo>
                    <a:cubicBezTo>
                      <a:pt x="952" y="28989"/>
                      <a:pt x="29299" y="643"/>
                      <a:pt x="64267" y="643"/>
                    </a:cubicBezTo>
                    <a:lnTo>
                      <a:pt x="64267" y="643"/>
                    </a:lnTo>
                    <a:cubicBezTo>
                      <a:pt x="99234" y="651"/>
                      <a:pt x="127589" y="28997"/>
                      <a:pt x="127589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E81E2178-A529-F601-3591-B3B59EBA48D8}"/>
                  </a:ext>
                </a:extLst>
              </p:cNvPr>
              <p:cNvSpPr/>
              <p:nvPr/>
            </p:nvSpPr>
            <p:spPr>
              <a:xfrm rot="10800000" flipV="1">
                <a:off x="9062452" y="5775091"/>
                <a:ext cx="126627" cy="126636"/>
              </a:xfrm>
              <a:custGeom>
                <a:avLst/>
                <a:gdLst>
                  <a:gd name="connsiteX0" fmla="*/ 127663 w 126627"/>
                  <a:gd name="connsiteY0" fmla="*/ 63965 h 126636"/>
                  <a:gd name="connsiteX1" fmla="*/ 109123 w 126627"/>
                  <a:gd name="connsiteY1" fmla="*/ 108739 h 126636"/>
                  <a:gd name="connsiteX2" fmla="*/ 64357 w 126627"/>
                  <a:gd name="connsiteY2" fmla="*/ 127279 h 126636"/>
                  <a:gd name="connsiteX3" fmla="*/ 64349 w 126627"/>
                  <a:gd name="connsiteY3" fmla="*/ 127279 h 126636"/>
                  <a:gd name="connsiteX4" fmla="*/ 19583 w 126627"/>
                  <a:gd name="connsiteY4" fmla="*/ 108747 h 126636"/>
                  <a:gd name="connsiteX5" fmla="*/ 19575 w 126627"/>
                  <a:gd name="connsiteY5" fmla="*/ 108739 h 126636"/>
                  <a:gd name="connsiteX6" fmla="*/ 1035 w 126627"/>
                  <a:gd name="connsiteY6" fmla="*/ 63965 h 126636"/>
                  <a:gd name="connsiteX7" fmla="*/ 1035 w 126627"/>
                  <a:gd name="connsiteY7" fmla="*/ 63965 h 126636"/>
                  <a:gd name="connsiteX8" fmla="*/ 64349 w 126627"/>
                  <a:gd name="connsiteY8" fmla="*/ 643 h 126636"/>
                  <a:gd name="connsiteX9" fmla="*/ 64349 w 126627"/>
                  <a:gd name="connsiteY9" fmla="*/ 643 h 126636"/>
                  <a:gd name="connsiteX10" fmla="*/ 127663 w 126627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3965"/>
                    </a:moveTo>
                    <a:cubicBezTo>
                      <a:pt x="127663" y="81360"/>
                      <a:pt x="120631" y="97223"/>
                      <a:pt x="109123" y="108739"/>
                    </a:cubicBezTo>
                    <a:cubicBezTo>
                      <a:pt x="97615" y="120247"/>
                      <a:pt x="81752" y="127279"/>
                      <a:pt x="64357" y="127279"/>
                    </a:cubicBezTo>
                    <a:lnTo>
                      <a:pt x="64349" y="127279"/>
                    </a:lnTo>
                    <a:cubicBezTo>
                      <a:pt x="47559" y="127279"/>
                      <a:pt x="31454" y="120610"/>
                      <a:pt x="19583" y="108747"/>
                    </a:cubicBezTo>
                    <a:lnTo>
                      <a:pt x="19575" y="108739"/>
                    </a:lnTo>
                    <a:cubicBezTo>
                      <a:pt x="7704" y="96860"/>
                      <a:pt x="1035" y="80755"/>
                      <a:pt x="1035" y="63965"/>
                    </a:cubicBezTo>
                    <a:lnTo>
                      <a:pt x="1035" y="63965"/>
                    </a:lnTo>
                    <a:cubicBezTo>
                      <a:pt x="1035" y="28997"/>
                      <a:pt x="29382" y="643"/>
                      <a:pt x="64349" y="643"/>
                    </a:cubicBezTo>
                    <a:lnTo>
                      <a:pt x="64349" y="643"/>
                    </a:lnTo>
                    <a:cubicBezTo>
                      <a:pt x="99316" y="651"/>
                      <a:pt x="127663" y="28997"/>
                      <a:pt x="127663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C377755E-9ABD-3E01-22E7-7EED5D3FB6D8}"/>
                  </a:ext>
                </a:extLst>
              </p:cNvPr>
              <p:cNvSpPr/>
              <p:nvPr/>
            </p:nvSpPr>
            <p:spPr>
              <a:xfrm rot="10800000" flipV="1">
                <a:off x="9346079" y="5775091"/>
                <a:ext cx="126636" cy="126636"/>
              </a:xfrm>
              <a:custGeom>
                <a:avLst/>
                <a:gdLst>
                  <a:gd name="connsiteX0" fmla="*/ 127753 w 126636"/>
                  <a:gd name="connsiteY0" fmla="*/ 63965 h 126636"/>
                  <a:gd name="connsiteX1" fmla="*/ 109213 w 126636"/>
                  <a:gd name="connsiteY1" fmla="*/ 108739 h 126636"/>
                  <a:gd name="connsiteX2" fmla="*/ 64447 w 126636"/>
                  <a:gd name="connsiteY2" fmla="*/ 127279 h 126636"/>
                  <a:gd name="connsiteX3" fmla="*/ 64439 w 126636"/>
                  <a:gd name="connsiteY3" fmla="*/ 127279 h 126636"/>
                  <a:gd name="connsiteX4" fmla="*/ 19674 w 126636"/>
                  <a:gd name="connsiteY4" fmla="*/ 108747 h 126636"/>
                  <a:gd name="connsiteX5" fmla="*/ 19666 w 126636"/>
                  <a:gd name="connsiteY5" fmla="*/ 108739 h 126636"/>
                  <a:gd name="connsiteX6" fmla="*/ 1117 w 126636"/>
                  <a:gd name="connsiteY6" fmla="*/ 63965 h 126636"/>
                  <a:gd name="connsiteX7" fmla="*/ 1117 w 126636"/>
                  <a:gd name="connsiteY7" fmla="*/ 63965 h 126636"/>
                  <a:gd name="connsiteX8" fmla="*/ 64439 w 126636"/>
                  <a:gd name="connsiteY8" fmla="*/ 643 h 126636"/>
                  <a:gd name="connsiteX9" fmla="*/ 64439 w 126636"/>
                  <a:gd name="connsiteY9" fmla="*/ 643 h 126636"/>
                  <a:gd name="connsiteX10" fmla="*/ 127753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3965"/>
                    </a:moveTo>
                    <a:cubicBezTo>
                      <a:pt x="127753" y="81448"/>
                      <a:pt x="120665" y="97279"/>
                      <a:pt x="109213" y="108739"/>
                    </a:cubicBezTo>
                    <a:cubicBezTo>
                      <a:pt x="97754" y="120190"/>
                      <a:pt x="81931" y="127279"/>
                      <a:pt x="64447" y="127279"/>
                    </a:cubicBezTo>
                    <a:lnTo>
                      <a:pt x="64439" y="127279"/>
                    </a:lnTo>
                    <a:cubicBezTo>
                      <a:pt x="47649" y="127279"/>
                      <a:pt x="31544" y="120610"/>
                      <a:pt x="19674" y="108747"/>
                    </a:cubicBezTo>
                    <a:lnTo>
                      <a:pt x="19666" y="108739"/>
                    </a:lnTo>
                    <a:cubicBezTo>
                      <a:pt x="7795" y="96860"/>
                      <a:pt x="1117" y="80755"/>
                      <a:pt x="1117" y="63965"/>
                    </a:cubicBezTo>
                    <a:lnTo>
                      <a:pt x="1117" y="63965"/>
                    </a:lnTo>
                    <a:cubicBezTo>
                      <a:pt x="1117" y="28997"/>
                      <a:pt x="29472" y="643"/>
                      <a:pt x="64439" y="643"/>
                    </a:cubicBezTo>
                    <a:lnTo>
                      <a:pt x="64439" y="643"/>
                    </a:lnTo>
                    <a:cubicBezTo>
                      <a:pt x="99407" y="643"/>
                      <a:pt x="127753" y="28997"/>
                      <a:pt x="127753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4" name="图形 214">
              <a:extLst>
                <a:ext uri="{FF2B5EF4-FFF2-40B4-BE49-F238E27FC236}">
                  <a16:creationId xmlns:a16="http://schemas.microsoft.com/office/drawing/2014/main" id="{8BC18985-AA83-F57E-9418-766E26995202}"/>
                </a:ext>
              </a:extLst>
            </p:cNvPr>
            <p:cNvGrpSpPr/>
            <p:nvPr/>
          </p:nvGrpSpPr>
          <p:grpSpPr>
            <a:xfrm>
              <a:off x="7077057" y="5988463"/>
              <a:ext cx="2395658" cy="126636"/>
              <a:chOff x="7077057" y="5988463"/>
              <a:chExt cx="2395658" cy="126636"/>
            </a:xfrm>
            <a:solidFill>
              <a:srgbClr val="FFCC00"/>
            </a:solidFill>
          </p:grpSpPr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09A373A7-CCCA-CF63-E2EE-5B7D4136A7DC}"/>
                  </a:ext>
                </a:extLst>
              </p:cNvPr>
              <p:cNvSpPr/>
              <p:nvPr/>
            </p:nvSpPr>
            <p:spPr>
              <a:xfrm rot="10800000" flipV="1">
                <a:off x="7077057" y="5988463"/>
                <a:ext cx="126627" cy="126636"/>
              </a:xfrm>
              <a:custGeom>
                <a:avLst/>
                <a:gdLst>
                  <a:gd name="connsiteX0" fmla="*/ 127086 w 126627"/>
                  <a:gd name="connsiteY0" fmla="*/ 64000 h 126636"/>
                  <a:gd name="connsiteX1" fmla="*/ 108546 w 126627"/>
                  <a:gd name="connsiteY1" fmla="*/ 108774 h 126636"/>
                  <a:gd name="connsiteX2" fmla="*/ 63772 w 126627"/>
                  <a:gd name="connsiteY2" fmla="*/ 127314 h 126636"/>
                  <a:gd name="connsiteX3" fmla="*/ 63756 w 126627"/>
                  <a:gd name="connsiteY3" fmla="*/ 127314 h 126636"/>
                  <a:gd name="connsiteX4" fmla="*/ 18998 w 126627"/>
                  <a:gd name="connsiteY4" fmla="*/ 108774 h 126636"/>
                  <a:gd name="connsiteX5" fmla="*/ 18990 w 126627"/>
                  <a:gd name="connsiteY5" fmla="*/ 108766 h 126636"/>
                  <a:gd name="connsiteX6" fmla="*/ 458 w 126627"/>
                  <a:gd name="connsiteY6" fmla="*/ 64000 h 126636"/>
                  <a:gd name="connsiteX7" fmla="*/ 458 w 126627"/>
                  <a:gd name="connsiteY7" fmla="*/ 63984 h 126636"/>
                  <a:gd name="connsiteX8" fmla="*/ 63772 w 126627"/>
                  <a:gd name="connsiteY8" fmla="*/ 678 h 126636"/>
                  <a:gd name="connsiteX9" fmla="*/ 63780 w 126627"/>
                  <a:gd name="connsiteY9" fmla="*/ 678 h 126636"/>
                  <a:gd name="connsiteX10" fmla="*/ 127086 w 126627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4000"/>
                    </a:moveTo>
                    <a:cubicBezTo>
                      <a:pt x="127086" y="80790"/>
                      <a:pt x="120417" y="96895"/>
                      <a:pt x="108546" y="108774"/>
                    </a:cubicBezTo>
                    <a:cubicBezTo>
                      <a:pt x="96667" y="120645"/>
                      <a:pt x="80562" y="127314"/>
                      <a:pt x="63772" y="127314"/>
                    </a:cubicBezTo>
                    <a:lnTo>
                      <a:pt x="63756" y="127314"/>
                    </a:lnTo>
                    <a:cubicBezTo>
                      <a:pt x="46974" y="127314"/>
                      <a:pt x="30869" y="120645"/>
                      <a:pt x="18998" y="108774"/>
                    </a:cubicBezTo>
                    <a:lnTo>
                      <a:pt x="18990" y="108766"/>
                    </a:lnTo>
                    <a:cubicBezTo>
                      <a:pt x="7119" y="96887"/>
                      <a:pt x="449" y="80790"/>
                      <a:pt x="458" y="64000"/>
                    </a:cubicBezTo>
                    <a:lnTo>
                      <a:pt x="458" y="63984"/>
                    </a:lnTo>
                    <a:cubicBezTo>
                      <a:pt x="458" y="29025"/>
                      <a:pt x="28805" y="678"/>
                      <a:pt x="63772" y="678"/>
                    </a:cubicBezTo>
                    <a:lnTo>
                      <a:pt x="63780" y="678"/>
                    </a:lnTo>
                    <a:cubicBezTo>
                      <a:pt x="98747" y="686"/>
                      <a:pt x="127086" y="29033"/>
                      <a:pt x="127086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D5D8B1FB-12BF-D4DE-598E-E877C3594C61}"/>
                  </a:ext>
                </a:extLst>
              </p:cNvPr>
              <p:cNvSpPr/>
              <p:nvPr/>
            </p:nvSpPr>
            <p:spPr>
              <a:xfrm rot="10800000" flipV="1">
                <a:off x="7360683" y="5988463"/>
                <a:ext cx="126636" cy="126636"/>
              </a:xfrm>
              <a:custGeom>
                <a:avLst/>
                <a:gdLst>
                  <a:gd name="connsiteX0" fmla="*/ 127176 w 126636"/>
                  <a:gd name="connsiteY0" fmla="*/ 64000 h 126636"/>
                  <a:gd name="connsiteX1" fmla="*/ 108636 w 126636"/>
                  <a:gd name="connsiteY1" fmla="*/ 108774 h 126636"/>
                  <a:gd name="connsiteX2" fmla="*/ 63862 w 126636"/>
                  <a:gd name="connsiteY2" fmla="*/ 127314 h 126636"/>
                  <a:gd name="connsiteX3" fmla="*/ 63847 w 126636"/>
                  <a:gd name="connsiteY3" fmla="*/ 127314 h 126636"/>
                  <a:gd name="connsiteX4" fmla="*/ 19088 w 126636"/>
                  <a:gd name="connsiteY4" fmla="*/ 108774 h 126636"/>
                  <a:gd name="connsiteX5" fmla="*/ 19081 w 126636"/>
                  <a:gd name="connsiteY5" fmla="*/ 108766 h 126636"/>
                  <a:gd name="connsiteX6" fmla="*/ 540 w 126636"/>
                  <a:gd name="connsiteY6" fmla="*/ 64000 h 126636"/>
                  <a:gd name="connsiteX7" fmla="*/ 540 w 126636"/>
                  <a:gd name="connsiteY7" fmla="*/ 63984 h 126636"/>
                  <a:gd name="connsiteX8" fmla="*/ 63862 w 126636"/>
                  <a:gd name="connsiteY8" fmla="*/ 678 h 126636"/>
                  <a:gd name="connsiteX9" fmla="*/ 63862 w 126636"/>
                  <a:gd name="connsiteY9" fmla="*/ 678 h 126636"/>
                  <a:gd name="connsiteX10" fmla="*/ 127176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4000"/>
                    </a:moveTo>
                    <a:cubicBezTo>
                      <a:pt x="127176" y="80879"/>
                      <a:pt x="120459" y="96952"/>
                      <a:pt x="108636" y="108774"/>
                    </a:cubicBezTo>
                    <a:cubicBezTo>
                      <a:pt x="96814" y="120597"/>
                      <a:pt x="80741" y="127314"/>
                      <a:pt x="63862" y="127314"/>
                    </a:cubicBezTo>
                    <a:lnTo>
                      <a:pt x="63847" y="127314"/>
                    </a:lnTo>
                    <a:cubicBezTo>
                      <a:pt x="47064" y="127314"/>
                      <a:pt x="30960" y="120645"/>
                      <a:pt x="19088" y="108774"/>
                    </a:cubicBezTo>
                    <a:lnTo>
                      <a:pt x="19081" y="108766"/>
                    </a:lnTo>
                    <a:cubicBezTo>
                      <a:pt x="7210" y="96887"/>
                      <a:pt x="540" y="80790"/>
                      <a:pt x="540" y="64000"/>
                    </a:cubicBezTo>
                    <a:lnTo>
                      <a:pt x="540" y="63984"/>
                    </a:lnTo>
                    <a:cubicBezTo>
                      <a:pt x="549" y="29025"/>
                      <a:pt x="28895" y="678"/>
                      <a:pt x="63862" y="678"/>
                    </a:cubicBezTo>
                    <a:lnTo>
                      <a:pt x="63862" y="678"/>
                    </a:lnTo>
                    <a:cubicBezTo>
                      <a:pt x="98830" y="686"/>
                      <a:pt x="127176" y="29033"/>
                      <a:pt x="127176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D73DE483-5296-76B0-0B73-AA372B1ADD0A}"/>
                  </a:ext>
                </a:extLst>
              </p:cNvPr>
              <p:cNvSpPr/>
              <p:nvPr/>
            </p:nvSpPr>
            <p:spPr>
              <a:xfrm rot="10800000" flipV="1">
                <a:off x="7644310" y="5988463"/>
                <a:ext cx="126636" cy="126636"/>
              </a:xfrm>
              <a:custGeom>
                <a:avLst/>
                <a:gdLst>
                  <a:gd name="connsiteX0" fmla="*/ 127259 w 126636"/>
                  <a:gd name="connsiteY0" fmla="*/ 64000 h 126636"/>
                  <a:gd name="connsiteX1" fmla="*/ 108711 w 126636"/>
                  <a:gd name="connsiteY1" fmla="*/ 108774 h 126636"/>
                  <a:gd name="connsiteX2" fmla="*/ 63945 w 126636"/>
                  <a:gd name="connsiteY2" fmla="*/ 127314 h 126636"/>
                  <a:gd name="connsiteX3" fmla="*/ 63928 w 126636"/>
                  <a:gd name="connsiteY3" fmla="*/ 127314 h 126636"/>
                  <a:gd name="connsiteX4" fmla="*/ 19171 w 126636"/>
                  <a:gd name="connsiteY4" fmla="*/ 108774 h 126636"/>
                  <a:gd name="connsiteX5" fmla="*/ 19163 w 126636"/>
                  <a:gd name="connsiteY5" fmla="*/ 108766 h 126636"/>
                  <a:gd name="connsiteX6" fmla="*/ 623 w 126636"/>
                  <a:gd name="connsiteY6" fmla="*/ 64000 h 126636"/>
                  <a:gd name="connsiteX7" fmla="*/ 623 w 126636"/>
                  <a:gd name="connsiteY7" fmla="*/ 63992 h 126636"/>
                  <a:gd name="connsiteX8" fmla="*/ 63945 w 126636"/>
                  <a:gd name="connsiteY8" fmla="*/ 678 h 126636"/>
                  <a:gd name="connsiteX9" fmla="*/ 63945 w 126636"/>
                  <a:gd name="connsiteY9" fmla="*/ 678 h 126636"/>
                  <a:gd name="connsiteX10" fmla="*/ 127259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4000"/>
                    </a:moveTo>
                    <a:cubicBezTo>
                      <a:pt x="127259" y="80968"/>
                      <a:pt x="120484" y="97000"/>
                      <a:pt x="108711" y="108774"/>
                    </a:cubicBezTo>
                    <a:cubicBezTo>
                      <a:pt x="96944" y="120540"/>
                      <a:pt x="80912" y="127314"/>
                      <a:pt x="63945" y="127314"/>
                    </a:cubicBezTo>
                    <a:lnTo>
                      <a:pt x="63928" y="127314"/>
                    </a:lnTo>
                    <a:cubicBezTo>
                      <a:pt x="47146" y="127314"/>
                      <a:pt x="31042" y="120645"/>
                      <a:pt x="19171" y="108774"/>
                    </a:cubicBezTo>
                    <a:lnTo>
                      <a:pt x="19163" y="108766"/>
                    </a:lnTo>
                    <a:cubicBezTo>
                      <a:pt x="7292" y="96887"/>
                      <a:pt x="623" y="80790"/>
                      <a:pt x="623" y="64000"/>
                    </a:cubicBezTo>
                    <a:lnTo>
                      <a:pt x="623" y="63992"/>
                    </a:lnTo>
                    <a:cubicBezTo>
                      <a:pt x="631" y="29025"/>
                      <a:pt x="28977" y="678"/>
                      <a:pt x="63945" y="678"/>
                    </a:cubicBezTo>
                    <a:lnTo>
                      <a:pt x="63945" y="678"/>
                    </a:lnTo>
                    <a:cubicBezTo>
                      <a:pt x="98912" y="686"/>
                      <a:pt x="127259" y="29033"/>
                      <a:pt x="127259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C09FC33A-D0EE-1784-605A-FADA78224C58}"/>
                  </a:ext>
                </a:extLst>
              </p:cNvPr>
              <p:cNvSpPr/>
              <p:nvPr/>
            </p:nvSpPr>
            <p:spPr>
              <a:xfrm rot="10800000" flipV="1">
                <a:off x="7927937" y="5988463"/>
                <a:ext cx="126636" cy="126636"/>
              </a:xfrm>
              <a:custGeom>
                <a:avLst/>
                <a:gdLst>
                  <a:gd name="connsiteX0" fmla="*/ 127341 w 126636"/>
                  <a:gd name="connsiteY0" fmla="*/ 64000 h 126636"/>
                  <a:gd name="connsiteX1" fmla="*/ 108793 w 126636"/>
                  <a:gd name="connsiteY1" fmla="*/ 108774 h 126636"/>
                  <a:gd name="connsiteX2" fmla="*/ 64027 w 126636"/>
                  <a:gd name="connsiteY2" fmla="*/ 127314 h 126636"/>
                  <a:gd name="connsiteX3" fmla="*/ 64019 w 126636"/>
                  <a:gd name="connsiteY3" fmla="*/ 127314 h 126636"/>
                  <a:gd name="connsiteX4" fmla="*/ 19253 w 126636"/>
                  <a:gd name="connsiteY4" fmla="*/ 108774 h 126636"/>
                  <a:gd name="connsiteX5" fmla="*/ 19245 w 126636"/>
                  <a:gd name="connsiteY5" fmla="*/ 108766 h 126636"/>
                  <a:gd name="connsiteX6" fmla="*/ 705 w 126636"/>
                  <a:gd name="connsiteY6" fmla="*/ 64000 h 126636"/>
                  <a:gd name="connsiteX7" fmla="*/ 705 w 126636"/>
                  <a:gd name="connsiteY7" fmla="*/ 63992 h 126636"/>
                  <a:gd name="connsiteX8" fmla="*/ 64027 w 126636"/>
                  <a:gd name="connsiteY8" fmla="*/ 678 h 126636"/>
                  <a:gd name="connsiteX9" fmla="*/ 64027 w 126636"/>
                  <a:gd name="connsiteY9" fmla="*/ 678 h 126636"/>
                  <a:gd name="connsiteX10" fmla="*/ 127341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4000"/>
                    </a:moveTo>
                    <a:cubicBezTo>
                      <a:pt x="127341" y="81049"/>
                      <a:pt x="120510" y="97056"/>
                      <a:pt x="108793" y="108774"/>
                    </a:cubicBezTo>
                    <a:cubicBezTo>
                      <a:pt x="97075" y="120492"/>
                      <a:pt x="81076" y="127314"/>
                      <a:pt x="64027" y="127314"/>
                    </a:cubicBezTo>
                    <a:lnTo>
                      <a:pt x="64019" y="127314"/>
                    </a:lnTo>
                    <a:cubicBezTo>
                      <a:pt x="47229" y="127314"/>
                      <a:pt x="31124" y="120645"/>
                      <a:pt x="19253" y="108774"/>
                    </a:cubicBezTo>
                    <a:lnTo>
                      <a:pt x="19245" y="108766"/>
                    </a:lnTo>
                    <a:cubicBezTo>
                      <a:pt x="7374" y="96895"/>
                      <a:pt x="705" y="80790"/>
                      <a:pt x="705" y="64000"/>
                    </a:cubicBezTo>
                    <a:lnTo>
                      <a:pt x="705" y="63992"/>
                    </a:lnTo>
                    <a:cubicBezTo>
                      <a:pt x="713" y="29025"/>
                      <a:pt x="29060" y="678"/>
                      <a:pt x="64027" y="678"/>
                    </a:cubicBezTo>
                    <a:lnTo>
                      <a:pt x="64027" y="678"/>
                    </a:lnTo>
                    <a:cubicBezTo>
                      <a:pt x="98995" y="686"/>
                      <a:pt x="127341" y="29033"/>
                      <a:pt x="127341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60CE5C51-206A-5D0C-F2C2-23C2A5917D85}"/>
                  </a:ext>
                </a:extLst>
              </p:cNvPr>
              <p:cNvSpPr/>
              <p:nvPr/>
            </p:nvSpPr>
            <p:spPr>
              <a:xfrm rot="10800000" flipV="1">
                <a:off x="8211564" y="5988463"/>
                <a:ext cx="126636" cy="126636"/>
              </a:xfrm>
              <a:custGeom>
                <a:avLst/>
                <a:gdLst>
                  <a:gd name="connsiteX0" fmla="*/ 127424 w 126636"/>
                  <a:gd name="connsiteY0" fmla="*/ 64000 h 126636"/>
                  <a:gd name="connsiteX1" fmla="*/ 108876 w 126636"/>
                  <a:gd name="connsiteY1" fmla="*/ 108774 h 126636"/>
                  <a:gd name="connsiteX2" fmla="*/ 64110 w 126636"/>
                  <a:gd name="connsiteY2" fmla="*/ 127314 h 126636"/>
                  <a:gd name="connsiteX3" fmla="*/ 64102 w 126636"/>
                  <a:gd name="connsiteY3" fmla="*/ 127314 h 126636"/>
                  <a:gd name="connsiteX4" fmla="*/ 19336 w 126636"/>
                  <a:gd name="connsiteY4" fmla="*/ 108774 h 126636"/>
                  <a:gd name="connsiteX5" fmla="*/ 19328 w 126636"/>
                  <a:gd name="connsiteY5" fmla="*/ 108766 h 126636"/>
                  <a:gd name="connsiteX6" fmla="*/ 788 w 126636"/>
                  <a:gd name="connsiteY6" fmla="*/ 64000 h 126636"/>
                  <a:gd name="connsiteX7" fmla="*/ 788 w 126636"/>
                  <a:gd name="connsiteY7" fmla="*/ 63992 h 126636"/>
                  <a:gd name="connsiteX8" fmla="*/ 64102 w 126636"/>
                  <a:gd name="connsiteY8" fmla="*/ 678 h 126636"/>
                  <a:gd name="connsiteX9" fmla="*/ 64110 w 126636"/>
                  <a:gd name="connsiteY9" fmla="*/ 678 h 126636"/>
                  <a:gd name="connsiteX10" fmla="*/ 127424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4000"/>
                    </a:moveTo>
                    <a:cubicBezTo>
                      <a:pt x="127424" y="81137"/>
                      <a:pt x="120545" y="97105"/>
                      <a:pt x="108876" y="108774"/>
                    </a:cubicBezTo>
                    <a:cubicBezTo>
                      <a:pt x="97215" y="120435"/>
                      <a:pt x="81247" y="127314"/>
                      <a:pt x="64110" y="127314"/>
                    </a:cubicBezTo>
                    <a:lnTo>
                      <a:pt x="64102" y="127314"/>
                    </a:lnTo>
                    <a:cubicBezTo>
                      <a:pt x="47312" y="127314"/>
                      <a:pt x="31207" y="120645"/>
                      <a:pt x="19336" y="108774"/>
                    </a:cubicBezTo>
                    <a:lnTo>
                      <a:pt x="19328" y="108766"/>
                    </a:lnTo>
                    <a:cubicBezTo>
                      <a:pt x="7457" y="96895"/>
                      <a:pt x="788" y="80790"/>
                      <a:pt x="788" y="64000"/>
                    </a:cubicBezTo>
                    <a:lnTo>
                      <a:pt x="788" y="63992"/>
                    </a:lnTo>
                    <a:cubicBezTo>
                      <a:pt x="788" y="29025"/>
                      <a:pt x="29134" y="678"/>
                      <a:pt x="64102" y="678"/>
                    </a:cubicBezTo>
                    <a:lnTo>
                      <a:pt x="64110" y="678"/>
                    </a:lnTo>
                    <a:cubicBezTo>
                      <a:pt x="99078" y="686"/>
                      <a:pt x="127424" y="29033"/>
                      <a:pt x="127424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E3DE857C-8E7E-6AA5-A5BA-DD11465A8669}"/>
                  </a:ext>
                </a:extLst>
              </p:cNvPr>
              <p:cNvSpPr/>
              <p:nvPr/>
            </p:nvSpPr>
            <p:spPr>
              <a:xfrm rot="10800000" flipV="1">
                <a:off x="8495191" y="5988463"/>
                <a:ext cx="126636" cy="126636"/>
              </a:xfrm>
              <a:custGeom>
                <a:avLst/>
                <a:gdLst>
                  <a:gd name="connsiteX0" fmla="*/ 127506 w 126636"/>
                  <a:gd name="connsiteY0" fmla="*/ 64000 h 126636"/>
                  <a:gd name="connsiteX1" fmla="*/ 108958 w 126636"/>
                  <a:gd name="connsiteY1" fmla="*/ 108774 h 126636"/>
                  <a:gd name="connsiteX2" fmla="*/ 64192 w 126636"/>
                  <a:gd name="connsiteY2" fmla="*/ 127314 h 126636"/>
                  <a:gd name="connsiteX3" fmla="*/ 64184 w 126636"/>
                  <a:gd name="connsiteY3" fmla="*/ 127314 h 126636"/>
                  <a:gd name="connsiteX4" fmla="*/ 19418 w 126636"/>
                  <a:gd name="connsiteY4" fmla="*/ 108774 h 126636"/>
                  <a:gd name="connsiteX5" fmla="*/ 19410 w 126636"/>
                  <a:gd name="connsiteY5" fmla="*/ 108766 h 126636"/>
                  <a:gd name="connsiteX6" fmla="*/ 870 w 126636"/>
                  <a:gd name="connsiteY6" fmla="*/ 64000 h 126636"/>
                  <a:gd name="connsiteX7" fmla="*/ 870 w 126636"/>
                  <a:gd name="connsiteY7" fmla="*/ 63992 h 126636"/>
                  <a:gd name="connsiteX8" fmla="*/ 64184 w 126636"/>
                  <a:gd name="connsiteY8" fmla="*/ 678 h 126636"/>
                  <a:gd name="connsiteX9" fmla="*/ 64192 w 126636"/>
                  <a:gd name="connsiteY9" fmla="*/ 678 h 126636"/>
                  <a:gd name="connsiteX10" fmla="*/ 127506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4000"/>
                    </a:moveTo>
                    <a:cubicBezTo>
                      <a:pt x="127506" y="81226"/>
                      <a:pt x="120571" y="97153"/>
                      <a:pt x="108958" y="108774"/>
                    </a:cubicBezTo>
                    <a:cubicBezTo>
                      <a:pt x="97345" y="120387"/>
                      <a:pt x="81418" y="127314"/>
                      <a:pt x="64192" y="127314"/>
                    </a:cubicBezTo>
                    <a:lnTo>
                      <a:pt x="64184" y="127314"/>
                    </a:lnTo>
                    <a:cubicBezTo>
                      <a:pt x="47394" y="127314"/>
                      <a:pt x="31289" y="120645"/>
                      <a:pt x="19418" y="108774"/>
                    </a:cubicBezTo>
                    <a:lnTo>
                      <a:pt x="19410" y="108766"/>
                    </a:lnTo>
                    <a:cubicBezTo>
                      <a:pt x="7540" y="96895"/>
                      <a:pt x="870" y="80790"/>
                      <a:pt x="870" y="64000"/>
                    </a:cubicBezTo>
                    <a:lnTo>
                      <a:pt x="870" y="63992"/>
                    </a:lnTo>
                    <a:cubicBezTo>
                      <a:pt x="870" y="29025"/>
                      <a:pt x="29217" y="678"/>
                      <a:pt x="64184" y="678"/>
                    </a:cubicBezTo>
                    <a:lnTo>
                      <a:pt x="64192" y="678"/>
                    </a:lnTo>
                    <a:cubicBezTo>
                      <a:pt x="99159" y="686"/>
                      <a:pt x="127506" y="29033"/>
                      <a:pt x="127506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4D580F6F-6147-391F-E710-19540865839E}"/>
                  </a:ext>
                </a:extLst>
              </p:cNvPr>
              <p:cNvSpPr/>
              <p:nvPr/>
            </p:nvSpPr>
            <p:spPr>
              <a:xfrm rot="10800000" flipV="1">
                <a:off x="8778817" y="5988463"/>
                <a:ext cx="126636" cy="126636"/>
              </a:xfrm>
              <a:custGeom>
                <a:avLst/>
                <a:gdLst>
                  <a:gd name="connsiteX0" fmla="*/ 127589 w 126636"/>
                  <a:gd name="connsiteY0" fmla="*/ 64000 h 126636"/>
                  <a:gd name="connsiteX1" fmla="*/ 109040 w 126636"/>
                  <a:gd name="connsiteY1" fmla="*/ 108774 h 126636"/>
                  <a:gd name="connsiteX2" fmla="*/ 64274 w 126636"/>
                  <a:gd name="connsiteY2" fmla="*/ 127314 h 126636"/>
                  <a:gd name="connsiteX3" fmla="*/ 64267 w 126636"/>
                  <a:gd name="connsiteY3" fmla="*/ 127314 h 126636"/>
                  <a:gd name="connsiteX4" fmla="*/ 19501 w 126636"/>
                  <a:gd name="connsiteY4" fmla="*/ 108774 h 126636"/>
                  <a:gd name="connsiteX5" fmla="*/ 19493 w 126636"/>
                  <a:gd name="connsiteY5" fmla="*/ 108766 h 126636"/>
                  <a:gd name="connsiteX6" fmla="*/ 952 w 126636"/>
                  <a:gd name="connsiteY6" fmla="*/ 64000 h 126636"/>
                  <a:gd name="connsiteX7" fmla="*/ 952 w 126636"/>
                  <a:gd name="connsiteY7" fmla="*/ 63992 h 126636"/>
                  <a:gd name="connsiteX8" fmla="*/ 64267 w 126636"/>
                  <a:gd name="connsiteY8" fmla="*/ 678 h 126636"/>
                  <a:gd name="connsiteX9" fmla="*/ 64267 w 126636"/>
                  <a:gd name="connsiteY9" fmla="*/ 678 h 126636"/>
                  <a:gd name="connsiteX10" fmla="*/ 127589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4000"/>
                    </a:moveTo>
                    <a:cubicBezTo>
                      <a:pt x="127589" y="81315"/>
                      <a:pt x="120605" y="97210"/>
                      <a:pt x="109040" y="108774"/>
                    </a:cubicBezTo>
                    <a:cubicBezTo>
                      <a:pt x="97476" y="120331"/>
                      <a:pt x="81581" y="127314"/>
                      <a:pt x="64274" y="127314"/>
                    </a:cubicBezTo>
                    <a:lnTo>
                      <a:pt x="64267" y="127314"/>
                    </a:lnTo>
                    <a:cubicBezTo>
                      <a:pt x="47476" y="127314"/>
                      <a:pt x="31371" y="120645"/>
                      <a:pt x="19501" y="108774"/>
                    </a:cubicBezTo>
                    <a:lnTo>
                      <a:pt x="19493" y="108766"/>
                    </a:lnTo>
                    <a:cubicBezTo>
                      <a:pt x="7621" y="96895"/>
                      <a:pt x="952" y="80790"/>
                      <a:pt x="952" y="64000"/>
                    </a:cubicBezTo>
                    <a:lnTo>
                      <a:pt x="952" y="63992"/>
                    </a:lnTo>
                    <a:cubicBezTo>
                      <a:pt x="952" y="29025"/>
                      <a:pt x="29299" y="678"/>
                      <a:pt x="64267" y="678"/>
                    </a:cubicBezTo>
                    <a:lnTo>
                      <a:pt x="64267" y="678"/>
                    </a:lnTo>
                    <a:cubicBezTo>
                      <a:pt x="99234" y="686"/>
                      <a:pt x="127589" y="29033"/>
                      <a:pt x="127589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368868EA-2AA3-81CB-9E1A-B45BFF81CEA3}"/>
                  </a:ext>
                </a:extLst>
              </p:cNvPr>
              <p:cNvSpPr/>
              <p:nvPr/>
            </p:nvSpPr>
            <p:spPr>
              <a:xfrm rot="10800000" flipV="1">
                <a:off x="9062452" y="5988463"/>
                <a:ext cx="126627" cy="126636"/>
              </a:xfrm>
              <a:custGeom>
                <a:avLst/>
                <a:gdLst>
                  <a:gd name="connsiteX0" fmla="*/ 127663 w 126627"/>
                  <a:gd name="connsiteY0" fmla="*/ 64000 h 126636"/>
                  <a:gd name="connsiteX1" fmla="*/ 109123 w 126627"/>
                  <a:gd name="connsiteY1" fmla="*/ 108774 h 126636"/>
                  <a:gd name="connsiteX2" fmla="*/ 64357 w 126627"/>
                  <a:gd name="connsiteY2" fmla="*/ 127314 h 126636"/>
                  <a:gd name="connsiteX3" fmla="*/ 64349 w 126627"/>
                  <a:gd name="connsiteY3" fmla="*/ 127314 h 126636"/>
                  <a:gd name="connsiteX4" fmla="*/ 19583 w 126627"/>
                  <a:gd name="connsiteY4" fmla="*/ 108782 h 126636"/>
                  <a:gd name="connsiteX5" fmla="*/ 19575 w 126627"/>
                  <a:gd name="connsiteY5" fmla="*/ 108774 h 126636"/>
                  <a:gd name="connsiteX6" fmla="*/ 1035 w 126627"/>
                  <a:gd name="connsiteY6" fmla="*/ 64000 h 126636"/>
                  <a:gd name="connsiteX7" fmla="*/ 1035 w 126627"/>
                  <a:gd name="connsiteY7" fmla="*/ 64000 h 126636"/>
                  <a:gd name="connsiteX8" fmla="*/ 64349 w 126627"/>
                  <a:gd name="connsiteY8" fmla="*/ 678 h 126636"/>
                  <a:gd name="connsiteX9" fmla="*/ 64349 w 126627"/>
                  <a:gd name="connsiteY9" fmla="*/ 678 h 126636"/>
                  <a:gd name="connsiteX10" fmla="*/ 127663 w 126627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4000"/>
                    </a:moveTo>
                    <a:cubicBezTo>
                      <a:pt x="127663" y="81395"/>
                      <a:pt x="120631" y="97258"/>
                      <a:pt x="109123" y="108774"/>
                    </a:cubicBezTo>
                    <a:cubicBezTo>
                      <a:pt x="97615" y="120282"/>
                      <a:pt x="81752" y="127314"/>
                      <a:pt x="64357" y="127314"/>
                    </a:cubicBezTo>
                    <a:lnTo>
                      <a:pt x="64349" y="127314"/>
                    </a:lnTo>
                    <a:cubicBezTo>
                      <a:pt x="47559" y="127314"/>
                      <a:pt x="31454" y="120645"/>
                      <a:pt x="19583" y="108782"/>
                    </a:cubicBezTo>
                    <a:lnTo>
                      <a:pt x="19575" y="108774"/>
                    </a:lnTo>
                    <a:cubicBezTo>
                      <a:pt x="7704" y="96895"/>
                      <a:pt x="1035" y="80790"/>
                      <a:pt x="1035" y="64000"/>
                    </a:cubicBezTo>
                    <a:lnTo>
                      <a:pt x="1035" y="64000"/>
                    </a:lnTo>
                    <a:cubicBezTo>
                      <a:pt x="1035" y="29033"/>
                      <a:pt x="29382" y="678"/>
                      <a:pt x="64349" y="678"/>
                    </a:cubicBezTo>
                    <a:lnTo>
                      <a:pt x="64349" y="678"/>
                    </a:lnTo>
                    <a:cubicBezTo>
                      <a:pt x="99316" y="686"/>
                      <a:pt x="127663" y="29033"/>
                      <a:pt x="127663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B7A654F8-2A1D-6E70-4170-354A17AD19B2}"/>
                  </a:ext>
                </a:extLst>
              </p:cNvPr>
              <p:cNvSpPr/>
              <p:nvPr/>
            </p:nvSpPr>
            <p:spPr>
              <a:xfrm rot="10800000" flipV="1">
                <a:off x="9346079" y="5988463"/>
                <a:ext cx="126636" cy="126636"/>
              </a:xfrm>
              <a:custGeom>
                <a:avLst/>
                <a:gdLst>
                  <a:gd name="connsiteX0" fmla="*/ 127753 w 126636"/>
                  <a:gd name="connsiteY0" fmla="*/ 64000 h 126636"/>
                  <a:gd name="connsiteX1" fmla="*/ 109213 w 126636"/>
                  <a:gd name="connsiteY1" fmla="*/ 108774 h 126636"/>
                  <a:gd name="connsiteX2" fmla="*/ 64447 w 126636"/>
                  <a:gd name="connsiteY2" fmla="*/ 127314 h 126636"/>
                  <a:gd name="connsiteX3" fmla="*/ 64439 w 126636"/>
                  <a:gd name="connsiteY3" fmla="*/ 127314 h 126636"/>
                  <a:gd name="connsiteX4" fmla="*/ 19674 w 126636"/>
                  <a:gd name="connsiteY4" fmla="*/ 108782 h 126636"/>
                  <a:gd name="connsiteX5" fmla="*/ 19666 w 126636"/>
                  <a:gd name="connsiteY5" fmla="*/ 108774 h 126636"/>
                  <a:gd name="connsiteX6" fmla="*/ 1117 w 126636"/>
                  <a:gd name="connsiteY6" fmla="*/ 64000 h 126636"/>
                  <a:gd name="connsiteX7" fmla="*/ 1117 w 126636"/>
                  <a:gd name="connsiteY7" fmla="*/ 64000 h 126636"/>
                  <a:gd name="connsiteX8" fmla="*/ 64439 w 126636"/>
                  <a:gd name="connsiteY8" fmla="*/ 678 h 126636"/>
                  <a:gd name="connsiteX9" fmla="*/ 64439 w 126636"/>
                  <a:gd name="connsiteY9" fmla="*/ 678 h 126636"/>
                  <a:gd name="connsiteX10" fmla="*/ 127753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4000"/>
                    </a:moveTo>
                    <a:cubicBezTo>
                      <a:pt x="127753" y="81484"/>
                      <a:pt x="120665" y="97315"/>
                      <a:pt x="109213" y="108774"/>
                    </a:cubicBezTo>
                    <a:cubicBezTo>
                      <a:pt x="97754" y="120226"/>
                      <a:pt x="81931" y="127314"/>
                      <a:pt x="64447" y="127314"/>
                    </a:cubicBezTo>
                    <a:lnTo>
                      <a:pt x="64439" y="127314"/>
                    </a:lnTo>
                    <a:cubicBezTo>
                      <a:pt x="47649" y="127314"/>
                      <a:pt x="31544" y="120645"/>
                      <a:pt x="19674" y="108782"/>
                    </a:cubicBezTo>
                    <a:lnTo>
                      <a:pt x="19666" y="108774"/>
                    </a:lnTo>
                    <a:cubicBezTo>
                      <a:pt x="7795" y="96895"/>
                      <a:pt x="1117" y="80790"/>
                      <a:pt x="1117" y="64000"/>
                    </a:cubicBezTo>
                    <a:lnTo>
                      <a:pt x="1117" y="64000"/>
                    </a:lnTo>
                    <a:cubicBezTo>
                      <a:pt x="1117" y="29033"/>
                      <a:pt x="29472" y="678"/>
                      <a:pt x="64439" y="678"/>
                    </a:cubicBezTo>
                    <a:lnTo>
                      <a:pt x="64439" y="678"/>
                    </a:lnTo>
                    <a:cubicBezTo>
                      <a:pt x="99407" y="678"/>
                      <a:pt x="127753" y="29033"/>
                      <a:pt x="127753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5" name="图形 214">
              <a:extLst>
                <a:ext uri="{FF2B5EF4-FFF2-40B4-BE49-F238E27FC236}">
                  <a16:creationId xmlns:a16="http://schemas.microsoft.com/office/drawing/2014/main" id="{971654C8-3DF5-9681-570F-EB792BC72C6B}"/>
                </a:ext>
              </a:extLst>
            </p:cNvPr>
            <p:cNvGrpSpPr/>
            <p:nvPr/>
          </p:nvGrpSpPr>
          <p:grpSpPr>
            <a:xfrm>
              <a:off x="7077057" y="6201835"/>
              <a:ext cx="2395658" cy="126636"/>
              <a:chOff x="7077057" y="6201835"/>
              <a:chExt cx="2395658" cy="126636"/>
            </a:xfrm>
            <a:solidFill>
              <a:srgbClr val="FFCC00"/>
            </a:solidFill>
          </p:grpSpPr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00C8F976-CA4B-1DE2-920C-83B55EF60F7C}"/>
                  </a:ext>
                </a:extLst>
              </p:cNvPr>
              <p:cNvSpPr/>
              <p:nvPr/>
            </p:nvSpPr>
            <p:spPr>
              <a:xfrm rot="10800000" flipV="1">
                <a:off x="7077057" y="6201835"/>
                <a:ext cx="126627" cy="126636"/>
              </a:xfrm>
              <a:custGeom>
                <a:avLst/>
                <a:gdLst>
                  <a:gd name="connsiteX0" fmla="*/ 127086 w 126627"/>
                  <a:gd name="connsiteY0" fmla="*/ 64036 h 126636"/>
                  <a:gd name="connsiteX1" fmla="*/ 108546 w 126627"/>
                  <a:gd name="connsiteY1" fmla="*/ 108810 h 126636"/>
                  <a:gd name="connsiteX2" fmla="*/ 63772 w 126627"/>
                  <a:gd name="connsiteY2" fmla="*/ 127350 h 126636"/>
                  <a:gd name="connsiteX3" fmla="*/ 63756 w 126627"/>
                  <a:gd name="connsiteY3" fmla="*/ 127350 h 126636"/>
                  <a:gd name="connsiteX4" fmla="*/ 18998 w 126627"/>
                  <a:gd name="connsiteY4" fmla="*/ 108810 h 126636"/>
                  <a:gd name="connsiteX5" fmla="*/ 18990 w 126627"/>
                  <a:gd name="connsiteY5" fmla="*/ 108802 h 126636"/>
                  <a:gd name="connsiteX6" fmla="*/ 458 w 126627"/>
                  <a:gd name="connsiteY6" fmla="*/ 64036 h 126636"/>
                  <a:gd name="connsiteX7" fmla="*/ 458 w 126627"/>
                  <a:gd name="connsiteY7" fmla="*/ 64020 h 126636"/>
                  <a:gd name="connsiteX8" fmla="*/ 63772 w 126627"/>
                  <a:gd name="connsiteY8" fmla="*/ 714 h 126636"/>
                  <a:gd name="connsiteX9" fmla="*/ 63780 w 126627"/>
                  <a:gd name="connsiteY9" fmla="*/ 714 h 126636"/>
                  <a:gd name="connsiteX10" fmla="*/ 127086 w 126627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4036"/>
                    </a:moveTo>
                    <a:cubicBezTo>
                      <a:pt x="127086" y="80826"/>
                      <a:pt x="120417" y="96931"/>
                      <a:pt x="108546" y="108810"/>
                    </a:cubicBezTo>
                    <a:cubicBezTo>
                      <a:pt x="96667" y="120681"/>
                      <a:pt x="80562" y="127350"/>
                      <a:pt x="63772" y="127350"/>
                    </a:cubicBezTo>
                    <a:lnTo>
                      <a:pt x="63756" y="127350"/>
                    </a:lnTo>
                    <a:cubicBezTo>
                      <a:pt x="46974" y="127350"/>
                      <a:pt x="30869" y="120681"/>
                      <a:pt x="18998" y="108810"/>
                    </a:cubicBezTo>
                    <a:lnTo>
                      <a:pt x="18990" y="108802"/>
                    </a:lnTo>
                    <a:cubicBezTo>
                      <a:pt x="7119" y="96923"/>
                      <a:pt x="449" y="80826"/>
                      <a:pt x="458" y="64036"/>
                    </a:cubicBezTo>
                    <a:lnTo>
                      <a:pt x="458" y="64020"/>
                    </a:lnTo>
                    <a:cubicBezTo>
                      <a:pt x="458" y="29061"/>
                      <a:pt x="28805" y="714"/>
                      <a:pt x="63772" y="714"/>
                    </a:cubicBezTo>
                    <a:lnTo>
                      <a:pt x="63780" y="714"/>
                    </a:lnTo>
                    <a:cubicBezTo>
                      <a:pt x="98747" y="722"/>
                      <a:pt x="127086" y="29068"/>
                      <a:pt x="127086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AEC4B92F-E9A2-0B1A-7818-E5F1A1DD2558}"/>
                  </a:ext>
                </a:extLst>
              </p:cNvPr>
              <p:cNvSpPr/>
              <p:nvPr/>
            </p:nvSpPr>
            <p:spPr>
              <a:xfrm rot="10800000" flipV="1">
                <a:off x="7360683" y="6201835"/>
                <a:ext cx="126636" cy="126636"/>
              </a:xfrm>
              <a:custGeom>
                <a:avLst/>
                <a:gdLst>
                  <a:gd name="connsiteX0" fmla="*/ 127176 w 126636"/>
                  <a:gd name="connsiteY0" fmla="*/ 64036 h 126636"/>
                  <a:gd name="connsiteX1" fmla="*/ 108636 w 126636"/>
                  <a:gd name="connsiteY1" fmla="*/ 108810 h 126636"/>
                  <a:gd name="connsiteX2" fmla="*/ 63862 w 126636"/>
                  <a:gd name="connsiteY2" fmla="*/ 127350 h 126636"/>
                  <a:gd name="connsiteX3" fmla="*/ 63847 w 126636"/>
                  <a:gd name="connsiteY3" fmla="*/ 127350 h 126636"/>
                  <a:gd name="connsiteX4" fmla="*/ 19088 w 126636"/>
                  <a:gd name="connsiteY4" fmla="*/ 108810 h 126636"/>
                  <a:gd name="connsiteX5" fmla="*/ 19081 w 126636"/>
                  <a:gd name="connsiteY5" fmla="*/ 108802 h 126636"/>
                  <a:gd name="connsiteX6" fmla="*/ 540 w 126636"/>
                  <a:gd name="connsiteY6" fmla="*/ 64036 h 126636"/>
                  <a:gd name="connsiteX7" fmla="*/ 540 w 126636"/>
                  <a:gd name="connsiteY7" fmla="*/ 64020 h 126636"/>
                  <a:gd name="connsiteX8" fmla="*/ 63862 w 126636"/>
                  <a:gd name="connsiteY8" fmla="*/ 714 h 126636"/>
                  <a:gd name="connsiteX9" fmla="*/ 63862 w 126636"/>
                  <a:gd name="connsiteY9" fmla="*/ 714 h 126636"/>
                  <a:gd name="connsiteX10" fmla="*/ 127176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4036"/>
                    </a:moveTo>
                    <a:cubicBezTo>
                      <a:pt x="127176" y="80915"/>
                      <a:pt x="120459" y="96987"/>
                      <a:pt x="108636" y="108810"/>
                    </a:cubicBezTo>
                    <a:cubicBezTo>
                      <a:pt x="96814" y="120632"/>
                      <a:pt x="80741" y="127350"/>
                      <a:pt x="63862" y="127350"/>
                    </a:cubicBezTo>
                    <a:lnTo>
                      <a:pt x="63847" y="127350"/>
                    </a:lnTo>
                    <a:cubicBezTo>
                      <a:pt x="47064" y="127350"/>
                      <a:pt x="30960" y="120681"/>
                      <a:pt x="19088" y="108810"/>
                    </a:cubicBezTo>
                    <a:lnTo>
                      <a:pt x="19081" y="108802"/>
                    </a:lnTo>
                    <a:cubicBezTo>
                      <a:pt x="7210" y="96923"/>
                      <a:pt x="540" y="80826"/>
                      <a:pt x="540" y="64036"/>
                    </a:cubicBezTo>
                    <a:lnTo>
                      <a:pt x="540" y="64020"/>
                    </a:lnTo>
                    <a:cubicBezTo>
                      <a:pt x="549" y="29061"/>
                      <a:pt x="28895" y="714"/>
                      <a:pt x="63862" y="714"/>
                    </a:cubicBezTo>
                    <a:lnTo>
                      <a:pt x="63862" y="714"/>
                    </a:lnTo>
                    <a:cubicBezTo>
                      <a:pt x="98830" y="722"/>
                      <a:pt x="127176" y="29068"/>
                      <a:pt x="127176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A2262C81-27BF-E27F-E668-D2CD243A0EA0}"/>
                  </a:ext>
                </a:extLst>
              </p:cNvPr>
              <p:cNvSpPr/>
              <p:nvPr/>
            </p:nvSpPr>
            <p:spPr>
              <a:xfrm rot="10800000" flipV="1">
                <a:off x="7644310" y="6201835"/>
                <a:ext cx="126636" cy="126636"/>
              </a:xfrm>
              <a:custGeom>
                <a:avLst/>
                <a:gdLst>
                  <a:gd name="connsiteX0" fmla="*/ 127259 w 126636"/>
                  <a:gd name="connsiteY0" fmla="*/ 64036 h 126636"/>
                  <a:gd name="connsiteX1" fmla="*/ 108711 w 126636"/>
                  <a:gd name="connsiteY1" fmla="*/ 108810 h 126636"/>
                  <a:gd name="connsiteX2" fmla="*/ 63945 w 126636"/>
                  <a:gd name="connsiteY2" fmla="*/ 127350 h 126636"/>
                  <a:gd name="connsiteX3" fmla="*/ 63928 w 126636"/>
                  <a:gd name="connsiteY3" fmla="*/ 127350 h 126636"/>
                  <a:gd name="connsiteX4" fmla="*/ 19171 w 126636"/>
                  <a:gd name="connsiteY4" fmla="*/ 108810 h 126636"/>
                  <a:gd name="connsiteX5" fmla="*/ 19163 w 126636"/>
                  <a:gd name="connsiteY5" fmla="*/ 108802 h 126636"/>
                  <a:gd name="connsiteX6" fmla="*/ 623 w 126636"/>
                  <a:gd name="connsiteY6" fmla="*/ 64036 h 126636"/>
                  <a:gd name="connsiteX7" fmla="*/ 623 w 126636"/>
                  <a:gd name="connsiteY7" fmla="*/ 64028 h 126636"/>
                  <a:gd name="connsiteX8" fmla="*/ 63945 w 126636"/>
                  <a:gd name="connsiteY8" fmla="*/ 714 h 126636"/>
                  <a:gd name="connsiteX9" fmla="*/ 63945 w 126636"/>
                  <a:gd name="connsiteY9" fmla="*/ 714 h 126636"/>
                  <a:gd name="connsiteX10" fmla="*/ 127259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4036"/>
                    </a:moveTo>
                    <a:cubicBezTo>
                      <a:pt x="127259" y="81004"/>
                      <a:pt x="120484" y="97036"/>
                      <a:pt x="108711" y="108810"/>
                    </a:cubicBezTo>
                    <a:cubicBezTo>
                      <a:pt x="96944" y="120576"/>
                      <a:pt x="80912" y="127350"/>
                      <a:pt x="63945" y="127350"/>
                    </a:cubicBezTo>
                    <a:lnTo>
                      <a:pt x="63928" y="127350"/>
                    </a:lnTo>
                    <a:cubicBezTo>
                      <a:pt x="47146" y="127350"/>
                      <a:pt x="31042" y="120681"/>
                      <a:pt x="19171" y="108810"/>
                    </a:cubicBezTo>
                    <a:lnTo>
                      <a:pt x="19163" y="108802"/>
                    </a:lnTo>
                    <a:cubicBezTo>
                      <a:pt x="7292" y="96923"/>
                      <a:pt x="623" y="80826"/>
                      <a:pt x="623" y="64036"/>
                    </a:cubicBezTo>
                    <a:lnTo>
                      <a:pt x="623" y="64028"/>
                    </a:lnTo>
                    <a:cubicBezTo>
                      <a:pt x="631" y="29061"/>
                      <a:pt x="28977" y="714"/>
                      <a:pt x="63945" y="714"/>
                    </a:cubicBezTo>
                    <a:lnTo>
                      <a:pt x="63945" y="714"/>
                    </a:lnTo>
                    <a:cubicBezTo>
                      <a:pt x="98912" y="722"/>
                      <a:pt x="127259" y="29068"/>
                      <a:pt x="127259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853F9227-292E-2A8B-8325-24A4B7D008D8}"/>
                  </a:ext>
                </a:extLst>
              </p:cNvPr>
              <p:cNvSpPr/>
              <p:nvPr/>
            </p:nvSpPr>
            <p:spPr>
              <a:xfrm rot="10800000" flipV="1">
                <a:off x="7927937" y="6201835"/>
                <a:ext cx="126636" cy="126636"/>
              </a:xfrm>
              <a:custGeom>
                <a:avLst/>
                <a:gdLst>
                  <a:gd name="connsiteX0" fmla="*/ 127341 w 126636"/>
                  <a:gd name="connsiteY0" fmla="*/ 64036 h 126636"/>
                  <a:gd name="connsiteX1" fmla="*/ 108793 w 126636"/>
                  <a:gd name="connsiteY1" fmla="*/ 108810 h 126636"/>
                  <a:gd name="connsiteX2" fmla="*/ 64027 w 126636"/>
                  <a:gd name="connsiteY2" fmla="*/ 127350 h 126636"/>
                  <a:gd name="connsiteX3" fmla="*/ 64019 w 126636"/>
                  <a:gd name="connsiteY3" fmla="*/ 127350 h 126636"/>
                  <a:gd name="connsiteX4" fmla="*/ 19253 w 126636"/>
                  <a:gd name="connsiteY4" fmla="*/ 108810 h 126636"/>
                  <a:gd name="connsiteX5" fmla="*/ 19245 w 126636"/>
                  <a:gd name="connsiteY5" fmla="*/ 108802 h 126636"/>
                  <a:gd name="connsiteX6" fmla="*/ 705 w 126636"/>
                  <a:gd name="connsiteY6" fmla="*/ 64036 h 126636"/>
                  <a:gd name="connsiteX7" fmla="*/ 705 w 126636"/>
                  <a:gd name="connsiteY7" fmla="*/ 64028 h 126636"/>
                  <a:gd name="connsiteX8" fmla="*/ 64027 w 126636"/>
                  <a:gd name="connsiteY8" fmla="*/ 714 h 126636"/>
                  <a:gd name="connsiteX9" fmla="*/ 64027 w 126636"/>
                  <a:gd name="connsiteY9" fmla="*/ 714 h 126636"/>
                  <a:gd name="connsiteX10" fmla="*/ 127341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4036"/>
                    </a:moveTo>
                    <a:cubicBezTo>
                      <a:pt x="127341" y="81084"/>
                      <a:pt x="120510" y="97092"/>
                      <a:pt x="108793" y="108810"/>
                    </a:cubicBezTo>
                    <a:cubicBezTo>
                      <a:pt x="97075" y="120527"/>
                      <a:pt x="81076" y="127350"/>
                      <a:pt x="64027" y="127350"/>
                    </a:cubicBezTo>
                    <a:lnTo>
                      <a:pt x="64019" y="127350"/>
                    </a:lnTo>
                    <a:cubicBezTo>
                      <a:pt x="47229" y="127350"/>
                      <a:pt x="31124" y="120681"/>
                      <a:pt x="19253" y="108810"/>
                    </a:cubicBezTo>
                    <a:lnTo>
                      <a:pt x="19245" y="108802"/>
                    </a:lnTo>
                    <a:cubicBezTo>
                      <a:pt x="7374" y="96931"/>
                      <a:pt x="705" y="80826"/>
                      <a:pt x="705" y="64036"/>
                    </a:cubicBezTo>
                    <a:lnTo>
                      <a:pt x="705" y="64028"/>
                    </a:lnTo>
                    <a:cubicBezTo>
                      <a:pt x="713" y="29061"/>
                      <a:pt x="29060" y="714"/>
                      <a:pt x="64027" y="714"/>
                    </a:cubicBezTo>
                    <a:lnTo>
                      <a:pt x="64027" y="714"/>
                    </a:lnTo>
                    <a:cubicBezTo>
                      <a:pt x="98995" y="722"/>
                      <a:pt x="127341" y="29068"/>
                      <a:pt x="127341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A31413CC-761E-CF3D-AFA0-544C65191A20}"/>
                  </a:ext>
                </a:extLst>
              </p:cNvPr>
              <p:cNvSpPr/>
              <p:nvPr/>
            </p:nvSpPr>
            <p:spPr>
              <a:xfrm rot="10800000" flipV="1">
                <a:off x="8211564" y="6201835"/>
                <a:ext cx="126636" cy="126636"/>
              </a:xfrm>
              <a:custGeom>
                <a:avLst/>
                <a:gdLst>
                  <a:gd name="connsiteX0" fmla="*/ 127424 w 126636"/>
                  <a:gd name="connsiteY0" fmla="*/ 64036 h 126636"/>
                  <a:gd name="connsiteX1" fmla="*/ 108876 w 126636"/>
                  <a:gd name="connsiteY1" fmla="*/ 108810 h 126636"/>
                  <a:gd name="connsiteX2" fmla="*/ 64110 w 126636"/>
                  <a:gd name="connsiteY2" fmla="*/ 127350 h 126636"/>
                  <a:gd name="connsiteX3" fmla="*/ 64102 w 126636"/>
                  <a:gd name="connsiteY3" fmla="*/ 127350 h 126636"/>
                  <a:gd name="connsiteX4" fmla="*/ 19336 w 126636"/>
                  <a:gd name="connsiteY4" fmla="*/ 108810 h 126636"/>
                  <a:gd name="connsiteX5" fmla="*/ 19328 w 126636"/>
                  <a:gd name="connsiteY5" fmla="*/ 108802 h 126636"/>
                  <a:gd name="connsiteX6" fmla="*/ 788 w 126636"/>
                  <a:gd name="connsiteY6" fmla="*/ 64036 h 126636"/>
                  <a:gd name="connsiteX7" fmla="*/ 788 w 126636"/>
                  <a:gd name="connsiteY7" fmla="*/ 64028 h 126636"/>
                  <a:gd name="connsiteX8" fmla="*/ 64102 w 126636"/>
                  <a:gd name="connsiteY8" fmla="*/ 714 h 126636"/>
                  <a:gd name="connsiteX9" fmla="*/ 64110 w 126636"/>
                  <a:gd name="connsiteY9" fmla="*/ 714 h 126636"/>
                  <a:gd name="connsiteX10" fmla="*/ 127424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4036"/>
                    </a:moveTo>
                    <a:cubicBezTo>
                      <a:pt x="127424" y="81173"/>
                      <a:pt x="120545" y="97141"/>
                      <a:pt x="108876" y="108810"/>
                    </a:cubicBezTo>
                    <a:cubicBezTo>
                      <a:pt x="97215" y="120471"/>
                      <a:pt x="81247" y="127350"/>
                      <a:pt x="64110" y="127350"/>
                    </a:cubicBezTo>
                    <a:lnTo>
                      <a:pt x="64102" y="127350"/>
                    </a:lnTo>
                    <a:cubicBezTo>
                      <a:pt x="47312" y="127350"/>
                      <a:pt x="31207" y="120681"/>
                      <a:pt x="19336" y="108810"/>
                    </a:cubicBezTo>
                    <a:lnTo>
                      <a:pt x="19328" y="108802"/>
                    </a:lnTo>
                    <a:cubicBezTo>
                      <a:pt x="7457" y="96931"/>
                      <a:pt x="788" y="80826"/>
                      <a:pt x="788" y="64036"/>
                    </a:cubicBezTo>
                    <a:lnTo>
                      <a:pt x="788" y="64028"/>
                    </a:lnTo>
                    <a:cubicBezTo>
                      <a:pt x="788" y="29061"/>
                      <a:pt x="29134" y="714"/>
                      <a:pt x="64102" y="714"/>
                    </a:cubicBezTo>
                    <a:lnTo>
                      <a:pt x="64110" y="714"/>
                    </a:lnTo>
                    <a:cubicBezTo>
                      <a:pt x="99078" y="722"/>
                      <a:pt x="127424" y="29068"/>
                      <a:pt x="127424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9890EECB-6953-66F0-8BA5-8C5AAB14A12A}"/>
                  </a:ext>
                </a:extLst>
              </p:cNvPr>
              <p:cNvSpPr/>
              <p:nvPr/>
            </p:nvSpPr>
            <p:spPr>
              <a:xfrm rot="10800000" flipV="1">
                <a:off x="8495191" y="6201835"/>
                <a:ext cx="126636" cy="126636"/>
              </a:xfrm>
              <a:custGeom>
                <a:avLst/>
                <a:gdLst>
                  <a:gd name="connsiteX0" fmla="*/ 127506 w 126636"/>
                  <a:gd name="connsiteY0" fmla="*/ 64036 h 126636"/>
                  <a:gd name="connsiteX1" fmla="*/ 108958 w 126636"/>
                  <a:gd name="connsiteY1" fmla="*/ 108810 h 126636"/>
                  <a:gd name="connsiteX2" fmla="*/ 64192 w 126636"/>
                  <a:gd name="connsiteY2" fmla="*/ 127350 h 126636"/>
                  <a:gd name="connsiteX3" fmla="*/ 64184 w 126636"/>
                  <a:gd name="connsiteY3" fmla="*/ 127350 h 126636"/>
                  <a:gd name="connsiteX4" fmla="*/ 19418 w 126636"/>
                  <a:gd name="connsiteY4" fmla="*/ 108810 h 126636"/>
                  <a:gd name="connsiteX5" fmla="*/ 19410 w 126636"/>
                  <a:gd name="connsiteY5" fmla="*/ 108802 h 126636"/>
                  <a:gd name="connsiteX6" fmla="*/ 870 w 126636"/>
                  <a:gd name="connsiteY6" fmla="*/ 64036 h 126636"/>
                  <a:gd name="connsiteX7" fmla="*/ 870 w 126636"/>
                  <a:gd name="connsiteY7" fmla="*/ 64028 h 126636"/>
                  <a:gd name="connsiteX8" fmla="*/ 64184 w 126636"/>
                  <a:gd name="connsiteY8" fmla="*/ 714 h 126636"/>
                  <a:gd name="connsiteX9" fmla="*/ 64192 w 126636"/>
                  <a:gd name="connsiteY9" fmla="*/ 714 h 126636"/>
                  <a:gd name="connsiteX10" fmla="*/ 127506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4036"/>
                    </a:moveTo>
                    <a:cubicBezTo>
                      <a:pt x="127506" y="81262"/>
                      <a:pt x="120571" y="97189"/>
                      <a:pt x="108958" y="108810"/>
                    </a:cubicBezTo>
                    <a:cubicBezTo>
                      <a:pt x="97345" y="120423"/>
                      <a:pt x="81418" y="127350"/>
                      <a:pt x="64192" y="127350"/>
                    </a:cubicBezTo>
                    <a:lnTo>
                      <a:pt x="64184" y="127350"/>
                    </a:lnTo>
                    <a:cubicBezTo>
                      <a:pt x="47394" y="127350"/>
                      <a:pt x="31289" y="120681"/>
                      <a:pt x="19418" y="108810"/>
                    </a:cubicBezTo>
                    <a:lnTo>
                      <a:pt x="19410" y="108802"/>
                    </a:lnTo>
                    <a:cubicBezTo>
                      <a:pt x="7540" y="96931"/>
                      <a:pt x="870" y="80826"/>
                      <a:pt x="870" y="64036"/>
                    </a:cubicBezTo>
                    <a:lnTo>
                      <a:pt x="870" y="64028"/>
                    </a:lnTo>
                    <a:cubicBezTo>
                      <a:pt x="870" y="29061"/>
                      <a:pt x="29217" y="714"/>
                      <a:pt x="64184" y="714"/>
                    </a:cubicBezTo>
                    <a:lnTo>
                      <a:pt x="64192" y="714"/>
                    </a:lnTo>
                    <a:cubicBezTo>
                      <a:pt x="99159" y="722"/>
                      <a:pt x="127506" y="29068"/>
                      <a:pt x="127506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B73E0E1E-247C-8B31-7990-264D31BD7017}"/>
                  </a:ext>
                </a:extLst>
              </p:cNvPr>
              <p:cNvSpPr/>
              <p:nvPr/>
            </p:nvSpPr>
            <p:spPr>
              <a:xfrm rot="10800000" flipV="1">
                <a:off x="8778817" y="6201835"/>
                <a:ext cx="126636" cy="126636"/>
              </a:xfrm>
              <a:custGeom>
                <a:avLst/>
                <a:gdLst>
                  <a:gd name="connsiteX0" fmla="*/ 127589 w 126636"/>
                  <a:gd name="connsiteY0" fmla="*/ 64036 h 126636"/>
                  <a:gd name="connsiteX1" fmla="*/ 109040 w 126636"/>
                  <a:gd name="connsiteY1" fmla="*/ 108810 h 126636"/>
                  <a:gd name="connsiteX2" fmla="*/ 64274 w 126636"/>
                  <a:gd name="connsiteY2" fmla="*/ 127350 h 126636"/>
                  <a:gd name="connsiteX3" fmla="*/ 64267 w 126636"/>
                  <a:gd name="connsiteY3" fmla="*/ 127350 h 126636"/>
                  <a:gd name="connsiteX4" fmla="*/ 19501 w 126636"/>
                  <a:gd name="connsiteY4" fmla="*/ 108810 h 126636"/>
                  <a:gd name="connsiteX5" fmla="*/ 19493 w 126636"/>
                  <a:gd name="connsiteY5" fmla="*/ 108802 h 126636"/>
                  <a:gd name="connsiteX6" fmla="*/ 952 w 126636"/>
                  <a:gd name="connsiteY6" fmla="*/ 64036 h 126636"/>
                  <a:gd name="connsiteX7" fmla="*/ 952 w 126636"/>
                  <a:gd name="connsiteY7" fmla="*/ 64028 h 126636"/>
                  <a:gd name="connsiteX8" fmla="*/ 64267 w 126636"/>
                  <a:gd name="connsiteY8" fmla="*/ 714 h 126636"/>
                  <a:gd name="connsiteX9" fmla="*/ 64267 w 126636"/>
                  <a:gd name="connsiteY9" fmla="*/ 714 h 126636"/>
                  <a:gd name="connsiteX10" fmla="*/ 127589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4036"/>
                    </a:moveTo>
                    <a:cubicBezTo>
                      <a:pt x="127589" y="81350"/>
                      <a:pt x="120605" y="97245"/>
                      <a:pt x="109040" y="108810"/>
                    </a:cubicBezTo>
                    <a:cubicBezTo>
                      <a:pt x="97476" y="120366"/>
                      <a:pt x="81581" y="127350"/>
                      <a:pt x="64274" y="127350"/>
                    </a:cubicBezTo>
                    <a:lnTo>
                      <a:pt x="64267" y="127350"/>
                    </a:lnTo>
                    <a:cubicBezTo>
                      <a:pt x="47476" y="127350"/>
                      <a:pt x="31371" y="120681"/>
                      <a:pt x="19501" y="108810"/>
                    </a:cubicBezTo>
                    <a:lnTo>
                      <a:pt x="19493" y="108802"/>
                    </a:lnTo>
                    <a:cubicBezTo>
                      <a:pt x="7621" y="96931"/>
                      <a:pt x="952" y="80826"/>
                      <a:pt x="952" y="64036"/>
                    </a:cubicBezTo>
                    <a:lnTo>
                      <a:pt x="952" y="64028"/>
                    </a:lnTo>
                    <a:cubicBezTo>
                      <a:pt x="952" y="29061"/>
                      <a:pt x="29299" y="714"/>
                      <a:pt x="64267" y="714"/>
                    </a:cubicBezTo>
                    <a:lnTo>
                      <a:pt x="64267" y="714"/>
                    </a:lnTo>
                    <a:cubicBezTo>
                      <a:pt x="99234" y="722"/>
                      <a:pt x="127589" y="29068"/>
                      <a:pt x="127589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A927DA32-9E84-62C3-D844-916176099F18}"/>
                  </a:ext>
                </a:extLst>
              </p:cNvPr>
              <p:cNvSpPr/>
              <p:nvPr/>
            </p:nvSpPr>
            <p:spPr>
              <a:xfrm rot="10800000" flipV="1">
                <a:off x="9062452" y="6201835"/>
                <a:ext cx="126627" cy="126636"/>
              </a:xfrm>
              <a:custGeom>
                <a:avLst/>
                <a:gdLst>
                  <a:gd name="connsiteX0" fmla="*/ 127663 w 126627"/>
                  <a:gd name="connsiteY0" fmla="*/ 64036 h 126636"/>
                  <a:gd name="connsiteX1" fmla="*/ 109123 w 126627"/>
                  <a:gd name="connsiteY1" fmla="*/ 108810 h 126636"/>
                  <a:gd name="connsiteX2" fmla="*/ 64357 w 126627"/>
                  <a:gd name="connsiteY2" fmla="*/ 127350 h 126636"/>
                  <a:gd name="connsiteX3" fmla="*/ 64349 w 126627"/>
                  <a:gd name="connsiteY3" fmla="*/ 127350 h 126636"/>
                  <a:gd name="connsiteX4" fmla="*/ 19583 w 126627"/>
                  <a:gd name="connsiteY4" fmla="*/ 108818 h 126636"/>
                  <a:gd name="connsiteX5" fmla="*/ 19575 w 126627"/>
                  <a:gd name="connsiteY5" fmla="*/ 108810 h 126636"/>
                  <a:gd name="connsiteX6" fmla="*/ 1035 w 126627"/>
                  <a:gd name="connsiteY6" fmla="*/ 64036 h 126636"/>
                  <a:gd name="connsiteX7" fmla="*/ 1035 w 126627"/>
                  <a:gd name="connsiteY7" fmla="*/ 64036 h 126636"/>
                  <a:gd name="connsiteX8" fmla="*/ 64349 w 126627"/>
                  <a:gd name="connsiteY8" fmla="*/ 714 h 126636"/>
                  <a:gd name="connsiteX9" fmla="*/ 64349 w 126627"/>
                  <a:gd name="connsiteY9" fmla="*/ 714 h 126636"/>
                  <a:gd name="connsiteX10" fmla="*/ 127663 w 126627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4036"/>
                    </a:moveTo>
                    <a:cubicBezTo>
                      <a:pt x="127663" y="81431"/>
                      <a:pt x="120631" y="97294"/>
                      <a:pt x="109123" y="108810"/>
                    </a:cubicBezTo>
                    <a:cubicBezTo>
                      <a:pt x="97615" y="120318"/>
                      <a:pt x="81752" y="127350"/>
                      <a:pt x="64357" y="127350"/>
                    </a:cubicBezTo>
                    <a:lnTo>
                      <a:pt x="64349" y="127350"/>
                    </a:lnTo>
                    <a:cubicBezTo>
                      <a:pt x="47559" y="127350"/>
                      <a:pt x="31454" y="120681"/>
                      <a:pt x="19583" y="108818"/>
                    </a:cubicBezTo>
                    <a:lnTo>
                      <a:pt x="19575" y="108810"/>
                    </a:lnTo>
                    <a:cubicBezTo>
                      <a:pt x="7704" y="96931"/>
                      <a:pt x="1035" y="80826"/>
                      <a:pt x="1035" y="64036"/>
                    </a:cubicBezTo>
                    <a:lnTo>
                      <a:pt x="1035" y="64036"/>
                    </a:lnTo>
                    <a:cubicBezTo>
                      <a:pt x="1035" y="29068"/>
                      <a:pt x="29382" y="714"/>
                      <a:pt x="64349" y="714"/>
                    </a:cubicBezTo>
                    <a:lnTo>
                      <a:pt x="64349" y="714"/>
                    </a:lnTo>
                    <a:cubicBezTo>
                      <a:pt x="99316" y="722"/>
                      <a:pt x="127663" y="29068"/>
                      <a:pt x="127663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029424A5-E37B-70FC-4341-E1707F1DC0A9}"/>
                  </a:ext>
                </a:extLst>
              </p:cNvPr>
              <p:cNvSpPr/>
              <p:nvPr/>
            </p:nvSpPr>
            <p:spPr>
              <a:xfrm rot="10800000" flipV="1">
                <a:off x="9346079" y="6201835"/>
                <a:ext cx="126636" cy="126636"/>
              </a:xfrm>
              <a:custGeom>
                <a:avLst/>
                <a:gdLst>
                  <a:gd name="connsiteX0" fmla="*/ 127753 w 126636"/>
                  <a:gd name="connsiteY0" fmla="*/ 64036 h 126636"/>
                  <a:gd name="connsiteX1" fmla="*/ 109213 w 126636"/>
                  <a:gd name="connsiteY1" fmla="*/ 108810 h 126636"/>
                  <a:gd name="connsiteX2" fmla="*/ 64447 w 126636"/>
                  <a:gd name="connsiteY2" fmla="*/ 127350 h 126636"/>
                  <a:gd name="connsiteX3" fmla="*/ 64439 w 126636"/>
                  <a:gd name="connsiteY3" fmla="*/ 127350 h 126636"/>
                  <a:gd name="connsiteX4" fmla="*/ 19674 w 126636"/>
                  <a:gd name="connsiteY4" fmla="*/ 108818 h 126636"/>
                  <a:gd name="connsiteX5" fmla="*/ 19666 w 126636"/>
                  <a:gd name="connsiteY5" fmla="*/ 108810 h 126636"/>
                  <a:gd name="connsiteX6" fmla="*/ 1117 w 126636"/>
                  <a:gd name="connsiteY6" fmla="*/ 64036 h 126636"/>
                  <a:gd name="connsiteX7" fmla="*/ 1117 w 126636"/>
                  <a:gd name="connsiteY7" fmla="*/ 64036 h 126636"/>
                  <a:gd name="connsiteX8" fmla="*/ 64439 w 126636"/>
                  <a:gd name="connsiteY8" fmla="*/ 714 h 126636"/>
                  <a:gd name="connsiteX9" fmla="*/ 64439 w 126636"/>
                  <a:gd name="connsiteY9" fmla="*/ 714 h 126636"/>
                  <a:gd name="connsiteX10" fmla="*/ 127753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4036"/>
                    </a:moveTo>
                    <a:cubicBezTo>
                      <a:pt x="127753" y="81520"/>
                      <a:pt x="120665" y="97350"/>
                      <a:pt x="109213" y="108810"/>
                    </a:cubicBezTo>
                    <a:cubicBezTo>
                      <a:pt x="97754" y="120261"/>
                      <a:pt x="81931" y="127350"/>
                      <a:pt x="64447" y="127350"/>
                    </a:cubicBezTo>
                    <a:lnTo>
                      <a:pt x="64439" y="127350"/>
                    </a:lnTo>
                    <a:cubicBezTo>
                      <a:pt x="47649" y="127350"/>
                      <a:pt x="31544" y="120681"/>
                      <a:pt x="19674" y="108818"/>
                    </a:cubicBezTo>
                    <a:lnTo>
                      <a:pt x="19666" y="108810"/>
                    </a:lnTo>
                    <a:cubicBezTo>
                      <a:pt x="7795" y="96931"/>
                      <a:pt x="1117" y="80826"/>
                      <a:pt x="1117" y="64036"/>
                    </a:cubicBezTo>
                    <a:lnTo>
                      <a:pt x="1117" y="64036"/>
                    </a:lnTo>
                    <a:cubicBezTo>
                      <a:pt x="1117" y="29068"/>
                      <a:pt x="29472" y="714"/>
                      <a:pt x="64439" y="714"/>
                    </a:cubicBezTo>
                    <a:lnTo>
                      <a:pt x="64439" y="714"/>
                    </a:lnTo>
                    <a:cubicBezTo>
                      <a:pt x="99407" y="714"/>
                      <a:pt x="127753" y="29068"/>
                      <a:pt x="127753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6" name="图形 214">
              <a:extLst>
                <a:ext uri="{FF2B5EF4-FFF2-40B4-BE49-F238E27FC236}">
                  <a16:creationId xmlns:a16="http://schemas.microsoft.com/office/drawing/2014/main" id="{AE1D7821-2402-4089-56DC-6E8FF4D4A04A}"/>
                </a:ext>
              </a:extLst>
            </p:cNvPr>
            <p:cNvGrpSpPr/>
            <p:nvPr/>
          </p:nvGrpSpPr>
          <p:grpSpPr>
            <a:xfrm>
              <a:off x="7077057" y="6415206"/>
              <a:ext cx="2395658" cy="126636"/>
              <a:chOff x="7077057" y="6415206"/>
              <a:chExt cx="2395658" cy="126636"/>
            </a:xfrm>
            <a:solidFill>
              <a:srgbClr val="FFCC00"/>
            </a:solidFill>
          </p:grpSpPr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2D18DD5E-1287-CAC3-37E0-2CC89A8C0873}"/>
                  </a:ext>
                </a:extLst>
              </p:cNvPr>
              <p:cNvSpPr/>
              <p:nvPr/>
            </p:nvSpPr>
            <p:spPr>
              <a:xfrm rot="10800000" flipV="1">
                <a:off x="7077057" y="6415206"/>
                <a:ext cx="126627" cy="126636"/>
              </a:xfrm>
              <a:custGeom>
                <a:avLst/>
                <a:gdLst>
                  <a:gd name="connsiteX0" fmla="*/ 127086 w 126627"/>
                  <a:gd name="connsiteY0" fmla="*/ 64071 h 126636"/>
                  <a:gd name="connsiteX1" fmla="*/ 108546 w 126627"/>
                  <a:gd name="connsiteY1" fmla="*/ 108845 h 126636"/>
                  <a:gd name="connsiteX2" fmla="*/ 63772 w 126627"/>
                  <a:gd name="connsiteY2" fmla="*/ 127386 h 126636"/>
                  <a:gd name="connsiteX3" fmla="*/ 63756 w 126627"/>
                  <a:gd name="connsiteY3" fmla="*/ 127386 h 126636"/>
                  <a:gd name="connsiteX4" fmla="*/ 18998 w 126627"/>
                  <a:gd name="connsiteY4" fmla="*/ 108845 h 126636"/>
                  <a:gd name="connsiteX5" fmla="*/ 18990 w 126627"/>
                  <a:gd name="connsiteY5" fmla="*/ 108837 h 126636"/>
                  <a:gd name="connsiteX6" fmla="*/ 458 w 126627"/>
                  <a:gd name="connsiteY6" fmla="*/ 64071 h 126636"/>
                  <a:gd name="connsiteX7" fmla="*/ 458 w 126627"/>
                  <a:gd name="connsiteY7" fmla="*/ 64055 h 126636"/>
                  <a:gd name="connsiteX8" fmla="*/ 63772 w 126627"/>
                  <a:gd name="connsiteY8" fmla="*/ 749 h 126636"/>
                  <a:gd name="connsiteX9" fmla="*/ 63780 w 126627"/>
                  <a:gd name="connsiteY9" fmla="*/ 749 h 126636"/>
                  <a:gd name="connsiteX10" fmla="*/ 127086 w 126627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4071"/>
                    </a:moveTo>
                    <a:cubicBezTo>
                      <a:pt x="127086" y="80862"/>
                      <a:pt x="120417" y="96966"/>
                      <a:pt x="108546" y="108845"/>
                    </a:cubicBezTo>
                    <a:cubicBezTo>
                      <a:pt x="96667" y="120716"/>
                      <a:pt x="80562" y="127386"/>
                      <a:pt x="63772" y="127386"/>
                    </a:cubicBezTo>
                    <a:lnTo>
                      <a:pt x="63756" y="127386"/>
                    </a:lnTo>
                    <a:cubicBezTo>
                      <a:pt x="46974" y="127386"/>
                      <a:pt x="30869" y="120716"/>
                      <a:pt x="18998" y="108845"/>
                    </a:cubicBezTo>
                    <a:lnTo>
                      <a:pt x="18990" y="108837"/>
                    </a:lnTo>
                    <a:cubicBezTo>
                      <a:pt x="7119" y="96958"/>
                      <a:pt x="449" y="80862"/>
                      <a:pt x="458" y="64071"/>
                    </a:cubicBezTo>
                    <a:lnTo>
                      <a:pt x="458" y="64055"/>
                    </a:lnTo>
                    <a:cubicBezTo>
                      <a:pt x="458" y="29096"/>
                      <a:pt x="28805" y="749"/>
                      <a:pt x="63772" y="749"/>
                    </a:cubicBezTo>
                    <a:lnTo>
                      <a:pt x="63780" y="749"/>
                    </a:lnTo>
                    <a:cubicBezTo>
                      <a:pt x="98747" y="758"/>
                      <a:pt x="127086" y="29104"/>
                      <a:pt x="127086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D1447B3A-AA7B-DF3F-1843-A506699EE536}"/>
                  </a:ext>
                </a:extLst>
              </p:cNvPr>
              <p:cNvSpPr/>
              <p:nvPr/>
            </p:nvSpPr>
            <p:spPr>
              <a:xfrm rot="10800000" flipV="1">
                <a:off x="7360683" y="6415206"/>
                <a:ext cx="126636" cy="126636"/>
              </a:xfrm>
              <a:custGeom>
                <a:avLst/>
                <a:gdLst>
                  <a:gd name="connsiteX0" fmla="*/ 127176 w 126636"/>
                  <a:gd name="connsiteY0" fmla="*/ 64071 h 126636"/>
                  <a:gd name="connsiteX1" fmla="*/ 108636 w 126636"/>
                  <a:gd name="connsiteY1" fmla="*/ 108845 h 126636"/>
                  <a:gd name="connsiteX2" fmla="*/ 63862 w 126636"/>
                  <a:gd name="connsiteY2" fmla="*/ 127386 h 126636"/>
                  <a:gd name="connsiteX3" fmla="*/ 63847 w 126636"/>
                  <a:gd name="connsiteY3" fmla="*/ 127386 h 126636"/>
                  <a:gd name="connsiteX4" fmla="*/ 19088 w 126636"/>
                  <a:gd name="connsiteY4" fmla="*/ 108845 h 126636"/>
                  <a:gd name="connsiteX5" fmla="*/ 19081 w 126636"/>
                  <a:gd name="connsiteY5" fmla="*/ 108837 h 126636"/>
                  <a:gd name="connsiteX6" fmla="*/ 540 w 126636"/>
                  <a:gd name="connsiteY6" fmla="*/ 64071 h 126636"/>
                  <a:gd name="connsiteX7" fmla="*/ 540 w 126636"/>
                  <a:gd name="connsiteY7" fmla="*/ 64055 h 126636"/>
                  <a:gd name="connsiteX8" fmla="*/ 63862 w 126636"/>
                  <a:gd name="connsiteY8" fmla="*/ 749 h 126636"/>
                  <a:gd name="connsiteX9" fmla="*/ 63862 w 126636"/>
                  <a:gd name="connsiteY9" fmla="*/ 749 h 126636"/>
                  <a:gd name="connsiteX10" fmla="*/ 127176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4071"/>
                    </a:moveTo>
                    <a:cubicBezTo>
                      <a:pt x="127176" y="80950"/>
                      <a:pt x="120459" y="97023"/>
                      <a:pt x="108636" y="108845"/>
                    </a:cubicBezTo>
                    <a:cubicBezTo>
                      <a:pt x="96814" y="120668"/>
                      <a:pt x="80741" y="127386"/>
                      <a:pt x="63862" y="127386"/>
                    </a:cubicBezTo>
                    <a:lnTo>
                      <a:pt x="63847" y="127386"/>
                    </a:lnTo>
                    <a:cubicBezTo>
                      <a:pt x="47064" y="127386"/>
                      <a:pt x="30960" y="120716"/>
                      <a:pt x="19088" y="108845"/>
                    </a:cubicBezTo>
                    <a:lnTo>
                      <a:pt x="19081" y="108837"/>
                    </a:lnTo>
                    <a:cubicBezTo>
                      <a:pt x="7210" y="96958"/>
                      <a:pt x="540" y="80862"/>
                      <a:pt x="540" y="64071"/>
                    </a:cubicBezTo>
                    <a:lnTo>
                      <a:pt x="540" y="64055"/>
                    </a:lnTo>
                    <a:cubicBezTo>
                      <a:pt x="549" y="29096"/>
                      <a:pt x="28895" y="749"/>
                      <a:pt x="63862" y="749"/>
                    </a:cubicBezTo>
                    <a:lnTo>
                      <a:pt x="63862" y="749"/>
                    </a:lnTo>
                    <a:cubicBezTo>
                      <a:pt x="98830" y="758"/>
                      <a:pt x="127176" y="29104"/>
                      <a:pt x="127176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79384DB1-AF04-4D1B-5ED6-EC7DCACF7AD8}"/>
                  </a:ext>
                </a:extLst>
              </p:cNvPr>
              <p:cNvSpPr/>
              <p:nvPr/>
            </p:nvSpPr>
            <p:spPr>
              <a:xfrm rot="10800000" flipV="1">
                <a:off x="7644310" y="6415206"/>
                <a:ext cx="126636" cy="126636"/>
              </a:xfrm>
              <a:custGeom>
                <a:avLst/>
                <a:gdLst>
                  <a:gd name="connsiteX0" fmla="*/ 127259 w 126636"/>
                  <a:gd name="connsiteY0" fmla="*/ 64071 h 126636"/>
                  <a:gd name="connsiteX1" fmla="*/ 108711 w 126636"/>
                  <a:gd name="connsiteY1" fmla="*/ 108845 h 126636"/>
                  <a:gd name="connsiteX2" fmla="*/ 63945 w 126636"/>
                  <a:gd name="connsiteY2" fmla="*/ 127386 h 126636"/>
                  <a:gd name="connsiteX3" fmla="*/ 63928 w 126636"/>
                  <a:gd name="connsiteY3" fmla="*/ 127386 h 126636"/>
                  <a:gd name="connsiteX4" fmla="*/ 19171 w 126636"/>
                  <a:gd name="connsiteY4" fmla="*/ 108845 h 126636"/>
                  <a:gd name="connsiteX5" fmla="*/ 19163 w 126636"/>
                  <a:gd name="connsiteY5" fmla="*/ 108837 h 126636"/>
                  <a:gd name="connsiteX6" fmla="*/ 623 w 126636"/>
                  <a:gd name="connsiteY6" fmla="*/ 64071 h 126636"/>
                  <a:gd name="connsiteX7" fmla="*/ 623 w 126636"/>
                  <a:gd name="connsiteY7" fmla="*/ 64064 h 126636"/>
                  <a:gd name="connsiteX8" fmla="*/ 63945 w 126636"/>
                  <a:gd name="connsiteY8" fmla="*/ 749 h 126636"/>
                  <a:gd name="connsiteX9" fmla="*/ 63945 w 126636"/>
                  <a:gd name="connsiteY9" fmla="*/ 749 h 126636"/>
                  <a:gd name="connsiteX10" fmla="*/ 127259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4071"/>
                    </a:moveTo>
                    <a:cubicBezTo>
                      <a:pt x="127259" y="81039"/>
                      <a:pt x="120484" y="97071"/>
                      <a:pt x="108711" y="108845"/>
                    </a:cubicBezTo>
                    <a:cubicBezTo>
                      <a:pt x="96944" y="120611"/>
                      <a:pt x="80912" y="127386"/>
                      <a:pt x="63945" y="127386"/>
                    </a:cubicBezTo>
                    <a:lnTo>
                      <a:pt x="63928" y="127386"/>
                    </a:lnTo>
                    <a:cubicBezTo>
                      <a:pt x="47146" y="127386"/>
                      <a:pt x="31042" y="120716"/>
                      <a:pt x="19171" y="108845"/>
                    </a:cubicBezTo>
                    <a:lnTo>
                      <a:pt x="19163" y="108837"/>
                    </a:lnTo>
                    <a:cubicBezTo>
                      <a:pt x="7292" y="96958"/>
                      <a:pt x="623" y="80862"/>
                      <a:pt x="623" y="64071"/>
                    </a:cubicBezTo>
                    <a:lnTo>
                      <a:pt x="623" y="64064"/>
                    </a:lnTo>
                    <a:cubicBezTo>
                      <a:pt x="631" y="29096"/>
                      <a:pt x="28977" y="749"/>
                      <a:pt x="63945" y="749"/>
                    </a:cubicBezTo>
                    <a:lnTo>
                      <a:pt x="63945" y="749"/>
                    </a:lnTo>
                    <a:cubicBezTo>
                      <a:pt x="98912" y="758"/>
                      <a:pt x="127259" y="29104"/>
                      <a:pt x="127259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CCCC2781-CBF9-B9F7-34E8-550C9C090BD0}"/>
                  </a:ext>
                </a:extLst>
              </p:cNvPr>
              <p:cNvSpPr/>
              <p:nvPr/>
            </p:nvSpPr>
            <p:spPr>
              <a:xfrm rot="10800000" flipV="1">
                <a:off x="7927937" y="6415206"/>
                <a:ext cx="126636" cy="126636"/>
              </a:xfrm>
              <a:custGeom>
                <a:avLst/>
                <a:gdLst>
                  <a:gd name="connsiteX0" fmla="*/ 127341 w 126636"/>
                  <a:gd name="connsiteY0" fmla="*/ 64071 h 126636"/>
                  <a:gd name="connsiteX1" fmla="*/ 108793 w 126636"/>
                  <a:gd name="connsiteY1" fmla="*/ 108845 h 126636"/>
                  <a:gd name="connsiteX2" fmla="*/ 64027 w 126636"/>
                  <a:gd name="connsiteY2" fmla="*/ 127386 h 126636"/>
                  <a:gd name="connsiteX3" fmla="*/ 64019 w 126636"/>
                  <a:gd name="connsiteY3" fmla="*/ 127386 h 126636"/>
                  <a:gd name="connsiteX4" fmla="*/ 19253 w 126636"/>
                  <a:gd name="connsiteY4" fmla="*/ 108845 h 126636"/>
                  <a:gd name="connsiteX5" fmla="*/ 19245 w 126636"/>
                  <a:gd name="connsiteY5" fmla="*/ 108837 h 126636"/>
                  <a:gd name="connsiteX6" fmla="*/ 705 w 126636"/>
                  <a:gd name="connsiteY6" fmla="*/ 64071 h 126636"/>
                  <a:gd name="connsiteX7" fmla="*/ 705 w 126636"/>
                  <a:gd name="connsiteY7" fmla="*/ 64064 h 126636"/>
                  <a:gd name="connsiteX8" fmla="*/ 64027 w 126636"/>
                  <a:gd name="connsiteY8" fmla="*/ 749 h 126636"/>
                  <a:gd name="connsiteX9" fmla="*/ 64027 w 126636"/>
                  <a:gd name="connsiteY9" fmla="*/ 749 h 126636"/>
                  <a:gd name="connsiteX10" fmla="*/ 127341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4071"/>
                    </a:moveTo>
                    <a:cubicBezTo>
                      <a:pt x="127341" y="81120"/>
                      <a:pt x="120510" y="97128"/>
                      <a:pt x="108793" y="108845"/>
                    </a:cubicBezTo>
                    <a:cubicBezTo>
                      <a:pt x="97075" y="120563"/>
                      <a:pt x="81076" y="127386"/>
                      <a:pt x="64027" y="127386"/>
                    </a:cubicBezTo>
                    <a:lnTo>
                      <a:pt x="64019" y="127386"/>
                    </a:lnTo>
                    <a:cubicBezTo>
                      <a:pt x="47229" y="127386"/>
                      <a:pt x="31124" y="120716"/>
                      <a:pt x="19253" y="108845"/>
                    </a:cubicBezTo>
                    <a:lnTo>
                      <a:pt x="19245" y="108837"/>
                    </a:lnTo>
                    <a:cubicBezTo>
                      <a:pt x="7374" y="96966"/>
                      <a:pt x="705" y="80862"/>
                      <a:pt x="705" y="64071"/>
                    </a:cubicBezTo>
                    <a:lnTo>
                      <a:pt x="705" y="64064"/>
                    </a:lnTo>
                    <a:cubicBezTo>
                      <a:pt x="713" y="29096"/>
                      <a:pt x="29060" y="749"/>
                      <a:pt x="64027" y="749"/>
                    </a:cubicBezTo>
                    <a:lnTo>
                      <a:pt x="64027" y="749"/>
                    </a:lnTo>
                    <a:cubicBezTo>
                      <a:pt x="98995" y="758"/>
                      <a:pt x="127341" y="29104"/>
                      <a:pt x="127341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6F8E308F-019B-4565-D01F-4F4172B87535}"/>
                  </a:ext>
                </a:extLst>
              </p:cNvPr>
              <p:cNvSpPr/>
              <p:nvPr/>
            </p:nvSpPr>
            <p:spPr>
              <a:xfrm rot="10800000" flipV="1">
                <a:off x="8211564" y="6415206"/>
                <a:ext cx="126636" cy="126636"/>
              </a:xfrm>
              <a:custGeom>
                <a:avLst/>
                <a:gdLst>
                  <a:gd name="connsiteX0" fmla="*/ 127424 w 126636"/>
                  <a:gd name="connsiteY0" fmla="*/ 64071 h 126636"/>
                  <a:gd name="connsiteX1" fmla="*/ 108876 w 126636"/>
                  <a:gd name="connsiteY1" fmla="*/ 108845 h 126636"/>
                  <a:gd name="connsiteX2" fmla="*/ 64110 w 126636"/>
                  <a:gd name="connsiteY2" fmla="*/ 127386 h 126636"/>
                  <a:gd name="connsiteX3" fmla="*/ 64102 w 126636"/>
                  <a:gd name="connsiteY3" fmla="*/ 127386 h 126636"/>
                  <a:gd name="connsiteX4" fmla="*/ 19336 w 126636"/>
                  <a:gd name="connsiteY4" fmla="*/ 108845 h 126636"/>
                  <a:gd name="connsiteX5" fmla="*/ 19328 w 126636"/>
                  <a:gd name="connsiteY5" fmla="*/ 108837 h 126636"/>
                  <a:gd name="connsiteX6" fmla="*/ 788 w 126636"/>
                  <a:gd name="connsiteY6" fmla="*/ 64071 h 126636"/>
                  <a:gd name="connsiteX7" fmla="*/ 788 w 126636"/>
                  <a:gd name="connsiteY7" fmla="*/ 64064 h 126636"/>
                  <a:gd name="connsiteX8" fmla="*/ 64102 w 126636"/>
                  <a:gd name="connsiteY8" fmla="*/ 749 h 126636"/>
                  <a:gd name="connsiteX9" fmla="*/ 64110 w 126636"/>
                  <a:gd name="connsiteY9" fmla="*/ 749 h 126636"/>
                  <a:gd name="connsiteX10" fmla="*/ 127424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4071"/>
                    </a:moveTo>
                    <a:cubicBezTo>
                      <a:pt x="127424" y="81208"/>
                      <a:pt x="120545" y="97176"/>
                      <a:pt x="108876" y="108845"/>
                    </a:cubicBezTo>
                    <a:cubicBezTo>
                      <a:pt x="97215" y="120507"/>
                      <a:pt x="81247" y="127386"/>
                      <a:pt x="64110" y="127386"/>
                    </a:cubicBezTo>
                    <a:lnTo>
                      <a:pt x="64102" y="127386"/>
                    </a:lnTo>
                    <a:cubicBezTo>
                      <a:pt x="47312" y="127386"/>
                      <a:pt x="31207" y="120716"/>
                      <a:pt x="19336" y="108845"/>
                    </a:cubicBezTo>
                    <a:lnTo>
                      <a:pt x="19328" y="108837"/>
                    </a:lnTo>
                    <a:cubicBezTo>
                      <a:pt x="7457" y="96966"/>
                      <a:pt x="788" y="80862"/>
                      <a:pt x="788" y="64071"/>
                    </a:cubicBezTo>
                    <a:lnTo>
                      <a:pt x="788" y="64064"/>
                    </a:lnTo>
                    <a:cubicBezTo>
                      <a:pt x="788" y="29096"/>
                      <a:pt x="29134" y="749"/>
                      <a:pt x="64102" y="749"/>
                    </a:cubicBezTo>
                    <a:lnTo>
                      <a:pt x="64110" y="749"/>
                    </a:lnTo>
                    <a:cubicBezTo>
                      <a:pt x="99078" y="758"/>
                      <a:pt x="127424" y="29104"/>
                      <a:pt x="127424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B6797AE6-8C6C-F2BA-A1FB-63D06059B483}"/>
                  </a:ext>
                </a:extLst>
              </p:cNvPr>
              <p:cNvSpPr/>
              <p:nvPr/>
            </p:nvSpPr>
            <p:spPr>
              <a:xfrm rot="10800000" flipV="1">
                <a:off x="8495191" y="6415206"/>
                <a:ext cx="126636" cy="126636"/>
              </a:xfrm>
              <a:custGeom>
                <a:avLst/>
                <a:gdLst>
                  <a:gd name="connsiteX0" fmla="*/ 127506 w 126636"/>
                  <a:gd name="connsiteY0" fmla="*/ 64071 h 126636"/>
                  <a:gd name="connsiteX1" fmla="*/ 108958 w 126636"/>
                  <a:gd name="connsiteY1" fmla="*/ 108845 h 126636"/>
                  <a:gd name="connsiteX2" fmla="*/ 64192 w 126636"/>
                  <a:gd name="connsiteY2" fmla="*/ 127386 h 126636"/>
                  <a:gd name="connsiteX3" fmla="*/ 64184 w 126636"/>
                  <a:gd name="connsiteY3" fmla="*/ 127386 h 126636"/>
                  <a:gd name="connsiteX4" fmla="*/ 19418 w 126636"/>
                  <a:gd name="connsiteY4" fmla="*/ 108845 h 126636"/>
                  <a:gd name="connsiteX5" fmla="*/ 19410 w 126636"/>
                  <a:gd name="connsiteY5" fmla="*/ 108837 h 126636"/>
                  <a:gd name="connsiteX6" fmla="*/ 870 w 126636"/>
                  <a:gd name="connsiteY6" fmla="*/ 64071 h 126636"/>
                  <a:gd name="connsiteX7" fmla="*/ 870 w 126636"/>
                  <a:gd name="connsiteY7" fmla="*/ 64064 h 126636"/>
                  <a:gd name="connsiteX8" fmla="*/ 64184 w 126636"/>
                  <a:gd name="connsiteY8" fmla="*/ 749 h 126636"/>
                  <a:gd name="connsiteX9" fmla="*/ 64192 w 126636"/>
                  <a:gd name="connsiteY9" fmla="*/ 749 h 126636"/>
                  <a:gd name="connsiteX10" fmla="*/ 127506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4071"/>
                    </a:moveTo>
                    <a:cubicBezTo>
                      <a:pt x="127506" y="81297"/>
                      <a:pt x="120571" y="97225"/>
                      <a:pt x="108958" y="108845"/>
                    </a:cubicBezTo>
                    <a:cubicBezTo>
                      <a:pt x="97345" y="120458"/>
                      <a:pt x="81418" y="127386"/>
                      <a:pt x="64192" y="127386"/>
                    </a:cubicBezTo>
                    <a:lnTo>
                      <a:pt x="64184" y="127386"/>
                    </a:lnTo>
                    <a:cubicBezTo>
                      <a:pt x="47394" y="127386"/>
                      <a:pt x="31289" y="120716"/>
                      <a:pt x="19418" y="108845"/>
                    </a:cubicBezTo>
                    <a:lnTo>
                      <a:pt x="19410" y="108837"/>
                    </a:lnTo>
                    <a:cubicBezTo>
                      <a:pt x="7540" y="96966"/>
                      <a:pt x="870" y="80862"/>
                      <a:pt x="870" y="64071"/>
                    </a:cubicBezTo>
                    <a:lnTo>
                      <a:pt x="870" y="64064"/>
                    </a:lnTo>
                    <a:cubicBezTo>
                      <a:pt x="870" y="29096"/>
                      <a:pt x="29217" y="749"/>
                      <a:pt x="64184" y="749"/>
                    </a:cubicBezTo>
                    <a:lnTo>
                      <a:pt x="64192" y="749"/>
                    </a:lnTo>
                    <a:cubicBezTo>
                      <a:pt x="99159" y="758"/>
                      <a:pt x="127506" y="29104"/>
                      <a:pt x="127506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83A3F938-2F02-8F5D-C4AC-7D9805DB5E26}"/>
                  </a:ext>
                </a:extLst>
              </p:cNvPr>
              <p:cNvSpPr/>
              <p:nvPr/>
            </p:nvSpPr>
            <p:spPr>
              <a:xfrm rot="10800000" flipV="1">
                <a:off x="8778817" y="6415206"/>
                <a:ext cx="126636" cy="126636"/>
              </a:xfrm>
              <a:custGeom>
                <a:avLst/>
                <a:gdLst>
                  <a:gd name="connsiteX0" fmla="*/ 127589 w 126636"/>
                  <a:gd name="connsiteY0" fmla="*/ 64071 h 126636"/>
                  <a:gd name="connsiteX1" fmla="*/ 109040 w 126636"/>
                  <a:gd name="connsiteY1" fmla="*/ 108845 h 126636"/>
                  <a:gd name="connsiteX2" fmla="*/ 64274 w 126636"/>
                  <a:gd name="connsiteY2" fmla="*/ 127386 h 126636"/>
                  <a:gd name="connsiteX3" fmla="*/ 64267 w 126636"/>
                  <a:gd name="connsiteY3" fmla="*/ 127386 h 126636"/>
                  <a:gd name="connsiteX4" fmla="*/ 19501 w 126636"/>
                  <a:gd name="connsiteY4" fmla="*/ 108845 h 126636"/>
                  <a:gd name="connsiteX5" fmla="*/ 19493 w 126636"/>
                  <a:gd name="connsiteY5" fmla="*/ 108837 h 126636"/>
                  <a:gd name="connsiteX6" fmla="*/ 952 w 126636"/>
                  <a:gd name="connsiteY6" fmla="*/ 64071 h 126636"/>
                  <a:gd name="connsiteX7" fmla="*/ 952 w 126636"/>
                  <a:gd name="connsiteY7" fmla="*/ 64064 h 126636"/>
                  <a:gd name="connsiteX8" fmla="*/ 64267 w 126636"/>
                  <a:gd name="connsiteY8" fmla="*/ 749 h 126636"/>
                  <a:gd name="connsiteX9" fmla="*/ 64267 w 126636"/>
                  <a:gd name="connsiteY9" fmla="*/ 749 h 126636"/>
                  <a:gd name="connsiteX10" fmla="*/ 127589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4071"/>
                    </a:moveTo>
                    <a:cubicBezTo>
                      <a:pt x="127589" y="81386"/>
                      <a:pt x="120605" y="97281"/>
                      <a:pt x="109040" y="108845"/>
                    </a:cubicBezTo>
                    <a:cubicBezTo>
                      <a:pt x="97476" y="120402"/>
                      <a:pt x="81581" y="127386"/>
                      <a:pt x="64274" y="127386"/>
                    </a:cubicBezTo>
                    <a:lnTo>
                      <a:pt x="64267" y="127386"/>
                    </a:lnTo>
                    <a:cubicBezTo>
                      <a:pt x="47476" y="127386"/>
                      <a:pt x="31371" y="120716"/>
                      <a:pt x="19501" y="108845"/>
                    </a:cubicBezTo>
                    <a:lnTo>
                      <a:pt x="19493" y="108837"/>
                    </a:lnTo>
                    <a:cubicBezTo>
                      <a:pt x="7621" y="96966"/>
                      <a:pt x="952" y="80862"/>
                      <a:pt x="952" y="64071"/>
                    </a:cubicBezTo>
                    <a:lnTo>
                      <a:pt x="952" y="64064"/>
                    </a:lnTo>
                    <a:cubicBezTo>
                      <a:pt x="952" y="29096"/>
                      <a:pt x="29299" y="749"/>
                      <a:pt x="64267" y="749"/>
                    </a:cubicBezTo>
                    <a:lnTo>
                      <a:pt x="64267" y="749"/>
                    </a:lnTo>
                    <a:cubicBezTo>
                      <a:pt x="99234" y="758"/>
                      <a:pt x="127589" y="29104"/>
                      <a:pt x="127589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32560A4B-96CE-1A50-4449-5F85D0C62F2B}"/>
                  </a:ext>
                </a:extLst>
              </p:cNvPr>
              <p:cNvSpPr/>
              <p:nvPr/>
            </p:nvSpPr>
            <p:spPr>
              <a:xfrm rot="10800000" flipV="1">
                <a:off x="9062452" y="6415206"/>
                <a:ext cx="126627" cy="126636"/>
              </a:xfrm>
              <a:custGeom>
                <a:avLst/>
                <a:gdLst>
                  <a:gd name="connsiteX0" fmla="*/ 127663 w 126627"/>
                  <a:gd name="connsiteY0" fmla="*/ 64071 h 126636"/>
                  <a:gd name="connsiteX1" fmla="*/ 109123 w 126627"/>
                  <a:gd name="connsiteY1" fmla="*/ 108845 h 126636"/>
                  <a:gd name="connsiteX2" fmla="*/ 64357 w 126627"/>
                  <a:gd name="connsiteY2" fmla="*/ 127386 h 126636"/>
                  <a:gd name="connsiteX3" fmla="*/ 64349 w 126627"/>
                  <a:gd name="connsiteY3" fmla="*/ 127386 h 126636"/>
                  <a:gd name="connsiteX4" fmla="*/ 19583 w 126627"/>
                  <a:gd name="connsiteY4" fmla="*/ 108853 h 126636"/>
                  <a:gd name="connsiteX5" fmla="*/ 19575 w 126627"/>
                  <a:gd name="connsiteY5" fmla="*/ 108845 h 126636"/>
                  <a:gd name="connsiteX6" fmla="*/ 1035 w 126627"/>
                  <a:gd name="connsiteY6" fmla="*/ 64071 h 126636"/>
                  <a:gd name="connsiteX7" fmla="*/ 1035 w 126627"/>
                  <a:gd name="connsiteY7" fmla="*/ 64071 h 126636"/>
                  <a:gd name="connsiteX8" fmla="*/ 64349 w 126627"/>
                  <a:gd name="connsiteY8" fmla="*/ 749 h 126636"/>
                  <a:gd name="connsiteX9" fmla="*/ 64349 w 126627"/>
                  <a:gd name="connsiteY9" fmla="*/ 749 h 126636"/>
                  <a:gd name="connsiteX10" fmla="*/ 127663 w 126627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4071"/>
                    </a:moveTo>
                    <a:cubicBezTo>
                      <a:pt x="127663" y="81467"/>
                      <a:pt x="120631" y="97329"/>
                      <a:pt x="109123" y="108845"/>
                    </a:cubicBezTo>
                    <a:cubicBezTo>
                      <a:pt x="97615" y="120353"/>
                      <a:pt x="81752" y="127386"/>
                      <a:pt x="64357" y="127386"/>
                    </a:cubicBezTo>
                    <a:lnTo>
                      <a:pt x="64349" y="127386"/>
                    </a:lnTo>
                    <a:cubicBezTo>
                      <a:pt x="47559" y="127386"/>
                      <a:pt x="31454" y="120716"/>
                      <a:pt x="19583" y="108853"/>
                    </a:cubicBezTo>
                    <a:lnTo>
                      <a:pt x="19575" y="108845"/>
                    </a:lnTo>
                    <a:cubicBezTo>
                      <a:pt x="7704" y="96966"/>
                      <a:pt x="1035" y="80862"/>
                      <a:pt x="1035" y="64071"/>
                    </a:cubicBezTo>
                    <a:lnTo>
                      <a:pt x="1035" y="64071"/>
                    </a:lnTo>
                    <a:cubicBezTo>
                      <a:pt x="1035" y="29104"/>
                      <a:pt x="29382" y="749"/>
                      <a:pt x="64349" y="749"/>
                    </a:cubicBezTo>
                    <a:lnTo>
                      <a:pt x="64349" y="749"/>
                    </a:lnTo>
                    <a:cubicBezTo>
                      <a:pt x="99316" y="758"/>
                      <a:pt x="127663" y="29104"/>
                      <a:pt x="127663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B700E33E-2DEF-FA23-8B41-D45FC72C9E1E}"/>
                  </a:ext>
                </a:extLst>
              </p:cNvPr>
              <p:cNvSpPr/>
              <p:nvPr/>
            </p:nvSpPr>
            <p:spPr>
              <a:xfrm rot="10800000" flipV="1">
                <a:off x="9346079" y="6415206"/>
                <a:ext cx="126636" cy="126636"/>
              </a:xfrm>
              <a:custGeom>
                <a:avLst/>
                <a:gdLst>
                  <a:gd name="connsiteX0" fmla="*/ 127753 w 126636"/>
                  <a:gd name="connsiteY0" fmla="*/ 64071 h 126636"/>
                  <a:gd name="connsiteX1" fmla="*/ 109213 w 126636"/>
                  <a:gd name="connsiteY1" fmla="*/ 108845 h 126636"/>
                  <a:gd name="connsiteX2" fmla="*/ 64447 w 126636"/>
                  <a:gd name="connsiteY2" fmla="*/ 127386 h 126636"/>
                  <a:gd name="connsiteX3" fmla="*/ 64439 w 126636"/>
                  <a:gd name="connsiteY3" fmla="*/ 127386 h 126636"/>
                  <a:gd name="connsiteX4" fmla="*/ 19674 w 126636"/>
                  <a:gd name="connsiteY4" fmla="*/ 108853 h 126636"/>
                  <a:gd name="connsiteX5" fmla="*/ 19666 w 126636"/>
                  <a:gd name="connsiteY5" fmla="*/ 108845 h 126636"/>
                  <a:gd name="connsiteX6" fmla="*/ 1117 w 126636"/>
                  <a:gd name="connsiteY6" fmla="*/ 64071 h 126636"/>
                  <a:gd name="connsiteX7" fmla="*/ 1117 w 126636"/>
                  <a:gd name="connsiteY7" fmla="*/ 64071 h 126636"/>
                  <a:gd name="connsiteX8" fmla="*/ 64439 w 126636"/>
                  <a:gd name="connsiteY8" fmla="*/ 749 h 126636"/>
                  <a:gd name="connsiteX9" fmla="*/ 64439 w 126636"/>
                  <a:gd name="connsiteY9" fmla="*/ 749 h 126636"/>
                  <a:gd name="connsiteX10" fmla="*/ 127753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4071"/>
                    </a:moveTo>
                    <a:cubicBezTo>
                      <a:pt x="127753" y="81555"/>
                      <a:pt x="120665" y="97386"/>
                      <a:pt x="109213" y="108845"/>
                    </a:cubicBezTo>
                    <a:cubicBezTo>
                      <a:pt x="97754" y="120297"/>
                      <a:pt x="81931" y="127386"/>
                      <a:pt x="64447" y="127386"/>
                    </a:cubicBezTo>
                    <a:lnTo>
                      <a:pt x="64439" y="127386"/>
                    </a:lnTo>
                    <a:cubicBezTo>
                      <a:pt x="47649" y="127386"/>
                      <a:pt x="31544" y="120716"/>
                      <a:pt x="19674" y="108853"/>
                    </a:cubicBezTo>
                    <a:lnTo>
                      <a:pt x="19666" y="108845"/>
                    </a:lnTo>
                    <a:cubicBezTo>
                      <a:pt x="7795" y="96966"/>
                      <a:pt x="1117" y="80862"/>
                      <a:pt x="1117" y="64071"/>
                    </a:cubicBezTo>
                    <a:lnTo>
                      <a:pt x="1117" y="64071"/>
                    </a:lnTo>
                    <a:cubicBezTo>
                      <a:pt x="1117" y="29104"/>
                      <a:pt x="29472" y="749"/>
                      <a:pt x="64439" y="749"/>
                    </a:cubicBezTo>
                    <a:lnTo>
                      <a:pt x="64439" y="749"/>
                    </a:lnTo>
                    <a:cubicBezTo>
                      <a:pt x="99407" y="749"/>
                      <a:pt x="127753" y="29104"/>
                      <a:pt x="127753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7" name="图形 214">
              <a:extLst>
                <a:ext uri="{FF2B5EF4-FFF2-40B4-BE49-F238E27FC236}">
                  <a16:creationId xmlns:a16="http://schemas.microsoft.com/office/drawing/2014/main" id="{F7E84F01-122C-15AF-D57E-6ED0EC51E1BE}"/>
                </a:ext>
              </a:extLst>
            </p:cNvPr>
            <p:cNvGrpSpPr/>
            <p:nvPr/>
          </p:nvGrpSpPr>
          <p:grpSpPr>
            <a:xfrm>
              <a:off x="7077057" y="6628578"/>
              <a:ext cx="2395658" cy="126636"/>
              <a:chOff x="7077057" y="6628578"/>
              <a:chExt cx="2395658" cy="126636"/>
            </a:xfrm>
            <a:solidFill>
              <a:srgbClr val="FFCC00"/>
            </a:solidFill>
          </p:grpSpPr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C9724070-9D91-5248-787E-16F5DD373CC2}"/>
                  </a:ext>
                </a:extLst>
              </p:cNvPr>
              <p:cNvSpPr/>
              <p:nvPr/>
            </p:nvSpPr>
            <p:spPr>
              <a:xfrm rot="10800000" flipV="1">
                <a:off x="7077057" y="6628578"/>
                <a:ext cx="126627" cy="126636"/>
              </a:xfrm>
              <a:custGeom>
                <a:avLst/>
                <a:gdLst>
                  <a:gd name="connsiteX0" fmla="*/ 127086 w 126627"/>
                  <a:gd name="connsiteY0" fmla="*/ 64107 h 126636"/>
                  <a:gd name="connsiteX1" fmla="*/ 108546 w 126627"/>
                  <a:gd name="connsiteY1" fmla="*/ 108881 h 126636"/>
                  <a:gd name="connsiteX2" fmla="*/ 63772 w 126627"/>
                  <a:gd name="connsiteY2" fmla="*/ 127421 h 126636"/>
                  <a:gd name="connsiteX3" fmla="*/ 63756 w 126627"/>
                  <a:gd name="connsiteY3" fmla="*/ 127421 h 126636"/>
                  <a:gd name="connsiteX4" fmla="*/ 18998 w 126627"/>
                  <a:gd name="connsiteY4" fmla="*/ 108881 h 126636"/>
                  <a:gd name="connsiteX5" fmla="*/ 18990 w 126627"/>
                  <a:gd name="connsiteY5" fmla="*/ 108873 h 126636"/>
                  <a:gd name="connsiteX6" fmla="*/ 458 w 126627"/>
                  <a:gd name="connsiteY6" fmla="*/ 64107 h 126636"/>
                  <a:gd name="connsiteX7" fmla="*/ 458 w 126627"/>
                  <a:gd name="connsiteY7" fmla="*/ 64091 h 126636"/>
                  <a:gd name="connsiteX8" fmla="*/ 63772 w 126627"/>
                  <a:gd name="connsiteY8" fmla="*/ 785 h 126636"/>
                  <a:gd name="connsiteX9" fmla="*/ 63780 w 126627"/>
                  <a:gd name="connsiteY9" fmla="*/ 785 h 126636"/>
                  <a:gd name="connsiteX10" fmla="*/ 127086 w 126627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4107"/>
                    </a:moveTo>
                    <a:cubicBezTo>
                      <a:pt x="127086" y="80897"/>
                      <a:pt x="120417" y="97002"/>
                      <a:pt x="108546" y="108881"/>
                    </a:cubicBezTo>
                    <a:cubicBezTo>
                      <a:pt x="96667" y="120752"/>
                      <a:pt x="80562" y="127421"/>
                      <a:pt x="63772" y="127421"/>
                    </a:cubicBezTo>
                    <a:lnTo>
                      <a:pt x="63756" y="127421"/>
                    </a:lnTo>
                    <a:cubicBezTo>
                      <a:pt x="46974" y="127421"/>
                      <a:pt x="30869" y="120752"/>
                      <a:pt x="18998" y="108881"/>
                    </a:cubicBezTo>
                    <a:lnTo>
                      <a:pt x="18990" y="108873"/>
                    </a:lnTo>
                    <a:cubicBezTo>
                      <a:pt x="7119" y="96994"/>
                      <a:pt x="449" y="80897"/>
                      <a:pt x="458" y="64107"/>
                    </a:cubicBezTo>
                    <a:lnTo>
                      <a:pt x="458" y="64091"/>
                    </a:lnTo>
                    <a:cubicBezTo>
                      <a:pt x="458" y="29132"/>
                      <a:pt x="28805" y="785"/>
                      <a:pt x="63772" y="785"/>
                    </a:cubicBezTo>
                    <a:lnTo>
                      <a:pt x="63780" y="785"/>
                    </a:lnTo>
                    <a:cubicBezTo>
                      <a:pt x="98747" y="793"/>
                      <a:pt x="127086" y="29140"/>
                      <a:pt x="127086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E5253C68-6FBA-7980-A594-26EDA3F40C8F}"/>
                  </a:ext>
                </a:extLst>
              </p:cNvPr>
              <p:cNvSpPr/>
              <p:nvPr/>
            </p:nvSpPr>
            <p:spPr>
              <a:xfrm rot="10800000" flipV="1">
                <a:off x="7360683" y="6628578"/>
                <a:ext cx="126636" cy="126636"/>
              </a:xfrm>
              <a:custGeom>
                <a:avLst/>
                <a:gdLst>
                  <a:gd name="connsiteX0" fmla="*/ 127176 w 126636"/>
                  <a:gd name="connsiteY0" fmla="*/ 64107 h 126636"/>
                  <a:gd name="connsiteX1" fmla="*/ 108636 w 126636"/>
                  <a:gd name="connsiteY1" fmla="*/ 108881 h 126636"/>
                  <a:gd name="connsiteX2" fmla="*/ 63862 w 126636"/>
                  <a:gd name="connsiteY2" fmla="*/ 127421 h 126636"/>
                  <a:gd name="connsiteX3" fmla="*/ 63847 w 126636"/>
                  <a:gd name="connsiteY3" fmla="*/ 127421 h 126636"/>
                  <a:gd name="connsiteX4" fmla="*/ 19088 w 126636"/>
                  <a:gd name="connsiteY4" fmla="*/ 108881 h 126636"/>
                  <a:gd name="connsiteX5" fmla="*/ 19081 w 126636"/>
                  <a:gd name="connsiteY5" fmla="*/ 108873 h 126636"/>
                  <a:gd name="connsiteX6" fmla="*/ 540 w 126636"/>
                  <a:gd name="connsiteY6" fmla="*/ 64107 h 126636"/>
                  <a:gd name="connsiteX7" fmla="*/ 540 w 126636"/>
                  <a:gd name="connsiteY7" fmla="*/ 64091 h 126636"/>
                  <a:gd name="connsiteX8" fmla="*/ 63862 w 126636"/>
                  <a:gd name="connsiteY8" fmla="*/ 785 h 126636"/>
                  <a:gd name="connsiteX9" fmla="*/ 63862 w 126636"/>
                  <a:gd name="connsiteY9" fmla="*/ 785 h 126636"/>
                  <a:gd name="connsiteX10" fmla="*/ 127176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4107"/>
                    </a:moveTo>
                    <a:cubicBezTo>
                      <a:pt x="127176" y="80986"/>
                      <a:pt x="120459" y="97058"/>
                      <a:pt x="108636" y="108881"/>
                    </a:cubicBezTo>
                    <a:cubicBezTo>
                      <a:pt x="96814" y="120703"/>
                      <a:pt x="80741" y="127421"/>
                      <a:pt x="63862" y="127421"/>
                    </a:cubicBezTo>
                    <a:lnTo>
                      <a:pt x="63847" y="127421"/>
                    </a:lnTo>
                    <a:cubicBezTo>
                      <a:pt x="47064" y="127421"/>
                      <a:pt x="30960" y="120752"/>
                      <a:pt x="19088" y="108881"/>
                    </a:cubicBezTo>
                    <a:lnTo>
                      <a:pt x="19081" y="108873"/>
                    </a:lnTo>
                    <a:cubicBezTo>
                      <a:pt x="7210" y="96994"/>
                      <a:pt x="540" y="80897"/>
                      <a:pt x="540" y="64107"/>
                    </a:cubicBezTo>
                    <a:lnTo>
                      <a:pt x="540" y="64091"/>
                    </a:lnTo>
                    <a:cubicBezTo>
                      <a:pt x="549" y="29132"/>
                      <a:pt x="28895" y="785"/>
                      <a:pt x="63862" y="785"/>
                    </a:cubicBezTo>
                    <a:lnTo>
                      <a:pt x="63862" y="785"/>
                    </a:lnTo>
                    <a:cubicBezTo>
                      <a:pt x="98830" y="793"/>
                      <a:pt x="127176" y="29140"/>
                      <a:pt x="127176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4D3E93AB-3406-6731-4B76-A5746B6D8889}"/>
                  </a:ext>
                </a:extLst>
              </p:cNvPr>
              <p:cNvSpPr/>
              <p:nvPr/>
            </p:nvSpPr>
            <p:spPr>
              <a:xfrm rot="10800000" flipV="1">
                <a:off x="7644310" y="6628578"/>
                <a:ext cx="126636" cy="126636"/>
              </a:xfrm>
              <a:custGeom>
                <a:avLst/>
                <a:gdLst>
                  <a:gd name="connsiteX0" fmla="*/ 127259 w 126636"/>
                  <a:gd name="connsiteY0" fmla="*/ 64107 h 126636"/>
                  <a:gd name="connsiteX1" fmla="*/ 108711 w 126636"/>
                  <a:gd name="connsiteY1" fmla="*/ 108881 h 126636"/>
                  <a:gd name="connsiteX2" fmla="*/ 63945 w 126636"/>
                  <a:gd name="connsiteY2" fmla="*/ 127421 h 126636"/>
                  <a:gd name="connsiteX3" fmla="*/ 63928 w 126636"/>
                  <a:gd name="connsiteY3" fmla="*/ 127421 h 126636"/>
                  <a:gd name="connsiteX4" fmla="*/ 19171 w 126636"/>
                  <a:gd name="connsiteY4" fmla="*/ 108881 h 126636"/>
                  <a:gd name="connsiteX5" fmla="*/ 19163 w 126636"/>
                  <a:gd name="connsiteY5" fmla="*/ 108873 h 126636"/>
                  <a:gd name="connsiteX6" fmla="*/ 623 w 126636"/>
                  <a:gd name="connsiteY6" fmla="*/ 64107 h 126636"/>
                  <a:gd name="connsiteX7" fmla="*/ 623 w 126636"/>
                  <a:gd name="connsiteY7" fmla="*/ 64099 h 126636"/>
                  <a:gd name="connsiteX8" fmla="*/ 63945 w 126636"/>
                  <a:gd name="connsiteY8" fmla="*/ 785 h 126636"/>
                  <a:gd name="connsiteX9" fmla="*/ 63945 w 126636"/>
                  <a:gd name="connsiteY9" fmla="*/ 785 h 126636"/>
                  <a:gd name="connsiteX10" fmla="*/ 127259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4107"/>
                    </a:moveTo>
                    <a:cubicBezTo>
                      <a:pt x="127259" y="81075"/>
                      <a:pt x="120484" y="97107"/>
                      <a:pt x="108711" y="108881"/>
                    </a:cubicBezTo>
                    <a:cubicBezTo>
                      <a:pt x="96944" y="120647"/>
                      <a:pt x="80912" y="127421"/>
                      <a:pt x="63945" y="127421"/>
                    </a:cubicBezTo>
                    <a:lnTo>
                      <a:pt x="63928" y="127421"/>
                    </a:lnTo>
                    <a:cubicBezTo>
                      <a:pt x="47146" y="127421"/>
                      <a:pt x="31042" y="120752"/>
                      <a:pt x="19171" y="108881"/>
                    </a:cubicBezTo>
                    <a:lnTo>
                      <a:pt x="19163" y="108873"/>
                    </a:lnTo>
                    <a:cubicBezTo>
                      <a:pt x="7292" y="96994"/>
                      <a:pt x="623" y="80897"/>
                      <a:pt x="623" y="64107"/>
                    </a:cubicBezTo>
                    <a:lnTo>
                      <a:pt x="623" y="64099"/>
                    </a:lnTo>
                    <a:cubicBezTo>
                      <a:pt x="631" y="29132"/>
                      <a:pt x="28977" y="785"/>
                      <a:pt x="63945" y="785"/>
                    </a:cubicBezTo>
                    <a:lnTo>
                      <a:pt x="63945" y="785"/>
                    </a:lnTo>
                    <a:cubicBezTo>
                      <a:pt x="98912" y="793"/>
                      <a:pt x="127259" y="29140"/>
                      <a:pt x="127259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248B3543-B49E-4A1B-C6F0-CFEFC4833D92}"/>
                  </a:ext>
                </a:extLst>
              </p:cNvPr>
              <p:cNvSpPr/>
              <p:nvPr/>
            </p:nvSpPr>
            <p:spPr>
              <a:xfrm rot="10800000" flipV="1">
                <a:off x="7927937" y="6628578"/>
                <a:ext cx="126636" cy="126636"/>
              </a:xfrm>
              <a:custGeom>
                <a:avLst/>
                <a:gdLst>
                  <a:gd name="connsiteX0" fmla="*/ 127341 w 126636"/>
                  <a:gd name="connsiteY0" fmla="*/ 64107 h 126636"/>
                  <a:gd name="connsiteX1" fmla="*/ 108793 w 126636"/>
                  <a:gd name="connsiteY1" fmla="*/ 108881 h 126636"/>
                  <a:gd name="connsiteX2" fmla="*/ 64027 w 126636"/>
                  <a:gd name="connsiteY2" fmla="*/ 127421 h 126636"/>
                  <a:gd name="connsiteX3" fmla="*/ 64019 w 126636"/>
                  <a:gd name="connsiteY3" fmla="*/ 127421 h 126636"/>
                  <a:gd name="connsiteX4" fmla="*/ 19253 w 126636"/>
                  <a:gd name="connsiteY4" fmla="*/ 108881 h 126636"/>
                  <a:gd name="connsiteX5" fmla="*/ 19245 w 126636"/>
                  <a:gd name="connsiteY5" fmla="*/ 108873 h 126636"/>
                  <a:gd name="connsiteX6" fmla="*/ 705 w 126636"/>
                  <a:gd name="connsiteY6" fmla="*/ 64107 h 126636"/>
                  <a:gd name="connsiteX7" fmla="*/ 705 w 126636"/>
                  <a:gd name="connsiteY7" fmla="*/ 64099 h 126636"/>
                  <a:gd name="connsiteX8" fmla="*/ 64027 w 126636"/>
                  <a:gd name="connsiteY8" fmla="*/ 785 h 126636"/>
                  <a:gd name="connsiteX9" fmla="*/ 64027 w 126636"/>
                  <a:gd name="connsiteY9" fmla="*/ 785 h 126636"/>
                  <a:gd name="connsiteX10" fmla="*/ 127341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4107"/>
                    </a:moveTo>
                    <a:cubicBezTo>
                      <a:pt x="127341" y="81155"/>
                      <a:pt x="120510" y="97163"/>
                      <a:pt x="108793" y="108881"/>
                    </a:cubicBezTo>
                    <a:cubicBezTo>
                      <a:pt x="97075" y="120599"/>
                      <a:pt x="81076" y="127421"/>
                      <a:pt x="64027" y="127421"/>
                    </a:cubicBezTo>
                    <a:lnTo>
                      <a:pt x="64019" y="127421"/>
                    </a:lnTo>
                    <a:cubicBezTo>
                      <a:pt x="47229" y="127421"/>
                      <a:pt x="31124" y="120752"/>
                      <a:pt x="19253" y="108881"/>
                    </a:cubicBezTo>
                    <a:lnTo>
                      <a:pt x="19245" y="108873"/>
                    </a:lnTo>
                    <a:cubicBezTo>
                      <a:pt x="7374" y="97002"/>
                      <a:pt x="705" y="80897"/>
                      <a:pt x="705" y="64107"/>
                    </a:cubicBezTo>
                    <a:lnTo>
                      <a:pt x="705" y="64099"/>
                    </a:lnTo>
                    <a:cubicBezTo>
                      <a:pt x="713" y="29132"/>
                      <a:pt x="29060" y="785"/>
                      <a:pt x="64027" y="785"/>
                    </a:cubicBezTo>
                    <a:lnTo>
                      <a:pt x="64027" y="785"/>
                    </a:lnTo>
                    <a:cubicBezTo>
                      <a:pt x="98995" y="793"/>
                      <a:pt x="127341" y="29140"/>
                      <a:pt x="127341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15B41A15-BFA7-870B-54DC-FCD7A80C5D1C}"/>
                  </a:ext>
                </a:extLst>
              </p:cNvPr>
              <p:cNvSpPr/>
              <p:nvPr/>
            </p:nvSpPr>
            <p:spPr>
              <a:xfrm rot="10800000" flipV="1">
                <a:off x="8211564" y="6628578"/>
                <a:ext cx="126636" cy="126636"/>
              </a:xfrm>
              <a:custGeom>
                <a:avLst/>
                <a:gdLst>
                  <a:gd name="connsiteX0" fmla="*/ 127424 w 126636"/>
                  <a:gd name="connsiteY0" fmla="*/ 64107 h 126636"/>
                  <a:gd name="connsiteX1" fmla="*/ 108876 w 126636"/>
                  <a:gd name="connsiteY1" fmla="*/ 108881 h 126636"/>
                  <a:gd name="connsiteX2" fmla="*/ 64110 w 126636"/>
                  <a:gd name="connsiteY2" fmla="*/ 127421 h 126636"/>
                  <a:gd name="connsiteX3" fmla="*/ 64102 w 126636"/>
                  <a:gd name="connsiteY3" fmla="*/ 127421 h 126636"/>
                  <a:gd name="connsiteX4" fmla="*/ 19336 w 126636"/>
                  <a:gd name="connsiteY4" fmla="*/ 108881 h 126636"/>
                  <a:gd name="connsiteX5" fmla="*/ 19328 w 126636"/>
                  <a:gd name="connsiteY5" fmla="*/ 108873 h 126636"/>
                  <a:gd name="connsiteX6" fmla="*/ 788 w 126636"/>
                  <a:gd name="connsiteY6" fmla="*/ 64107 h 126636"/>
                  <a:gd name="connsiteX7" fmla="*/ 788 w 126636"/>
                  <a:gd name="connsiteY7" fmla="*/ 64099 h 126636"/>
                  <a:gd name="connsiteX8" fmla="*/ 64102 w 126636"/>
                  <a:gd name="connsiteY8" fmla="*/ 785 h 126636"/>
                  <a:gd name="connsiteX9" fmla="*/ 64110 w 126636"/>
                  <a:gd name="connsiteY9" fmla="*/ 785 h 126636"/>
                  <a:gd name="connsiteX10" fmla="*/ 127424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4107"/>
                    </a:moveTo>
                    <a:cubicBezTo>
                      <a:pt x="127424" y="81244"/>
                      <a:pt x="120545" y="97212"/>
                      <a:pt x="108876" y="108881"/>
                    </a:cubicBezTo>
                    <a:cubicBezTo>
                      <a:pt x="97215" y="120542"/>
                      <a:pt x="81247" y="127421"/>
                      <a:pt x="64110" y="127421"/>
                    </a:cubicBezTo>
                    <a:lnTo>
                      <a:pt x="64102" y="127421"/>
                    </a:lnTo>
                    <a:cubicBezTo>
                      <a:pt x="47312" y="127421"/>
                      <a:pt x="31207" y="120752"/>
                      <a:pt x="19336" y="108881"/>
                    </a:cubicBezTo>
                    <a:lnTo>
                      <a:pt x="19328" y="108873"/>
                    </a:lnTo>
                    <a:cubicBezTo>
                      <a:pt x="7457" y="97002"/>
                      <a:pt x="788" y="80897"/>
                      <a:pt x="788" y="64107"/>
                    </a:cubicBezTo>
                    <a:lnTo>
                      <a:pt x="788" y="64099"/>
                    </a:lnTo>
                    <a:cubicBezTo>
                      <a:pt x="788" y="29132"/>
                      <a:pt x="29134" y="785"/>
                      <a:pt x="64102" y="785"/>
                    </a:cubicBezTo>
                    <a:lnTo>
                      <a:pt x="64110" y="785"/>
                    </a:lnTo>
                    <a:cubicBezTo>
                      <a:pt x="99078" y="793"/>
                      <a:pt x="127424" y="29140"/>
                      <a:pt x="127424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7B008674-7E9E-AED2-41C3-7727CD494F3D}"/>
                  </a:ext>
                </a:extLst>
              </p:cNvPr>
              <p:cNvSpPr/>
              <p:nvPr/>
            </p:nvSpPr>
            <p:spPr>
              <a:xfrm rot="10800000" flipV="1">
                <a:off x="8495191" y="6628578"/>
                <a:ext cx="126636" cy="126636"/>
              </a:xfrm>
              <a:custGeom>
                <a:avLst/>
                <a:gdLst>
                  <a:gd name="connsiteX0" fmla="*/ 127506 w 126636"/>
                  <a:gd name="connsiteY0" fmla="*/ 64107 h 126636"/>
                  <a:gd name="connsiteX1" fmla="*/ 108958 w 126636"/>
                  <a:gd name="connsiteY1" fmla="*/ 108881 h 126636"/>
                  <a:gd name="connsiteX2" fmla="*/ 64192 w 126636"/>
                  <a:gd name="connsiteY2" fmla="*/ 127421 h 126636"/>
                  <a:gd name="connsiteX3" fmla="*/ 64184 w 126636"/>
                  <a:gd name="connsiteY3" fmla="*/ 127421 h 126636"/>
                  <a:gd name="connsiteX4" fmla="*/ 19418 w 126636"/>
                  <a:gd name="connsiteY4" fmla="*/ 108881 h 126636"/>
                  <a:gd name="connsiteX5" fmla="*/ 19410 w 126636"/>
                  <a:gd name="connsiteY5" fmla="*/ 108873 h 126636"/>
                  <a:gd name="connsiteX6" fmla="*/ 870 w 126636"/>
                  <a:gd name="connsiteY6" fmla="*/ 64107 h 126636"/>
                  <a:gd name="connsiteX7" fmla="*/ 870 w 126636"/>
                  <a:gd name="connsiteY7" fmla="*/ 64099 h 126636"/>
                  <a:gd name="connsiteX8" fmla="*/ 64184 w 126636"/>
                  <a:gd name="connsiteY8" fmla="*/ 785 h 126636"/>
                  <a:gd name="connsiteX9" fmla="*/ 64192 w 126636"/>
                  <a:gd name="connsiteY9" fmla="*/ 785 h 126636"/>
                  <a:gd name="connsiteX10" fmla="*/ 127506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4107"/>
                    </a:moveTo>
                    <a:cubicBezTo>
                      <a:pt x="127506" y="81333"/>
                      <a:pt x="120571" y="97260"/>
                      <a:pt x="108958" y="108881"/>
                    </a:cubicBezTo>
                    <a:cubicBezTo>
                      <a:pt x="97345" y="120494"/>
                      <a:pt x="81418" y="127421"/>
                      <a:pt x="64192" y="127421"/>
                    </a:cubicBezTo>
                    <a:lnTo>
                      <a:pt x="64184" y="127421"/>
                    </a:lnTo>
                    <a:cubicBezTo>
                      <a:pt x="47394" y="127421"/>
                      <a:pt x="31289" y="120752"/>
                      <a:pt x="19418" y="108881"/>
                    </a:cubicBezTo>
                    <a:lnTo>
                      <a:pt x="19410" y="108873"/>
                    </a:lnTo>
                    <a:cubicBezTo>
                      <a:pt x="7540" y="97002"/>
                      <a:pt x="870" y="80897"/>
                      <a:pt x="870" y="64107"/>
                    </a:cubicBezTo>
                    <a:lnTo>
                      <a:pt x="870" y="64099"/>
                    </a:lnTo>
                    <a:cubicBezTo>
                      <a:pt x="870" y="29132"/>
                      <a:pt x="29217" y="785"/>
                      <a:pt x="64184" y="785"/>
                    </a:cubicBezTo>
                    <a:lnTo>
                      <a:pt x="64192" y="785"/>
                    </a:lnTo>
                    <a:cubicBezTo>
                      <a:pt x="99159" y="793"/>
                      <a:pt x="127506" y="29140"/>
                      <a:pt x="127506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14E4F7E3-97CF-BE3E-264A-0CB41E497B38}"/>
                  </a:ext>
                </a:extLst>
              </p:cNvPr>
              <p:cNvSpPr/>
              <p:nvPr/>
            </p:nvSpPr>
            <p:spPr>
              <a:xfrm rot="10800000" flipV="1">
                <a:off x="8778817" y="6628578"/>
                <a:ext cx="126636" cy="126636"/>
              </a:xfrm>
              <a:custGeom>
                <a:avLst/>
                <a:gdLst>
                  <a:gd name="connsiteX0" fmla="*/ 127589 w 126636"/>
                  <a:gd name="connsiteY0" fmla="*/ 64107 h 126636"/>
                  <a:gd name="connsiteX1" fmla="*/ 109040 w 126636"/>
                  <a:gd name="connsiteY1" fmla="*/ 108881 h 126636"/>
                  <a:gd name="connsiteX2" fmla="*/ 64274 w 126636"/>
                  <a:gd name="connsiteY2" fmla="*/ 127421 h 126636"/>
                  <a:gd name="connsiteX3" fmla="*/ 64267 w 126636"/>
                  <a:gd name="connsiteY3" fmla="*/ 127421 h 126636"/>
                  <a:gd name="connsiteX4" fmla="*/ 19501 w 126636"/>
                  <a:gd name="connsiteY4" fmla="*/ 108881 h 126636"/>
                  <a:gd name="connsiteX5" fmla="*/ 19493 w 126636"/>
                  <a:gd name="connsiteY5" fmla="*/ 108873 h 126636"/>
                  <a:gd name="connsiteX6" fmla="*/ 952 w 126636"/>
                  <a:gd name="connsiteY6" fmla="*/ 64107 h 126636"/>
                  <a:gd name="connsiteX7" fmla="*/ 952 w 126636"/>
                  <a:gd name="connsiteY7" fmla="*/ 64099 h 126636"/>
                  <a:gd name="connsiteX8" fmla="*/ 64267 w 126636"/>
                  <a:gd name="connsiteY8" fmla="*/ 785 h 126636"/>
                  <a:gd name="connsiteX9" fmla="*/ 64267 w 126636"/>
                  <a:gd name="connsiteY9" fmla="*/ 785 h 126636"/>
                  <a:gd name="connsiteX10" fmla="*/ 127589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4107"/>
                    </a:moveTo>
                    <a:cubicBezTo>
                      <a:pt x="127589" y="81421"/>
                      <a:pt x="120605" y="97316"/>
                      <a:pt x="109040" y="108881"/>
                    </a:cubicBezTo>
                    <a:cubicBezTo>
                      <a:pt x="97476" y="120437"/>
                      <a:pt x="81581" y="127421"/>
                      <a:pt x="64274" y="127421"/>
                    </a:cubicBezTo>
                    <a:lnTo>
                      <a:pt x="64267" y="127421"/>
                    </a:lnTo>
                    <a:cubicBezTo>
                      <a:pt x="47476" y="127421"/>
                      <a:pt x="31371" y="120752"/>
                      <a:pt x="19501" y="108881"/>
                    </a:cubicBezTo>
                    <a:lnTo>
                      <a:pt x="19493" y="108873"/>
                    </a:lnTo>
                    <a:cubicBezTo>
                      <a:pt x="7621" y="97002"/>
                      <a:pt x="952" y="80897"/>
                      <a:pt x="952" y="64107"/>
                    </a:cubicBezTo>
                    <a:lnTo>
                      <a:pt x="952" y="64099"/>
                    </a:lnTo>
                    <a:cubicBezTo>
                      <a:pt x="952" y="29132"/>
                      <a:pt x="29299" y="785"/>
                      <a:pt x="64267" y="785"/>
                    </a:cubicBezTo>
                    <a:lnTo>
                      <a:pt x="64267" y="785"/>
                    </a:lnTo>
                    <a:cubicBezTo>
                      <a:pt x="99234" y="793"/>
                      <a:pt x="127589" y="29140"/>
                      <a:pt x="127589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C795C127-80B4-EC02-399B-FFB11C36651B}"/>
                  </a:ext>
                </a:extLst>
              </p:cNvPr>
              <p:cNvSpPr/>
              <p:nvPr/>
            </p:nvSpPr>
            <p:spPr>
              <a:xfrm rot="10800000" flipV="1">
                <a:off x="9062452" y="6628578"/>
                <a:ext cx="126627" cy="126636"/>
              </a:xfrm>
              <a:custGeom>
                <a:avLst/>
                <a:gdLst>
                  <a:gd name="connsiteX0" fmla="*/ 127663 w 126627"/>
                  <a:gd name="connsiteY0" fmla="*/ 64107 h 126636"/>
                  <a:gd name="connsiteX1" fmla="*/ 109123 w 126627"/>
                  <a:gd name="connsiteY1" fmla="*/ 108881 h 126636"/>
                  <a:gd name="connsiteX2" fmla="*/ 64357 w 126627"/>
                  <a:gd name="connsiteY2" fmla="*/ 127421 h 126636"/>
                  <a:gd name="connsiteX3" fmla="*/ 64349 w 126627"/>
                  <a:gd name="connsiteY3" fmla="*/ 127421 h 126636"/>
                  <a:gd name="connsiteX4" fmla="*/ 19583 w 126627"/>
                  <a:gd name="connsiteY4" fmla="*/ 108889 h 126636"/>
                  <a:gd name="connsiteX5" fmla="*/ 19575 w 126627"/>
                  <a:gd name="connsiteY5" fmla="*/ 108881 h 126636"/>
                  <a:gd name="connsiteX6" fmla="*/ 1035 w 126627"/>
                  <a:gd name="connsiteY6" fmla="*/ 64107 h 126636"/>
                  <a:gd name="connsiteX7" fmla="*/ 1035 w 126627"/>
                  <a:gd name="connsiteY7" fmla="*/ 64107 h 126636"/>
                  <a:gd name="connsiteX8" fmla="*/ 64349 w 126627"/>
                  <a:gd name="connsiteY8" fmla="*/ 785 h 126636"/>
                  <a:gd name="connsiteX9" fmla="*/ 64349 w 126627"/>
                  <a:gd name="connsiteY9" fmla="*/ 785 h 126636"/>
                  <a:gd name="connsiteX10" fmla="*/ 127663 w 126627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4107"/>
                    </a:moveTo>
                    <a:cubicBezTo>
                      <a:pt x="127663" y="81502"/>
                      <a:pt x="120631" y="97365"/>
                      <a:pt x="109123" y="108881"/>
                    </a:cubicBezTo>
                    <a:cubicBezTo>
                      <a:pt x="97615" y="120389"/>
                      <a:pt x="81752" y="127421"/>
                      <a:pt x="64357" y="127421"/>
                    </a:cubicBezTo>
                    <a:lnTo>
                      <a:pt x="64349" y="127421"/>
                    </a:lnTo>
                    <a:cubicBezTo>
                      <a:pt x="47559" y="127421"/>
                      <a:pt x="31454" y="120752"/>
                      <a:pt x="19583" y="108889"/>
                    </a:cubicBezTo>
                    <a:lnTo>
                      <a:pt x="19575" y="108881"/>
                    </a:lnTo>
                    <a:cubicBezTo>
                      <a:pt x="7704" y="97002"/>
                      <a:pt x="1035" y="80897"/>
                      <a:pt x="1035" y="64107"/>
                    </a:cubicBezTo>
                    <a:lnTo>
                      <a:pt x="1035" y="64107"/>
                    </a:lnTo>
                    <a:cubicBezTo>
                      <a:pt x="1035" y="29140"/>
                      <a:pt x="29382" y="785"/>
                      <a:pt x="64349" y="785"/>
                    </a:cubicBezTo>
                    <a:lnTo>
                      <a:pt x="64349" y="785"/>
                    </a:lnTo>
                    <a:cubicBezTo>
                      <a:pt x="99316" y="793"/>
                      <a:pt x="127663" y="29140"/>
                      <a:pt x="127663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3B0DE4B2-380B-91B8-3120-C8FB0BBD4115}"/>
                  </a:ext>
                </a:extLst>
              </p:cNvPr>
              <p:cNvSpPr/>
              <p:nvPr/>
            </p:nvSpPr>
            <p:spPr>
              <a:xfrm rot="10800000" flipV="1">
                <a:off x="9346079" y="6628578"/>
                <a:ext cx="126636" cy="126636"/>
              </a:xfrm>
              <a:custGeom>
                <a:avLst/>
                <a:gdLst>
                  <a:gd name="connsiteX0" fmla="*/ 127753 w 126636"/>
                  <a:gd name="connsiteY0" fmla="*/ 64107 h 126636"/>
                  <a:gd name="connsiteX1" fmla="*/ 109213 w 126636"/>
                  <a:gd name="connsiteY1" fmla="*/ 108881 h 126636"/>
                  <a:gd name="connsiteX2" fmla="*/ 64447 w 126636"/>
                  <a:gd name="connsiteY2" fmla="*/ 127421 h 126636"/>
                  <a:gd name="connsiteX3" fmla="*/ 64439 w 126636"/>
                  <a:gd name="connsiteY3" fmla="*/ 127421 h 126636"/>
                  <a:gd name="connsiteX4" fmla="*/ 19674 w 126636"/>
                  <a:gd name="connsiteY4" fmla="*/ 108889 h 126636"/>
                  <a:gd name="connsiteX5" fmla="*/ 19666 w 126636"/>
                  <a:gd name="connsiteY5" fmla="*/ 108881 h 126636"/>
                  <a:gd name="connsiteX6" fmla="*/ 1117 w 126636"/>
                  <a:gd name="connsiteY6" fmla="*/ 64107 h 126636"/>
                  <a:gd name="connsiteX7" fmla="*/ 1117 w 126636"/>
                  <a:gd name="connsiteY7" fmla="*/ 64107 h 126636"/>
                  <a:gd name="connsiteX8" fmla="*/ 64439 w 126636"/>
                  <a:gd name="connsiteY8" fmla="*/ 785 h 126636"/>
                  <a:gd name="connsiteX9" fmla="*/ 64439 w 126636"/>
                  <a:gd name="connsiteY9" fmla="*/ 785 h 126636"/>
                  <a:gd name="connsiteX10" fmla="*/ 127753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4107"/>
                    </a:moveTo>
                    <a:cubicBezTo>
                      <a:pt x="127753" y="81591"/>
                      <a:pt x="120665" y="97421"/>
                      <a:pt x="109213" y="108881"/>
                    </a:cubicBezTo>
                    <a:cubicBezTo>
                      <a:pt x="97754" y="120332"/>
                      <a:pt x="81931" y="127421"/>
                      <a:pt x="64447" y="127421"/>
                    </a:cubicBezTo>
                    <a:lnTo>
                      <a:pt x="64439" y="127421"/>
                    </a:lnTo>
                    <a:cubicBezTo>
                      <a:pt x="47649" y="127421"/>
                      <a:pt x="31544" y="120752"/>
                      <a:pt x="19674" y="108889"/>
                    </a:cubicBezTo>
                    <a:lnTo>
                      <a:pt x="19666" y="108881"/>
                    </a:lnTo>
                    <a:cubicBezTo>
                      <a:pt x="7795" y="97002"/>
                      <a:pt x="1117" y="80897"/>
                      <a:pt x="1117" y="64107"/>
                    </a:cubicBezTo>
                    <a:lnTo>
                      <a:pt x="1117" y="64107"/>
                    </a:lnTo>
                    <a:cubicBezTo>
                      <a:pt x="1117" y="29140"/>
                      <a:pt x="29472" y="785"/>
                      <a:pt x="64439" y="785"/>
                    </a:cubicBezTo>
                    <a:lnTo>
                      <a:pt x="64439" y="785"/>
                    </a:lnTo>
                    <a:cubicBezTo>
                      <a:pt x="99407" y="785"/>
                      <a:pt x="127753" y="29140"/>
                      <a:pt x="127753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21" name="图形 214">
            <a:extLst>
              <a:ext uri="{FF2B5EF4-FFF2-40B4-BE49-F238E27FC236}">
                <a16:creationId xmlns:a16="http://schemas.microsoft.com/office/drawing/2014/main" id="{ED31D536-E12E-7494-BF1D-350427091CCC}"/>
              </a:ext>
            </a:extLst>
          </p:cNvPr>
          <p:cNvGrpSpPr/>
          <p:nvPr userDrawn="1"/>
        </p:nvGrpSpPr>
        <p:grpSpPr>
          <a:xfrm>
            <a:off x="10129238" y="6077181"/>
            <a:ext cx="316633" cy="316634"/>
            <a:chOff x="1621946" y="6213033"/>
            <a:chExt cx="316633" cy="316634"/>
          </a:xfrm>
          <a:solidFill>
            <a:srgbClr val="FF6C00"/>
          </a:solidFill>
        </p:grpSpPr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597AC4C2-C623-9D3F-E9CF-27CDAC0D4EF9}"/>
                </a:ext>
              </a:extLst>
            </p:cNvPr>
            <p:cNvSpPr/>
            <p:nvPr/>
          </p:nvSpPr>
          <p:spPr>
            <a:xfrm>
              <a:off x="1621946" y="6213033"/>
              <a:ext cx="316633" cy="316634"/>
            </a:xfrm>
            <a:custGeom>
              <a:avLst/>
              <a:gdLst>
                <a:gd name="connsiteX0" fmla="*/ 263205 w 316633"/>
                <a:gd name="connsiteY0" fmla="*/ -33 h 316634"/>
                <a:gd name="connsiteX1" fmla="*/ 316791 w 316633"/>
                <a:gd name="connsiteY1" fmla="*/ 53554 h 316634"/>
                <a:gd name="connsiteX2" fmla="*/ 53743 w 316633"/>
                <a:gd name="connsiteY2" fmla="*/ 316601 h 316634"/>
                <a:gd name="connsiteX3" fmla="*/ 157 w 316633"/>
                <a:gd name="connsiteY3" fmla="*/ 263015 h 316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633" h="316634">
                  <a:moveTo>
                    <a:pt x="263205" y="-33"/>
                  </a:moveTo>
                  <a:lnTo>
                    <a:pt x="316791" y="53554"/>
                  </a:lnTo>
                  <a:lnTo>
                    <a:pt x="53743" y="316601"/>
                  </a:lnTo>
                  <a:lnTo>
                    <a:pt x="157" y="263015"/>
                  </a:lnTo>
                  <a:close/>
                </a:path>
              </a:pathLst>
            </a:custGeom>
            <a:solidFill>
              <a:srgbClr val="FF6C00"/>
            </a:solidFill>
            <a:ln w="13272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E42E9BF7-A6B5-3809-EAB0-A549C5292B0D}"/>
                </a:ext>
              </a:extLst>
            </p:cNvPr>
            <p:cNvSpPr/>
            <p:nvPr/>
          </p:nvSpPr>
          <p:spPr>
            <a:xfrm>
              <a:off x="1621946" y="6213033"/>
              <a:ext cx="316633" cy="316634"/>
            </a:xfrm>
            <a:custGeom>
              <a:avLst/>
              <a:gdLst>
                <a:gd name="connsiteX0" fmla="*/ 157 w 316633"/>
                <a:gd name="connsiteY0" fmla="*/ 53554 h 316634"/>
                <a:gd name="connsiteX1" fmla="*/ 53743 w 316633"/>
                <a:gd name="connsiteY1" fmla="*/ -33 h 316634"/>
                <a:gd name="connsiteX2" fmla="*/ 316791 w 316633"/>
                <a:gd name="connsiteY2" fmla="*/ 263015 h 316634"/>
                <a:gd name="connsiteX3" fmla="*/ 263205 w 316633"/>
                <a:gd name="connsiteY3" fmla="*/ 316601 h 316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633" h="316634">
                  <a:moveTo>
                    <a:pt x="157" y="53554"/>
                  </a:moveTo>
                  <a:lnTo>
                    <a:pt x="53743" y="-33"/>
                  </a:lnTo>
                  <a:lnTo>
                    <a:pt x="316791" y="263015"/>
                  </a:lnTo>
                  <a:lnTo>
                    <a:pt x="263205" y="316601"/>
                  </a:lnTo>
                  <a:close/>
                </a:path>
              </a:pathLst>
            </a:custGeom>
            <a:solidFill>
              <a:srgbClr val="FF6C00"/>
            </a:solidFill>
            <a:ln w="13272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24" name="任意多边形: 形状 223">
            <a:extLst>
              <a:ext uri="{FF2B5EF4-FFF2-40B4-BE49-F238E27FC236}">
                <a16:creationId xmlns:a16="http://schemas.microsoft.com/office/drawing/2014/main" id="{32D753D7-0C6F-2D8E-C5C5-249745FCC2BF}"/>
              </a:ext>
            </a:extLst>
          </p:cNvPr>
          <p:cNvSpPr/>
          <p:nvPr userDrawn="1"/>
        </p:nvSpPr>
        <p:spPr>
          <a:xfrm>
            <a:off x="5691551" y="6300425"/>
            <a:ext cx="347967" cy="347968"/>
          </a:xfrm>
          <a:custGeom>
            <a:avLst/>
            <a:gdLst>
              <a:gd name="connsiteX0" fmla="*/ 174141 w 347967"/>
              <a:gd name="connsiteY0" fmla="*/ -32 h 347968"/>
              <a:gd name="connsiteX1" fmla="*/ 157 w 347967"/>
              <a:gd name="connsiteY1" fmla="*/ 173952 h 347968"/>
              <a:gd name="connsiteX2" fmla="*/ 174141 w 347967"/>
              <a:gd name="connsiteY2" fmla="*/ 347936 h 347968"/>
              <a:gd name="connsiteX3" fmla="*/ 348124 w 347967"/>
              <a:gd name="connsiteY3" fmla="*/ 173952 h 347968"/>
              <a:gd name="connsiteX4" fmla="*/ 174141 w 347967"/>
              <a:gd name="connsiteY4" fmla="*/ -33 h 347968"/>
              <a:gd name="connsiteX5" fmla="*/ 173900 w 347967"/>
              <a:gd name="connsiteY5" fmla="*/ 32919 h 347968"/>
              <a:gd name="connsiteX6" fmla="*/ 174141 w 347967"/>
              <a:gd name="connsiteY6" fmla="*/ 32919 h 347968"/>
              <a:gd name="connsiteX7" fmla="*/ 315175 w 347967"/>
              <a:gd name="connsiteY7" fmla="*/ 173952 h 347968"/>
              <a:gd name="connsiteX8" fmla="*/ 174141 w 347967"/>
              <a:gd name="connsiteY8" fmla="*/ 314985 h 347968"/>
              <a:gd name="connsiteX9" fmla="*/ 33107 w 347967"/>
              <a:gd name="connsiteY9" fmla="*/ 173952 h 347968"/>
              <a:gd name="connsiteX10" fmla="*/ 173900 w 347967"/>
              <a:gd name="connsiteY10" fmla="*/ 32918 h 347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7967" h="347968">
                <a:moveTo>
                  <a:pt x="174141" y="-32"/>
                </a:moveTo>
                <a:cubicBezTo>
                  <a:pt x="78052" y="-32"/>
                  <a:pt x="157" y="77863"/>
                  <a:pt x="157" y="173952"/>
                </a:cubicBezTo>
                <a:cubicBezTo>
                  <a:pt x="157" y="270040"/>
                  <a:pt x="78052" y="347935"/>
                  <a:pt x="174141" y="347936"/>
                </a:cubicBezTo>
                <a:cubicBezTo>
                  <a:pt x="270229" y="347936"/>
                  <a:pt x="348124" y="270040"/>
                  <a:pt x="348124" y="173952"/>
                </a:cubicBezTo>
                <a:cubicBezTo>
                  <a:pt x="348125" y="77863"/>
                  <a:pt x="270230" y="-33"/>
                  <a:pt x="174141" y="-33"/>
                </a:cubicBezTo>
                <a:close/>
                <a:moveTo>
                  <a:pt x="173900" y="32919"/>
                </a:moveTo>
                <a:cubicBezTo>
                  <a:pt x="173980" y="32919"/>
                  <a:pt x="174060" y="32919"/>
                  <a:pt x="174141" y="32919"/>
                </a:cubicBezTo>
                <a:cubicBezTo>
                  <a:pt x="252032" y="32919"/>
                  <a:pt x="315175" y="96061"/>
                  <a:pt x="315175" y="173952"/>
                </a:cubicBezTo>
                <a:cubicBezTo>
                  <a:pt x="315174" y="251842"/>
                  <a:pt x="252031" y="314985"/>
                  <a:pt x="174141" y="314985"/>
                </a:cubicBezTo>
                <a:cubicBezTo>
                  <a:pt x="96251" y="314985"/>
                  <a:pt x="33108" y="251842"/>
                  <a:pt x="33107" y="173952"/>
                </a:cubicBezTo>
                <a:cubicBezTo>
                  <a:pt x="33107" y="96155"/>
                  <a:pt x="96103" y="33051"/>
                  <a:pt x="173900" y="32918"/>
                </a:cubicBezTo>
                <a:close/>
              </a:path>
            </a:pathLst>
          </a:custGeom>
          <a:solidFill>
            <a:srgbClr val="FFCC00"/>
          </a:solidFill>
          <a:ln w="8543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5" name="任意多边形: 形状 224">
            <a:extLst>
              <a:ext uri="{FF2B5EF4-FFF2-40B4-BE49-F238E27FC236}">
                <a16:creationId xmlns:a16="http://schemas.microsoft.com/office/drawing/2014/main" id="{82ED6FA7-72B6-3875-2E55-81D1D6117EFA}"/>
              </a:ext>
            </a:extLst>
          </p:cNvPr>
          <p:cNvSpPr/>
          <p:nvPr userDrawn="1"/>
        </p:nvSpPr>
        <p:spPr>
          <a:xfrm>
            <a:off x="2572886" y="6307677"/>
            <a:ext cx="206283" cy="206282"/>
          </a:xfrm>
          <a:custGeom>
            <a:avLst/>
            <a:gdLst>
              <a:gd name="connsiteX0" fmla="*/ 206440 w 206283"/>
              <a:gd name="connsiteY0" fmla="*/ 103108 h 206282"/>
              <a:gd name="connsiteX1" fmla="*/ 103299 w 206283"/>
              <a:gd name="connsiteY1" fmla="*/ 206250 h 206282"/>
              <a:gd name="connsiteX2" fmla="*/ 157 w 206283"/>
              <a:gd name="connsiteY2" fmla="*/ 103108 h 206282"/>
              <a:gd name="connsiteX3" fmla="*/ 103299 w 206283"/>
              <a:gd name="connsiteY3" fmla="*/ -33 h 206282"/>
              <a:gd name="connsiteX4" fmla="*/ 206440 w 206283"/>
              <a:gd name="connsiteY4" fmla="*/ 103108 h 20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6283" h="206282">
                <a:moveTo>
                  <a:pt x="206440" y="103108"/>
                </a:moveTo>
                <a:cubicBezTo>
                  <a:pt x="206440" y="160071"/>
                  <a:pt x="160262" y="206250"/>
                  <a:pt x="103299" y="206250"/>
                </a:cubicBezTo>
                <a:cubicBezTo>
                  <a:pt x="46335" y="206250"/>
                  <a:pt x="157" y="160071"/>
                  <a:pt x="157" y="103108"/>
                </a:cubicBezTo>
                <a:cubicBezTo>
                  <a:pt x="157" y="46145"/>
                  <a:pt x="46335" y="-33"/>
                  <a:pt x="103299" y="-33"/>
                </a:cubicBezTo>
                <a:cubicBezTo>
                  <a:pt x="160262" y="-33"/>
                  <a:pt x="206440" y="46145"/>
                  <a:pt x="206440" y="103108"/>
                </a:cubicBezTo>
              </a:path>
            </a:pathLst>
          </a:custGeom>
          <a:solidFill>
            <a:srgbClr val="FFCC00"/>
          </a:solidFill>
          <a:ln w="1260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6" name="任意多边形: 形状 225">
            <a:extLst>
              <a:ext uri="{FF2B5EF4-FFF2-40B4-BE49-F238E27FC236}">
                <a16:creationId xmlns:a16="http://schemas.microsoft.com/office/drawing/2014/main" id="{30D4FE96-BE66-FB97-E4FE-4C2244166388}"/>
              </a:ext>
            </a:extLst>
          </p:cNvPr>
          <p:cNvSpPr/>
          <p:nvPr userDrawn="1"/>
        </p:nvSpPr>
        <p:spPr>
          <a:xfrm>
            <a:off x="0" y="6057250"/>
            <a:ext cx="851470" cy="800749"/>
          </a:xfrm>
          <a:custGeom>
            <a:avLst/>
            <a:gdLst>
              <a:gd name="connsiteX0" fmla="*/ 284538 w 851470"/>
              <a:gd name="connsiteY0" fmla="*/ -33 h 800749"/>
              <a:gd name="connsiteX1" fmla="*/ 248789 w 851470"/>
              <a:gd name="connsiteY1" fmla="*/ 1455 h 800749"/>
              <a:gd name="connsiteX2" fmla="*/ 157 w 851470"/>
              <a:gd name="connsiteY2" fmla="*/ 432100 h 800749"/>
              <a:gd name="connsiteX3" fmla="*/ 157 w 851470"/>
              <a:gd name="connsiteY3" fmla="*/ 492528 h 800749"/>
              <a:gd name="connsiteX4" fmla="*/ 365982 w 851470"/>
              <a:gd name="connsiteY4" fmla="*/ 5072 h 800749"/>
              <a:gd name="connsiteX5" fmla="*/ 157 w 851470"/>
              <a:gd name="connsiteY5" fmla="*/ 638702 h 800749"/>
              <a:gd name="connsiteX6" fmla="*/ 157 w 851470"/>
              <a:gd name="connsiteY6" fmla="*/ 699127 h 800749"/>
              <a:gd name="connsiteX7" fmla="*/ 397836 w 851470"/>
              <a:gd name="connsiteY7" fmla="*/ 10331 h 800749"/>
              <a:gd name="connsiteX8" fmla="*/ 365982 w 851470"/>
              <a:gd name="connsiteY8" fmla="*/ 5073 h 800749"/>
              <a:gd name="connsiteX9" fmla="*/ 155906 w 851470"/>
              <a:gd name="connsiteY9" fmla="*/ 16164 h 800749"/>
              <a:gd name="connsiteX10" fmla="*/ 114100 w 851470"/>
              <a:gd name="connsiteY10" fmla="*/ 28140 h 800749"/>
              <a:gd name="connsiteX11" fmla="*/ 157 w 851470"/>
              <a:gd name="connsiteY11" fmla="*/ 225496 h 800749"/>
              <a:gd name="connsiteX12" fmla="*/ 157 w 851470"/>
              <a:gd name="connsiteY12" fmla="*/ 285925 h 800749"/>
              <a:gd name="connsiteX13" fmla="*/ 471010 w 851470"/>
              <a:gd name="connsiteY13" fmla="*/ 29768 h 800749"/>
              <a:gd name="connsiteX14" fmla="*/ 25904 w 851470"/>
              <a:gd name="connsiteY14" fmla="*/ 800717 h 800749"/>
              <a:gd name="connsiteX15" fmla="*/ 60785 w 851470"/>
              <a:gd name="connsiteY15" fmla="*/ 800717 h 800749"/>
              <a:gd name="connsiteX16" fmla="*/ 499758 w 851470"/>
              <a:gd name="connsiteY16" fmla="*/ 40394 h 800749"/>
              <a:gd name="connsiteX17" fmla="*/ 471010 w 851470"/>
              <a:gd name="connsiteY17" fmla="*/ 29768 h 800749"/>
              <a:gd name="connsiteX18" fmla="*/ 565888 w 851470"/>
              <a:gd name="connsiteY18" fmla="*/ 72034 h 800749"/>
              <a:gd name="connsiteX19" fmla="*/ 145180 w 851470"/>
              <a:gd name="connsiteY19" fmla="*/ 800717 h 800749"/>
              <a:gd name="connsiteX20" fmla="*/ 180066 w 851470"/>
              <a:gd name="connsiteY20" fmla="*/ 800717 h 800749"/>
              <a:gd name="connsiteX21" fmla="*/ 591828 w 851470"/>
              <a:gd name="connsiteY21" fmla="*/ 87527 h 800749"/>
              <a:gd name="connsiteX22" fmla="*/ 571851 w 851470"/>
              <a:gd name="connsiteY22" fmla="*/ 75428 h 800749"/>
              <a:gd name="connsiteX23" fmla="*/ 570739 w 851470"/>
              <a:gd name="connsiteY23" fmla="*/ 74788 h 800749"/>
              <a:gd name="connsiteX24" fmla="*/ 565888 w 851470"/>
              <a:gd name="connsiteY24" fmla="*/ 72035 h 800749"/>
              <a:gd name="connsiteX25" fmla="*/ 651211 w 851470"/>
              <a:gd name="connsiteY25" fmla="*/ 130852 h 800749"/>
              <a:gd name="connsiteX26" fmla="*/ 264461 w 851470"/>
              <a:gd name="connsiteY26" fmla="*/ 800717 h 800749"/>
              <a:gd name="connsiteX27" fmla="*/ 299351 w 851470"/>
              <a:gd name="connsiteY27" fmla="*/ 800717 h 800749"/>
              <a:gd name="connsiteX28" fmla="*/ 674324 w 851470"/>
              <a:gd name="connsiteY28" fmla="*/ 151246 h 800749"/>
              <a:gd name="connsiteX29" fmla="*/ 651211 w 851470"/>
              <a:gd name="connsiteY29" fmla="*/ 130852 h 800749"/>
              <a:gd name="connsiteX30" fmla="*/ 726538 w 851470"/>
              <a:gd name="connsiteY30" fmla="*/ 206992 h 800749"/>
              <a:gd name="connsiteX31" fmla="*/ 383752 w 851470"/>
              <a:gd name="connsiteY31" fmla="*/ 800717 h 800749"/>
              <a:gd name="connsiteX32" fmla="*/ 418632 w 851470"/>
              <a:gd name="connsiteY32" fmla="*/ 800717 h 800749"/>
              <a:gd name="connsiteX33" fmla="*/ 746466 w 851470"/>
              <a:gd name="connsiteY33" fmla="*/ 232898 h 800749"/>
              <a:gd name="connsiteX34" fmla="*/ 726538 w 851470"/>
              <a:gd name="connsiteY34" fmla="*/ 206992 h 800749"/>
              <a:gd name="connsiteX35" fmla="*/ 790077 w 851470"/>
              <a:gd name="connsiteY35" fmla="*/ 303541 h 800749"/>
              <a:gd name="connsiteX36" fmla="*/ 503032 w 851470"/>
              <a:gd name="connsiteY36" fmla="*/ 800717 h 800749"/>
              <a:gd name="connsiteX37" fmla="*/ 537918 w 851470"/>
              <a:gd name="connsiteY37" fmla="*/ 800717 h 800749"/>
              <a:gd name="connsiteX38" fmla="*/ 805898 w 851470"/>
              <a:gd name="connsiteY38" fmla="*/ 336561 h 800749"/>
              <a:gd name="connsiteX39" fmla="*/ 790077 w 851470"/>
              <a:gd name="connsiteY39" fmla="*/ 303541 h 800749"/>
              <a:gd name="connsiteX40" fmla="*/ 837191 w 851470"/>
              <a:gd name="connsiteY40" fmla="*/ 428528 h 800749"/>
              <a:gd name="connsiteX41" fmla="*/ 622308 w 851470"/>
              <a:gd name="connsiteY41" fmla="*/ 800717 h 800749"/>
              <a:gd name="connsiteX42" fmla="*/ 657198 w 851470"/>
              <a:gd name="connsiteY42" fmla="*/ 800717 h 800749"/>
              <a:gd name="connsiteX43" fmla="*/ 846304 w 851470"/>
              <a:gd name="connsiteY43" fmla="*/ 473176 h 800749"/>
              <a:gd name="connsiteX44" fmla="*/ 837191 w 851470"/>
              <a:gd name="connsiteY44" fmla="*/ 428528 h 800749"/>
              <a:gd name="connsiteX45" fmla="*/ 851628 w 851470"/>
              <a:gd name="connsiteY45" fmla="*/ 610132 h 800749"/>
              <a:gd name="connsiteX46" fmla="*/ 741594 w 851470"/>
              <a:gd name="connsiteY46" fmla="*/ 800717 h 800749"/>
              <a:gd name="connsiteX47" fmla="*/ 776479 w 851470"/>
              <a:gd name="connsiteY47" fmla="*/ 800717 h 800749"/>
              <a:gd name="connsiteX48" fmla="*/ 838317 w 851470"/>
              <a:gd name="connsiteY48" fmla="*/ 693614 h 800749"/>
              <a:gd name="connsiteX49" fmla="*/ 851628 w 851470"/>
              <a:gd name="connsiteY49" fmla="*/ 610132 h 800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851470" h="800749">
                <a:moveTo>
                  <a:pt x="284538" y="-33"/>
                </a:moveTo>
                <a:cubicBezTo>
                  <a:pt x="272609" y="85"/>
                  <a:pt x="260687" y="581"/>
                  <a:pt x="248789" y="1455"/>
                </a:cubicBezTo>
                <a:lnTo>
                  <a:pt x="157" y="432100"/>
                </a:lnTo>
                <a:lnTo>
                  <a:pt x="157" y="492528"/>
                </a:lnTo>
                <a:close/>
                <a:moveTo>
                  <a:pt x="365982" y="5072"/>
                </a:moveTo>
                <a:lnTo>
                  <a:pt x="157" y="638702"/>
                </a:lnTo>
                <a:lnTo>
                  <a:pt x="157" y="699127"/>
                </a:lnTo>
                <a:lnTo>
                  <a:pt x="397836" y="10331"/>
                </a:lnTo>
                <a:cubicBezTo>
                  <a:pt x="387270" y="8274"/>
                  <a:pt x="376648" y="6521"/>
                  <a:pt x="365982" y="5073"/>
                </a:cubicBezTo>
                <a:close/>
                <a:moveTo>
                  <a:pt x="155906" y="16164"/>
                </a:moveTo>
                <a:cubicBezTo>
                  <a:pt x="141822" y="19617"/>
                  <a:pt x="127876" y="23612"/>
                  <a:pt x="114100" y="28140"/>
                </a:cubicBezTo>
                <a:lnTo>
                  <a:pt x="157" y="225496"/>
                </a:lnTo>
                <a:lnTo>
                  <a:pt x="157" y="285925"/>
                </a:lnTo>
                <a:close/>
                <a:moveTo>
                  <a:pt x="471010" y="29768"/>
                </a:moveTo>
                <a:lnTo>
                  <a:pt x="25904" y="800717"/>
                </a:lnTo>
                <a:lnTo>
                  <a:pt x="60785" y="800717"/>
                </a:lnTo>
                <a:lnTo>
                  <a:pt x="499758" y="40394"/>
                </a:lnTo>
                <a:cubicBezTo>
                  <a:pt x="490273" y="36592"/>
                  <a:pt x="480687" y="33048"/>
                  <a:pt x="471010" y="29768"/>
                </a:cubicBezTo>
                <a:close/>
                <a:moveTo>
                  <a:pt x="565888" y="72034"/>
                </a:moveTo>
                <a:lnTo>
                  <a:pt x="145180" y="800717"/>
                </a:lnTo>
                <a:lnTo>
                  <a:pt x="180066" y="800717"/>
                </a:lnTo>
                <a:lnTo>
                  <a:pt x="591828" y="87527"/>
                </a:lnTo>
                <a:cubicBezTo>
                  <a:pt x="585253" y="83356"/>
                  <a:pt x="578593" y="79323"/>
                  <a:pt x="571851" y="75428"/>
                </a:cubicBezTo>
                <a:cubicBezTo>
                  <a:pt x="571480" y="75214"/>
                  <a:pt x="571110" y="75001"/>
                  <a:pt x="570739" y="74788"/>
                </a:cubicBezTo>
                <a:cubicBezTo>
                  <a:pt x="569127" y="73862"/>
                  <a:pt x="567509" y="72945"/>
                  <a:pt x="565888" y="72035"/>
                </a:cubicBezTo>
                <a:close/>
                <a:moveTo>
                  <a:pt x="651211" y="130852"/>
                </a:moveTo>
                <a:lnTo>
                  <a:pt x="264461" y="800717"/>
                </a:lnTo>
                <a:lnTo>
                  <a:pt x="299351" y="800717"/>
                </a:lnTo>
                <a:lnTo>
                  <a:pt x="674324" y="151246"/>
                </a:lnTo>
                <a:cubicBezTo>
                  <a:pt x="666807" y="144238"/>
                  <a:pt x="659100" y="137437"/>
                  <a:pt x="651211" y="130852"/>
                </a:cubicBezTo>
                <a:close/>
                <a:moveTo>
                  <a:pt x="726538" y="206992"/>
                </a:moveTo>
                <a:lnTo>
                  <a:pt x="383752" y="800717"/>
                </a:lnTo>
                <a:lnTo>
                  <a:pt x="418632" y="800717"/>
                </a:lnTo>
                <a:lnTo>
                  <a:pt x="746466" y="232898"/>
                </a:lnTo>
                <a:cubicBezTo>
                  <a:pt x="740075" y="224072"/>
                  <a:pt x="733429" y="215433"/>
                  <a:pt x="726538" y="206992"/>
                </a:cubicBezTo>
                <a:close/>
                <a:moveTo>
                  <a:pt x="790077" y="303541"/>
                </a:moveTo>
                <a:lnTo>
                  <a:pt x="503032" y="800717"/>
                </a:lnTo>
                <a:lnTo>
                  <a:pt x="537918" y="800717"/>
                </a:lnTo>
                <a:lnTo>
                  <a:pt x="805898" y="336561"/>
                </a:lnTo>
                <a:cubicBezTo>
                  <a:pt x="800983" y="325386"/>
                  <a:pt x="795707" y="314374"/>
                  <a:pt x="790077" y="303541"/>
                </a:cubicBezTo>
                <a:close/>
                <a:moveTo>
                  <a:pt x="837191" y="428528"/>
                </a:moveTo>
                <a:lnTo>
                  <a:pt x="622308" y="800717"/>
                </a:lnTo>
                <a:lnTo>
                  <a:pt x="657198" y="800717"/>
                </a:lnTo>
                <a:lnTo>
                  <a:pt x="846304" y="473176"/>
                </a:lnTo>
                <a:cubicBezTo>
                  <a:pt x="843870" y="458177"/>
                  <a:pt x="840830" y="443281"/>
                  <a:pt x="837191" y="428528"/>
                </a:cubicBezTo>
                <a:close/>
                <a:moveTo>
                  <a:pt x="851628" y="610132"/>
                </a:moveTo>
                <a:lnTo>
                  <a:pt x="741594" y="800717"/>
                </a:lnTo>
                <a:lnTo>
                  <a:pt x="776479" y="800717"/>
                </a:lnTo>
                <a:lnTo>
                  <a:pt x="838317" y="693614"/>
                </a:lnTo>
                <a:cubicBezTo>
                  <a:pt x="844838" y="666160"/>
                  <a:pt x="849288" y="638254"/>
                  <a:pt x="851628" y="610132"/>
                </a:cubicBezTo>
                <a:close/>
              </a:path>
            </a:pathLst>
          </a:custGeom>
          <a:solidFill>
            <a:srgbClr val="FFCC00"/>
          </a:solidFill>
          <a:ln w="6886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27" name="图形 214">
            <a:extLst>
              <a:ext uri="{FF2B5EF4-FFF2-40B4-BE49-F238E27FC236}">
                <a16:creationId xmlns:a16="http://schemas.microsoft.com/office/drawing/2014/main" id="{27CACC82-3252-7A04-3E77-CDBC7CFECAB6}"/>
              </a:ext>
            </a:extLst>
          </p:cNvPr>
          <p:cNvGrpSpPr/>
          <p:nvPr userDrawn="1"/>
        </p:nvGrpSpPr>
        <p:grpSpPr>
          <a:xfrm>
            <a:off x="866082" y="5965243"/>
            <a:ext cx="1462846" cy="1310085"/>
            <a:chOff x="3661771" y="2852614"/>
            <a:chExt cx="1462846" cy="1310085"/>
          </a:xfrm>
        </p:grpSpPr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1D03B2F0-1F56-4F11-A96C-802E2E909DF8}"/>
                </a:ext>
              </a:extLst>
            </p:cNvPr>
            <p:cNvSpPr/>
            <p:nvPr/>
          </p:nvSpPr>
          <p:spPr>
            <a:xfrm>
              <a:off x="3661771" y="2903233"/>
              <a:ext cx="1259466" cy="1259466"/>
            </a:xfrm>
            <a:custGeom>
              <a:avLst/>
              <a:gdLst>
                <a:gd name="connsiteX0" fmla="*/ 1259527 w 1259466"/>
                <a:gd name="connsiteY0" fmla="*/ 1259337 h 1259466"/>
                <a:gd name="connsiteX1" fmla="*/ 170 w 1259466"/>
                <a:gd name="connsiteY1" fmla="*/ 921893 h 1259466"/>
                <a:gd name="connsiteX2" fmla="*/ 922083 w 1259466"/>
                <a:gd name="connsiteY2" fmla="*/ -20 h 1259466"/>
                <a:gd name="connsiteX3" fmla="*/ 1259527 w 1259466"/>
                <a:gd name="connsiteY3" fmla="*/ 1259337 h 1259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9466" h="1259466">
                  <a:moveTo>
                    <a:pt x="1259527" y="1259337"/>
                  </a:moveTo>
                  <a:cubicBezTo>
                    <a:pt x="1272434" y="1246430"/>
                    <a:pt x="-4554" y="904262"/>
                    <a:pt x="170" y="921893"/>
                  </a:cubicBezTo>
                  <a:cubicBezTo>
                    <a:pt x="4894" y="939524"/>
                    <a:pt x="939714" y="4704"/>
                    <a:pt x="922083" y="-20"/>
                  </a:cubicBezTo>
                  <a:cubicBezTo>
                    <a:pt x="904452" y="-4744"/>
                    <a:pt x="1246620" y="1272243"/>
                    <a:pt x="1259527" y="1259337"/>
                  </a:cubicBezTo>
                  <a:close/>
                </a:path>
              </a:pathLst>
            </a:custGeom>
            <a:solidFill>
              <a:srgbClr val="FFCC00"/>
            </a:solidFill>
            <a:ln w="6350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6B7641CA-5BAE-9385-1CBB-9AC30A8A6A32}"/>
                </a:ext>
              </a:extLst>
            </p:cNvPr>
            <p:cNvSpPr/>
            <p:nvPr/>
          </p:nvSpPr>
          <p:spPr>
            <a:xfrm>
              <a:off x="3865151" y="2852614"/>
              <a:ext cx="1259466" cy="1259466"/>
            </a:xfrm>
            <a:custGeom>
              <a:avLst/>
              <a:gdLst>
                <a:gd name="connsiteX0" fmla="*/ 1259527 w 1259466"/>
                <a:gd name="connsiteY0" fmla="*/ 1259337 h 1259466"/>
                <a:gd name="connsiteX1" fmla="*/ 170 w 1259466"/>
                <a:gd name="connsiteY1" fmla="*/ 921893 h 1259466"/>
                <a:gd name="connsiteX2" fmla="*/ 922083 w 1259466"/>
                <a:gd name="connsiteY2" fmla="*/ -20 h 1259466"/>
                <a:gd name="connsiteX3" fmla="*/ 1259527 w 1259466"/>
                <a:gd name="connsiteY3" fmla="*/ 1259337 h 1259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9466" h="1259466">
                  <a:moveTo>
                    <a:pt x="1259527" y="1259337"/>
                  </a:moveTo>
                  <a:cubicBezTo>
                    <a:pt x="1272434" y="1246430"/>
                    <a:pt x="-4554" y="904262"/>
                    <a:pt x="170" y="921893"/>
                  </a:cubicBezTo>
                  <a:cubicBezTo>
                    <a:pt x="4895" y="939524"/>
                    <a:pt x="939714" y="4704"/>
                    <a:pt x="922083" y="-20"/>
                  </a:cubicBezTo>
                  <a:cubicBezTo>
                    <a:pt x="904452" y="-4744"/>
                    <a:pt x="1246620" y="1272243"/>
                    <a:pt x="1259527" y="1259337"/>
                  </a:cubicBezTo>
                  <a:close/>
                </a:path>
              </a:pathLst>
            </a:custGeom>
            <a:noFill/>
            <a:ln w="48260" cap="rnd">
              <a:solidFill>
                <a:srgbClr val="FF6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30" name="图形 214">
            <a:extLst>
              <a:ext uri="{FF2B5EF4-FFF2-40B4-BE49-F238E27FC236}">
                <a16:creationId xmlns:a16="http://schemas.microsoft.com/office/drawing/2014/main" id="{07299131-95DF-C485-77F2-27C49A0FDD3A}"/>
              </a:ext>
            </a:extLst>
          </p:cNvPr>
          <p:cNvGrpSpPr/>
          <p:nvPr userDrawn="1"/>
        </p:nvGrpSpPr>
        <p:grpSpPr>
          <a:xfrm>
            <a:off x="4209210" y="6437918"/>
            <a:ext cx="1039221" cy="764407"/>
            <a:chOff x="3137725" y="4768780"/>
            <a:chExt cx="1945972" cy="1431374"/>
          </a:xfrm>
          <a:noFill/>
        </p:grpSpPr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201737CD-D444-E490-D6A7-24C00D568C6B}"/>
                </a:ext>
              </a:extLst>
            </p:cNvPr>
            <p:cNvSpPr/>
            <p:nvPr/>
          </p:nvSpPr>
          <p:spPr>
            <a:xfrm rot="9000000" flipV="1">
              <a:off x="3061697" y="5239133"/>
              <a:ext cx="1939148" cy="215478"/>
            </a:xfrm>
            <a:custGeom>
              <a:avLst/>
              <a:gdLst>
                <a:gd name="connsiteX0" fmla="*/ 660 w 1939148"/>
                <a:gd name="connsiteY0" fmla="*/ 890 h 215478"/>
                <a:gd name="connsiteX1" fmla="*/ 216139 w 1939148"/>
                <a:gd name="connsiteY1" fmla="*/ 216369 h 215478"/>
                <a:gd name="connsiteX2" fmla="*/ 216139 w 1939148"/>
                <a:gd name="connsiteY2" fmla="*/ 216369 h 215478"/>
                <a:gd name="connsiteX3" fmla="*/ 431618 w 1939148"/>
                <a:gd name="connsiteY3" fmla="*/ 890 h 215478"/>
                <a:gd name="connsiteX4" fmla="*/ 431618 w 1939148"/>
                <a:gd name="connsiteY4" fmla="*/ 890 h 215478"/>
                <a:gd name="connsiteX5" fmla="*/ 647097 w 1939148"/>
                <a:gd name="connsiteY5" fmla="*/ 216369 h 215478"/>
                <a:gd name="connsiteX6" fmla="*/ 647097 w 1939148"/>
                <a:gd name="connsiteY6" fmla="*/ 216369 h 215478"/>
                <a:gd name="connsiteX7" fmla="*/ 862495 w 1939148"/>
                <a:gd name="connsiteY7" fmla="*/ 890 h 215478"/>
                <a:gd name="connsiteX8" fmla="*/ 862495 w 1939148"/>
                <a:gd name="connsiteY8" fmla="*/ 890 h 215478"/>
                <a:gd name="connsiteX9" fmla="*/ 1077974 w 1939148"/>
                <a:gd name="connsiteY9" fmla="*/ 216369 h 215478"/>
                <a:gd name="connsiteX10" fmla="*/ 1077974 w 1939148"/>
                <a:gd name="connsiteY10" fmla="*/ 216369 h 215478"/>
                <a:gd name="connsiteX11" fmla="*/ 1293453 w 1939148"/>
                <a:gd name="connsiteY11" fmla="*/ 890 h 215478"/>
                <a:gd name="connsiteX12" fmla="*/ 1293453 w 1939148"/>
                <a:gd name="connsiteY12" fmla="*/ 890 h 215478"/>
                <a:gd name="connsiteX13" fmla="*/ 1508932 w 1939148"/>
                <a:gd name="connsiteY13" fmla="*/ 216369 h 215478"/>
                <a:gd name="connsiteX14" fmla="*/ 1508932 w 1939148"/>
                <a:gd name="connsiteY14" fmla="*/ 216369 h 215478"/>
                <a:gd name="connsiteX15" fmla="*/ 1724411 w 1939148"/>
                <a:gd name="connsiteY15" fmla="*/ 890 h 215478"/>
                <a:gd name="connsiteX16" fmla="*/ 1724411 w 1939148"/>
                <a:gd name="connsiteY16" fmla="*/ 890 h 215478"/>
                <a:gd name="connsiteX17" fmla="*/ 1939808 w 1939148"/>
                <a:gd name="connsiteY17" fmla="*/ 216369 h 215478"/>
                <a:gd name="connsiteX18" fmla="*/ 1939808 w 1939148"/>
                <a:gd name="connsiteY18" fmla="*/ 216369 h 215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39148" h="215478">
                  <a:moveTo>
                    <a:pt x="660" y="890"/>
                  </a:moveTo>
                  <a:lnTo>
                    <a:pt x="216139" y="216369"/>
                  </a:lnTo>
                  <a:lnTo>
                    <a:pt x="216139" y="216369"/>
                  </a:lnTo>
                  <a:lnTo>
                    <a:pt x="431618" y="890"/>
                  </a:lnTo>
                  <a:lnTo>
                    <a:pt x="431618" y="890"/>
                  </a:lnTo>
                  <a:lnTo>
                    <a:pt x="647097" y="216369"/>
                  </a:lnTo>
                  <a:lnTo>
                    <a:pt x="647097" y="216369"/>
                  </a:lnTo>
                  <a:lnTo>
                    <a:pt x="862495" y="890"/>
                  </a:lnTo>
                  <a:lnTo>
                    <a:pt x="862495" y="890"/>
                  </a:lnTo>
                  <a:lnTo>
                    <a:pt x="1077974" y="216369"/>
                  </a:lnTo>
                  <a:lnTo>
                    <a:pt x="1077974" y="216369"/>
                  </a:lnTo>
                  <a:lnTo>
                    <a:pt x="1293453" y="890"/>
                  </a:lnTo>
                  <a:lnTo>
                    <a:pt x="1293453" y="890"/>
                  </a:lnTo>
                  <a:lnTo>
                    <a:pt x="1508932" y="216369"/>
                  </a:lnTo>
                  <a:lnTo>
                    <a:pt x="1508932" y="216369"/>
                  </a:lnTo>
                  <a:lnTo>
                    <a:pt x="1724411" y="890"/>
                  </a:lnTo>
                  <a:lnTo>
                    <a:pt x="1724411" y="890"/>
                  </a:lnTo>
                  <a:lnTo>
                    <a:pt x="1939808" y="216369"/>
                  </a:lnTo>
                  <a:lnTo>
                    <a:pt x="1939808" y="216369"/>
                  </a:lnTo>
                </a:path>
              </a:pathLst>
            </a:custGeom>
            <a:noFill/>
            <a:ln w="38100" cap="flat">
              <a:solidFill>
                <a:srgbClr val="FF6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FDFCC857-49F7-950A-10E0-421EEC0FA0B6}"/>
                </a:ext>
              </a:extLst>
            </p:cNvPr>
            <p:cNvSpPr/>
            <p:nvPr/>
          </p:nvSpPr>
          <p:spPr>
            <a:xfrm rot="9000000" flipV="1">
              <a:off x="3220578" y="5514324"/>
              <a:ext cx="1939148" cy="215478"/>
            </a:xfrm>
            <a:custGeom>
              <a:avLst/>
              <a:gdLst>
                <a:gd name="connsiteX0" fmla="*/ 686 w 1939148"/>
                <a:gd name="connsiteY0" fmla="*/ 936 h 215478"/>
                <a:gd name="connsiteX1" fmla="*/ 216165 w 1939148"/>
                <a:gd name="connsiteY1" fmla="*/ 216415 h 215478"/>
                <a:gd name="connsiteX2" fmla="*/ 216165 w 1939148"/>
                <a:gd name="connsiteY2" fmla="*/ 216415 h 215478"/>
                <a:gd name="connsiteX3" fmla="*/ 431644 w 1939148"/>
                <a:gd name="connsiteY3" fmla="*/ 936 h 215478"/>
                <a:gd name="connsiteX4" fmla="*/ 431644 w 1939148"/>
                <a:gd name="connsiteY4" fmla="*/ 936 h 215478"/>
                <a:gd name="connsiteX5" fmla="*/ 647123 w 1939148"/>
                <a:gd name="connsiteY5" fmla="*/ 216415 h 215478"/>
                <a:gd name="connsiteX6" fmla="*/ 647123 w 1939148"/>
                <a:gd name="connsiteY6" fmla="*/ 216415 h 215478"/>
                <a:gd name="connsiteX7" fmla="*/ 862521 w 1939148"/>
                <a:gd name="connsiteY7" fmla="*/ 936 h 215478"/>
                <a:gd name="connsiteX8" fmla="*/ 862521 w 1939148"/>
                <a:gd name="connsiteY8" fmla="*/ 936 h 215478"/>
                <a:gd name="connsiteX9" fmla="*/ 1078000 w 1939148"/>
                <a:gd name="connsiteY9" fmla="*/ 216415 h 215478"/>
                <a:gd name="connsiteX10" fmla="*/ 1078000 w 1939148"/>
                <a:gd name="connsiteY10" fmla="*/ 216415 h 215478"/>
                <a:gd name="connsiteX11" fmla="*/ 1293479 w 1939148"/>
                <a:gd name="connsiteY11" fmla="*/ 936 h 215478"/>
                <a:gd name="connsiteX12" fmla="*/ 1293479 w 1939148"/>
                <a:gd name="connsiteY12" fmla="*/ 936 h 215478"/>
                <a:gd name="connsiteX13" fmla="*/ 1508958 w 1939148"/>
                <a:gd name="connsiteY13" fmla="*/ 216415 h 215478"/>
                <a:gd name="connsiteX14" fmla="*/ 1508958 w 1939148"/>
                <a:gd name="connsiteY14" fmla="*/ 216415 h 215478"/>
                <a:gd name="connsiteX15" fmla="*/ 1724437 w 1939148"/>
                <a:gd name="connsiteY15" fmla="*/ 936 h 215478"/>
                <a:gd name="connsiteX16" fmla="*/ 1724437 w 1939148"/>
                <a:gd name="connsiteY16" fmla="*/ 936 h 215478"/>
                <a:gd name="connsiteX17" fmla="*/ 1939835 w 1939148"/>
                <a:gd name="connsiteY17" fmla="*/ 216415 h 215478"/>
                <a:gd name="connsiteX18" fmla="*/ 1939835 w 1939148"/>
                <a:gd name="connsiteY18" fmla="*/ 216415 h 215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39148" h="215478">
                  <a:moveTo>
                    <a:pt x="686" y="936"/>
                  </a:moveTo>
                  <a:lnTo>
                    <a:pt x="216165" y="216415"/>
                  </a:lnTo>
                  <a:lnTo>
                    <a:pt x="216165" y="216415"/>
                  </a:lnTo>
                  <a:lnTo>
                    <a:pt x="431644" y="936"/>
                  </a:lnTo>
                  <a:lnTo>
                    <a:pt x="431644" y="936"/>
                  </a:lnTo>
                  <a:lnTo>
                    <a:pt x="647123" y="216415"/>
                  </a:lnTo>
                  <a:lnTo>
                    <a:pt x="647123" y="216415"/>
                  </a:lnTo>
                  <a:lnTo>
                    <a:pt x="862521" y="936"/>
                  </a:lnTo>
                  <a:lnTo>
                    <a:pt x="862521" y="936"/>
                  </a:lnTo>
                  <a:lnTo>
                    <a:pt x="1078000" y="216415"/>
                  </a:lnTo>
                  <a:lnTo>
                    <a:pt x="1078000" y="216415"/>
                  </a:lnTo>
                  <a:lnTo>
                    <a:pt x="1293479" y="936"/>
                  </a:lnTo>
                  <a:lnTo>
                    <a:pt x="1293479" y="936"/>
                  </a:lnTo>
                  <a:lnTo>
                    <a:pt x="1508958" y="216415"/>
                  </a:lnTo>
                  <a:lnTo>
                    <a:pt x="1508958" y="216415"/>
                  </a:lnTo>
                  <a:lnTo>
                    <a:pt x="1724437" y="936"/>
                  </a:lnTo>
                  <a:lnTo>
                    <a:pt x="1724437" y="936"/>
                  </a:lnTo>
                  <a:lnTo>
                    <a:pt x="1939835" y="216415"/>
                  </a:lnTo>
                  <a:lnTo>
                    <a:pt x="1939835" y="216415"/>
                  </a:lnTo>
                </a:path>
              </a:pathLst>
            </a:custGeom>
            <a:noFill/>
            <a:ln w="38100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33" name="任意多边形: 形状 232">
            <a:extLst>
              <a:ext uri="{FF2B5EF4-FFF2-40B4-BE49-F238E27FC236}">
                <a16:creationId xmlns:a16="http://schemas.microsoft.com/office/drawing/2014/main" id="{C6ECCDCC-2012-C853-CD7E-36957B2AC8D2}"/>
              </a:ext>
            </a:extLst>
          </p:cNvPr>
          <p:cNvSpPr/>
          <p:nvPr userDrawn="1"/>
        </p:nvSpPr>
        <p:spPr>
          <a:xfrm>
            <a:off x="3287910" y="6398168"/>
            <a:ext cx="737022" cy="784795"/>
          </a:xfrm>
          <a:custGeom>
            <a:avLst/>
            <a:gdLst>
              <a:gd name="connsiteX0" fmla="*/ 197571 w 737022"/>
              <a:gd name="connsiteY0" fmla="*/ -25 h 784795"/>
              <a:gd name="connsiteX1" fmla="*/ 197949 w 737022"/>
              <a:gd name="connsiteY1" fmla="*/ 1385 h 784795"/>
              <a:gd name="connsiteX2" fmla="*/ 197571 w 737022"/>
              <a:gd name="connsiteY2" fmla="*/ -25 h 784795"/>
              <a:gd name="connsiteX3" fmla="*/ 197949 w 737022"/>
              <a:gd name="connsiteY3" fmla="*/ 1385 h 784795"/>
              <a:gd name="connsiteX4" fmla="*/ 205969 w 737022"/>
              <a:gd name="connsiteY4" fmla="*/ 11444 h 784795"/>
              <a:gd name="connsiteX5" fmla="*/ 384932 w 737022"/>
              <a:gd name="connsiteY5" fmla="*/ 679342 h 784795"/>
              <a:gd name="connsiteX6" fmla="*/ 359256 w 737022"/>
              <a:gd name="connsiteY6" fmla="*/ 686245 h 784795"/>
              <a:gd name="connsiteX7" fmla="*/ 188459 w 737022"/>
              <a:gd name="connsiteY7" fmla="*/ 48822 h 784795"/>
              <a:gd name="connsiteX8" fmla="*/ 197950 w 737022"/>
              <a:gd name="connsiteY8" fmla="*/ 1384 h 784795"/>
              <a:gd name="connsiteX9" fmla="*/ 298863 w 737022"/>
              <a:gd name="connsiteY9" fmla="*/ 109613 h 784795"/>
              <a:gd name="connsiteX10" fmla="*/ 336797 w 737022"/>
              <a:gd name="connsiteY10" fmla="*/ 148457 h 784795"/>
              <a:gd name="connsiteX11" fmla="*/ 472792 w 737022"/>
              <a:gd name="connsiteY11" fmla="*/ 655999 h 784795"/>
              <a:gd name="connsiteX12" fmla="*/ 447084 w 737022"/>
              <a:gd name="connsiteY12" fmla="*/ 662783 h 784795"/>
              <a:gd name="connsiteX13" fmla="*/ 156456 w 737022"/>
              <a:gd name="connsiteY13" fmla="*/ 177904 h 784795"/>
              <a:gd name="connsiteX14" fmla="*/ 297158 w 737022"/>
              <a:gd name="connsiteY14" fmla="*/ 703010 h 784795"/>
              <a:gd name="connsiteX15" fmla="*/ 271509 w 737022"/>
              <a:gd name="connsiteY15" fmla="*/ 710013 h 784795"/>
              <a:gd name="connsiteX16" fmla="*/ 142944 w 737022"/>
              <a:gd name="connsiteY16" fmla="*/ 230203 h 784795"/>
              <a:gd name="connsiteX17" fmla="*/ 156456 w 737022"/>
              <a:gd name="connsiteY17" fmla="*/ 177904 h 784795"/>
              <a:gd name="connsiteX18" fmla="*/ 428182 w 737022"/>
              <a:gd name="connsiteY18" fmla="*/ 240996 h 784795"/>
              <a:gd name="connsiteX19" fmla="*/ 465825 w 737022"/>
              <a:gd name="connsiteY19" fmla="*/ 278756 h 784795"/>
              <a:gd name="connsiteX20" fmla="*/ 560747 w 737022"/>
              <a:gd name="connsiteY20" fmla="*/ 633010 h 784795"/>
              <a:gd name="connsiteX21" fmla="*/ 535008 w 737022"/>
              <a:gd name="connsiteY21" fmla="*/ 639676 h 784795"/>
              <a:gd name="connsiteX22" fmla="*/ 109952 w 737022"/>
              <a:gd name="connsiteY22" fmla="*/ 355608 h 784795"/>
              <a:gd name="connsiteX23" fmla="*/ 209478 w 737022"/>
              <a:gd name="connsiteY23" fmla="*/ 727042 h 784795"/>
              <a:gd name="connsiteX24" fmla="*/ 183858 w 737022"/>
              <a:gd name="connsiteY24" fmla="*/ 734137 h 784795"/>
              <a:gd name="connsiteX25" fmla="*/ 96219 w 737022"/>
              <a:gd name="connsiteY25" fmla="*/ 407066 h 784795"/>
              <a:gd name="connsiteX26" fmla="*/ 109952 w 737022"/>
              <a:gd name="connsiteY26" fmla="*/ 355608 h 784795"/>
              <a:gd name="connsiteX27" fmla="*/ 556676 w 737022"/>
              <a:gd name="connsiteY27" fmla="*/ 369314 h 784795"/>
              <a:gd name="connsiteX28" fmla="*/ 594147 w 737022"/>
              <a:gd name="connsiteY28" fmla="*/ 406415 h 784795"/>
              <a:gd name="connsiteX29" fmla="*/ 648824 w 737022"/>
              <a:gd name="connsiteY29" fmla="*/ 610472 h 784795"/>
              <a:gd name="connsiteX30" fmla="*/ 623047 w 737022"/>
              <a:gd name="connsiteY30" fmla="*/ 617017 h 784795"/>
              <a:gd name="connsiteX31" fmla="*/ 62729 w 737022"/>
              <a:gd name="connsiteY31" fmla="*/ 530594 h 784795"/>
              <a:gd name="connsiteX32" fmla="*/ 121924 w 737022"/>
              <a:gd name="connsiteY32" fmla="*/ 751514 h 784795"/>
              <a:gd name="connsiteX33" fmla="*/ 96345 w 737022"/>
              <a:gd name="connsiteY33" fmla="*/ 758779 h 784795"/>
              <a:gd name="connsiteX34" fmla="*/ 48769 w 737022"/>
              <a:gd name="connsiteY34" fmla="*/ 581222 h 784795"/>
              <a:gd name="connsiteX35" fmla="*/ 62729 w 737022"/>
              <a:gd name="connsiteY35" fmla="*/ 530594 h 784795"/>
              <a:gd name="connsiteX36" fmla="*/ 684407 w 737022"/>
              <a:gd name="connsiteY36" fmla="*/ 494772 h 784795"/>
              <a:gd name="connsiteX37" fmla="*/ 721489 w 737022"/>
              <a:gd name="connsiteY37" fmla="*/ 530423 h 784795"/>
              <a:gd name="connsiteX38" fmla="*/ 737180 w 737022"/>
              <a:gd name="connsiteY38" fmla="*/ 588980 h 784795"/>
              <a:gd name="connsiteX39" fmla="*/ 711281 w 737022"/>
              <a:gd name="connsiteY39" fmla="*/ 595065 h 784795"/>
              <a:gd name="connsiteX40" fmla="*/ 14621 w 737022"/>
              <a:gd name="connsiteY40" fmla="*/ 702295 h 784795"/>
              <a:gd name="connsiteX41" fmla="*/ 34598 w 737022"/>
              <a:gd name="connsiteY41" fmla="*/ 776852 h 784795"/>
              <a:gd name="connsiteX42" fmla="*/ 9192 w 737022"/>
              <a:gd name="connsiteY42" fmla="*/ 784762 h 784795"/>
              <a:gd name="connsiteX43" fmla="*/ 157 w 737022"/>
              <a:gd name="connsiteY43" fmla="*/ 751043 h 784795"/>
              <a:gd name="connsiteX44" fmla="*/ 14621 w 737022"/>
              <a:gd name="connsiteY44" fmla="*/ 702295 h 784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37022" h="784795">
                <a:moveTo>
                  <a:pt x="197571" y="-25"/>
                </a:moveTo>
                <a:cubicBezTo>
                  <a:pt x="197850" y="-111"/>
                  <a:pt x="197949" y="471"/>
                  <a:pt x="197949" y="1385"/>
                </a:cubicBezTo>
                <a:cubicBezTo>
                  <a:pt x="197493" y="592"/>
                  <a:pt x="197294" y="52"/>
                  <a:pt x="197571" y="-25"/>
                </a:cubicBezTo>
                <a:close/>
                <a:moveTo>
                  <a:pt x="197949" y="1385"/>
                </a:moveTo>
                <a:cubicBezTo>
                  <a:pt x="198933" y="3092"/>
                  <a:pt x="201847" y="6681"/>
                  <a:pt x="205969" y="11444"/>
                </a:cubicBezTo>
                <a:lnTo>
                  <a:pt x="384932" y="679342"/>
                </a:lnTo>
                <a:cubicBezTo>
                  <a:pt x="376326" y="681646"/>
                  <a:pt x="367849" y="683934"/>
                  <a:pt x="359256" y="686245"/>
                </a:cubicBezTo>
                <a:lnTo>
                  <a:pt x="188459" y="48822"/>
                </a:lnTo>
                <a:cubicBezTo>
                  <a:pt x="194480" y="22956"/>
                  <a:pt x="197953" y="5996"/>
                  <a:pt x="197950" y="1384"/>
                </a:cubicBezTo>
                <a:close/>
                <a:moveTo>
                  <a:pt x="298863" y="109613"/>
                </a:moveTo>
                <a:cubicBezTo>
                  <a:pt x="310908" y="121997"/>
                  <a:pt x="323378" y="134778"/>
                  <a:pt x="336797" y="148457"/>
                </a:cubicBezTo>
                <a:lnTo>
                  <a:pt x="472792" y="655999"/>
                </a:lnTo>
                <a:cubicBezTo>
                  <a:pt x="464195" y="658267"/>
                  <a:pt x="455784" y="660477"/>
                  <a:pt x="447084" y="662783"/>
                </a:cubicBezTo>
                <a:close/>
                <a:moveTo>
                  <a:pt x="156456" y="177904"/>
                </a:moveTo>
                <a:lnTo>
                  <a:pt x="297158" y="703010"/>
                </a:lnTo>
                <a:cubicBezTo>
                  <a:pt x="288452" y="705375"/>
                  <a:pt x="280084" y="707674"/>
                  <a:pt x="271509" y="710013"/>
                </a:cubicBezTo>
                <a:lnTo>
                  <a:pt x="142944" y="230203"/>
                </a:lnTo>
                <a:cubicBezTo>
                  <a:pt x="147614" y="212225"/>
                  <a:pt x="152188" y="194568"/>
                  <a:pt x="156456" y="177904"/>
                </a:cubicBezTo>
                <a:close/>
                <a:moveTo>
                  <a:pt x="428182" y="240996"/>
                </a:moveTo>
                <a:cubicBezTo>
                  <a:pt x="440579" y="253469"/>
                  <a:pt x="453220" y="266126"/>
                  <a:pt x="465825" y="278756"/>
                </a:cubicBezTo>
                <a:lnTo>
                  <a:pt x="560747" y="633010"/>
                </a:lnTo>
                <a:cubicBezTo>
                  <a:pt x="552155" y="635235"/>
                  <a:pt x="543862" y="637368"/>
                  <a:pt x="535008" y="639676"/>
                </a:cubicBezTo>
                <a:close/>
                <a:moveTo>
                  <a:pt x="109952" y="355608"/>
                </a:moveTo>
                <a:lnTo>
                  <a:pt x="209478" y="727042"/>
                </a:lnTo>
                <a:cubicBezTo>
                  <a:pt x="200817" y="729435"/>
                  <a:pt x="192224" y="731811"/>
                  <a:pt x="183858" y="734137"/>
                </a:cubicBezTo>
                <a:lnTo>
                  <a:pt x="96219" y="407066"/>
                </a:lnTo>
                <a:cubicBezTo>
                  <a:pt x="100843" y="389832"/>
                  <a:pt x="105388" y="372762"/>
                  <a:pt x="109952" y="355608"/>
                </a:cubicBezTo>
                <a:close/>
                <a:moveTo>
                  <a:pt x="556676" y="369314"/>
                </a:moveTo>
                <a:cubicBezTo>
                  <a:pt x="569336" y="381868"/>
                  <a:pt x="581959" y="394389"/>
                  <a:pt x="594147" y="406415"/>
                </a:cubicBezTo>
                <a:lnTo>
                  <a:pt x="648824" y="610472"/>
                </a:lnTo>
                <a:cubicBezTo>
                  <a:pt x="640709" y="612513"/>
                  <a:pt x="631687" y="614821"/>
                  <a:pt x="623047" y="617017"/>
                </a:cubicBezTo>
                <a:close/>
                <a:moveTo>
                  <a:pt x="62729" y="530594"/>
                </a:moveTo>
                <a:lnTo>
                  <a:pt x="121924" y="751514"/>
                </a:lnTo>
                <a:cubicBezTo>
                  <a:pt x="113273" y="753966"/>
                  <a:pt x="104370" y="756479"/>
                  <a:pt x="96345" y="758779"/>
                </a:cubicBezTo>
                <a:lnTo>
                  <a:pt x="48769" y="581222"/>
                </a:lnTo>
                <a:cubicBezTo>
                  <a:pt x="53347" y="564699"/>
                  <a:pt x="57943" y="548056"/>
                  <a:pt x="62729" y="530594"/>
                </a:cubicBezTo>
                <a:close/>
                <a:moveTo>
                  <a:pt x="684407" y="494772"/>
                </a:moveTo>
                <a:cubicBezTo>
                  <a:pt x="697926" y="507865"/>
                  <a:pt x="710357" y="519818"/>
                  <a:pt x="721489" y="530423"/>
                </a:cubicBezTo>
                <a:lnTo>
                  <a:pt x="737180" y="588980"/>
                </a:lnTo>
                <a:cubicBezTo>
                  <a:pt x="729425" y="590754"/>
                  <a:pt x="720851" y="592769"/>
                  <a:pt x="711281" y="595065"/>
                </a:cubicBezTo>
                <a:close/>
                <a:moveTo>
                  <a:pt x="14621" y="702295"/>
                </a:moveTo>
                <a:lnTo>
                  <a:pt x="34598" y="776852"/>
                </a:lnTo>
                <a:cubicBezTo>
                  <a:pt x="24622" y="779867"/>
                  <a:pt x="16388" y="782445"/>
                  <a:pt x="9192" y="784762"/>
                </a:cubicBezTo>
                <a:lnTo>
                  <a:pt x="157" y="751043"/>
                </a:lnTo>
                <a:cubicBezTo>
                  <a:pt x="4333" y="737388"/>
                  <a:pt x="9161" y="721126"/>
                  <a:pt x="14621" y="702295"/>
                </a:cubicBezTo>
                <a:close/>
              </a:path>
            </a:pathLst>
          </a:custGeom>
          <a:solidFill>
            <a:srgbClr val="FFCC00"/>
          </a:solidFill>
          <a:ln w="60604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34" name="图形 214">
            <a:extLst>
              <a:ext uri="{FF2B5EF4-FFF2-40B4-BE49-F238E27FC236}">
                <a16:creationId xmlns:a16="http://schemas.microsoft.com/office/drawing/2014/main" id="{9AB44675-09F5-7092-4E0C-501FE048A580}"/>
              </a:ext>
            </a:extLst>
          </p:cNvPr>
          <p:cNvGrpSpPr/>
          <p:nvPr userDrawn="1"/>
        </p:nvGrpSpPr>
        <p:grpSpPr>
          <a:xfrm>
            <a:off x="4018513" y="6171407"/>
            <a:ext cx="358264" cy="358264"/>
            <a:chOff x="1194101" y="4312173"/>
            <a:chExt cx="358264" cy="358264"/>
          </a:xfrm>
        </p:grpSpPr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BA70F96B-2DC8-8AA5-5B3D-FE42F9CDAB23}"/>
                </a:ext>
              </a:extLst>
            </p:cNvPr>
            <p:cNvSpPr/>
            <p:nvPr/>
          </p:nvSpPr>
          <p:spPr>
            <a:xfrm>
              <a:off x="1194101" y="4312173"/>
              <a:ext cx="358264" cy="358264"/>
            </a:xfrm>
            <a:custGeom>
              <a:avLst/>
              <a:gdLst>
                <a:gd name="connsiteX0" fmla="*/ 179289 w 358264"/>
                <a:gd name="connsiteY0" fmla="*/ -33 h 358264"/>
                <a:gd name="connsiteX1" fmla="*/ 157 w 358264"/>
                <a:gd name="connsiteY1" fmla="*/ 179099 h 358264"/>
                <a:gd name="connsiteX2" fmla="*/ 179289 w 358264"/>
                <a:gd name="connsiteY2" fmla="*/ 358231 h 358264"/>
                <a:gd name="connsiteX3" fmla="*/ 358422 w 358264"/>
                <a:gd name="connsiteY3" fmla="*/ 179099 h 358264"/>
                <a:gd name="connsiteX4" fmla="*/ 179289 w 358264"/>
                <a:gd name="connsiteY4" fmla="*/ -33 h 358264"/>
                <a:gd name="connsiteX5" fmla="*/ 179289 w 358264"/>
                <a:gd name="connsiteY5" fmla="*/ 76461 h 358264"/>
                <a:gd name="connsiteX6" fmla="*/ 281928 w 358264"/>
                <a:gd name="connsiteY6" fmla="*/ 179097 h 358264"/>
                <a:gd name="connsiteX7" fmla="*/ 281928 w 358264"/>
                <a:gd name="connsiteY7" fmla="*/ 179099 h 358264"/>
                <a:gd name="connsiteX8" fmla="*/ 179291 w 358264"/>
                <a:gd name="connsiteY8" fmla="*/ 281737 h 358264"/>
                <a:gd name="connsiteX9" fmla="*/ 179289 w 358264"/>
                <a:gd name="connsiteY9" fmla="*/ 281737 h 358264"/>
                <a:gd name="connsiteX10" fmla="*/ 76653 w 358264"/>
                <a:gd name="connsiteY10" fmla="*/ 179099 h 358264"/>
                <a:gd name="connsiteX11" fmla="*/ 179289 w 358264"/>
                <a:gd name="connsiteY11" fmla="*/ 76461 h 358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8264" h="358264">
                  <a:moveTo>
                    <a:pt x="179289" y="-33"/>
                  </a:moveTo>
                  <a:cubicBezTo>
                    <a:pt x="80357" y="-33"/>
                    <a:pt x="157" y="80167"/>
                    <a:pt x="157" y="179099"/>
                  </a:cubicBezTo>
                  <a:cubicBezTo>
                    <a:pt x="157" y="278031"/>
                    <a:pt x="80357" y="358231"/>
                    <a:pt x="179289" y="358231"/>
                  </a:cubicBezTo>
                  <a:cubicBezTo>
                    <a:pt x="278221" y="358231"/>
                    <a:pt x="358422" y="278031"/>
                    <a:pt x="358422" y="179099"/>
                  </a:cubicBezTo>
                  <a:cubicBezTo>
                    <a:pt x="358422" y="80167"/>
                    <a:pt x="278221" y="-33"/>
                    <a:pt x="179289" y="-33"/>
                  </a:cubicBezTo>
                  <a:close/>
                  <a:moveTo>
                    <a:pt x="179289" y="76461"/>
                  </a:moveTo>
                  <a:cubicBezTo>
                    <a:pt x="235974" y="76460"/>
                    <a:pt x="281927" y="122412"/>
                    <a:pt x="281928" y="179097"/>
                  </a:cubicBezTo>
                  <a:cubicBezTo>
                    <a:pt x="281928" y="179098"/>
                    <a:pt x="281928" y="179098"/>
                    <a:pt x="281928" y="179099"/>
                  </a:cubicBezTo>
                  <a:cubicBezTo>
                    <a:pt x="281928" y="235784"/>
                    <a:pt x="235976" y="281737"/>
                    <a:pt x="179291" y="281737"/>
                  </a:cubicBezTo>
                  <a:cubicBezTo>
                    <a:pt x="179291" y="281737"/>
                    <a:pt x="179290" y="281737"/>
                    <a:pt x="179289" y="281737"/>
                  </a:cubicBezTo>
                  <a:cubicBezTo>
                    <a:pt x="122604" y="281737"/>
                    <a:pt x="76653" y="235784"/>
                    <a:pt x="76653" y="179099"/>
                  </a:cubicBezTo>
                  <a:cubicBezTo>
                    <a:pt x="76653" y="122414"/>
                    <a:pt x="122605" y="76461"/>
                    <a:pt x="179289" y="76461"/>
                  </a:cubicBezTo>
                  <a:close/>
                </a:path>
              </a:pathLst>
            </a:custGeom>
            <a:solidFill>
              <a:srgbClr val="FF6C00"/>
            </a:solidFill>
            <a:ln w="12685" cap="sq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ED16CE18-A043-F65A-B7E5-D8886C6ED178}"/>
                </a:ext>
              </a:extLst>
            </p:cNvPr>
            <p:cNvSpPr/>
            <p:nvPr/>
          </p:nvSpPr>
          <p:spPr>
            <a:xfrm>
              <a:off x="1321454" y="4439527"/>
              <a:ext cx="103557" cy="103557"/>
            </a:xfrm>
            <a:custGeom>
              <a:avLst/>
              <a:gdLst>
                <a:gd name="connsiteX0" fmla="*/ 103715 w 103557"/>
                <a:gd name="connsiteY0" fmla="*/ 51746 h 103557"/>
                <a:gd name="connsiteX1" fmla="*/ 51936 w 103557"/>
                <a:gd name="connsiteY1" fmla="*/ 103524 h 103557"/>
                <a:gd name="connsiteX2" fmla="*/ 157 w 103557"/>
                <a:gd name="connsiteY2" fmla="*/ 51746 h 103557"/>
                <a:gd name="connsiteX3" fmla="*/ 51936 w 103557"/>
                <a:gd name="connsiteY3" fmla="*/ -33 h 103557"/>
                <a:gd name="connsiteX4" fmla="*/ 103715 w 103557"/>
                <a:gd name="connsiteY4" fmla="*/ 51746 h 103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557" h="103557">
                  <a:moveTo>
                    <a:pt x="103715" y="51746"/>
                  </a:moveTo>
                  <a:cubicBezTo>
                    <a:pt x="103715" y="80342"/>
                    <a:pt x="80533" y="103524"/>
                    <a:pt x="51936" y="103524"/>
                  </a:cubicBezTo>
                  <a:cubicBezTo>
                    <a:pt x="23339" y="103524"/>
                    <a:pt x="157" y="80342"/>
                    <a:pt x="157" y="51746"/>
                  </a:cubicBezTo>
                  <a:cubicBezTo>
                    <a:pt x="157" y="23149"/>
                    <a:pt x="23339" y="-33"/>
                    <a:pt x="51936" y="-33"/>
                  </a:cubicBezTo>
                  <a:cubicBezTo>
                    <a:pt x="80533" y="-33"/>
                    <a:pt x="103715" y="23149"/>
                    <a:pt x="103715" y="51746"/>
                  </a:cubicBezTo>
                </a:path>
              </a:pathLst>
            </a:custGeom>
            <a:solidFill>
              <a:srgbClr val="FFCC00"/>
            </a:solidFill>
            <a:ln w="6329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37" name="图形 214">
            <a:extLst>
              <a:ext uri="{FF2B5EF4-FFF2-40B4-BE49-F238E27FC236}">
                <a16:creationId xmlns:a16="http://schemas.microsoft.com/office/drawing/2014/main" id="{2110DE71-1E27-982E-3510-FC27D5D99178}"/>
              </a:ext>
            </a:extLst>
          </p:cNvPr>
          <p:cNvGrpSpPr/>
          <p:nvPr userDrawn="1"/>
        </p:nvGrpSpPr>
        <p:grpSpPr>
          <a:xfrm>
            <a:off x="9233449" y="6400812"/>
            <a:ext cx="961444" cy="961444"/>
            <a:chOff x="9001515" y="3142240"/>
            <a:chExt cx="475964" cy="475964"/>
          </a:xfrm>
        </p:grpSpPr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56709524-F1F4-5E5B-E5AE-688902C8DA72}"/>
                </a:ext>
              </a:extLst>
            </p:cNvPr>
            <p:cNvSpPr/>
            <p:nvPr/>
          </p:nvSpPr>
          <p:spPr>
            <a:xfrm>
              <a:off x="9001515" y="3142240"/>
              <a:ext cx="475964" cy="475964"/>
            </a:xfrm>
            <a:custGeom>
              <a:avLst/>
              <a:gdLst>
                <a:gd name="connsiteX0" fmla="*/ 238139 w 475964"/>
                <a:gd name="connsiteY0" fmla="*/ -33 h 475964"/>
                <a:gd name="connsiteX1" fmla="*/ 157 w 475964"/>
                <a:gd name="connsiteY1" fmla="*/ 237949 h 475964"/>
                <a:gd name="connsiteX2" fmla="*/ 238139 w 475964"/>
                <a:gd name="connsiteY2" fmla="*/ 475931 h 475964"/>
                <a:gd name="connsiteX3" fmla="*/ 476122 w 475964"/>
                <a:gd name="connsiteY3" fmla="*/ 237949 h 475964"/>
                <a:gd name="connsiteX4" fmla="*/ 238139 w 475964"/>
                <a:gd name="connsiteY4" fmla="*/ -33 h 475964"/>
                <a:gd name="connsiteX5" fmla="*/ 238139 w 475964"/>
                <a:gd name="connsiteY5" fmla="*/ 101591 h 475964"/>
                <a:gd name="connsiteX6" fmla="*/ 374497 w 475964"/>
                <a:gd name="connsiteY6" fmla="*/ 237947 h 475964"/>
                <a:gd name="connsiteX7" fmla="*/ 374497 w 475964"/>
                <a:gd name="connsiteY7" fmla="*/ 237949 h 475964"/>
                <a:gd name="connsiteX8" fmla="*/ 238142 w 475964"/>
                <a:gd name="connsiteY8" fmla="*/ 374307 h 475964"/>
                <a:gd name="connsiteX9" fmla="*/ 238139 w 475964"/>
                <a:gd name="connsiteY9" fmla="*/ 374307 h 475964"/>
                <a:gd name="connsiteX10" fmla="*/ 101784 w 475964"/>
                <a:gd name="connsiteY10" fmla="*/ 237949 h 475964"/>
                <a:gd name="connsiteX11" fmla="*/ 238139 w 475964"/>
                <a:gd name="connsiteY11" fmla="*/ 101592 h 475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5964" h="475964">
                  <a:moveTo>
                    <a:pt x="238139" y="-33"/>
                  </a:moveTo>
                  <a:cubicBezTo>
                    <a:pt x="106705" y="-33"/>
                    <a:pt x="157" y="106515"/>
                    <a:pt x="157" y="237949"/>
                  </a:cubicBezTo>
                  <a:cubicBezTo>
                    <a:pt x="157" y="369383"/>
                    <a:pt x="106705" y="475931"/>
                    <a:pt x="238139" y="475931"/>
                  </a:cubicBezTo>
                  <a:cubicBezTo>
                    <a:pt x="369573" y="475931"/>
                    <a:pt x="476122" y="369383"/>
                    <a:pt x="476122" y="237949"/>
                  </a:cubicBezTo>
                  <a:cubicBezTo>
                    <a:pt x="476122" y="106515"/>
                    <a:pt x="369573" y="-33"/>
                    <a:pt x="238139" y="-33"/>
                  </a:cubicBezTo>
                  <a:close/>
                  <a:moveTo>
                    <a:pt x="238139" y="101591"/>
                  </a:moveTo>
                  <a:cubicBezTo>
                    <a:pt x="313447" y="101591"/>
                    <a:pt x="374497" y="162639"/>
                    <a:pt x="374497" y="237947"/>
                  </a:cubicBezTo>
                  <a:cubicBezTo>
                    <a:pt x="374497" y="237947"/>
                    <a:pt x="374497" y="237948"/>
                    <a:pt x="374497" y="237949"/>
                  </a:cubicBezTo>
                  <a:cubicBezTo>
                    <a:pt x="374498" y="313257"/>
                    <a:pt x="313450" y="374306"/>
                    <a:pt x="238142" y="374307"/>
                  </a:cubicBezTo>
                  <a:cubicBezTo>
                    <a:pt x="238142" y="374307"/>
                    <a:pt x="238141" y="374307"/>
                    <a:pt x="238139" y="374307"/>
                  </a:cubicBezTo>
                  <a:cubicBezTo>
                    <a:pt x="162832" y="374306"/>
                    <a:pt x="101784" y="313257"/>
                    <a:pt x="101784" y="237949"/>
                  </a:cubicBezTo>
                  <a:cubicBezTo>
                    <a:pt x="101784" y="162642"/>
                    <a:pt x="162832" y="101592"/>
                    <a:pt x="238139" y="101592"/>
                  </a:cubicBezTo>
                  <a:close/>
                </a:path>
              </a:pathLst>
            </a:custGeom>
            <a:solidFill>
              <a:srgbClr val="FF6C00"/>
            </a:solidFill>
            <a:ln w="16852" cap="sq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2EB31F80-5CCE-E6AC-6F38-C5267B40238E}"/>
                </a:ext>
              </a:extLst>
            </p:cNvPr>
            <p:cNvSpPr/>
            <p:nvPr/>
          </p:nvSpPr>
          <p:spPr>
            <a:xfrm>
              <a:off x="9170709" y="3311432"/>
              <a:ext cx="137578" cy="137578"/>
            </a:xfrm>
            <a:custGeom>
              <a:avLst/>
              <a:gdLst>
                <a:gd name="connsiteX0" fmla="*/ 137735 w 137578"/>
                <a:gd name="connsiteY0" fmla="*/ 68756 h 137578"/>
                <a:gd name="connsiteX1" fmla="*/ 68946 w 137578"/>
                <a:gd name="connsiteY1" fmla="*/ 137546 h 137578"/>
                <a:gd name="connsiteX2" fmla="*/ 157 w 137578"/>
                <a:gd name="connsiteY2" fmla="*/ 68756 h 137578"/>
                <a:gd name="connsiteX3" fmla="*/ 68946 w 137578"/>
                <a:gd name="connsiteY3" fmla="*/ -33 h 137578"/>
                <a:gd name="connsiteX4" fmla="*/ 137735 w 137578"/>
                <a:gd name="connsiteY4" fmla="*/ 68756 h 137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578" h="137578">
                  <a:moveTo>
                    <a:pt x="137735" y="68756"/>
                  </a:moveTo>
                  <a:cubicBezTo>
                    <a:pt x="137735" y="106748"/>
                    <a:pt x="106937" y="137546"/>
                    <a:pt x="68946" y="137546"/>
                  </a:cubicBezTo>
                  <a:cubicBezTo>
                    <a:pt x="30955" y="137546"/>
                    <a:pt x="156" y="106748"/>
                    <a:pt x="157" y="68756"/>
                  </a:cubicBezTo>
                  <a:cubicBezTo>
                    <a:pt x="157" y="30765"/>
                    <a:pt x="30955" y="-33"/>
                    <a:pt x="68946" y="-33"/>
                  </a:cubicBezTo>
                  <a:cubicBezTo>
                    <a:pt x="106938" y="-33"/>
                    <a:pt x="137735" y="30765"/>
                    <a:pt x="137735" y="68756"/>
                  </a:cubicBezTo>
                </a:path>
              </a:pathLst>
            </a:custGeom>
            <a:solidFill>
              <a:srgbClr val="FFCC00"/>
            </a:solidFill>
            <a:ln w="840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40" name="图形 214">
            <a:extLst>
              <a:ext uri="{FF2B5EF4-FFF2-40B4-BE49-F238E27FC236}">
                <a16:creationId xmlns:a16="http://schemas.microsoft.com/office/drawing/2014/main" id="{44210AC2-3C0A-A976-F688-F2E2E6280FEE}"/>
              </a:ext>
            </a:extLst>
          </p:cNvPr>
          <p:cNvGrpSpPr/>
          <p:nvPr userDrawn="1"/>
        </p:nvGrpSpPr>
        <p:grpSpPr>
          <a:xfrm>
            <a:off x="726544" y="384381"/>
            <a:ext cx="316633" cy="316633"/>
            <a:chOff x="2020009" y="2914368"/>
            <a:chExt cx="316633" cy="316633"/>
          </a:xfrm>
          <a:solidFill>
            <a:srgbClr val="FFCC00"/>
          </a:solidFill>
        </p:grpSpPr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351EF213-19F0-E8BA-23E3-A4D07C705302}"/>
                </a:ext>
              </a:extLst>
            </p:cNvPr>
            <p:cNvSpPr/>
            <p:nvPr/>
          </p:nvSpPr>
          <p:spPr>
            <a:xfrm>
              <a:off x="2020009" y="2914368"/>
              <a:ext cx="316633" cy="316633"/>
            </a:xfrm>
            <a:custGeom>
              <a:avLst/>
              <a:gdLst>
                <a:gd name="connsiteX0" fmla="*/ 263205 w 316633"/>
                <a:gd name="connsiteY0" fmla="*/ -33 h 316633"/>
                <a:gd name="connsiteX1" fmla="*/ 316791 w 316633"/>
                <a:gd name="connsiteY1" fmla="*/ 53553 h 316633"/>
                <a:gd name="connsiteX2" fmla="*/ 53743 w 316633"/>
                <a:gd name="connsiteY2" fmla="*/ 316601 h 316633"/>
                <a:gd name="connsiteX3" fmla="*/ 157 w 316633"/>
                <a:gd name="connsiteY3" fmla="*/ 263014 h 316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633" h="316633">
                  <a:moveTo>
                    <a:pt x="263205" y="-33"/>
                  </a:moveTo>
                  <a:lnTo>
                    <a:pt x="316791" y="53553"/>
                  </a:lnTo>
                  <a:lnTo>
                    <a:pt x="53743" y="316601"/>
                  </a:lnTo>
                  <a:lnTo>
                    <a:pt x="157" y="263014"/>
                  </a:lnTo>
                  <a:close/>
                </a:path>
              </a:pathLst>
            </a:custGeom>
            <a:solidFill>
              <a:srgbClr val="FFCC00"/>
            </a:solidFill>
            <a:ln w="13272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2D907317-ACC6-D69B-A716-0CF9879565FC}"/>
                </a:ext>
              </a:extLst>
            </p:cNvPr>
            <p:cNvSpPr/>
            <p:nvPr/>
          </p:nvSpPr>
          <p:spPr>
            <a:xfrm>
              <a:off x="2020009" y="2914368"/>
              <a:ext cx="316633" cy="316633"/>
            </a:xfrm>
            <a:custGeom>
              <a:avLst/>
              <a:gdLst>
                <a:gd name="connsiteX0" fmla="*/ 157 w 316633"/>
                <a:gd name="connsiteY0" fmla="*/ 53553 h 316633"/>
                <a:gd name="connsiteX1" fmla="*/ 53743 w 316633"/>
                <a:gd name="connsiteY1" fmla="*/ -33 h 316633"/>
                <a:gd name="connsiteX2" fmla="*/ 316791 w 316633"/>
                <a:gd name="connsiteY2" fmla="*/ 263014 h 316633"/>
                <a:gd name="connsiteX3" fmla="*/ 263205 w 316633"/>
                <a:gd name="connsiteY3" fmla="*/ 316601 h 316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633" h="316633">
                  <a:moveTo>
                    <a:pt x="157" y="53553"/>
                  </a:moveTo>
                  <a:lnTo>
                    <a:pt x="53743" y="-33"/>
                  </a:lnTo>
                  <a:lnTo>
                    <a:pt x="316791" y="263014"/>
                  </a:lnTo>
                  <a:lnTo>
                    <a:pt x="263205" y="316601"/>
                  </a:lnTo>
                  <a:close/>
                </a:path>
              </a:pathLst>
            </a:custGeom>
            <a:solidFill>
              <a:srgbClr val="FFCC00"/>
            </a:solidFill>
            <a:ln w="13272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43" name="图形 214">
            <a:extLst>
              <a:ext uri="{FF2B5EF4-FFF2-40B4-BE49-F238E27FC236}">
                <a16:creationId xmlns:a16="http://schemas.microsoft.com/office/drawing/2014/main" id="{E3882145-00B0-E821-B0BD-695B3D376EA1}"/>
              </a:ext>
            </a:extLst>
          </p:cNvPr>
          <p:cNvGrpSpPr/>
          <p:nvPr userDrawn="1"/>
        </p:nvGrpSpPr>
        <p:grpSpPr>
          <a:xfrm>
            <a:off x="11907257" y="5671956"/>
            <a:ext cx="353850" cy="353840"/>
            <a:chOff x="6155416" y="1910289"/>
            <a:chExt cx="353850" cy="353840"/>
          </a:xfrm>
        </p:grpSpPr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1A4DD39C-0DE5-0CC4-A744-544BE2B82469}"/>
                </a:ext>
              </a:extLst>
            </p:cNvPr>
            <p:cNvSpPr/>
            <p:nvPr/>
          </p:nvSpPr>
          <p:spPr>
            <a:xfrm>
              <a:off x="6155416" y="1910289"/>
              <a:ext cx="353850" cy="353840"/>
            </a:xfrm>
            <a:custGeom>
              <a:avLst/>
              <a:gdLst>
                <a:gd name="connsiteX0" fmla="*/ 224469 w 353850"/>
                <a:gd name="connsiteY0" fmla="*/ -28 h 353840"/>
                <a:gd name="connsiteX1" fmla="*/ 224469 w 353850"/>
                <a:gd name="connsiteY1" fmla="*/ 39 h 353840"/>
                <a:gd name="connsiteX2" fmla="*/ 224469 w 353850"/>
                <a:gd name="connsiteY2" fmla="*/ -28 h 353840"/>
                <a:gd name="connsiteX3" fmla="*/ 224469 w 353850"/>
                <a:gd name="connsiteY3" fmla="*/ 39 h 353840"/>
                <a:gd name="connsiteX4" fmla="*/ 47621 w 353850"/>
                <a:gd name="connsiteY4" fmla="*/ 47425 h 353840"/>
                <a:gd name="connsiteX5" fmla="*/ 234 w 353850"/>
                <a:gd name="connsiteY5" fmla="*/ 224273 h 353840"/>
                <a:gd name="connsiteX6" fmla="*/ 129698 w 353850"/>
                <a:gd name="connsiteY6" fmla="*/ 353735 h 353840"/>
                <a:gd name="connsiteX7" fmla="*/ 306544 w 353850"/>
                <a:gd name="connsiteY7" fmla="*/ 306348 h 353840"/>
                <a:gd name="connsiteX8" fmla="*/ 353931 w 353850"/>
                <a:gd name="connsiteY8" fmla="*/ 129501 h 353840"/>
                <a:gd name="connsiteX9" fmla="*/ 224469 w 353850"/>
                <a:gd name="connsiteY9" fmla="*/ 39 h 353840"/>
                <a:gd name="connsiteX10" fmla="*/ 353931 w 353850"/>
                <a:gd name="connsiteY10" fmla="*/ 129501 h 353840"/>
                <a:gd name="connsiteX11" fmla="*/ 354008 w 353850"/>
                <a:gd name="connsiteY11" fmla="*/ 129483 h 353840"/>
                <a:gd name="connsiteX12" fmla="*/ 353931 w 353850"/>
                <a:gd name="connsiteY12" fmla="*/ 129501 h 353840"/>
                <a:gd name="connsiteX13" fmla="*/ 306544 w 353850"/>
                <a:gd name="connsiteY13" fmla="*/ 306348 h 353840"/>
                <a:gd name="connsiteX14" fmla="*/ 306621 w 353850"/>
                <a:gd name="connsiteY14" fmla="*/ 306396 h 353840"/>
                <a:gd name="connsiteX15" fmla="*/ 306544 w 353850"/>
                <a:gd name="connsiteY15" fmla="*/ 306348 h 353840"/>
                <a:gd name="connsiteX16" fmla="*/ 129698 w 353850"/>
                <a:gd name="connsiteY16" fmla="*/ 353735 h 353840"/>
                <a:gd name="connsiteX17" fmla="*/ 129698 w 353850"/>
                <a:gd name="connsiteY17" fmla="*/ 353802 h 353840"/>
                <a:gd name="connsiteX18" fmla="*/ 129698 w 353850"/>
                <a:gd name="connsiteY18" fmla="*/ 353735 h 353840"/>
                <a:gd name="connsiteX19" fmla="*/ 234 w 353850"/>
                <a:gd name="connsiteY19" fmla="*/ 224273 h 353840"/>
                <a:gd name="connsiteX20" fmla="*/ 157 w 353850"/>
                <a:gd name="connsiteY20" fmla="*/ 224291 h 353840"/>
                <a:gd name="connsiteX21" fmla="*/ 234 w 353850"/>
                <a:gd name="connsiteY21" fmla="*/ 224273 h 353840"/>
                <a:gd name="connsiteX22" fmla="*/ 47621 w 353850"/>
                <a:gd name="connsiteY22" fmla="*/ 47426 h 353840"/>
                <a:gd name="connsiteX23" fmla="*/ 47544 w 353850"/>
                <a:gd name="connsiteY23" fmla="*/ 47378 h 353840"/>
                <a:gd name="connsiteX24" fmla="*/ 47621 w 353850"/>
                <a:gd name="connsiteY24" fmla="*/ 47426 h 353840"/>
                <a:gd name="connsiteX25" fmla="*/ 218484 w 353850"/>
                <a:gd name="connsiteY25" fmla="*/ 22373 h 353840"/>
                <a:gd name="connsiteX26" fmla="*/ 218484 w 353850"/>
                <a:gd name="connsiteY26" fmla="*/ 22433 h 353840"/>
                <a:gd name="connsiteX27" fmla="*/ 331554 w 353850"/>
                <a:gd name="connsiteY27" fmla="*/ 135502 h 353840"/>
                <a:gd name="connsiteX28" fmla="*/ 331631 w 353850"/>
                <a:gd name="connsiteY28" fmla="*/ 135484 h 353840"/>
                <a:gd name="connsiteX29" fmla="*/ 331554 w 353850"/>
                <a:gd name="connsiteY29" fmla="*/ 135502 h 353840"/>
                <a:gd name="connsiteX30" fmla="*/ 331553 w 353850"/>
                <a:gd name="connsiteY30" fmla="*/ 135500 h 353840"/>
                <a:gd name="connsiteX31" fmla="*/ 290168 w 353850"/>
                <a:gd name="connsiteY31" fmla="*/ 289957 h 353840"/>
                <a:gd name="connsiteX32" fmla="*/ 290245 w 353850"/>
                <a:gd name="connsiteY32" fmla="*/ 290005 h 353840"/>
                <a:gd name="connsiteX33" fmla="*/ 290168 w 353850"/>
                <a:gd name="connsiteY33" fmla="*/ 289957 h 353840"/>
                <a:gd name="connsiteX34" fmla="*/ 135712 w 353850"/>
                <a:gd name="connsiteY34" fmla="*/ 331343 h 353840"/>
                <a:gd name="connsiteX35" fmla="*/ 135712 w 353850"/>
                <a:gd name="connsiteY35" fmla="*/ 331403 h 353840"/>
                <a:gd name="connsiteX36" fmla="*/ 135712 w 353850"/>
                <a:gd name="connsiteY36" fmla="*/ 331343 h 353840"/>
                <a:gd name="connsiteX37" fmla="*/ 22643 w 353850"/>
                <a:gd name="connsiteY37" fmla="*/ 218274 h 353840"/>
                <a:gd name="connsiteX38" fmla="*/ 22566 w 353850"/>
                <a:gd name="connsiteY38" fmla="*/ 218292 h 353840"/>
                <a:gd name="connsiteX39" fmla="*/ 22643 w 353850"/>
                <a:gd name="connsiteY39" fmla="*/ 218274 h 353840"/>
                <a:gd name="connsiteX40" fmla="*/ 64029 w 353850"/>
                <a:gd name="connsiteY40" fmla="*/ 63819 h 353840"/>
                <a:gd name="connsiteX41" fmla="*/ 63953 w 353850"/>
                <a:gd name="connsiteY41" fmla="*/ 63771 h 353840"/>
                <a:gd name="connsiteX42" fmla="*/ 64029 w 353850"/>
                <a:gd name="connsiteY42" fmla="*/ 63819 h 353840"/>
                <a:gd name="connsiteX43" fmla="*/ 218483 w 353850"/>
                <a:gd name="connsiteY43" fmla="*/ 22432 h 353840"/>
                <a:gd name="connsiteX44" fmla="*/ 218483 w 353850"/>
                <a:gd name="connsiteY44" fmla="*/ 22372 h 35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53850" h="353840">
                  <a:moveTo>
                    <a:pt x="224469" y="-28"/>
                  </a:moveTo>
                  <a:cubicBezTo>
                    <a:pt x="224469" y="-46"/>
                    <a:pt x="224393" y="-10"/>
                    <a:pt x="224469" y="39"/>
                  </a:cubicBezTo>
                  <a:cubicBezTo>
                    <a:pt x="224546" y="9"/>
                    <a:pt x="224546" y="-9"/>
                    <a:pt x="224469" y="-28"/>
                  </a:cubicBezTo>
                  <a:close/>
                  <a:moveTo>
                    <a:pt x="224469" y="39"/>
                  </a:moveTo>
                  <a:cubicBezTo>
                    <a:pt x="221395" y="2108"/>
                    <a:pt x="51318" y="47681"/>
                    <a:pt x="47621" y="47425"/>
                  </a:cubicBezTo>
                  <a:cubicBezTo>
                    <a:pt x="47867" y="51147"/>
                    <a:pt x="2303" y="221199"/>
                    <a:pt x="234" y="224273"/>
                  </a:cubicBezTo>
                  <a:cubicBezTo>
                    <a:pt x="3564" y="225901"/>
                    <a:pt x="128070" y="350406"/>
                    <a:pt x="129698" y="353735"/>
                  </a:cubicBezTo>
                  <a:cubicBezTo>
                    <a:pt x="132793" y="351660"/>
                    <a:pt x="302847" y="306093"/>
                    <a:pt x="306544" y="306348"/>
                  </a:cubicBezTo>
                  <a:cubicBezTo>
                    <a:pt x="306298" y="302627"/>
                    <a:pt x="351856" y="132597"/>
                    <a:pt x="353931" y="129501"/>
                  </a:cubicBezTo>
                  <a:cubicBezTo>
                    <a:pt x="350602" y="127873"/>
                    <a:pt x="226122" y="3392"/>
                    <a:pt x="224469" y="39"/>
                  </a:cubicBezTo>
                  <a:close/>
                  <a:moveTo>
                    <a:pt x="353931" y="129501"/>
                  </a:moveTo>
                  <a:cubicBezTo>
                    <a:pt x="354008" y="129531"/>
                    <a:pt x="354008" y="129519"/>
                    <a:pt x="354008" y="129483"/>
                  </a:cubicBezTo>
                  <a:cubicBezTo>
                    <a:pt x="354008" y="129447"/>
                    <a:pt x="354008" y="129453"/>
                    <a:pt x="353931" y="129501"/>
                  </a:cubicBezTo>
                  <a:close/>
                  <a:moveTo>
                    <a:pt x="306544" y="306348"/>
                  </a:moveTo>
                  <a:cubicBezTo>
                    <a:pt x="306548" y="306408"/>
                    <a:pt x="306544" y="306425"/>
                    <a:pt x="306621" y="306396"/>
                  </a:cubicBezTo>
                  <a:cubicBezTo>
                    <a:pt x="306621" y="306366"/>
                    <a:pt x="306621" y="306348"/>
                    <a:pt x="306544" y="306348"/>
                  </a:cubicBezTo>
                  <a:close/>
                  <a:moveTo>
                    <a:pt x="129698" y="353735"/>
                  </a:moveTo>
                  <a:cubicBezTo>
                    <a:pt x="129621" y="353765"/>
                    <a:pt x="129621" y="353783"/>
                    <a:pt x="129698" y="353802"/>
                  </a:cubicBezTo>
                  <a:cubicBezTo>
                    <a:pt x="129774" y="353820"/>
                    <a:pt x="129774" y="353784"/>
                    <a:pt x="129698" y="353735"/>
                  </a:cubicBezTo>
                  <a:close/>
                  <a:moveTo>
                    <a:pt x="234" y="224273"/>
                  </a:moveTo>
                  <a:cubicBezTo>
                    <a:pt x="157" y="224255"/>
                    <a:pt x="157" y="224255"/>
                    <a:pt x="157" y="224291"/>
                  </a:cubicBezTo>
                  <a:cubicBezTo>
                    <a:pt x="157" y="224327"/>
                    <a:pt x="157" y="224321"/>
                    <a:pt x="234" y="224273"/>
                  </a:cubicBezTo>
                  <a:close/>
                  <a:moveTo>
                    <a:pt x="47621" y="47426"/>
                  </a:moveTo>
                  <a:cubicBezTo>
                    <a:pt x="47616" y="47366"/>
                    <a:pt x="47621" y="47349"/>
                    <a:pt x="47544" y="47378"/>
                  </a:cubicBezTo>
                  <a:cubicBezTo>
                    <a:pt x="47544" y="47408"/>
                    <a:pt x="47544" y="47426"/>
                    <a:pt x="47621" y="47426"/>
                  </a:cubicBezTo>
                  <a:close/>
                  <a:moveTo>
                    <a:pt x="218484" y="22373"/>
                  </a:moveTo>
                  <a:cubicBezTo>
                    <a:pt x="218484" y="22379"/>
                    <a:pt x="218484" y="22403"/>
                    <a:pt x="218484" y="22433"/>
                  </a:cubicBezTo>
                  <a:cubicBezTo>
                    <a:pt x="219906" y="25341"/>
                    <a:pt x="328622" y="134055"/>
                    <a:pt x="331554" y="135502"/>
                  </a:cubicBezTo>
                  <a:cubicBezTo>
                    <a:pt x="331554" y="135454"/>
                    <a:pt x="331631" y="135454"/>
                    <a:pt x="331631" y="135484"/>
                  </a:cubicBezTo>
                  <a:cubicBezTo>
                    <a:pt x="331637" y="135514"/>
                    <a:pt x="331631" y="135520"/>
                    <a:pt x="331554" y="135502"/>
                  </a:cubicBezTo>
                  <a:cubicBezTo>
                    <a:pt x="331554" y="135502"/>
                    <a:pt x="331553" y="135500"/>
                    <a:pt x="331553" y="135500"/>
                  </a:cubicBezTo>
                  <a:cubicBezTo>
                    <a:pt x="329746" y="138186"/>
                    <a:pt x="289945" y="286727"/>
                    <a:pt x="290168" y="289957"/>
                  </a:cubicBezTo>
                  <a:cubicBezTo>
                    <a:pt x="290245" y="289961"/>
                    <a:pt x="290245" y="289975"/>
                    <a:pt x="290245" y="290005"/>
                  </a:cubicBezTo>
                  <a:cubicBezTo>
                    <a:pt x="290245" y="290023"/>
                    <a:pt x="290168" y="290023"/>
                    <a:pt x="290168" y="289957"/>
                  </a:cubicBezTo>
                  <a:cubicBezTo>
                    <a:pt x="286938" y="289734"/>
                    <a:pt x="138419" y="329530"/>
                    <a:pt x="135712" y="331343"/>
                  </a:cubicBezTo>
                  <a:cubicBezTo>
                    <a:pt x="135712" y="331391"/>
                    <a:pt x="135712" y="331411"/>
                    <a:pt x="135712" y="331403"/>
                  </a:cubicBezTo>
                  <a:cubicBezTo>
                    <a:pt x="135712" y="331397"/>
                    <a:pt x="135712" y="331373"/>
                    <a:pt x="135712" y="331343"/>
                  </a:cubicBezTo>
                  <a:cubicBezTo>
                    <a:pt x="134291" y="328435"/>
                    <a:pt x="25551" y="219696"/>
                    <a:pt x="22643" y="218274"/>
                  </a:cubicBezTo>
                  <a:cubicBezTo>
                    <a:pt x="22643" y="218322"/>
                    <a:pt x="22566" y="218322"/>
                    <a:pt x="22566" y="218292"/>
                  </a:cubicBezTo>
                  <a:cubicBezTo>
                    <a:pt x="22560" y="218262"/>
                    <a:pt x="22566" y="218256"/>
                    <a:pt x="22643" y="218274"/>
                  </a:cubicBezTo>
                  <a:cubicBezTo>
                    <a:pt x="24450" y="215589"/>
                    <a:pt x="64245" y="67072"/>
                    <a:pt x="64029" y="63819"/>
                  </a:cubicBezTo>
                  <a:cubicBezTo>
                    <a:pt x="63953" y="63815"/>
                    <a:pt x="63953" y="63801"/>
                    <a:pt x="63953" y="63771"/>
                  </a:cubicBezTo>
                  <a:cubicBezTo>
                    <a:pt x="63953" y="63753"/>
                    <a:pt x="63953" y="63765"/>
                    <a:pt x="64029" y="63819"/>
                  </a:cubicBezTo>
                  <a:cubicBezTo>
                    <a:pt x="67282" y="64035"/>
                    <a:pt x="215777" y="24245"/>
                    <a:pt x="218483" y="22432"/>
                  </a:cubicBezTo>
                  <a:cubicBezTo>
                    <a:pt x="218483" y="22384"/>
                    <a:pt x="218483" y="22365"/>
                    <a:pt x="218483" y="22372"/>
                  </a:cubicBezTo>
                  <a:close/>
                </a:path>
              </a:pathLst>
            </a:custGeom>
            <a:solidFill>
              <a:srgbClr val="FFCC00"/>
            </a:solidFill>
            <a:ln w="1235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14739425-DD4D-C2C1-B5ED-EC25661519FF}"/>
                </a:ext>
              </a:extLst>
            </p:cNvPr>
            <p:cNvSpPr/>
            <p:nvPr/>
          </p:nvSpPr>
          <p:spPr>
            <a:xfrm>
              <a:off x="6209087" y="1963840"/>
              <a:ext cx="246651" cy="246508"/>
            </a:xfrm>
            <a:custGeom>
              <a:avLst/>
              <a:gdLst>
                <a:gd name="connsiteX0" fmla="*/ 44998 w 246651"/>
                <a:gd name="connsiteY0" fmla="*/ 201231 h 246508"/>
                <a:gd name="connsiteX1" fmla="*/ 157 w 246651"/>
                <a:gd name="connsiteY1" fmla="*/ 156126 h 246508"/>
                <a:gd name="connsiteX2" fmla="*/ 4179 w 246651"/>
                <a:gd name="connsiteY2" fmla="*/ 141768 h 246508"/>
                <a:gd name="connsiteX3" fmla="*/ 31301 w 246651"/>
                <a:gd name="connsiteY3" fmla="*/ 40067 h 246508"/>
                <a:gd name="connsiteX4" fmla="*/ 33050 w 246651"/>
                <a:gd name="connsiteY4" fmla="*/ 33008 h 246508"/>
                <a:gd name="connsiteX5" fmla="*/ 49975 w 246651"/>
                <a:gd name="connsiteY5" fmla="*/ 28686 h 246508"/>
                <a:gd name="connsiteX6" fmla="*/ 144726 w 246651"/>
                <a:gd name="connsiteY6" fmla="*/ 3258 h 246508"/>
                <a:gd name="connsiteX7" fmla="*/ 156195 w 246651"/>
                <a:gd name="connsiteY7" fmla="*/ -33 h 246508"/>
                <a:gd name="connsiteX8" fmla="*/ 201502 w 246651"/>
                <a:gd name="connsiteY8" fmla="*/ 45256 h 246508"/>
                <a:gd name="connsiteX9" fmla="*/ 246809 w 246651"/>
                <a:gd name="connsiteY9" fmla="*/ 90545 h 246508"/>
                <a:gd name="connsiteX10" fmla="*/ 244753 w 246651"/>
                <a:gd name="connsiteY10" fmla="*/ 97509 h 246508"/>
                <a:gd name="connsiteX11" fmla="*/ 215545 w 246651"/>
                <a:gd name="connsiteY11" fmla="*/ 206589 h 246508"/>
                <a:gd name="connsiteX12" fmla="*/ 213789 w 246651"/>
                <a:gd name="connsiteY12" fmla="*/ 213677 h 246508"/>
                <a:gd name="connsiteX13" fmla="*/ 206701 w 246651"/>
                <a:gd name="connsiteY13" fmla="*/ 215433 h 246508"/>
                <a:gd name="connsiteX14" fmla="*/ 97656 w 246651"/>
                <a:gd name="connsiteY14" fmla="*/ 244604 h 246508"/>
                <a:gd name="connsiteX15" fmla="*/ 90284 w 246651"/>
                <a:gd name="connsiteY15" fmla="*/ 246471 h 246508"/>
                <a:gd name="connsiteX16" fmla="*/ 44998 w 246651"/>
                <a:gd name="connsiteY16" fmla="*/ 201231 h 246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6651" h="246508">
                  <a:moveTo>
                    <a:pt x="44998" y="201231"/>
                  </a:moveTo>
                  <a:lnTo>
                    <a:pt x="157" y="156126"/>
                  </a:lnTo>
                  <a:lnTo>
                    <a:pt x="4179" y="141768"/>
                  </a:lnTo>
                  <a:cubicBezTo>
                    <a:pt x="11573" y="115371"/>
                    <a:pt x="26663" y="58785"/>
                    <a:pt x="31301" y="40067"/>
                  </a:cubicBezTo>
                  <a:lnTo>
                    <a:pt x="33050" y="33008"/>
                  </a:lnTo>
                  <a:lnTo>
                    <a:pt x="49975" y="28686"/>
                  </a:lnTo>
                  <a:cubicBezTo>
                    <a:pt x="71465" y="23198"/>
                    <a:pt x="129681" y="7575"/>
                    <a:pt x="144726" y="3258"/>
                  </a:cubicBezTo>
                  <a:lnTo>
                    <a:pt x="156195" y="-33"/>
                  </a:lnTo>
                  <a:lnTo>
                    <a:pt x="201502" y="45256"/>
                  </a:lnTo>
                  <a:lnTo>
                    <a:pt x="246809" y="90545"/>
                  </a:lnTo>
                  <a:lnTo>
                    <a:pt x="244753" y="97509"/>
                  </a:lnTo>
                  <a:cubicBezTo>
                    <a:pt x="240630" y="111479"/>
                    <a:pt x="220287" y="187450"/>
                    <a:pt x="215545" y="206589"/>
                  </a:cubicBezTo>
                  <a:lnTo>
                    <a:pt x="213789" y="213677"/>
                  </a:lnTo>
                  <a:lnTo>
                    <a:pt x="206701" y="215433"/>
                  </a:lnTo>
                  <a:cubicBezTo>
                    <a:pt x="188650" y="219905"/>
                    <a:pt x="114238" y="239812"/>
                    <a:pt x="97656" y="244604"/>
                  </a:cubicBezTo>
                  <a:cubicBezTo>
                    <a:pt x="93846" y="245705"/>
                    <a:pt x="90528" y="246545"/>
                    <a:pt x="90284" y="246471"/>
                  </a:cubicBezTo>
                  <a:cubicBezTo>
                    <a:pt x="90039" y="246394"/>
                    <a:pt x="69660" y="226039"/>
                    <a:pt x="44998" y="201231"/>
                  </a:cubicBezTo>
                  <a:close/>
                </a:path>
              </a:pathLst>
            </a:custGeom>
            <a:solidFill>
              <a:srgbClr val="FF6C00"/>
            </a:solidFill>
            <a:ln w="9011" cap="sq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46" name="图形 214">
            <a:extLst>
              <a:ext uri="{FF2B5EF4-FFF2-40B4-BE49-F238E27FC236}">
                <a16:creationId xmlns:a16="http://schemas.microsoft.com/office/drawing/2014/main" id="{AE9ED354-9308-F025-81AC-10BFC08606CE}"/>
              </a:ext>
            </a:extLst>
          </p:cNvPr>
          <p:cNvGrpSpPr/>
          <p:nvPr userDrawn="1"/>
        </p:nvGrpSpPr>
        <p:grpSpPr>
          <a:xfrm>
            <a:off x="6658901" y="6457624"/>
            <a:ext cx="503882" cy="503882"/>
            <a:chOff x="5518246" y="6031682"/>
            <a:chExt cx="503882" cy="503882"/>
          </a:xfrm>
          <a:solidFill>
            <a:srgbClr val="FF6C00"/>
          </a:solidFill>
        </p:grpSpPr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0FA4A0C3-FC3A-E95D-9522-EA78FF68641A}"/>
                </a:ext>
              </a:extLst>
            </p:cNvPr>
            <p:cNvSpPr/>
            <p:nvPr/>
          </p:nvSpPr>
          <p:spPr>
            <a:xfrm>
              <a:off x="5718863" y="6031682"/>
              <a:ext cx="102647" cy="503882"/>
            </a:xfrm>
            <a:custGeom>
              <a:avLst/>
              <a:gdLst>
                <a:gd name="connsiteX0" fmla="*/ 157 w 102647"/>
                <a:gd name="connsiteY0" fmla="*/ -33 h 503882"/>
                <a:gd name="connsiteX1" fmla="*/ 102805 w 102647"/>
                <a:gd name="connsiteY1" fmla="*/ -33 h 503882"/>
                <a:gd name="connsiteX2" fmla="*/ 102805 w 102647"/>
                <a:gd name="connsiteY2" fmla="*/ 503850 h 503882"/>
                <a:gd name="connsiteX3" fmla="*/ 157 w 102647"/>
                <a:gd name="connsiteY3" fmla="*/ 503850 h 503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647" h="503882">
                  <a:moveTo>
                    <a:pt x="157" y="-33"/>
                  </a:moveTo>
                  <a:lnTo>
                    <a:pt x="102805" y="-33"/>
                  </a:lnTo>
                  <a:lnTo>
                    <a:pt x="102805" y="503850"/>
                  </a:lnTo>
                  <a:lnTo>
                    <a:pt x="157" y="503850"/>
                  </a:lnTo>
                  <a:close/>
                </a:path>
              </a:pathLst>
            </a:custGeom>
            <a:solidFill>
              <a:srgbClr val="FF6C00"/>
            </a:solidFill>
            <a:ln w="17977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4F6A9DA2-8990-F27B-570B-3327199BBECD}"/>
                </a:ext>
              </a:extLst>
            </p:cNvPr>
            <p:cNvSpPr/>
            <p:nvPr/>
          </p:nvSpPr>
          <p:spPr>
            <a:xfrm>
              <a:off x="5518246" y="6232300"/>
              <a:ext cx="503882" cy="102647"/>
            </a:xfrm>
            <a:custGeom>
              <a:avLst/>
              <a:gdLst>
                <a:gd name="connsiteX0" fmla="*/ 157 w 503882"/>
                <a:gd name="connsiteY0" fmla="*/ 102614 h 102647"/>
                <a:gd name="connsiteX1" fmla="*/ 157 w 503882"/>
                <a:gd name="connsiteY1" fmla="*/ -33 h 102647"/>
                <a:gd name="connsiteX2" fmla="*/ 504039 w 503882"/>
                <a:gd name="connsiteY2" fmla="*/ -33 h 102647"/>
                <a:gd name="connsiteX3" fmla="*/ 504039 w 503882"/>
                <a:gd name="connsiteY3" fmla="*/ 102614 h 10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3882" h="102647">
                  <a:moveTo>
                    <a:pt x="157" y="102614"/>
                  </a:moveTo>
                  <a:lnTo>
                    <a:pt x="157" y="-33"/>
                  </a:lnTo>
                  <a:lnTo>
                    <a:pt x="504039" y="-33"/>
                  </a:lnTo>
                  <a:lnTo>
                    <a:pt x="504039" y="102614"/>
                  </a:lnTo>
                  <a:close/>
                </a:path>
              </a:pathLst>
            </a:custGeom>
            <a:solidFill>
              <a:srgbClr val="FF6C00"/>
            </a:solidFill>
            <a:ln w="17977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49" name="任意多边形: 形状 248">
            <a:extLst>
              <a:ext uri="{FF2B5EF4-FFF2-40B4-BE49-F238E27FC236}">
                <a16:creationId xmlns:a16="http://schemas.microsoft.com/office/drawing/2014/main" id="{A013D6C6-F0F9-87D7-4147-E29B87424278}"/>
              </a:ext>
            </a:extLst>
          </p:cNvPr>
          <p:cNvSpPr/>
          <p:nvPr userDrawn="1"/>
        </p:nvSpPr>
        <p:spPr>
          <a:xfrm>
            <a:off x="7333668" y="6346830"/>
            <a:ext cx="316083" cy="316086"/>
          </a:xfrm>
          <a:custGeom>
            <a:avLst/>
            <a:gdLst>
              <a:gd name="connsiteX0" fmla="*/ 158 w 316083"/>
              <a:gd name="connsiteY0" fmla="*/ 316053 h 316086"/>
              <a:gd name="connsiteX1" fmla="*/ 316241 w 316083"/>
              <a:gd name="connsiteY1" fmla="*/ 316051 h 316086"/>
              <a:gd name="connsiteX2" fmla="*/ 316241 w 316083"/>
              <a:gd name="connsiteY2" fmla="*/ -30 h 316086"/>
              <a:gd name="connsiteX3" fmla="*/ 157 w 316083"/>
              <a:gd name="connsiteY3" fmla="*/ -33 h 316086"/>
              <a:gd name="connsiteX4" fmla="*/ 36828 w 316083"/>
              <a:gd name="connsiteY4" fmla="*/ 279383 h 316086"/>
              <a:gd name="connsiteX5" fmla="*/ 36827 w 316083"/>
              <a:gd name="connsiteY5" fmla="*/ 36637 h 316086"/>
              <a:gd name="connsiteX6" fmla="*/ 279571 w 316083"/>
              <a:gd name="connsiteY6" fmla="*/ 36640 h 316086"/>
              <a:gd name="connsiteX7" fmla="*/ 279571 w 316083"/>
              <a:gd name="connsiteY7" fmla="*/ 279380 h 316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6083" h="316086">
                <a:moveTo>
                  <a:pt x="158" y="316053"/>
                </a:moveTo>
                <a:lnTo>
                  <a:pt x="316241" y="316051"/>
                </a:lnTo>
                <a:lnTo>
                  <a:pt x="316241" y="-30"/>
                </a:lnTo>
                <a:lnTo>
                  <a:pt x="157" y="-33"/>
                </a:lnTo>
                <a:close/>
                <a:moveTo>
                  <a:pt x="36828" y="279383"/>
                </a:moveTo>
                <a:lnTo>
                  <a:pt x="36827" y="36637"/>
                </a:lnTo>
                <a:lnTo>
                  <a:pt x="279571" y="36640"/>
                </a:lnTo>
                <a:lnTo>
                  <a:pt x="279571" y="279380"/>
                </a:lnTo>
                <a:close/>
              </a:path>
            </a:pathLst>
          </a:custGeom>
          <a:solidFill>
            <a:srgbClr val="FFCC00"/>
          </a:solidFill>
          <a:ln w="1975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57" name="组合 256">
            <a:extLst>
              <a:ext uri="{FF2B5EF4-FFF2-40B4-BE49-F238E27FC236}">
                <a16:creationId xmlns:a16="http://schemas.microsoft.com/office/drawing/2014/main" id="{76E82CF1-B0CD-A8FC-4F08-8B329BA56025}"/>
              </a:ext>
            </a:extLst>
          </p:cNvPr>
          <p:cNvGrpSpPr/>
          <p:nvPr userDrawn="1"/>
        </p:nvGrpSpPr>
        <p:grpSpPr>
          <a:xfrm>
            <a:off x="10095090" y="-696663"/>
            <a:ext cx="1287596" cy="1126316"/>
            <a:chOff x="10306458" y="877929"/>
            <a:chExt cx="1287596" cy="1126316"/>
          </a:xfrm>
        </p:grpSpPr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4C6480F7-CBAC-4E4E-849E-696360F2C470}"/>
                </a:ext>
              </a:extLst>
            </p:cNvPr>
            <p:cNvSpPr/>
            <p:nvPr/>
          </p:nvSpPr>
          <p:spPr>
            <a:xfrm>
              <a:off x="10522169" y="904674"/>
              <a:ext cx="1071885" cy="1071884"/>
            </a:xfrm>
            <a:custGeom>
              <a:avLst/>
              <a:gdLst>
                <a:gd name="connsiteX0" fmla="*/ 1072042 w 1071885"/>
                <a:gd name="connsiteY0" fmla="*/ 535909 h 1071884"/>
                <a:gd name="connsiteX1" fmla="*/ 536100 w 1071885"/>
                <a:gd name="connsiteY1" fmla="*/ 1071852 h 1071884"/>
                <a:gd name="connsiteX2" fmla="*/ 157 w 1071885"/>
                <a:gd name="connsiteY2" fmla="*/ 535909 h 1071884"/>
                <a:gd name="connsiteX3" fmla="*/ 536100 w 1071885"/>
                <a:gd name="connsiteY3" fmla="*/ -33 h 1071884"/>
                <a:gd name="connsiteX4" fmla="*/ 1072043 w 1071885"/>
                <a:gd name="connsiteY4" fmla="*/ 535909 h 107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1885" h="1071884">
                  <a:moveTo>
                    <a:pt x="1072042" y="535909"/>
                  </a:moveTo>
                  <a:cubicBezTo>
                    <a:pt x="1072042" y="831902"/>
                    <a:pt x="832092" y="1071852"/>
                    <a:pt x="536100" y="1071852"/>
                  </a:cubicBezTo>
                  <a:cubicBezTo>
                    <a:pt x="240107" y="1071852"/>
                    <a:pt x="157" y="831902"/>
                    <a:pt x="157" y="535909"/>
                  </a:cubicBezTo>
                  <a:cubicBezTo>
                    <a:pt x="157" y="239917"/>
                    <a:pt x="240107" y="-33"/>
                    <a:pt x="536100" y="-33"/>
                  </a:cubicBezTo>
                  <a:cubicBezTo>
                    <a:pt x="832092" y="-33"/>
                    <a:pt x="1072042" y="239916"/>
                    <a:pt x="1072043" y="535909"/>
                  </a:cubicBezTo>
                </a:path>
              </a:pathLst>
            </a:custGeom>
            <a:noFill/>
            <a:ln w="63500" cap="rnd">
              <a:solidFill>
                <a:srgbClr val="FF6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7FBF2F77-3954-48D1-A049-071022BDD51B}"/>
                </a:ext>
              </a:extLst>
            </p:cNvPr>
            <p:cNvSpPr/>
            <p:nvPr/>
          </p:nvSpPr>
          <p:spPr>
            <a:xfrm>
              <a:off x="10306458" y="877929"/>
              <a:ext cx="1124854" cy="1126316"/>
            </a:xfrm>
            <a:custGeom>
              <a:avLst/>
              <a:gdLst>
                <a:gd name="connsiteX0" fmla="*/ 844120 w 1124854"/>
                <a:gd name="connsiteY0" fmla="*/ 74787 h 1126316"/>
                <a:gd name="connsiteX1" fmla="*/ 839269 w 1124854"/>
                <a:gd name="connsiteY1" fmla="*/ 72034 h 1126316"/>
                <a:gd name="connsiteX2" fmla="*/ 275863 w 1124854"/>
                <a:gd name="connsiteY2" fmla="*/ 1047882 h 1126316"/>
                <a:gd name="connsiteX3" fmla="*/ 281783 w 1124854"/>
                <a:gd name="connsiteY3" fmla="*/ 1051348 h 1126316"/>
                <a:gd name="connsiteX4" fmla="*/ 302250 w 1124854"/>
                <a:gd name="connsiteY4" fmla="*/ 1062604 h 1126316"/>
                <a:gd name="connsiteX5" fmla="*/ 865211 w 1124854"/>
                <a:gd name="connsiteY5" fmla="*/ 87526 h 1126316"/>
                <a:gd name="connsiteX6" fmla="*/ 845230 w 1124854"/>
                <a:gd name="connsiteY6" fmla="*/ 75428 h 1126316"/>
                <a:gd name="connsiteX7" fmla="*/ 844120 w 1124854"/>
                <a:gd name="connsiteY7" fmla="*/ 74787 h 1126316"/>
                <a:gd name="connsiteX8" fmla="*/ 773142 w 1124854"/>
                <a:gd name="connsiteY8" fmla="*/ 40394 h 1126316"/>
                <a:gd name="connsiteX9" fmla="*/ 744389 w 1124854"/>
                <a:gd name="connsiteY9" fmla="*/ 29767 h 1126316"/>
                <a:gd name="connsiteX10" fmla="*/ 191816 w 1124854"/>
                <a:gd name="connsiteY10" fmla="*/ 986854 h 1126316"/>
                <a:gd name="connsiteX11" fmla="*/ 215396 w 1124854"/>
                <a:gd name="connsiteY11" fmla="*/ 1006438 h 1126316"/>
                <a:gd name="connsiteX12" fmla="*/ 924594 w 1124854"/>
                <a:gd name="connsiteY12" fmla="*/ 130850 h 1126316"/>
                <a:gd name="connsiteX13" fmla="*/ 369460 w 1124854"/>
                <a:gd name="connsiteY13" fmla="*/ 1092370 h 1126316"/>
                <a:gd name="connsiteX14" fmla="*/ 398678 w 1124854"/>
                <a:gd name="connsiteY14" fmla="*/ 1102188 h 1126316"/>
                <a:gd name="connsiteX15" fmla="*/ 947705 w 1124854"/>
                <a:gd name="connsiteY15" fmla="*/ 151246 h 1126316"/>
                <a:gd name="connsiteX16" fmla="*/ 924593 w 1124854"/>
                <a:gd name="connsiteY16" fmla="*/ 130850 h 1126316"/>
                <a:gd name="connsiteX17" fmla="*/ 671217 w 1124854"/>
                <a:gd name="connsiteY17" fmla="*/ 10331 h 1126316"/>
                <a:gd name="connsiteX18" fmla="*/ 639366 w 1124854"/>
                <a:gd name="connsiteY18" fmla="*/ 5072 h 1126316"/>
                <a:gd name="connsiteX19" fmla="*/ 117919 w 1124854"/>
                <a:gd name="connsiteY19" fmla="*/ 908245 h 1126316"/>
                <a:gd name="connsiteX20" fmla="*/ 138401 w 1124854"/>
                <a:gd name="connsiteY20" fmla="*/ 933196 h 1126316"/>
                <a:gd name="connsiteX21" fmla="*/ 999919 w 1124854"/>
                <a:gd name="connsiteY21" fmla="*/ 206993 h 1126316"/>
                <a:gd name="connsiteX22" fmla="*/ 473064 w 1124854"/>
                <a:gd name="connsiteY22" fmla="*/ 1119532 h 1126316"/>
                <a:gd name="connsiteX23" fmla="*/ 505459 w 1124854"/>
                <a:gd name="connsiteY23" fmla="*/ 1123841 h 1126316"/>
                <a:gd name="connsiteX24" fmla="*/ 1019847 w 1124854"/>
                <a:gd name="connsiteY24" fmla="*/ 232897 h 1126316"/>
                <a:gd name="connsiteX25" fmla="*/ 999919 w 1124854"/>
                <a:gd name="connsiteY25" fmla="*/ 206993 h 1126316"/>
                <a:gd name="connsiteX26" fmla="*/ 557919 w 1124854"/>
                <a:gd name="connsiteY26" fmla="*/ -33 h 1126316"/>
                <a:gd name="connsiteX27" fmla="*/ 522171 w 1124854"/>
                <a:gd name="connsiteY27" fmla="*/ 1456 h 1126316"/>
                <a:gd name="connsiteX28" fmla="*/ 56192 w 1124854"/>
                <a:gd name="connsiteY28" fmla="*/ 808556 h 1126316"/>
                <a:gd name="connsiteX29" fmla="*/ 72774 w 1124854"/>
                <a:gd name="connsiteY29" fmla="*/ 840262 h 1126316"/>
                <a:gd name="connsiteX30" fmla="*/ 1063459 w 1124854"/>
                <a:gd name="connsiteY30" fmla="*/ 303539 h 1126316"/>
                <a:gd name="connsiteX31" fmla="*/ 588448 w 1124854"/>
                <a:gd name="connsiteY31" fmla="*/ 1126284 h 1126316"/>
                <a:gd name="connsiteX32" fmla="*/ 624953 w 1124854"/>
                <a:gd name="connsiteY32" fmla="*/ 1123476 h 1126316"/>
                <a:gd name="connsiteX33" fmla="*/ 1079278 w 1124854"/>
                <a:gd name="connsiteY33" fmla="*/ 336560 h 1126316"/>
                <a:gd name="connsiteX34" fmla="*/ 1063459 w 1124854"/>
                <a:gd name="connsiteY34" fmla="*/ 303539 h 1126316"/>
                <a:gd name="connsiteX35" fmla="*/ 429287 w 1124854"/>
                <a:gd name="connsiteY35" fmla="*/ 16161 h 1126316"/>
                <a:gd name="connsiteX36" fmla="*/ 387483 w 1124854"/>
                <a:gd name="connsiteY36" fmla="*/ 28141 h 1126316"/>
                <a:gd name="connsiteX37" fmla="*/ 11957 w 1124854"/>
                <a:gd name="connsiteY37" fmla="*/ 678571 h 1126316"/>
                <a:gd name="connsiteX38" fmla="*/ 22483 w 1124854"/>
                <a:gd name="connsiteY38" fmla="*/ 720767 h 1126316"/>
                <a:gd name="connsiteX39" fmla="*/ 1110575 w 1124854"/>
                <a:gd name="connsiteY39" fmla="*/ 428528 h 1126316"/>
                <a:gd name="connsiteX40" fmla="*/ 720247 w 1124854"/>
                <a:gd name="connsiteY40" fmla="*/ 1104596 h 1126316"/>
                <a:gd name="connsiteX41" fmla="*/ 763470 w 1124854"/>
                <a:gd name="connsiteY41" fmla="*/ 1090158 h 1126316"/>
                <a:gd name="connsiteX42" fmla="*/ 1119685 w 1124854"/>
                <a:gd name="connsiteY42" fmla="*/ 473176 h 1126316"/>
                <a:gd name="connsiteX43" fmla="*/ 1110575 w 1124854"/>
                <a:gd name="connsiteY43" fmla="*/ 428528 h 1126316"/>
                <a:gd name="connsiteX44" fmla="*/ 272691 w 1124854"/>
                <a:gd name="connsiteY44" fmla="*/ 80790 h 1126316"/>
                <a:gd name="connsiteX45" fmla="*/ 214619 w 1124854"/>
                <a:gd name="connsiteY45" fmla="*/ 120948 h 1126316"/>
                <a:gd name="connsiteX46" fmla="*/ 5899 w 1124854"/>
                <a:gd name="connsiteY46" fmla="*/ 482463 h 1126316"/>
                <a:gd name="connsiteX47" fmla="*/ 157 w 1124854"/>
                <a:gd name="connsiteY47" fmla="*/ 552834 h 1126316"/>
                <a:gd name="connsiteX48" fmla="*/ 1125011 w 1124854"/>
                <a:gd name="connsiteY48" fmla="*/ 610132 h 1126316"/>
                <a:gd name="connsiteX49" fmla="*/ 884741 w 1124854"/>
                <a:gd name="connsiteY49" fmla="*/ 1026293 h 1126316"/>
                <a:gd name="connsiteX50" fmla="*/ 950376 w 1124854"/>
                <a:gd name="connsiteY50" fmla="*/ 973029 h 1126316"/>
                <a:gd name="connsiteX51" fmla="*/ 1111697 w 1124854"/>
                <a:gd name="connsiteY51" fmla="*/ 693612 h 1126316"/>
                <a:gd name="connsiteX52" fmla="*/ 1125011 w 1124854"/>
                <a:gd name="connsiteY52" fmla="*/ 610132 h 1126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124854" h="1126316">
                  <a:moveTo>
                    <a:pt x="844120" y="74787"/>
                  </a:moveTo>
                  <a:cubicBezTo>
                    <a:pt x="842507" y="73861"/>
                    <a:pt x="840890" y="72944"/>
                    <a:pt x="839269" y="72034"/>
                  </a:cubicBezTo>
                  <a:lnTo>
                    <a:pt x="275863" y="1047882"/>
                  </a:lnTo>
                  <a:cubicBezTo>
                    <a:pt x="277829" y="1049050"/>
                    <a:pt x="279802" y="1050205"/>
                    <a:pt x="281783" y="1051348"/>
                  </a:cubicBezTo>
                  <a:cubicBezTo>
                    <a:pt x="288527" y="1055241"/>
                    <a:pt x="295351" y="1058994"/>
                    <a:pt x="302250" y="1062604"/>
                  </a:cubicBezTo>
                  <a:lnTo>
                    <a:pt x="865211" y="87526"/>
                  </a:lnTo>
                  <a:cubicBezTo>
                    <a:pt x="858635" y="83356"/>
                    <a:pt x="851973" y="79322"/>
                    <a:pt x="845230" y="75428"/>
                  </a:cubicBezTo>
                  <a:cubicBezTo>
                    <a:pt x="844860" y="75214"/>
                    <a:pt x="844489" y="75000"/>
                    <a:pt x="844120" y="74787"/>
                  </a:cubicBezTo>
                  <a:close/>
                  <a:moveTo>
                    <a:pt x="773142" y="40394"/>
                  </a:moveTo>
                  <a:cubicBezTo>
                    <a:pt x="763656" y="36591"/>
                    <a:pt x="754068" y="33048"/>
                    <a:pt x="744389" y="29767"/>
                  </a:cubicBezTo>
                  <a:lnTo>
                    <a:pt x="191816" y="986854"/>
                  </a:lnTo>
                  <a:cubicBezTo>
                    <a:pt x="199497" y="993594"/>
                    <a:pt x="207360" y="1000125"/>
                    <a:pt x="215396" y="1006438"/>
                  </a:cubicBezTo>
                  <a:close/>
                  <a:moveTo>
                    <a:pt x="924594" y="130850"/>
                  </a:moveTo>
                  <a:lnTo>
                    <a:pt x="369460" y="1092370"/>
                  </a:lnTo>
                  <a:cubicBezTo>
                    <a:pt x="379108" y="1095909"/>
                    <a:pt x="388851" y="1099183"/>
                    <a:pt x="398678" y="1102188"/>
                  </a:cubicBezTo>
                  <a:lnTo>
                    <a:pt x="947705" y="151246"/>
                  </a:lnTo>
                  <a:cubicBezTo>
                    <a:pt x="940188" y="144238"/>
                    <a:pt x="932482" y="137437"/>
                    <a:pt x="924593" y="130850"/>
                  </a:cubicBezTo>
                  <a:close/>
                  <a:moveTo>
                    <a:pt x="671217" y="10331"/>
                  </a:moveTo>
                  <a:cubicBezTo>
                    <a:pt x="660652" y="8274"/>
                    <a:pt x="650031" y="6521"/>
                    <a:pt x="639366" y="5072"/>
                  </a:cubicBezTo>
                  <a:lnTo>
                    <a:pt x="117919" y="908245"/>
                  </a:lnTo>
                  <a:cubicBezTo>
                    <a:pt x="124506" y="916756"/>
                    <a:pt x="131337" y="925076"/>
                    <a:pt x="138401" y="933196"/>
                  </a:cubicBezTo>
                  <a:close/>
                  <a:moveTo>
                    <a:pt x="999919" y="206993"/>
                  </a:moveTo>
                  <a:lnTo>
                    <a:pt x="473064" y="1119532"/>
                  </a:lnTo>
                  <a:cubicBezTo>
                    <a:pt x="483819" y="1121282"/>
                    <a:pt x="494622" y="1122719"/>
                    <a:pt x="505459" y="1123841"/>
                  </a:cubicBezTo>
                  <a:lnTo>
                    <a:pt x="1019847" y="232897"/>
                  </a:lnTo>
                  <a:cubicBezTo>
                    <a:pt x="1013456" y="224071"/>
                    <a:pt x="1006810" y="215433"/>
                    <a:pt x="999919" y="206993"/>
                  </a:cubicBezTo>
                  <a:close/>
                  <a:moveTo>
                    <a:pt x="557919" y="-33"/>
                  </a:moveTo>
                  <a:cubicBezTo>
                    <a:pt x="545990" y="85"/>
                    <a:pt x="534069" y="582"/>
                    <a:pt x="522171" y="1456"/>
                  </a:cubicBezTo>
                  <a:lnTo>
                    <a:pt x="56192" y="808556"/>
                  </a:lnTo>
                  <a:cubicBezTo>
                    <a:pt x="61382" y="819298"/>
                    <a:pt x="66912" y="829872"/>
                    <a:pt x="72774" y="840262"/>
                  </a:cubicBezTo>
                  <a:close/>
                  <a:moveTo>
                    <a:pt x="1063459" y="303539"/>
                  </a:moveTo>
                  <a:lnTo>
                    <a:pt x="588448" y="1126284"/>
                  </a:lnTo>
                  <a:cubicBezTo>
                    <a:pt x="600644" y="1125743"/>
                    <a:pt x="612818" y="1124807"/>
                    <a:pt x="624953" y="1123476"/>
                  </a:cubicBezTo>
                  <a:lnTo>
                    <a:pt x="1079278" y="336560"/>
                  </a:lnTo>
                  <a:cubicBezTo>
                    <a:pt x="1074364" y="325385"/>
                    <a:pt x="1069089" y="314372"/>
                    <a:pt x="1063459" y="303539"/>
                  </a:cubicBezTo>
                  <a:close/>
                  <a:moveTo>
                    <a:pt x="429287" y="16161"/>
                  </a:moveTo>
                  <a:cubicBezTo>
                    <a:pt x="415203" y="19615"/>
                    <a:pt x="401258" y="23611"/>
                    <a:pt x="387483" y="28141"/>
                  </a:cubicBezTo>
                  <a:lnTo>
                    <a:pt x="11957" y="678571"/>
                  </a:lnTo>
                  <a:cubicBezTo>
                    <a:pt x="14921" y="692766"/>
                    <a:pt x="18433" y="706842"/>
                    <a:pt x="22483" y="720767"/>
                  </a:cubicBezTo>
                  <a:close/>
                  <a:moveTo>
                    <a:pt x="1110575" y="428528"/>
                  </a:moveTo>
                  <a:lnTo>
                    <a:pt x="720247" y="1104596"/>
                  </a:lnTo>
                  <a:cubicBezTo>
                    <a:pt x="734843" y="1100368"/>
                    <a:pt x="749263" y="1095552"/>
                    <a:pt x="763470" y="1090158"/>
                  </a:cubicBezTo>
                  <a:lnTo>
                    <a:pt x="1119685" y="473176"/>
                  </a:lnTo>
                  <a:cubicBezTo>
                    <a:pt x="1117251" y="458177"/>
                    <a:pt x="1114212" y="443282"/>
                    <a:pt x="1110575" y="428528"/>
                  </a:cubicBezTo>
                  <a:close/>
                  <a:moveTo>
                    <a:pt x="272691" y="80790"/>
                  </a:moveTo>
                  <a:cubicBezTo>
                    <a:pt x="252513" y="92949"/>
                    <a:pt x="233118" y="106361"/>
                    <a:pt x="214619" y="120948"/>
                  </a:cubicBezTo>
                  <a:lnTo>
                    <a:pt x="5899" y="482463"/>
                  </a:lnTo>
                  <a:cubicBezTo>
                    <a:pt x="2516" y="505776"/>
                    <a:pt x="598" y="529280"/>
                    <a:pt x="157" y="552834"/>
                  </a:cubicBezTo>
                  <a:close/>
                  <a:moveTo>
                    <a:pt x="1125011" y="610132"/>
                  </a:moveTo>
                  <a:lnTo>
                    <a:pt x="884741" y="1026293"/>
                  </a:lnTo>
                  <a:cubicBezTo>
                    <a:pt x="907922" y="1010207"/>
                    <a:pt x="929863" y="992402"/>
                    <a:pt x="950376" y="973029"/>
                  </a:cubicBezTo>
                  <a:lnTo>
                    <a:pt x="1111697" y="693612"/>
                  </a:lnTo>
                  <a:cubicBezTo>
                    <a:pt x="1118220" y="666158"/>
                    <a:pt x="1122670" y="638253"/>
                    <a:pt x="1125011" y="610132"/>
                  </a:cubicBezTo>
                  <a:close/>
                </a:path>
              </a:pathLst>
            </a:custGeom>
            <a:solidFill>
              <a:srgbClr val="FFCC00"/>
            </a:solidFill>
            <a:ln w="68866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60" name="图形 214">
            <a:extLst>
              <a:ext uri="{FF2B5EF4-FFF2-40B4-BE49-F238E27FC236}">
                <a16:creationId xmlns:a16="http://schemas.microsoft.com/office/drawing/2014/main" id="{A4DD435B-92E4-3344-9C7D-AA297613A067}"/>
              </a:ext>
            </a:extLst>
          </p:cNvPr>
          <p:cNvGrpSpPr/>
          <p:nvPr userDrawn="1"/>
        </p:nvGrpSpPr>
        <p:grpSpPr>
          <a:xfrm rot="18900000">
            <a:off x="11802953" y="101464"/>
            <a:ext cx="616222" cy="746282"/>
            <a:chOff x="4627845" y="1123669"/>
            <a:chExt cx="803984" cy="973673"/>
          </a:xfrm>
          <a:noFill/>
        </p:grpSpPr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A588A34D-79C1-D1B9-519E-81AE084F15B4}"/>
                </a:ext>
              </a:extLst>
            </p:cNvPr>
            <p:cNvSpPr/>
            <p:nvPr/>
          </p:nvSpPr>
          <p:spPr>
            <a:xfrm>
              <a:off x="4752985" y="1123669"/>
              <a:ext cx="678844" cy="848533"/>
            </a:xfrm>
            <a:custGeom>
              <a:avLst/>
              <a:gdLst>
                <a:gd name="connsiteX0" fmla="*/ 157 w 678844"/>
                <a:gd name="connsiteY0" fmla="*/ -33 h 848533"/>
                <a:gd name="connsiteX1" fmla="*/ 157 w 678844"/>
                <a:gd name="connsiteY1" fmla="*/ 169686 h 848533"/>
                <a:gd name="connsiteX2" fmla="*/ 157 w 678844"/>
                <a:gd name="connsiteY2" fmla="*/ 169686 h 848533"/>
                <a:gd name="connsiteX3" fmla="*/ 169877 w 678844"/>
                <a:gd name="connsiteY3" fmla="*/ 169686 h 848533"/>
                <a:gd name="connsiteX4" fmla="*/ 169877 w 678844"/>
                <a:gd name="connsiteY4" fmla="*/ 169686 h 848533"/>
                <a:gd name="connsiteX5" fmla="*/ 169877 w 678844"/>
                <a:gd name="connsiteY5" fmla="*/ 339405 h 848533"/>
                <a:gd name="connsiteX6" fmla="*/ 169877 w 678844"/>
                <a:gd name="connsiteY6" fmla="*/ 339405 h 848533"/>
                <a:gd name="connsiteX7" fmla="*/ 339563 w 678844"/>
                <a:gd name="connsiteY7" fmla="*/ 339375 h 848533"/>
                <a:gd name="connsiteX8" fmla="*/ 339563 w 678844"/>
                <a:gd name="connsiteY8" fmla="*/ 339375 h 848533"/>
                <a:gd name="connsiteX9" fmla="*/ 339563 w 678844"/>
                <a:gd name="connsiteY9" fmla="*/ 509094 h 848533"/>
                <a:gd name="connsiteX10" fmla="*/ 339563 w 678844"/>
                <a:gd name="connsiteY10" fmla="*/ 509094 h 848533"/>
                <a:gd name="connsiteX11" fmla="*/ 509282 w 678844"/>
                <a:gd name="connsiteY11" fmla="*/ 509094 h 848533"/>
                <a:gd name="connsiteX12" fmla="*/ 509282 w 678844"/>
                <a:gd name="connsiteY12" fmla="*/ 509094 h 848533"/>
                <a:gd name="connsiteX13" fmla="*/ 509282 w 678844"/>
                <a:gd name="connsiteY13" fmla="*/ 678813 h 848533"/>
                <a:gd name="connsiteX14" fmla="*/ 509282 w 678844"/>
                <a:gd name="connsiteY14" fmla="*/ 678813 h 848533"/>
                <a:gd name="connsiteX15" fmla="*/ 679002 w 678844"/>
                <a:gd name="connsiteY15" fmla="*/ 678813 h 848533"/>
                <a:gd name="connsiteX16" fmla="*/ 679002 w 678844"/>
                <a:gd name="connsiteY16" fmla="*/ 678813 h 848533"/>
                <a:gd name="connsiteX17" fmla="*/ 678972 w 678844"/>
                <a:gd name="connsiteY17" fmla="*/ 848500 h 848533"/>
                <a:gd name="connsiteX18" fmla="*/ 678972 w 678844"/>
                <a:gd name="connsiteY18" fmla="*/ 848500 h 848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78844" h="848533">
                  <a:moveTo>
                    <a:pt x="157" y="-33"/>
                  </a:moveTo>
                  <a:lnTo>
                    <a:pt x="157" y="169686"/>
                  </a:lnTo>
                  <a:lnTo>
                    <a:pt x="157" y="169686"/>
                  </a:lnTo>
                  <a:lnTo>
                    <a:pt x="169877" y="169686"/>
                  </a:lnTo>
                  <a:lnTo>
                    <a:pt x="169877" y="169686"/>
                  </a:lnTo>
                  <a:lnTo>
                    <a:pt x="169877" y="339405"/>
                  </a:lnTo>
                  <a:lnTo>
                    <a:pt x="169877" y="339405"/>
                  </a:lnTo>
                  <a:lnTo>
                    <a:pt x="339563" y="339375"/>
                  </a:lnTo>
                  <a:lnTo>
                    <a:pt x="339563" y="339375"/>
                  </a:lnTo>
                  <a:lnTo>
                    <a:pt x="339563" y="509094"/>
                  </a:lnTo>
                  <a:lnTo>
                    <a:pt x="339563" y="509094"/>
                  </a:lnTo>
                  <a:lnTo>
                    <a:pt x="509282" y="509094"/>
                  </a:lnTo>
                  <a:lnTo>
                    <a:pt x="509282" y="509094"/>
                  </a:lnTo>
                  <a:lnTo>
                    <a:pt x="509282" y="678813"/>
                  </a:lnTo>
                  <a:lnTo>
                    <a:pt x="509282" y="678813"/>
                  </a:lnTo>
                  <a:lnTo>
                    <a:pt x="679002" y="678813"/>
                  </a:lnTo>
                  <a:lnTo>
                    <a:pt x="679002" y="678813"/>
                  </a:lnTo>
                  <a:lnTo>
                    <a:pt x="678972" y="848500"/>
                  </a:lnTo>
                  <a:lnTo>
                    <a:pt x="678972" y="848500"/>
                  </a:lnTo>
                </a:path>
              </a:pathLst>
            </a:custGeom>
            <a:noFill/>
            <a:ln w="25400" cap="flat">
              <a:solidFill>
                <a:srgbClr val="FF6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BB81BCA1-0849-2910-B3D3-247ECC7736EB}"/>
                </a:ext>
              </a:extLst>
            </p:cNvPr>
            <p:cNvSpPr/>
            <p:nvPr/>
          </p:nvSpPr>
          <p:spPr>
            <a:xfrm>
              <a:off x="4627845" y="1248810"/>
              <a:ext cx="678844" cy="848533"/>
            </a:xfrm>
            <a:custGeom>
              <a:avLst/>
              <a:gdLst>
                <a:gd name="connsiteX0" fmla="*/ 157 w 678844"/>
                <a:gd name="connsiteY0" fmla="*/ -33 h 848533"/>
                <a:gd name="connsiteX1" fmla="*/ 157 w 678844"/>
                <a:gd name="connsiteY1" fmla="*/ 169686 h 848533"/>
                <a:gd name="connsiteX2" fmla="*/ 157 w 678844"/>
                <a:gd name="connsiteY2" fmla="*/ 169686 h 848533"/>
                <a:gd name="connsiteX3" fmla="*/ 169876 w 678844"/>
                <a:gd name="connsiteY3" fmla="*/ 169686 h 848533"/>
                <a:gd name="connsiteX4" fmla="*/ 169876 w 678844"/>
                <a:gd name="connsiteY4" fmla="*/ 169686 h 848533"/>
                <a:gd name="connsiteX5" fmla="*/ 169876 w 678844"/>
                <a:gd name="connsiteY5" fmla="*/ 339405 h 848533"/>
                <a:gd name="connsiteX6" fmla="*/ 169876 w 678844"/>
                <a:gd name="connsiteY6" fmla="*/ 339405 h 848533"/>
                <a:gd name="connsiteX7" fmla="*/ 339563 w 678844"/>
                <a:gd name="connsiteY7" fmla="*/ 339375 h 848533"/>
                <a:gd name="connsiteX8" fmla="*/ 339563 w 678844"/>
                <a:gd name="connsiteY8" fmla="*/ 339375 h 848533"/>
                <a:gd name="connsiteX9" fmla="*/ 339563 w 678844"/>
                <a:gd name="connsiteY9" fmla="*/ 509094 h 848533"/>
                <a:gd name="connsiteX10" fmla="*/ 339563 w 678844"/>
                <a:gd name="connsiteY10" fmla="*/ 509094 h 848533"/>
                <a:gd name="connsiteX11" fmla="*/ 509282 w 678844"/>
                <a:gd name="connsiteY11" fmla="*/ 509094 h 848533"/>
                <a:gd name="connsiteX12" fmla="*/ 509282 w 678844"/>
                <a:gd name="connsiteY12" fmla="*/ 509094 h 848533"/>
                <a:gd name="connsiteX13" fmla="*/ 509282 w 678844"/>
                <a:gd name="connsiteY13" fmla="*/ 678813 h 848533"/>
                <a:gd name="connsiteX14" fmla="*/ 509282 w 678844"/>
                <a:gd name="connsiteY14" fmla="*/ 678813 h 848533"/>
                <a:gd name="connsiteX15" fmla="*/ 679001 w 678844"/>
                <a:gd name="connsiteY15" fmla="*/ 678813 h 848533"/>
                <a:gd name="connsiteX16" fmla="*/ 679001 w 678844"/>
                <a:gd name="connsiteY16" fmla="*/ 678813 h 848533"/>
                <a:gd name="connsiteX17" fmla="*/ 678971 w 678844"/>
                <a:gd name="connsiteY17" fmla="*/ 848500 h 848533"/>
                <a:gd name="connsiteX18" fmla="*/ 678971 w 678844"/>
                <a:gd name="connsiteY18" fmla="*/ 848500 h 848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78844" h="848533">
                  <a:moveTo>
                    <a:pt x="157" y="-33"/>
                  </a:moveTo>
                  <a:lnTo>
                    <a:pt x="157" y="169686"/>
                  </a:lnTo>
                  <a:lnTo>
                    <a:pt x="157" y="169686"/>
                  </a:lnTo>
                  <a:lnTo>
                    <a:pt x="169876" y="169686"/>
                  </a:lnTo>
                  <a:lnTo>
                    <a:pt x="169876" y="169686"/>
                  </a:lnTo>
                  <a:lnTo>
                    <a:pt x="169876" y="339405"/>
                  </a:lnTo>
                  <a:lnTo>
                    <a:pt x="169876" y="339405"/>
                  </a:lnTo>
                  <a:lnTo>
                    <a:pt x="339563" y="339375"/>
                  </a:lnTo>
                  <a:lnTo>
                    <a:pt x="339563" y="339375"/>
                  </a:lnTo>
                  <a:lnTo>
                    <a:pt x="339563" y="509094"/>
                  </a:lnTo>
                  <a:lnTo>
                    <a:pt x="339563" y="509094"/>
                  </a:lnTo>
                  <a:lnTo>
                    <a:pt x="509282" y="509094"/>
                  </a:lnTo>
                  <a:lnTo>
                    <a:pt x="509282" y="509094"/>
                  </a:lnTo>
                  <a:lnTo>
                    <a:pt x="509282" y="678813"/>
                  </a:lnTo>
                  <a:lnTo>
                    <a:pt x="509282" y="678813"/>
                  </a:lnTo>
                  <a:lnTo>
                    <a:pt x="679001" y="678813"/>
                  </a:lnTo>
                  <a:lnTo>
                    <a:pt x="679001" y="678813"/>
                  </a:lnTo>
                  <a:lnTo>
                    <a:pt x="678971" y="848500"/>
                  </a:lnTo>
                  <a:lnTo>
                    <a:pt x="678971" y="848500"/>
                  </a:lnTo>
                </a:path>
              </a:pathLst>
            </a:custGeom>
            <a:noFill/>
            <a:ln w="25400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63" name="任意多边形: 形状 262">
            <a:extLst>
              <a:ext uri="{FF2B5EF4-FFF2-40B4-BE49-F238E27FC236}">
                <a16:creationId xmlns:a16="http://schemas.microsoft.com/office/drawing/2014/main" id="{1B5C832E-00EE-D0D4-E671-FACE94302837}"/>
              </a:ext>
            </a:extLst>
          </p:cNvPr>
          <p:cNvSpPr/>
          <p:nvPr userDrawn="1"/>
        </p:nvSpPr>
        <p:spPr>
          <a:xfrm>
            <a:off x="8630100" y="-728651"/>
            <a:ext cx="1027937" cy="1094563"/>
          </a:xfrm>
          <a:custGeom>
            <a:avLst/>
            <a:gdLst>
              <a:gd name="connsiteX0" fmla="*/ 752759 w 1027937"/>
              <a:gd name="connsiteY0" fmla="*/ -23 h 1094563"/>
              <a:gd name="connsiteX1" fmla="*/ 752231 w 1027937"/>
              <a:gd name="connsiteY1" fmla="*/ 1941 h 1094563"/>
              <a:gd name="connsiteX2" fmla="*/ 752759 w 1027937"/>
              <a:gd name="connsiteY2" fmla="*/ -23 h 1094563"/>
              <a:gd name="connsiteX3" fmla="*/ 752231 w 1027937"/>
              <a:gd name="connsiteY3" fmla="*/ 1941 h 1094563"/>
              <a:gd name="connsiteX4" fmla="*/ 741046 w 1027937"/>
              <a:gd name="connsiteY4" fmla="*/ 15971 h 1094563"/>
              <a:gd name="connsiteX5" fmla="*/ 491444 w 1027937"/>
              <a:gd name="connsiteY5" fmla="*/ 947499 h 1094563"/>
              <a:gd name="connsiteX6" fmla="*/ 527254 w 1027937"/>
              <a:gd name="connsiteY6" fmla="*/ 957126 h 1094563"/>
              <a:gd name="connsiteX7" fmla="*/ 765468 w 1027937"/>
              <a:gd name="connsiteY7" fmla="*/ 68103 h 1094563"/>
              <a:gd name="connsiteX8" fmla="*/ 752231 w 1027937"/>
              <a:gd name="connsiteY8" fmla="*/ 1941 h 1094563"/>
              <a:gd name="connsiteX9" fmla="*/ 611485 w 1027937"/>
              <a:gd name="connsiteY9" fmla="*/ 152888 h 1094563"/>
              <a:gd name="connsiteX10" fmla="*/ 558578 w 1027937"/>
              <a:gd name="connsiteY10" fmla="*/ 207064 h 1094563"/>
              <a:gd name="connsiteX11" fmla="*/ 368903 w 1027937"/>
              <a:gd name="connsiteY11" fmla="*/ 914942 h 1094563"/>
              <a:gd name="connsiteX12" fmla="*/ 404758 w 1027937"/>
              <a:gd name="connsiteY12" fmla="*/ 924404 h 1094563"/>
              <a:gd name="connsiteX13" fmla="*/ 810102 w 1027937"/>
              <a:gd name="connsiteY13" fmla="*/ 248135 h 1094563"/>
              <a:gd name="connsiteX14" fmla="*/ 613863 w 1027937"/>
              <a:gd name="connsiteY14" fmla="*/ 980509 h 1094563"/>
              <a:gd name="connsiteX15" fmla="*/ 649636 w 1027937"/>
              <a:gd name="connsiteY15" fmla="*/ 990277 h 1094563"/>
              <a:gd name="connsiteX16" fmla="*/ 828947 w 1027937"/>
              <a:gd name="connsiteY16" fmla="*/ 321077 h 1094563"/>
              <a:gd name="connsiteX17" fmla="*/ 810102 w 1027937"/>
              <a:gd name="connsiteY17" fmla="*/ 248135 h 1094563"/>
              <a:gd name="connsiteX18" fmla="*/ 431121 w 1027937"/>
              <a:gd name="connsiteY18" fmla="*/ 336130 h 1094563"/>
              <a:gd name="connsiteX19" fmla="*/ 378620 w 1027937"/>
              <a:gd name="connsiteY19" fmla="*/ 388795 h 1094563"/>
              <a:gd name="connsiteX20" fmla="*/ 246230 w 1027937"/>
              <a:gd name="connsiteY20" fmla="*/ 882879 h 1094563"/>
              <a:gd name="connsiteX21" fmla="*/ 282129 w 1027937"/>
              <a:gd name="connsiteY21" fmla="*/ 892176 h 1094563"/>
              <a:gd name="connsiteX22" fmla="*/ 874962 w 1027937"/>
              <a:gd name="connsiteY22" fmla="*/ 495982 h 1094563"/>
              <a:gd name="connsiteX23" fmla="*/ 736152 w 1027937"/>
              <a:gd name="connsiteY23" fmla="*/ 1014027 h 1094563"/>
              <a:gd name="connsiteX24" fmla="*/ 771884 w 1027937"/>
              <a:gd name="connsiteY24" fmla="*/ 1023923 h 1094563"/>
              <a:gd name="connsiteX25" fmla="*/ 894115 w 1027937"/>
              <a:gd name="connsiteY25" fmla="*/ 567751 h 1094563"/>
              <a:gd name="connsiteX26" fmla="*/ 874962 w 1027937"/>
              <a:gd name="connsiteY26" fmla="*/ 495982 h 1094563"/>
              <a:gd name="connsiteX27" fmla="*/ 251910 w 1027937"/>
              <a:gd name="connsiteY27" fmla="*/ 515098 h 1094563"/>
              <a:gd name="connsiteX28" fmla="*/ 199648 w 1027937"/>
              <a:gd name="connsiteY28" fmla="*/ 566843 h 1094563"/>
              <a:gd name="connsiteX29" fmla="*/ 123389 w 1027937"/>
              <a:gd name="connsiteY29" fmla="*/ 851445 h 1094563"/>
              <a:gd name="connsiteX30" fmla="*/ 159340 w 1027937"/>
              <a:gd name="connsiteY30" fmla="*/ 860573 h 1094563"/>
              <a:gd name="connsiteX31" fmla="*/ 940825 w 1027937"/>
              <a:gd name="connsiteY31" fmla="*/ 740037 h 1094563"/>
              <a:gd name="connsiteX32" fmla="*/ 858265 w 1027937"/>
              <a:gd name="connsiteY32" fmla="*/ 1048158 h 1094563"/>
              <a:gd name="connsiteX33" fmla="*/ 893940 w 1027937"/>
              <a:gd name="connsiteY33" fmla="*/ 1058292 h 1094563"/>
              <a:gd name="connsiteX34" fmla="*/ 960295 w 1027937"/>
              <a:gd name="connsiteY34" fmla="*/ 810649 h 1094563"/>
              <a:gd name="connsiteX35" fmla="*/ 940825 w 1027937"/>
              <a:gd name="connsiteY35" fmla="*/ 740037 h 1094563"/>
              <a:gd name="connsiteX36" fmla="*/ 73760 w 1027937"/>
              <a:gd name="connsiteY36" fmla="*/ 690076 h 1094563"/>
              <a:gd name="connsiteX37" fmla="*/ 22041 w 1027937"/>
              <a:gd name="connsiteY37" fmla="*/ 739799 h 1094563"/>
              <a:gd name="connsiteX38" fmla="*/ 157 w 1027937"/>
              <a:gd name="connsiteY38" fmla="*/ 821469 h 1094563"/>
              <a:gd name="connsiteX39" fmla="*/ 36279 w 1027937"/>
              <a:gd name="connsiteY39" fmla="*/ 829957 h 1094563"/>
              <a:gd name="connsiteX40" fmla="*/ 1007923 w 1027937"/>
              <a:gd name="connsiteY40" fmla="*/ 979512 h 1094563"/>
              <a:gd name="connsiteX41" fmla="*/ 980060 w 1027937"/>
              <a:gd name="connsiteY41" fmla="*/ 1083498 h 1094563"/>
              <a:gd name="connsiteX42" fmla="*/ 1015494 w 1027937"/>
              <a:gd name="connsiteY42" fmla="*/ 1094530 h 1094563"/>
              <a:gd name="connsiteX43" fmla="*/ 1028095 w 1027937"/>
              <a:gd name="connsiteY43" fmla="*/ 1047502 h 1094563"/>
              <a:gd name="connsiteX44" fmla="*/ 1007923 w 1027937"/>
              <a:gd name="connsiteY44" fmla="*/ 979512 h 1094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027937" h="1094563">
                <a:moveTo>
                  <a:pt x="752759" y="-23"/>
                </a:moveTo>
                <a:cubicBezTo>
                  <a:pt x="752369" y="-130"/>
                  <a:pt x="752231" y="667"/>
                  <a:pt x="752231" y="1941"/>
                </a:cubicBezTo>
                <a:cubicBezTo>
                  <a:pt x="752869" y="836"/>
                  <a:pt x="753145" y="81"/>
                  <a:pt x="752759" y="-23"/>
                </a:cubicBezTo>
                <a:close/>
                <a:moveTo>
                  <a:pt x="752231" y="1941"/>
                </a:moveTo>
                <a:cubicBezTo>
                  <a:pt x="750859" y="4321"/>
                  <a:pt x="746795" y="9328"/>
                  <a:pt x="741046" y="15971"/>
                </a:cubicBezTo>
                <a:lnTo>
                  <a:pt x="491444" y="947499"/>
                </a:lnTo>
                <a:cubicBezTo>
                  <a:pt x="503446" y="950713"/>
                  <a:pt x="515269" y="953904"/>
                  <a:pt x="527254" y="957126"/>
                </a:cubicBezTo>
                <a:lnTo>
                  <a:pt x="765468" y="68103"/>
                </a:lnTo>
                <a:cubicBezTo>
                  <a:pt x="757069" y="32028"/>
                  <a:pt x="752226" y="8373"/>
                  <a:pt x="752231" y="1941"/>
                </a:cubicBezTo>
                <a:close/>
                <a:moveTo>
                  <a:pt x="611485" y="152888"/>
                </a:moveTo>
                <a:cubicBezTo>
                  <a:pt x="594686" y="170161"/>
                  <a:pt x="577293" y="187986"/>
                  <a:pt x="558578" y="207064"/>
                </a:cubicBezTo>
                <a:lnTo>
                  <a:pt x="368903" y="914942"/>
                </a:lnTo>
                <a:cubicBezTo>
                  <a:pt x="380893" y="918105"/>
                  <a:pt x="392625" y="921188"/>
                  <a:pt x="404758" y="924404"/>
                </a:cubicBezTo>
                <a:close/>
                <a:moveTo>
                  <a:pt x="810102" y="248135"/>
                </a:moveTo>
                <a:lnTo>
                  <a:pt x="613863" y="980509"/>
                </a:lnTo>
                <a:cubicBezTo>
                  <a:pt x="626006" y="983807"/>
                  <a:pt x="637676" y="987014"/>
                  <a:pt x="649636" y="990277"/>
                </a:cubicBezTo>
                <a:lnTo>
                  <a:pt x="828947" y="321077"/>
                </a:lnTo>
                <a:cubicBezTo>
                  <a:pt x="822434" y="296004"/>
                  <a:pt x="816055" y="271376"/>
                  <a:pt x="810102" y="248135"/>
                </a:cubicBezTo>
                <a:close/>
                <a:moveTo>
                  <a:pt x="431121" y="336130"/>
                </a:moveTo>
                <a:cubicBezTo>
                  <a:pt x="413831" y="353527"/>
                  <a:pt x="396201" y="371180"/>
                  <a:pt x="378620" y="388795"/>
                </a:cubicBezTo>
                <a:lnTo>
                  <a:pt x="246230" y="882879"/>
                </a:lnTo>
                <a:cubicBezTo>
                  <a:pt x="258214" y="885982"/>
                  <a:pt x="269781" y="888958"/>
                  <a:pt x="282129" y="892176"/>
                </a:cubicBezTo>
                <a:close/>
                <a:moveTo>
                  <a:pt x="874962" y="495982"/>
                </a:moveTo>
                <a:lnTo>
                  <a:pt x="736152" y="1014027"/>
                </a:lnTo>
                <a:cubicBezTo>
                  <a:pt x="748231" y="1017364"/>
                  <a:pt x="760217" y="1020679"/>
                  <a:pt x="771884" y="1023923"/>
                </a:cubicBezTo>
                <a:lnTo>
                  <a:pt x="894115" y="567751"/>
                </a:lnTo>
                <a:cubicBezTo>
                  <a:pt x="887666" y="543714"/>
                  <a:pt x="881328" y="519907"/>
                  <a:pt x="874962" y="495982"/>
                </a:cubicBezTo>
                <a:close/>
                <a:moveTo>
                  <a:pt x="251910" y="515098"/>
                </a:moveTo>
                <a:cubicBezTo>
                  <a:pt x="234252" y="532607"/>
                  <a:pt x="216646" y="550070"/>
                  <a:pt x="199648" y="566843"/>
                </a:cubicBezTo>
                <a:lnTo>
                  <a:pt x="123389" y="851445"/>
                </a:lnTo>
                <a:cubicBezTo>
                  <a:pt x="134706" y="854291"/>
                  <a:pt x="147290" y="857511"/>
                  <a:pt x="159340" y="860573"/>
                </a:cubicBezTo>
                <a:close/>
                <a:moveTo>
                  <a:pt x="940825" y="740037"/>
                </a:moveTo>
                <a:lnTo>
                  <a:pt x="858265" y="1048158"/>
                </a:lnTo>
                <a:cubicBezTo>
                  <a:pt x="870330" y="1051579"/>
                  <a:pt x="882748" y="1055083"/>
                  <a:pt x="893940" y="1058292"/>
                </a:cubicBezTo>
                <a:lnTo>
                  <a:pt x="960295" y="810649"/>
                </a:lnTo>
                <a:cubicBezTo>
                  <a:pt x="953910" y="787604"/>
                  <a:pt x="947499" y="764393"/>
                  <a:pt x="940825" y="740037"/>
                </a:cubicBezTo>
                <a:close/>
                <a:moveTo>
                  <a:pt x="73760" y="690076"/>
                </a:moveTo>
                <a:cubicBezTo>
                  <a:pt x="54906" y="708338"/>
                  <a:pt x="37569" y="725009"/>
                  <a:pt x="22041" y="739799"/>
                </a:cubicBezTo>
                <a:lnTo>
                  <a:pt x="157" y="821469"/>
                </a:lnTo>
                <a:cubicBezTo>
                  <a:pt x="10974" y="823946"/>
                  <a:pt x="22932" y="826755"/>
                  <a:pt x="36279" y="829957"/>
                </a:cubicBezTo>
                <a:close/>
                <a:moveTo>
                  <a:pt x="1007923" y="979512"/>
                </a:moveTo>
                <a:lnTo>
                  <a:pt x="980060" y="1083498"/>
                </a:lnTo>
                <a:cubicBezTo>
                  <a:pt x="993975" y="1087703"/>
                  <a:pt x="1005458" y="1091298"/>
                  <a:pt x="1015494" y="1094530"/>
                </a:cubicBezTo>
                <a:lnTo>
                  <a:pt x="1028095" y="1047502"/>
                </a:lnTo>
                <a:cubicBezTo>
                  <a:pt x="1022272" y="1028456"/>
                  <a:pt x="1015537" y="1005776"/>
                  <a:pt x="1007923" y="979512"/>
                </a:cubicBezTo>
                <a:close/>
              </a:path>
            </a:pathLst>
          </a:custGeom>
          <a:solidFill>
            <a:srgbClr val="FF6C00"/>
          </a:solidFill>
          <a:ln w="8452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9021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58E653-AB27-8B9B-BBE0-9DC8B52A0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90D590C-2559-9A1D-33B5-40448A1DDA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420F76B-AAA6-3147-E54D-3C63678EDA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38F0F6C-C8BB-AEB3-DAD6-17F34CFC1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19CC5-7BD2-455B-AD1D-FFC18209CD07}" type="datetimeFigureOut">
              <a:rPr lang="zh-CN" altLang="en-US" smtClean="0"/>
              <a:t>2023/11/15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EFFB9BC-6EB9-B637-C676-8ADE302C9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25B70C8-1138-1479-A452-A02743360D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5DEF5-E2BE-4F92-99EB-1764C2690F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292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813801D-4DCB-5AAC-D61E-775BB9481E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E50F020-07FA-778E-BEF6-6363A1EA1A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283C46-C74B-433B-2635-6EA53622F8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219CC5-7BD2-455B-AD1D-FFC18209CD07}" type="datetimeFigureOut">
              <a:rPr lang="zh-CN" altLang="en-US" smtClean="0"/>
              <a:t>2023/11/15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1F00CF4-D345-33AE-5875-A3F2D87529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AC3B9FF-2654-EED2-B0F0-D1BD1646DB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55DEF5-E2BE-4F92-99EB-1764C2690F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398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矩形: 剪去对角 511">
            <a:extLst>
              <a:ext uri="{FF2B5EF4-FFF2-40B4-BE49-F238E27FC236}">
                <a16:creationId xmlns:a16="http://schemas.microsoft.com/office/drawing/2014/main" id="{B156DCC9-D2F5-4E50-D333-DAC7B8864A2C}"/>
              </a:ext>
            </a:extLst>
          </p:cNvPr>
          <p:cNvSpPr/>
          <p:nvPr/>
        </p:nvSpPr>
        <p:spPr>
          <a:xfrm>
            <a:off x="3173248" y="2867110"/>
            <a:ext cx="5956490" cy="578597"/>
          </a:xfrm>
          <a:prstGeom prst="snip2DiagRect">
            <a:avLst>
              <a:gd name="adj1" fmla="val 50000"/>
              <a:gd name="adj2" fmla="val 0"/>
            </a:avLst>
          </a:prstGeom>
          <a:noFill/>
          <a:ln w="12700" cap="flat">
            <a:solidFill>
              <a:srgbClr val="FF7F00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1" name="矩形: 剪去对角 510">
            <a:extLst>
              <a:ext uri="{FF2B5EF4-FFF2-40B4-BE49-F238E27FC236}">
                <a16:creationId xmlns:a16="http://schemas.microsoft.com/office/drawing/2014/main" id="{CD6CAC97-2018-99AA-DB40-8F37851F282A}"/>
              </a:ext>
            </a:extLst>
          </p:cNvPr>
          <p:cNvSpPr/>
          <p:nvPr/>
        </p:nvSpPr>
        <p:spPr>
          <a:xfrm>
            <a:off x="3105962" y="2790434"/>
            <a:ext cx="5956490" cy="578597"/>
          </a:xfrm>
          <a:prstGeom prst="snip2DiagRect">
            <a:avLst>
              <a:gd name="adj1" fmla="val 50000"/>
              <a:gd name="adj2" fmla="val 0"/>
            </a:avLst>
          </a:prstGeom>
          <a:noFill/>
          <a:ln w="25400" cap="flat">
            <a:solidFill>
              <a:srgbClr val="FF7F00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0" name="任意多边形: 形状 359">
            <a:extLst>
              <a:ext uri="{FF2B5EF4-FFF2-40B4-BE49-F238E27FC236}">
                <a16:creationId xmlns:a16="http://schemas.microsoft.com/office/drawing/2014/main" id="{471F4B3D-9439-0C58-C170-2C13C0C35F93}"/>
              </a:ext>
            </a:extLst>
          </p:cNvPr>
          <p:cNvSpPr/>
          <p:nvPr/>
        </p:nvSpPr>
        <p:spPr>
          <a:xfrm>
            <a:off x="0" y="1"/>
            <a:ext cx="4059236" cy="3035904"/>
          </a:xfrm>
          <a:custGeom>
            <a:avLst/>
            <a:gdLst>
              <a:gd name="connsiteX0" fmla="*/ 157 w 4059236"/>
              <a:gd name="connsiteY0" fmla="*/ -33 h 3035904"/>
              <a:gd name="connsiteX1" fmla="*/ 157 w 4059236"/>
              <a:gd name="connsiteY1" fmla="*/ 3035872 h 3035904"/>
              <a:gd name="connsiteX2" fmla="*/ 571250 w 4059236"/>
              <a:gd name="connsiteY2" fmla="*/ 2817849 h 3035904"/>
              <a:gd name="connsiteX3" fmla="*/ 1556552 w 4059236"/>
              <a:gd name="connsiteY3" fmla="*/ 1746232 h 3035904"/>
              <a:gd name="connsiteX4" fmla="*/ 3316603 w 4059236"/>
              <a:gd name="connsiteY4" fmla="*/ 1218572 h 3035904"/>
              <a:gd name="connsiteX5" fmla="*/ 4048847 w 4059236"/>
              <a:gd name="connsiteY5" fmla="*/ 46823 h 3035904"/>
              <a:gd name="connsiteX6" fmla="*/ 4059394 w 4059236"/>
              <a:gd name="connsiteY6" fmla="*/ -33 h 303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59236" h="3035904">
                <a:moveTo>
                  <a:pt x="157" y="-33"/>
                </a:moveTo>
                <a:lnTo>
                  <a:pt x="157" y="3035872"/>
                </a:lnTo>
                <a:cubicBezTo>
                  <a:pt x="195005" y="3009037"/>
                  <a:pt x="407499" y="2904790"/>
                  <a:pt x="571250" y="2817849"/>
                </a:cubicBezTo>
                <a:cubicBezTo>
                  <a:pt x="999834" y="2590297"/>
                  <a:pt x="1145245" y="2003701"/>
                  <a:pt x="1556552" y="1746232"/>
                </a:cubicBezTo>
                <a:cubicBezTo>
                  <a:pt x="2075707" y="1421251"/>
                  <a:pt x="2829671" y="1590097"/>
                  <a:pt x="3316603" y="1218572"/>
                </a:cubicBezTo>
                <a:cubicBezTo>
                  <a:pt x="3682768" y="939190"/>
                  <a:pt x="3942312" y="494909"/>
                  <a:pt x="4048847" y="46823"/>
                </a:cubicBezTo>
                <a:cubicBezTo>
                  <a:pt x="4052433" y="31741"/>
                  <a:pt x="4055998" y="16048"/>
                  <a:pt x="4059394" y="-33"/>
                </a:cubicBezTo>
                <a:close/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13163718" scaled="1"/>
          </a:gradFill>
          <a:ln w="254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2" name="任意多边形: 形状 431" descr="D:\51PPT模板网\51pptmoban.com\图片001.jpg">
            <a:extLst>
              <a:ext uri="{FF2B5EF4-FFF2-40B4-BE49-F238E27FC236}">
                <a16:creationId xmlns:a16="http://schemas.microsoft.com/office/drawing/2014/main" id="{D2289C09-363B-6A3D-FA7E-A467E32A9D6C}"/>
              </a:ext>
            </a:extLst>
          </p:cNvPr>
          <p:cNvSpPr/>
          <p:nvPr/>
        </p:nvSpPr>
        <p:spPr>
          <a:xfrm>
            <a:off x="7956676" y="2407291"/>
            <a:ext cx="4235320" cy="4450708"/>
          </a:xfrm>
          <a:custGeom>
            <a:avLst/>
            <a:gdLst>
              <a:gd name="connsiteX0" fmla="*/ 4230770 w 4235320"/>
              <a:gd name="connsiteY0" fmla="*/ -33 h 4450708"/>
              <a:gd name="connsiteX1" fmla="*/ 3713896 w 4235320"/>
              <a:gd name="connsiteY1" fmla="*/ 54126 h 4450708"/>
              <a:gd name="connsiteX2" fmla="*/ 2467534 w 4235320"/>
              <a:gd name="connsiteY2" fmla="*/ 794317 h 4450708"/>
              <a:gd name="connsiteX3" fmla="*/ 2225241 w 4235320"/>
              <a:gd name="connsiteY3" fmla="*/ 2440797 h 4450708"/>
              <a:gd name="connsiteX4" fmla="*/ 500478 w 4235320"/>
              <a:gd name="connsiteY4" fmla="*/ 3335135 h 4450708"/>
              <a:gd name="connsiteX5" fmla="*/ 2559 w 4235320"/>
              <a:gd name="connsiteY5" fmla="*/ 4450676 h 4450708"/>
              <a:gd name="connsiteX6" fmla="*/ 4235478 w 4235320"/>
              <a:gd name="connsiteY6" fmla="*/ 4450676 h 4450708"/>
              <a:gd name="connsiteX7" fmla="*/ 4235478 w 4235320"/>
              <a:gd name="connsiteY7" fmla="*/ -33 h 4450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35320" h="4450708">
                <a:moveTo>
                  <a:pt x="4230770" y="-33"/>
                </a:moveTo>
                <a:cubicBezTo>
                  <a:pt x="4052696" y="876"/>
                  <a:pt x="3871901" y="25012"/>
                  <a:pt x="3713896" y="54126"/>
                </a:cubicBezTo>
                <a:cubicBezTo>
                  <a:pt x="3238698" y="141683"/>
                  <a:pt x="2736565" y="392944"/>
                  <a:pt x="2467534" y="794317"/>
                </a:cubicBezTo>
                <a:cubicBezTo>
                  <a:pt x="2158670" y="1255117"/>
                  <a:pt x="2547234" y="1989073"/>
                  <a:pt x="2225241" y="2440797"/>
                </a:cubicBezTo>
                <a:cubicBezTo>
                  <a:pt x="1849337" y="2968150"/>
                  <a:pt x="944811" y="2863995"/>
                  <a:pt x="500478" y="3335135"/>
                </a:cubicBezTo>
                <a:cubicBezTo>
                  <a:pt x="221091" y="3631379"/>
                  <a:pt x="-27019" y="4082384"/>
                  <a:pt x="2559" y="4450676"/>
                </a:cubicBezTo>
                <a:lnTo>
                  <a:pt x="4235478" y="4450676"/>
                </a:lnTo>
                <a:lnTo>
                  <a:pt x="4235478" y="-33"/>
                </a:lnTo>
                <a:close/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2056310" scaled="1"/>
          </a:gradFill>
          <a:ln w="254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18" name="图形 214">
            <a:extLst>
              <a:ext uri="{FF2B5EF4-FFF2-40B4-BE49-F238E27FC236}">
                <a16:creationId xmlns:a16="http://schemas.microsoft.com/office/drawing/2014/main" id="{8CF3AE9D-1081-CB76-6222-8DFA8344EDBB}"/>
              </a:ext>
            </a:extLst>
          </p:cNvPr>
          <p:cNvGrpSpPr/>
          <p:nvPr/>
        </p:nvGrpSpPr>
        <p:grpSpPr>
          <a:xfrm>
            <a:off x="11324947" y="5868302"/>
            <a:ext cx="2395658" cy="1449542"/>
            <a:chOff x="5815708" y="2908720"/>
            <a:chExt cx="2395658" cy="1449542"/>
          </a:xfrm>
          <a:solidFill>
            <a:schemeClr val="bg1">
              <a:alpha val="57000"/>
            </a:schemeClr>
          </a:solidFill>
        </p:grpSpPr>
        <p:grpSp>
          <p:nvGrpSpPr>
            <p:cNvPr id="219" name="图形 214">
              <a:extLst>
                <a:ext uri="{FF2B5EF4-FFF2-40B4-BE49-F238E27FC236}">
                  <a16:creationId xmlns:a16="http://schemas.microsoft.com/office/drawing/2014/main" id="{AFDC21B4-BA9A-9099-B1D8-2D586A582688}"/>
                </a:ext>
              </a:extLst>
            </p:cNvPr>
            <p:cNvGrpSpPr/>
            <p:nvPr/>
          </p:nvGrpSpPr>
          <p:grpSpPr>
            <a:xfrm>
              <a:off x="5815708" y="2908720"/>
              <a:ext cx="2395658" cy="126636"/>
              <a:chOff x="5815708" y="2908720"/>
              <a:chExt cx="2395658" cy="126636"/>
            </a:xfrm>
            <a:grpFill/>
          </p:grpSpPr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58A726BC-546C-4634-EC21-9C021926472E}"/>
                  </a:ext>
                </a:extLst>
              </p:cNvPr>
              <p:cNvSpPr/>
              <p:nvPr/>
            </p:nvSpPr>
            <p:spPr>
              <a:xfrm>
                <a:off x="8084739" y="2908720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487 h 126636"/>
                  <a:gd name="connsiteX1" fmla="*/ 108714 w 126627"/>
                  <a:gd name="connsiteY1" fmla="*/ 108261 h 126636"/>
                  <a:gd name="connsiteX2" fmla="*/ 63940 w 126627"/>
                  <a:gd name="connsiteY2" fmla="*/ 126801 h 126636"/>
                  <a:gd name="connsiteX3" fmla="*/ 63924 w 126627"/>
                  <a:gd name="connsiteY3" fmla="*/ 126801 h 126636"/>
                  <a:gd name="connsiteX4" fmla="*/ 19166 w 126627"/>
                  <a:gd name="connsiteY4" fmla="*/ 108261 h 126636"/>
                  <a:gd name="connsiteX5" fmla="*/ 19158 w 126627"/>
                  <a:gd name="connsiteY5" fmla="*/ 108253 h 126636"/>
                  <a:gd name="connsiteX6" fmla="*/ 626 w 126627"/>
                  <a:gd name="connsiteY6" fmla="*/ 63487 h 126636"/>
                  <a:gd name="connsiteX7" fmla="*/ 626 w 126627"/>
                  <a:gd name="connsiteY7" fmla="*/ 63471 h 126636"/>
                  <a:gd name="connsiteX8" fmla="*/ 63940 w 126627"/>
                  <a:gd name="connsiteY8" fmla="*/ 165 h 126636"/>
                  <a:gd name="connsiteX9" fmla="*/ 63948 w 126627"/>
                  <a:gd name="connsiteY9" fmla="*/ 165 h 126636"/>
                  <a:gd name="connsiteX10" fmla="*/ 127254 w 126627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487"/>
                    </a:moveTo>
                    <a:cubicBezTo>
                      <a:pt x="127254" y="80277"/>
                      <a:pt x="120585" y="96382"/>
                      <a:pt x="108714" y="108261"/>
                    </a:cubicBezTo>
                    <a:cubicBezTo>
                      <a:pt x="96835" y="120132"/>
                      <a:pt x="80730" y="126801"/>
                      <a:pt x="63940" y="126801"/>
                    </a:cubicBezTo>
                    <a:lnTo>
                      <a:pt x="63924" y="126801"/>
                    </a:lnTo>
                    <a:cubicBezTo>
                      <a:pt x="47142" y="126801"/>
                      <a:pt x="31037" y="120132"/>
                      <a:pt x="19166" y="108261"/>
                    </a:cubicBezTo>
                    <a:lnTo>
                      <a:pt x="19158" y="108253"/>
                    </a:lnTo>
                    <a:cubicBezTo>
                      <a:pt x="7287" y="96374"/>
                      <a:pt x="617" y="80277"/>
                      <a:pt x="626" y="63487"/>
                    </a:cubicBezTo>
                    <a:lnTo>
                      <a:pt x="626" y="63471"/>
                    </a:lnTo>
                    <a:cubicBezTo>
                      <a:pt x="626" y="28512"/>
                      <a:pt x="28972" y="165"/>
                      <a:pt x="63940" y="165"/>
                    </a:cubicBezTo>
                    <a:lnTo>
                      <a:pt x="63948" y="165"/>
                    </a:lnTo>
                    <a:cubicBezTo>
                      <a:pt x="98915" y="173"/>
                      <a:pt x="127254" y="28520"/>
                      <a:pt x="127254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08117E03-0CC3-442F-6D89-7EE9617A0D3E}"/>
                  </a:ext>
                </a:extLst>
              </p:cNvPr>
              <p:cNvSpPr/>
              <p:nvPr/>
            </p:nvSpPr>
            <p:spPr>
              <a:xfrm>
                <a:off x="7801103" y="2908720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487 h 126636"/>
                  <a:gd name="connsiteX1" fmla="*/ 108710 w 126636"/>
                  <a:gd name="connsiteY1" fmla="*/ 108261 h 126636"/>
                  <a:gd name="connsiteX2" fmla="*/ 63936 w 126636"/>
                  <a:gd name="connsiteY2" fmla="*/ 126801 h 126636"/>
                  <a:gd name="connsiteX3" fmla="*/ 63920 w 126636"/>
                  <a:gd name="connsiteY3" fmla="*/ 126801 h 126636"/>
                  <a:gd name="connsiteX4" fmla="*/ 19162 w 126636"/>
                  <a:gd name="connsiteY4" fmla="*/ 108261 h 126636"/>
                  <a:gd name="connsiteX5" fmla="*/ 19154 w 126636"/>
                  <a:gd name="connsiteY5" fmla="*/ 108253 h 126636"/>
                  <a:gd name="connsiteX6" fmla="*/ 614 w 126636"/>
                  <a:gd name="connsiteY6" fmla="*/ 63487 h 126636"/>
                  <a:gd name="connsiteX7" fmla="*/ 614 w 126636"/>
                  <a:gd name="connsiteY7" fmla="*/ 63471 h 126636"/>
                  <a:gd name="connsiteX8" fmla="*/ 63936 w 126636"/>
                  <a:gd name="connsiteY8" fmla="*/ 165 h 126636"/>
                  <a:gd name="connsiteX9" fmla="*/ 63936 w 126636"/>
                  <a:gd name="connsiteY9" fmla="*/ 165 h 126636"/>
                  <a:gd name="connsiteX10" fmla="*/ 127250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487"/>
                    </a:moveTo>
                    <a:cubicBezTo>
                      <a:pt x="127250" y="80366"/>
                      <a:pt x="120532" y="96438"/>
                      <a:pt x="108710" y="108261"/>
                    </a:cubicBezTo>
                    <a:cubicBezTo>
                      <a:pt x="96887" y="120083"/>
                      <a:pt x="80815" y="126801"/>
                      <a:pt x="63936" y="126801"/>
                    </a:cubicBezTo>
                    <a:lnTo>
                      <a:pt x="63920" y="126801"/>
                    </a:lnTo>
                    <a:cubicBezTo>
                      <a:pt x="47137" y="126801"/>
                      <a:pt x="31033" y="120132"/>
                      <a:pt x="19162" y="108261"/>
                    </a:cubicBezTo>
                    <a:lnTo>
                      <a:pt x="19154" y="108253"/>
                    </a:lnTo>
                    <a:cubicBezTo>
                      <a:pt x="7283" y="96374"/>
                      <a:pt x="614" y="80277"/>
                      <a:pt x="614" y="63487"/>
                    </a:cubicBezTo>
                    <a:lnTo>
                      <a:pt x="614" y="63471"/>
                    </a:lnTo>
                    <a:cubicBezTo>
                      <a:pt x="622" y="28512"/>
                      <a:pt x="28968" y="165"/>
                      <a:pt x="63936" y="165"/>
                    </a:cubicBezTo>
                    <a:lnTo>
                      <a:pt x="63936" y="165"/>
                    </a:lnTo>
                    <a:cubicBezTo>
                      <a:pt x="98903" y="173"/>
                      <a:pt x="127250" y="28520"/>
                      <a:pt x="127250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B5749B15-BD4F-9FF6-1829-20BCFFFE55ED}"/>
                  </a:ext>
                </a:extLst>
              </p:cNvPr>
              <p:cNvSpPr/>
              <p:nvPr/>
            </p:nvSpPr>
            <p:spPr>
              <a:xfrm>
                <a:off x="7517477" y="2908720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487 h 126636"/>
                  <a:gd name="connsiteX1" fmla="*/ 108690 w 126636"/>
                  <a:gd name="connsiteY1" fmla="*/ 108261 h 126636"/>
                  <a:gd name="connsiteX2" fmla="*/ 63924 w 126636"/>
                  <a:gd name="connsiteY2" fmla="*/ 126801 h 126636"/>
                  <a:gd name="connsiteX3" fmla="*/ 63907 w 126636"/>
                  <a:gd name="connsiteY3" fmla="*/ 126801 h 126636"/>
                  <a:gd name="connsiteX4" fmla="*/ 19150 w 126636"/>
                  <a:gd name="connsiteY4" fmla="*/ 108261 h 126636"/>
                  <a:gd name="connsiteX5" fmla="*/ 19142 w 126636"/>
                  <a:gd name="connsiteY5" fmla="*/ 108253 h 126636"/>
                  <a:gd name="connsiteX6" fmla="*/ 602 w 126636"/>
                  <a:gd name="connsiteY6" fmla="*/ 63487 h 126636"/>
                  <a:gd name="connsiteX7" fmla="*/ 602 w 126636"/>
                  <a:gd name="connsiteY7" fmla="*/ 63479 h 126636"/>
                  <a:gd name="connsiteX8" fmla="*/ 63924 w 126636"/>
                  <a:gd name="connsiteY8" fmla="*/ 165 h 126636"/>
                  <a:gd name="connsiteX9" fmla="*/ 63924 w 126636"/>
                  <a:gd name="connsiteY9" fmla="*/ 165 h 126636"/>
                  <a:gd name="connsiteX10" fmla="*/ 127238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487"/>
                    </a:moveTo>
                    <a:cubicBezTo>
                      <a:pt x="127238" y="80455"/>
                      <a:pt x="120463" y="96487"/>
                      <a:pt x="108690" y="108261"/>
                    </a:cubicBezTo>
                    <a:cubicBezTo>
                      <a:pt x="96923" y="120027"/>
                      <a:pt x="80891" y="126801"/>
                      <a:pt x="63924" y="126801"/>
                    </a:cubicBezTo>
                    <a:lnTo>
                      <a:pt x="63907" y="126801"/>
                    </a:lnTo>
                    <a:cubicBezTo>
                      <a:pt x="47125" y="126801"/>
                      <a:pt x="31020" y="120132"/>
                      <a:pt x="19150" y="108261"/>
                    </a:cubicBezTo>
                    <a:lnTo>
                      <a:pt x="19142" y="108253"/>
                    </a:lnTo>
                    <a:cubicBezTo>
                      <a:pt x="7271" y="96374"/>
                      <a:pt x="602" y="80277"/>
                      <a:pt x="602" y="63487"/>
                    </a:cubicBezTo>
                    <a:lnTo>
                      <a:pt x="602" y="63479"/>
                    </a:lnTo>
                    <a:cubicBezTo>
                      <a:pt x="609" y="28512"/>
                      <a:pt x="28956" y="165"/>
                      <a:pt x="63924" y="165"/>
                    </a:cubicBezTo>
                    <a:lnTo>
                      <a:pt x="63924" y="165"/>
                    </a:lnTo>
                    <a:cubicBezTo>
                      <a:pt x="98891" y="173"/>
                      <a:pt x="127238" y="28520"/>
                      <a:pt x="127238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94721E0D-68CC-B35E-7A0F-AB5CBDD39FE6}"/>
                  </a:ext>
                </a:extLst>
              </p:cNvPr>
              <p:cNvSpPr/>
              <p:nvPr/>
            </p:nvSpPr>
            <p:spPr>
              <a:xfrm>
                <a:off x="7233850" y="2908720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487 h 126636"/>
                  <a:gd name="connsiteX1" fmla="*/ 108677 w 126636"/>
                  <a:gd name="connsiteY1" fmla="*/ 108261 h 126636"/>
                  <a:gd name="connsiteX2" fmla="*/ 63911 w 126636"/>
                  <a:gd name="connsiteY2" fmla="*/ 126801 h 126636"/>
                  <a:gd name="connsiteX3" fmla="*/ 63903 w 126636"/>
                  <a:gd name="connsiteY3" fmla="*/ 126801 h 126636"/>
                  <a:gd name="connsiteX4" fmla="*/ 19138 w 126636"/>
                  <a:gd name="connsiteY4" fmla="*/ 108261 h 126636"/>
                  <a:gd name="connsiteX5" fmla="*/ 19129 w 126636"/>
                  <a:gd name="connsiteY5" fmla="*/ 108253 h 126636"/>
                  <a:gd name="connsiteX6" fmla="*/ 589 w 126636"/>
                  <a:gd name="connsiteY6" fmla="*/ 63487 h 126636"/>
                  <a:gd name="connsiteX7" fmla="*/ 589 w 126636"/>
                  <a:gd name="connsiteY7" fmla="*/ 63479 h 126636"/>
                  <a:gd name="connsiteX8" fmla="*/ 63911 w 126636"/>
                  <a:gd name="connsiteY8" fmla="*/ 165 h 126636"/>
                  <a:gd name="connsiteX9" fmla="*/ 63911 w 126636"/>
                  <a:gd name="connsiteY9" fmla="*/ 165 h 126636"/>
                  <a:gd name="connsiteX10" fmla="*/ 127226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487"/>
                    </a:moveTo>
                    <a:cubicBezTo>
                      <a:pt x="127226" y="80535"/>
                      <a:pt x="120395" y="96543"/>
                      <a:pt x="108677" y="108261"/>
                    </a:cubicBezTo>
                    <a:cubicBezTo>
                      <a:pt x="96959" y="119979"/>
                      <a:pt x="80960" y="126801"/>
                      <a:pt x="63911" y="126801"/>
                    </a:cubicBezTo>
                    <a:lnTo>
                      <a:pt x="63903" y="126801"/>
                    </a:lnTo>
                    <a:cubicBezTo>
                      <a:pt x="47113" y="126801"/>
                      <a:pt x="31008" y="120132"/>
                      <a:pt x="19138" y="108261"/>
                    </a:cubicBezTo>
                    <a:lnTo>
                      <a:pt x="19129" y="108253"/>
                    </a:lnTo>
                    <a:cubicBezTo>
                      <a:pt x="7258" y="96382"/>
                      <a:pt x="589" y="80277"/>
                      <a:pt x="589" y="63487"/>
                    </a:cubicBezTo>
                    <a:lnTo>
                      <a:pt x="589" y="63479"/>
                    </a:lnTo>
                    <a:cubicBezTo>
                      <a:pt x="597" y="28512"/>
                      <a:pt x="28944" y="165"/>
                      <a:pt x="63911" y="165"/>
                    </a:cubicBezTo>
                    <a:lnTo>
                      <a:pt x="63911" y="165"/>
                    </a:lnTo>
                    <a:cubicBezTo>
                      <a:pt x="98879" y="173"/>
                      <a:pt x="127226" y="28520"/>
                      <a:pt x="127226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FD582A91-6F91-D4C6-49B4-49DA98FC08EF}"/>
                  </a:ext>
                </a:extLst>
              </p:cNvPr>
              <p:cNvSpPr/>
              <p:nvPr/>
            </p:nvSpPr>
            <p:spPr>
              <a:xfrm>
                <a:off x="6950223" y="2908720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487 h 126636"/>
                  <a:gd name="connsiteX1" fmla="*/ 108665 w 126636"/>
                  <a:gd name="connsiteY1" fmla="*/ 108261 h 126636"/>
                  <a:gd name="connsiteX2" fmla="*/ 63900 w 126636"/>
                  <a:gd name="connsiteY2" fmla="*/ 126801 h 126636"/>
                  <a:gd name="connsiteX3" fmla="*/ 63891 w 126636"/>
                  <a:gd name="connsiteY3" fmla="*/ 126801 h 126636"/>
                  <a:gd name="connsiteX4" fmla="*/ 19126 w 126636"/>
                  <a:gd name="connsiteY4" fmla="*/ 108261 h 126636"/>
                  <a:gd name="connsiteX5" fmla="*/ 19118 w 126636"/>
                  <a:gd name="connsiteY5" fmla="*/ 108253 h 126636"/>
                  <a:gd name="connsiteX6" fmla="*/ 577 w 126636"/>
                  <a:gd name="connsiteY6" fmla="*/ 63487 h 126636"/>
                  <a:gd name="connsiteX7" fmla="*/ 577 w 126636"/>
                  <a:gd name="connsiteY7" fmla="*/ 63479 h 126636"/>
                  <a:gd name="connsiteX8" fmla="*/ 63891 w 126636"/>
                  <a:gd name="connsiteY8" fmla="*/ 165 h 126636"/>
                  <a:gd name="connsiteX9" fmla="*/ 63900 w 126636"/>
                  <a:gd name="connsiteY9" fmla="*/ 165 h 126636"/>
                  <a:gd name="connsiteX10" fmla="*/ 127213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487"/>
                    </a:moveTo>
                    <a:cubicBezTo>
                      <a:pt x="127213" y="80624"/>
                      <a:pt x="120335" y="96592"/>
                      <a:pt x="108665" y="108261"/>
                    </a:cubicBezTo>
                    <a:cubicBezTo>
                      <a:pt x="97004" y="119922"/>
                      <a:pt x="81037" y="126801"/>
                      <a:pt x="63900" y="126801"/>
                    </a:cubicBezTo>
                    <a:lnTo>
                      <a:pt x="63891" y="126801"/>
                    </a:lnTo>
                    <a:cubicBezTo>
                      <a:pt x="47102" y="126801"/>
                      <a:pt x="30997" y="120132"/>
                      <a:pt x="19126" y="108261"/>
                    </a:cubicBezTo>
                    <a:lnTo>
                      <a:pt x="19118" y="108253"/>
                    </a:lnTo>
                    <a:cubicBezTo>
                      <a:pt x="7247" y="96382"/>
                      <a:pt x="577" y="80277"/>
                      <a:pt x="577" y="63487"/>
                    </a:cubicBezTo>
                    <a:lnTo>
                      <a:pt x="577" y="63479"/>
                    </a:lnTo>
                    <a:cubicBezTo>
                      <a:pt x="577" y="28512"/>
                      <a:pt x="28924" y="165"/>
                      <a:pt x="63891" y="165"/>
                    </a:cubicBezTo>
                    <a:lnTo>
                      <a:pt x="63900" y="165"/>
                    </a:lnTo>
                    <a:cubicBezTo>
                      <a:pt x="98867" y="173"/>
                      <a:pt x="127213" y="28520"/>
                      <a:pt x="127213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B850831A-348A-9677-11D9-FB1931225F91}"/>
                  </a:ext>
                </a:extLst>
              </p:cNvPr>
              <p:cNvSpPr/>
              <p:nvPr/>
            </p:nvSpPr>
            <p:spPr>
              <a:xfrm>
                <a:off x="6666596" y="2908720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487 h 126636"/>
                  <a:gd name="connsiteX1" fmla="*/ 108653 w 126636"/>
                  <a:gd name="connsiteY1" fmla="*/ 108261 h 126636"/>
                  <a:gd name="connsiteX2" fmla="*/ 63887 w 126636"/>
                  <a:gd name="connsiteY2" fmla="*/ 126801 h 126636"/>
                  <a:gd name="connsiteX3" fmla="*/ 63879 w 126636"/>
                  <a:gd name="connsiteY3" fmla="*/ 126801 h 126636"/>
                  <a:gd name="connsiteX4" fmla="*/ 19113 w 126636"/>
                  <a:gd name="connsiteY4" fmla="*/ 108261 h 126636"/>
                  <a:gd name="connsiteX5" fmla="*/ 19106 w 126636"/>
                  <a:gd name="connsiteY5" fmla="*/ 108253 h 126636"/>
                  <a:gd name="connsiteX6" fmla="*/ 565 w 126636"/>
                  <a:gd name="connsiteY6" fmla="*/ 63487 h 126636"/>
                  <a:gd name="connsiteX7" fmla="*/ 565 w 126636"/>
                  <a:gd name="connsiteY7" fmla="*/ 63479 h 126636"/>
                  <a:gd name="connsiteX8" fmla="*/ 63879 w 126636"/>
                  <a:gd name="connsiteY8" fmla="*/ 165 h 126636"/>
                  <a:gd name="connsiteX9" fmla="*/ 63887 w 126636"/>
                  <a:gd name="connsiteY9" fmla="*/ 165 h 126636"/>
                  <a:gd name="connsiteX10" fmla="*/ 127201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487"/>
                    </a:moveTo>
                    <a:cubicBezTo>
                      <a:pt x="127201" y="80713"/>
                      <a:pt x="120266" y="96640"/>
                      <a:pt x="108653" y="108261"/>
                    </a:cubicBezTo>
                    <a:cubicBezTo>
                      <a:pt x="97040" y="119874"/>
                      <a:pt x="81113" y="126801"/>
                      <a:pt x="63887" y="126801"/>
                    </a:cubicBezTo>
                    <a:lnTo>
                      <a:pt x="63879" y="126801"/>
                    </a:lnTo>
                    <a:cubicBezTo>
                      <a:pt x="47089" y="126801"/>
                      <a:pt x="30985" y="120132"/>
                      <a:pt x="19113" y="108261"/>
                    </a:cubicBezTo>
                    <a:lnTo>
                      <a:pt x="19106" y="108253"/>
                    </a:lnTo>
                    <a:cubicBezTo>
                      <a:pt x="7235" y="96382"/>
                      <a:pt x="565" y="80277"/>
                      <a:pt x="565" y="63487"/>
                    </a:cubicBezTo>
                    <a:lnTo>
                      <a:pt x="565" y="63479"/>
                    </a:lnTo>
                    <a:cubicBezTo>
                      <a:pt x="565" y="28512"/>
                      <a:pt x="28912" y="165"/>
                      <a:pt x="63879" y="165"/>
                    </a:cubicBezTo>
                    <a:lnTo>
                      <a:pt x="63887" y="165"/>
                    </a:lnTo>
                    <a:cubicBezTo>
                      <a:pt x="98855" y="173"/>
                      <a:pt x="127201" y="28520"/>
                      <a:pt x="127201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E90AEC24-0C60-F5D9-6DFC-30B967F8707B}"/>
                  </a:ext>
                </a:extLst>
              </p:cNvPr>
              <p:cNvSpPr/>
              <p:nvPr/>
            </p:nvSpPr>
            <p:spPr>
              <a:xfrm>
                <a:off x="6382970" y="2908720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487 h 126636"/>
                  <a:gd name="connsiteX1" fmla="*/ 108641 w 126636"/>
                  <a:gd name="connsiteY1" fmla="*/ 108261 h 126636"/>
                  <a:gd name="connsiteX2" fmla="*/ 63875 w 126636"/>
                  <a:gd name="connsiteY2" fmla="*/ 126801 h 126636"/>
                  <a:gd name="connsiteX3" fmla="*/ 63867 w 126636"/>
                  <a:gd name="connsiteY3" fmla="*/ 126801 h 126636"/>
                  <a:gd name="connsiteX4" fmla="*/ 19101 w 126636"/>
                  <a:gd name="connsiteY4" fmla="*/ 108261 h 126636"/>
                  <a:gd name="connsiteX5" fmla="*/ 19093 w 126636"/>
                  <a:gd name="connsiteY5" fmla="*/ 108253 h 126636"/>
                  <a:gd name="connsiteX6" fmla="*/ 553 w 126636"/>
                  <a:gd name="connsiteY6" fmla="*/ 63487 h 126636"/>
                  <a:gd name="connsiteX7" fmla="*/ 553 w 126636"/>
                  <a:gd name="connsiteY7" fmla="*/ 63479 h 126636"/>
                  <a:gd name="connsiteX8" fmla="*/ 63867 w 126636"/>
                  <a:gd name="connsiteY8" fmla="*/ 165 h 126636"/>
                  <a:gd name="connsiteX9" fmla="*/ 63867 w 126636"/>
                  <a:gd name="connsiteY9" fmla="*/ 165 h 126636"/>
                  <a:gd name="connsiteX10" fmla="*/ 127189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487"/>
                    </a:moveTo>
                    <a:cubicBezTo>
                      <a:pt x="127189" y="80801"/>
                      <a:pt x="120205" y="96697"/>
                      <a:pt x="108641" y="108261"/>
                    </a:cubicBezTo>
                    <a:cubicBezTo>
                      <a:pt x="97077" y="119817"/>
                      <a:pt x="81181" y="126801"/>
                      <a:pt x="63875" y="126801"/>
                    </a:cubicBezTo>
                    <a:lnTo>
                      <a:pt x="63867" y="126801"/>
                    </a:lnTo>
                    <a:cubicBezTo>
                      <a:pt x="47077" y="126801"/>
                      <a:pt x="30972" y="120132"/>
                      <a:pt x="19101" y="108261"/>
                    </a:cubicBezTo>
                    <a:lnTo>
                      <a:pt x="19093" y="108253"/>
                    </a:lnTo>
                    <a:cubicBezTo>
                      <a:pt x="7222" y="96382"/>
                      <a:pt x="553" y="80277"/>
                      <a:pt x="553" y="63487"/>
                    </a:cubicBezTo>
                    <a:lnTo>
                      <a:pt x="553" y="63479"/>
                    </a:lnTo>
                    <a:cubicBezTo>
                      <a:pt x="553" y="28512"/>
                      <a:pt x="28900" y="165"/>
                      <a:pt x="63867" y="165"/>
                    </a:cubicBezTo>
                    <a:lnTo>
                      <a:pt x="63867" y="165"/>
                    </a:lnTo>
                    <a:cubicBezTo>
                      <a:pt x="98835" y="173"/>
                      <a:pt x="127189" y="28520"/>
                      <a:pt x="127189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DF9D1D01-6289-B29E-5802-909EDBAF72D9}"/>
                  </a:ext>
                </a:extLst>
              </p:cNvPr>
              <p:cNvSpPr/>
              <p:nvPr/>
            </p:nvSpPr>
            <p:spPr>
              <a:xfrm>
                <a:off x="6099343" y="2908720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487 h 126636"/>
                  <a:gd name="connsiteX1" fmla="*/ 108629 w 126627"/>
                  <a:gd name="connsiteY1" fmla="*/ 108261 h 126636"/>
                  <a:gd name="connsiteX2" fmla="*/ 63863 w 126627"/>
                  <a:gd name="connsiteY2" fmla="*/ 126801 h 126636"/>
                  <a:gd name="connsiteX3" fmla="*/ 63855 w 126627"/>
                  <a:gd name="connsiteY3" fmla="*/ 126801 h 126636"/>
                  <a:gd name="connsiteX4" fmla="*/ 19089 w 126627"/>
                  <a:gd name="connsiteY4" fmla="*/ 108269 h 126636"/>
                  <a:gd name="connsiteX5" fmla="*/ 19081 w 126627"/>
                  <a:gd name="connsiteY5" fmla="*/ 108261 h 126636"/>
                  <a:gd name="connsiteX6" fmla="*/ 541 w 126627"/>
                  <a:gd name="connsiteY6" fmla="*/ 63487 h 126636"/>
                  <a:gd name="connsiteX7" fmla="*/ 541 w 126627"/>
                  <a:gd name="connsiteY7" fmla="*/ 63487 h 126636"/>
                  <a:gd name="connsiteX8" fmla="*/ 63855 w 126627"/>
                  <a:gd name="connsiteY8" fmla="*/ 165 h 126636"/>
                  <a:gd name="connsiteX9" fmla="*/ 63855 w 126627"/>
                  <a:gd name="connsiteY9" fmla="*/ 165 h 126636"/>
                  <a:gd name="connsiteX10" fmla="*/ 127169 w 126627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487"/>
                    </a:moveTo>
                    <a:cubicBezTo>
                      <a:pt x="127169" y="80882"/>
                      <a:pt x="120137" y="96745"/>
                      <a:pt x="108629" y="108261"/>
                    </a:cubicBezTo>
                    <a:cubicBezTo>
                      <a:pt x="97121" y="119769"/>
                      <a:pt x="81258" y="126801"/>
                      <a:pt x="63863" y="126801"/>
                    </a:cubicBezTo>
                    <a:lnTo>
                      <a:pt x="63855" y="126801"/>
                    </a:lnTo>
                    <a:cubicBezTo>
                      <a:pt x="47065" y="126801"/>
                      <a:pt x="30960" y="120132"/>
                      <a:pt x="19089" y="108269"/>
                    </a:cubicBezTo>
                    <a:lnTo>
                      <a:pt x="19081" y="108261"/>
                    </a:lnTo>
                    <a:cubicBezTo>
                      <a:pt x="7210" y="96382"/>
                      <a:pt x="541" y="80277"/>
                      <a:pt x="541" y="63487"/>
                    </a:cubicBezTo>
                    <a:lnTo>
                      <a:pt x="541" y="63487"/>
                    </a:lnTo>
                    <a:cubicBezTo>
                      <a:pt x="541" y="28520"/>
                      <a:pt x="28888" y="165"/>
                      <a:pt x="63855" y="165"/>
                    </a:cubicBezTo>
                    <a:lnTo>
                      <a:pt x="63855" y="165"/>
                    </a:lnTo>
                    <a:cubicBezTo>
                      <a:pt x="98823" y="173"/>
                      <a:pt x="127169" y="28520"/>
                      <a:pt x="127169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29BAFC7F-8BD5-7678-D649-471E18F25AB6}"/>
                  </a:ext>
                </a:extLst>
              </p:cNvPr>
              <p:cNvSpPr/>
              <p:nvPr/>
            </p:nvSpPr>
            <p:spPr>
              <a:xfrm>
                <a:off x="5815708" y="2908720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487 h 126636"/>
                  <a:gd name="connsiteX1" fmla="*/ 108625 w 126636"/>
                  <a:gd name="connsiteY1" fmla="*/ 108261 h 126636"/>
                  <a:gd name="connsiteX2" fmla="*/ 63859 w 126636"/>
                  <a:gd name="connsiteY2" fmla="*/ 126801 h 126636"/>
                  <a:gd name="connsiteX3" fmla="*/ 63851 w 126636"/>
                  <a:gd name="connsiteY3" fmla="*/ 126801 h 126636"/>
                  <a:gd name="connsiteX4" fmla="*/ 19085 w 126636"/>
                  <a:gd name="connsiteY4" fmla="*/ 108269 h 126636"/>
                  <a:gd name="connsiteX5" fmla="*/ 19077 w 126636"/>
                  <a:gd name="connsiteY5" fmla="*/ 108261 h 126636"/>
                  <a:gd name="connsiteX6" fmla="*/ 529 w 126636"/>
                  <a:gd name="connsiteY6" fmla="*/ 63487 h 126636"/>
                  <a:gd name="connsiteX7" fmla="*/ 529 w 126636"/>
                  <a:gd name="connsiteY7" fmla="*/ 63487 h 126636"/>
                  <a:gd name="connsiteX8" fmla="*/ 63851 w 126636"/>
                  <a:gd name="connsiteY8" fmla="*/ 165 h 126636"/>
                  <a:gd name="connsiteX9" fmla="*/ 63851 w 126636"/>
                  <a:gd name="connsiteY9" fmla="*/ 165 h 126636"/>
                  <a:gd name="connsiteX10" fmla="*/ 127165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487"/>
                    </a:moveTo>
                    <a:cubicBezTo>
                      <a:pt x="127165" y="80971"/>
                      <a:pt x="120076" y="96801"/>
                      <a:pt x="108625" y="108261"/>
                    </a:cubicBezTo>
                    <a:cubicBezTo>
                      <a:pt x="97165" y="119712"/>
                      <a:pt x="81343" y="126801"/>
                      <a:pt x="63859" y="126801"/>
                    </a:cubicBezTo>
                    <a:lnTo>
                      <a:pt x="63851" y="126801"/>
                    </a:lnTo>
                    <a:cubicBezTo>
                      <a:pt x="47061" y="126801"/>
                      <a:pt x="30956" y="120132"/>
                      <a:pt x="19085" y="108269"/>
                    </a:cubicBezTo>
                    <a:lnTo>
                      <a:pt x="19077" y="108261"/>
                    </a:lnTo>
                    <a:cubicBezTo>
                      <a:pt x="7206" y="96382"/>
                      <a:pt x="529" y="80277"/>
                      <a:pt x="529" y="63487"/>
                    </a:cubicBezTo>
                    <a:lnTo>
                      <a:pt x="529" y="63487"/>
                    </a:lnTo>
                    <a:cubicBezTo>
                      <a:pt x="529" y="28520"/>
                      <a:pt x="28884" y="165"/>
                      <a:pt x="63851" y="165"/>
                    </a:cubicBezTo>
                    <a:lnTo>
                      <a:pt x="63851" y="165"/>
                    </a:lnTo>
                    <a:cubicBezTo>
                      <a:pt x="98818" y="165"/>
                      <a:pt x="127165" y="28520"/>
                      <a:pt x="127165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9" name="图形 214">
              <a:extLst>
                <a:ext uri="{FF2B5EF4-FFF2-40B4-BE49-F238E27FC236}">
                  <a16:creationId xmlns:a16="http://schemas.microsoft.com/office/drawing/2014/main" id="{2482B5C9-6091-B8C3-B22A-9C5F25D8073F}"/>
                </a:ext>
              </a:extLst>
            </p:cNvPr>
            <p:cNvGrpSpPr/>
            <p:nvPr/>
          </p:nvGrpSpPr>
          <p:grpSpPr>
            <a:xfrm>
              <a:off x="5815708" y="3164766"/>
              <a:ext cx="2395658" cy="126636"/>
              <a:chOff x="5815708" y="3164766"/>
              <a:chExt cx="2395658" cy="126636"/>
            </a:xfrm>
            <a:grpFill/>
          </p:grpSpPr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B5663BAE-55AC-7601-FDDB-100FECEFB64D}"/>
                  </a:ext>
                </a:extLst>
              </p:cNvPr>
              <p:cNvSpPr/>
              <p:nvPr/>
            </p:nvSpPr>
            <p:spPr>
              <a:xfrm>
                <a:off x="8084739" y="3164766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530 h 126636"/>
                  <a:gd name="connsiteX1" fmla="*/ 108714 w 126627"/>
                  <a:gd name="connsiteY1" fmla="*/ 108304 h 126636"/>
                  <a:gd name="connsiteX2" fmla="*/ 63940 w 126627"/>
                  <a:gd name="connsiteY2" fmla="*/ 126844 h 126636"/>
                  <a:gd name="connsiteX3" fmla="*/ 63924 w 126627"/>
                  <a:gd name="connsiteY3" fmla="*/ 126844 h 126636"/>
                  <a:gd name="connsiteX4" fmla="*/ 19166 w 126627"/>
                  <a:gd name="connsiteY4" fmla="*/ 108304 h 126636"/>
                  <a:gd name="connsiteX5" fmla="*/ 19158 w 126627"/>
                  <a:gd name="connsiteY5" fmla="*/ 108296 h 126636"/>
                  <a:gd name="connsiteX6" fmla="*/ 626 w 126627"/>
                  <a:gd name="connsiteY6" fmla="*/ 63530 h 126636"/>
                  <a:gd name="connsiteX7" fmla="*/ 626 w 126627"/>
                  <a:gd name="connsiteY7" fmla="*/ 63514 h 126636"/>
                  <a:gd name="connsiteX8" fmla="*/ 63940 w 126627"/>
                  <a:gd name="connsiteY8" fmla="*/ 208 h 126636"/>
                  <a:gd name="connsiteX9" fmla="*/ 63948 w 126627"/>
                  <a:gd name="connsiteY9" fmla="*/ 208 h 126636"/>
                  <a:gd name="connsiteX10" fmla="*/ 127254 w 126627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530"/>
                    </a:moveTo>
                    <a:cubicBezTo>
                      <a:pt x="127254" y="80320"/>
                      <a:pt x="120585" y="96425"/>
                      <a:pt x="108714" y="108304"/>
                    </a:cubicBezTo>
                    <a:cubicBezTo>
                      <a:pt x="96835" y="120175"/>
                      <a:pt x="80730" y="126844"/>
                      <a:pt x="63940" y="126844"/>
                    </a:cubicBezTo>
                    <a:lnTo>
                      <a:pt x="63924" y="126844"/>
                    </a:lnTo>
                    <a:cubicBezTo>
                      <a:pt x="47142" y="126844"/>
                      <a:pt x="31037" y="120175"/>
                      <a:pt x="19166" y="108304"/>
                    </a:cubicBezTo>
                    <a:lnTo>
                      <a:pt x="19158" y="108296"/>
                    </a:lnTo>
                    <a:cubicBezTo>
                      <a:pt x="7287" y="96417"/>
                      <a:pt x="617" y="80320"/>
                      <a:pt x="626" y="63530"/>
                    </a:cubicBezTo>
                    <a:lnTo>
                      <a:pt x="626" y="63514"/>
                    </a:lnTo>
                    <a:cubicBezTo>
                      <a:pt x="626" y="28554"/>
                      <a:pt x="28972" y="208"/>
                      <a:pt x="63940" y="208"/>
                    </a:cubicBezTo>
                    <a:lnTo>
                      <a:pt x="63948" y="208"/>
                    </a:lnTo>
                    <a:cubicBezTo>
                      <a:pt x="98915" y="216"/>
                      <a:pt x="127254" y="28562"/>
                      <a:pt x="127254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95C298DF-3552-3998-BDE9-A3F523A4B36D}"/>
                  </a:ext>
                </a:extLst>
              </p:cNvPr>
              <p:cNvSpPr/>
              <p:nvPr/>
            </p:nvSpPr>
            <p:spPr>
              <a:xfrm>
                <a:off x="7801103" y="3164766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530 h 126636"/>
                  <a:gd name="connsiteX1" fmla="*/ 108710 w 126636"/>
                  <a:gd name="connsiteY1" fmla="*/ 108304 h 126636"/>
                  <a:gd name="connsiteX2" fmla="*/ 63936 w 126636"/>
                  <a:gd name="connsiteY2" fmla="*/ 126844 h 126636"/>
                  <a:gd name="connsiteX3" fmla="*/ 63920 w 126636"/>
                  <a:gd name="connsiteY3" fmla="*/ 126844 h 126636"/>
                  <a:gd name="connsiteX4" fmla="*/ 19162 w 126636"/>
                  <a:gd name="connsiteY4" fmla="*/ 108304 h 126636"/>
                  <a:gd name="connsiteX5" fmla="*/ 19154 w 126636"/>
                  <a:gd name="connsiteY5" fmla="*/ 108296 h 126636"/>
                  <a:gd name="connsiteX6" fmla="*/ 614 w 126636"/>
                  <a:gd name="connsiteY6" fmla="*/ 63530 h 126636"/>
                  <a:gd name="connsiteX7" fmla="*/ 614 w 126636"/>
                  <a:gd name="connsiteY7" fmla="*/ 63514 h 126636"/>
                  <a:gd name="connsiteX8" fmla="*/ 63936 w 126636"/>
                  <a:gd name="connsiteY8" fmla="*/ 208 h 126636"/>
                  <a:gd name="connsiteX9" fmla="*/ 63936 w 126636"/>
                  <a:gd name="connsiteY9" fmla="*/ 208 h 126636"/>
                  <a:gd name="connsiteX10" fmla="*/ 127250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530"/>
                    </a:moveTo>
                    <a:cubicBezTo>
                      <a:pt x="127250" y="80409"/>
                      <a:pt x="120532" y="96481"/>
                      <a:pt x="108710" y="108304"/>
                    </a:cubicBezTo>
                    <a:cubicBezTo>
                      <a:pt x="96887" y="120126"/>
                      <a:pt x="80815" y="126844"/>
                      <a:pt x="63936" y="126844"/>
                    </a:cubicBezTo>
                    <a:lnTo>
                      <a:pt x="63920" y="126844"/>
                    </a:lnTo>
                    <a:cubicBezTo>
                      <a:pt x="47137" y="126844"/>
                      <a:pt x="31033" y="120175"/>
                      <a:pt x="19162" y="108304"/>
                    </a:cubicBezTo>
                    <a:lnTo>
                      <a:pt x="19154" y="108296"/>
                    </a:lnTo>
                    <a:cubicBezTo>
                      <a:pt x="7283" y="96417"/>
                      <a:pt x="614" y="80320"/>
                      <a:pt x="614" y="63530"/>
                    </a:cubicBezTo>
                    <a:lnTo>
                      <a:pt x="614" y="63514"/>
                    </a:lnTo>
                    <a:cubicBezTo>
                      <a:pt x="622" y="28554"/>
                      <a:pt x="28968" y="208"/>
                      <a:pt x="63936" y="208"/>
                    </a:cubicBezTo>
                    <a:lnTo>
                      <a:pt x="63936" y="208"/>
                    </a:lnTo>
                    <a:cubicBezTo>
                      <a:pt x="98903" y="216"/>
                      <a:pt x="127250" y="28562"/>
                      <a:pt x="127250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382F4436-FBB0-CB77-3D54-47A32AD1A6D1}"/>
                  </a:ext>
                </a:extLst>
              </p:cNvPr>
              <p:cNvSpPr/>
              <p:nvPr/>
            </p:nvSpPr>
            <p:spPr>
              <a:xfrm>
                <a:off x="7517477" y="3164766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530 h 126636"/>
                  <a:gd name="connsiteX1" fmla="*/ 108690 w 126636"/>
                  <a:gd name="connsiteY1" fmla="*/ 108304 h 126636"/>
                  <a:gd name="connsiteX2" fmla="*/ 63924 w 126636"/>
                  <a:gd name="connsiteY2" fmla="*/ 126844 h 126636"/>
                  <a:gd name="connsiteX3" fmla="*/ 63907 w 126636"/>
                  <a:gd name="connsiteY3" fmla="*/ 126844 h 126636"/>
                  <a:gd name="connsiteX4" fmla="*/ 19150 w 126636"/>
                  <a:gd name="connsiteY4" fmla="*/ 108304 h 126636"/>
                  <a:gd name="connsiteX5" fmla="*/ 19142 w 126636"/>
                  <a:gd name="connsiteY5" fmla="*/ 108296 h 126636"/>
                  <a:gd name="connsiteX6" fmla="*/ 602 w 126636"/>
                  <a:gd name="connsiteY6" fmla="*/ 63530 h 126636"/>
                  <a:gd name="connsiteX7" fmla="*/ 602 w 126636"/>
                  <a:gd name="connsiteY7" fmla="*/ 63522 h 126636"/>
                  <a:gd name="connsiteX8" fmla="*/ 63924 w 126636"/>
                  <a:gd name="connsiteY8" fmla="*/ 208 h 126636"/>
                  <a:gd name="connsiteX9" fmla="*/ 63924 w 126636"/>
                  <a:gd name="connsiteY9" fmla="*/ 208 h 126636"/>
                  <a:gd name="connsiteX10" fmla="*/ 127238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530"/>
                    </a:moveTo>
                    <a:cubicBezTo>
                      <a:pt x="127238" y="80497"/>
                      <a:pt x="120463" y="96530"/>
                      <a:pt x="108690" y="108304"/>
                    </a:cubicBezTo>
                    <a:cubicBezTo>
                      <a:pt x="96923" y="120070"/>
                      <a:pt x="80891" y="126844"/>
                      <a:pt x="63924" y="126844"/>
                    </a:cubicBezTo>
                    <a:lnTo>
                      <a:pt x="63907" y="126844"/>
                    </a:lnTo>
                    <a:cubicBezTo>
                      <a:pt x="47125" y="126844"/>
                      <a:pt x="31020" y="120175"/>
                      <a:pt x="19150" y="108304"/>
                    </a:cubicBezTo>
                    <a:lnTo>
                      <a:pt x="19142" y="108296"/>
                    </a:lnTo>
                    <a:cubicBezTo>
                      <a:pt x="7271" y="96417"/>
                      <a:pt x="602" y="80320"/>
                      <a:pt x="602" y="63530"/>
                    </a:cubicBezTo>
                    <a:lnTo>
                      <a:pt x="602" y="63522"/>
                    </a:lnTo>
                    <a:cubicBezTo>
                      <a:pt x="609" y="28554"/>
                      <a:pt x="28956" y="208"/>
                      <a:pt x="63924" y="208"/>
                    </a:cubicBezTo>
                    <a:lnTo>
                      <a:pt x="63924" y="208"/>
                    </a:lnTo>
                    <a:cubicBezTo>
                      <a:pt x="98891" y="216"/>
                      <a:pt x="127238" y="28562"/>
                      <a:pt x="127238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733D89DC-9C88-7841-1AC2-A99782592CFA}"/>
                  </a:ext>
                </a:extLst>
              </p:cNvPr>
              <p:cNvSpPr/>
              <p:nvPr/>
            </p:nvSpPr>
            <p:spPr>
              <a:xfrm>
                <a:off x="7233850" y="3164766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530 h 126636"/>
                  <a:gd name="connsiteX1" fmla="*/ 108677 w 126636"/>
                  <a:gd name="connsiteY1" fmla="*/ 108304 h 126636"/>
                  <a:gd name="connsiteX2" fmla="*/ 63911 w 126636"/>
                  <a:gd name="connsiteY2" fmla="*/ 126844 h 126636"/>
                  <a:gd name="connsiteX3" fmla="*/ 63903 w 126636"/>
                  <a:gd name="connsiteY3" fmla="*/ 126844 h 126636"/>
                  <a:gd name="connsiteX4" fmla="*/ 19138 w 126636"/>
                  <a:gd name="connsiteY4" fmla="*/ 108304 h 126636"/>
                  <a:gd name="connsiteX5" fmla="*/ 19129 w 126636"/>
                  <a:gd name="connsiteY5" fmla="*/ 108296 h 126636"/>
                  <a:gd name="connsiteX6" fmla="*/ 589 w 126636"/>
                  <a:gd name="connsiteY6" fmla="*/ 63530 h 126636"/>
                  <a:gd name="connsiteX7" fmla="*/ 589 w 126636"/>
                  <a:gd name="connsiteY7" fmla="*/ 63522 h 126636"/>
                  <a:gd name="connsiteX8" fmla="*/ 63911 w 126636"/>
                  <a:gd name="connsiteY8" fmla="*/ 208 h 126636"/>
                  <a:gd name="connsiteX9" fmla="*/ 63911 w 126636"/>
                  <a:gd name="connsiteY9" fmla="*/ 208 h 126636"/>
                  <a:gd name="connsiteX10" fmla="*/ 127226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530"/>
                    </a:moveTo>
                    <a:cubicBezTo>
                      <a:pt x="127226" y="80578"/>
                      <a:pt x="120395" y="96586"/>
                      <a:pt x="108677" y="108304"/>
                    </a:cubicBezTo>
                    <a:cubicBezTo>
                      <a:pt x="96959" y="120021"/>
                      <a:pt x="80960" y="126844"/>
                      <a:pt x="63911" y="126844"/>
                    </a:cubicBezTo>
                    <a:lnTo>
                      <a:pt x="63903" y="126844"/>
                    </a:lnTo>
                    <a:cubicBezTo>
                      <a:pt x="47113" y="126844"/>
                      <a:pt x="31008" y="120175"/>
                      <a:pt x="19138" y="108304"/>
                    </a:cubicBezTo>
                    <a:lnTo>
                      <a:pt x="19129" y="108296"/>
                    </a:lnTo>
                    <a:cubicBezTo>
                      <a:pt x="7258" y="96425"/>
                      <a:pt x="589" y="80320"/>
                      <a:pt x="589" y="63530"/>
                    </a:cubicBezTo>
                    <a:lnTo>
                      <a:pt x="589" y="63522"/>
                    </a:lnTo>
                    <a:cubicBezTo>
                      <a:pt x="597" y="28554"/>
                      <a:pt x="28944" y="208"/>
                      <a:pt x="63911" y="208"/>
                    </a:cubicBezTo>
                    <a:lnTo>
                      <a:pt x="63911" y="208"/>
                    </a:lnTo>
                    <a:cubicBezTo>
                      <a:pt x="98879" y="216"/>
                      <a:pt x="127226" y="28562"/>
                      <a:pt x="127226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F560C4D6-57D1-0E33-ECA4-49D4039800AD}"/>
                  </a:ext>
                </a:extLst>
              </p:cNvPr>
              <p:cNvSpPr/>
              <p:nvPr/>
            </p:nvSpPr>
            <p:spPr>
              <a:xfrm>
                <a:off x="6950223" y="3164766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530 h 126636"/>
                  <a:gd name="connsiteX1" fmla="*/ 108665 w 126636"/>
                  <a:gd name="connsiteY1" fmla="*/ 108304 h 126636"/>
                  <a:gd name="connsiteX2" fmla="*/ 63900 w 126636"/>
                  <a:gd name="connsiteY2" fmla="*/ 126844 h 126636"/>
                  <a:gd name="connsiteX3" fmla="*/ 63891 w 126636"/>
                  <a:gd name="connsiteY3" fmla="*/ 126844 h 126636"/>
                  <a:gd name="connsiteX4" fmla="*/ 19126 w 126636"/>
                  <a:gd name="connsiteY4" fmla="*/ 108304 h 126636"/>
                  <a:gd name="connsiteX5" fmla="*/ 19118 w 126636"/>
                  <a:gd name="connsiteY5" fmla="*/ 108296 h 126636"/>
                  <a:gd name="connsiteX6" fmla="*/ 577 w 126636"/>
                  <a:gd name="connsiteY6" fmla="*/ 63530 h 126636"/>
                  <a:gd name="connsiteX7" fmla="*/ 577 w 126636"/>
                  <a:gd name="connsiteY7" fmla="*/ 63522 h 126636"/>
                  <a:gd name="connsiteX8" fmla="*/ 63891 w 126636"/>
                  <a:gd name="connsiteY8" fmla="*/ 208 h 126636"/>
                  <a:gd name="connsiteX9" fmla="*/ 63900 w 126636"/>
                  <a:gd name="connsiteY9" fmla="*/ 208 h 126636"/>
                  <a:gd name="connsiteX10" fmla="*/ 127213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530"/>
                    </a:moveTo>
                    <a:cubicBezTo>
                      <a:pt x="127213" y="80667"/>
                      <a:pt x="120335" y="96634"/>
                      <a:pt x="108665" y="108304"/>
                    </a:cubicBezTo>
                    <a:cubicBezTo>
                      <a:pt x="97004" y="119965"/>
                      <a:pt x="81037" y="126844"/>
                      <a:pt x="63900" y="126844"/>
                    </a:cubicBezTo>
                    <a:lnTo>
                      <a:pt x="63891" y="126844"/>
                    </a:lnTo>
                    <a:cubicBezTo>
                      <a:pt x="47102" y="126844"/>
                      <a:pt x="30997" y="120175"/>
                      <a:pt x="19126" y="108304"/>
                    </a:cubicBezTo>
                    <a:lnTo>
                      <a:pt x="19118" y="108296"/>
                    </a:lnTo>
                    <a:cubicBezTo>
                      <a:pt x="7247" y="96425"/>
                      <a:pt x="577" y="80320"/>
                      <a:pt x="577" y="63530"/>
                    </a:cubicBezTo>
                    <a:lnTo>
                      <a:pt x="577" y="63522"/>
                    </a:lnTo>
                    <a:cubicBezTo>
                      <a:pt x="577" y="28554"/>
                      <a:pt x="28924" y="208"/>
                      <a:pt x="63891" y="208"/>
                    </a:cubicBezTo>
                    <a:lnTo>
                      <a:pt x="63900" y="208"/>
                    </a:lnTo>
                    <a:cubicBezTo>
                      <a:pt x="98867" y="216"/>
                      <a:pt x="127213" y="28562"/>
                      <a:pt x="127213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216783AF-B8B8-D449-3D04-33949B0CA774}"/>
                  </a:ext>
                </a:extLst>
              </p:cNvPr>
              <p:cNvSpPr/>
              <p:nvPr/>
            </p:nvSpPr>
            <p:spPr>
              <a:xfrm>
                <a:off x="6666596" y="3164766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530 h 126636"/>
                  <a:gd name="connsiteX1" fmla="*/ 108653 w 126636"/>
                  <a:gd name="connsiteY1" fmla="*/ 108304 h 126636"/>
                  <a:gd name="connsiteX2" fmla="*/ 63887 w 126636"/>
                  <a:gd name="connsiteY2" fmla="*/ 126844 h 126636"/>
                  <a:gd name="connsiteX3" fmla="*/ 63879 w 126636"/>
                  <a:gd name="connsiteY3" fmla="*/ 126844 h 126636"/>
                  <a:gd name="connsiteX4" fmla="*/ 19113 w 126636"/>
                  <a:gd name="connsiteY4" fmla="*/ 108304 h 126636"/>
                  <a:gd name="connsiteX5" fmla="*/ 19106 w 126636"/>
                  <a:gd name="connsiteY5" fmla="*/ 108296 h 126636"/>
                  <a:gd name="connsiteX6" fmla="*/ 565 w 126636"/>
                  <a:gd name="connsiteY6" fmla="*/ 63530 h 126636"/>
                  <a:gd name="connsiteX7" fmla="*/ 565 w 126636"/>
                  <a:gd name="connsiteY7" fmla="*/ 63522 h 126636"/>
                  <a:gd name="connsiteX8" fmla="*/ 63879 w 126636"/>
                  <a:gd name="connsiteY8" fmla="*/ 208 h 126636"/>
                  <a:gd name="connsiteX9" fmla="*/ 63887 w 126636"/>
                  <a:gd name="connsiteY9" fmla="*/ 208 h 126636"/>
                  <a:gd name="connsiteX10" fmla="*/ 127201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530"/>
                    </a:moveTo>
                    <a:cubicBezTo>
                      <a:pt x="127201" y="80755"/>
                      <a:pt x="120266" y="96683"/>
                      <a:pt x="108653" y="108304"/>
                    </a:cubicBezTo>
                    <a:cubicBezTo>
                      <a:pt x="97040" y="119916"/>
                      <a:pt x="81113" y="126844"/>
                      <a:pt x="63887" y="126844"/>
                    </a:cubicBezTo>
                    <a:lnTo>
                      <a:pt x="63879" y="126844"/>
                    </a:lnTo>
                    <a:cubicBezTo>
                      <a:pt x="47089" y="126844"/>
                      <a:pt x="30985" y="120175"/>
                      <a:pt x="19113" y="108304"/>
                    </a:cubicBezTo>
                    <a:lnTo>
                      <a:pt x="19106" y="108296"/>
                    </a:lnTo>
                    <a:cubicBezTo>
                      <a:pt x="7235" y="96425"/>
                      <a:pt x="565" y="80320"/>
                      <a:pt x="565" y="63530"/>
                    </a:cubicBezTo>
                    <a:lnTo>
                      <a:pt x="565" y="63522"/>
                    </a:lnTo>
                    <a:cubicBezTo>
                      <a:pt x="565" y="28554"/>
                      <a:pt x="28912" y="208"/>
                      <a:pt x="63879" y="208"/>
                    </a:cubicBezTo>
                    <a:lnTo>
                      <a:pt x="63887" y="208"/>
                    </a:lnTo>
                    <a:cubicBezTo>
                      <a:pt x="98855" y="216"/>
                      <a:pt x="127201" y="28562"/>
                      <a:pt x="127201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6BB7AC24-22A0-7284-533E-42E85384988F}"/>
                  </a:ext>
                </a:extLst>
              </p:cNvPr>
              <p:cNvSpPr/>
              <p:nvPr/>
            </p:nvSpPr>
            <p:spPr>
              <a:xfrm>
                <a:off x="6382970" y="3164766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530 h 126636"/>
                  <a:gd name="connsiteX1" fmla="*/ 108641 w 126636"/>
                  <a:gd name="connsiteY1" fmla="*/ 108304 h 126636"/>
                  <a:gd name="connsiteX2" fmla="*/ 63875 w 126636"/>
                  <a:gd name="connsiteY2" fmla="*/ 126844 h 126636"/>
                  <a:gd name="connsiteX3" fmla="*/ 63867 w 126636"/>
                  <a:gd name="connsiteY3" fmla="*/ 126844 h 126636"/>
                  <a:gd name="connsiteX4" fmla="*/ 19101 w 126636"/>
                  <a:gd name="connsiteY4" fmla="*/ 108304 h 126636"/>
                  <a:gd name="connsiteX5" fmla="*/ 19093 w 126636"/>
                  <a:gd name="connsiteY5" fmla="*/ 108296 h 126636"/>
                  <a:gd name="connsiteX6" fmla="*/ 553 w 126636"/>
                  <a:gd name="connsiteY6" fmla="*/ 63530 h 126636"/>
                  <a:gd name="connsiteX7" fmla="*/ 553 w 126636"/>
                  <a:gd name="connsiteY7" fmla="*/ 63522 h 126636"/>
                  <a:gd name="connsiteX8" fmla="*/ 63867 w 126636"/>
                  <a:gd name="connsiteY8" fmla="*/ 208 h 126636"/>
                  <a:gd name="connsiteX9" fmla="*/ 63867 w 126636"/>
                  <a:gd name="connsiteY9" fmla="*/ 208 h 126636"/>
                  <a:gd name="connsiteX10" fmla="*/ 127189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530"/>
                    </a:moveTo>
                    <a:cubicBezTo>
                      <a:pt x="127189" y="80844"/>
                      <a:pt x="120205" y="96739"/>
                      <a:pt x="108641" y="108304"/>
                    </a:cubicBezTo>
                    <a:cubicBezTo>
                      <a:pt x="97077" y="119860"/>
                      <a:pt x="81181" y="126844"/>
                      <a:pt x="63875" y="126844"/>
                    </a:cubicBezTo>
                    <a:lnTo>
                      <a:pt x="63867" y="126844"/>
                    </a:lnTo>
                    <a:cubicBezTo>
                      <a:pt x="47077" y="126844"/>
                      <a:pt x="30972" y="120175"/>
                      <a:pt x="19101" y="108304"/>
                    </a:cubicBezTo>
                    <a:lnTo>
                      <a:pt x="19093" y="108296"/>
                    </a:lnTo>
                    <a:cubicBezTo>
                      <a:pt x="7222" y="96425"/>
                      <a:pt x="553" y="80320"/>
                      <a:pt x="553" y="63530"/>
                    </a:cubicBezTo>
                    <a:lnTo>
                      <a:pt x="553" y="63522"/>
                    </a:lnTo>
                    <a:cubicBezTo>
                      <a:pt x="553" y="28554"/>
                      <a:pt x="28900" y="208"/>
                      <a:pt x="63867" y="208"/>
                    </a:cubicBezTo>
                    <a:lnTo>
                      <a:pt x="63867" y="208"/>
                    </a:lnTo>
                    <a:cubicBezTo>
                      <a:pt x="98835" y="216"/>
                      <a:pt x="127189" y="28562"/>
                      <a:pt x="127189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DBDB5538-8AAA-ED9C-CCD3-4354D6EA08BB}"/>
                  </a:ext>
                </a:extLst>
              </p:cNvPr>
              <p:cNvSpPr/>
              <p:nvPr/>
            </p:nvSpPr>
            <p:spPr>
              <a:xfrm>
                <a:off x="6099343" y="3164766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530 h 126636"/>
                  <a:gd name="connsiteX1" fmla="*/ 108629 w 126627"/>
                  <a:gd name="connsiteY1" fmla="*/ 108304 h 126636"/>
                  <a:gd name="connsiteX2" fmla="*/ 63863 w 126627"/>
                  <a:gd name="connsiteY2" fmla="*/ 126844 h 126636"/>
                  <a:gd name="connsiteX3" fmla="*/ 63855 w 126627"/>
                  <a:gd name="connsiteY3" fmla="*/ 126844 h 126636"/>
                  <a:gd name="connsiteX4" fmla="*/ 19089 w 126627"/>
                  <a:gd name="connsiteY4" fmla="*/ 108312 h 126636"/>
                  <a:gd name="connsiteX5" fmla="*/ 19081 w 126627"/>
                  <a:gd name="connsiteY5" fmla="*/ 108304 h 126636"/>
                  <a:gd name="connsiteX6" fmla="*/ 541 w 126627"/>
                  <a:gd name="connsiteY6" fmla="*/ 63530 h 126636"/>
                  <a:gd name="connsiteX7" fmla="*/ 541 w 126627"/>
                  <a:gd name="connsiteY7" fmla="*/ 63530 h 126636"/>
                  <a:gd name="connsiteX8" fmla="*/ 63855 w 126627"/>
                  <a:gd name="connsiteY8" fmla="*/ 208 h 126636"/>
                  <a:gd name="connsiteX9" fmla="*/ 63855 w 126627"/>
                  <a:gd name="connsiteY9" fmla="*/ 208 h 126636"/>
                  <a:gd name="connsiteX10" fmla="*/ 127169 w 126627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530"/>
                    </a:moveTo>
                    <a:cubicBezTo>
                      <a:pt x="127169" y="80925"/>
                      <a:pt x="120137" y="96788"/>
                      <a:pt x="108629" y="108304"/>
                    </a:cubicBezTo>
                    <a:cubicBezTo>
                      <a:pt x="97121" y="119812"/>
                      <a:pt x="81258" y="126844"/>
                      <a:pt x="63863" y="126844"/>
                    </a:cubicBezTo>
                    <a:lnTo>
                      <a:pt x="63855" y="126844"/>
                    </a:lnTo>
                    <a:cubicBezTo>
                      <a:pt x="47065" y="126844"/>
                      <a:pt x="30960" y="120175"/>
                      <a:pt x="19089" y="108312"/>
                    </a:cubicBezTo>
                    <a:lnTo>
                      <a:pt x="19081" y="108304"/>
                    </a:lnTo>
                    <a:cubicBezTo>
                      <a:pt x="7210" y="96425"/>
                      <a:pt x="541" y="80320"/>
                      <a:pt x="541" y="63530"/>
                    </a:cubicBezTo>
                    <a:lnTo>
                      <a:pt x="541" y="63530"/>
                    </a:lnTo>
                    <a:cubicBezTo>
                      <a:pt x="541" y="28562"/>
                      <a:pt x="28888" y="208"/>
                      <a:pt x="63855" y="208"/>
                    </a:cubicBezTo>
                    <a:lnTo>
                      <a:pt x="63855" y="208"/>
                    </a:lnTo>
                    <a:cubicBezTo>
                      <a:pt x="98823" y="216"/>
                      <a:pt x="127169" y="28562"/>
                      <a:pt x="127169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5906D972-45A9-C261-E2A5-A69753977F0A}"/>
                  </a:ext>
                </a:extLst>
              </p:cNvPr>
              <p:cNvSpPr/>
              <p:nvPr/>
            </p:nvSpPr>
            <p:spPr>
              <a:xfrm>
                <a:off x="5815708" y="3164766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530 h 126636"/>
                  <a:gd name="connsiteX1" fmla="*/ 108625 w 126636"/>
                  <a:gd name="connsiteY1" fmla="*/ 108304 h 126636"/>
                  <a:gd name="connsiteX2" fmla="*/ 63859 w 126636"/>
                  <a:gd name="connsiteY2" fmla="*/ 126844 h 126636"/>
                  <a:gd name="connsiteX3" fmla="*/ 63851 w 126636"/>
                  <a:gd name="connsiteY3" fmla="*/ 126844 h 126636"/>
                  <a:gd name="connsiteX4" fmla="*/ 19085 w 126636"/>
                  <a:gd name="connsiteY4" fmla="*/ 108312 h 126636"/>
                  <a:gd name="connsiteX5" fmla="*/ 19077 w 126636"/>
                  <a:gd name="connsiteY5" fmla="*/ 108304 h 126636"/>
                  <a:gd name="connsiteX6" fmla="*/ 529 w 126636"/>
                  <a:gd name="connsiteY6" fmla="*/ 63530 h 126636"/>
                  <a:gd name="connsiteX7" fmla="*/ 529 w 126636"/>
                  <a:gd name="connsiteY7" fmla="*/ 63530 h 126636"/>
                  <a:gd name="connsiteX8" fmla="*/ 63851 w 126636"/>
                  <a:gd name="connsiteY8" fmla="*/ 208 h 126636"/>
                  <a:gd name="connsiteX9" fmla="*/ 63851 w 126636"/>
                  <a:gd name="connsiteY9" fmla="*/ 208 h 126636"/>
                  <a:gd name="connsiteX10" fmla="*/ 127165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530"/>
                    </a:moveTo>
                    <a:cubicBezTo>
                      <a:pt x="127165" y="81013"/>
                      <a:pt x="120076" y="96844"/>
                      <a:pt x="108625" y="108304"/>
                    </a:cubicBezTo>
                    <a:cubicBezTo>
                      <a:pt x="97165" y="119755"/>
                      <a:pt x="81343" y="126844"/>
                      <a:pt x="63859" y="126844"/>
                    </a:cubicBezTo>
                    <a:lnTo>
                      <a:pt x="63851" y="126844"/>
                    </a:lnTo>
                    <a:cubicBezTo>
                      <a:pt x="47061" y="126844"/>
                      <a:pt x="30956" y="120175"/>
                      <a:pt x="19085" y="108312"/>
                    </a:cubicBezTo>
                    <a:lnTo>
                      <a:pt x="19077" y="108304"/>
                    </a:lnTo>
                    <a:cubicBezTo>
                      <a:pt x="7206" y="96425"/>
                      <a:pt x="529" y="80320"/>
                      <a:pt x="529" y="63530"/>
                    </a:cubicBezTo>
                    <a:lnTo>
                      <a:pt x="529" y="63530"/>
                    </a:lnTo>
                    <a:cubicBezTo>
                      <a:pt x="529" y="28562"/>
                      <a:pt x="28884" y="208"/>
                      <a:pt x="63851" y="208"/>
                    </a:cubicBezTo>
                    <a:lnTo>
                      <a:pt x="63851" y="208"/>
                    </a:lnTo>
                    <a:cubicBezTo>
                      <a:pt x="98818" y="208"/>
                      <a:pt x="127165" y="28562"/>
                      <a:pt x="127165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39" name="图形 214">
              <a:extLst>
                <a:ext uri="{FF2B5EF4-FFF2-40B4-BE49-F238E27FC236}">
                  <a16:creationId xmlns:a16="http://schemas.microsoft.com/office/drawing/2014/main" id="{9AE4039D-39C4-B65D-6599-AC5A160158CF}"/>
                </a:ext>
              </a:extLst>
            </p:cNvPr>
            <p:cNvGrpSpPr/>
            <p:nvPr/>
          </p:nvGrpSpPr>
          <p:grpSpPr>
            <a:xfrm>
              <a:off x="5815708" y="3378138"/>
              <a:ext cx="2395658" cy="126636"/>
              <a:chOff x="5815708" y="3378138"/>
              <a:chExt cx="2395658" cy="126636"/>
            </a:xfrm>
            <a:grpFill/>
          </p:grpSpPr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B6786E9E-4D34-F585-2E3B-E90A3CCC7F94}"/>
                  </a:ext>
                </a:extLst>
              </p:cNvPr>
              <p:cNvSpPr/>
              <p:nvPr/>
            </p:nvSpPr>
            <p:spPr>
              <a:xfrm>
                <a:off x="8084739" y="3378138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565 h 126636"/>
                  <a:gd name="connsiteX1" fmla="*/ 108714 w 126627"/>
                  <a:gd name="connsiteY1" fmla="*/ 108339 h 126636"/>
                  <a:gd name="connsiteX2" fmla="*/ 63940 w 126627"/>
                  <a:gd name="connsiteY2" fmla="*/ 126879 h 126636"/>
                  <a:gd name="connsiteX3" fmla="*/ 63924 w 126627"/>
                  <a:gd name="connsiteY3" fmla="*/ 126879 h 126636"/>
                  <a:gd name="connsiteX4" fmla="*/ 19166 w 126627"/>
                  <a:gd name="connsiteY4" fmla="*/ 108339 h 126636"/>
                  <a:gd name="connsiteX5" fmla="*/ 19158 w 126627"/>
                  <a:gd name="connsiteY5" fmla="*/ 108331 h 126636"/>
                  <a:gd name="connsiteX6" fmla="*/ 626 w 126627"/>
                  <a:gd name="connsiteY6" fmla="*/ 63565 h 126636"/>
                  <a:gd name="connsiteX7" fmla="*/ 626 w 126627"/>
                  <a:gd name="connsiteY7" fmla="*/ 63549 h 126636"/>
                  <a:gd name="connsiteX8" fmla="*/ 63940 w 126627"/>
                  <a:gd name="connsiteY8" fmla="*/ 243 h 126636"/>
                  <a:gd name="connsiteX9" fmla="*/ 63948 w 126627"/>
                  <a:gd name="connsiteY9" fmla="*/ 243 h 126636"/>
                  <a:gd name="connsiteX10" fmla="*/ 127254 w 126627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565"/>
                    </a:moveTo>
                    <a:cubicBezTo>
                      <a:pt x="127254" y="80355"/>
                      <a:pt x="120585" y="96460"/>
                      <a:pt x="108714" y="108339"/>
                    </a:cubicBezTo>
                    <a:cubicBezTo>
                      <a:pt x="96835" y="120210"/>
                      <a:pt x="80730" y="126879"/>
                      <a:pt x="63940" y="126879"/>
                    </a:cubicBezTo>
                    <a:lnTo>
                      <a:pt x="63924" y="126879"/>
                    </a:lnTo>
                    <a:cubicBezTo>
                      <a:pt x="47142" y="126879"/>
                      <a:pt x="31037" y="120210"/>
                      <a:pt x="19166" y="108339"/>
                    </a:cubicBezTo>
                    <a:lnTo>
                      <a:pt x="19158" y="108331"/>
                    </a:lnTo>
                    <a:cubicBezTo>
                      <a:pt x="7287" y="96452"/>
                      <a:pt x="617" y="80355"/>
                      <a:pt x="626" y="63565"/>
                    </a:cubicBezTo>
                    <a:lnTo>
                      <a:pt x="626" y="63549"/>
                    </a:lnTo>
                    <a:cubicBezTo>
                      <a:pt x="626" y="28590"/>
                      <a:pt x="28972" y="243"/>
                      <a:pt x="63940" y="243"/>
                    </a:cubicBezTo>
                    <a:lnTo>
                      <a:pt x="63948" y="243"/>
                    </a:lnTo>
                    <a:cubicBezTo>
                      <a:pt x="98915" y="251"/>
                      <a:pt x="127254" y="28598"/>
                      <a:pt x="127254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5E807C28-2C06-0D40-1AAE-DF98F8A75E65}"/>
                  </a:ext>
                </a:extLst>
              </p:cNvPr>
              <p:cNvSpPr/>
              <p:nvPr/>
            </p:nvSpPr>
            <p:spPr>
              <a:xfrm>
                <a:off x="7801103" y="3378138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565 h 126636"/>
                  <a:gd name="connsiteX1" fmla="*/ 108710 w 126636"/>
                  <a:gd name="connsiteY1" fmla="*/ 108339 h 126636"/>
                  <a:gd name="connsiteX2" fmla="*/ 63936 w 126636"/>
                  <a:gd name="connsiteY2" fmla="*/ 126879 h 126636"/>
                  <a:gd name="connsiteX3" fmla="*/ 63920 w 126636"/>
                  <a:gd name="connsiteY3" fmla="*/ 126879 h 126636"/>
                  <a:gd name="connsiteX4" fmla="*/ 19162 w 126636"/>
                  <a:gd name="connsiteY4" fmla="*/ 108339 h 126636"/>
                  <a:gd name="connsiteX5" fmla="*/ 19154 w 126636"/>
                  <a:gd name="connsiteY5" fmla="*/ 108331 h 126636"/>
                  <a:gd name="connsiteX6" fmla="*/ 614 w 126636"/>
                  <a:gd name="connsiteY6" fmla="*/ 63565 h 126636"/>
                  <a:gd name="connsiteX7" fmla="*/ 614 w 126636"/>
                  <a:gd name="connsiteY7" fmla="*/ 63549 h 126636"/>
                  <a:gd name="connsiteX8" fmla="*/ 63936 w 126636"/>
                  <a:gd name="connsiteY8" fmla="*/ 243 h 126636"/>
                  <a:gd name="connsiteX9" fmla="*/ 63936 w 126636"/>
                  <a:gd name="connsiteY9" fmla="*/ 243 h 126636"/>
                  <a:gd name="connsiteX10" fmla="*/ 127250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565"/>
                    </a:moveTo>
                    <a:cubicBezTo>
                      <a:pt x="127250" y="80444"/>
                      <a:pt x="120532" y="96517"/>
                      <a:pt x="108710" y="108339"/>
                    </a:cubicBezTo>
                    <a:cubicBezTo>
                      <a:pt x="96887" y="120162"/>
                      <a:pt x="80815" y="126879"/>
                      <a:pt x="63936" y="126879"/>
                    </a:cubicBezTo>
                    <a:lnTo>
                      <a:pt x="63920" y="126879"/>
                    </a:lnTo>
                    <a:cubicBezTo>
                      <a:pt x="47137" y="126879"/>
                      <a:pt x="31033" y="120210"/>
                      <a:pt x="19162" y="108339"/>
                    </a:cubicBezTo>
                    <a:lnTo>
                      <a:pt x="19154" y="108331"/>
                    </a:lnTo>
                    <a:cubicBezTo>
                      <a:pt x="7283" y="96452"/>
                      <a:pt x="614" y="80355"/>
                      <a:pt x="614" y="63565"/>
                    </a:cubicBezTo>
                    <a:lnTo>
                      <a:pt x="614" y="63549"/>
                    </a:lnTo>
                    <a:cubicBezTo>
                      <a:pt x="622" y="28590"/>
                      <a:pt x="28968" y="243"/>
                      <a:pt x="63936" y="243"/>
                    </a:cubicBezTo>
                    <a:lnTo>
                      <a:pt x="63936" y="243"/>
                    </a:lnTo>
                    <a:cubicBezTo>
                      <a:pt x="98903" y="251"/>
                      <a:pt x="127250" y="28598"/>
                      <a:pt x="127250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9097FEAD-5BC5-35D7-E575-80E412CF6C5F}"/>
                  </a:ext>
                </a:extLst>
              </p:cNvPr>
              <p:cNvSpPr/>
              <p:nvPr/>
            </p:nvSpPr>
            <p:spPr>
              <a:xfrm>
                <a:off x="7517477" y="3378138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565 h 126636"/>
                  <a:gd name="connsiteX1" fmla="*/ 108690 w 126636"/>
                  <a:gd name="connsiteY1" fmla="*/ 108339 h 126636"/>
                  <a:gd name="connsiteX2" fmla="*/ 63924 w 126636"/>
                  <a:gd name="connsiteY2" fmla="*/ 126879 h 126636"/>
                  <a:gd name="connsiteX3" fmla="*/ 63907 w 126636"/>
                  <a:gd name="connsiteY3" fmla="*/ 126879 h 126636"/>
                  <a:gd name="connsiteX4" fmla="*/ 19150 w 126636"/>
                  <a:gd name="connsiteY4" fmla="*/ 108339 h 126636"/>
                  <a:gd name="connsiteX5" fmla="*/ 19142 w 126636"/>
                  <a:gd name="connsiteY5" fmla="*/ 108331 h 126636"/>
                  <a:gd name="connsiteX6" fmla="*/ 602 w 126636"/>
                  <a:gd name="connsiteY6" fmla="*/ 63565 h 126636"/>
                  <a:gd name="connsiteX7" fmla="*/ 602 w 126636"/>
                  <a:gd name="connsiteY7" fmla="*/ 63557 h 126636"/>
                  <a:gd name="connsiteX8" fmla="*/ 63924 w 126636"/>
                  <a:gd name="connsiteY8" fmla="*/ 243 h 126636"/>
                  <a:gd name="connsiteX9" fmla="*/ 63924 w 126636"/>
                  <a:gd name="connsiteY9" fmla="*/ 243 h 126636"/>
                  <a:gd name="connsiteX10" fmla="*/ 127238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565"/>
                    </a:moveTo>
                    <a:cubicBezTo>
                      <a:pt x="127238" y="80533"/>
                      <a:pt x="120463" y="96565"/>
                      <a:pt x="108690" y="108339"/>
                    </a:cubicBezTo>
                    <a:cubicBezTo>
                      <a:pt x="96923" y="120105"/>
                      <a:pt x="80891" y="126879"/>
                      <a:pt x="63924" y="126879"/>
                    </a:cubicBezTo>
                    <a:lnTo>
                      <a:pt x="63907" y="126879"/>
                    </a:lnTo>
                    <a:cubicBezTo>
                      <a:pt x="47125" y="126879"/>
                      <a:pt x="31020" y="120210"/>
                      <a:pt x="19150" y="108339"/>
                    </a:cubicBezTo>
                    <a:lnTo>
                      <a:pt x="19142" y="108331"/>
                    </a:lnTo>
                    <a:cubicBezTo>
                      <a:pt x="7271" y="96452"/>
                      <a:pt x="602" y="80355"/>
                      <a:pt x="602" y="63565"/>
                    </a:cubicBezTo>
                    <a:lnTo>
                      <a:pt x="602" y="63557"/>
                    </a:lnTo>
                    <a:cubicBezTo>
                      <a:pt x="609" y="28590"/>
                      <a:pt x="28956" y="243"/>
                      <a:pt x="63924" y="243"/>
                    </a:cubicBezTo>
                    <a:lnTo>
                      <a:pt x="63924" y="243"/>
                    </a:lnTo>
                    <a:cubicBezTo>
                      <a:pt x="98891" y="251"/>
                      <a:pt x="127238" y="28598"/>
                      <a:pt x="127238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E6E4AD28-33CA-02DB-7693-AC675496DEB4}"/>
                  </a:ext>
                </a:extLst>
              </p:cNvPr>
              <p:cNvSpPr/>
              <p:nvPr/>
            </p:nvSpPr>
            <p:spPr>
              <a:xfrm>
                <a:off x="7233850" y="3378138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565 h 126636"/>
                  <a:gd name="connsiteX1" fmla="*/ 108677 w 126636"/>
                  <a:gd name="connsiteY1" fmla="*/ 108339 h 126636"/>
                  <a:gd name="connsiteX2" fmla="*/ 63911 w 126636"/>
                  <a:gd name="connsiteY2" fmla="*/ 126879 h 126636"/>
                  <a:gd name="connsiteX3" fmla="*/ 63903 w 126636"/>
                  <a:gd name="connsiteY3" fmla="*/ 126879 h 126636"/>
                  <a:gd name="connsiteX4" fmla="*/ 19138 w 126636"/>
                  <a:gd name="connsiteY4" fmla="*/ 108339 h 126636"/>
                  <a:gd name="connsiteX5" fmla="*/ 19129 w 126636"/>
                  <a:gd name="connsiteY5" fmla="*/ 108331 h 126636"/>
                  <a:gd name="connsiteX6" fmla="*/ 589 w 126636"/>
                  <a:gd name="connsiteY6" fmla="*/ 63565 h 126636"/>
                  <a:gd name="connsiteX7" fmla="*/ 589 w 126636"/>
                  <a:gd name="connsiteY7" fmla="*/ 63557 h 126636"/>
                  <a:gd name="connsiteX8" fmla="*/ 63911 w 126636"/>
                  <a:gd name="connsiteY8" fmla="*/ 243 h 126636"/>
                  <a:gd name="connsiteX9" fmla="*/ 63911 w 126636"/>
                  <a:gd name="connsiteY9" fmla="*/ 243 h 126636"/>
                  <a:gd name="connsiteX10" fmla="*/ 127226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565"/>
                    </a:moveTo>
                    <a:cubicBezTo>
                      <a:pt x="127226" y="80614"/>
                      <a:pt x="120395" y="96621"/>
                      <a:pt x="108677" y="108339"/>
                    </a:cubicBezTo>
                    <a:cubicBezTo>
                      <a:pt x="96959" y="120057"/>
                      <a:pt x="80960" y="126879"/>
                      <a:pt x="63911" y="126879"/>
                    </a:cubicBezTo>
                    <a:lnTo>
                      <a:pt x="63903" y="126879"/>
                    </a:lnTo>
                    <a:cubicBezTo>
                      <a:pt x="47113" y="126879"/>
                      <a:pt x="31008" y="120210"/>
                      <a:pt x="19138" y="108339"/>
                    </a:cubicBezTo>
                    <a:lnTo>
                      <a:pt x="19129" y="108331"/>
                    </a:lnTo>
                    <a:cubicBezTo>
                      <a:pt x="7258" y="96460"/>
                      <a:pt x="589" y="80355"/>
                      <a:pt x="589" y="63565"/>
                    </a:cubicBezTo>
                    <a:lnTo>
                      <a:pt x="589" y="63557"/>
                    </a:lnTo>
                    <a:cubicBezTo>
                      <a:pt x="597" y="28590"/>
                      <a:pt x="28944" y="243"/>
                      <a:pt x="63911" y="243"/>
                    </a:cubicBezTo>
                    <a:lnTo>
                      <a:pt x="63911" y="243"/>
                    </a:lnTo>
                    <a:cubicBezTo>
                      <a:pt x="98879" y="251"/>
                      <a:pt x="127226" y="28598"/>
                      <a:pt x="127226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B84688CD-928D-6020-6691-33935532A6D8}"/>
                  </a:ext>
                </a:extLst>
              </p:cNvPr>
              <p:cNvSpPr/>
              <p:nvPr/>
            </p:nvSpPr>
            <p:spPr>
              <a:xfrm>
                <a:off x="6950223" y="3378138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565 h 126636"/>
                  <a:gd name="connsiteX1" fmla="*/ 108665 w 126636"/>
                  <a:gd name="connsiteY1" fmla="*/ 108339 h 126636"/>
                  <a:gd name="connsiteX2" fmla="*/ 63900 w 126636"/>
                  <a:gd name="connsiteY2" fmla="*/ 126879 h 126636"/>
                  <a:gd name="connsiteX3" fmla="*/ 63891 w 126636"/>
                  <a:gd name="connsiteY3" fmla="*/ 126879 h 126636"/>
                  <a:gd name="connsiteX4" fmla="*/ 19126 w 126636"/>
                  <a:gd name="connsiteY4" fmla="*/ 108339 h 126636"/>
                  <a:gd name="connsiteX5" fmla="*/ 19118 w 126636"/>
                  <a:gd name="connsiteY5" fmla="*/ 108331 h 126636"/>
                  <a:gd name="connsiteX6" fmla="*/ 577 w 126636"/>
                  <a:gd name="connsiteY6" fmla="*/ 63565 h 126636"/>
                  <a:gd name="connsiteX7" fmla="*/ 577 w 126636"/>
                  <a:gd name="connsiteY7" fmla="*/ 63557 h 126636"/>
                  <a:gd name="connsiteX8" fmla="*/ 63891 w 126636"/>
                  <a:gd name="connsiteY8" fmla="*/ 243 h 126636"/>
                  <a:gd name="connsiteX9" fmla="*/ 63900 w 126636"/>
                  <a:gd name="connsiteY9" fmla="*/ 243 h 126636"/>
                  <a:gd name="connsiteX10" fmla="*/ 127213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565"/>
                    </a:moveTo>
                    <a:cubicBezTo>
                      <a:pt x="127213" y="80702"/>
                      <a:pt x="120335" y="96670"/>
                      <a:pt x="108665" y="108339"/>
                    </a:cubicBezTo>
                    <a:cubicBezTo>
                      <a:pt x="97004" y="120000"/>
                      <a:pt x="81037" y="126879"/>
                      <a:pt x="63900" y="126879"/>
                    </a:cubicBezTo>
                    <a:lnTo>
                      <a:pt x="63891" y="126879"/>
                    </a:lnTo>
                    <a:cubicBezTo>
                      <a:pt x="47102" y="126879"/>
                      <a:pt x="30997" y="120210"/>
                      <a:pt x="19126" y="108339"/>
                    </a:cubicBezTo>
                    <a:lnTo>
                      <a:pt x="19118" y="108331"/>
                    </a:lnTo>
                    <a:cubicBezTo>
                      <a:pt x="7247" y="96460"/>
                      <a:pt x="577" y="80355"/>
                      <a:pt x="577" y="63565"/>
                    </a:cubicBezTo>
                    <a:lnTo>
                      <a:pt x="577" y="63557"/>
                    </a:lnTo>
                    <a:cubicBezTo>
                      <a:pt x="577" y="28590"/>
                      <a:pt x="28924" y="243"/>
                      <a:pt x="63891" y="243"/>
                    </a:cubicBezTo>
                    <a:lnTo>
                      <a:pt x="63900" y="243"/>
                    </a:lnTo>
                    <a:cubicBezTo>
                      <a:pt x="98867" y="251"/>
                      <a:pt x="127213" y="28598"/>
                      <a:pt x="127213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9684577D-7B7D-E5E3-1C3C-696A3B388936}"/>
                  </a:ext>
                </a:extLst>
              </p:cNvPr>
              <p:cNvSpPr/>
              <p:nvPr/>
            </p:nvSpPr>
            <p:spPr>
              <a:xfrm>
                <a:off x="6666596" y="3378138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565 h 126636"/>
                  <a:gd name="connsiteX1" fmla="*/ 108653 w 126636"/>
                  <a:gd name="connsiteY1" fmla="*/ 108339 h 126636"/>
                  <a:gd name="connsiteX2" fmla="*/ 63887 w 126636"/>
                  <a:gd name="connsiteY2" fmla="*/ 126879 h 126636"/>
                  <a:gd name="connsiteX3" fmla="*/ 63879 w 126636"/>
                  <a:gd name="connsiteY3" fmla="*/ 126879 h 126636"/>
                  <a:gd name="connsiteX4" fmla="*/ 19113 w 126636"/>
                  <a:gd name="connsiteY4" fmla="*/ 108339 h 126636"/>
                  <a:gd name="connsiteX5" fmla="*/ 19106 w 126636"/>
                  <a:gd name="connsiteY5" fmla="*/ 108331 h 126636"/>
                  <a:gd name="connsiteX6" fmla="*/ 565 w 126636"/>
                  <a:gd name="connsiteY6" fmla="*/ 63565 h 126636"/>
                  <a:gd name="connsiteX7" fmla="*/ 565 w 126636"/>
                  <a:gd name="connsiteY7" fmla="*/ 63557 h 126636"/>
                  <a:gd name="connsiteX8" fmla="*/ 63879 w 126636"/>
                  <a:gd name="connsiteY8" fmla="*/ 243 h 126636"/>
                  <a:gd name="connsiteX9" fmla="*/ 63887 w 126636"/>
                  <a:gd name="connsiteY9" fmla="*/ 243 h 126636"/>
                  <a:gd name="connsiteX10" fmla="*/ 127201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565"/>
                    </a:moveTo>
                    <a:cubicBezTo>
                      <a:pt x="127201" y="80791"/>
                      <a:pt x="120266" y="96718"/>
                      <a:pt x="108653" y="108339"/>
                    </a:cubicBezTo>
                    <a:cubicBezTo>
                      <a:pt x="97040" y="119952"/>
                      <a:pt x="81113" y="126879"/>
                      <a:pt x="63887" y="126879"/>
                    </a:cubicBezTo>
                    <a:lnTo>
                      <a:pt x="63879" y="126879"/>
                    </a:lnTo>
                    <a:cubicBezTo>
                      <a:pt x="47089" y="126879"/>
                      <a:pt x="30985" y="120210"/>
                      <a:pt x="19113" y="108339"/>
                    </a:cubicBezTo>
                    <a:lnTo>
                      <a:pt x="19106" y="108331"/>
                    </a:lnTo>
                    <a:cubicBezTo>
                      <a:pt x="7235" y="96460"/>
                      <a:pt x="565" y="80355"/>
                      <a:pt x="565" y="63565"/>
                    </a:cubicBezTo>
                    <a:lnTo>
                      <a:pt x="565" y="63557"/>
                    </a:lnTo>
                    <a:cubicBezTo>
                      <a:pt x="565" y="28590"/>
                      <a:pt x="28912" y="243"/>
                      <a:pt x="63879" y="243"/>
                    </a:cubicBezTo>
                    <a:lnTo>
                      <a:pt x="63887" y="243"/>
                    </a:lnTo>
                    <a:cubicBezTo>
                      <a:pt x="98855" y="251"/>
                      <a:pt x="127201" y="28598"/>
                      <a:pt x="127201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581854AF-EFAE-9F89-DD1D-6940E71D00B1}"/>
                  </a:ext>
                </a:extLst>
              </p:cNvPr>
              <p:cNvSpPr/>
              <p:nvPr/>
            </p:nvSpPr>
            <p:spPr>
              <a:xfrm>
                <a:off x="6382970" y="3378138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565 h 126636"/>
                  <a:gd name="connsiteX1" fmla="*/ 108641 w 126636"/>
                  <a:gd name="connsiteY1" fmla="*/ 108339 h 126636"/>
                  <a:gd name="connsiteX2" fmla="*/ 63875 w 126636"/>
                  <a:gd name="connsiteY2" fmla="*/ 126879 h 126636"/>
                  <a:gd name="connsiteX3" fmla="*/ 63867 w 126636"/>
                  <a:gd name="connsiteY3" fmla="*/ 126879 h 126636"/>
                  <a:gd name="connsiteX4" fmla="*/ 19101 w 126636"/>
                  <a:gd name="connsiteY4" fmla="*/ 108339 h 126636"/>
                  <a:gd name="connsiteX5" fmla="*/ 19093 w 126636"/>
                  <a:gd name="connsiteY5" fmla="*/ 108331 h 126636"/>
                  <a:gd name="connsiteX6" fmla="*/ 553 w 126636"/>
                  <a:gd name="connsiteY6" fmla="*/ 63565 h 126636"/>
                  <a:gd name="connsiteX7" fmla="*/ 553 w 126636"/>
                  <a:gd name="connsiteY7" fmla="*/ 63557 h 126636"/>
                  <a:gd name="connsiteX8" fmla="*/ 63867 w 126636"/>
                  <a:gd name="connsiteY8" fmla="*/ 243 h 126636"/>
                  <a:gd name="connsiteX9" fmla="*/ 63867 w 126636"/>
                  <a:gd name="connsiteY9" fmla="*/ 243 h 126636"/>
                  <a:gd name="connsiteX10" fmla="*/ 127189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565"/>
                    </a:moveTo>
                    <a:cubicBezTo>
                      <a:pt x="127189" y="80880"/>
                      <a:pt x="120205" y="96775"/>
                      <a:pt x="108641" y="108339"/>
                    </a:cubicBezTo>
                    <a:cubicBezTo>
                      <a:pt x="97077" y="119896"/>
                      <a:pt x="81181" y="126879"/>
                      <a:pt x="63875" y="126879"/>
                    </a:cubicBezTo>
                    <a:lnTo>
                      <a:pt x="63867" y="126879"/>
                    </a:lnTo>
                    <a:cubicBezTo>
                      <a:pt x="47077" y="126879"/>
                      <a:pt x="30972" y="120210"/>
                      <a:pt x="19101" y="108339"/>
                    </a:cubicBezTo>
                    <a:lnTo>
                      <a:pt x="19093" y="108331"/>
                    </a:lnTo>
                    <a:cubicBezTo>
                      <a:pt x="7222" y="96460"/>
                      <a:pt x="553" y="80355"/>
                      <a:pt x="553" y="63565"/>
                    </a:cubicBezTo>
                    <a:lnTo>
                      <a:pt x="553" y="63557"/>
                    </a:lnTo>
                    <a:cubicBezTo>
                      <a:pt x="553" y="28590"/>
                      <a:pt x="28900" y="243"/>
                      <a:pt x="63867" y="243"/>
                    </a:cubicBezTo>
                    <a:lnTo>
                      <a:pt x="63867" y="243"/>
                    </a:lnTo>
                    <a:cubicBezTo>
                      <a:pt x="98835" y="251"/>
                      <a:pt x="127189" y="28598"/>
                      <a:pt x="127189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1C82F992-B855-F3ED-DE90-D307EB5DE6A7}"/>
                  </a:ext>
                </a:extLst>
              </p:cNvPr>
              <p:cNvSpPr/>
              <p:nvPr/>
            </p:nvSpPr>
            <p:spPr>
              <a:xfrm>
                <a:off x="6099343" y="3378138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565 h 126636"/>
                  <a:gd name="connsiteX1" fmla="*/ 108629 w 126627"/>
                  <a:gd name="connsiteY1" fmla="*/ 108339 h 126636"/>
                  <a:gd name="connsiteX2" fmla="*/ 63863 w 126627"/>
                  <a:gd name="connsiteY2" fmla="*/ 126879 h 126636"/>
                  <a:gd name="connsiteX3" fmla="*/ 63855 w 126627"/>
                  <a:gd name="connsiteY3" fmla="*/ 126879 h 126636"/>
                  <a:gd name="connsiteX4" fmla="*/ 19089 w 126627"/>
                  <a:gd name="connsiteY4" fmla="*/ 108347 h 126636"/>
                  <a:gd name="connsiteX5" fmla="*/ 19081 w 126627"/>
                  <a:gd name="connsiteY5" fmla="*/ 108339 h 126636"/>
                  <a:gd name="connsiteX6" fmla="*/ 541 w 126627"/>
                  <a:gd name="connsiteY6" fmla="*/ 63565 h 126636"/>
                  <a:gd name="connsiteX7" fmla="*/ 541 w 126627"/>
                  <a:gd name="connsiteY7" fmla="*/ 63565 h 126636"/>
                  <a:gd name="connsiteX8" fmla="*/ 63855 w 126627"/>
                  <a:gd name="connsiteY8" fmla="*/ 243 h 126636"/>
                  <a:gd name="connsiteX9" fmla="*/ 63855 w 126627"/>
                  <a:gd name="connsiteY9" fmla="*/ 243 h 126636"/>
                  <a:gd name="connsiteX10" fmla="*/ 127169 w 126627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565"/>
                    </a:moveTo>
                    <a:cubicBezTo>
                      <a:pt x="127169" y="80960"/>
                      <a:pt x="120137" y="96823"/>
                      <a:pt x="108629" y="108339"/>
                    </a:cubicBezTo>
                    <a:cubicBezTo>
                      <a:pt x="97121" y="119847"/>
                      <a:pt x="81258" y="126879"/>
                      <a:pt x="63863" y="126879"/>
                    </a:cubicBezTo>
                    <a:lnTo>
                      <a:pt x="63855" y="126879"/>
                    </a:lnTo>
                    <a:cubicBezTo>
                      <a:pt x="47065" y="126879"/>
                      <a:pt x="30960" y="120210"/>
                      <a:pt x="19089" y="108347"/>
                    </a:cubicBezTo>
                    <a:lnTo>
                      <a:pt x="19081" y="108339"/>
                    </a:lnTo>
                    <a:cubicBezTo>
                      <a:pt x="7210" y="96460"/>
                      <a:pt x="541" y="80355"/>
                      <a:pt x="541" y="63565"/>
                    </a:cubicBezTo>
                    <a:lnTo>
                      <a:pt x="541" y="63565"/>
                    </a:lnTo>
                    <a:cubicBezTo>
                      <a:pt x="541" y="28598"/>
                      <a:pt x="28888" y="243"/>
                      <a:pt x="63855" y="243"/>
                    </a:cubicBezTo>
                    <a:lnTo>
                      <a:pt x="63855" y="243"/>
                    </a:lnTo>
                    <a:cubicBezTo>
                      <a:pt x="98823" y="251"/>
                      <a:pt x="127169" y="28598"/>
                      <a:pt x="127169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9FC0B5B0-6AEA-FABE-E44B-6A775BA30B8B}"/>
                  </a:ext>
                </a:extLst>
              </p:cNvPr>
              <p:cNvSpPr/>
              <p:nvPr/>
            </p:nvSpPr>
            <p:spPr>
              <a:xfrm>
                <a:off x="5815708" y="3378138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565 h 126636"/>
                  <a:gd name="connsiteX1" fmla="*/ 108625 w 126636"/>
                  <a:gd name="connsiteY1" fmla="*/ 108339 h 126636"/>
                  <a:gd name="connsiteX2" fmla="*/ 63859 w 126636"/>
                  <a:gd name="connsiteY2" fmla="*/ 126879 h 126636"/>
                  <a:gd name="connsiteX3" fmla="*/ 63851 w 126636"/>
                  <a:gd name="connsiteY3" fmla="*/ 126879 h 126636"/>
                  <a:gd name="connsiteX4" fmla="*/ 19085 w 126636"/>
                  <a:gd name="connsiteY4" fmla="*/ 108347 h 126636"/>
                  <a:gd name="connsiteX5" fmla="*/ 19077 w 126636"/>
                  <a:gd name="connsiteY5" fmla="*/ 108339 h 126636"/>
                  <a:gd name="connsiteX6" fmla="*/ 529 w 126636"/>
                  <a:gd name="connsiteY6" fmla="*/ 63565 h 126636"/>
                  <a:gd name="connsiteX7" fmla="*/ 529 w 126636"/>
                  <a:gd name="connsiteY7" fmla="*/ 63565 h 126636"/>
                  <a:gd name="connsiteX8" fmla="*/ 63851 w 126636"/>
                  <a:gd name="connsiteY8" fmla="*/ 243 h 126636"/>
                  <a:gd name="connsiteX9" fmla="*/ 63851 w 126636"/>
                  <a:gd name="connsiteY9" fmla="*/ 243 h 126636"/>
                  <a:gd name="connsiteX10" fmla="*/ 127165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565"/>
                    </a:moveTo>
                    <a:cubicBezTo>
                      <a:pt x="127165" y="81049"/>
                      <a:pt x="120076" y="96880"/>
                      <a:pt x="108625" y="108339"/>
                    </a:cubicBezTo>
                    <a:cubicBezTo>
                      <a:pt x="97165" y="119791"/>
                      <a:pt x="81343" y="126879"/>
                      <a:pt x="63859" y="126879"/>
                    </a:cubicBezTo>
                    <a:lnTo>
                      <a:pt x="63851" y="126879"/>
                    </a:lnTo>
                    <a:cubicBezTo>
                      <a:pt x="47061" y="126879"/>
                      <a:pt x="30956" y="120210"/>
                      <a:pt x="19085" y="108347"/>
                    </a:cubicBezTo>
                    <a:lnTo>
                      <a:pt x="19077" y="108339"/>
                    </a:lnTo>
                    <a:cubicBezTo>
                      <a:pt x="7206" y="96460"/>
                      <a:pt x="529" y="80355"/>
                      <a:pt x="529" y="63565"/>
                    </a:cubicBezTo>
                    <a:lnTo>
                      <a:pt x="529" y="63565"/>
                    </a:lnTo>
                    <a:cubicBezTo>
                      <a:pt x="529" y="28598"/>
                      <a:pt x="28884" y="243"/>
                      <a:pt x="63851" y="243"/>
                    </a:cubicBezTo>
                    <a:lnTo>
                      <a:pt x="63851" y="243"/>
                    </a:lnTo>
                    <a:cubicBezTo>
                      <a:pt x="98818" y="243"/>
                      <a:pt x="127165" y="28598"/>
                      <a:pt x="127165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9" name="图形 214">
              <a:extLst>
                <a:ext uri="{FF2B5EF4-FFF2-40B4-BE49-F238E27FC236}">
                  <a16:creationId xmlns:a16="http://schemas.microsoft.com/office/drawing/2014/main" id="{3768FA51-F79B-376F-C320-0AADAB1265B9}"/>
                </a:ext>
              </a:extLst>
            </p:cNvPr>
            <p:cNvGrpSpPr/>
            <p:nvPr/>
          </p:nvGrpSpPr>
          <p:grpSpPr>
            <a:xfrm>
              <a:off x="5815708" y="3591510"/>
              <a:ext cx="2395658" cy="126636"/>
              <a:chOff x="5815708" y="3591510"/>
              <a:chExt cx="2395658" cy="126636"/>
            </a:xfrm>
            <a:grpFill/>
          </p:grpSpPr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66D8AFD1-E9EB-7969-15CE-C5BEC0FF4B4C}"/>
                  </a:ext>
                </a:extLst>
              </p:cNvPr>
              <p:cNvSpPr/>
              <p:nvPr/>
            </p:nvSpPr>
            <p:spPr>
              <a:xfrm>
                <a:off x="8084739" y="3591510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601 h 126636"/>
                  <a:gd name="connsiteX1" fmla="*/ 108714 w 126627"/>
                  <a:gd name="connsiteY1" fmla="*/ 108375 h 126636"/>
                  <a:gd name="connsiteX2" fmla="*/ 63940 w 126627"/>
                  <a:gd name="connsiteY2" fmla="*/ 126915 h 126636"/>
                  <a:gd name="connsiteX3" fmla="*/ 63924 w 126627"/>
                  <a:gd name="connsiteY3" fmla="*/ 126915 h 126636"/>
                  <a:gd name="connsiteX4" fmla="*/ 19166 w 126627"/>
                  <a:gd name="connsiteY4" fmla="*/ 108375 h 126636"/>
                  <a:gd name="connsiteX5" fmla="*/ 19158 w 126627"/>
                  <a:gd name="connsiteY5" fmla="*/ 108367 h 126636"/>
                  <a:gd name="connsiteX6" fmla="*/ 626 w 126627"/>
                  <a:gd name="connsiteY6" fmla="*/ 63601 h 126636"/>
                  <a:gd name="connsiteX7" fmla="*/ 626 w 126627"/>
                  <a:gd name="connsiteY7" fmla="*/ 63585 h 126636"/>
                  <a:gd name="connsiteX8" fmla="*/ 63940 w 126627"/>
                  <a:gd name="connsiteY8" fmla="*/ 279 h 126636"/>
                  <a:gd name="connsiteX9" fmla="*/ 63948 w 126627"/>
                  <a:gd name="connsiteY9" fmla="*/ 279 h 126636"/>
                  <a:gd name="connsiteX10" fmla="*/ 127254 w 126627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601"/>
                    </a:moveTo>
                    <a:cubicBezTo>
                      <a:pt x="127254" y="80391"/>
                      <a:pt x="120585" y="96496"/>
                      <a:pt x="108714" y="108375"/>
                    </a:cubicBezTo>
                    <a:cubicBezTo>
                      <a:pt x="96835" y="120246"/>
                      <a:pt x="80730" y="126915"/>
                      <a:pt x="63940" y="126915"/>
                    </a:cubicBezTo>
                    <a:lnTo>
                      <a:pt x="63924" y="126915"/>
                    </a:lnTo>
                    <a:cubicBezTo>
                      <a:pt x="47142" y="126915"/>
                      <a:pt x="31037" y="120246"/>
                      <a:pt x="19166" y="108375"/>
                    </a:cubicBezTo>
                    <a:lnTo>
                      <a:pt x="19158" y="108367"/>
                    </a:lnTo>
                    <a:cubicBezTo>
                      <a:pt x="7287" y="96488"/>
                      <a:pt x="617" y="80391"/>
                      <a:pt x="626" y="63601"/>
                    </a:cubicBezTo>
                    <a:lnTo>
                      <a:pt x="626" y="63585"/>
                    </a:lnTo>
                    <a:cubicBezTo>
                      <a:pt x="626" y="28625"/>
                      <a:pt x="28972" y="279"/>
                      <a:pt x="63940" y="279"/>
                    </a:cubicBezTo>
                    <a:lnTo>
                      <a:pt x="63948" y="279"/>
                    </a:lnTo>
                    <a:cubicBezTo>
                      <a:pt x="98915" y="287"/>
                      <a:pt x="127254" y="28633"/>
                      <a:pt x="127254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87870643-D0A4-16F9-B98F-DA04B2DDF0B3}"/>
                  </a:ext>
                </a:extLst>
              </p:cNvPr>
              <p:cNvSpPr/>
              <p:nvPr/>
            </p:nvSpPr>
            <p:spPr>
              <a:xfrm>
                <a:off x="7801103" y="3591510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601 h 126636"/>
                  <a:gd name="connsiteX1" fmla="*/ 108710 w 126636"/>
                  <a:gd name="connsiteY1" fmla="*/ 108375 h 126636"/>
                  <a:gd name="connsiteX2" fmla="*/ 63936 w 126636"/>
                  <a:gd name="connsiteY2" fmla="*/ 126915 h 126636"/>
                  <a:gd name="connsiteX3" fmla="*/ 63920 w 126636"/>
                  <a:gd name="connsiteY3" fmla="*/ 126915 h 126636"/>
                  <a:gd name="connsiteX4" fmla="*/ 19162 w 126636"/>
                  <a:gd name="connsiteY4" fmla="*/ 108375 h 126636"/>
                  <a:gd name="connsiteX5" fmla="*/ 19154 w 126636"/>
                  <a:gd name="connsiteY5" fmla="*/ 108367 h 126636"/>
                  <a:gd name="connsiteX6" fmla="*/ 614 w 126636"/>
                  <a:gd name="connsiteY6" fmla="*/ 63601 h 126636"/>
                  <a:gd name="connsiteX7" fmla="*/ 614 w 126636"/>
                  <a:gd name="connsiteY7" fmla="*/ 63585 h 126636"/>
                  <a:gd name="connsiteX8" fmla="*/ 63936 w 126636"/>
                  <a:gd name="connsiteY8" fmla="*/ 279 h 126636"/>
                  <a:gd name="connsiteX9" fmla="*/ 63936 w 126636"/>
                  <a:gd name="connsiteY9" fmla="*/ 279 h 126636"/>
                  <a:gd name="connsiteX10" fmla="*/ 127250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601"/>
                    </a:moveTo>
                    <a:cubicBezTo>
                      <a:pt x="127250" y="80480"/>
                      <a:pt x="120532" y="96552"/>
                      <a:pt x="108710" y="108375"/>
                    </a:cubicBezTo>
                    <a:cubicBezTo>
                      <a:pt x="96887" y="120197"/>
                      <a:pt x="80815" y="126915"/>
                      <a:pt x="63936" y="126915"/>
                    </a:cubicBezTo>
                    <a:lnTo>
                      <a:pt x="63920" y="126915"/>
                    </a:lnTo>
                    <a:cubicBezTo>
                      <a:pt x="47137" y="126915"/>
                      <a:pt x="31033" y="120246"/>
                      <a:pt x="19162" y="108375"/>
                    </a:cubicBezTo>
                    <a:lnTo>
                      <a:pt x="19154" y="108367"/>
                    </a:lnTo>
                    <a:cubicBezTo>
                      <a:pt x="7283" y="96488"/>
                      <a:pt x="614" y="80391"/>
                      <a:pt x="614" y="63601"/>
                    </a:cubicBezTo>
                    <a:lnTo>
                      <a:pt x="614" y="63585"/>
                    </a:lnTo>
                    <a:cubicBezTo>
                      <a:pt x="622" y="28625"/>
                      <a:pt x="28968" y="279"/>
                      <a:pt x="63936" y="279"/>
                    </a:cubicBezTo>
                    <a:lnTo>
                      <a:pt x="63936" y="279"/>
                    </a:lnTo>
                    <a:cubicBezTo>
                      <a:pt x="98903" y="287"/>
                      <a:pt x="127250" y="28633"/>
                      <a:pt x="127250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E690FE69-E09E-0934-B10D-85F23CEC2DCE}"/>
                  </a:ext>
                </a:extLst>
              </p:cNvPr>
              <p:cNvSpPr/>
              <p:nvPr/>
            </p:nvSpPr>
            <p:spPr>
              <a:xfrm>
                <a:off x="7517477" y="3591510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601 h 126636"/>
                  <a:gd name="connsiteX1" fmla="*/ 108690 w 126636"/>
                  <a:gd name="connsiteY1" fmla="*/ 108375 h 126636"/>
                  <a:gd name="connsiteX2" fmla="*/ 63924 w 126636"/>
                  <a:gd name="connsiteY2" fmla="*/ 126915 h 126636"/>
                  <a:gd name="connsiteX3" fmla="*/ 63907 w 126636"/>
                  <a:gd name="connsiteY3" fmla="*/ 126915 h 126636"/>
                  <a:gd name="connsiteX4" fmla="*/ 19150 w 126636"/>
                  <a:gd name="connsiteY4" fmla="*/ 108375 h 126636"/>
                  <a:gd name="connsiteX5" fmla="*/ 19142 w 126636"/>
                  <a:gd name="connsiteY5" fmla="*/ 108367 h 126636"/>
                  <a:gd name="connsiteX6" fmla="*/ 602 w 126636"/>
                  <a:gd name="connsiteY6" fmla="*/ 63601 h 126636"/>
                  <a:gd name="connsiteX7" fmla="*/ 602 w 126636"/>
                  <a:gd name="connsiteY7" fmla="*/ 63593 h 126636"/>
                  <a:gd name="connsiteX8" fmla="*/ 63924 w 126636"/>
                  <a:gd name="connsiteY8" fmla="*/ 279 h 126636"/>
                  <a:gd name="connsiteX9" fmla="*/ 63924 w 126636"/>
                  <a:gd name="connsiteY9" fmla="*/ 279 h 126636"/>
                  <a:gd name="connsiteX10" fmla="*/ 127238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601"/>
                    </a:moveTo>
                    <a:cubicBezTo>
                      <a:pt x="127238" y="80568"/>
                      <a:pt x="120463" y="96601"/>
                      <a:pt x="108690" y="108375"/>
                    </a:cubicBezTo>
                    <a:cubicBezTo>
                      <a:pt x="96923" y="120141"/>
                      <a:pt x="80891" y="126915"/>
                      <a:pt x="63924" y="126915"/>
                    </a:cubicBezTo>
                    <a:lnTo>
                      <a:pt x="63907" y="126915"/>
                    </a:lnTo>
                    <a:cubicBezTo>
                      <a:pt x="47125" y="126915"/>
                      <a:pt x="31020" y="120246"/>
                      <a:pt x="19150" y="108375"/>
                    </a:cubicBezTo>
                    <a:lnTo>
                      <a:pt x="19142" y="108367"/>
                    </a:lnTo>
                    <a:cubicBezTo>
                      <a:pt x="7271" y="96488"/>
                      <a:pt x="602" y="80391"/>
                      <a:pt x="602" y="63601"/>
                    </a:cubicBezTo>
                    <a:lnTo>
                      <a:pt x="602" y="63593"/>
                    </a:lnTo>
                    <a:cubicBezTo>
                      <a:pt x="609" y="28625"/>
                      <a:pt x="28956" y="279"/>
                      <a:pt x="63924" y="279"/>
                    </a:cubicBezTo>
                    <a:lnTo>
                      <a:pt x="63924" y="279"/>
                    </a:lnTo>
                    <a:cubicBezTo>
                      <a:pt x="98891" y="287"/>
                      <a:pt x="127238" y="28633"/>
                      <a:pt x="127238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2567C553-0F5A-7A89-1C4F-6AA2C4ACFB88}"/>
                  </a:ext>
                </a:extLst>
              </p:cNvPr>
              <p:cNvSpPr/>
              <p:nvPr/>
            </p:nvSpPr>
            <p:spPr>
              <a:xfrm>
                <a:off x="7233850" y="3591510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601 h 126636"/>
                  <a:gd name="connsiteX1" fmla="*/ 108677 w 126636"/>
                  <a:gd name="connsiteY1" fmla="*/ 108375 h 126636"/>
                  <a:gd name="connsiteX2" fmla="*/ 63911 w 126636"/>
                  <a:gd name="connsiteY2" fmla="*/ 126915 h 126636"/>
                  <a:gd name="connsiteX3" fmla="*/ 63903 w 126636"/>
                  <a:gd name="connsiteY3" fmla="*/ 126915 h 126636"/>
                  <a:gd name="connsiteX4" fmla="*/ 19138 w 126636"/>
                  <a:gd name="connsiteY4" fmla="*/ 108375 h 126636"/>
                  <a:gd name="connsiteX5" fmla="*/ 19129 w 126636"/>
                  <a:gd name="connsiteY5" fmla="*/ 108367 h 126636"/>
                  <a:gd name="connsiteX6" fmla="*/ 589 w 126636"/>
                  <a:gd name="connsiteY6" fmla="*/ 63601 h 126636"/>
                  <a:gd name="connsiteX7" fmla="*/ 589 w 126636"/>
                  <a:gd name="connsiteY7" fmla="*/ 63593 h 126636"/>
                  <a:gd name="connsiteX8" fmla="*/ 63911 w 126636"/>
                  <a:gd name="connsiteY8" fmla="*/ 279 h 126636"/>
                  <a:gd name="connsiteX9" fmla="*/ 63911 w 126636"/>
                  <a:gd name="connsiteY9" fmla="*/ 279 h 126636"/>
                  <a:gd name="connsiteX10" fmla="*/ 127226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601"/>
                    </a:moveTo>
                    <a:cubicBezTo>
                      <a:pt x="127226" y="80649"/>
                      <a:pt x="120395" y="96657"/>
                      <a:pt x="108677" y="108375"/>
                    </a:cubicBezTo>
                    <a:cubicBezTo>
                      <a:pt x="96959" y="120092"/>
                      <a:pt x="80960" y="126915"/>
                      <a:pt x="63911" y="126915"/>
                    </a:cubicBezTo>
                    <a:lnTo>
                      <a:pt x="63903" y="126915"/>
                    </a:lnTo>
                    <a:cubicBezTo>
                      <a:pt x="47113" y="126915"/>
                      <a:pt x="31008" y="120246"/>
                      <a:pt x="19138" y="108375"/>
                    </a:cubicBezTo>
                    <a:lnTo>
                      <a:pt x="19129" y="108367"/>
                    </a:lnTo>
                    <a:cubicBezTo>
                      <a:pt x="7258" y="96496"/>
                      <a:pt x="589" y="80391"/>
                      <a:pt x="589" y="63601"/>
                    </a:cubicBezTo>
                    <a:lnTo>
                      <a:pt x="589" y="63593"/>
                    </a:lnTo>
                    <a:cubicBezTo>
                      <a:pt x="597" y="28625"/>
                      <a:pt x="28944" y="279"/>
                      <a:pt x="63911" y="279"/>
                    </a:cubicBezTo>
                    <a:lnTo>
                      <a:pt x="63911" y="279"/>
                    </a:lnTo>
                    <a:cubicBezTo>
                      <a:pt x="98879" y="287"/>
                      <a:pt x="127226" y="28633"/>
                      <a:pt x="127226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F59BFC40-3389-0FC5-89C3-10BBE911D897}"/>
                  </a:ext>
                </a:extLst>
              </p:cNvPr>
              <p:cNvSpPr/>
              <p:nvPr/>
            </p:nvSpPr>
            <p:spPr>
              <a:xfrm>
                <a:off x="6950223" y="3591510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601 h 126636"/>
                  <a:gd name="connsiteX1" fmla="*/ 108665 w 126636"/>
                  <a:gd name="connsiteY1" fmla="*/ 108375 h 126636"/>
                  <a:gd name="connsiteX2" fmla="*/ 63900 w 126636"/>
                  <a:gd name="connsiteY2" fmla="*/ 126915 h 126636"/>
                  <a:gd name="connsiteX3" fmla="*/ 63891 w 126636"/>
                  <a:gd name="connsiteY3" fmla="*/ 126915 h 126636"/>
                  <a:gd name="connsiteX4" fmla="*/ 19126 w 126636"/>
                  <a:gd name="connsiteY4" fmla="*/ 108375 h 126636"/>
                  <a:gd name="connsiteX5" fmla="*/ 19118 w 126636"/>
                  <a:gd name="connsiteY5" fmla="*/ 108367 h 126636"/>
                  <a:gd name="connsiteX6" fmla="*/ 577 w 126636"/>
                  <a:gd name="connsiteY6" fmla="*/ 63601 h 126636"/>
                  <a:gd name="connsiteX7" fmla="*/ 577 w 126636"/>
                  <a:gd name="connsiteY7" fmla="*/ 63593 h 126636"/>
                  <a:gd name="connsiteX8" fmla="*/ 63891 w 126636"/>
                  <a:gd name="connsiteY8" fmla="*/ 279 h 126636"/>
                  <a:gd name="connsiteX9" fmla="*/ 63900 w 126636"/>
                  <a:gd name="connsiteY9" fmla="*/ 279 h 126636"/>
                  <a:gd name="connsiteX10" fmla="*/ 127213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601"/>
                    </a:moveTo>
                    <a:cubicBezTo>
                      <a:pt x="127213" y="80738"/>
                      <a:pt x="120335" y="96705"/>
                      <a:pt x="108665" y="108375"/>
                    </a:cubicBezTo>
                    <a:cubicBezTo>
                      <a:pt x="97004" y="120036"/>
                      <a:pt x="81037" y="126915"/>
                      <a:pt x="63900" y="126915"/>
                    </a:cubicBezTo>
                    <a:lnTo>
                      <a:pt x="63891" y="126915"/>
                    </a:lnTo>
                    <a:cubicBezTo>
                      <a:pt x="47102" y="126915"/>
                      <a:pt x="30997" y="120246"/>
                      <a:pt x="19126" y="108375"/>
                    </a:cubicBezTo>
                    <a:lnTo>
                      <a:pt x="19118" y="108367"/>
                    </a:lnTo>
                    <a:cubicBezTo>
                      <a:pt x="7247" y="96496"/>
                      <a:pt x="577" y="80391"/>
                      <a:pt x="577" y="63601"/>
                    </a:cubicBezTo>
                    <a:lnTo>
                      <a:pt x="577" y="63593"/>
                    </a:lnTo>
                    <a:cubicBezTo>
                      <a:pt x="577" y="28625"/>
                      <a:pt x="28924" y="279"/>
                      <a:pt x="63891" y="279"/>
                    </a:cubicBezTo>
                    <a:lnTo>
                      <a:pt x="63900" y="279"/>
                    </a:lnTo>
                    <a:cubicBezTo>
                      <a:pt x="98867" y="287"/>
                      <a:pt x="127213" y="28633"/>
                      <a:pt x="127213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58B62908-4941-0A69-428B-185F085691A4}"/>
                  </a:ext>
                </a:extLst>
              </p:cNvPr>
              <p:cNvSpPr/>
              <p:nvPr/>
            </p:nvSpPr>
            <p:spPr>
              <a:xfrm>
                <a:off x="6666596" y="3591510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601 h 126636"/>
                  <a:gd name="connsiteX1" fmla="*/ 108653 w 126636"/>
                  <a:gd name="connsiteY1" fmla="*/ 108375 h 126636"/>
                  <a:gd name="connsiteX2" fmla="*/ 63887 w 126636"/>
                  <a:gd name="connsiteY2" fmla="*/ 126915 h 126636"/>
                  <a:gd name="connsiteX3" fmla="*/ 63879 w 126636"/>
                  <a:gd name="connsiteY3" fmla="*/ 126915 h 126636"/>
                  <a:gd name="connsiteX4" fmla="*/ 19113 w 126636"/>
                  <a:gd name="connsiteY4" fmla="*/ 108375 h 126636"/>
                  <a:gd name="connsiteX5" fmla="*/ 19106 w 126636"/>
                  <a:gd name="connsiteY5" fmla="*/ 108367 h 126636"/>
                  <a:gd name="connsiteX6" fmla="*/ 565 w 126636"/>
                  <a:gd name="connsiteY6" fmla="*/ 63601 h 126636"/>
                  <a:gd name="connsiteX7" fmla="*/ 565 w 126636"/>
                  <a:gd name="connsiteY7" fmla="*/ 63593 h 126636"/>
                  <a:gd name="connsiteX8" fmla="*/ 63879 w 126636"/>
                  <a:gd name="connsiteY8" fmla="*/ 279 h 126636"/>
                  <a:gd name="connsiteX9" fmla="*/ 63887 w 126636"/>
                  <a:gd name="connsiteY9" fmla="*/ 279 h 126636"/>
                  <a:gd name="connsiteX10" fmla="*/ 127201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601"/>
                    </a:moveTo>
                    <a:cubicBezTo>
                      <a:pt x="127201" y="80827"/>
                      <a:pt x="120266" y="96754"/>
                      <a:pt x="108653" y="108375"/>
                    </a:cubicBezTo>
                    <a:cubicBezTo>
                      <a:pt x="97040" y="119987"/>
                      <a:pt x="81113" y="126915"/>
                      <a:pt x="63887" y="126915"/>
                    </a:cubicBezTo>
                    <a:lnTo>
                      <a:pt x="63879" y="126915"/>
                    </a:lnTo>
                    <a:cubicBezTo>
                      <a:pt x="47089" y="126915"/>
                      <a:pt x="30985" y="120246"/>
                      <a:pt x="19113" y="108375"/>
                    </a:cubicBezTo>
                    <a:lnTo>
                      <a:pt x="19106" y="108367"/>
                    </a:lnTo>
                    <a:cubicBezTo>
                      <a:pt x="7235" y="96496"/>
                      <a:pt x="565" y="80391"/>
                      <a:pt x="565" y="63601"/>
                    </a:cubicBezTo>
                    <a:lnTo>
                      <a:pt x="565" y="63593"/>
                    </a:lnTo>
                    <a:cubicBezTo>
                      <a:pt x="565" y="28625"/>
                      <a:pt x="28912" y="279"/>
                      <a:pt x="63879" y="279"/>
                    </a:cubicBezTo>
                    <a:lnTo>
                      <a:pt x="63887" y="279"/>
                    </a:lnTo>
                    <a:cubicBezTo>
                      <a:pt x="98855" y="287"/>
                      <a:pt x="127201" y="28633"/>
                      <a:pt x="127201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8B860531-420A-E354-A286-5835960DBC1C}"/>
                  </a:ext>
                </a:extLst>
              </p:cNvPr>
              <p:cNvSpPr/>
              <p:nvPr/>
            </p:nvSpPr>
            <p:spPr>
              <a:xfrm>
                <a:off x="6382970" y="3591510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601 h 126636"/>
                  <a:gd name="connsiteX1" fmla="*/ 108641 w 126636"/>
                  <a:gd name="connsiteY1" fmla="*/ 108375 h 126636"/>
                  <a:gd name="connsiteX2" fmla="*/ 63875 w 126636"/>
                  <a:gd name="connsiteY2" fmla="*/ 126915 h 126636"/>
                  <a:gd name="connsiteX3" fmla="*/ 63867 w 126636"/>
                  <a:gd name="connsiteY3" fmla="*/ 126915 h 126636"/>
                  <a:gd name="connsiteX4" fmla="*/ 19101 w 126636"/>
                  <a:gd name="connsiteY4" fmla="*/ 108375 h 126636"/>
                  <a:gd name="connsiteX5" fmla="*/ 19093 w 126636"/>
                  <a:gd name="connsiteY5" fmla="*/ 108367 h 126636"/>
                  <a:gd name="connsiteX6" fmla="*/ 553 w 126636"/>
                  <a:gd name="connsiteY6" fmla="*/ 63601 h 126636"/>
                  <a:gd name="connsiteX7" fmla="*/ 553 w 126636"/>
                  <a:gd name="connsiteY7" fmla="*/ 63593 h 126636"/>
                  <a:gd name="connsiteX8" fmla="*/ 63867 w 126636"/>
                  <a:gd name="connsiteY8" fmla="*/ 279 h 126636"/>
                  <a:gd name="connsiteX9" fmla="*/ 63867 w 126636"/>
                  <a:gd name="connsiteY9" fmla="*/ 279 h 126636"/>
                  <a:gd name="connsiteX10" fmla="*/ 127189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601"/>
                    </a:moveTo>
                    <a:cubicBezTo>
                      <a:pt x="127189" y="80915"/>
                      <a:pt x="120205" y="96810"/>
                      <a:pt x="108641" y="108375"/>
                    </a:cubicBezTo>
                    <a:cubicBezTo>
                      <a:pt x="97077" y="119931"/>
                      <a:pt x="81181" y="126915"/>
                      <a:pt x="63875" y="126915"/>
                    </a:cubicBezTo>
                    <a:lnTo>
                      <a:pt x="63867" y="126915"/>
                    </a:lnTo>
                    <a:cubicBezTo>
                      <a:pt x="47077" y="126915"/>
                      <a:pt x="30972" y="120246"/>
                      <a:pt x="19101" y="108375"/>
                    </a:cubicBezTo>
                    <a:lnTo>
                      <a:pt x="19093" y="108367"/>
                    </a:lnTo>
                    <a:cubicBezTo>
                      <a:pt x="7222" y="96496"/>
                      <a:pt x="553" y="80391"/>
                      <a:pt x="553" y="63601"/>
                    </a:cubicBezTo>
                    <a:lnTo>
                      <a:pt x="553" y="63593"/>
                    </a:lnTo>
                    <a:cubicBezTo>
                      <a:pt x="553" y="28625"/>
                      <a:pt x="28900" y="279"/>
                      <a:pt x="63867" y="279"/>
                    </a:cubicBezTo>
                    <a:lnTo>
                      <a:pt x="63867" y="279"/>
                    </a:lnTo>
                    <a:cubicBezTo>
                      <a:pt x="98835" y="287"/>
                      <a:pt x="127189" y="28633"/>
                      <a:pt x="127189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C8A52B34-4586-96E8-E1F5-C02C9745043D}"/>
                  </a:ext>
                </a:extLst>
              </p:cNvPr>
              <p:cNvSpPr/>
              <p:nvPr/>
            </p:nvSpPr>
            <p:spPr>
              <a:xfrm>
                <a:off x="6099343" y="3591510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601 h 126636"/>
                  <a:gd name="connsiteX1" fmla="*/ 108629 w 126627"/>
                  <a:gd name="connsiteY1" fmla="*/ 108375 h 126636"/>
                  <a:gd name="connsiteX2" fmla="*/ 63863 w 126627"/>
                  <a:gd name="connsiteY2" fmla="*/ 126915 h 126636"/>
                  <a:gd name="connsiteX3" fmla="*/ 63855 w 126627"/>
                  <a:gd name="connsiteY3" fmla="*/ 126915 h 126636"/>
                  <a:gd name="connsiteX4" fmla="*/ 19089 w 126627"/>
                  <a:gd name="connsiteY4" fmla="*/ 108383 h 126636"/>
                  <a:gd name="connsiteX5" fmla="*/ 19081 w 126627"/>
                  <a:gd name="connsiteY5" fmla="*/ 108375 h 126636"/>
                  <a:gd name="connsiteX6" fmla="*/ 541 w 126627"/>
                  <a:gd name="connsiteY6" fmla="*/ 63601 h 126636"/>
                  <a:gd name="connsiteX7" fmla="*/ 541 w 126627"/>
                  <a:gd name="connsiteY7" fmla="*/ 63601 h 126636"/>
                  <a:gd name="connsiteX8" fmla="*/ 63855 w 126627"/>
                  <a:gd name="connsiteY8" fmla="*/ 279 h 126636"/>
                  <a:gd name="connsiteX9" fmla="*/ 63855 w 126627"/>
                  <a:gd name="connsiteY9" fmla="*/ 279 h 126636"/>
                  <a:gd name="connsiteX10" fmla="*/ 127169 w 126627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601"/>
                    </a:moveTo>
                    <a:cubicBezTo>
                      <a:pt x="127169" y="80996"/>
                      <a:pt x="120137" y="96859"/>
                      <a:pt x="108629" y="108375"/>
                    </a:cubicBezTo>
                    <a:cubicBezTo>
                      <a:pt x="97121" y="119883"/>
                      <a:pt x="81258" y="126915"/>
                      <a:pt x="63863" y="126915"/>
                    </a:cubicBezTo>
                    <a:lnTo>
                      <a:pt x="63855" y="126915"/>
                    </a:lnTo>
                    <a:cubicBezTo>
                      <a:pt x="47065" y="126915"/>
                      <a:pt x="30960" y="120246"/>
                      <a:pt x="19089" y="108383"/>
                    </a:cubicBezTo>
                    <a:lnTo>
                      <a:pt x="19081" y="108375"/>
                    </a:lnTo>
                    <a:cubicBezTo>
                      <a:pt x="7210" y="96496"/>
                      <a:pt x="541" y="80391"/>
                      <a:pt x="541" y="63601"/>
                    </a:cubicBezTo>
                    <a:lnTo>
                      <a:pt x="541" y="63601"/>
                    </a:lnTo>
                    <a:cubicBezTo>
                      <a:pt x="541" y="28633"/>
                      <a:pt x="28888" y="279"/>
                      <a:pt x="63855" y="279"/>
                    </a:cubicBezTo>
                    <a:lnTo>
                      <a:pt x="63855" y="279"/>
                    </a:lnTo>
                    <a:cubicBezTo>
                      <a:pt x="98823" y="287"/>
                      <a:pt x="127169" y="28633"/>
                      <a:pt x="127169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D5C0A18F-630A-A269-516D-9958ABA704EF}"/>
                  </a:ext>
                </a:extLst>
              </p:cNvPr>
              <p:cNvSpPr/>
              <p:nvPr/>
            </p:nvSpPr>
            <p:spPr>
              <a:xfrm>
                <a:off x="5815708" y="3591510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601 h 126636"/>
                  <a:gd name="connsiteX1" fmla="*/ 108625 w 126636"/>
                  <a:gd name="connsiteY1" fmla="*/ 108375 h 126636"/>
                  <a:gd name="connsiteX2" fmla="*/ 63859 w 126636"/>
                  <a:gd name="connsiteY2" fmla="*/ 126915 h 126636"/>
                  <a:gd name="connsiteX3" fmla="*/ 63851 w 126636"/>
                  <a:gd name="connsiteY3" fmla="*/ 126915 h 126636"/>
                  <a:gd name="connsiteX4" fmla="*/ 19085 w 126636"/>
                  <a:gd name="connsiteY4" fmla="*/ 108383 h 126636"/>
                  <a:gd name="connsiteX5" fmla="*/ 19077 w 126636"/>
                  <a:gd name="connsiteY5" fmla="*/ 108375 h 126636"/>
                  <a:gd name="connsiteX6" fmla="*/ 529 w 126636"/>
                  <a:gd name="connsiteY6" fmla="*/ 63601 h 126636"/>
                  <a:gd name="connsiteX7" fmla="*/ 529 w 126636"/>
                  <a:gd name="connsiteY7" fmla="*/ 63601 h 126636"/>
                  <a:gd name="connsiteX8" fmla="*/ 63851 w 126636"/>
                  <a:gd name="connsiteY8" fmla="*/ 279 h 126636"/>
                  <a:gd name="connsiteX9" fmla="*/ 63851 w 126636"/>
                  <a:gd name="connsiteY9" fmla="*/ 279 h 126636"/>
                  <a:gd name="connsiteX10" fmla="*/ 127165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601"/>
                    </a:moveTo>
                    <a:cubicBezTo>
                      <a:pt x="127165" y="81085"/>
                      <a:pt x="120076" y="96915"/>
                      <a:pt x="108625" y="108375"/>
                    </a:cubicBezTo>
                    <a:cubicBezTo>
                      <a:pt x="97165" y="119826"/>
                      <a:pt x="81343" y="126915"/>
                      <a:pt x="63859" y="126915"/>
                    </a:cubicBezTo>
                    <a:lnTo>
                      <a:pt x="63851" y="126915"/>
                    </a:lnTo>
                    <a:cubicBezTo>
                      <a:pt x="47061" y="126915"/>
                      <a:pt x="30956" y="120246"/>
                      <a:pt x="19085" y="108383"/>
                    </a:cubicBezTo>
                    <a:lnTo>
                      <a:pt x="19077" y="108375"/>
                    </a:lnTo>
                    <a:cubicBezTo>
                      <a:pt x="7206" y="96496"/>
                      <a:pt x="529" y="80391"/>
                      <a:pt x="529" y="63601"/>
                    </a:cubicBezTo>
                    <a:lnTo>
                      <a:pt x="529" y="63601"/>
                    </a:lnTo>
                    <a:cubicBezTo>
                      <a:pt x="529" y="28633"/>
                      <a:pt x="28884" y="279"/>
                      <a:pt x="63851" y="279"/>
                    </a:cubicBezTo>
                    <a:lnTo>
                      <a:pt x="63851" y="279"/>
                    </a:lnTo>
                    <a:cubicBezTo>
                      <a:pt x="98818" y="279"/>
                      <a:pt x="127165" y="28633"/>
                      <a:pt x="127165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9" name="图形 214">
              <a:extLst>
                <a:ext uri="{FF2B5EF4-FFF2-40B4-BE49-F238E27FC236}">
                  <a16:creationId xmlns:a16="http://schemas.microsoft.com/office/drawing/2014/main" id="{3168E408-25C2-5994-7B02-1094B05832B8}"/>
                </a:ext>
              </a:extLst>
            </p:cNvPr>
            <p:cNvGrpSpPr/>
            <p:nvPr/>
          </p:nvGrpSpPr>
          <p:grpSpPr>
            <a:xfrm>
              <a:off x="5815708" y="3804882"/>
              <a:ext cx="2395658" cy="126636"/>
              <a:chOff x="5815708" y="3804882"/>
              <a:chExt cx="2395658" cy="126636"/>
            </a:xfrm>
            <a:grpFill/>
          </p:grpSpPr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95DBD95A-4FE9-551E-110C-893B50A98F67}"/>
                  </a:ext>
                </a:extLst>
              </p:cNvPr>
              <p:cNvSpPr/>
              <p:nvPr/>
            </p:nvSpPr>
            <p:spPr>
              <a:xfrm>
                <a:off x="8084739" y="3804882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636 h 126636"/>
                  <a:gd name="connsiteX1" fmla="*/ 108714 w 126627"/>
                  <a:gd name="connsiteY1" fmla="*/ 108410 h 126636"/>
                  <a:gd name="connsiteX2" fmla="*/ 63940 w 126627"/>
                  <a:gd name="connsiteY2" fmla="*/ 126950 h 126636"/>
                  <a:gd name="connsiteX3" fmla="*/ 63924 w 126627"/>
                  <a:gd name="connsiteY3" fmla="*/ 126950 h 126636"/>
                  <a:gd name="connsiteX4" fmla="*/ 19166 w 126627"/>
                  <a:gd name="connsiteY4" fmla="*/ 108410 h 126636"/>
                  <a:gd name="connsiteX5" fmla="*/ 19158 w 126627"/>
                  <a:gd name="connsiteY5" fmla="*/ 108402 h 126636"/>
                  <a:gd name="connsiteX6" fmla="*/ 626 w 126627"/>
                  <a:gd name="connsiteY6" fmla="*/ 63636 h 126636"/>
                  <a:gd name="connsiteX7" fmla="*/ 626 w 126627"/>
                  <a:gd name="connsiteY7" fmla="*/ 63620 h 126636"/>
                  <a:gd name="connsiteX8" fmla="*/ 63940 w 126627"/>
                  <a:gd name="connsiteY8" fmla="*/ 314 h 126636"/>
                  <a:gd name="connsiteX9" fmla="*/ 63948 w 126627"/>
                  <a:gd name="connsiteY9" fmla="*/ 314 h 126636"/>
                  <a:gd name="connsiteX10" fmla="*/ 127254 w 126627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636"/>
                    </a:moveTo>
                    <a:cubicBezTo>
                      <a:pt x="127254" y="80427"/>
                      <a:pt x="120585" y="96531"/>
                      <a:pt x="108714" y="108410"/>
                    </a:cubicBezTo>
                    <a:cubicBezTo>
                      <a:pt x="96835" y="120281"/>
                      <a:pt x="80730" y="126950"/>
                      <a:pt x="63940" y="126950"/>
                    </a:cubicBezTo>
                    <a:lnTo>
                      <a:pt x="63924" y="126950"/>
                    </a:lnTo>
                    <a:cubicBezTo>
                      <a:pt x="47142" y="126950"/>
                      <a:pt x="31037" y="120281"/>
                      <a:pt x="19166" y="108410"/>
                    </a:cubicBezTo>
                    <a:lnTo>
                      <a:pt x="19158" y="108402"/>
                    </a:lnTo>
                    <a:cubicBezTo>
                      <a:pt x="7287" y="96523"/>
                      <a:pt x="617" y="80427"/>
                      <a:pt x="626" y="63636"/>
                    </a:cubicBezTo>
                    <a:lnTo>
                      <a:pt x="626" y="63620"/>
                    </a:lnTo>
                    <a:cubicBezTo>
                      <a:pt x="626" y="28661"/>
                      <a:pt x="28972" y="314"/>
                      <a:pt x="63940" y="314"/>
                    </a:cubicBezTo>
                    <a:lnTo>
                      <a:pt x="63948" y="314"/>
                    </a:lnTo>
                    <a:cubicBezTo>
                      <a:pt x="98915" y="322"/>
                      <a:pt x="127254" y="28669"/>
                      <a:pt x="127254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B9B55CE4-7A06-4D90-0E71-5FECBA5A6B76}"/>
                  </a:ext>
                </a:extLst>
              </p:cNvPr>
              <p:cNvSpPr/>
              <p:nvPr/>
            </p:nvSpPr>
            <p:spPr>
              <a:xfrm>
                <a:off x="7801103" y="3804882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636 h 126636"/>
                  <a:gd name="connsiteX1" fmla="*/ 108710 w 126636"/>
                  <a:gd name="connsiteY1" fmla="*/ 108410 h 126636"/>
                  <a:gd name="connsiteX2" fmla="*/ 63936 w 126636"/>
                  <a:gd name="connsiteY2" fmla="*/ 126950 h 126636"/>
                  <a:gd name="connsiteX3" fmla="*/ 63920 w 126636"/>
                  <a:gd name="connsiteY3" fmla="*/ 126950 h 126636"/>
                  <a:gd name="connsiteX4" fmla="*/ 19162 w 126636"/>
                  <a:gd name="connsiteY4" fmla="*/ 108410 h 126636"/>
                  <a:gd name="connsiteX5" fmla="*/ 19154 w 126636"/>
                  <a:gd name="connsiteY5" fmla="*/ 108402 h 126636"/>
                  <a:gd name="connsiteX6" fmla="*/ 614 w 126636"/>
                  <a:gd name="connsiteY6" fmla="*/ 63636 h 126636"/>
                  <a:gd name="connsiteX7" fmla="*/ 614 w 126636"/>
                  <a:gd name="connsiteY7" fmla="*/ 63620 h 126636"/>
                  <a:gd name="connsiteX8" fmla="*/ 63936 w 126636"/>
                  <a:gd name="connsiteY8" fmla="*/ 314 h 126636"/>
                  <a:gd name="connsiteX9" fmla="*/ 63936 w 126636"/>
                  <a:gd name="connsiteY9" fmla="*/ 314 h 126636"/>
                  <a:gd name="connsiteX10" fmla="*/ 127250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636"/>
                    </a:moveTo>
                    <a:cubicBezTo>
                      <a:pt x="127250" y="80515"/>
                      <a:pt x="120532" y="96588"/>
                      <a:pt x="108710" y="108410"/>
                    </a:cubicBezTo>
                    <a:cubicBezTo>
                      <a:pt x="96887" y="120233"/>
                      <a:pt x="80815" y="126950"/>
                      <a:pt x="63936" y="126950"/>
                    </a:cubicBezTo>
                    <a:lnTo>
                      <a:pt x="63920" y="126950"/>
                    </a:lnTo>
                    <a:cubicBezTo>
                      <a:pt x="47137" y="126950"/>
                      <a:pt x="31033" y="120281"/>
                      <a:pt x="19162" y="108410"/>
                    </a:cubicBezTo>
                    <a:lnTo>
                      <a:pt x="19154" y="108402"/>
                    </a:lnTo>
                    <a:cubicBezTo>
                      <a:pt x="7283" y="96523"/>
                      <a:pt x="614" y="80427"/>
                      <a:pt x="614" y="63636"/>
                    </a:cubicBezTo>
                    <a:lnTo>
                      <a:pt x="614" y="63620"/>
                    </a:lnTo>
                    <a:cubicBezTo>
                      <a:pt x="622" y="28661"/>
                      <a:pt x="28968" y="314"/>
                      <a:pt x="63936" y="314"/>
                    </a:cubicBezTo>
                    <a:lnTo>
                      <a:pt x="63936" y="314"/>
                    </a:lnTo>
                    <a:cubicBezTo>
                      <a:pt x="98903" y="322"/>
                      <a:pt x="127250" y="28669"/>
                      <a:pt x="127250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5932A607-7E73-B8AC-AAB4-BD686892CB1A}"/>
                  </a:ext>
                </a:extLst>
              </p:cNvPr>
              <p:cNvSpPr/>
              <p:nvPr/>
            </p:nvSpPr>
            <p:spPr>
              <a:xfrm>
                <a:off x="7517477" y="3804882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636 h 126636"/>
                  <a:gd name="connsiteX1" fmla="*/ 108690 w 126636"/>
                  <a:gd name="connsiteY1" fmla="*/ 108410 h 126636"/>
                  <a:gd name="connsiteX2" fmla="*/ 63924 w 126636"/>
                  <a:gd name="connsiteY2" fmla="*/ 126950 h 126636"/>
                  <a:gd name="connsiteX3" fmla="*/ 63907 w 126636"/>
                  <a:gd name="connsiteY3" fmla="*/ 126950 h 126636"/>
                  <a:gd name="connsiteX4" fmla="*/ 19150 w 126636"/>
                  <a:gd name="connsiteY4" fmla="*/ 108410 h 126636"/>
                  <a:gd name="connsiteX5" fmla="*/ 19142 w 126636"/>
                  <a:gd name="connsiteY5" fmla="*/ 108402 h 126636"/>
                  <a:gd name="connsiteX6" fmla="*/ 602 w 126636"/>
                  <a:gd name="connsiteY6" fmla="*/ 63636 h 126636"/>
                  <a:gd name="connsiteX7" fmla="*/ 602 w 126636"/>
                  <a:gd name="connsiteY7" fmla="*/ 63628 h 126636"/>
                  <a:gd name="connsiteX8" fmla="*/ 63924 w 126636"/>
                  <a:gd name="connsiteY8" fmla="*/ 314 h 126636"/>
                  <a:gd name="connsiteX9" fmla="*/ 63924 w 126636"/>
                  <a:gd name="connsiteY9" fmla="*/ 314 h 126636"/>
                  <a:gd name="connsiteX10" fmla="*/ 127238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636"/>
                    </a:moveTo>
                    <a:cubicBezTo>
                      <a:pt x="127238" y="80604"/>
                      <a:pt x="120463" y="96636"/>
                      <a:pt x="108690" y="108410"/>
                    </a:cubicBezTo>
                    <a:cubicBezTo>
                      <a:pt x="96923" y="120176"/>
                      <a:pt x="80891" y="126950"/>
                      <a:pt x="63924" y="126950"/>
                    </a:cubicBezTo>
                    <a:lnTo>
                      <a:pt x="63907" y="126950"/>
                    </a:lnTo>
                    <a:cubicBezTo>
                      <a:pt x="47125" y="126950"/>
                      <a:pt x="31020" y="120281"/>
                      <a:pt x="19150" y="108410"/>
                    </a:cubicBezTo>
                    <a:lnTo>
                      <a:pt x="19142" y="108402"/>
                    </a:lnTo>
                    <a:cubicBezTo>
                      <a:pt x="7271" y="96523"/>
                      <a:pt x="602" y="80427"/>
                      <a:pt x="602" y="63636"/>
                    </a:cubicBezTo>
                    <a:lnTo>
                      <a:pt x="602" y="63628"/>
                    </a:lnTo>
                    <a:cubicBezTo>
                      <a:pt x="609" y="28661"/>
                      <a:pt x="28956" y="314"/>
                      <a:pt x="63924" y="314"/>
                    </a:cubicBezTo>
                    <a:lnTo>
                      <a:pt x="63924" y="314"/>
                    </a:lnTo>
                    <a:cubicBezTo>
                      <a:pt x="98891" y="322"/>
                      <a:pt x="127238" y="28669"/>
                      <a:pt x="127238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5B74F128-11D1-FF72-4CA0-50A23E26E88F}"/>
                  </a:ext>
                </a:extLst>
              </p:cNvPr>
              <p:cNvSpPr/>
              <p:nvPr/>
            </p:nvSpPr>
            <p:spPr>
              <a:xfrm>
                <a:off x="7233850" y="3804882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636 h 126636"/>
                  <a:gd name="connsiteX1" fmla="*/ 108677 w 126636"/>
                  <a:gd name="connsiteY1" fmla="*/ 108410 h 126636"/>
                  <a:gd name="connsiteX2" fmla="*/ 63911 w 126636"/>
                  <a:gd name="connsiteY2" fmla="*/ 126950 h 126636"/>
                  <a:gd name="connsiteX3" fmla="*/ 63903 w 126636"/>
                  <a:gd name="connsiteY3" fmla="*/ 126950 h 126636"/>
                  <a:gd name="connsiteX4" fmla="*/ 19138 w 126636"/>
                  <a:gd name="connsiteY4" fmla="*/ 108410 h 126636"/>
                  <a:gd name="connsiteX5" fmla="*/ 19129 w 126636"/>
                  <a:gd name="connsiteY5" fmla="*/ 108402 h 126636"/>
                  <a:gd name="connsiteX6" fmla="*/ 589 w 126636"/>
                  <a:gd name="connsiteY6" fmla="*/ 63636 h 126636"/>
                  <a:gd name="connsiteX7" fmla="*/ 589 w 126636"/>
                  <a:gd name="connsiteY7" fmla="*/ 63628 h 126636"/>
                  <a:gd name="connsiteX8" fmla="*/ 63911 w 126636"/>
                  <a:gd name="connsiteY8" fmla="*/ 314 h 126636"/>
                  <a:gd name="connsiteX9" fmla="*/ 63911 w 126636"/>
                  <a:gd name="connsiteY9" fmla="*/ 314 h 126636"/>
                  <a:gd name="connsiteX10" fmla="*/ 127226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636"/>
                    </a:moveTo>
                    <a:cubicBezTo>
                      <a:pt x="127226" y="80685"/>
                      <a:pt x="120395" y="96693"/>
                      <a:pt x="108677" y="108410"/>
                    </a:cubicBezTo>
                    <a:cubicBezTo>
                      <a:pt x="96959" y="120128"/>
                      <a:pt x="80960" y="126950"/>
                      <a:pt x="63911" y="126950"/>
                    </a:cubicBezTo>
                    <a:lnTo>
                      <a:pt x="63903" y="126950"/>
                    </a:lnTo>
                    <a:cubicBezTo>
                      <a:pt x="47113" y="126950"/>
                      <a:pt x="31008" y="120281"/>
                      <a:pt x="19138" y="108410"/>
                    </a:cubicBezTo>
                    <a:lnTo>
                      <a:pt x="19129" y="108402"/>
                    </a:lnTo>
                    <a:cubicBezTo>
                      <a:pt x="7258" y="96531"/>
                      <a:pt x="589" y="80427"/>
                      <a:pt x="589" y="63636"/>
                    </a:cubicBezTo>
                    <a:lnTo>
                      <a:pt x="589" y="63628"/>
                    </a:lnTo>
                    <a:cubicBezTo>
                      <a:pt x="597" y="28661"/>
                      <a:pt x="28944" y="314"/>
                      <a:pt x="63911" y="314"/>
                    </a:cubicBezTo>
                    <a:lnTo>
                      <a:pt x="63911" y="314"/>
                    </a:lnTo>
                    <a:cubicBezTo>
                      <a:pt x="98879" y="322"/>
                      <a:pt x="127226" y="28669"/>
                      <a:pt x="127226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C68B7007-049D-A2B7-614E-D258FE748F6A}"/>
                  </a:ext>
                </a:extLst>
              </p:cNvPr>
              <p:cNvSpPr/>
              <p:nvPr/>
            </p:nvSpPr>
            <p:spPr>
              <a:xfrm>
                <a:off x="6950223" y="3804882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636 h 126636"/>
                  <a:gd name="connsiteX1" fmla="*/ 108665 w 126636"/>
                  <a:gd name="connsiteY1" fmla="*/ 108410 h 126636"/>
                  <a:gd name="connsiteX2" fmla="*/ 63900 w 126636"/>
                  <a:gd name="connsiteY2" fmla="*/ 126950 h 126636"/>
                  <a:gd name="connsiteX3" fmla="*/ 63891 w 126636"/>
                  <a:gd name="connsiteY3" fmla="*/ 126950 h 126636"/>
                  <a:gd name="connsiteX4" fmla="*/ 19126 w 126636"/>
                  <a:gd name="connsiteY4" fmla="*/ 108410 h 126636"/>
                  <a:gd name="connsiteX5" fmla="*/ 19118 w 126636"/>
                  <a:gd name="connsiteY5" fmla="*/ 108402 h 126636"/>
                  <a:gd name="connsiteX6" fmla="*/ 577 w 126636"/>
                  <a:gd name="connsiteY6" fmla="*/ 63636 h 126636"/>
                  <a:gd name="connsiteX7" fmla="*/ 577 w 126636"/>
                  <a:gd name="connsiteY7" fmla="*/ 63628 h 126636"/>
                  <a:gd name="connsiteX8" fmla="*/ 63891 w 126636"/>
                  <a:gd name="connsiteY8" fmla="*/ 314 h 126636"/>
                  <a:gd name="connsiteX9" fmla="*/ 63900 w 126636"/>
                  <a:gd name="connsiteY9" fmla="*/ 314 h 126636"/>
                  <a:gd name="connsiteX10" fmla="*/ 127213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636"/>
                    </a:moveTo>
                    <a:cubicBezTo>
                      <a:pt x="127213" y="80773"/>
                      <a:pt x="120335" y="96741"/>
                      <a:pt x="108665" y="108410"/>
                    </a:cubicBezTo>
                    <a:cubicBezTo>
                      <a:pt x="97004" y="120072"/>
                      <a:pt x="81037" y="126950"/>
                      <a:pt x="63900" y="126950"/>
                    </a:cubicBezTo>
                    <a:lnTo>
                      <a:pt x="63891" y="126950"/>
                    </a:lnTo>
                    <a:cubicBezTo>
                      <a:pt x="47102" y="126950"/>
                      <a:pt x="30997" y="120281"/>
                      <a:pt x="19126" y="108410"/>
                    </a:cubicBezTo>
                    <a:lnTo>
                      <a:pt x="19118" y="108402"/>
                    </a:lnTo>
                    <a:cubicBezTo>
                      <a:pt x="7247" y="96531"/>
                      <a:pt x="577" y="80427"/>
                      <a:pt x="577" y="63636"/>
                    </a:cubicBezTo>
                    <a:lnTo>
                      <a:pt x="577" y="63628"/>
                    </a:lnTo>
                    <a:cubicBezTo>
                      <a:pt x="577" y="28661"/>
                      <a:pt x="28924" y="314"/>
                      <a:pt x="63891" y="314"/>
                    </a:cubicBezTo>
                    <a:lnTo>
                      <a:pt x="63900" y="314"/>
                    </a:lnTo>
                    <a:cubicBezTo>
                      <a:pt x="98867" y="322"/>
                      <a:pt x="127213" y="28669"/>
                      <a:pt x="127213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0F5B8BB9-B87B-8551-6F6E-6C82A838ACF7}"/>
                  </a:ext>
                </a:extLst>
              </p:cNvPr>
              <p:cNvSpPr/>
              <p:nvPr/>
            </p:nvSpPr>
            <p:spPr>
              <a:xfrm>
                <a:off x="6666596" y="3804882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636 h 126636"/>
                  <a:gd name="connsiteX1" fmla="*/ 108653 w 126636"/>
                  <a:gd name="connsiteY1" fmla="*/ 108410 h 126636"/>
                  <a:gd name="connsiteX2" fmla="*/ 63887 w 126636"/>
                  <a:gd name="connsiteY2" fmla="*/ 126950 h 126636"/>
                  <a:gd name="connsiteX3" fmla="*/ 63879 w 126636"/>
                  <a:gd name="connsiteY3" fmla="*/ 126950 h 126636"/>
                  <a:gd name="connsiteX4" fmla="*/ 19113 w 126636"/>
                  <a:gd name="connsiteY4" fmla="*/ 108410 h 126636"/>
                  <a:gd name="connsiteX5" fmla="*/ 19106 w 126636"/>
                  <a:gd name="connsiteY5" fmla="*/ 108402 h 126636"/>
                  <a:gd name="connsiteX6" fmla="*/ 565 w 126636"/>
                  <a:gd name="connsiteY6" fmla="*/ 63636 h 126636"/>
                  <a:gd name="connsiteX7" fmla="*/ 565 w 126636"/>
                  <a:gd name="connsiteY7" fmla="*/ 63628 h 126636"/>
                  <a:gd name="connsiteX8" fmla="*/ 63879 w 126636"/>
                  <a:gd name="connsiteY8" fmla="*/ 314 h 126636"/>
                  <a:gd name="connsiteX9" fmla="*/ 63887 w 126636"/>
                  <a:gd name="connsiteY9" fmla="*/ 314 h 126636"/>
                  <a:gd name="connsiteX10" fmla="*/ 127201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636"/>
                    </a:moveTo>
                    <a:cubicBezTo>
                      <a:pt x="127201" y="80862"/>
                      <a:pt x="120266" y="96790"/>
                      <a:pt x="108653" y="108410"/>
                    </a:cubicBezTo>
                    <a:cubicBezTo>
                      <a:pt x="97040" y="120023"/>
                      <a:pt x="81113" y="126950"/>
                      <a:pt x="63887" y="126950"/>
                    </a:cubicBezTo>
                    <a:lnTo>
                      <a:pt x="63879" y="126950"/>
                    </a:lnTo>
                    <a:cubicBezTo>
                      <a:pt x="47089" y="126950"/>
                      <a:pt x="30985" y="120281"/>
                      <a:pt x="19113" y="108410"/>
                    </a:cubicBezTo>
                    <a:lnTo>
                      <a:pt x="19106" y="108402"/>
                    </a:lnTo>
                    <a:cubicBezTo>
                      <a:pt x="7235" y="96531"/>
                      <a:pt x="565" y="80427"/>
                      <a:pt x="565" y="63636"/>
                    </a:cubicBezTo>
                    <a:lnTo>
                      <a:pt x="565" y="63628"/>
                    </a:lnTo>
                    <a:cubicBezTo>
                      <a:pt x="565" y="28661"/>
                      <a:pt x="28912" y="314"/>
                      <a:pt x="63879" y="314"/>
                    </a:cubicBezTo>
                    <a:lnTo>
                      <a:pt x="63887" y="314"/>
                    </a:lnTo>
                    <a:cubicBezTo>
                      <a:pt x="98855" y="322"/>
                      <a:pt x="127201" y="28669"/>
                      <a:pt x="127201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4E70344B-CCC3-873D-9C1B-154079677CCD}"/>
                  </a:ext>
                </a:extLst>
              </p:cNvPr>
              <p:cNvSpPr/>
              <p:nvPr/>
            </p:nvSpPr>
            <p:spPr>
              <a:xfrm>
                <a:off x="6382970" y="3804882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636 h 126636"/>
                  <a:gd name="connsiteX1" fmla="*/ 108641 w 126636"/>
                  <a:gd name="connsiteY1" fmla="*/ 108410 h 126636"/>
                  <a:gd name="connsiteX2" fmla="*/ 63875 w 126636"/>
                  <a:gd name="connsiteY2" fmla="*/ 126950 h 126636"/>
                  <a:gd name="connsiteX3" fmla="*/ 63867 w 126636"/>
                  <a:gd name="connsiteY3" fmla="*/ 126950 h 126636"/>
                  <a:gd name="connsiteX4" fmla="*/ 19101 w 126636"/>
                  <a:gd name="connsiteY4" fmla="*/ 108410 h 126636"/>
                  <a:gd name="connsiteX5" fmla="*/ 19093 w 126636"/>
                  <a:gd name="connsiteY5" fmla="*/ 108402 h 126636"/>
                  <a:gd name="connsiteX6" fmla="*/ 553 w 126636"/>
                  <a:gd name="connsiteY6" fmla="*/ 63636 h 126636"/>
                  <a:gd name="connsiteX7" fmla="*/ 553 w 126636"/>
                  <a:gd name="connsiteY7" fmla="*/ 63628 h 126636"/>
                  <a:gd name="connsiteX8" fmla="*/ 63867 w 126636"/>
                  <a:gd name="connsiteY8" fmla="*/ 314 h 126636"/>
                  <a:gd name="connsiteX9" fmla="*/ 63867 w 126636"/>
                  <a:gd name="connsiteY9" fmla="*/ 314 h 126636"/>
                  <a:gd name="connsiteX10" fmla="*/ 127189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636"/>
                    </a:moveTo>
                    <a:cubicBezTo>
                      <a:pt x="127189" y="80951"/>
                      <a:pt x="120205" y="96846"/>
                      <a:pt x="108641" y="108410"/>
                    </a:cubicBezTo>
                    <a:cubicBezTo>
                      <a:pt x="97077" y="119967"/>
                      <a:pt x="81181" y="126950"/>
                      <a:pt x="63875" y="126950"/>
                    </a:cubicBezTo>
                    <a:lnTo>
                      <a:pt x="63867" y="126950"/>
                    </a:lnTo>
                    <a:cubicBezTo>
                      <a:pt x="47077" y="126950"/>
                      <a:pt x="30972" y="120281"/>
                      <a:pt x="19101" y="108410"/>
                    </a:cubicBezTo>
                    <a:lnTo>
                      <a:pt x="19093" y="108402"/>
                    </a:lnTo>
                    <a:cubicBezTo>
                      <a:pt x="7222" y="96531"/>
                      <a:pt x="553" y="80427"/>
                      <a:pt x="553" y="63636"/>
                    </a:cubicBezTo>
                    <a:lnTo>
                      <a:pt x="553" y="63628"/>
                    </a:lnTo>
                    <a:cubicBezTo>
                      <a:pt x="553" y="28661"/>
                      <a:pt x="28900" y="314"/>
                      <a:pt x="63867" y="314"/>
                    </a:cubicBezTo>
                    <a:lnTo>
                      <a:pt x="63867" y="314"/>
                    </a:lnTo>
                    <a:cubicBezTo>
                      <a:pt x="98835" y="322"/>
                      <a:pt x="127189" y="28669"/>
                      <a:pt x="127189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7C086C45-4413-977A-9261-0FBE9E6582BD}"/>
                  </a:ext>
                </a:extLst>
              </p:cNvPr>
              <p:cNvSpPr/>
              <p:nvPr/>
            </p:nvSpPr>
            <p:spPr>
              <a:xfrm>
                <a:off x="6099343" y="3804882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636 h 126636"/>
                  <a:gd name="connsiteX1" fmla="*/ 108629 w 126627"/>
                  <a:gd name="connsiteY1" fmla="*/ 108410 h 126636"/>
                  <a:gd name="connsiteX2" fmla="*/ 63863 w 126627"/>
                  <a:gd name="connsiteY2" fmla="*/ 126950 h 126636"/>
                  <a:gd name="connsiteX3" fmla="*/ 63855 w 126627"/>
                  <a:gd name="connsiteY3" fmla="*/ 126950 h 126636"/>
                  <a:gd name="connsiteX4" fmla="*/ 19089 w 126627"/>
                  <a:gd name="connsiteY4" fmla="*/ 108418 h 126636"/>
                  <a:gd name="connsiteX5" fmla="*/ 19081 w 126627"/>
                  <a:gd name="connsiteY5" fmla="*/ 108410 h 126636"/>
                  <a:gd name="connsiteX6" fmla="*/ 541 w 126627"/>
                  <a:gd name="connsiteY6" fmla="*/ 63636 h 126636"/>
                  <a:gd name="connsiteX7" fmla="*/ 541 w 126627"/>
                  <a:gd name="connsiteY7" fmla="*/ 63636 h 126636"/>
                  <a:gd name="connsiteX8" fmla="*/ 63855 w 126627"/>
                  <a:gd name="connsiteY8" fmla="*/ 314 h 126636"/>
                  <a:gd name="connsiteX9" fmla="*/ 63855 w 126627"/>
                  <a:gd name="connsiteY9" fmla="*/ 314 h 126636"/>
                  <a:gd name="connsiteX10" fmla="*/ 127169 w 126627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636"/>
                    </a:moveTo>
                    <a:cubicBezTo>
                      <a:pt x="127169" y="81032"/>
                      <a:pt x="120137" y="96894"/>
                      <a:pt x="108629" y="108410"/>
                    </a:cubicBezTo>
                    <a:cubicBezTo>
                      <a:pt x="97121" y="119918"/>
                      <a:pt x="81258" y="126950"/>
                      <a:pt x="63863" y="126950"/>
                    </a:cubicBezTo>
                    <a:lnTo>
                      <a:pt x="63855" y="126950"/>
                    </a:lnTo>
                    <a:cubicBezTo>
                      <a:pt x="47065" y="126950"/>
                      <a:pt x="30960" y="120281"/>
                      <a:pt x="19089" y="108418"/>
                    </a:cubicBezTo>
                    <a:lnTo>
                      <a:pt x="19081" y="108410"/>
                    </a:lnTo>
                    <a:cubicBezTo>
                      <a:pt x="7210" y="96531"/>
                      <a:pt x="541" y="80427"/>
                      <a:pt x="541" y="63636"/>
                    </a:cubicBezTo>
                    <a:lnTo>
                      <a:pt x="541" y="63636"/>
                    </a:lnTo>
                    <a:cubicBezTo>
                      <a:pt x="541" y="28669"/>
                      <a:pt x="28888" y="314"/>
                      <a:pt x="63855" y="314"/>
                    </a:cubicBezTo>
                    <a:lnTo>
                      <a:pt x="63855" y="314"/>
                    </a:lnTo>
                    <a:cubicBezTo>
                      <a:pt x="98823" y="322"/>
                      <a:pt x="127169" y="28669"/>
                      <a:pt x="127169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0015D727-6250-B7EF-43F7-933D8C98FF1E}"/>
                  </a:ext>
                </a:extLst>
              </p:cNvPr>
              <p:cNvSpPr/>
              <p:nvPr/>
            </p:nvSpPr>
            <p:spPr>
              <a:xfrm>
                <a:off x="5815708" y="3804882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636 h 126636"/>
                  <a:gd name="connsiteX1" fmla="*/ 108625 w 126636"/>
                  <a:gd name="connsiteY1" fmla="*/ 108410 h 126636"/>
                  <a:gd name="connsiteX2" fmla="*/ 63859 w 126636"/>
                  <a:gd name="connsiteY2" fmla="*/ 126950 h 126636"/>
                  <a:gd name="connsiteX3" fmla="*/ 63851 w 126636"/>
                  <a:gd name="connsiteY3" fmla="*/ 126950 h 126636"/>
                  <a:gd name="connsiteX4" fmla="*/ 19085 w 126636"/>
                  <a:gd name="connsiteY4" fmla="*/ 108418 h 126636"/>
                  <a:gd name="connsiteX5" fmla="*/ 19077 w 126636"/>
                  <a:gd name="connsiteY5" fmla="*/ 108410 h 126636"/>
                  <a:gd name="connsiteX6" fmla="*/ 529 w 126636"/>
                  <a:gd name="connsiteY6" fmla="*/ 63636 h 126636"/>
                  <a:gd name="connsiteX7" fmla="*/ 529 w 126636"/>
                  <a:gd name="connsiteY7" fmla="*/ 63636 h 126636"/>
                  <a:gd name="connsiteX8" fmla="*/ 63851 w 126636"/>
                  <a:gd name="connsiteY8" fmla="*/ 314 h 126636"/>
                  <a:gd name="connsiteX9" fmla="*/ 63851 w 126636"/>
                  <a:gd name="connsiteY9" fmla="*/ 314 h 126636"/>
                  <a:gd name="connsiteX10" fmla="*/ 127165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636"/>
                    </a:moveTo>
                    <a:cubicBezTo>
                      <a:pt x="127165" y="81120"/>
                      <a:pt x="120076" y="96951"/>
                      <a:pt x="108625" y="108410"/>
                    </a:cubicBezTo>
                    <a:cubicBezTo>
                      <a:pt x="97165" y="119862"/>
                      <a:pt x="81343" y="126950"/>
                      <a:pt x="63859" y="126950"/>
                    </a:cubicBezTo>
                    <a:lnTo>
                      <a:pt x="63851" y="126950"/>
                    </a:lnTo>
                    <a:cubicBezTo>
                      <a:pt x="47061" y="126950"/>
                      <a:pt x="30956" y="120281"/>
                      <a:pt x="19085" y="108418"/>
                    </a:cubicBezTo>
                    <a:lnTo>
                      <a:pt x="19077" y="108410"/>
                    </a:lnTo>
                    <a:cubicBezTo>
                      <a:pt x="7206" y="96531"/>
                      <a:pt x="529" y="80427"/>
                      <a:pt x="529" y="63636"/>
                    </a:cubicBezTo>
                    <a:lnTo>
                      <a:pt x="529" y="63636"/>
                    </a:lnTo>
                    <a:cubicBezTo>
                      <a:pt x="529" y="28669"/>
                      <a:pt x="28884" y="314"/>
                      <a:pt x="63851" y="314"/>
                    </a:cubicBezTo>
                    <a:lnTo>
                      <a:pt x="63851" y="314"/>
                    </a:lnTo>
                    <a:cubicBezTo>
                      <a:pt x="98818" y="314"/>
                      <a:pt x="127165" y="28669"/>
                      <a:pt x="127165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9" name="图形 214">
              <a:extLst>
                <a:ext uri="{FF2B5EF4-FFF2-40B4-BE49-F238E27FC236}">
                  <a16:creationId xmlns:a16="http://schemas.microsoft.com/office/drawing/2014/main" id="{D9CDD0E1-C9C9-DA5E-2BE9-6CEE645491AE}"/>
                </a:ext>
              </a:extLst>
            </p:cNvPr>
            <p:cNvGrpSpPr/>
            <p:nvPr/>
          </p:nvGrpSpPr>
          <p:grpSpPr>
            <a:xfrm>
              <a:off x="5815708" y="4018254"/>
              <a:ext cx="2395658" cy="126636"/>
              <a:chOff x="5815708" y="4018254"/>
              <a:chExt cx="2395658" cy="126636"/>
            </a:xfrm>
            <a:grpFill/>
          </p:grpSpPr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4E3FEEBC-8B84-1847-F898-8F2059E5BAD7}"/>
                  </a:ext>
                </a:extLst>
              </p:cNvPr>
              <p:cNvSpPr/>
              <p:nvPr/>
            </p:nvSpPr>
            <p:spPr>
              <a:xfrm>
                <a:off x="8084739" y="4018254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672 h 126636"/>
                  <a:gd name="connsiteX1" fmla="*/ 108714 w 126627"/>
                  <a:gd name="connsiteY1" fmla="*/ 108446 h 126636"/>
                  <a:gd name="connsiteX2" fmla="*/ 63940 w 126627"/>
                  <a:gd name="connsiteY2" fmla="*/ 126986 h 126636"/>
                  <a:gd name="connsiteX3" fmla="*/ 63924 w 126627"/>
                  <a:gd name="connsiteY3" fmla="*/ 126986 h 126636"/>
                  <a:gd name="connsiteX4" fmla="*/ 19166 w 126627"/>
                  <a:gd name="connsiteY4" fmla="*/ 108446 h 126636"/>
                  <a:gd name="connsiteX5" fmla="*/ 19158 w 126627"/>
                  <a:gd name="connsiteY5" fmla="*/ 108438 h 126636"/>
                  <a:gd name="connsiteX6" fmla="*/ 626 w 126627"/>
                  <a:gd name="connsiteY6" fmla="*/ 63672 h 126636"/>
                  <a:gd name="connsiteX7" fmla="*/ 626 w 126627"/>
                  <a:gd name="connsiteY7" fmla="*/ 63656 h 126636"/>
                  <a:gd name="connsiteX8" fmla="*/ 63940 w 126627"/>
                  <a:gd name="connsiteY8" fmla="*/ 350 h 126636"/>
                  <a:gd name="connsiteX9" fmla="*/ 63948 w 126627"/>
                  <a:gd name="connsiteY9" fmla="*/ 350 h 126636"/>
                  <a:gd name="connsiteX10" fmla="*/ 127254 w 126627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672"/>
                    </a:moveTo>
                    <a:cubicBezTo>
                      <a:pt x="127254" y="80462"/>
                      <a:pt x="120585" y="96567"/>
                      <a:pt x="108714" y="108446"/>
                    </a:cubicBezTo>
                    <a:cubicBezTo>
                      <a:pt x="96835" y="120317"/>
                      <a:pt x="80730" y="126986"/>
                      <a:pt x="63940" y="126986"/>
                    </a:cubicBezTo>
                    <a:lnTo>
                      <a:pt x="63924" y="126986"/>
                    </a:lnTo>
                    <a:cubicBezTo>
                      <a:pt x="47142" y="126986"/>
                      <a:pt x="31037" y="120317"/>
                      <a:pt x="19166" y="108446"/>
                    </a:cubicBezTo>
                    <a:lnTo>
                      <a:pt x="19158" y="108438"/>
                    </a:lnTo>
                    <a:cubicBezTo>
                      <a:pt x="7287" y="96559"/>
                      <a:pt x="617" y="80462"/>
                      <a:pt x="626" y="63672"/>
                    </a:cubicBezTo>
                    <a:lnTo>
                      <a:pt x="626" y="63656"/>
                    </a:lnTo>
                    <a:cubicBezTo>
                      <a:pt x="626" y="28697"/>
                      <a:pt x="28972" y="350"/>
                      <a:pt x="63940" y="350"/>
                    </a:cubicBezTo>
                    <a:lnTo>
                      <a:pt x="63948" y="350"/>
                    </a:lnTo>
                    <a:cubicBezTo>
                      <a:pt x="98915" y="358"/>
                      <a:pt x="127254" y="28704"/>
                      <a:pt x="127254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ABCA0D86-F757-E9F9-E9E8-919DAB4090AB}"/>
                  </a:ext>
                </a:extLst>
              </p:cNvPr>
              <p:cNvSpPr/>
              <p:nvPr/>
            </p:nvSpPr>
            <p:spPr>
              <a:xfrm>
                <a:off x="7801103" y="4018254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672 h 126636"/>
                  <a:gd name="connsiteX1" fmla="*/ 108710 w 126636"/>
                  <a:gd name="connsiteY1" fmla="*/ 108446 h 126636"/>
                  <a:gd name="connsiteX2" fmla="*/ 63936 w 126636"/>
                  <a:gd name="connsiteY2" fmla="*/ 126986 h 126636"/>
                  <a:gd name="connsiteX3" fmla="*/ 63920 w 126636"/>
                  <a:gd name="connsiteY3" fmla="*/ 126986 h 126636"/>
                  <a:gd name="connsiteX4" fmla="*/ 19162 w 126636"/>
                  <a:gd name="connsiteY4" fmla="*/ 108446 h 126636"/>
                  <a:gd name="connsiteX5" fmla="*/ 19154 w 126636"/>
                  <a:gd name="connsiteY5" fmla="*/ 108438 h 126636"/>
                  <a:gd name="connsiteX6" fmla="*/ 614 w 126636"/>
                  <a:gd name="connsiteY6" fmla="*/ 63672 h 126636"/>
                  <a:gd name="connsiteX7" fmla="*/ 614 w 126636"/>
                  <a:gd name="connsiteY7" fmla="*/ 63656 h 126636"/>
                  <a:gd name="connsiteX8" fmla="*/ 63936 w 126636"/>
                  <a:gd name="connsiteY8" fmla="*/ 350 h 126636"/>
                  <a:gd name="connsiteX9" fmla="*/ 63936 w 126636"/>
                  <a:gd name="connsiteY9" fmla="*/ 350 h 126636"/>
                  <a:gd name="connsiteX10" fmla="*/ 127250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672"/>
                    </a:moveTo>
                    <a:cubicBezTo>
                      <a:pt x="127250" y="80551"/>
                      <a:pt x="120532" y="96623"/>
                      <a:pt x="108710" y="108446"/>
                    </a:cubicBezTo>
                    <a:cubicBezTo>
                      <a:pt x="96887" y="120268"/>
                      <a:pt x="80815" y="126986"/>
                      <a:pt x="63936" y="126986"/>
                    </a:cubicBezTo>
                    <a:lnTo>
                      <a:pt x="63920" y="126986"/>
                    </a:lnTo>
                    <a:cubicBezTo>
                      <a:pt x="47137" y="126986"/>
                      <a:pt x="31033" y="120317"/>
                      <a:pt x="19162" y="108446"/>
                    </a:cubicBezTo>
                    <a:lnTo>
                      <a:pt x="19154" y="108438"/>
                    </a:lnTo>
                    <a:cubicBezTo>
                      <a:pt x="7283" y="96559"/>
                      <a:pt x="614" y="80462"/>
                      <a:pt x="614" y="63672"/>
                    </a:cubicBezTo>
                    <a:lnTo>
                      <a:pt x="614" y="63656"/>
                    </a:lnTo>
                    <a:cubicBezTo>
                      <a:pt x="622" y="28697"/>
                      <a:pt x="28968" y="350"/>
                      <a:pt x="63936" y="350"/>
                    </a:cubicBezTo>
                    <a:lnTo>
                      <a:pt x="63936" y="350"/>
                    </a:lnTo>
                    <a:cubicBezTo>
                      <a:pt x="98903" y="358"/>
                      <a:pt x="127250" y="28704"/>
                      <a:pt x="127250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038758C8-A39E-E529-6F32-E3E5432370E3}"/>
                  </a:ext>
                </a:extLst>
              </p:cNvPr>
              <p:cNvSpPr/>
              <p:nvPr/>
            </p:nvSpPr>
            <p:spPr>
              <a:xfrm>
                <a:off x="7517477" y="4018254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672 h 126636"/>
                  <a:gd name="connsiteX1" fmla="*/ 108690 w 126636"/>
                  <a:gd name="connsiteY1" fmla="*/ 108446 h 126636"/>
                  <a:gd name="connsiteX2" fmla="*/ 63924 w 126636"/>
                  <a:gd name="connsiteY2" fmla="*/ 126986 h 126636"/>
                  <a:gd name="connsiteX3" fmla="*/ 63907 w 126636"/>
                  <a:gd name="connsiteY3" fmla="*/ 126986 h 126636"/>
                  <a:gd name="connsiteX4" fmla="*/ 19150 w 126636"/>
                  <a:gd name="connsiteY4" fmla="*/ 108446 h 126636"/>
                  <a:gd name="connsiteX5" fmla="*/ 19142 w 126636"/>
                  <a:gd name="connsiteY5" fmla="*/ 108438 h 126636"/>
                  <a:gd name="connsiteX6" fmla="*/ 602 w 126636"/>
                  <a:gd name="connsiteY6" fmla="*/ 63672 h 126636"/>
                  <a:gd name="connsiteX7" fmla="*/ 602 w 126636"/>
                  <a:gd name="connsiteY7" fmla="*/ 63664 h 126636"/>
                  <a:gd name="connsiteX8" fmla="*/ 63924 w 126636"/>
                  <a:gd name="connsiteY8" fmla="*/ 350 h 126636"/>
                  <a:gd name="connsiteX9" fmla="*/ 63924 w 126636"/>
                  <a:gd name="connsiteY9" fmla="*/ 350 h 126636"/>
                  <a:gd name="connsiteX10" fmla="*/ 127238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672"/>
                    </a:moveTo>
                    <a:cubicBezTo>
                      <a:pt x="127238" y="80640"/>
                      <a:pt x="120463" y="96672"/>
                      <a:pt x="108690" y="108446"/>
                    </a:cubicBezTo>
                    <a:cubicBezTo>
                      <a:pt x="96923" y="120212"/>
                      <a:pt x="80891" y="126986"/>
                      <a:pt x="63924" y="126986"/>
                    </a:cubicBezTo>
                    <a:lnTo>
                      <a:pt x="63907" y="126986"/>
                    </a:lnTo>
                    <a:cubicBezTo>
                      <a:pt x="47125" y="126986"/>
                      <a:pt x="31020" y="120317"/>
                      <a:pt x="19150" y="108446"/>
                    </a:cubicBezTo>
                    <a:lnTo>
                      <a:pt x="19142" y="108438"/>
                    </a:lnTo>
                    <a:cubicBezTo>
                      <a:pt x="7271" y="96559"/>
                      <a:pt x="602" y="80462"/>
                      <a:pt x="602" y="63672"/>
                    </a:cubicBezTo>
                    <a:lnTo>
                      <a:pt x="602" y="63664"/>
                    </a:lnTo>
                    <a:cubicBezTo>
                      <a:pt x="609" y="28697"/>
                      <a:pt x="28956" y="350"/>
                      <a:pt x="63924" y="350"/>
                    </a:cubicBezTo>
                    <a:lnTo>
                      <a:pt x="63924" y="350"/>
                    </a:lnTo>
                    <a:cubicBezTo>
                      <a:pt x="98891" y="358"/>
                      <a:pt x="127238" y="28704"/>
                      <a:pt x="127238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EE3259B0-20E1-4EF7-0296-C04C52FCF534}"/>
                  </a:ext>
                </a:extLst>
              </p:cNvPr>
              <p:cNvSpPr/>
              <p:nvPr/>
            </p:nvSpPr>
            <p:spPr>
              <a:xfrm>
                <a:off x="7233850" y="4018254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672 h 126636"/>
                  <a:gd name="connsiteX1" fmla="*/ 108677 w 126636"/>
                  <a:gd name="connsiteY1" fmla="*/ 108446 h 126636"/>
                  <a:gd name="connsiteX2" fmla="*/ 63911 w 126636"/>
                  <a:gd name="connsiteY2" fmla="*/ 126986 h 126636"/>
                  <a:gd name="connsiteX3" fmla="*/ 63903 w 126636"/>
                  <a:gd name="connsiteY3" fmla="*/ 126986 h 126636"/>
                  <a:gd name="connsiteX4" fmla="*/ 19138 w 126636"/>
                  <a:gd name="connsiteY4" fmla="*/ 108446 h 126636"/>
                  <a:gd name="connsiteX5" fmla="*/ 19129 w 126636"/>
                  <a:gd name="connsiteY5" fmla="*/ 108438 h 126636"/>
                  <a:gd name="connsiteX6" fmla="*/ 589 w 126636"/>
                  <a:gd name="connsiteY6" fmla="*/ 63672 h 126636"/>
                  <a:gd name="connsiteX7" fmla="*/ 589 w 126636"/>
                  <a:gd name="connsiteY7" fmla="*/ 63664 h 126636"/>
                  <a:gd name="connsiteX8" fmla="*/ 63911 w 126636"/>
                  <a:gd name="connsiteY8" fmla="*/ 350 h 126636"/>
                  <a:gd name="connsiteX9" fmla="*/ 63911 w 126636"/>
                  <a:gd name="connsiteY9" fmla="*/ 350 h 126636"/>
                  <a:gd name="connsiteX10" fmla="*/ 127226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672"/>
                    </a:moveTo>
                    <a:cubicBezTo>
                      <a:pt x="127226" y="80720"/>
                      <a:pt x="120395" y="96728"/>
                      <a:pt x="108677" y="108446"/>
                    </a:cubicBezTo>
                    <a:cubicBezTo>
                      <a:pt x="96959" y="120163"/>
                      <a:pt x="80960" y="126986"/>
                      <a:pt x="63911" y="126986"/>
                    </a:cubicBezTo>
                    <a:lnTo>
                      <a:pt x="63903" y="126986"/>
                    </a:lnTo>
                    <a:cubicBezTo>
                      <a:pt x="47113" y="126986"/>
                      <a:pt x="31008" y="120317"/>
                      <a:pt x="19138" y="108446"/>
                    </a:cubicBezTo>
                    <a:lnTo>
                      <a:pt x="19129" y="108438"/>
                    </a:lnTo>
                    <a:cubicBezTo>
                      <a:pt x="7258" y="96567"/>
                      <a:pt x="589" y="80462"/>
                      <a:pt x="589" y="63672"/>
                    </a:cubicBezTo>
                    <a:lnTo>
                      <a:pt x="589" y="63664"/>
                    </a:lnTo>
                    <a:cubicBezTo>
                      <a:pt x="597" y="28697"/>
                      <a:pt x="28944" y="350"/>
                      <a:pt x="63911" y="350"/>
                    </a:cubicBezTo>
                    <a:lnTo>
                      <a:pt x="63911" y="350"/>
                    </a:lnTo>
                    <a:cubicBezTo>
                      <a:pt x="98879" y="358"/>
                      <a:pt x="127226" y="28704"/>
                      <a:pt x="127226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2489BDDE-3607-A381-834B-C48B1ED4388B}"/>
                  </a:ext>
                </a:extLst>
              </p:cNvPr>
              <p:cNvSpPr/>
              <p:nvPr/>
            </p:nvSpPr>
            <p:spPr>
              <a:xfrm>
                <a:off x="6950223" y="4018254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672 h 126636"/>
                  <a:gd name="connsiteX1" fmla="*/ 108665 w 126636"/>
                  <a:gd name="connsiteY1" fmla="*/ 108446 h 126636"/>
                  <a:gd name="connsiteX2" fmla="*/ 63900 w 126636"/>
                  <a:gd name="connsiteY2" fmla="*/ 126986 h 126636"/>
                  <a:gd name="connsiteX3" fmla="*/ 63891 w 126636"/>
                  <a:gd name="connsiteY3" fmla="*/ 126986 h 126636"/>
                  <a:gd name="connsiteX4" fmla="*/ 19126 w 126636"/>
                  <a:gd name="connsiteY4" fmla="*/ 108446 h 126636"/>
                  <a:gd name="connsiteX5" fmla="*/ 19118 w 126636"/>
                  <a:gd name="connsiteY5" fmla="*/ 108438 h 126636"/>
                  <a:gd name="connsiteX6" fmla="*/ 577 w 126636"/>
                  <a:gd name="connsiteY6" fmla="*/ 63672 h 126636"/>
                  <a:gd name="connsiteX7" fmla="*/ 577 w 126636"/>
                  <a:gd name="connsiteY7" fmla="*/ 63664 h 126636"/>
                  <a:gd name="connsiteX8" fmla="*/ 63891 w 126636"/>
                  <a:gd name="connsiteY8" fmla="*/ 350 h 126636"/>
                  <a:gd name="connsiteX9" fmla="*/ 63900 w 126636"/>
                  <a:gd name="connsiteY9" fmla="*/ 350 h 126636"/>
                  <a:gd name="connsiteX10" fmla="*/ 127213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672"/>
                    </a:moveTo>
                    <a:cubicBezTo>
                      <a:pt x="127213" y="80809"/>
                      <a:pt x="120335" y="96777"/>
                      <a:pt x="108665" y="108446"/>
                    </a:cubicBezTo>
                    <a:cubicBezTo>
                      <a:pt x="97004" y="120107"/>
                      <a:pt x="81037" y="126986"/>
                      <a:pt x="63900" y="126986"/>
                    </a:cubicBezTo>
                    <a:lnTo>
                      <a:pt x="63891" y="126986"/>
                    </a:lnTo>
                    <a:cubicBezTo>
                      <a:pt x="47102" y="126986"/>
                      <a:pt x="30997" y="120317"/>
                      <a:pt x="19126" y="108446"/>
                    </a:cubicBezTo>
                    <a:lnTo>
                      <a:pt x="19118" y="108438"/>
                    </a:lnTo>
                    <a:cubicBezTo>
                      <a:pt x="7247" y="96567"/>
                      <a:pt x="577" y="80462"/>
                      <a:pt x="577" y="63672"/>
                    </a:cubicBezTo>
                    <a:lnTo>
                      <a:pt x="577" y="63664"/>
                    </a:lnTo>
                    <a:cubicBezTo>
                      <a:pt x="577" y="28697"/>
                      <a:pt x="28924" y="350"/>
                      <a:pt x="63891" y="350"/>
                    </a:cubicBezTo>
                    <a:lnTo>
                      <a:pt x="63900" y="350"/>
                    </a:lnTo>
                    <a:cubicBezTo>
                      <a:pt x="98867" y="358"/>
                      <a:pt x="127213" y="28704"/>
                      <a:pt x="127213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3F97BA29-933F-1EA2-F654-8B91A2B91C78}"/>
                  </a:ext>
                </a:extLst>
              </p:cNvPr>
              <p:cNvSpPr/>
              <p:nvPr/>
            </p:nvSpPr>
            <p:spPr>
              <a:xfrm>
                <a:off x="6666596" y="4018254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672 h 126636"/>
                  <a:gd name="connsiteX1" fmla="*/ 108653 w 126636"/>
                  <a:gd name="connsiteY1" fmla="*/ 108446 h 126636"/>
                  <a:gd name="connsiteX2" fmla="*/ 63887 w 126636"/>
                  <a:gd name="connsiteY2" fmla="*/ 126986 h 126636"/>
                  <a:gd name="connsiteX3" fmla="*/ 63879 w 126636"/>
                  <a:gd name="connsiteY3" fmla="*/ 126986 h 126636"/>
                  <a:gd name="connsiteX4" fmla="*/ 19113 w 126636"/>
                  <a:gd name="connsiteY4" fmla="*/ 108446 h 126636"/>
                  <a:gd name="connsiteX5" fmla="*/ 19106 w 126636"/>
                  <a:gd name="connsiteY5" fmla="*/ 108438 h 126636"/>
                  <a:gd name="connsiteX6" fmla="*/ 565 w 126636"/>
                  <a:gd name="connsiteY6" fmla="*/ 63672 h 126636"/>
                  <a:gd name="connsiteX7" fmla="*/ 565 w 126636"/>
                  <a:gd name="connsiteY7" fmla="*/ 63664 h 126636"/>
                  <a:gd name="connsiteX8" fmla="*/ 63879 w 126636"/>
                  <a:gd name="connsiteY8" fmla="*/ 350 h 126636"/>
                  <a:gd name="connsiteX9" fmla="*/ 63887 w 126636"/>
                  <a:gd name="connsiteY9" fmla="*/ 350 h 126636"/>
                  <a:gd name="connsiteX10" fmla="*/ 127201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672"/>
                    </a:moveTo>
                    <a:cubicBezTo>
                      <a:pt x="127201" y="80898"/>
                      <a:pt x="120266" y="96825"/>
                      <a:pt x="108653" y="108446"/>
                    </a:cubicBezTo>
                    <a:cubicBezTo>
                      <a:pt x="97040" y="120059"/>
                      <a:pt x="81113" y="126986"/>
                      <a:pt x="63887" y="126986"/>
                    </a:cubicBezTo>
                    <a:lnTo>
                      <a:pt x="63879" y="126986"/>
                    </a:lnTo>
                    <a:cubicBezTo>
                      <a:pt x="47089" y="126986"/>
                      <a:pt x="30985" y="120317"/>
                      <a:pt x="19113" y="108446"/>
                    </a:cubicBezTo>
                    <a:lnTo>
                      <a:pt x="19106" y="108438"/>
                    </a:lnTo>
                    <a:cubicBezTo>
                      <a:pt x="7235" y="96567"/>
                      <a:pt x="565" y="80462"/>
                      <a:pt x="565" y="63672"/>
                    </a:cubicBezTo>
                    <a:lnTo>
                      <a:pt x="565" y="63664"/>
                    </a:lnTo>
                    <a:cubicBezTo>
                      <a:pt x="565" y="28697"/>
                      <a:pt x="28912" y="350"/>
                      <a:pt x="63879" y="350"/>
                    </a:cubicBezTo>
                    <a:lnTo>
                      <a:pt x="63887" y="350"/>
                    </a:lnTo>
                    <a:cubicBezTo>
                      <a:pt x="98855" y="358"/>
                      <a:pt x="127201" y="28704"/>
                      <a:pt x="127201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98AB6EE6-B931-E6BA-E08D-F3CAEDC8542C}"/>
                  </a:ext>
                </a:extLst>
              </p:cNvPr>
              <p:cNvSpPr/>
              <p:nvPr/>
            </p:nvSpPr>
            <p:spPr>
              <a:xfrm>
                <a:off x="6382970" y="4018254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672 h 126636"/>
                  <a:gd name="connsiteX1" fmla="*/ 108641 w 126636"/>
                  <a:gd name="connsiteY1" fmla="*/ 108446 h 126636"/>
                  <a:gd name="connsiteX2" fmla="*/ 63875 w 126636"/>
                  <a:gd name="connsiteY2" fmla="*/ 126986 h 126636"/>
                  <a:gd name="connsiteX3" fmla="*/ 63867 w 126636"/>
                  <a:gd name="connsiteY3" fmla="*/ 126986 h 126636"/>
                  <a:gd name="connsiteX4" fmla="*/ 19101 w 126636"/>
                  <a:gd name="connsiteY4" fmla="*/ 108446 h 126636"/>
                  <a:gd name="connsiteX5" fmla="*/ 19093 w 126636"/>
                  <a:gd name="connsiteY5" fmla="*/ 108438 h 126636"/>
                  <a:gd name="connsiteX6" fmla="*/ 553 w 126636"/>
                  <a:gd name="connsiteY6" fmla="*/ 63672 h 126636"/>
                  <a:gd name="connsiteX7" fmla="*/ 553 w 126636"/>
                  <a:gd name="connsiteY7" fmla="*/ 63664 h 126636"/>
                  <a:gd name="connsiteX8" fmla="*/ 63867 w 126636"/>
                  <a:gd name="connsiteY8" fmla="*/ 350 h 126636"/>
                  <a:gd name="connsiteX9" fmla="*/ 63867 w 126636"/>
                  <a:gd name="connsiteY9" fmla="*/ 350 h 126636"/>
                  <a:gd name="connsiteX10" fmla="*/ 127189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672"/>
                    </a:moveTo>
                    <a:cubicBezTo>
                      <a:pt x="127189" y="80986"/>
                      <a:pt x="120205" y="96881"/>
                      <a:pt x="108641" y="108446"/>
                    </a:cubicBezTo>
                    <a:cubicBezTo>
                      <a:pt x="97077" y="120002"/>
                      <a:pt x="81181" y="126986"/>
                      <a:pt x="63875" y="126986"/>
                    </a:cubicBezTo>
                    <a:lnTo>
                      <a:pt x="63867" y="126986"/>
                    </a:lnTo>
                    <a:cubicBezTo>
                      <a:pt x="47077" y="126986"/>
                      <a:pt x="30972" y="120317"/>
                      <a:pt x="19101" y="108446"/>
                    </a:cubicBezTo>
                    <a:lnTo>
                      <a:pt x="19093" y="108438"/>
                    </a:lnTo>
                    <a:cubicBezTo>
                      <a:pt x="7222" y="96567"/>
                      <a:pt x="553" y="80462"/>
                      <a:pt x="553" y="63672"/>
                    </a:cubicBezTo>
                    <a:lnTo>
                      <a:pt x="553" y="63664"/>
                    </a:lnTo>
                    <a:cubicBezTo>
                      <a:pt x="553" y="28697"/>
                      <a:pt x="28900" y="350"/>
                      <a:pt x="63867" y="350"/>
                    </a:cubicBezTo>
                    <a:lnTo>
                      <a:pt x="63867" y="350"/>
                    </a:lnTo>
                    <a:cubicBezTo>
                      <a:pt x="98835" y="358"/>
                      <a:pt x="127189" y="28704"/>
                      <a:pt x="127189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21DEB710-0074-CC4F-C61B-4F76BAED2086}"/>
                  </a:ext>
                </a:extLst>
              </p:cNvPr>
              <p:cNvSpPr/>
              <p:nvPr/>
            </p:nvSpPr>
            <p:spPr>
              <a:xfrm>
                <a:off x="6099343" y="4018254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672 h 126636"/>
                  <a:gd name="connsiteX1" fmla="*/ 108629 w 126627"/>
                  <a:gd name="connsiteY1" fmla="*/ 108446 h 126636"/>
                  <a:gd name="connsiteX2" fmla="*/ 63863 w 126627"/>
                  <a:gd name="connsiteY2" fmla="*/ 126986 h 126636"/>
                  <a:gd name="connsiteX3" fmla="*/ 63855 w 126627"/>
                  <a:gd name="connsiteY3" fmla="*/ 126986 h 126636"/>
                  <a:gd name="connsiteX4" fmla="*/ 19089 w 126627"/>
                  <a:gd name="connsiteY4" fmla="*/ 108454 h 126636"/>
                  <a:gd name="connsiteX5" fmla="*/ 19081 w 126627"/>
                  <a:gd name="connsiteY5" fmla="*/ 108446 h 126636"/>
                  <a:gd name="connsiteX6" fmla="*/ 541 w 126627"/>
                  <a:gd name="connsiteY6" fmla="*/ 63672 h 126636"/>
                  <a:gd name="connsiteX7" fmla="*/ 541 w 126627"/>
                  <a:gd name="connsiteY7" fmla="*/ 63672 h 126636"/>
                  <a:gd name="connsiteX8" fmla="*/ 63855 w 126627"/>
                  <a:gd name="connsiteY8" fmla="*/ 350 h 126636"/>
                  <a:gd name="connsiteX9" fmla="*/ 63855 w 126627"/>
                  <a:gd name="connsiteY9" fmla="*/ 350 h 126636"/>
                  <a:gd name="connsiteX10" fmla="*/ 127169 w 126627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672"/>
                    </a:moveTo>
                    <a:cubicBezTo>
                      <a:pt x="127169" y="81067"/>
                      <a:pt x="120137" y="96930"/>
                      <a:pt x="108629" y="108446"/>
                    </a:cubicBezTo>
                    <a:cubicBezTo>
                      <a:pt x="97121" y="119954"/>
                      <a:pt x="81258" y="126986"/>
                      <a:pt x="63863" y="126986"/>
                    </a:cubicBezTo>
                    <a:lnTo>
                      <a:pt x="63855" y="126986"/>
                    </a:lnTo>
                    <a:cubicBezTo>
                      <a:pt x="47065" y="126986"/>
                      <a:pt x="30960" y="120317"/>
                      <a:pt x="19089" y="108454"/>
                    </a:cubicBezTo>
                    <a:lnTo>
                      <a:pt x="19081" y="108446"/>
                    </a:lnTo>
                    <a:cubicBezTo>
                      <a:pt x="7210" y="96567"/>
                      <a:pt x="541" y="80462"/>
                      <a:pt x="541" y="63672"/>
                    </a:cubicBezTo>
                    <a:lnTo>
                      <a:pt x="541" y="63672"/>
                    </a:lnTo>
                    <a:cubicBezTo>
                      <a:pt x="541" y="28704"/>
                      <a:pt x="28888" y="350"/>
                      <a:pt x="63855" y="350"/>
                    </a:cubicBezTo>
                    <a:lnTo>
                      <a:pt x="63855" y="350"/>
                    </a:lnTo>
                    <a:cubicBezTo>
                      <a:pt x="98823" y="358"/>
                      <a:pt x="127169" y="28704"/>
                      <a:pt x="127169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D2E04EC3-EB61-DD9C-6C8B-73330CBA2185}"/>
                  </a:ext>
                </a:extLst>
              </p:cNvPr>
              <p:cNvSpPr/>
              <p:nvPr/>
            </p:nvSpPr>
            <p:spPr>
              <a:xfrm>
                <a:off x="5815708" y="4018254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672 h 126636"/>
                  <a:gd name="connsiteX1" fmla="*/ 108625 w 126636"/>
                  <a:gd name="connsiteY1" fmla="*/ 108446 h 126636"/>
                  <a:gd name="connsiteX2" fmla="*/ 63859 w 126636"/>
                  <a:gd name="connsiteY2" fmla="*/ 126986 h 126636"/>
                  <a:gd name="connsiteX3" fmla="*/ 63851 w 126636"/>
                  <a:gd name="connsiteY3" fmla="*/ 126986 h 126636"/>
                  <a:gd name="connsiteX4" fmla="*/ 19085 w 126636"/>
                  <a:gd name="connsiteY4" fmla="*/ 108454 h 126636"/>
                  <a:gd name="connsiteX5" fmla="*/ 19077 w 126636"/>
                  <a:gd name="connsiteY5" fmla="*/ 108446 h 126636"/>
                  <a:gd name="connsiteX6" fmla="*/ 529 w 126636"/>
                  <a:gd name="connsiteY6" fmla="*/ 63672 h 126636"/>
                  <a:gd name="connsiteX7" fmla="*/ 529 w 126636"/>
                  <a:gd name="connsiteY7" fmla="*/ 63672 h 126636"/>
                  <a:gd name="connsiteX8" fmla="*/ 63851 w 126636"/>
                  <a:gd name="connsiteY8" fmla="*/ 350 h 126636"/>
                  <a:gd name="connsiteX9" fmla="*/ 63851 w 126636"/>
                  <a:gd name="connsiteY9" fmla="*/ 350 h 126636"/>
                  <a:gd name="connsiteX10" fmla="*/ 127165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672"/>
                    </a:moveTo>
                    <a:cubicBezTo>
                      <a:pt x="127165" y="81156"/>
                      <a:pt x="120076" y="96986"/>
                      <a:pt x="108625" y="108446"/>
                    </a:cubicBezTo>
                    <a:cubicBezTo>
                      <a:pt x="97165" y="119897"/>
                      <a:pt x="81343" y="126986"/>
                      <a:pt x="63859" y="126986"/>
                    </a:cubicBezTo>
                    <a:lnTo>
                      <a:pt x="63851" y="126986"/>
                    </a:lnTo>
                    <a:cubicBezTo>
                      <a:pt x="47061" y="126986"/>
                      <a:pt x="30956" y="120317"/>
                      <a:pt x="19085" y="108454"/>
                    </a:cubicBezTo>
                    <a:lnTo>
                      <a:pt x="19077" y="108446"/>
                    </a:lnTo>
                    <a:cubicBezTo>
                      <a:pt x="7206" y="96567"/>
                      <a:pt x="529" y="80462"/>
                      <a:pt x="529" y="63672"/>
                    </a:cubicBezTo>
                    <a:lnTo>
                      <a:pt x="529" y="63672"/>
                    </a:lnTo>
                    <a:cubicBezTo>
                      <a:pt x="529" y="28704"/>
                      <a:pt x="28884" y="350"/>
                      <a:pt x="63851" y="350"/>
                    </a:cubicBezTo>
                    <a:lnTo>
                      <a:pt x="63851" y="350"/>
                    </a:lnTo>
                    <a:cubicBezTo>
                      <a:pt x="98818" y="350"/>
                      <a:pt x="127165" y="28704"/>
                      <a:pt x="127165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79" name="图形 214">
              <a:extLst>
                <a:ext uri="{FF2B5EF4-FFF2-40B4-BE49-F238E27FC236}">
                  <a16:creationId xmlns:a16="http://schemas.microsoft.com/office/drawing/2014/main" id="{D5069317-7B84-F636-F1F1-15C3BB9E2231}"/>
                </a:ext>
              </a:extLst>
            </p:cNvPr>
            <p:cNvGrpSpPr/>
            <p:nvPr/>
          </p:nvGrpSpPr>
          <p:grpSpPr>
            <a:xfrm>
              <a:off x="5815708" y="4231626"/>
              <a:ext cx="2395658" cy="126636"/>
              <a:chOff x="5815708" y="4231626"/>
              <a:chExt cx="2395658" cy="126636"/>
            </a:xfrm>
            <a:grpFill/>
          </p:grpSpPr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77DE569C-21CA-F33A-A3D4-1B8FAF6F17FF}"/>
                  </a:ext>
                </a:extLst>
              </p:cNvPr>
              <p:cNvSpPr/>
              <p:nvPr/>
            </p:nvSpPr>
            <p:spPr>
              <a:xfrm>
                <a:off x="8084739" y="4231626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707 h 126636"/>
                  <a:gd name="connsiteX1" fmla="*/ 108714 w 126627"/>
                  <a:gd name="connsiteY1" fmla="*/ 108481 h 126636"/>
                  <a:gd name="connsiteX2" fmla="*/ 63940 w 126627"/>
                  <a:gd name="connsiteY2" fmla="*/ 127022 h 126636"/>
                  <a:gd name="connsiteX3" fmla="*/ 63924 w 126627"/>
                  <a:gd name="connsiteY3" fmla="*/ 127022 h 126636"/>
                  <a:gd name="connsiteX4" fmla="*/ 19166 w 126627"/>
                  <a:gd name="connsiteY4" fmla="*/ 108481 h 126636"/>
                  <a:gd name="connsiteX5" fmla="*/ 19158 w 126627"/>
                  <a:gd name="connsiteY5" fmla="*/ 108473 h 126636"/>
                  <a:gd name="connsiteX6" fmla="*/ 626 w 126627"/>
                  <a:gd name="connsiteY6" fmla="*/ 63707 h 126636"/>
                  <a:gd name="connsiteX7" fmla="*/ 626 w 126627"/>
                  <a:gd name="connsiteY7" fmla="*/ 63691 h 126636"/>
                  <a:gd name="connsiteX8" fmla="*/ 63940 w 126627"/>
                  <a:gd name="connsiteY8" fmla="*/ 385 h 126636"/>
                  <a:gd name="connsiteX9" fmla="*/ 63948 w 126627"/>
                  <a:gd name="connsiteY9" fmla="*/ 385 h 126636"/>
                  <a:gd name="connsiteX10" fmla="*/ 127254 w 126627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707"/>
                    </a:moveTo>
                    <a:cubicBezTo>
                      <a:pt x="127254" y="80498"/>
                      <a:pt x="120585" y="96602"/>
                      <a:pt x="108714" y="108481"/>
                    </a:cubicBezTo>
                    <a:cubicBezTo>
                      <a:pt x="96835" y="120352"/>
                      <a:pt x="80730" y="127022"/>
                      <a:pt x="63940" y="127022"/>
                    </a:cubicBezTo>
                    <a:lnTo>
                      <a:pt x="63924" y="127022"/>
                    </a:lnTo>
                    <a:cubicBezTo>
                      <a:pt x="47142" y="127022"/>
                      <a:pt x="31037" y="120352"/>
                      <a:pt x="19166" y="108481"/>
                    </a:cubicBezTo>
                    <a:lnTo>
                      <a:pt x="19158" y="108473"/>
                    </a:lnTo>
                    <a:cubicBezTo>
                      <a:pt x="7287" y="96594"/>
                      <a:pt x="617" y="80498"/>
                      <a:pt x="626" y="63707"/>
                    </a:cubicBezTo>
                    <a:lnTo>
                      <a:pt x="626" y="63691"/>
                    </a:lnTo>
                    <a:cubicBezTo>
                      <a:pt x="626" y="28732"/>
                      <a:pt x="28972" y="385"/>
                      <a:pt x="63940" y="385"/>
                    </a:cubicBezTo>
                    <a:lnTo>
                      <a:pt x="63948" y="385"/>
                    </a:lnTo>
                    <a:cubicBezTo>
                      <a:pt x="98915" y="394"/>
                      <a:pt x="127254" y="28740"/>
                      <a:pt x="127254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40E49E81-E912-09FA-460A-71C3705F9458}"/>
                  </a:ext>
                </a:extLst>
              </p:cNvPr>
              <p:cNvSpPr/>
              <p:nvPr/>
            </p:nvSpPr>
            <p:spPr>
              <a:xfrm>
                <a:off x="7801103" y="4231626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707 h 126636"/>
                  <a:gd name="connsiteX1" fmla="*/ 108710 w 126636"/>
                  <a:gd name="connsiteY1" fmla="*/ 108481 h 126636"/>
                  <a:gd name="connsiteX2" fmla="*/ 63936 w 126636"/>
                  <a:gd name="connsiteY2" fmla="*/ 127022 h 126636"/>
                  <a:gd name="connsiteX3" fmla="*/ 63920 w 126636"/>
                  <a:gd name="connsiteY3" fmla="*/ 127022 h 126636"/>
                  <a:gd name="connsiteX4" fmla="*/ 19162 w 126636"/>
                  <a:gd name="connsiteY4" fmla="*/ 108481 h 126636"/>
                  <a:gd name="connsiteX5" fmla="*/ 19154 w 126636"/>
                  <a:gd name="connsiteY5" fmla="*/ 108473 h 126636"/>
                  <a:gd name="connsiteX6" fmla="*/ 614 w 126636"/>
                  <a:gd name="connsiteY6" fmla="*/ 63707 h 126636"/>
                  <a:gd name="connsiteX7" fmla="*/ 614 w 126636"/>
                  <a:gd name="connsiteY7" fmla="*/ 63691 h 126636"/>
                  <a:gd name="connsiteX8" fmla="*/ 63936 w 126636"/>
                  <a:gd name="connsiteY8" fmla="*/ 385 h 126636"/>
                  <a:gd name="connsiteX9" fmla="*/ 63936 w 126636"/>
                  <a:gd name="connsiteY9" fmla="*/ 385 h 126636"/>
                  <a:gd name="connsiteX10" fmla="*/ 127250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707"/>
                    </a:moveTo>
                    <a:cubicBezTo>
                      <a:pt x="127250" y="80587"/>
                      <a:pt x="120532" y="96659"/>
                      <a:pt x="108710" y="108481"/>
                    </a:cubicBezTo>
                    <a:cubicBezTo>
                      <a:pt x="96887" y="120304"/>
                      <a:pt x="80815" y="127022"/>
                      <a:pt x="63936" y="127022"/>
                    </a:cubicBezTo>
                    <a:lnTo>
                      <a:pt x="63920" y="127022"/>
                    </a:lnTo>
                    <a:cubicBezTo>
                      <a:pt x="47137" y="127022"/>
                      <a:pt x="31033" y="120352"/>
                      <a:pt x="19162" y="108481"/>
                    </a:cubicBezTo>
                    <a:lnTo>
                      <a:pt x="19154" y="108473"/>
                    </a:lnTo>
                    <a:cubicBezTo>
                      <a:pt x="7283" y="96594"/>
                      <a:pt x="614" y="80498"/>
                      <a:pt x="614" y="63707"/>
                    </a:cubicBezTo>
                    <a:lnTo>
                      <a:pt x="614" y="63691"/>
                    </a:lnTo>
                    <a:cubicBezTo>
                      <a:pt x="622" y="28732"/>
                      <a:pt x="28968" y="385"/>
                      <a:pt x="63936" y="385"/>
                    </a:cubicBezTo>
                    <a:lnTo>
                      <a:pt x="63936" y="385"/>
                    </a:lnTo>
                    <a:cubicBezTo>
                      <a:pt x="98903" y="394"/>
                      <a:pt x="127250" y="28740"/>
                      <a:pt x="127250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0D600957-40A7-18DB-860A-96CE3F13B675}"/>
                  </a:ext>
                </a:extLst>
              </p:cNvPr>
              <p:cNvSpPr/>
              <p:nvPr/>
            </p:nvSpPr>
            <p:spPr>
              <a:xfrm>
                <a:off x="7517477" y="4231626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707 h 126636"/>
                  <a:gd name="connsiteX1" fmla="*/ 108690 w 126636"/>
                  <a:gd name="connsiteY1" fmla="*/ 108481 h 126636"/>
                  <a:gd name="connsiteX2" fmla="*/ 63924 w 126636"/>
                  <a:gd name="connsiteY2" fmla="*/ 127022 h 126636"/>
                  <a:gd name="connsiteX3" fmla="*/ 63907 w 126636"/>
                  <a:gd name="connsiteY3" fmla="*/ 127022 h 126636"/>
                  <a:gd name="connsiteX4" fmla="*/ 19150 w 126636"/>
                  <a:gd name="connsiteY4" fmla="*/ 108481 h 126636"/>
                  <a:gd name="connsiteX5" fmla="*/ 19142 w 126636"/>
                  <a:gd name="connsiteY5" fmla="*/ 108473 h 126636"/>
                  <a:gd name="connsiteX6" fmla="*/ 602 w 126636"/>
                  <a:gd name="connsiteY6" fmla="*/ 63707 h 126636"/>
                  <a:gd name="connsiteX7" fmla="*/ 602 w 126636"/>
                  <a:gd name="connsiteY7" fmla="*/ 63700 h 126636"/>
                  <a:gd name="connsiteX8" fmla="*/ 63924 w 126636"/>
                  <a:gd name="connsiteY8" fmla="*/ 385 h 126636"/>
                  <a:gd name="connsiteX9" fmla="*/ 63924 w 126636"/>
                  <a:gd name="connsiteY9" fmla="*/ 385 h 126636"/>
                  <a:gd name="connsiteX10" fmla="*/ 127238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707"/>
                    </a:moveTo>
                    <a:cubicBezTo>
                      <a:pt x="127238" y="80675"/>
                      <a:pt x="120463" y="96707"/>
                      <a:pt x="108690" y="108481"/>
                    </a:cubicBezTo>
                    <a:cubicBezTo>
                      <a:pt x="96923" y="120248"/>
                      <a:pt x="80891" y="127022"/>
                      <a:pt x="63924" y="127022"/>
                    </a:cubicBezTo>
                    <a:lnTo>
                      <a:pt x="63907" y="127022"/>
                    </a:lnTo>
                    <a:cubicBezTo>
                      <a:pt x="47125" y="127022"/>
                      <a:pt x="31020" y="120352"/>
                      <a:pt x="19150" y="108481"/>
                    </a:cubicBezTo>
                    <a:lnTo>
                      <a:pt x="19142" y="108473"/>
                    </a:lnTo>
                    <a:cubicBezTo>
                      <a:pt x="7271" y="96594"/>
                      <a:pt x="602" y="80498"/>
                      <a:pt x="602" y="63707"/>
                    </a:cubicBezTo>
                    <a:lnTo>
                      <a:pt x="602" y="63700"/>
                    </a:lnTo>
                    <a:cubicBezTo>
                      <a:pt x="609" y="28732"/>
                      <a:pt x="28956" y="385"/>
                      <a:pt x="63924" y="385"/>
                    </a:cubicBezTo>
                    <a:lnTo>
                      <a:pt x="63924" y="385"/>
                    </a:lnTo>
                    <a:cubicBezTo>
                      <a:pt x="98891" y="394"/>
                      <a:pt x="127238" y="28740"/>
                      <a:pt x="127238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7AE96638-5DE6-8B05-B9B5-C9D3E52F9231}"/>
                  </a:ext>
                </a:extLst>
              </p:cNvPr>
              <p:cNvSpPr/>
              <p:nvPr/>
            </p:nvSpPr>
            <p:spPr>
              <a:xfrm>
                <a:off x="7233850" y="4231626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707 h 126636"/>
                  <a:gd name="connsiteX1" fmla="*/ 108677 w 126636"/>
                  <a:gd name="connsiteY1" fmla="*/ 108481 h 126636"/>
                  <a:gd name="connsiteX2" fmla="*/ 63911 w 126636"/>
                  <a:gd name="connsiteY2" fmla="*/ 127022 h 126636"/>
                  <a:gd name="connsiteX3" fmla="*/ 63903 w 126636"/>
                  <a:gd name="connsiteY3" fmla="*/ 127022 h 126636"/>
                  <a:gd name="connsiteX4" fmla="*/ 19138 w 126636"/>
                  <a:gd name="connsiteY4" fmla="*/ 108481 h 126636"/>
                  <a:gd name="connsiteX5" fmla="*/ 19129 w 126636"/>
                  <a:gd name="connsiteY5" fmla="*/ 108473 h 126636"/>
                  <a:gd name="connsiteX6" fmla="*/ 589 w 126636"/>
                  <a:gd name="connsiteY6" fmla="*/ 63707 h 126636"/>
                  <a:gd name="connsiteX7" fmla="*/ 589 w 126636"/>
                  <a:gd name="connsiteY7" fmla="*/ 63700 h 126636"/>
                  <a:gd name="connsiteX8" fmla="*/ 63911 w 126636"/>
                  <a:gd name="connsiteY8" fmla="*/ 385 h 126636"/>
                  <a:gd name="connsiteX9" fmla="*/ 63911 w 126636"/>
                  <a:gd name="connsiteY9" fmla="*/ 385 h 126636"/>
                  <a:gd name="connsiteX10" fmla="*/ 127226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707"/>
                    </a:moveTo>
                    <a:cubicBezTo>
                      <a:pt x="127226" y="80756"/>
                      <a:pt x="120395" y="96764"/>
                      <a:pt x="108677" y="108481"/>
                    </a:cubicBezTo>
                    <a:cubicBezTo>
                      <a:pt x="96959" y="120199"/>
                      <a:pt x="80960" y="127022"/>
                      <a:pt x="63911" y="127022"/>
                    </a:cubicBezTo>
                    <a:lnTo>
                      <a:pt x="63903" y="127022"/>
                    </a:lnTo>
                    <a:cubicBezTo>
                      <a:pt x="47113" y="127022"/>
                      <a:pt x="31008" y="120352"/>
                      <a:pt x="19138" y="108481"/>
                    </a:cubicBezTo>
                    <a:lnTo>
                      <a:pt x="19129" y="108473"/>
                    </a:lnTo>
                    <a:cubicBezTo>
                      <a:pt x="7258" y="96602"/>
                      <a:pt x="589" y="80498"/>
                      <a:pt x="589" y="63707"/>
                    </a:cubicBezTo>
                    <a:lnTo>
                      <a:pt x="589" y="63700"/>
                    </a:lnTo>
                    <a:cubicBezTo>
                      <a:pt x="597" y="28732"/>
                      <a:pt x="28944" y="385"/>
                      <a:pt x="63911" y="385"/>
                    </a:cubicBezTo>
                    <a:lnTo>
                      <a:pt x="63911" y="385"/>
                    </a:lnTo>
                    <a:cubicBezTo>
                      <a:pt x="98879" y="394"/>
                      <a:pt x="127226" y="28740"/>
                      <a:pt x="127226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08F8FABE-A77C-CAE7-E330-F47E1D2D1656}"/>
                  </a:ext>
                </a:extLst>
              </p:cNvPr>
              <p:cNvSpPr/>
              <p:nvPr/>
            </p:nvSpPr>
            <p:spPr>
              <a:xfrm>
                <a:off x="6950223" y="4231626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707 h 126636"/>
                  <a:gd name="connsiteX1" fmla="*/ 108665 w 126636"/>
                  <a:gd name="connsiteY1" fmla="*/ 108481 h 126636"/>
                  <a:gd name="connsiteX2" fmla="*/ 63900 w 126636"/>
                  <a:gd name="connsiteY2" fmla="*/ 127022 h 126636"/>
                  <a:gd name="connsiteX3" fmla="*/ 63891 w 126636"/>
                  <a:gd name="connsiteY3" fmla="*/ 127022 h 126636"/>
                  <a:gd name="connsiteX4" fmla="*/ 19126 w 126636"/>
                  <a:gd name="connsiteY4" fmla="*/ 108481 h 126636"/>
                  <a:gd name="connsiteX5" fmla="*/ 19118 w 126636"/>
                  <a:gd name="connsiteY5" fmla="*/ 108473 h 126636"/>
                  <a:gd name="connsiteX6" fmla="*/ 577 w 126636"/>
                  <a:gd name="connsiteY6" fmla="*/ 63707 h 126636"/>
                  <a:gd name="connsiteX7" fmla="*/ 577 w 126636"/>
                  <a:gd name="connsiteY7" fmla="*/ 63700 h 126636"/>
                  <a:gd name="connsiteX8" fmla="*/ 63891 w 126636"/>
                  <a:gd name="connsiteY8" fmla="*/ 385 h 126636"/>
                  <a:gd name="connsiteX9" fmla="*/ 63900 w 126636"/>
                  <a:gd name="connsiteY9" fmla="*/ 385 h 126636"/>
                  <a:gd name="connsiteX10" fmla="*/ 127213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707"/>
                    </a:moveTo>
                    <a:cubicBezTo>
                      <a:pt x="127213" y="80844"/>
                      <a:pt x="120335" y="96812"/>
                      <a:pt x="108665" y="108481"/>
                    </a:cubicBezTo>
                    <a:cubicBezTo>
                      <a:pt x="97004" y="120143"/>
                      <a:pt x="81037" y="127022"/>
                      <a:pt x="63900" y="127022"/>
                    </a:cubicBezTo>
                    <a:lnTo>
                      <a:pt x="63891" y="127022"/>
                    </a:lnTo>
                    <a:cubicBezTo>
                      <a:pt x="47102" y="127022"/>
                      <a:pt x="30997" y="120352"/>
                      <a:pt x="19126" y="108481"/>
                    </a:cubicBezTo>
                    <a:lnTo>
                      <a:pt x="19118" y="108473"/>
                    </a:lnTo>
                    <a:cubicBezTo>
                      <a:pt x="7247" y="96602"/>
                      <a:pt x="577" y="80498"/>
                      <a:pt x="577" y="63707"/>
                    </a:cubicBezTo>
                    <a:lnTo>
                      <a:pt x="577" y="63700"/>
                    </a:lnTo>
                    <a:cubicBezTo>
                      <a:pt x="577" y="28732"/>
                      <a:pt x="28924" y="385"/>
                      <a:pt x="63891" y="385"/>
                    </a:cubicBezTo>
                    <a:lnTo>
                      <a:pt x="63900" y="385"/>
                    </a:lnTo>
                    <a:cubicBezTo>
                      <a:pt x="98867" y="394"/>
                      <a:pt x="127213" y="28740"/>
                      <a:pt x="127213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34475C37-C80B-9995-8109-B59F3D71FC7D}"/>
                  </a:ext>
                </a:extLst>
              </p:cNvPr>
              <p:cNvSpPr/>
              <p:nvPr/>
            </p:nvSpPr>
            <p:spPr>
              <a:xfrm>
                <a:off x="6666596" y="4231626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707 h 126636"/>
                  <a:gd name="connsiteX1" fmla="*/ 108653 w 126636"/>
                  <a:gd name="connsiteY1" fmla="*/ 108481 h 126636"/>
                  <a:gd name="connsiteX2" fmla="*/ 63887 w 126636"/>
                  <a:gd name="connsiteY2" fmla="*/ 127022 h 126636"/>
                  <a:gd name="connsiteX3" fmla="*/ 63879 w 126636"/>
                  <a:gd name="connsiteY3" fmla="*/ 127022 h 126636"/>
                  <a:gd name="connsiteX4" fmla="*/ 19113 w 126636"/>
                  <a:gd name="connsiteY4" fmla="*/ 108481 h 126636"/>
                  <a:gd name="connsiteX5" fmla="*/ 19106 w 126636"/>
                  <a:gd name="connsiteY5" fmla="*/ 108473 h 126636"/>
                  <a:gd name="connsiteX6" fmla="*/ 565 w 126636"/>
                  <a:gd name="connsiteY6" fmla="*/ 63707 h 126636"/>
                  <a:gd name="connsiteX7" fmla="*/ 565 w 126636"/>
                  <a:gd name="connsiteY7" fmla="*/ 63700 h 126636"/>
                  <a:gd name="connsiteX8" fmla="*/ 63879 w 126636"/>
                  <a:gd name="connsiteY8" fmla="*/ 385 h 126636"/>
                  <a:gd name="connsiteX9" fmla="*/ 63887 w 126636"/>
                  <a:gd name="connsiteY9" fmla="*/ 385 h 126636"/>
                  <a:gd name="connsiteX10" fmla="*/ 127201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707"/>
                    </a:moveTo>
                    <a:cubicBezTo>
                      <a:pt x="127201" y="80933"/>
                      <a:pt x="120266" y="96861"/>
                      <a:pt x="108653" y="108481"/>
                    </a:cubicBezTo>
                    <a:cubicBezTo>
                      <a:pt x="97040" y="120094"/>
                      <a:pt x="81113" y="127022"/>
                      <a:pt x="63887" y="127022"/>
                    </a:cubicBezTo>
                    <a:lnTo>
                      <a:pt x="63879" y="127022"/>
                    </a:lnTo>
                    <a:cubicBezTo>
                      <a:pt x="47089" y="127022"/>
                      <a:pt x="30985" y="120352"/>
                      <a:pt x="19113" y="108481"/>
                    </a:cubicBezTo>
                    <a:lnTo>
                      <a:pt x="19106" y="108473"/>
                    </a:lnTo>
                    <a:cubicBezTo>
                      <a:pt x="7235" y="96602"/>
                      <a:pt x="565" y="80498"/>
                      <a:pt x="565" y="63707"/>
                    </a:cubicBezTo>
                    <a:lnTo>
                      <a:pt x="565" y="63700"/>
                    </a:lnTo>
                    <a:cubicBezTo>
                      <a:pt x="565" y="28732"/>
                      <a:pt x="28912" y="385"/>
                      <a:pt x="63879" y="385"/>
                    </a:cubicBezTo>
                    <a:lnTo>
                      <a:pt x="63887" y="385"/>
                    </a:lnTo>
                    <a:cubicBezTo>
                      <a:pt x="98855" y="394"/>
                      <a:pt x="127201" y="28740"/>
                      <a:pt x="127201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142466CF-1A54-0EA7-B947-2708BD48EC54}"/>
                  </a:ext>
                </a:extLst>
              </p:cNvPr>
              <p:cNvSpPr/>
              <p:nvPr/>
            </p:nvSpPr>
            <p:spPr>
              <a:xfrm>
                <a:off x="6382970" y="4231626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707 h 126636"/>
                  <a:gd name="connsiteX1" fmla="*/ 108641 w 126636"/>
                  <a:gd name="connsiteY1" fmla="*/ 108481 h 126636"/>
                  <a:gd name="connsiteX2" fmla="*/ 63875 w 126636"/>
                  <a:gd name="connsiteY2" fmla="*/ 127022 h 126636"/>
                  <a:gd name="connsiteX3" fmla="*/ 63867 w 126636"/>
                  <a:gd name="connsiteY3" fmla="*/ 127022 h 126636"/>
                  <a:gd name="connsiteX4" fmla="*/ 19101 w 126636"/>
                  <a:gd name="connsiteY4" fmla="*/ 108481 h 126636"/>
                  <a:gd name="connsiteX5" fmla="*/ 19093 w 126636"/>
                  <a:gd name="connsiteY5" fmla="*/ 108473 h 126636"/>
                  <a:gd name="connsiteX6" fmla="*/ 553 w 126636"/>
                  <a:gd name="connsiteY6" fmla="*/ 63707 h 126636"/>
                  <a:gd name="connsiteX7" fmla="*/ 553 w 126636"/>
                  <a:gd name="connsiteY7" fmla="*/ 63700 h 126636"/>
                  <a:gd name="connsiteX8" fmla="*/ 63867 w 126636"/>
                  <a:gd name="connsiteY8" fmla="*/ 385 h 126636"/>
                  <a:gd name="connsiteX9" fmla="*/ 63867 w 126636"/>
                  <a:gd name="connsiteY9" fmla="*/ 385 h 126636"/>
                  <a:gd name="connsiteX10" fmla="*/ 127189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707"/>
                    </a:moveTo>
                    <a:cubicBezTo>
                      <a:pt x="127189" y="81022"/>
                      <a:pt x="120205" y="96917"/>
                      <a:pt x="108641" y="108481"/>
                    </a:cubicBezTo>
                    <a:cubicBezTo>
                      <a:pt x="97077" y="120038"/>
                      <a:pt x="81181" y="127022"/>
                      <a:pt x="63875" y="127022"/>
                    </a:cubicBezTo>
                    <a:lnTo>
                      <a:pt x="63867" y="127022"/>
                    </a:lnTo>
                    <a:cubicBezTo>
                      <a:pt x="47077" y="127022"/>
                      <a:pt x="30972" y="120352"/>
                      <a:pt x="19101" y="108481"/>
                    </a:cubicBezTo>
                    <a:lnTo>
                      <a:pt x="19093" y="108473"/>
                    </a:lnTo>
                    <a:cubicBezTo>
                      <a:pt x="7222" y="96602"/>
                      <a:pt x="553" y="80498"/>
                      <a:pt x="553" y="63707"/>
                    </a:cubicBezTo>
                    <a:lnTo>
                      <a:pt x="553" y="63700"/>
                    </a:lnTo>
                    <a:cubicBezTo>
                      <a:pt x="553" y="28732"/>
                      <a:pt x="28900" y="385"/>
                      <a:pt x="63867" y="385"/>
                    </a:cubicBezTo>
                    <a:lnTo>
                      <a:pt x="63867" y="385"/>
                    </a:lnTo>
                    <a:cubicBezTo>
                      <a:pt x="98835" y="394"/>
                      <a:pt x="127189" y="28740"/>
                      <a:pt x="127189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330CD190-463C-855E-1B2B-0BB2325D01C2}"/>
                  </a:ext>
                </a:extLst>
              </p:cNvPr>
              <p:cNvSpPr/>
              <p:nvPr/>
            </p:nvSpPr>
            <p:spPr>
              <a:xfrm>
                <a:off x="6099343" y="4231626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707 h 126636"/>
                  <a:gd name="connsiteX1" fmla="*/ 108629 w 126627"/>
                  <a:gd name="connsiteY1" fmla="*/ 108481 h 126636"/>
                  <a:gd name="connsiteX2" fmla="*/ 63863 w 126627"/>
                  <a:gd name="connsiteY2" fmla="*/ 127022 h 126636"/>
                  <a:gd name="connsiteX3" fmla="*/ 63855 w 126627"/>
                  <a:gd name="connsiteY3" fmla="*/ 127022 h 126636"/>
                  <a:gd name="connsiteX4" fmla="*/ 19089 w 126627"/>
                  <a:gd name="connsiteY4" fmla="*/ 108489 h 126636"/>
                  <a:gd name="connsiteX5" fmla="*/ 19081 w 126627"/>
                  <a:gd name="connsiteY5" fmla="*/ 108481 h 126636"/>
                  <a:gd name="connsiteX6" fmla="*/ 541 w 126627"/>
                  <a:gd name="connsiteY6" fmla="*/ 63707 h 126636"/>
                  <a:gd name="connsiteX7" fmla="*/ 541 w 126627"/>
                  <a:gd name="connsiteY7" fmla="*/ 63707 h 126636"/>
                  <a:gd name="connsiteX8" fmla="*/ 63855 w 126627"/>
                  <a:gd name="connsiteY8" fmla="*/ 385 h 126636"/>
                  <a:gd name="connsiteX9" fmla="*/ 63855 w 126627"/>
                  <a:gd name="connsiteY9" fmla="*/ 385 h 126636"/>
                  <a:gd name="connsiteX10" fmla="*/ 127169 w 126627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707"/>
                    </a:moveTo>
                    <a:cubicBezTo>
                      <a:pt x="127169" y="81103"/>
                      <a:pt x="120137" y="96965"/>
                      <a:pt x="108629" y="108481"/>
                    </a:cubicBezTo>
                    <a:cubicBezTo>
                      <a:pt x="97121" y="119989"/>
                      <a:pt x="81258" y="127022"/>
                      <a:pt x="63863" y="127022"/>
                    </a:cubicBezTo>
                    <a:lnTo>
                      <a:pt x="63855" y="127022"/>
                    </a:lnTo>
                    <a:cubicBezTo>
                      <a:pt x="47065" y="127022"/>
                      <a:pt x="30960" y="120352"/>
                      <a:pt x="19089" y="108489"/>
                    </a:cubicBezTo>
                    <a:lnTo>
                      <a:pt x="19081" y="108481"/>
                    </a:lnTo>
                    <a:cubicBezTo>
                      <a:pt x="7210" y="96602"/>
                      <a:pt x="541" y="80498"/>
                      <a:pt x="541" y="63707"/>
                    </a:cubicBezTo>
                    <a:lnTo>
                      <a:pt x="541" y="63707"/>
                    </a:lnTo>
                    <a:cubicBezTo>
                      <a:pt x="541" y="28740"/>
                      <a:pt x="28888" y="385"/>
                      <a:pt x="63855" y="385"/>
                    </a:cubicBezTo>
                    <a:lnTo>
                      <a:pt x="63855" y="385"/>
                    </a:lnTo>
                    <a:cubicBezTo>
                      <a:pt x="98823" y="394"/>
                      <a:pt x="127169" y="28740"/>
                      <a:pt x="127169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22E4A86C-4DD2-9153-E44D-9E398E5992C4}"/>
                  </a:ext>
                </a:extLst>
              </p:cNvPr>
              <p:cNvSpPr/>
              <p:nvPr/>
            </p:nvSpPr>
            <p:spPr>
              <a:xfrm>
                <a:off x="5815708" y="4231626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707 h 126636"/>
                  <a:gd name="connsiteX1" fmla="*/ 108625 w 126636"/>
                  <a:gd name="connsiteY1" fmla="*/ 108481 h 126636"/>
                  <a:gd name="connsiteX2" fmla="*/ 63859 w 126636"/>
                  <a:gd name="connsiteY2" fmla="*/ 127022 h 126636"/>
                  <a:gd name="connsiteX3" fmla="*/ 63851 w 126636"/>
                  <a:gd name="connsiteY3" fmla="*/ 127022 h 126636"/>
                  <a:gd name="connsiteX4" fmla="*/ 19085 w 126636"/>
                  <a:gd name="connsiteY4" fmla="*/ 108489 h 126636"/>
                  <a:gd name="connsiteX5" fmla="*/ 19077 w 126636"/>
                  <a:gd name="connsiteY5" fmla="*/ 108481 h 126636"/>
                  <a:gd name="connsiteX6" fmla="*/ 529 w 126636"/>
                  <a:gd name="connsiteY6" fmla="*/ 63707 h 126636"/>
                  <a:gd name="connsiteX7" fmla="*/ 529 w 126636"/>
                  <a:gd name="connsiteY7" fmla="*/ 63707 h 126636"/>
                  <a:gd name="connsiteX8" fmla="*/ 63851 w 126636"/>
                  <a:gd name="connsiteY8" fmla="*/ 385 h 126636"/>
                  <a:gd name="connsiteX9" fmla="*/ 63851 w 126636"/>
                  <a:gd name="connsiteY9" fmla="*/ 385 h 126636"/>
                  <a:gd name="connsiteX10" fmla="*/ 127165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707"/>
                    </a:moveTo>
                    <a:cubicBezTo>
                      <a:pt x="127165" y="81191"/>
                      <a:pt x="120076" y="97022"/>
                      <a:pt x="108625" y="108481"/>
                    </a:cubicBezTo>
                    <a:cubicBezTo>
                      <a:pt x="97165" y="119933"/>
                      <a:pt x="81343" y="127022"/>
                      <a:pt x="63859" y="127022"/>
                    </a:cubicBezTo>
                    <a:lnTo>
                      <a:pt x="63851" y="127022"/>
                    </a:lnTo>
                    <a:cubicBezTo>
                      <a:pt x="47061" y="127022"/>
                      <a:pt x="30956" y="120352"/>
                      <a:pt x="19085" y="108489"/>
                    </a:cubicBezTo>
                    <a:lnTo>
                      <a:pt x="19077" y="108481"/>
                    </a:lnTo>
                    <a:cubicBezTo>
                      <a:pt x="7206" y="96602"/>
                      <a:pt x="529" y="80498"/>
                      <a:pt x="529" y="63707"/>
                    </a:cubicBezTo>
                    <a:lnTo>
                      <a:pt x="529" y="63707"/>
                    </a:lnTo>
                    <a:cubicBezTo>
                      <a:pt x="529" y="28740"/>
                      <a:pt x="28884" y="385"/>
                      <a:pt x="63851" y="385"/>
                    </a:cubicBezTo>
                    <a:lnTo>
                      <a:pt x="63851" y="385"/>
                    </a:lnTo>
                    <a:cubicBezTo>
                      <a:pt x="98818" y="385"/>
                      <a:pt x="127165" y="28740"/>
                      <a:pt x="127165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89" name="图形 214">
            <a:extLst>
              <a:ext uri="{FF2B5EF4-FFF2-40B4-BE49-F238E27FC236}">
                <a16:creationId xmlns:a16="http://schemas.microsoft.com/office/drawing/2014/main" id="{7CE9F5A4-527D-4EF1-BD82-0C41B419D5DE}"/>
              </a:ext>
            </a:extLst>
          </p:cNvPr>
          <p:cNvGrpSpPr/>
          <p:nvPr/>
        </p:nvGrpSpPr>
        <p:grpSpPr>
          <a:xfrm>
            <a:off x="745141" y="1389085"/>
            <a:ext cx="1693250" cy="1024536"/>
            <a:chOff x="745141" y="1389085"/>
            <a:chExt cx="1693250" cy="1024536"/>
          </a:xfrm>
          <a:solidFill>
            <a:srgbClr val="FFCC00"/>
          </a:solidFill>
        </p:grpSpPr>
        <p:grpSp>
          <p:nvGrpSpPr>
            <p:cNvPr id="290" name="图形 214">
              <a:extLst>
                <a:ext uri="{FF2B5EF4-FFF2-40B4-BE49-F238E27FC236}">
                  <a16:creationId xmlns:a16="http://schemas.microsoft.com/office/drawing/2014/main" id="{1DE2A08D-80B5-8A9F-474A-EC3ABCDAD712}"/>
                </a:ext>
              </a:extLst>
            </p:cNvPr>
            <p:cNvGrpSpPr/>
            <p:nvPr/>
          </p:nvGrpSpPr>
          <p:grpSpPr>
            <a:xfrm>
              <a:off x="745141" y="1389085"/>
              <a:ext cx="1693250" cy="89506"/>
              <a:chOff x="745141" y="1389085"/>
              <a:chExt cx="1693250" cy="89506"/>
            </a:xfrm>
            <a:solidFill>
              <a:srgbClr val="FFCC00"/>
            </a:solidFill>
          </p:grpSpPr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F80A1015-C354-AB5E-CDE4-396ED28E7A9E}"/>
                  </a:ext>
                </a:extLst>
              </p:cNvPr>
              <p:cNvSpPr/>
              <p:nvPr/>
            </p:nvSpPr>
            <p:spPr>
              <a:xfrm>
                <a:off x="2348892" y="1389085"/>
                <a:ext cx="89500" cy="89506"/>
              </a:xfrm>
              <a:custGeom>
                <a:avLst/>
                <a:gdLst>
                  <a:gd name="connsiteX0" fmla="*/ 89167 w 89500"/>
                  <a:gd name="connsiteY0" fmla="*/ 44665 h 89506"/>
                  <a:gd name="connsiteX1" fmla="*/ 76063 w 89500"/>
                  <a:gd name="connsiteY1" fmla="*/ 76311 h 89506"/>
                  <a:gd name="connsiteX2" fmla="*/ 44417 w 89500"/>
                  <a:gd name="connsiteY2" fmla="*/ 89415 h 89506"/>
                  <a:gd name="connsiteX3" fmla="*/ 44406 w 89500"/>
                  <a:gd name="connsiteY3" fmla="*/ 89415 h 89506"/>
                  <a:gd name="connsiteX4" fmla="*/ 12771 w 89500"/>
                  <a:gd name="connsiteY4" fmla="*/ 76311 h 89506"/>
                  <a:gd name="connsiteX5" fmla="*/ 12765 w 89500"/>
                  <a:gd name="connsiteY5" fmla="*/ 76305 h 89506"/>
                  <a:gd name="connsiteX6" fmla="*/ -333 w 89500"/>
                  <a:gd name="connsiteY6" fmla="*/ 44665 h 89506"/>
                  <a:gd name="connsiteX7" fmla="*/ -333 w 89500"/>
                  <a:gd name="connsiteY7" fmla="*/ 44653 h 89506"/>
                  <a:gd name="connsiteX8" fmla="*/ 44417 w 89500"/>
                  <a:gd name="connsiteY8" fmla="*/ -91 h 89506"/>
                  <a:gd name="connsiteX9" fmla="*/ 44423 w 89500"/>
                  <a:gd name="connsiteY9" fmla="*/ -91 h 89506"/>
                  <a:gd name="connsiteX10" fmla="*/ 89167 w 89500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665"/>
                    </a:moveTo>
                    <a:cubicBezTo>
                      <a:pt x="89167" y="56532"/>
                      <a:pt x="84454" y="67915"/>
                      <a:pt x="76063" y="76311"/>
                    </a:cubicBezTo>
                    <a:cubicBezTo>
                      <a:pt x="67667" y="84701"/>
                      <a:pt x="56284" y="89415"/>
                      <a:pt x="44417" y="89415"/>
                    </a:cubicBezTo>
                    <a:lnTo>
                      <a:pt x="44406" y="89415"/>
                    </a:lnTo>
                    <a:cubicBezTo>
                      <a:pt x="32544" y="89415"/>
                      <a:pt x="21161" y="84701"/>
                      <a:pt x="12771" y="76311"/>
                    </a:cubicBezTo>
                    <a:lnTo>
                      <a:pt x="12765" y="76305"/>
                    </a:lnTo>
                    <a:cubicBezTo>
                      <a:pt x="4375" y="67909"/>
                      <a:pt x="-339" y="56532"/>
                      <a:pt x="-333" y="44665"/>
                    </a:cubicBezTo>
                    <a:lnTo>
                      <a:pt x="-333" y="44653"/>
                    </a:lnTo>
                    <a:cubicBezTo>
                      <a:pt x="-333" y="19944"/>
                      <a:pt x="19702" y="-91"/>
                      <a:pt x="44417" y="-91"/>
                    </a:cubicBezTo>
                    <a:lnTo>
                      <a:pt x="44423" y="-91"/>
                    </a:lnTo>
                    <a:cubicBezTo>
                      <a:pt x="69138" y="-86"/>
                      <a:pt x="89167" y="19950"/>
                      <a:pt x="89167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D91EFDC6-C282-59A5-DACF-B775BCB45449}"/>
                  </a:ext>
                </a:extLst>
              </p:cNvPr>
              <p:cNvSpPr/>
              <p:nvPr/>
            </p:nvSpPr>
            <p:spPr>
              <a:xfrm>
                <a:off x="2148418" y="1389085"/>
                <a:ext cx="89506" cy="89506"/>
              </a:xfrm>
              <a:custGeom>
                <a:avLst/>
                <a:gdLst>
                  <a:gd name="connsiteX0" fmla="*/ 89175 w 89506"/>
                  <a:gd name="connsiteY0" fmla="*/ 44665 h 89506"/>
                  <a:gd name="connsiteX1" fmla="*/ 76071 w 89506"/>
                  <a:gd name="connsiteY1" fmla="*/ 76311 h 89506"/>
                  <a:gd name="connsiteX2" fmla="*/ 44424 w 89506"/>
                  <a:gd name="connsiteY2" fmla="*/ 89415 h 89506"/>
                  <a:gd name="connsiteX3" fmla="*/ 44413 w 89506"/>
                  <a:gd name="connsiteY3" fmla="*/ 89415 h 89506"/>
                  <a:gd name="connsiteX4" fmla="*/ 12778 w 89506"/>
                  <a:gd name="connsiteY4" fmla="*/ 76311 h 89506"/>
                  <a:gd name="connsiteX5" fmla="*/ 12773 w 89506"/>
                  <a:gd name="connsiteY5" fmla="*/ 76305 h 89506"/>
                  <a:gd name="connsiteX6" fmla="*/ -332 w 89506"/>
                  <a:gd name="connsiteY6" fmla="*/ 44665 h 89506"/>
                  <a:gd name="connsiteX7" fmla="*/ -332 w 89506"/>
                  <a:gd name="connsiteY7" fmla="*/ 44653 h 89506"/>
                  <a:gd name="connsiteX8" fmla="*/ 44424 w 89506"/>
                  <a:gd name="connsiteY8" fmla="*/ -91 h 89506"/>
                  <a:gd name="connsiteX9" fmla="*/ 44424 w 89506"/>
                  <a:gd name="connsiteY9" fmla="*/ -91 h 89506"/>
                  <a:gd name="connsiteX10" fmla="*/ 89175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665"/>
                    </a:moveTo>
                    <a:cubicBezTo>
                      <a:pt x="89175" y="56595"/>
                      <a:pt x="84427" y="67955"/>
                      <a:pt x="76071" y="76311"/>
                    </a:cubicBezTo>
                    <a:cubicBezTo>
                      <a:pt x="67714" y="84667"/>
                      <a:pt x="56355" y="89415"/>
                      <a:pt x="44424" y="89415"/>
                    </a:cubicBezTo>
                    <a:lnTo>
                      <a:pt x="44413" y="89415"/>
                    </a:lnTo>
                    <a:cubicBezTo>
                      <a:pt x="32551" y="89415"/>
                      <a:pt x="21169" y="84701"/>
                      <a:pt x="12778" y="76311"/>
                    </a:cubicBezTo>
                    <a:lnTo>
                      <a:pt x="12773" y="76305"/>
                    </a:lnTo>
                    <a:cubicBezTo>
                      <a:pt x="4382" y="67909"/>
                      <a:pt x="-332" y="56532"/>
                      <a:pt x="-332" y="44665"/>
                    </a:cubicBezTo>
                    <a:lnTo>
                      <a:pt x="-332" y="44653"/>
                    </a:lnTo>
                    <a:cubicBezTo>
                      <a:pt x="-326" y="19944"/>
                      <a:pt x="19709" y="-91"/>
                      <a:pt x="44424" y="-91"/>
                    </a:cubicBezTo>
                    <a:lnTo>
                      <a:pt x="44424" y="-91"/>
                    </a:lnTo>
                    <a:cubicBezTo>
                      <a:pt x="69139" y="-86"/>
                      <a:pt x="89175" y="19950"/>
                      <a:pt x="89175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CFBA9B14-DF2C-118C-D57B-21134BDF7DB1}"/>
                  </a:ext>
                </a:extLst>
              </p:cNvPr>
              <p:cNvSpPr/>
              <p:nvPr/>
            </p:nvSpPr>
            <p:spPr>
              <a:xfrm>
                <a:off x="1947951" y="1389085"/>
                <a:ext cx="89506" cy="89506"/>
              </a:xfrm>
              <a:custGeom>
                <a:avLst/>
                <a:gdLst>
                  <a:gd name="connsiteX0" fmla="*/ 89177 w 89506"/>
                  <a:gd name="connsiteY0" fmla="*/ 44665 h 89506"/>
                  <a:gd name="connsiteX1" fmla="*/ 76067 w 89506"/>
                  <a:gd name="connsiteY1" fmla="*/ 76311 h 89506"/>
                  <a:gd name="connsiteX2" fmla="*/ 44426 w 89506"/>
                  <a:gd name="connsiteY2" fmla="*/ 89415 h 89506"/>
                  <a:gd name="connsiteX3" fmla="*/ 44415 w 89506"/>
                  <a:gd name="connsiteY3" fmla="*/ 89415 h 89506"/>
                  <a:gd name="connsiteX4" fmla="*/ 12780 w 89506"/>
                  <a:gd name="connsiteY4" fmla="*/ 76311 h 89506"/>
                  <a:gd name="connsiteX5" fmla="*/ 12774 w 89506"/>
                  <a:gd name="connsiteY5" fmla="*/ 76305 h 89506"/>
                  <a:gd name="connsiteX6" fmla="*/ -330 w 89506"/>
                  <a:gd name="connsiteY6" fmla="*/ 44665 h 89506"/>
                  <a:gd name="connsiteX7" fmla="*/ -330 w 89506"/>
                  <a:gd name="connsiteY7" fmla="*/ 44659 h 89506"/>
                  <a:gd name="connsiteX8" fmla="*/ 44426 w 89506"/>
                  <a:gd name="connsiteY8" fmla="*/ -91 h 89506"/>
                  <a:gd name="connsiteX9" fmla="*/ 44426 w 89506"/>
                  <a:gd name="connsiteY9" fmla="*/ -91 h 89506"/>
                  <a:gd name="connsiteX10" fmla="*/ 89177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665"/>
                    </a:moveTo>
                    <a:cubicBezTo>
                      <a:pt x="89177" y="56657"/>
                      <a:pt x="84388" y="67989"/>
                      <a:pt x="76067" y="76311"/>
                    </a:cubicBezTo>
                    <a:cubicBezTo>
                      <a:pt x="67750" y="84627"/>
                      <a:pt x="56419" y="89415"/>
                      <a:pt x="44426" y="89415"/>
                    </a:cubicBezTo>
                    <a:lnTo>
                      <a:pt x="44415" y="89415"/>
                    </a:lnTo>
                    <a:cubicBezTo>
                      <a:pt x="32553" y="89415"/>
                      <a:pt x="21170" y="84701"/>
                      <a:pt x="12780" y="76311"/>
                    </a:cubicBezTo>
                    <a:lnTo>
                      <a:pt x="12774" y="76305"/>
                    </a:lnTo>
                    <a:cubicBezTo>
                      <a:pt x="4384" y="67909"/>
                      <a:pt x="-330" y="56532"/>
                      <a:pt x="-330" y="44665"/>
                    </a:cubicBezTo>
                    <a:lnTo>
                      <a:pt x="-330" y="44659"/>
                    </a:lnTo>
                    <a:cubicBezTo>
                      <a:pt x="-324" y="19944"/>
                      <a:pt x="19711" y="-91"/>
                      <a:pt x="44426" y="-91"/>
                    </a:cubicBezTo>
                    <a:lnTo>
                      <a:pt x="44426" y="-91"/>
                    </a:lnTo>
                    <a:cubicBezTo>
                      <a:pt x="69141" y="-86"/>
                      <a:pt x="89177" y="19950"/>
                      <a:pt x="89177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C280D779-D307-F082-2F99-8C4F16DBB8FA}"/>
                  </a:ext>
                </a:extLst>
              </p:cNvPr>
              <p:cNvSpPr/>
              <p:nvPr/>
            </p:nvSpPr>
            <p:spPr>
              <a:xfrm>
                <a:off x="1747484" y="1389085"/>
                <a:ext cx="89506" cy="89506"/>
              </a:xfrm>
              <a:custGeom>
                <a:avLst/>
                <a:gdLst>
                  <a:gd name="connsiteX0" fmla="*/ 89178 w 89506"/>
                  <a:gd name="connsiteY0" fmla="*/ 44665 h 89506"/>
                  <a:gd name="connsiteX1" fmla="*/ 76068 w 89506"/>
                  <a:gd name="connsiteY1" fmla="*/ 76311 h 89506"/>
                  <a:gd name="connsiteX2" fmla="*/ 44428 w 89506"/>
                  <a:gd name="connsiteY2" fmla="*/ 89415 h 89506"/>
                  <a:gd name="connsiteX3" fmla="*/ 44422 w 89506"/>
                  <a:gd name="connsiteY3" fmla="*/ 89415 h 89506"/>
                  <a:gd name="connsiteX4" fmla="*/ 12782 w 89506"/>
                  <a:gd name="connsiteY4" fmla="*/ 76311 h 89506"/>
                  <a:gd name="connsiteX5" fmla="*/ 12776 w 89506"/>
                  <a:gd name="connsiteY5" fmla="*/ 76305 h 89506"/>
                  <a:gd name="connsiteX6" fmla="*/ -328 w 89506"/>
                  <a:gd name="connsiteY6" fmla="*/ 44665 h 89506"/>
                  <a:gd name="connsiteX7" fmla="*/ -328 w 89506"/>
                  <a:gd name="connsiteY7" fmla="*/ 44659 h 89506"/>
                  <a:gd name="connsiteX8" fmla="*/ 44428 w 89506"/>
                  <a:gd name="connsiteY8" fmla="*/ -91 h 89506"/>
                  <a:gd name="connsiteX9" fmla="*/ 44428 w 89506"/>
                  <a:gd name="connsiteY9" fmla="*/ -91 h 89506"/>
                  <a:gd name="connsiteX10" fmla="*/ 89178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665"/>
                    </a:moveTo>
                    <a:cubicBezTo>
                      <a:pt x="89178" y="56714"/>
                      <a:pt x="84350" y="68029"/>
                      <a:pt x="76068" y="76311"/>
                    </a:cubicBezTo>
                    <a:cubicBezTo>
                      <a:pt x="67786" y="84593"/>
                      <a:pt x="56478" y="89415"/>
                      <a:pt x="44428" y="89415"/>
                    </a:cubicBezTo>
                    <a:lnTo>
                      <a:pt x="44422" y="89415"/>
                    </a:lnTo>
                    <a:cubicBezTo>
                      <a:pt x="32555" y="89415"/>
                      <a:pt x="21172" y="84701"/>
                      <a:pt x="12782" y="76311"/>
                    </a:cubicBezTo>
                    <a:lnTo>
                      <a:pt x="12776" y="76305"/>
                    </a:lnTo>
                    <a:cubicBezTo>
                      <a:pt x="4386" y="67915"/>
                      <a:pt x="-328" y="56532"/>
                      <a:pt x="-328" y="44665"/>
                    </a:cubicBezTo>
                    <a:lnTo>
                      <a:pt x="-328" y="44659"/>
                    </a:lnTo>
                    <a:cubicBezTo>
                      <a:pt x="-322" y="19944"/>
                      <a:pt x="19713" y="-91"/>
                      <a:pt x="44428" y="-91"/>
                    </a:cubicBezTo>
                    <a:lnTo>
                      <a:pt x="44428" y="-91"/>
                    </a:lnTo>
                    <a:cubicBezTo>
                      <a:pt x="69143" y="-86"/>
                      <a:pt x="89178" y="19950"/>
                      <a:pt x="89178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B0F8FFE6-0BD6-5DFF-44C7-1A66C44706A6}"/>
                  </a:ext>
                </a:extLst>
              </p:cNvPr>
              <p:cNvSpPr/>
              <p:nvPr/>
            </p:nvSpPr>
            <p:spPr>
              <a:xfrm>
                <a:off x="1547016" y="1389085"/>
                <a:ext cx="89506" cy="89506"/>
              </a:xfrm>
              <a:custGeom>
                <a:avLst/>
                <a:gdLst>
                  <a:gd name="connsiteX0" fmla="*/ 89180 w 89506"/>
                  <a:gd name="connsiteY0" fmla="*/ 44665 h 89506"/>
                  <a:gd name="connsiteX1" fmla="*/ 76070 w 89506"/>
                  <a:gd name="connsiteY1" fmla="*/ 76311 h 89506"/>
                  <a:gd name="connsiteX2" fmla="*/ 44430 w 89506"/>
                  <a:gd name="connsiteY2" fmla="*/ 89415 h 89506"/>
                  <a:gd name="connsiteX3" fmla="*/ 44424 w 89506"/>
                  <a:gd name="connsiteY3" fmla="*/ 89415 h 89506"/>
                  <a:gd name="connsiteX4" fmla="*/ 12784 w 89506"/>
                  <a:gd name="connsiteY4" fmla="*/ 76311 h 89506"/>
                  <a:gd name="connsiteX5" fmla="*/ 12778 w 89506"/>
                  <a:gd name="connsiteY5" fmla="*/ 76305 h 89506"/>
                  <a:gd name="connsiteX6" fmla="*/ -326 w 89506"/>
                  <a:gd name="connsiteY6" fmla="*/ 44665 h 89506"/>
                  <a:gd name="connsiteX7" fmla="*/ -326 w 89506"/>
                  <a:gd name="connsiteY7" fmla="*/ 44659 h 89506"/>
                  <a:gd name="connsiteX8" fmla="*/ 44424 w 89506"/>
                  <a:gd name="connsiteY8" fmla="*/ -91 h 89506"/>
                  <a:gd name="connsiteX9" fmla="*/ 44430 w 89506"/>
                  <a:gd name="connsiteY9" fmla="*/ -91 h 89506"/>
                  <a:gd name="connsiteX10" fmla="*/ 89180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665"/>
                    </a:moveTo>
                    <a:cubicBezTo>
                      <a:pt x="89180" y="56777"/>
                      <a:pt x="84318" y="68063"/>
                      <a:pt x="76070" y="76311"/>
                    </a:cubicBezTo>
                    <a:cubicBezTo>
                      <a:pt x="67828" y="84553"/>
                      <a:pt x="56542" y="89415"/>
                      <a:pt x="44430" y="89415"/>
                    </a:cubicBezTo>
                    <a:lnTo>
                      <a:pt x="44424" y="89415"/>
                    </a:lnTo>
                    <a:cubicBezTo>
                      <a:pt x="32557" y="89415"/>
                      <a:pt x="21174" y="84701"/>
                      <a:pt x="12784" y="76311"/>
                    </a:cubicBezTo>
                    <a:lnTo>
                      <a:pt x="12778" y="76305"/>
                    </a:lnTo>
                    <a:cubicBezTo>
                      <a:pt x="4388" y="67915"/>
                      <a:pt x="-326" y="56532"/>
                      <a:pt x="-326" y="44665"/>
                    </a:cubicBezTo>
                    <a:lnTo>
                      <a:pt x="-326" y="44659"/>
                    </a:lnTo>
                    <a:cubicBezTo>
                      <a:pt x="-326" y="19944"/>
                      <a:pt x="19709" y="-91"/>
                      <a:pt x="44424" y="-91"/>
                    </a:cubicBezTo>
                    <a:lnTo>
                      <a:pt x="44430" y="-91"/>
                    </a:lnTo>
                    <a:cubicBezTo>
                      <a:pt x="69145" y="-86"/>
                      <a:pt x="89180" y="19950"/>
                      <a:pt x="89180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305D8F42-5137-A688-EF8C-E2D2A9D56116}"/>
                  </a:ext>
                </a:extLst>
              </p:cNvPr>
              <p:cNvSpPr/>
              <p:nvPr/>
            </p:nvSpPr>
            <p:spPr>
              <a:xfrm>
                <a:off x="1346549" y="1389085"/>
                <a:ext cx="89506" cy="89506"/>
              </a:xfrm>
              <a:custGeom>
                <a:avLst/>
                <a:gdLst>
                  <a:gd name="connsiteX0" fmla="*/ 89182 w 89506"/>
                  <a:gd name="connsiteY0" fmla="*/ 44665 h 89506"/>
                  <a:gd name="connsiteX1" fmla="*/ 76072 w 89506"/>
                  <a:gd name="connsiteY1" fmla="*/ 76311 h 89506"/>
                  <a:gd name="connsiteX2" fmla="*/ 44431 w 89506"/>
                  <a:gd name="connsiteY2" fmla="*/ 89415 h 89506"/>
                  <a:gd name="connsiteX3" fmla="*/ 44426 w 89506"/>
                  <a:gd name="connsiteY3" fmla="*/ 89415 h 89506"/>
                  <a:gd name="connsiteX4" fmla="*/ 12785 w 89506"/>
                  <a:gd name="connsiteY4" fmla="*/ 76311 h 89506"/>
                  <a:gd name="connsiteX5" fmla="*/ 12780 w 89506"/>
                  <a:gd name="connsiteY5" fmla="*/ 76305 h 89506"/>
                  <a:gd name="connsiteX6" fmla="*/ -325 w 89506"/>
                  <a:gd name="connsiteY6" fmla="*/ 44665 h 89506"/>
                  <a:gd name="connsiteX7" fmla="*/ -325 w 89506"/>
                  <a:gd name="connsiteY7" fmla="*/ 44659 h 89506"/>
                  <a:gd name="connsiteX8" fmla="*/ 44426 w 89506"/>
                  <a:gd name="connsiteY8" fmla="*/ -91 h 89506"/>
                  <a:gd name="connsiteX9" fmla="*/ 44431 w 89506"/>
                  <a:gd name="connsiteY9" fmla="*/ -91 h 89506"/>
                  <a:gd name="connsiteX10" fmla="*/ 89182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665"/>
                    </a:moveTo>
                    <a:cubicBezTo>
                      <a:pt x="89182" y="56840"/>
                      <a:pt x="84280" y="68097"/>
                      <a:pt x="76072" y="76311"/>
                    </a:cubicBezTo>
                    <a:cubicBezTo>
                      <a:pt x="67864" y="84519"/>
                      <a:pt x="56606" y="89415"/>
                      <a:pt x="44431" y="89415"/>
                    </a:cubicBezTo>
                    <a:lnTo>
                      <a:pt x="44426" y="89415"/>
                    </a:lnTo>
                    <a:cubicBezTo>
                      <a:pt x="32558" y="89415"/>
                      <a:pt x="21176" y="84701"/>
                      <a:pt x="12785" y="76311"/>
                    </a:cubicBezTo>
                    <a:lnTo>
                      <a:pt x="12780" y="76305"/>
                    </a:lnTo>
                    <a:cubicBezTo>
                      <a:pt x="4390" y="67915"/>
                      <a:pt x="-325" y="56532"/>
                      <a:pt x="-325" y="44665"/>
                    </a:cubicBezTo>
                    <a:lnTo>
                      <a:pt x="-325" y="44659"/>
                    </a:lnTo>
                    <a:cubicBezTo>
                      <a:pt x="-325" y="19944"/>
                      <a:pt x="19711" y="-91"/>
                      <a:pt x="44426" y="-91"/>
                    </a:cubicBezTo>
                    <a:lnTo>
                      <a:pt x="44431" y="-91"/>
                    </a:lnTo>
                    <a:cubicBezTo>
                      <a:pt x="69146" y="-86"/>
                      <a:pt x="89182" y="19950"/>
                      <a:pt x="89182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C26B0FF5-3FE5-A09B-CF67-580B25170B58}"/>
                  </a:ext>
                </a:extLst>
              </p:cNvPr>
              <p:cNvSpPr/>
              <p:nvPr/>
            </p:nvSpPr>
            <p:spPr>
              <a:xfrm>
                <a:off x="1146082" y="1389085"/>
                <a:ext cx="89506" cy="89506"/>
              </a:xfrm>
              <a:custGeom>
                <a:avLst/>
                <a:gdLst>
                  <a:gd name="connsiteX0" fmla="*/ 89184 w 89506"/>
                  <a:gd name="connsiteY0" fmla="*/ 44665 h 89506"/>
                  <a:gd name="connsiteX1" fmla="*/ 76074 w 89506"/>
                  <a:gd name="connsiteY1" fmla="*/ 76311 h 89506"/>
                  <a:gd name="connsiteX2" fmla="*/ 44433 w 89506"/>
                  <a:gd name="connsiteY2" fmla="*/ 89415 h 89506"/>
                  <a:gd name="connsiteX3" fmla="*/ 44428 w 89506"/>
                  <a:gd name="connsiteY3" fmla="*/ 89415 h 89506"/>
                  <a:gd name="connsiteX4" fmla="*/ 12787 w 89506"/>
                  <a:gd name="connsiteY4" fmla="*/ 76311 h 89506"/>
                  <a:gd name="connsiteX5" fmla="*/ 12782 w 89506"/>
                  <a:gd name="connsiteY5" fmla="*/ 76305 h 89506"/>
                  <a:gd name="connsiteX6" fmla="*/ -323 w 89506"/>
                  <a:gd name="connsiteY6" fmla="*/ 44665 h 89506"/>
                  <a:gd name="connsiteX7" fmla="*/ -323 w 89506"/>
                  <a:gd name="connsiteY7" fmla="*/ 44659 h 89506"/>
                  <a:gd name="connsiteX8" fmla="*/ 44428 w 89506"/>
                  <a:gd name="connsiteY8" fmla="*/ -91 h 89506"/>
                  <a:gd name="connsiteX9" fmla="*/ 44428 w 89506"/>
                  <a:gd name="connsiteY9" fmla="*/ -91 h 89506"/>
                  <a:gd name="connsiteX10" fmla="*/ 89184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665"/>
                    </a:moveTo>
                    <a:cubicBezTo>
                      <a:pt x="89184" y="56902"/>
                      <a:pt x="84247" y="68137"/>
                      <a:pt x="76074" y="76311"/>
                    </a:cubicBezTo>
                    <a:cubicBezTo>
                      <a:pt x="67900" y="84479"/>
                      <a:pt x="56665" y="89415"/>
                      <a:pt x="44433" y="89415"/>
                    </a:cubicBezTo>
                    <a:lnTo>
                      <a:pt x="44428" y="89415"/>
                    </a:lnTo>
                    <a:cubicBezTo>
                      <a:pt x="32560" y="89415"/>
                      <a:pt x="21177" y="84701"/>
                      <a:pt x="12787" y="76311"/>
                    </a:cubicBezTo>
                    <a:lnTo>
                      <a:pt x="12782" y="76305"/>
                    </a:lnTo>
                    <a:cubicBezTo>
                      <a:pt x="4391" y="67915"/>
                      <a:pt x="-323" y="56532"/>
                      <a:pt x="-323" y="44665"/>
                    </a:cubicBezTo>
                    <a:lnTo>
                      <a:pt x="-323" y="44659"/>
                    </a:lnTo>
                    <a:cubicBezTo>
                      <a:pt x="-323" y="19944"/>
                      <a:pt x="19713" y="-91"/>
                      <a:pt x="44428" y="-91"/>
                    </a:cubicBezTo>
                    <a:lnTo>
                      <a:pt x="44428" y="-91"/>
                    </a:lnTo>
                    <a:cubicBezTo>
                      <a:pt x="69143" y="-86"/>
                      <a:pt x="89184" y="19950"/>
                      <a:pt x="89184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B1861DDF-D671-BBD9-2235-122EACA1803E}"/>
                  </a:ext>
                </a:extLst>
              </p:cNvPr>
              <p:cNvSpPr/>
              <p:nvPr/>
            </p:nvSpPr>
            <p:spPr>
              <a:xfrm>
                <a:off x="945614" y="1389085"/>
                <a:ext cx="89500" cy="89506"/>
              </a:xfrm>
              <a:custGeom>
                <a:avLst/>
                <a:gdLst>
                  <a:gd name="connsiteX0" fmla="*/ 89180 w 89500"/>
                  <a:gd name="connsiteY0" fmla="*/ 44665 h 89506"/>
                  <a:gd name="connsiteX1" fmla="*/ 76075 w 89500"/>
                  <a:gd name="connsiteY1" fmla="*/ 76311 h 89506"/>
                  <a:gd name="connsiteX2" fmla="*/ 44435 w 89500"/>
                  <a:gd name="connsiteY2" fmla="*/ 89415 h 89506"/>
                  <a:gd name="connsiteX3" fmla="*/ 44429 w 89500"/>
                  <a:gd name="connsiteY3" fmla="*/ 89415 h 89506"/>
                  <a:gd name="connsiteX4" fmla="*/ 12789 w 89500"/>
                  <a:gd name="connsiteY4" fmla="*/ 76317 h 89506"/>
                  <a:gd name="connsiteX5" fmla="*/ 12783 w 89500"/>
                  <a:gd name="connsiteY5" fmla="*/ 76311 h 89506"/>
                  <a:gd name="connsiteX6" fmla="*/ -321 w 89500"/>
                  <a:gd name="connsiteY6" fmla="*/ 44665 h 89506"/>
                  <a:gd name="connsiteX7" fmla="*/ -321 w 89500"/>
                  <a:gd name="connsiteY7" fmla="*/ 44665 h 89506"/>
                  <a:gd name="connsiteX8" fmla="*/ 44429 w 89500"/>
                  <a:gd name="connsiteY8" fmla="*/ -91 h 89506"/>
                  <a:gd name="connsiteX9" fmla="*/ 44429 w 89500"/>
                  <a:gd name="connsiteY9" fmla="*/ -91 h 89506"/>
                  <a:gd name="connsiteX10" fmla="*/ 89180 w 89500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665"/>
                    </a:moveTo>
                    <a:cubicBezTo>
                      <a:pt x="89180" y="56959"/>
                      <a:pt x="84209" y="68171"/>
                      <a:pt x="76075" y="76311"/>
                    </a:cubicBezTo>
                    <a:cubicBezTo>
                      <a:pt x="67942" y="84445"/>
                      <a:pt x="56730" y="89415"/>
                      <a:pt x="44435" y="89415"/>
                    </a:cubicBezTo>
                    <a:lnTo>
                      <a:pt x="44429" y="89415"/>
                    </a:lnTo>
                    <a:cubicBezTo>
                      <a:pt x="32562" y="89415"/>
                      <a:pt x="21179" y="84701"/>
                      <a:pt x="12789" y="76317"/>
                    </a:cubicBezTo>
                    <a:lnTo>
                      <a:pt x="12783" y="76311"/>
                    </a:lnTo>
                    <a:cubicBezTo>
                      <a:pt x="4393" y="67915"/>
                      <a:pt x="-321" y="56532"/>
                      <a:pt x="-321" y="44665"/>
                    </a:cubicBezTo>
                    <a:lnTo>
                      <a:pt x="-321" y="44665"/>
                    </a:lnTo>
                    <a:cubicBezTo>
                      <a:pt x="-321" y="19950"/>
                      <a:pt x="19714" y="-91"/>
                      <a:pt x="44429" y="-91"/>
                    </a:cubicBezTo>
                    <a:lnTo>
                      <a:pt x="44429" y="-91"/>
                    </a:lnTo>
                    <a:cubicBezTo>
                      <a:pt x="69144" y="-86"/>
                      <a:pt x="89180" y="19950"/>
                      <a:pt x="89180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8EA0334A-76C5-6BF8-DF92-B52E89C4FCC2}"/>
                  </a:ext>
                </a:extLst>
              </p:cNvPr>
              <p:cNvSpPr/>
              <p:nvPr/>
            </p:nvSpPr>
            <p:spPr>
              <a:xfrm>
                <a:off x="745141" y="1389085"/>
                <a:ext cx="89506" cy="89506"/>
              </a:xfrm>
              <a:custGeom>
                <a:avLst/>
                <a:gdLst>
                  <a:gd name="connsiteX0" fmla="*/ 89187 w 89506"/>
                  <a:gd name="connsiteY0" fmla="*/ 44665 h 89506"/>
                  <a:gd name="connsiteX1" fmla="*/ 76083 w 89506"/>
                  <a:gd name="connsiteY1" fmla="*/ 76311 h 89506"/>
                  <a:gd name="connsiteX2" fmla="*/ 44442 w 89506"/>
                  <a:gd name="connsiteY2" fmla="*/ 89415 h 89506"/>
                  <a:gd name="connsiteX3" fmla="*/ 44437 w 89506"/>
                  <a:gd name="connsiteY3" fmla="*/ 89415 h 89506"/>
                  <a:gd name="connsiteX4" fmla="*/ 12796 w 89506"/>
                  <a:gd name="connsiteY4" fmla="*/ 76317 h 89506"/>
                  <a:gd name="connsiteX5" fmla="*/ 12791 w 89506"/>
                  <a:gd name="connsiteY5" fmla="*/ 76311 h 89506"/>
                  <a:gd name="connsiteX6" fmla="*/ -319 w 89506"/>
                  <a:gd name="connsiteY6" fmla="*/ 44665 h 89506"/>
                  <a:gd name="connsiteX7" fmla="*/ -319 w 89506"/>
                  <a:gd name="connsiteY7" fmla="*/ 44665 h 89506"/>
                  <a:gd name="connsiteX8" fmla="*/ 44437 w 89506"/>
                  <a:gd name="connsiteY8" fmla="*/ -91 h 89506"/>
                  <a:gd name="connsiteX9" fmla="*/ 44437 w 89506"/>
                  <a:gd name="connsiteY9" fmla="*/ -91 h 89506"/>
                  <a:gd name="connsiteX10" fmla="*/ 89187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665"/>
                    </a:moveTo>
                    <a:cubicBezTo>
                      <a:pt x="89187" y="57022"/>
                      <a:pt x="84177" y="68211"/>
                      <a:pt x="76083" y="76311"/>
                    </a:cubicBezTo>
                    <a:cubicBezTo>
                      <a:pt x="67983" y="84405"/>
                      <a:pt x="56800" y="89415"/>
                      <a:pt x="44442" y="89415"/>
                    </a:cubicBezTo>
                    <a:lnTo>
                      <a:pt x="44437" y="89415"/>
                    </a:lnTo>
                    <a:cubicBezTo>
                      <a:pt x="32569" y="89415"/>
                      <a:pt x="21187" y="84701"/>
                      <a:pt x="12796" y="76317"/>
                    </a:cubicBezTo>
                    <a:lnTo>
                      <a:pt x="12791" y="76311"/>
                    </a:lnTo>
                    <a:cubicBezTo>
                      <a:pt x="4400" y="67915"/>
                      <a:pt x="-319" y="56532"/>
                      <a:pt x="-319" y="44665"/>
                    </a:cubicBezTo>
                    <a:lnTo>
                      <a:pt x="-319" y="44665"/>
                    </a:lnTo>
                    <a:cubicBezTo>
                      <a:pt x="-319" y="19950"/>
                      <a:pt x="19722" y="-91"/>
                      <a:pt x="44437" y="-91"/>
                    </a:cubicBezTo>
                    <a:lnTo>
                      <a:pt x="44437" y="-91"/>
                    </a:lnTo>
                    <a:cubicBezTo>
                      <a:pt x="69152" y="-91"/>
                      <a:pt x="89187" y="19950"/>
                      <a:pt x="89187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00" name="图形 214">
              <a:extLst>
                <a:ext uri="{FF2B5EF4-FFF2-40B4-BE49-F238E27FC236}">
                  <a16:creationId xmlns:a16="http://schemas.microsoft.com/office/drawing/2014/main" id="{63D47471-CB6C-9A19-8487-76C6841633B3}"/>
                </a:ext>
              </a:extLst>
            </p:cNvPr>
            <p:cNvGrpSpPr/>
            <p:nvPr/>
          </p:nvGrpSpPr>
          <p:grpSpPr>
            <a:xfrm>
              <a:off x="745141" y="1570059"/>
              <a:ext cx="1693250" cy="89506"/>
              <a:chOff x="745141" y="1570059"/>
              <a:chExt cx="1693250" cy="89506"/>
            </a:xfrm>
            <a:solidFill>
              <a:srgbClr val="FFCC00"/>
            </a:solidFill>
          </p:grpSpPr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7A9495F4-4228-8B04-E9AA-A0D131E7D313}"/>
                  </a:ext>
                </a:extLst>
              </p:cNvPr>
              <p:cNvSpPr/>
              <p:nvPr/>
            </p:nvSpPr>
            <p:spPr>
              <a:xfrm>
                <a:off x="2348892" y="1570059"/>
                <a:ext cx="89500" cy="89506"/>
              </a:xfrm>
              <a:custGeom>
                <a:avLst/>
                <a:gdLst>
                  <a:gd name="connsiteX0" fmla="*/ 89167 w 89500"/>
                  <a:gd name="connsiteY0" fmla="*/ 44695 h 89506"/>
                  <a:gd name="connsiteX1" fmla="*/ 76063 w 89500"/>
                  <a:gd name="connsiteY1" fmla="*/ 76341 h 89506"/>
                  <a:gd name="connsiteX2" fmla="*/ 44417 w 89500"/>
                  <a:gd name="connsiteY2" fmla="*/ 89445 h 89506"/>
                  <a:gd name="connsiteX3" fmla="*/ 44406 w 89500"/>
                  <a:gd name="connsiteY3" fmla="*/ 89445 h 89506"/>
                  <a:gd name="connsiteX4" fmla="*/ 12771 w 89500"/>
                  <a:gd name="connsiteY4" fmla="*/ 76341 h 89506"/>
                  <a:gd name="connsiteX5" fmla="*/ 12765 w 89500"/>
                  <a:gd name="connsiteY5" fmla="*/ 76335 h 89506"/>
                  <a:gd name="connsiteX6" fmla="*/ -333 w 89500"/>
                  <a:gd name="connsiteY6" fmla="*/ 44695 h 89506"/>
                  <a:gd name="connsiteX7" fmla="*/ -333 w 89500"/>
                  <a:gd name="connsiteY7" fmla="*/ 44683 h 89506"/>
                  <a:gd name="connsiteX8" fmla="*/ 44417 w 89500"/>
                  <a:gd name="connsiteY8" fmla="*/ -61 h 89506"/>
                  <a:gd name="connsiteX9" fmla="*/ 44423 w 89500"/>
                  <a:gd name="connsiteY9" fmla="*/ -61 h 89506"/>
                  <a:gd name="connsiteX10" fmla="*/ 89167 w 89500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695"/>
                    </a:moveTo>
                    <a:cubicBezTo>
                      <a:pt x="89167" y="56562"/>
                      <a:pt x="84454" y="67945"/>
                      <a:pt x="76063" y="76341"/>
                    </a:cubicBezTo>
                    <a:cubicBezTo>
                      <a:pt x="67667" y="84731"/>
                      <a:pt x="56284" y="89445"/>
                      <a:pt x="44417" y="89445"/>
                    </a:cubicBezTo>
                    <a:lnTo>
                      <a:pt x="44406" y="89445"/>
                    </a:lnTo>
                    <a:cubicBezTo>
                      <a:pt x="32544" y="89445"/>
                      <a:pt x="21161" y="84731"/>
                      <a:pt x="12771" y="76341"/>
                    </a:cubicBezTo>
                    <a:lnTo>
                      <a:pt x="12765" y="76335"/>
                    </a:lnTo>
                    <a:cubicBezTo>
                      <a:pt x="4375" y="67939"/>
                      <a:pt x="-339" y="56562"/>
                      <a:pt x="-333" y="44695"/>
                    </a:cubicBezTo>
                    <a:lnTo>
                      <a:pt x="-333" y="44683"/>
                    </a:lnTo>
                    <a:cubicBezTo>
                      <a:pt x="-333" y="19974"/>
                      <a:pt x="19702" y="-61"/>
                      <a:pt x="44417" y="-61"/>
                    </a:cubicBezTo>
                    <a:lnTo>
                      <a:pt x="44423" y="-61"/>
                    </a:lnTo>
                    <a:cubicBezTo>
                      <a:pt x="69138" y="-55"/>
                      <a:pt x="89167" y="19980"/>
                      <a:pt x="89167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EF8034F5-C4F5-764A-B9F9-D8CD3B353CA6}"/>
                  </a:ext>
                </a:extLst>
              </p:cNvPr>
              <p:cNvSpPr/>
              <p:nvPr/>
            </p:nvSpPr>
            <p:spPr>
              <a:xfrm>
                <a:off x="2148418" y="1570059"/>
                <a:ext cx="89506" cy="89506"/>
              </a:xfrm>
              <a:custGeom>
                <a:avLst/>
                <a:gdLst>
                  <a:gd name="connsiteX0" fmla="*/ 89175 w 89506"/>
                  <a:gd name="connsiteY0" fmla="*/ 44695 h 89506"/>
                  <a:gd name="connsiteX1" fmla="*/ 76071 w 89506"/>
                  <a:gd name="connsiteY1" fmla="*/ 76341 h 89506"/>
                  <a:gd name="connsiteX2" fmla="*/ 44424 w 89506"/>
                  <a:gd name="connsiteY2" fmla="*/ 89445 h 89506"/>
                  <a:gd name="connsiteX3" fmla="*/ 44413 w 89506"/>
                  <a:gd name="connsiteY3" fmla="*/ 89445 h 89506"/>
                  <a:gd name="connsiteX4" fmla="*/ 12778 w 89506"/>
                  <a:gd name="connsiteY4" fmla="*/ 76341 h 89506"/>
                  <a:gd name="connsiteX5" fmla="*/ 12773 w 89506"/>
                  <a:gd name="connsiteY5" fmla="*/ 76335 h 89506"/>
                  <a:gd name="connsiteX6" fmla="*/ -332 w 89506"/>
                  <a:gd name="connsiteY6" fmla="*/ 44695 h 89506"/>
                  <a:gd name="connsiteX7" fmla="*/ -332 w 89506"/>
                  <a:gd name="connsiteY7" fmla="*/ 44683 h 89506"/>
                  <a:gd name="connsiteX8" fmla="*/ 44424 w 89506"/>
                  <a:gd name="connsiteY8" fmla="*/ -61 h 89506"/>
                  <a:gd name="connsiteX9" fmla="*/ 44424 w 89506"/>
                  <a:gd name="connsiteY9" fmla="*/ -61 h 89506"/>
                  <a:gd name="connsiteX10" fmla="*/ 89175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695"/>
                    </a:moveTo>
                    <a:cubicBezTo>
                      <a:pt x="89175" y="56625"/>
                      <a:pt x="84427" y="67985"/>
                      <a:pt x="76071" y="76341"/>
                    </a:cubicBezTo>
                    <a:cubicBezTo>
                      <a:pt x="67714" y="84697"/>
                      <a:pt x="56355" y="89445"/>
                      <a:pt x="44424" y="89445"/>
                    </a:cubicBezTo>
                    <a:lnTo>
                      <a:pt x="44413" y="89445"/>
                    </a:lnTo>
                    <a:cubicBezTo>
                      <a:pt x="32551" y="89445"/>
                      <a:pt x="21169" y="84731"/>
                      <a:pt x="12778" y="76341"/>
                    </a:cubicBezTo>
                    <a:lnTo>
                      <a:pt x="12773" y="76335"/>
                    </a:lnTo>
                    <a:cubicBezTo>
                      <a:pt x="4382" y="67939"/>
                      <a:pt x="-332" y="56562"/>
                      <a:pt x="-332" y="44695"/>
                    </a:cubicBezTo>
                    <a:lnTo>
                      <a:pt x="-332" y="44683"/>
                    </a:lnTo>
                    <a:cubicBezTo>
                      <a:pt x="-326" y="19974"/>
                      <a:pt x="19709" y="-61"/>
                      <a:pt x="44424" y="-61"/>
                    </a:cubicBezTo>
                    <a:lnTo>
                      <a:pt x="44424" y="-61"/>
                    </a:lnTo>
                    <a:cubicBezTo>
                      <a:pt x="69139" y="-55"/>
                      <a:pt x="89175" y="19980"/>
                      <a:pt x="89175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B655F19B-7CF5-3099-A413-6090AEFDE3A9}"/>
                  </a:ext>
                </a:extLst>
              </p:cNvPr>
              <p:cNvSpPr/>
              <p:nvPr/>
            </p:nvSpPr>
            <p:spPr>
              <a:xfrm>
                <a:off x="1947951" y="1570059"/>
                <a:ext cx="89506" cy="89506"/>
              </a:xfrm>
              <a:custGeom>
                <a:avLst/>
                <a:gdLst>
                  <a:gd name="connsiteX0" fmla="*/ 89177 w 89506"/>
                  <a:gd name="connsiteY0" fmla="*/ 44695 h 89506"/>
                  <a:gd name="connsiteX1" fmla="*/ 76067 w 89506"/>
                  <a:gd name="connsiteY1" fmla="*/ 76341 h 89506"/>
                  <a:gd name="connsiteX2" fmla="*/ 44426 w 89506"/>
                  <a:gd name="connsiteY2" fmla="*/ 89445 h 89506"/>
                  <a:gd name="connsiteX3" fmla="*/ 44415 w 89506"/>
                  <a:gd name="connsiteY3" fmla="*/ 89445 h 89506"/>
                  <a:gd name="connsiteX4" fmla="*/ 12780 w 89506"/>
                  <a:gd name="connsiteY4" fmla="*/ 76341 h 89506"/>
                  <a:gd name="connsiteX5" fmla="*/ 12774 w 89506"/>
                  <a:gd name="connsiteY5" fmla="*/ 76335 h 89506"/>
                  <a:gd name="connsiteX6" fmla="*/ -330 w 89506"/>
                  <a:gd name="connsiteY6" fmla="*/ 44695 h 89506"/>
                  <a:gd name="connsiteX7" fmla="*/ -330 w 89506"/>
                  <a:gd name="connsiteY7" fmla="*/ 44689 h 89506"/>
                  <a:gd name="connsiteX8" fmla="*/ 44426 w 89506"/>
                  <a:gd name="connsiteY8" fmla="*/ -61 h 89506"/>
                  <a:gd name="connsiteX9" fmla="*/ 44426 w 89506"/>
                  <a:gd name="connsiteY9" fmla="*/ -61 h 89506"/>
                  <a:gd name="connsiteX10" fmla="*/ 89177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695"/>
                    </a:moveTo>
                    <a:cubicBezTo>
                      <a:pt x="89177" y="56688"/>
                      <a:pt x="84388" y="68019"/>
                      <a:pt x="76067" y="76341"/>
                    </a:cubicBezTo>
                    <a:cubicBezTo>
                      <a:pt x="67750" y="84657"/>
                      <a:pt x="56419" y="89445"/>
                      <a:pt x="44426" y="89445"/>
                    </a:cubicBezTo>
                    <a:lnTo>
                      <a:pt x="44415" y="89445"/>
                    </a:lnTo>
                    <a:cubicBezTo>
                      <a:pt x="32553" y="89445"/>
                      <a:pt x="21170" y="84731"/>
                      <a:pt x="12780" y="76341"/>
                    </a:cubicBezTo>
                    <a:lnTo>
                      <a:pt x="12774" y="76335"/>
                    </a:lnTo>
                    <a:cubicBezTo>
                      <a:pt x="4384" y="67939"/>
                      <a:pt x="-330" y="56562"/>
                      <a:pt x="-330" y="44695"/>
                    </a:cubicBezTo>
                    <a:lnTo>
                      <a:pt x="-330" y="44689"/>
                    </a:lnTo>
                    <a:cubicBezTo>
                      <a:pt x="-324" y="19974"/>
                      <a:pt x="19711" y="-61"/>
                      <a:pt x="44426" y="-61"/>
                    </a:cubicBezTo>
                    <a:lnTo>
                      <a:pt x="44426" y="-61"/>
                    </a:lnTo>
                    <a:cubicBezTo>
                      <a:pt x="69141" y="-55"/>
                      <a:pt x="89177" y="19980"/>
                      <a:pt x="89177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813A10A3-AEB6-1B9E-57C9-77AEB3E0277B}"/>
                  </a:ext>
                </a:extLst>
              </p:cNvPr>
              <p:cNvSpPr/>
              <p:nvPr/>
            </p:nvSpPr>
            <p:spPr>
              <a:xfrm>
                <a:off x="1747484" y="1570059"/>
                <a:ext cx="89506" cy="89506"/>
              </a:xfrm>
              <a:custGeom>
                <a:avLst/>
                <a:gdLst>
                  <a:gd name="connsiteX0" fmla="*/ 89178 w 89506"/>
                  <a:gd name="connsiteY0" fmla="*/ 44695 h 89506"/>
                  <a:gd name="connsiteX1" fmla="*/ 76068 w 89506"/>
                  <a:gd name="connsiteY1" fmla="*/ 76341 h 89506"/>
                  <a:gd name="connsiteX2" fmla="*/ 44428 w 89506"/>
                  <a:gd name="connsiteY2" fmla="*/ 89445 h 89506"/>
                  <a:gd name="connsiteX3" fmla="*/ 44422 w 89506"/>
                  <a:gd name="connsiteY3" fmla="*/ 89445 h 89506"/>
                  <a:gd name="connsiteX4" fmla="*/ 12782 w 89506"/>
                  <a:gd name="connsiteY4" fmla="*/ 76341 h 89506"/>
                  <a:gd name="connsiteX5" fmla="*/ 12776 w 89506"/>
                  <a:gd name="connsiteY5" fmla="*/ 76335 h 89506"/>
                  <a:gd name="connsiteX6" fmla="*/ -328 w 89506"/>
                  <a:gd name="connsiteY6" fmla="*/ 44695 h 89506"/>
                  <a:gd name="connsiteX7" fmla="*/ -328 w 89506"/>
                  <a:gd name="connsiteY7" fmla="*/ 44689 h 89506"/>
                  <a:gd name="connsiteX8" fmla="*/ 44428 w 89506"/>
                  <a:gd name="connsiteY8" fmla="*/ -61 h 89506"/>
                  <a:gd name="connsiteX9" fmla="*/ 44428 w 89506"/>
                  <a:gd name="connsiteY9" fmla="*/ -61 h 89506"/>
                  <a:gd name="connsiteX10" fmla="*/ 89178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695"/>
                    </a:moveTo>
                    <a:cubicBezTo>
                      <a:pt x="89178" y="56745"/>
                      <a:pt x="84350" y="68059"/>
                      <a:pt x="76068" y="76341"/>
                    </a:cubicBezTo>
                    <a:cubicBezTo>
                      <a:pt x="67786" y="84623"/>
                      <a:pt x="56478" y="89445"/>
                      <a:pt x="44428" y="89445"/>
                    </a:cubicBezTo>
                    <a:lnTo>
                      <a:pt x="44422" y="89445"/>
                    </a:lnTo>
                    <a:cubicBezTo>
                      <a:pt x="32555" y="89445"/>
                      <a:pt x="21172" y="84731"/>
                      <a:pt x="12782" y="76341"/>
                    </a:cubicBezTo>
                    <a:lnTo>
                      <a:pt x="12776" y="76335"/>
                    </a:lnTo>
                    <a:cubicBezTo>
                      <a:pt x="4386" y="67945"/>
                      <a:pt x="-328" y="56562"/>
                      <a:pt x="-328" y="44695"/>
                    </a:cubicBezTo>
                    <a:lnTo>
                      <a:pt x="-328" y="44689"/>
                    </a:lnTo>
                    <a:cubicBezTo>
                      <a:pt x="-322" y="19974"/>
                      <a:pt x="19713" y="-61"/>
                      <a:pt x="44428" y="-61"/>
                    </a:cubicBezTo>
                    <a:lnTo>
                      <a:pt x="44428" y="-61"/>
                    </a:lnTo>
                    <a:cubicBezTo>
                      <a:pt x="69143" y="-55"/>
                      <a:pt x="89178" y="19980"/>
                      <a:pt x="89178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F84D95F9-E78F-3E21-1773-CA7E0C3AABD6}"/>
                  </a:ext>
                </a:extLst>
              </p:cNvPr>
              <p:cNvSpPr/>
              <p:nvPr/>
            </p:nvSpPr>
            <p:spPr>
              <a:xfrm>
                <a:off x="1547016" y="1570059"/>
                <a:ext cx="89506" cy="89506"/>
              </a:xfrm>
              <a:custGeom>
                <a:avLst/>
                <a:gdLst>
                  <a:gd name="connsiteX0" fmla="*/ 89180 w 89506"/>
                  <a:gd name="connsiteY0" fmla="*/ 44695 h 89506"/>
                  <a:gd name="connsiteX1" fmla="*/ 76070 w 89506"/>
                  <a:gd name="connsiteY1" fmla="*/ 76341 h 89506"/>
                  <a:gd name="connsiteX2" fmla="*/ 44430 w 89506"/>
                  <a:gd name="connsiteY2" fmla="*/ 89445 h 89506"/>
                  <a:gd name="connsiteX3" fmla="*/ 44424 w 89506"/>
                  <a:gd name="connsiteY3" fmla="*/ 89445 h 89506"/>
                  <a:gd name="connsiteX4" fmla="*/ 12784 w 89506"/>
                  <a:gd name="connsiteY4" fmla="*/ 76341 h 89506"/>
                  <a:gd name="connsiteX5" fmla="*/ 12778 w 89506"/>
                  <a:gd name="connsiteY5" fmla="*/ 76335 h 89506"/>
                  <a:gd name="connsiteX6" fmla="*/ -326 w 89506"/>
                  <a:gd name="connsiteY6" fmla="*/ 44695 h 89506"/>
                  <a:gd name="connsiteX7" fmla="*/ -326 w 89506"/>
                  <a:gd name="connsiteY7" fmla="*/ 44689 h 89506"/>
                  <a:gd name="connsiteX8" fmla="*/ 44424 w 89506"/>
                  <a:gd name="connsiteY8" fmla="*/ -61 h 89506"/>
                  <a:gd name="connsiteX9" fmla="*/ 44430 w 89506"/>
                  <a:gd name="connsiteY9" fmla="*/ -61 h 89506"/>
                  <a:gd name="connsiteX10" fmla="*/ 89180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695"/>
                    </a:moveTo>
                    <a:cubicBezTo>
                      <a:pt x="89180" y="56807"/>
                      <a:pt x="84318" y="68093"/>
                      <a:pt x="76070" y="76341"/>
                    </a:cubicBezTo>
                    <a:cubicBezTo>
                      <a:pt x="67828" y="84583"/>
                      <a:pt x="56542" y="89445"/>
                      <a:pt x="44430" y="89445"/>
                    </a:cubicBezTo>
                    <a:lnTo>
                      <a:pt x="44424" y="89445"/>
                    </a:lnTo>
                    <a:cubicBezTo>
                      <a:pt x="32557" y="89445"/>
                      <a:pt x="21174" y="84731"/>
                      <a:pt x="12784" y="76341"/>
                    </a:cubicBezTo>
                    <a:lnTo>
                      <a:pt x="12778" y="76335"/>
                    </a:lnTo>
                    <a:cubicBezTo>
                      <a:pt x="4388" y="67945"/>
                      <a:pt x="-326" y="56562"/>
                      <a:pt x="-326" y="44695"/>
                    </a:cubicBezTo>
                    <a:lnTo>
                      <a:pt x="-326" y="44689"/>
                    </a:lnTo>
                    <a:cubicBezTo>
                      <a:pt x="-326" y="19974"/>
                      <a:pt x="19709" y="-61"/>
                      <a:pt x="44424" y="-61"/>
                    </a:cubicBezTo>
                    <a:lnTo>
                      <a:pt x="44430" y="-61"/>
                    </a:lnTo>
                    <a:cubicBezTo>
                      <a:pt x="69145" y="-55"/>
                      <a:pt x="89180" y="19980"/>
                      <a:pt x="89180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2041F7B4-4165-0751-0B91-E8ABF581936B}"/>
                  </a:ext>
                </a:extLst>
              </p:cNvPr>
              <p:cNvSpPr/>
              <p:nvPr/>
            </p:nvSpPr>
            <p:spPr>
              <a:xfrm>
                <a:off x="1346549" y="1570059"/>
                <a:ext cx="89506" cy="89506"/>
              </a:xfrm>
              <a:custGeom>
                <a:avLst/>
                <a:gdLst>
                  <a:gd name="connsiteX0" fmla="*/ 89182 w 89506"/>
                  <a:gd name="connsiteY0" fmla="*/ 44695 h 89506"/>
                  <a:gd name="connsiteX1" fmla="*/ 76072 w 89506"/>
                  <a:gd name="connsiteY1" fmla="*/ 76341 h 89506"/>
                  <a:gd name="connsiteX2" fmla="*/ 44431 w 89506"/>
                  <a:gd name="connsiteY2" fmla="*/ 89445 h 89506"/>
                  <a:gd name="connsiteX3" fmla="*/ 44426 w 89506"/>
                  <a:gd name="connsiteY3" fmla="*/ 89445 h 89506"/>
                  <a:gd name="connsiteX4" fmla="*/ 12785 w 89506"/>
                  <a:gd name="connsiteY4" fmla="*/ 76341 h 89506"/>
                  <a:gd name="connsiteX5" fmla="*/ 12780 w 89506"/>
                  <a:gd name="connsiteY5" fmla="*/ 76335 h 89506"/>
                  <a:gd name="connsiteX6" fmla="*/ -325 w 89506"/>
                  <a:gd name="connsiteY6" fmla="*/ 44695 h 89506"/>
                  <a:gd name="connsiteX7" fmla="*/ -325 w 89506"/>
                  <a:gd name="connsiteY7" fmla="*/ 44689 h 89506"/>
                  <a:gd name="connsiteX8" fmla="*/ 44426 w 89506"/>
                  <a:gd name="connsiteY8" fmla="*/ -61 h 89506"/>
                  <a:gd name="connsiteX9" fmla="*/ 44431 w 89506"/>
                  <a:gd name="connsiteY9" fmla="*/ -61 h 89506"/>
                  <a:gd name="connsiteX10" fmla="*/ 89182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695"/>
                    </a:moveTo>
                    <a:cubicBezTo>
                      <a:pt x="89182" y="56870"/>
                      <a:pt x="84280" y="68127"/>
                      <a:pt x="76072" y="76341"/>
                    </a:cubicBezTo>
                    <a:cubicBezTo>
                      <a:pt x="67864" y="84549"/>
                      <a:pt x="56606" y="89445"/>
                      <a:pt x="44431" y="89445"/>
                    </a:cubicBezTo>
                    <a:lnTo>
                      <a:pt x="44426" y="89445"/>
                    </a:lnTo>
                    <a:cubicBezTo>
                      <a:pt x="32558" y="89445"/>
                      <a:pt x="21176" y="84731"/>
                      <a:pt x="12785" y="76341"/>
                    </a:cubicBezTo>
                    <a:lnTo>
                      <a:pt x="12780" y="76335"/>
                    </a:lnTo>
                    <a:cubicBezTo>
                      <a:pt x="4390" y="67945"/>
                      <a:pt x="-325" y="56562"/>
                      <a:pt x="-325" y="44695"/>
                    </a:cubicBezTo>
                    <a:lnTo>
                      <a:pt x="-325" y="44689"/>
                    </a:lnTo>
                    <a:cubicBezTo>
                      <a:pt x="-325" y="19974"/>
                      <a:pt x="19711" y="-61"/>
                      <a:pt x="44426" y="-61"/>
                    </a:cubicBezTo>
                    <a:lnTo>
                      <a:pt x="44431" y="-61"/>
                    </a:lnTo>
                    <a:cubicBezTo>
                      <a:pt x="69146" y="-55"/>
                      <a:pt x="89182" y="19980"/>
                      <a:pt x="89182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2555A985-718B-2818-030F-EF2A9BD604EB}"/>
                  </a:ext>
                </a:extLst>
              </p:cNvPr>
              <p:cNvSpPr/>
              <p:nvPr/>
            </p:nvSpPr>
            <p:spPr>
              <a:xfrm>
                <a:off x="1146082" y="1570059"/>
                <a:ext cx="89506" cy="89506"/>
              </a:xfrm>
              <a:custGeom>
                <a:avLst/>
                <a:gdLst>
                  <a:gd name="connsiteX0" fmla="*/ 89184 w 89506"/>
                  <a:gd name="connsiteY0" fmla="*/ 44695 h 89506"/>
                  <a:gd name="connsiteX1" fmla="*/ 76074 w 89506"/>
                  <a:gd name="connsiteY1" fmla="*/ 76341 h 89506"/>
                  <a:gd name="connsiteX2" fmla="*/ 44433 w 89506"/>
                  <a:gd name="connsiteY2" fmla="*/ 89445 h 89506"/>
                  <a:gd name="connsiteX3" fmla="*/ 44428 w 89506"/>
                  <a:gd name="connsiteY3" fmla="*/ 89445 h 89506"/>
                  <a:gd name="connsiteX4" fmla="*/ 12787 w 89506"/>
                  <a:gd name="connsiteY4" fmla="*/ 76341 h 89506"/>
                  <a:gd name="connsiteX5" fmla="*/ 12782 w 89506"/>
                  <a:gd name="connsiteY5" fmla="*/ 76335 h 89506"/>
                  <a:gd name="connsiteX6" fmla="*/ -323 w 89506"/>
                  <a:gd name="connsiteY6" fmla="*/ 44695 h 89506"/>
                  <a:gd name="connsiteX7" fmla="*/ -323 w 89506"/>
                  <a:gd name="connsiteY7" fmla="*/ 44689 h 89506"/>
                  <a:gd name="connsiteX8" fmla="*/ 44428 w 89506"/>
                  <a:gd name="connsiteY8" fmla="*/ -61 h 89506"/>
                  <a:gd name="connsiteX9" fmla="*/ 44428 w 89506"/>
                  <a:gd name="connsiteY9" fmla="*/ -61 h 89506"/>
                  <a:gd name="connsiteX10" fmla="*/ 89184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695"/>
                    </a:moveTo>
                    <a:cubicBezTo>
                      <a:pt x="89184" y="56933"/>
                      <a:pt x="84247" y="68167"/>
                      <a:pt x="76074" y="76341"/>
                    </a:cubicBezTo>
                    <a:cubicBezTo>
                      <a:pt x="67900" y="84509"/>
                      <a:pt x="56665" y="89445"/>
                      <a:pt x="44433" y="89445"/>
                    </a:cubicBezTo>
                    <a:lnTo>
                      <a:pt x="44428" y="89445"/>
                    </a:lnTo>
                    <a:cubicBezTo>
                      <a:pt x="32560" y="89445"/>
                      <a:pt x="21177" y="84731"/>
                      <a:pt x="12787" y="76341"/>
                    </a:cubicBezTo>
                    <a:lnTo>
                      <a:pt x="12782" y="76335"/>
                    </a:lnTo>
                    <a:cubicBezTo>
                      <a:pt x="4391" y="67945"/>
                      <a:pt x="-323" y="56562"/>
                      <a:pt x="-323" y="44695"/>
                    </a:cubicBezTo>
                    <a:lnTo>
                      <a:pt x="-323" y="44689"/>
                    </a:lnTo>
                    <a:cubicBezTo>
                      <a:pt x="-323" y="19974"/>
                      <a:pt x="19713" y="-61"/>
                      <a:pt x="44428" y="-61"/>
                    </a:cubicBezTo>
                    <a:lnTo>
                      <a:pt x="44428" y="-61"/>
                    </a:lnTo>
                    <a:cubicBezTo>
                      <a:pt x="69143" y="-55"/>
                      <a:pt x="89184" y="19980"/>
                      <a:pt x="89184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D760171A-0659-1CD4-2DE8-ECD9EAD7E864}"/>
                  </a:ext>
                </a:extLst>
              </p:cNvPr>
              <p:cNvSpPr/>
              <p:nvPr/>
            </p:nvSpPr>
            <p:spPr>
              <a:xfrm>
                <a:off x="945614" y="1570059"/>
                <a:ext cx="89500" cy="89506"/>
              </a:xfrm>
              <a:custGeom>
                <a:avLst/>
                <a:gdLst>
                  <a:gd name="connsiteX0" fmla="*/ 89180 w 89500"/>
                  <a:gd name="connsiteY0" fmla="*/ 44695 h 89506"/>
                  <a:gd name="connsiteX1" fmla="*/ 76075 w 89500"/>
                  <a:gd name="connsiteY1" fmla="*/ 76341 h 89506"/>
                  <a:gd name="connsiteX2" fmla="*/ 44435 w 89500"/>
                  <a:gd name="connsiteY2" fmla="*/ 89445 h 89506"/>
                  <a:gd name="connsiteX3" fmla="*/ 44429 w 89500"/>
                  <a:gd name="connsiteY3" fmla="*/ 89445 h 89506"/>
                  <a:gd name="connsiteX4" fmla="*/ 12789 w 89500"/>
                  <a:gd name="connsiteY4" fmla="*/ 76347 h 89506"/>
                  <a:gd name="connsiteX5" fmla="*/ 12783 w 89500"/>
                  <a:gd name="connsiteY5" fmla="*/ 76341 h 89506"/>
                  <a:gd name="connsiteX6" fmla="*/ -321 w 89500"/>
                  <a:gd name="connsiteY6" fmla="*/ 44695 h 89506"/>
                  <a:gd name="connsiteX7" fmla="*/ -321 w 89500"/>
                  <a:gd name="connsiteY7" fmla="*/ 44695 h 89506"/>
                  <a:gd name="connsiteX8" fmla="*/ 44429 w 89500"/>
                  <a:gd name="connsiteY8" fmla="*/ -61 h 89506"/>
                  <a:gd name="connsiteX9" fmla="*/ 44429 w 89500"/>
                  <a:gd name="connsiteY9" fmla="*/ -61 h 89506"/>
                  <a:gd name="connsiteX10" fmla="*/ 89180 w 89500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695"/>
                    </a:moveTo>
                    <a:cubicBezTo>
                      <a:pt x="89180" y="56990"/>
                      <a:pt x="84209" y="68202"/>
                      <a:pt x="76075" y="76341"/>
                    </a:cubicBezTo>
                    <a:cubicBezTo>
                      <a:pt x="67942" y="84475"/>
                      <a:pt x="56730" y="89445"/>
                      <a:pt x="44435" y="89445"/>
                    </a:cubicBezTo>
                    <a:lnTo>
                      <a:pt x="44429" y="89445"/>
                    </a:lnTo>
                    <a:cubicBezTo>
                      <a:pt x="32562" y="89445"/>
                      <a:pt x="21179" y="84731"/>
                      <a:pt x="12789" y="76347"/>
                    </a:cubicBezTo>
                    <a:lnTo>
                      <a:pt x="12783" y="76341"/>
                    </a:lnTo>
                    <a:cubicBezTo>
                      <a:pt x="4393" y="67945"/>
                      <a:pt x="-321" y="56562"/>
                      <a:pt x="-321" y="44695"/>
                    </a:cubicBezTo>
                    <a:lnTo>
                      <a:pt x="-321" y="44695"/>
                    </a:lnTo>
                    <a:cubicBezTo>
                      <a:pt x="-321" y="19980"/>
                      <a:pt x="19714" y="-61"/>
                      <a:pt x="44429" y="-61"/>
                    </a:cubicBezTo>
                    <a:lnTo>
                      <a:pt x="44429" y="-61"/>
                    </a:lnTo>
                    <a:cubicBezTo>
                      <a:pt x="69144" y="-55"/>
                      <a:pt x="89180" y="19980"/>
                      <a:pt x="89180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F191C925-84C8-3F2F-155A-0AE691DFBE17}"/>
                  </a:ext>
                </a:extLst>
              </p:cNvPr>
              <p:cNvSpPr/>
              <p:nvPr/>
            </p:nvSpPr>
            <p:spPr>
              <a:xfrm>
                <a:off x="745141" y="1570059"/>
                <a:ext cx="89506" cy="89506"/>
              </a:xfrm>
              <a:custGeom>
                <a:avLst/>
                <a:gdLst>
                  <a:gd name="connsiteX0" fmla="*/ 89187 w 89506"/>
                  <a:gd name="connsiteY0" fmla="*/ 44695 h 89506"/>
                  <a:gd name="connsiteX1" fmla="*/ 76083 w 89506"/>
                  <a:gd name="connsiteY1" fmla="*/ 76341 h 89506"/>
                  <a:gd name="connsiteX2" fmla="*/ 44442 w 89506"/>
                  <a:gd name="connsiteY2" fmla="*/ 89445 h 89506"/>
                  <a:gd name="connsiteX3" fmla="*/ 44437 w 89506"/>
                  <a:gd name="connsiteY3" fmla="*/ 89445 h 89506"/>
                  <a:gd name="connsiteX4" fmla="*/ 12796 w 89506"/>
                  <a:gd name="connsiteY4" fmla="*/ 76347 h 89506"/>
                  <a:gd name="connsiteX5" fmla="*/ 12791 w 89506"/>
                  <a:gd name="connsiteY5" fmla="*/ 76341 h 89506"/>
                  <a:gd name="connsiteX6" fmla="*/ -319 w 89506"/>
                  <a:gd name="connsiteY6" fmla="*/ 44695 h 89506"/>
                  <a:gd name="connsiteX7" fmla="*/ -319 w 89506"/>
                  <a:gd name="connsiteY7" fmla="*/ 44695 h 89506"/>
                  <a:gd name="connsiteX8" fmla="*/ 44437 w 89506"/>
                  <a:gd name="connsiteY8" fmla="*/ -61 h 89506"/>
                  <a:gd name="connsiteX9" fmla="*/ 44437 w 89506"/>
                  <a:gd name="connsiteY9" fmla="*/ -61 h 89506"/>
                  <a:gd name="connsiteX10" fmla="*/ 89187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695"/>
                    </a:moveTo>
                    <a:cubicBezTo>
                      <a:pt x="89187" y="57052"/>
                      <a:pt x="84177" y="68241"/>
                      <a:pt x="76083" y="76341"/>
                    </a:cubicBezTo>
                    <a:cubicBezTo>
                      <a:pt x="67983" y="84435"/>
                      <a:pt x="56800" y="89445"/>
                      <a:pt x="44442" y="89445"/>
                    </a:cubicBezTo>
                    <a:lnTo>
                      <a:pt x="44437" y="89445"/>
                    </a:lnTo>
                    <a:cubicBezTo>
                      <a:pt x="32569" y="89445"/>
                      <a:pt x="21187" y="84731"/>
                      <a:pt x="12796" y="76347"/>
                    </a:cubicBezTo>
                    <a:lnTo>
                      <a:pt x="12791" y="76341"/>
                    </a:lnTo>
                    <a:cubicBezTo>
                      <a:pt x="4400" y="67945"/>
                      <a:pt x="-319" y="56562"/>
                      <a:pt x="-319" y="44695"/>
                    </a:cubicBezTo>
                    <a:lnTo>
                      <a:pt x="-319" y="44695"/>
                    </a:lnTo>
                    <a:cubicBezTo>
                      <a:pt x="-319" y="19980"/>
                      <a:pt x="19722" y="-61"/>
                      <a:pt x="44437" y="-61"/>
                    </a:cubicBezTo>
                    <a:lnTo>
                      <a:pt x="44437" y="-61"/>
                    </a:lnTo>
                    <a:cubicBezTo>
                      <a:pt x="69152" y="-61"/>
                      <a:pt x="89187" y="19980"/>
                      <a:pt x="89187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10" name="图形 214">
              <a:extLst>
                <a:ext uri="{FF2B5EF4-FFF2-40B4-BE49-F238E27FC236}">
                  <a16:creationId xmlns:a16="http://schemas.microsoft.com/office/drawing/2014/main" id="{8FD84D93-DEF3-4AD0-3FDA-4CE87CFB0FBD}"/>
                </a:ext>
              </a:extLst>
            </p:cNvPr>
            <p:cNvGrpSpPr/>
            <p:nvPr/>
          </p:nvGrpSpPr>
          <p:grpSpPr>
            <a:xfrm>
              <a:off x="745141" y="1720870"/>
              <a:ext cx="1693250" cy="89506"/>
              <a:chOff x="745141" y="1720870"/>
              <a:chExt cx="1693250" cy="89506"/>
            </a:xfrm>
            <a:solidFill>
              <a:srgbClr val="FFCC00"/>
            </a:solidFill>
          </p:grpSpPr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E9498D15-C8FE-7016-EA63-E416AF9D9830}"/>
                  </a:ext>
                </a:extLst>
              </p:cNvPr>
              <p:cNvSpPr/>
              <p:nvPr/>
            </p:nvSpPr>
            <p:spPr>
              <a:xfrm>
                <a:off x="2348892" y="1720870"/>
                <a:ext cx="89500" cy="89506"/>
              </a:xfrm>
              <a:custGeom>
                <a:avLst/>
                <a:gdLst>
                  <a:gd name="connsiteX0" fmla="*/ 89167 w 89500"/>
                  <a:gd name="connsiteY0" fmla="*/ 44720 h 89506"/>
                  <a:gd name="connsiteX1" fmla="*/ 76063 w 89500"/>
                  <a:gd name="connsiteY1" fmla="*/ 76366 h 89506"/>
                  <a:gd name="connsiteX2" fmla="*/ 44417 w 89500"/>
                  <a:gd name="connsiteY2" fmla="*/ 89470 h 89506"/>
                  <a:gd name="connsiteX3" fmla="*/ 44406 w 89500"/>
                  <a:gd name="connsiteY3" fmla="*/ 89470 h 89506"/>
                  <a:gd name="connsiteX4" fmla="*/ 12771 w 89500"/>
                  <a:gd name="connsiteY4" fmla="*/ 76366 h 89506"/>
                  <a:gd name="connsiteX5" fmla="*/ 12765 w 89500"/>
                  <a:gd name="connsiteY5" fmla="*/ 76361 h 89506"/>
                  <a:gd name="connsiteX6" fmla="*/ -333 w 89500"/>
                  <a:gd name="connsiteY6" fmla="*/ 44720 h 89506"/>
                  <a:gd name="connsiteX7" fmla="*/ -333 w 89500"/>
                  <a:gd name="connsiteY7" fmla="*/ 44709 h 89506"/>
                  <a:gd name="connsiteX8" fmla="*/ 44417 w 89500"/>
                  <a:gd name="connsiteY8" fmla="*/ -36 h 89506"/>
                  <a:gd name="connsiteX9" fmla="*/ 44423 w 89500"/>
                  <a:gd name="connsiteY9" fmla="*/ -36 h 89506"/>
                  <a:gd name="connsiteX10" fmla="*/ 89167 w 89500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720"/>
                    </a:moveTo>
                    <a:cubicBezTo>
                      <a:pt x="89167" y="56587"/>
                      <a:pt x="84454" y="67970"/>
                      <a:pt x="76063" y="76366"/>
                    </a:cubicBezTo>
                    <a:cubicBezTo>
                      <a:pt x="67667" y="84756"/>
                      <a:pt x="56284" y="89470"/>
                      <a:pt x="44417" y="89470"/>
                    </a:cubicBezTo>
                    <a:lnTo>
                      <a:pt x="44406" y="89470"/>
                    </a:lnTo>
                    <a:cubicBezTo>
                      <a:pt x="32544" y="89470"/>
                      <a:pt x="21161" y="84756"/>
                      <a:pt x="12771" y="76366"/>
                    </a:cubicBezTo>
                    <a:lnTo>
                      <a:pt x="12765" y="76361"/>
                    </a:lnTo>
                    <a:cubicBezTo>
                      <a:pt x="4375" y="67964"/>
                      <a:pt x="-339" y="56587"/>
                      <a:pt x="-333" y="44720"/>
                    </a:cubicBezTo>
                    <a:lnTo>
                      <a:pt x="-333" y="44709"/>
                    </a:lnTo>
                    <a:cubicBezTo>
                      <a:pt x="-333" y="19999"/>
                      <a:pt x="19702" y="-36"/>
                      <a:pt x="44417" y="-36"/>
                    </a:cubicBezTo>
                    <a:lnTo>
                      <a:pt x="44423" y="-36"/>
                    </a:lnTo>
                    <a:cubicBezTo>
                      <a:pt x="69138" y="-30"/>
                      <a:pt x="89167" y="20005"/>
                      <a:pt x="89167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52706C69-FC52-6D36-00FF-2671D7F2539E}"/>
                  </a:ext>
                </a:extLst>
              </p:cNvPr>
              <p:cNvSpPr/>
              <p:nvPr/>
            </p:nvSpPr>
            <p:spPr>
              <a:xfrm>
                <a:off x="2148418" y="1720870"/>
                <a:ext cx="89506" cy="89506"/>
              </a:xfrm>
              <a:custGeom>
                <a:avLst/>
                <a:gdLst>
                  <a:gd name="connsiteX0" fmla="*/ 89175 w 89506"/>
                  <a:gd name="connsiteY0" fmla="*/ 44720 h 89506"/>
                  <a:gd name="connsiteX1" fmla="*/ 76071 w 89506"/>
                  <a:gd name="connsiteY1" fmla="*/ 76366 h 89506"/>
                  <a:gd name="connsiteX2" fmla="*/ 44424 w 89506"/>
                  <a:gd name="connsiteY2" fmla="*/ 89470 h 89506"/>
                  <a:gd name="connsiteX3" fmla="*/ 44413 w 89506"/>
                  <a:gd name="connsiteY3" fmla="*/ 89470 h 89506"/>
                  <a:gd name="connsiteX4" fmla="*/ 12778 w 89506"/>
                  <a:gd name="connsiteY4" fmla="*/ 76366 h 89506"/>
                  <a:gd name="connsiteX5" fmla="*/ 12773 w 89506"/>
                  <a:gd name="connsiteY5" fmla="*/ 76361 h 89506"/>
                  <a:gd name="connsiteX6" fmla="*/ -332 w 89506"/>
                  <a:gd name="connsiteY6" fmla="*/ 44720 h 89506"/>
                  <a:gd name="connsiteX7" fmla="*/ -332 w 89506"/>
                  <a:gd name="connsiteY7" fmla="*/ 44709 h 89506"/>
                  <a:gd name="connsiteX8" fmla="*/ 44424 w 89506"/>
                  <a:gd name="connsiteY8" fmla="*/ -36 h 89506"/>
                  <a:gd name="connsiteX9" fmla="*/ 44424 w 89506"/>
                  <a:gd name="connsiteY9" fmla="*/ -36 h 89506"/>
                  <a:gd name="connsiteX10" fmla="*/ 89175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720"/>
                    </a:moveTo>
                    <a:cubicBezTo>
                      <a:pt x="89175" y="56650"/>
                      <a:pt x="84427" y="68010"/>
                      <a:pt x="76071" y="76366"/>
                    </a:cubicBezTo>
                    <a:cubicBezTo>
                      <a:pt x="67714" y="84722"/>
                      <a:pt x="56355" y="89470"/>
                      <a:pt x="44424" y="89470"/>
                    </a:cubicBezTo>
                    <a:lnTo>
                      <a:pt x="44413" y="89470"/>
                    </a:lnTo>
                    <a:cubicBezTo>
                      <a:pt x="32551" y="89470"/>
                      <a:pt x="21169" y="84756"/>
                      <a:pt x="12778" y="76366"/>
                    </a:cubicBezTo>
                    <a:lnTo>
                      <a:pt x="12773" y="76361"/>
                    </a:lnTo>
                    <a:cubicBezTo>
                      <a:pt x="4382" y="67964"/>
                      <a:pt x="-332" y="56587"/>
                      <a:pt x="-332" y="44720"/>
                    </a:cubicBezTo>
                    <a:lnTo>
                      <a:pt x="-332" y="44709"/>
                    </a:lnTo>
                    <a:cubicBezTo>
                      <a:pt x="-326" y="19999"/>
                      <a:pt x="19709" y="-36"/>
                      <a:pt x="44424" y="-36"/>
                    </a:cubicBezTo>
                    <a:lnTo>
                      <a:pt x="44424" y="-36"/>
                    </a:lnTo>
                    <a:cubicBezTo>
                      <a:pt x="69139" y="-30"/>
                      <a:pt x="89175" y="20005"/>
                      <a:pt x="89175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7E662361-C491-E051-178C-1E794A9F2E60}"/>
                  </a:ext>
                </a:extLst>
              </p:cNvPr>
              <p:cNvSpPr/>
              <p:nvPr/>
            </p:nvSpPr>
            <p:spPr>
              <a:xfrm>
                <a:off x="1947951" y="1720870"/>
                <a:ext cx="89506" cy="89506"/>
              </a:xfrm>
              <a:custGeom>
                <a:avLst/>
                <a:gdLst>
                  <a:gd name="connsiteX0" fmla="*/ 89177 w 89506"/>
                  <a:gd name="connsiteY0" fmla="*/ 44720 h 89506"/>
                  <a:gd name="connsiteX1" fmla="*/ 76067 w 89506"/>
                  <a:gd name="connsiteY1" fmla="*/ 76366 h 89506"/>
                  <a:gd name="connsiteX2" fmla="*/ 44426 w 89506"/>
                  <a:gd name="connsiteY2" fmla="*/ 89470 h 89506"/>
                  <a:gd name="connsiteX3" fmla="*/ 44415 w 89506"/>
                  <a:gd name="connsiteY3" fmla="*/ 89470 h 89506"/>
                  <a:gd name="connsiteX4" fmla="*/ 12780 w 89506"/>
                  <a:gd name="connsiteY4" fmla="*/ 76366 h 89506"/>
                  <a:gd name="connsiteX5" fmla="*/ 12774 w 89506"/>
                  <a:gd name="connsiteY5" fmla="*/ 76361 h 89506"/>
                  <a:gd name="connsiteX6" fmla="*/ -330 w 89506"/>
                  <a:gd name="connsiteY6" fmla="*/ 44720 h 89506"/>
                  <a:gd name="connsiteX7" fmla="*/ -330 w 89506"/>
                  <a:gd name="connsiteY7" fmla="*/ 44714 h 89506"/>
                  <a:gd name="connsiteX8" fmla="*/ 44426 w 89506"/>
                  <a:gd name="connsiteY8" fmla="*/ -36 h 89506"/>
                  <a:gd name="connsiteX9" fmla="*/ 44426 w 89506"/>
                  <a:gd name="connsiteY9" fmla="*/ -36 h 89506"/>
                  <a:gd name="connsiteX10" fmla="*/ 89177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720"/>
                    </a:moveTo>
                    <a:cubicBezTo>
                      <a:pt x="89177" y="56713"/>
                      <a:pt x="84388" y="68044"/>
                      <a:pt x="76067" y="76366"/>
                    </a:cubicBezTo>
                    <a:cubicBezTo>
                      <a:pt x="67750" y="84682"/>
                      <a:pt x="56419" y="89470"/>
                      <a:pt x="44426" y="89470"/>
                    </a:cubicBezTo>
                    <a:lnTo>
                      <a:pt x="44415" y="89470"/>
                    </a:lnTo>
                    <a:cubicBezTo>
                      <a:pt x="32553" y="89470"/>
                      <a:pt x="21170" y="84756"/>
                      <a:pt x="12780" y="76366"/>
                    </a:cubicBezTo>
                    <a:lnTo>
                      <a:pt x="12774" y="76361"/>
                    </a:lnTo>
                    <a:cubicBezTo>
                      <a:pt x="4384" y="67964"/>
                      <a:pt x="-330" y="56587"/>
                      <a:pt x="-330" y="44720"/>
                    </a:cubicBezTo>
                    <a:lnTo>
                      <a:pt x="-330" y="44714"/>
                    </a:lnTo>
                    <a:cubicBezTo>
                      <a:pt x="-324" y="19999"/>
                      <a:pt x="19711" y="-36"/>
                      <a:pt x="44426" y="-36"/>
                    </a:cubicBezTo>
                    <a:lnTo>
                      <a:pt x="44426" y="-36"/>
                    </a:lnTo>
                    <a:cubicBezTo>
                      <a:pt x="69141" y="-30"/>
                      <a:pt x="89177" y="20005"/>
                      <a:pt x="89177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AFF0C92E-4560-BAC5-D0B2-E5DA6BD95485}"/>
                  </a:ext>
                </a:extLst>
              </p:cNvPr>
              <p:cNvSpPr/>
              <p:nvPr/>
            </p:nvSpPr>
            <p:spPr>
              <a:xfrm>
                <a:off x="1747484" y="1720870"/>
                <a:ext cx="89506" cy="89506"/>
              </a:xfrm>
              <a:custGeom>
                <a:avLst/>
                <a:gdLst>
                  <a:gd name="connsiteX0" fmla="*/ 89178 w 89506"/>
                  <a:gd name="connsiteY0" fmla="*/ 44720 h 89506"/>
                  <a:gd name="connsiteX1" fmla="*/ 76068 w 89506"/>
                  <a:gd name="connsiteY1" fmla="*/ 76366 h 89506"/>
                  <a:gd name="connsiteX2" fmla="*/ 44428 w 89506"/>
                  <a:gd name="connsiteY2" fmla="*/ 89470 h 89506"/>
                  <a:gd name="connsiteX3" fmla="*/ 44422 w 89506"/>
                  <a:gd name="connsiteY3" fmla="*/ 89470 h 89506"/>
                  <a:gd name="connsiteX4" fmla="*/ 12782 w 89506"/>
                  <a:gd name="connsiteY4" fmla="*/ 76366 h 89506"/>
                  <a:gd name="connsiteX5" fmla="*/ 12776 w 89506"/>
                  <a:gd name="connsiteY5" fmla="*/ 76361 h 89506"/>
                  <a:gd name="connsiteX6" fmla="*/ -328 w 89506"/>
                  <a:gd name="connsiteY6" fmla="*/ 44720 h 89506"/>
                  <a:gd name="connsiteX7" fmla="*/ -328 w 89506"/>
                  <a:gd name="connsiteY7" fmla="*/ 44714 h 89506"/>
                  <a:gd name="connsiteX8" fmla="*/ 44428 w 89506"/>
                  <a:gd name="connsiteY8" fmla="*/ -36 h 89506"/>
                  <a:gd name="connsiteX9" fmla="*/ 44428 w 89506"/>
                  <a:gd name="connsiteY9" fmla="*/ -36 h 89506"/>
                  <a:gd name="connsiteX10" fmla="*/ 89178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720"/>
                    </a:moveTo>
                    <a:cubicBezTo>
                      <a:pt x="89178" y="56770"/>
                      <a:pt x="84350" y="68084"/>
                      <a:pt x="76068" y="76366"/>
                    </a:cubicBezTo>
                    <a:cubicBezTo>
                      <a:pt x="67786" y="84648"/>
                      <a:pt x="56478" y="89470"/>
                      <a:pt x="44428" y="89470"/>
                    </a:cubicBezTo>
                    <a:lnTo>
                      <a:pt x="44422" y="89470"/>
                    </a:lnTo>
                    <a:cubicBezTo>
                      <a:pt x="32555" y="89470"/>
                      <a:pt x="21172" y="84756"/>
                      <a:pt x="12782" y="76366"/>
                    </a:cubicBezTo>
                    <a:lnTo>
                      <a:pt x="12776" y="76361"/>
                    </a:lnTo>
                    <a:cubicBezTo>
                      <a:pt x="4386" y="67970"/>
                      <a:pt x="-328" y="56587"/>
                      <a:pt x="-328" y="44720"/>
                    </a:cubicBezTo>
                    <a:lnTo>
                      <a:pt x="-328" y="44714"/>
                    </a:lnTo>
                    <a:cubicBezTo>
                      <a:pt x="-322" y="19999"/>
                      <a:pt x="19713" y="-36"/>
                      <a:pt x="44428" y="-36"/>
                    </a:cubicBezTo>
                    <a:lnTo>
                      <a:pt x="44428" y="-36"/>
                    </a:lnTo>
                    <a:cubicBezTo>
                      <a:pt x="69143" y="-30"/>
                      <a:pt x="89178" y="20005"/>
                      <a:pt x="89178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AA610650-BCC7-76E3-B96A-6EBC710C99FD}"/>
                  </a:ext>
                </a:extLst>
              </p:cNvPr>
              <p:cNvSpPr/>
              <p:nvPr/>
            </p:nvSpPr>
            <p:spPr>
              <a:xfrm>
                <a:off x="1547016" y="1720870"/>
                <a:ext cx="89506" cy="89506"/>
              </a:xfrm>
              <a:custGeom>
                <a:avLst/>
                <a:gdLst>
                  <a:gd name="connsiteX0" fmla="*/ 89180 w 89506"/>
                  <a:gd name="connsiteY0" fmla="*/ 44720 h 89506"/>
                  <a:gd name="connsiteX1" fmla="*/ 76070 w 89506"/>
                  <a:gd name="connsiteY1" fmla="*/ 76366 h 89506"/>
                  <a:gd name="connsiteX2" fmla="*/ 44430 w 89506"/>
                  <a:gd name="connsiteY2" fmla="*/ 89470 h 89506"/>
                  <a:gd name="connsiteX3" fmla="*/ 44424 w 89506"/>
                  <a:gd name="connsiteY3" fmla="*/ 89470 h 89506"/>
                  <a:gd name="connsiteX4" fmla="*/ 12784 w 89506"/>
                  <a:gd name="connsiteY4" fmla="*/ 76366 h 89506"/>
                  <a:gd name="connsiteX5" fmla="*/ 12778 w 89506"/>
                  <a:gd name="connsiteY5" fmla="*/ 76361 h 89506"/>
                  <a:gd name="connsiteX6" fmla="*/ -326 w 89506"/>
                  <a:gd name="connsiteY6" fmla="*/ 44720 h 89506"/>
                  <a:gd name="connsiteX7" fmla="*/ -326 w 89506"/>
                  <a:gd name="connsiteY7" fmla="*/ 44714 h 89506"/>
                  <a:gd name="connsiteX8" fmla="*/ 44424 w 89506"/>
                  <a:gd name="connsiteY8" fmla="*/ -36 h 89506"/>
                  <a:gd name="connsiteX9" fmla="*/ 44430 w 89506"/>
                  <a:gd name="connsiteY9" fmla="*/ -36 h 89506"/>
                  <a:gd name="connsiteX10" fmla="*/ 89180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720"/>
                    </a:moveTo>
                    <a:cubicBezTo>
                      <a:pt x="89180" y="56832"/>
                      <a:pt x="84318" y="68118"/>
                      <a:pt x="76070" y="76366"/>
                    </a:cubicBezTo>
                    <a:cubicBezTo>
                      <a:pt x="67828" y="84608"/>
                      <a:pt x="56542" y="89470"/>
                      <a:pt x="44430" y="89470"/>
                    </a:cubicBezTo>
                    <a:lnTo>
                      <a:pt x="44424" y="89470"/>
                    </a:lnTo>
                    <a:cubicBezTo>
                      <a:pt x="32557" y="89470"/>
                      <a:pt x="21174" y="84756"/>
                      <a:pt x="12784" y="76366"/>
                    </a:cubicBezTo>
                    <a:lnTo>
                      <a:pt x="12778" y="76361"/>
                    </a:lnTo>
                    <a:cubicBezTo>
                      <a:pt x="4388" y="67970"/>
                      <a:pt x="-326" y="56587"/>
                      <a:pt x="-326" y="44720"/>
                    </a:cubicBezTo>
                    <a:lnTo>
                      <a:pt x="-326" y="44714"/>
                    </a:lnTo>
                    <a:cubicBezTo>
                      <a:pt x="-326" y="19999"/>
                      <a:pt x="19709" y="-36"/>
                      <a:pt x="44424" y="-36"/>
                    </a:cubicBezTo>
                    <a:lnTo>
                      <a:pt x="44430" y="-36"/>
                    </a:lnTo>
                    <a:cubicBezTo>
                      <a:pt x="69145" y="-30"/>
                      <a:pt x="89180" y="20005"/>
                      <a:pt x="89180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1696F27E-7530-2F6F-51E6-120758CAE7AD}"/>
                  </a:ext>
                </a:extLst>
              </p:cNvPr>
              <p:cNvSpPr/>
              <p:nvPr/>
            </p:nvSpPr>
            <p:spPr>
              <a:xfrm>
                <a:off x="1346549" y="1720870"/>
                <a:ext cx="89506" cy="89506"/>
              </a:xfrm>
              <a:custGeom>
                <a:avLst/>
                <a:gdLst>
                  <a:gd name="connsiteX0" fmla="*/ 89182 w 89506"/>
                  <a:gd name="connsiteY0" fmla="*/ 44720 h 89506"/>
                  <a:gd name="connsiteX1" fmla="*/ 76072 w 89506"/>
                  <a:gd name="connsiteY1" fmla="*/ 76366 h 89506"/>
                  <a:gd name="connsiteX2" fmla="*/ 44431 w 89506"/>
                  <a:gd name="connsiteY2" fmla="*/ 89470 h 89506"/>
                  <a:gd name="connsiteX3" fmla="*/ 44426 w 89506"/>
                  <a:gd name="connsiteY3" fmla="*/ 89470 h 89506"/>
                  <a:gd name="connsiteX4" fmla="*/ 12785 w 89506"/>
                  <a:gd name="connsiteY4" fmla="*/ 76366 h 89506"/>
                  <a:gd name="connsiteX5" fmla="*/ 12780 w 89506"/>
                  <a:gd name="connsiteY5" fmla="*/ 76361 h 89506"/>
                  <a:gd name="connsiteX6" fmla="*/ -325 w 89506"/>
                  <a:gd name="connsiteY6" fmla="*/ 44720 h 89506"/>
                  <a:gd name="connsiteX7" fmla="*/ -325 w 89506"/>
                  <a:gd name="connsiteY7" fmla="*/ 44714 h 89506"/>
                  <a:gd name="connsiteX8" fmla="*/ 44426 w 89506"/>
                  <a:gd name="connsiteY8" fmla="*/ -36 h 89506"/>
                  <a:gd name="connsiteX9" fmla="*/ 44431 w 89506"/>
                  <a:gd name="connsiteY9" fmla="*/ -36 h 89506"/>
                  <a:gd name="connsiteX10" fmla="*/ 89182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720"/>
                    </a:moveTo>
                    <a:cubicBezTo>
                      <a:pt x="89182" y="56895"/>
                      <a:pt x="84280" y="68153"/>
                      <a:pt x="76072" y="76366"/>
                    </a:cubicBezTo>
                    <a:cubicBezTo>
                      <a:pt x="67864" y="84574"/>
                      <a:pt x="56606" y="89470"/>
                      <a:pt x="44431" y="89470"/>
                    </a:cubicBezTo>
                    <a:lnTo>
                      <a:pt x="44426" y="89470"/>
                    </a:lnTo>
                    <a:cubicBezTo>
                      <a:pt x="32558" y="89470"/>
                      <a:pt x="21176" y="84756"/>
                      <a:pt x="12785" y="76366"/>
                    </a:cubicBezTo>
                    <a:lnTo>
                      <a:pt x="12780" y="76361"/>
                    </a:lnTo>
                    <a:cubicBezTo>
                      <a:pt x="4390" y="67970"/>
                      <a:pt x="-325" y="56587"/>
                      <a:pt x="-325" y="44720"/>
                    </a:cubicBezTo>
                    <a:lnTo>
                      <a:pt x="-325" y="44714"/>
                    </a:lnTo>
                    <a:cubicBezTo>
                      <a:pt x="-325" y="19999"/>
                      <a:pt x="19711" y="-36"/>
                      <a:pt x="44426" y="-36"/>
                    </a:cubicBezTo>
                    <a:lnTo>
                      <a:pt x="44431" y="-36"/>
                    </a:lnTo>
                    <a:cubicBezTo>
                      <a:pt x="69146" y="-30"/>
                      <a:pt x="89182" y="20005"/>
                      <a:pt x="89182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3B5E4A69-02C7-6688-C456-A94176ABF30C}"/>
                  </a:ext>
                </a:extLst>
              </p:cNvPr>
              <p:cNvSpPr/>
              <p:nvPr/>
            </p:nvSpPr>
            <p:spPr>
              <a:xfrm>
                <a:off x="1146082" y="1720870"/>
                <a:ext cx="89506" cy="89506"/>
              </a:xfrm>
              <a:custGeom>
                <a:avLst/>
                <a:gdLst>
                  <a:gd name="connsiteX0" fmla="*/ 89184 w 89506"/>
                  <a:gd name="connsiteY0" fmla="*/ 44720 h 89506"/>
                  <a:gd name="connsiteX1" fmla="*/ 76074 w 89506"/>
                  <a:gd name="connsiteY1" fmla="*/ 76366 h 89506"/>
                  <a:gd name="connsiteX2" fmla="*/ 44433 w 89506"/>
                  <a:gd name="connsiteY2" fmla="*/ 89470 h 89506"/>
                  <a:gd name="connsiteX3" fmla="*/ 44428 w 89506"/>
                  <a:gd name="connsiteY3" fmla="*/ 89470 h 89506"/>
                  <a:gd name="connsiteX4" fmla="*/ 12787 w 89506"/>
                  <a:gd name="connsiteY4" fmla="*/ 76366 h 89506"/>
                  <a:gd name="connsiteX5" fmla="*/ 12782 w 89506"/>
                  <a:gd name="connsiteY5" fmla="*/ 76361 h 89506"/>
                  <a:gd name="connsiteX6" fmla="*/ -323 w 89506"/>
                  <a:gd name="connsiteY6" fmla="*/ 44720 h 89506"/>
                  <a:gd name="connsiteX7" fmla="*/ -323 w 89506"/>
                  <a:gd name="connsiteY7" fmla="*/ 44714 h 89506"/>
                  <a:gd name="connsiteX8" fmla="*/ 44428 w 89506"/>
                  <a:gd name="connsiteY8" fmla="*/ -36 h 89506"/>
                  <a:gd name="connsiteX9" fmla="*/ 44428 w 89506"/>
                  <a:gd name="connsiteY9" fmla="*/ -36 h 89506"/>
                  <a:gd name="connsiteX10" fmla="*/ 89184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720"/>
                    </a:moveTo>
                    <a:cubicBezTo>
                      <a:pt x="89184" y="56958"/>
                      <a:pt x="84247" y="68192"/>
                      <a:pt x="76074" y="76366"/>
                    </a:cubicBezTo>
                    <a:cubicBezTo>
                      <a:pt x="67900" y="84534"/>
                      <a:pt x="56665" y="89470"/>
                      <a:pt x="44433" y="89470"/>
                    </a:cubicBezTo>
                    <a:lnTo>
                      <a:pt x="44428" y="89470"/>
                    </a:lnTo>
                    <a:cubicBezTo>
                      <a:pt x="32560" y="89470"/>
                      <a:pt x="21177" y="84756"/>
                      <a:pt x="12787" y="76366"/>
                    </a:cubicBezTo>
                    <a:lnTo>
                      <a:pt x="12782" y="76361"/>
                    </a:lnTo>
                    <a:cubicBezTo>
                      <a:pt x="4391" y="67970"/>
                      <a:pt x="-323" y="56587"/>
                      <a:pt x="-323" y="44720"/>
                    </a:cubicBezTo>
                    <a:lnTo>
                      <a:pt x="-323" y="44714"/>
                    </a:lnTo>
                    <a:cubicBezTo>
                      <a:pt x="-323" y="19999"/>
                      <a:pt x="19713" y="-36"/>
                      <a:pt x="44428" y="-36"/>
                    </a:cubicBezTo>
                    <a:lnTo>
                      <a:pt x="44428" y="-36"/>
                    </a:lnTo>
                    <a:cubicBezTo>
                      <a:pt x="69143" y="-30"/>
                      <a:pt x="89184" y="20005"/>
                      <a:pt x="89184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1CBAF9FF-C820-730B-962C-5FA1CE8FD4AA}"/>
                  </a:ext>
                </a:extLst>
              </p:cNvPr>
              <p:cNvSpPr/>
              <p:nvPr/>
            </p:nvSpPr>
            <p:spPr>
              <a:xfrm>
                <a:off x="945614" y="1720870"/>
                <a:ext cx="89500" cy="89506"/>
              </a:xfrm>
              <a:custGeom>
                <a:avLst/>
                <a:gdLst>
                  <a:gd name="connsiteX0" fmla="*/ 89180 w 89500"/>
                  <a:gd name="connsiteY0" fmla="*/ 44720 h 89506"/>
                  <a:gd name="connsiteX1" fmla="*/ 76075 w 89500"/>
                  <a:gd name="connsiteY1" fmla="*/ 76366 h 89506"/>
                  <a:gd name="connsiteX2" fmla="*/ 44435 w 89500"/>
                  <a:gd name="connsiteY2" fmla="*/ 89470 h 89506"/>
                  <a:gd name="connsiteX3" fmla="*/ 44429 w 89500"/>
                  <a:gd name="connsiteY3" fmla="*/ 89470 h 89506"/>
                  <a:gd name="connsiteX4" fmla="*/ 12789 w 89500"/>
                  <a:gd name="connsiteY4" fmla="*/ 76372 h 89506"/>
                  <a:gd name="connsiteX5" fmla="*/ 12783 w 89500"/>
                  <a:gd name="connsiteY5" fmla="*/ 76366 h 89506"/>
                  <a:gd name="connsiteX6" fmla="*/ -321 w 89500"/>
                  <a:gd name="connsiteY6" fmla="*/ 44720 h 89506"/>
                  <a:gd name="connsiteX7" fmla="*/ -321 w 89500"/>
                  <a:gd name="connsiteY7" fmla="*/ 44720 h 89506"/>
                  <a:gd name="connsiteX8" fmla="*/ 44429 w 89500"/>
                  <a:gd name="connsiteY8" fmla="*/ -36 h 89506"/>
                  <a:gd name="connsiteX9" fmla="*/ 44429 w 89500"/>
                  <a:gd name="connsiteY9" fmla="*/ -36 h 89506"/>
                  <a:gd name="connsiteX10" fmla="*/ 89180 w 89500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720"/>
                    </a:moveTo>
                    <a:cubicBezTo>
                      <a:pt x="89180" y="57015"/>
                      <a:pt x="84209" y="68227"/>
                      <a:pt x="76075" y="76366"/>
                    </a:cubicBezTo>
                    <a:cubicBezTo>
                      <a:pt x="67942" y="84500"/>
                      <a:pt x="56730" y="89470"/>
                      <a:pt x="44435" y="89470"/>
                    </a:cubicBezTo>
                    <a:lnTo>
                      <a:pt x="44429" y="89470"/>
                    </a:lnTo>
                    <a:cubicBezTo>
                      <a:pt x="32562" y="89470"/>
                      <a:pt x="21179" y="84756"/>
                      <a:pt x="12789" y="76372"/>
                    </a:cubicBezTo>
                    <a:lnTo>
                      <a:pt x="12783" y="76366"/>
                    </a:lnTo>
                    <a:cubicBezTo>
                      <a:pt x="4393" y="67970"/>
                      <a:pt x="-321" y="56587"/>
                      <a:pt x="-321" y="44720"/>
                    </a:cubicBezTo>
                    <a:lnTo>
                      <a:pt x="-321" y="44720"/>
                    </a:lnTo>
                    <a:cubicBezTo>
                      <a:pt x="-321" y="20005"/>
                      <a:pt x="19714" y="-36"/>
                      <a:pt x="44429" y="-36"/>
                    </a:cubicBezTo>
                    <a:lnTo>
                      <a:pt x="44429" y="-36"/>
                    </a:lnTo>
                    <a:cubicBezTo>
                      <a:pt x="69144" y="-30"/>
                      <a:pt x="89180" y="20005"/>
                      <a:pt x="89180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24AF7395-EFD6-5BDB-66AB-A2EF994F6051}"/>
                  </a:ext>
                </a:extLst>
              </p:cNvPr>
              <p:cNvSpPr/>
              <p:nvPr/>
            </p:nvSpPr>
            <p:spPr>
              <a:xfrm>
                <a:off x="745141" y="1720870"/>
                <a:ext cx="89506" cy="89506"/>
              </a:xfrm>
              <a:custGeom>
                <a:avLst/>
                <a:gdLst>
                  <a:gd name="connsiteX0" fmla="*/ 89187 w 89506"/>
                  <a:gd name="connsiteY0" fmla="*/ 44720 h 89506"/>
                  <a:gd name="connsiteX1" fmla="*/ 76083 w 89506"/>
                  <a:gd name="connsiteY1" fmla="*/ 76366 h 89506"/>
                  <a:gd name="connsiteX2" fmla="*/ 44442 w 89506"/>
                  <a:gd name="connsiteY2" fmla="*/ 89470 h 89506"/>
                  <a:gd name="connsiteX3" fmla="*/ 44437 w 89506"/>
                  <a:gd name="connsiteY3" fmla="*/ 89470 h 89506"/>
                  <a:gd name="connsiteX4" fmla="*/ 12796 w 89506"/>
                  <a:gd name="connsiteY4" fmla="*/ 76372 h 89506"/>
                  <a:gd name="connsiteX5" fmla="*/ 12791 w 89506"/>
                  <a:gd name="connsiteY5" fmla="*/ 76366 h 89506"/>
                  <a:gd name="connsiteX6" fmla="*/ -319 w 89506"/>
                  <a:gd name="connsiteY6" fmla="*/ 44720 h 89506"/>
                  <a:gd name="connsiteX7" fmla="*/ -319 w 89506"/>
                  <a:gd name="connsiteY7" fmla="*/ 44720 h 89506"/>
                  <a:gd name="connsiteX8" fmla="*/ 44437 w 89506"/>
                  <a:gd name="connsiteY8" fmla="*/ -36 h 89506"/>
                  <a:gd name="connsiteX9" fmla="*/ 44437 w 89506"/>
                  <a:gd name="connsiteY9" fmla="*/ -36 h 89506"/>
                  <a:gd name="connsiteX10" fmla="*/ 89187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720"/>
                    </a:moveTo>
                    <a:cubicBezTo>
                      <a:pt x="89187" y="57077"/>
                      <a:pt x="84177" y="68266"/>
                      <a:pt x="76083" y="76366"/>
                    </a:cubicBezTo>
                    <a:cubicBezTo>
                      <a:pt x="67983" y="84460"/>
                      <a:pt x="56800" y="89470"/>
                      <a:pt x="44442" y="89470"/>
                    </a:cubicBezTo>
                    <a:lnTo>
                      <a:pt x="44437" y="89470"/>
                    </a:lnTo>
                    <a:cubicBezTo>
                      <a:pt x="32569" y="89470"/>
                      <a:pt x="21187" y="84756"/>
                      <a:pt x="12796" y="76372"/>
                    </a:cubicBezTo>
                    <a:lnTo>
                      <a:pt x="12791" y="76366"/>
                    </a:lnTo>
                    <a:cubicBezTo>
                      <a:pt x="4400" y="67970"/>
                      <a:pt x="-319" y="56587"/>
                      <a:pt x="-319" y="44720"/>
                    </a:cubicBezTo>
                    <a:lnTo>
                      <a:pt x="-319" y="44720"/>
                    </a:lnTo>
                    <a:cubicBezTo>
                      <a:pt x="-319" y="20005"/>
                      <a:pt x="19722" y="-36"/>
                      <a:pt x="44437" y="-36"/>
                    </a:cubicBezTo>
                    <a:lnTo>
                      <a:pt x="44437" y="-36"/>
                    </a:lnTo>
                    <a:cubicBezTo>
                      <a:pt x="69152" y="-36"/>
                      <a:pt x="89187" y="20005"/>
                      <a:pt x="89187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20" name="图形 214">
              <a:extLst>
                <a:ext uri="{FF2B5EF4-FFF2-40B4-BE49-F238E27FC236}">
                  <a16:creationId xmlns:a16="http://schemas.microsoft.com/office/drawing/2014/main" id="{08E48880-DFE0-6BB6-71DE-090EC5F6E7A5}"/>
                </a:ext>
              </a:extLst>
            </p:cNvPr>
            <p:cNvGrpSpPr/>
            <p:nvPr/>
          </p:nvGrpSpPr>
          <p:grpSpPr>
            <a:xfrm>
              <a:off x="745141" y="1871681"/>
              <a:ext cx="1693250" cy="89506"/>
              <a:chOff x="745141" y="1871681"/>
              <a:chExt cx="1693250" cy="89506"/>
            </a:xfrm>
            <a:solidFill>
              <a:srgbClr val="FFCC00"/>
            </a:solidFill>
          </p:grpSpPr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8F1A30C4-0A8C-7EEE-9D87-779F527E191F}"/>
                  </a:ext>
                </a:extLst>
              </p:cNvPr>
              <p:cNvSpPr/>
              <p:nvPr/>
            </p:nvSpPr>
            <p:spPr>
              <a:xfrm>
                <a:off x="2348892" y="1871681"/>
                <a:ext cx="89500" cy="89506"/>
              </a:xfrm>
              <a:custGeom>
                <a:avLst/>
                <a:gdLst>
                  <a:gd name="connsiteX0" fmla="*/ 89167 w 89500"/>
                  <a:gd name="connsiteY0" fmla="*/ 44745 h 89506"/>
                  <a:gd name="connsiteX1" fmla="*/ 76063 w 89500"/>
                  <a:gd name="connsiteY1" fmla="*/ 76391 h 89506"/>
                  <a:gd name="connsiteX2" fmla="*/ 44417 w 89500"/>
                  <a:gd name="connsiteY2" fmla="*/ 89495 h 89506"/>
                  <a:gd name="connsiteX3" fmla="*/ 44406 w 89500"/>
                  <a:gd name="connsiteY3" fmla="*/ 89495 h 89506"/>
                  <a:gd name="connsiteX4" fmla="*/ 12771 w 89500"/>
                  <a:gd name="connsiteY4" fmla="*/ 76391 h 89506"/>
                  <a:gd name="connsiteX5" fmla="*/ 12765 w 89500"/>
                  <a:gd name="connsiteY5" fmla="*/ 76386 h 89506"/>
                  <a:gd name="connsiteX6" fmla="*/ -333 w 89500"/>
                  <a:gd name="connsiteY6" fmla="*/ 44745 h 89506"/>
                  <a:gd name="connsiteX7" fmla="*/ -333 w 89500"/>
                  <a:gd name="connsiteY7" fmla="*/ 44734 h 89506"/>
                  <a:gd name="connsiteX8" fmla="*/ 44417 w 89500"/>
                  <a:gd name="connsiteY8" fmla="*/ -11 h 89506"/>
                  <a:gd name="connsiteX9" fmla="*/ 44423 w 89500"/>
                  <a:gd name="connsiteY9" fmla="*/ -11 h 89506"/>
                  <a:gd name="connsiteX10" fmla="*/ 89167 w 89500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745"/>
                    </a:moveTo>
                    <a:cubicBezTo>
                      <a:pt x="89167" y="56612"/>
                      <a:pt x="84454" y="67995"/>
                      <a:pt x="76063" y="76391"/>
                    </a:cubicBezTo>
                    <a:cubicBezTo>
                      <a:pt x="67667" y="84782"/>
                      <a:pt x="56284" y="89495"/>
                      <a:pt x="44417" y="89495"/>
                    </a:cubicBezTo>
                    <a:lnTo>
                      <a:pt x="44406" y="89495"/>
                    </a:lnTo>
                    <a:cubicBezTo>
                      <a:pt x="32544" y="89495"/>
                      <a:pt x="21161" y="84782"/>
                      <a:pt x="12771" y="76391"/>
                    </a:cubicBezTo>
                    <a:lnTo>
                      <a:pt x="12765" y="76386"/>
                    </a:lnTo>
                    <a:cubicBezTo>
                      <a:pt x="4375" y="67989"/>
                      <a:pt x="-339" y="56612"/>
                      <a:pt x="-333" y="44745"/>
                    </a:cubicBezTo>
                    <a:lnTo>
                      <a:pt x="-333" y="44734"/>
                    </a:lnTo>
                    <a:cubicBezTo>
                      <a:pt x="-333" y="20024"/>
                      <a:pt x="19702" y="-11"/>
                      <a:pt x="44417" y="-11"/>
                    </a:cubicBezTo>
                    <a:lnTo>
                      <a:pt x="44423" y="-11"/>
                    </a:lnTo>
                    <a:cubicBezTo>
                      <a:pt x="69138" y="-5"/>
                      <a:pt x="89167" y="20030"/>
                      <a:pt x="89167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86D5A4F4-30DE-74B9-7A4F-8E4A9E028BAF}"/>
                  </a:ext>
                </a:extLst>
              </p:cNvPr>
              <p:cNvSpPr/>
              <p:nvPr/>
            </p:nvSpPr>
            <p:spPr>
              <a:xfrm>
                <a:off x="2148418" y="1871681"/>
                <a:ext cx="89506" cy="89506"/>
              </a:xfrm>
              <a:custGeom>
                <a:avLst/>
                <a:gdLst>
                  <a:gd name="connsiteX0" fmla="*/ 89175 w 89506"/>
                  <a:gd name="connsiteY0" fmla="*/ 44745 h 89506"/>
                  <a:gd name="connsiteX1" fmla="*/ 76071 w 89506"/>
                  <a:gd name="connsiteY1" fmla="*/ 76391 h 89506"/>
                  <a:gd name="connsiteX2" fmla="*/ 44424 w 89506"/>
                  <a:gd name="connsiteY2" fmla="*/ 89495 h 89506"/>
                  <a:gd name="connsiteX3" fmla="*/ 44413 w 89506"/>
                  <a:gd name="connsiteY3" fmla="*/ 89495 h 89506"/>
                  <a:gd name="connsiteX4" fmla="*/ 12778 w 89506"/>
                  <a:gd name="connsiteY4" fmla="*/ 76391 h 89506"/>
                  <a:gd name="connsiteX5" fmla="*/ 12773 w 89506"/>
                  <a:gd name="connsiteY5" fmla="*/ 76386 h 89506"/>
                  <a:gd name="connsiteX6" fmla="*/ -332 w 89506"/>
                  <a:gd name="connsiteY6" fmla="*/ 44745 h 89506"/>
                  <a:gd name="connsiteX7" fmla="*/ -332 w 89506"/>
                  <a:gd name="connsiteY7" fmla="*/ 44734 h 89506"/>
                  <a:gd name="connsiteX8" fmla="*/ 44424 w 89506"/>
                  <a:gd name="connsiteY8" fmla="*/ -11 h 89506"/>
                  <a:gd name="connsiteX9" fmla="*/ 44424 w 89506"/>
                  <a:gd name="connsiteY9" fmla="*/ -11 h 89506"/>
                  <a:gd name="connsiteX10" fmla="*/ 89175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745"/>
                    </a:moveTo>
                    <a:cubicBezTo>
                      <a:pt x="89175" y="56675"/>
                      <a:pt x="84427" y="68035"/>
                      <a:pt x="76071" y="76391"/>
                    </a:cubicBezTo>
                    <a:cubicBezTo>
                      <a:pt x="67714" y="84747"/>
                      <a:pt x="56355" y="89495"/>
                      <a:pt x="44424" y="89495"/>
                    </a:cubicBezTo>
                    <a:lnTo>
                      <a:pt x="44413" y="89495"/>
                    </a:lnTo>
                    <a:cubicBezTo>
                      <a:pt x="32551" y="89495"/>
                      <a:pt x="21169" y="84782"/>
                      <a:pt x="12778" y="76391"/>
                    </a:cubicBezTo>
                    <a:lnTo>
                      <a:pt x="12773" y="76386"/>
                    </a:lnTo>
                    <a:cubicBezTo>
                      <a:pt x="4382" y="67989"/>
                      <a:pt x="-332" y="56612"/>
                      <a:pt x="-332" y="44745"/>
                    </a:cubicBezTo>
                    <a:lnTo>
                      <a:pt x="-332" y="44734"/>
                    </a:lnTo>
                    <a:cubicBezTo>
                      <a:pt x="-326" y="20024"/>
                      <a:pt x="19709" y="-11"/>
                      <a:pt x="44424" y="-11"/>
                    </a:cubicBezTo>
                    <a:lnTo>
                      <a:pt x="44424" y="-11"/>
                    </a:lnTo>
                    <a:cubicBezTo>
                      <a:pt x="69139" y="-5"/>
                      <a:pt x="89175" y="20030"/>
                      <a:pt x="89175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7E286626-49A8-AD7F-EB6C-1DAAB918D290}"/>
                  </a:ext>
                </a:extLst>
              </p:cNvPr>
              <p:cNvSpPr/>
              <p:nvPr/>
            </p:nvSpPr>
            <p:spPr>
              <a:xfrm>
                <a:off x="1947951" y="1871681"/>
                <a:ext cx="89506" cy="89506"/>
              </a:xfrm>
              <a:custGeom>
                <a:avLst/>
                <a:gdLst>
                  <a:gd name="connsiteX0" fmla="*/ 89177 w 89506"/>
                  <a:gd name="connsiteY0" fmla="*/ 44745 h 89506"/>
                  <a:gd name="connsiteX1" fmla="*/ 76067 w 89506"/>
                  <a:gd name="connsiteY1" fmla="*/ 76391 h 89506"/>
                  <a:gd name="connsiteX2" fmla="*/ 44426 w 89506"/>
                  <a:gd name="connsiteY2" fmla="*/ 89495 h 89506"/>
                  <a:gd name="connsiteX3" fmla="*/ 44415 w 89506"/>
                  <a:gd name="connsiteY3" fmla="*/ 89495 h 89506"/>
                  <a:gd name="connsiteX4" fmla="*/ 12780 w 89506"/>
                  <a:gd name="connsiteY4" fmla="*/ 76391 h 89506"/>
                  <a:gd name="connsiteX5" fmla="*/ 12774 w 89506"/>
                  <a:gd name="connsiteY5" fmla="*/ 76386 h 89506"/>
                  <a:gd name="connsiteX6" fmla="*/ -330 w 89506"/>
                  <a:gd name="connsiteY6" fmla="*/ 44745 h 89506"/>
                  <a:gd name="connsiteX7" fmla="*/ -330 w 89506"/>
                  <a:gd name="connsiteY7" fmla="*/ 44739 h 89506"/>
                  <a:gd name="connsiteX8" fmla="*/ 44426 w 89506"/>
                  <a:gd name="connsiteY8" fmla="*/ -11 h 89506"/>
                  <a:gd name="connsiteX9" fmla="*/ 44426 w 89506"/>
                  <a:gd name="connsiteY9" fmla="*/ -11 h 89506"/>
                  <a:gd name="connsiteX10" fmla="*/ 89177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745"/>
                    </a:moveTo>
                    <a:cubicBezTo>
                      <a:pt x="89177" y="56738"/>
                      <a:pt x="84388" y="68069"/>
                      <a:pt x="76067" y="76391"/>
                    </a:cubicBezTo>
                    <a:cubicBezTo>
                      <a:pt x="67750" y="84708"/>
                      <a:pt x="56419" y="89495"/>
                      <a:pt x="44426" y="89495"/>
                    </a:cubicBezTo>
                    <a:lnTo>
                      <a:pt x="44415" y="89495"/>
                    </a:lnTo>
                    <a:cubicBezTo>
                      <a:pt x="32553" y="89495"/>
                      <a:pt x="21170" y="84782"/>
                      <a:pt x="12780" y="76391"/>
                    </a:cubicBezTo>
                    <a:lnTo>
                      <a:pt x="12774" y="76386"/>
                    </a:lnTo>
                    <a:cubicBezTo>
                      <a:pt x="4384" y="67989"/>
                      <a:pt x="-330" y="56612"/>
                      <a:pt x="-330" y="44745"/>
                    </a:cubicBezTo>
                    <a:lnTo>
                      <a:pt x="-330" y="44739"/>
                    </a:lnTo>
                    <a:cubicBezTo>
                      <a:pt x="-324" y="20024"/>
                      <a:pt x="19711" y="-11"/>
                      <a:pt x="44426" y="-11"/>
                    </a:cubicBezTo>
                    <a:lnTo>
                      <a:pt x="44426" y="-11"/>
                    </a:lnTo>
                    <a:cubicBezTo>
                      <a:pt x="69141" y="-5"/>
                      <a:pt x="89177" y="20030"/>
                      <a:pt x="89177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B37A1A46-0214-C165-1234-6832AC5A281C}"/>
                  </a:ext>
                </a:extLst>
              </p:cNvPr>
              <p:cNvSpPr/>
              <p:nvPr/>
            </p:nvSpPr>
            <p:spPr>
              <a:xfrm>
                <a:off x="1747484" y="1871681"/>
                <a:ext cx="89506" cy="89506"/>
              </a:xfrm>
              <a:custGeom>
                <a:avLst/>
                <a:gdLst>
                  <a:gd name="connsiteX0" fmla="*/ 89178 w 89506"/>
                  <a:gd name="connsiteY0" fmla="*/ 44745 h 89506"/>
                  <a:gd name="connsiteX1" fmla="*/ 76068 w 89506"/>
                  <a:gd name="connsiteY1" fmla="*/ 76391 h 89506"/>
                  <a:gd name="connsiteX2" fmla="*/ 44428 w 89506"/>
                  <a:gd name="connsiteY2" fmla="*/ 89495 h 89506"/>
                  <a:gd name="connsiteX3" fmla="*/ 44422 w 89506"/>
                  <a:gd name="connsiteY3" fmla="*/ 89495 h 89506"/>
                  <a:gd name="connsiteX4" fmla="*/ 12782 w 89506"/>
                  <a:gd name="connsiteY4" fmla="*/ 76391 h 89506"/>
                  <a:gd name="connsiteX5" fmla="*/ 12776 w 89506"/>
                  <a:gd name="connsiteY5" fmla="*/ 76386 h 89506"/>
                  <a:gd name="connsiteX6" fmla="*/ -328 w 89506"/>
                  <a:gd name="connsiteY6" fmla="*/ 44745 h 89506"/>
                  <a:gd name="connsiteX7" fmla="*/ -328 w 89506"/>
                  <a:gd name="connsiteY7" fmla="*/ 44739 h 89506"/>
                  <a:gd name="connsiteX8" fmla="*/ 44428 w 89506"/>
                  <a:gd name="connsiteY8" fmla="*/ -11 h 89506"/>
                  <a:gd name="connsiteX9" fmla="*/ 44428 w 89506"/>
                  <a:gd name="connsiteY9" fmla="*/ -11 h 89506"/>
                  <a:gd name="connsiteX10" fmla="*/ 89178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745"/>
                    </a:moveTo>
                    <a:cubicBezTo>
                      <a:pt x="89178" y="56795"/>
                      <a:pt x="84350" y="68109"/>
                      <a:pt x="76068" y="76391"/>
                    </a:cubicBezTo>
                    <a:cubicBezTo>
                      <a:pt x="67786" y="84673"/>
                      <a:pt x="56478" y="89495"/>
                      <a:pt x="44428" y="89495"/>
                    </a:cubicBezTo>
                    <a:lnTo>
                      <a:pt x="44422" y="89495"/>
                    </a:lnTo>
                    <a:cubicBezTo>
                      <a:pt x="32555" y="89495"/>
                      <a:pt x="21172" y="84782"/>
                      <a:pt x="12782" y="76391"/>
                    </a:cubicBezTo>
                    <a:lnTo>
                      <a:pt x="12776" y="76386"/>
                    </a:lnTo>
                    <a:cubicBezTo>
                      <a:pt x="4386" y="67995"/>
                      <a:pt x="-328" y="56612"/>
                      <a:pt x="-328" y="44745"/>
                    </a:cubicBezTo>
                    <a:lnTo>
                      <a:pt x="-328" y="44739"/>
                    </a:lnTo>
                    <a:cubicBezTo>
                      <a:pt x="-322" y="20024"/>
                      <a:pt x="19713" y="-11"/>
                      <a:pt x="44428" y="-11"/>
                    </a:cubicBezTo>
                    <a:lnTo>
                      <a:pt x="44428" y="-11"/>
                    </a:lnTo>
                    <a:cubicBezTo>
                      <a:pt x="69143" y="-5"/>
                      <a:pt x="89178" y="20030"/>
                      <a:pt x="89178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E3443B7E-4802-90C2-EB24-D0783E9BD0C3}"/>
                  </a:ext>
                </a:extLst>
              </p:cNvPr>
              <p:cNvSpPr/>
              <p:nvPr/>
            </p:nvSpPr>
            <p:spPr>
              <a:xfrm>
                <a:off x="1547016" y="1871681"/>
                <a:ext cx="89506" cy="89506"/>
              </a:xfrm>
              <a:custGeom>
                <a:avLst/>
                <a:gdLst>
                  <a:gd name="connsiteX0" fmla="*/ 89180 w 89506"/>
                  <a:gd name="connsiteY0" fmla="*/ 44745 h 89506"/>
                  <a:gd name="connsiteX1" fmla="*/ 76070 w 89506"/>
                  <a:gd name="connsiteY1" fmla="*/ 76391 h 89506"/>
                  <a:gd name="connsiteX2" fmla="*/ 44430 w 89506"/>
                  <a:gd name="connsiteY2" fmla="*/ 89495 h 89506"/>
                  <a:gd name="connsiteX3" fmla="*/ 44424 w 89506"/>
                  <a:gd name="connsiteY3" fmla="*/ 89495 h 89506"/>
                  <a:gd name="connsiteX4" fmla="*/ 12784 w 89506"/>
                  <a:gd name="connsiteY4" fmla="*/ 76391 h 89506"/>
                  <a:gd name="connsiteX5" fmla="*/ 12778 w 89506"/>
                  <a:gd name="connsiteY5" fmla="*/ 76386 h 89506"/>
                  <a:gd name="connsiteX6" fmla="*/ -326 w 89506"/>
                  <a:gd name="connsiteY6" fmla="*/ 44745 h 89506"/>
                  <a:gd name="connsiteX7" fmla="*/ -326 w 89506"/>
                  <a:gd name="connsiteY7" fmla="*/ 44739 h 89506"/>
                  <a:gd name="connsiteX8" fmla="*/ 44424 w 89506"/>
                  <a:gd name="connsiteY8" fmla="*/ -11 h 89506"/>
                  <a:gd name="connsiteX9" fmla="*/ 44430 w 89506"/>
                  <a:gd name="connsiteY9" fmla="*/ -11 h 89506"/>
                  <a:gd name="connsiteX10" fmla="*/ 89180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745"/>
                    </a:moveTo>
                    <a:cubicBezTo>
                      <a:pt x="89180" y="56857"/>
                      <a:pt x="84318" y="68143"/>
                      <a:pt x="76070" y="76391"/>
                    </a:cubicBezTo>
                    <a:cubicBezTo>
                      <a:pt x="67828" y="84633"/>
                      <a:pt x="56542" y="89495"/>
                      <a:pt x="44430" y="89495"/>
                    </a:cubicBezTo>
                    <a:lnTo>
                      <a:pt x="44424" y="89495"/>
                    </a:lnTo>
                    <a:cubicBezTo>
                      <a:pt x="32557" y="89495"/>
                      <a:pt x="21174" y="84782"/>
                      <a:pt x="12784" y="76391"/>
                    </a:cubicBezTo>
                    <a:lnTo>
                      <a:pt x="12778" y="76386"/>
                    </a:lnTo>
                    <a:cubicBezTo>
                      <a:pt x="4388" y="67995"/>
                      <a:pt x="-326" y="56612"/>
                      <a:pt x="-326" y="44745"/>
                    </a:cubicBezTo>
                    <a:lnTo>
                      <a:pt x="-326" y="44739"/>
                    </a:lnTo>
                    <a:cubicBezTo>
                      <a:pt x="-326" y="20024"/>
                      <a:pt x="19709" y="-11"/>
                      <a:pt x="44424" y="-11"/>
                    </a:cubicBezTo>
                    <a:lnTo>
                      <a:pt x="44430" y="-11"/>
                    </a:lnTo>
                    <a:cubicBezTo>
                      <a:pt x="69145" y="-5"/>
                      <a:pt x="89180" y="20030"/>
                      <a:pt x="89180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767E0578-D1D9-C236-F58E-5E00B9CDF869}"/>
                  </a:ext>
                </a:extLst>
              </p:cNvPr>
              <p:cNvSpPr/>
              <p:nvPr/>
            </p:nvSpPr>
            <p:spPr>
              <a:xfrm>
                <a:off x="1346549" y="1871681"/>
                <a:ext cx="89506" cy="89506"/>
              </a:xfrm>
              <a:custGeom>
                <a:avLst/>
                <a:gdLst>
                  <a:gd name="connsiteX0" fmla="*/ 89182 w 89506"/>
                  <a:gd name="connsiteY0" fmla="*/ 44745 h 89506"/>
                  <a:gd name="connsiteX1" fmla="*/ 76072 w 89506"/>
                  <a:gd name="connsiteY1" fmla="*/ 76391 h 89506"/>
                  <a:gd name="connsiteX2" fmla="*/ 44431 w 89506"/>
                  <a:gd name="connsiteY2" fmla="*/ 89495 h 89506"/>
                  <a:gd name="connsiteX3" fmla="*/ 44426 w 89506"/>
                  <a:gd name="connsiteY3" fmla="*/ 89495 h 89506"/>
                  <a:gd name="connsiteX4" fmla="*/ 12785 w 89506"/>
                  <a:gd name="connsiteY4" fmla="*/ 76391 h 89506"/>
                  <a:gd name="connsiteX5" fmla="*/ 12780 w 89506"/>
                  <a:gd name="connsiteY5" fmla="*/ 76386 h 89506"/>
                  <a:gd name="connsiteX6" fmla="*/ -325 w 89506"/>
                  <a:gd name="connsiteY6" fmla="*/ 44745 h 89506"/>
                  <a:gd name="connsiteX7" fmla="*/ -325 w 89506"/>
                  <a:gd name="connsiteY7" fmla="*/ 44739 h 89506"/>
                  <a:gd name="connsiteX8" fmla="*/ 44426 w 89506"/>
                  <a:gd name="connsiteY8" fmla="*/ -11 h 89506"/>
                  <a:gd name="connsiteX9" fmla="*/ 44431 w 89506"/>
                  <a:gd name="connsiteY9" fmla="*/ -11 h 89506"/>
                  <a:gd name="connsiteX10" fmla="*/ 89182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745"/>
                    </a:moveTo>
                    <a:cubicBezTo>
                      <a:pt x="89182" y="56920"/>
                      <a:pt x="84280" y="68178"/>
                      <a:pt x="76072" y="76391"/>
                    </a:cubicBezTo>
                    <a:cubicBezTo>
                      <a:pt x="67864" y="84599"/>
                      <a:pt x="56606" y="89495"/>
                      <a:pt x="44431" y="89495"/>
                    </a:cubicBezTo>
                    <a:lnTo>
                      <a:pt x="44426" y="89495"/>
                    </a:lnTo>
                    <a:cubicBezTo>
                      <a:pt x="32558" y="89495"/>
                      <a:pt x="21176" y="84782"/>
                      <a:pt x="12785" y="76391"/>
                    </a:cubicBezTo>
                    <a:lnTo>
                      <a:pt x="12780" y="76386"/>
                    </a:lnTo>
                    <a:cubicBezTo>
                      <a:pt x="4390" y="67995"/>
                      <a:pt x="-325" y="56612"/>
                      <a:pt x="-325" y="44745"/>
                    </a:cubicBezTo>
                    <a:lnTo>
                      <a:pt x="-325" y="44739"/>
                    </a:lnTo>
                    <a:cubicBezTo>
                      <a:pt x="-325" y="20024"/>
                      <a:pt x="19711" y="-11"/>
                      <a:pt x="44426" y="-11"/>
                    </a:cubicBezTo>
                    <a:lnTo>
                      <a:pt x="44431" y="-11"/>
                    </a:lnTo>
                    <a:cubicBezTo>
                      <a:pt x="69146" y="-5"/>
                      <a:pt x="89182" y="20030"/>
                      <a:pt x="89182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EB0B38CE-E0F9-0471-4FB7-2EFF7337FF9F}"/>
                  </a:ext>
                </a:extLst>
              </p:cNvPr>
              <p:cNvSpPr/>
              <p:nvPr/>
            </p:nvSpPr>
            <p:spPr>
              <a:xfrm>
                <a:off x="1146082" y="1871681"/>
                <a:ext cx="89506" cy="89506"/>
              </a:xfrm>
              <a:custGeom>
                <a:avLst/>
                <a:gdLst>
                  <a:gd name="connsiteX0" fmla="*/ 89184 w 89506"/>
                  <a:gd name="connsiteY0" fmla="*/ 44745 h 89506"/>
                  <a:gd name="connsiteX1" fmla="*/ 76074 w 89506"/>
                  <a:gd name="connsiteY1" fmla="*/ 76391 h 89506"/>
                  <a:gd name="connsiteX2" fmla="*/ 44433 w 89506"/>
                  <a:gd name="connsiteY2" fmla="*/ 89495 h 89506"/>
                  <a:gd name="connsiteX3" fmla="*/ 44428 w 89506"/>
                  <a:gd name="connsiteY3" fmla="*/ 89495 h 89506"/>
                  <a:gd name="connsiteX4" fmla="*/ 12787 w 89506"/>
                  <a:gd name="connsiteY4" fmla="*/ 76391 h 89506"/>
                  <a:gd name="connsiteX5" fmla="*/ 12782 w 89506"/>
                  <a:gd name="connsiteY5" fmla="*/ 76386 h 89506"/>
                  <a:gd name="connsiteX6" fmla="*/ -323 w 89506"/>
                  <a:gd name="connsiteY6" fmla="*/ 44745 h 89506"/>
                  <a:gd name="connsiteX7" fmla="*/ -323 w 89506"/>
                  <a:gd name="connsiteY7" fmla="*/ 44739 h 89506"/>
                  <a:gd name="connsiteX8" fmla="*/ 44428 w 89506"/>
                  <a:gd name="connsiteY8" fmla="*/ -11 h 89506"/>
                  <a:gd name="connsiteX9" fmla="*/ 44428 w 89506"/>
                  <a:gd name="connsiteY9" fmla="*/ -11 h 89506"/>
                  <a:gd name="connsiteX10" fmla="*/ 89184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745"/>
                    </a:moveTo>
                    <a:cubicBezTo>
                      <a:pt x="89184" y="56983"/>
                      <a:pt x="84247" y="68218"/>
                      <a:pt x="76074" y="76391"/>
                    </a:cubicBezTo>
                    <a:cubicBezTo>
                      <a:pt x="67900" y="84559"/>
                      <a:pt x="56665" y="89495"/>
                      <a:pt x="44433" y="89495"/>
                    </a:cubicBezTo>
                    <a:lnTo>
                      <a:pt x="44428" y="89495"/>
                    </a:lnTo>
                    <a:cubicBezTo>
                      <a:pt x="32560" y="89495"/>
                      <a:pt x="21177" y="84782"/>
                      <a:pt x="12787" y="76391"/>
                    </a:cubicBezTo>
                    <a:lnTo>
                      <a:pt x="12782" y="76386"/>
                    </a:lnTo>
                    <a:cubicBezTo>
                      <a:pt x="4391" y="67995"/>
                      <a:pt x="-323" y="56612"/>
                      <a:pt x="-323" y="44745"/>
                    </a:cubicBezTo>
                    <a:lnTo>
                      <a:pt x="-323" y="44739"/>
                    </a:lnTo>
                    <a:cubicBezTo>
                      <a:pt x="-323" y="20024"/>
                      <a:pt x="19713" y="-11"/>
                      <a:pt x="44428" y="-11"/>
                    </a:cubicBezTo>
                    <a:lnTo>
                      <a:pt x="44428" y="-11"/>
                    </a:lnTo>
                    <a:cubicBezTo>
                      <a:pt x="69143" y="-5"/>
                      <a:pt x="89184" y="20030"/>
                      <a:pt x="89184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DDD75E17-A3F5-8263-4201-0A57213B69F9}"/>
                  </a:ext>
                </a:extLst>
              </p:cNvPr>
              <p:cNvSpPr/>
              <p:nvPr/>
            </p:nvSpPr>
            <p:spPr>
              <a:xfrm>
                <a:off x="945614" y="1871681"/>
                <a:ext cx="89500" cy="89506"/>
              </a:xfrm>
              <a:custGeom>
                <a:avLst/>
                <a:gdLst>
                  <a:gd name="connsiteX0" fmla="*/ 89180 w 89500"/>
                  <a:gd name="connsiteY0" fmla="*/ 44745 h 89506"/>
                  <a:gd name="connsiteX1" fmla="*/ 76075 w 89500"/>
                  <a:gd name="connsiteY1" fmla="*/ 76391 h 89506"/>
                  <a:gd name="connsiteX2" fmla="*/ 44435 w 89500"/>
                  <a:gd name="connsiteY2" fmla="*/ 89495 h 89506"/>
                  <a:gd name="connsiteX3" fmla="*/ 44429 w 89500"/>
                  <a:gd name="connsiteY3" fmla="*/ 89495 h 89506"/>
                  <a:gd name="connsiteX4" fmla="*/ 12789 w 89500"/>
                  <a:gd name="connsiteY4" fmla="*/ 76397 h 89506"/>
                  <a:gd name="connsiteX5" fmla="*/ 12783 w 89500"/>
                  <a:gd name="connsiteY5" fmla="*/ 76391 h 89506"/>
                  <a:gd name="connsiteX6" fmla="*/ -321 w 89500"/>
                  <a:gd name="connsiteY6" fmla="*/ 44745 h 89506"/>
                  <a:gd name="connsiteX7" fmla="*/ -321 w 89500"/>
                  <a:gd name="connsiteY7" fmla="*/ 44745 h 89506"/>
                  <a:gd name="connsiteX8" fmla="*/ 44429 w 89500"/>
                  <a:gd name="connsiteY8" fmla="*/ -11 h 89506"/>
                  <a:gd name="connsiteX9" fmla="*/ 44429 w 89500"/>
                  <a:gd name="connsiteY9" fmla="*/ -11 h 89506"/>
                  <a:gd name="connsiteX10" fmla="*/ 89180 w 89500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745"/>
                    </a:moveTo>
                    <a:cubicBezTo>
                      <a:pt x="89180" y="57040"/>
                      <a:pt x="84209" y="68252"/>
                      <a:pt x="76075" y="76391"/>
                    </a:cubicBezTo>
                    <a:cubicBezTo>
                      <a:pt x="67942" y="84525"/>
                      <a:pt x="56730" y="89495"/>
                      <a:pt x="44435" y="89495"/>
                    </a:cubicBezTo>
                    <a:lnTo>
                      <a:pt x="44429" y="89495"/>
                    </a:lnTo>
                    <a:cubicBezTo>
                      <a:pt x="32562" y="89495"/>
                      <a:pt x="21179" y="84782"/>
                      <a:pt x="12789" y="76397"/>
                    </a:cubicBezTo>
                    <a:lnTo>
                      <a:pt x="12783" y="76391"/>
                    </a:lnTo>
                    <a:cubicBezTo>
                      <a:pt x="4393" y="67995"/>
                      <a:pt x="-321" y="56612"/>
                      <a:pt x="-321" y="44745"/>
                    </a:cubicBezTo>
                    <a:lnTo>
                      <a:pt x="-321" y="44745"/>
                    </a:lnTo>
                    <a:cubicBezTo>
                      <a:pt x="-321" y="20030"/>
                      <a:pt x="19714" y="-11"/>
                      <a:pt x="44429" y="-11"/>
                    </a:cubicBezTo>
                    <a:lnTo>
                      <a:pt x="44429" y="-11"/>
                    </a:lnTo>
                    <a:cubicBezTo>
                      <a:pt x="69144" y="-5"/>
                      <a:pt x="89180" y="20030"/>
                      <a:pt x="89180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9DC1A442-72F8-ADDD-98D2-784E2BAC67CB}"/>
                  </a:ext>
                </a:extLst>
              </p:cNvPr>
              <p:cNvSpPr/>
              <p:nvPr/>
            </p:nvSpPr>
            <p:spPr>
              <a:xfrm>
                <a:off x="745141" y="1871681"/>
                <a:ext cx="89506" cy="89506"/>
              </a:xfrm>
              <a:custGeom>
                <a:avLst/>
                <a:gdLst>
                  <a:gd name="connsiteX0" fmla="*/ 89187 w 89506"/>
                  <a:gd name="connsiteY0" fmla="*/ 44745 h 89506"/>
                  <a:gd name="connsiteX1" fmla="*/ 76083 w 89506"/>
                  <a:gd name="connsiteY1" fmla="*/ 76391 h 89506"/>
                  <a:gd name="connsiteX2" fmla="*/ 44442 w 89506"/>
                  <a:gd name="connsiteY2" fmla="*/ 89495 h 89506"/>
                  <a:gd name="connsiteX3" fmla="*/ 44437 w 89506"/>
                  <a:gd name="connsiteY3" fmla="*/ 89495 h 89506"/>
                  <a:gd name="connsiteX4" fmla="*/ 12796 w 89506"/>
                  <a:gd name="connsiteY4" fmla="*/ 76397 h 89506"/>
                  <a:gd name="connsiteX5" fmla="*/ 12791 w 89506"/>
                  <a:gd name="connsiteY5" fmla="*/ 76391 h 89506"/>
                  <a:gd name="connsiteX6" fmla="*/ -319 w 89506"/>
                  <a:gd name="connsiteY6" fmla="*/ 44745 h 89506"/>
                  <a:gd name="connsiteX7" fmla="*/ -319 w 89506"/>
                  <a:gd name="connsiteY7" fmla="*/ 44745 h 89506"/>
                  <a:gd name="connsiteX8" fmla="*/ 44437 w 89506"/>
                  <a:gd name="connsiteY8" fmla="*/ -11 h 89506"/>
                  <a:gd name="connsiteX9" fmla="*/ 44437 w 89506"/>
                  <a:gd name="connsiteY9" fmla="*/ -11 h 89506"/>
                  <a:gd name="connsiteX10" fmla="*/ 89187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745"/>
                    </a:moveTo>
                    <a:cubicBezTo>
                      <a:pt x="89187" y="57103"/>
                      <a:pt x="84177" y="68292"/>
                      <a:pt x="76083" y="76391"/>
                    </a:cubicBezTo>
                    <a:cubicBezTo>
                      <a:pt x="67983" y="84485"/>
                      <a:pt x="56800" y="89495"/>
                      <a:pt x="44442" y="89495"/>
                    </a:cubicBezTo>
                    <a:lnTo>
                      <a:pt x="44437" y="89495"/>
                    </a:lnTo>
                    <a:cubicBezTo>
                      <a:pt x="32569" y="89495"/>
                      <a:pt x="21187" y="84782"/>
                      <a:pt x="12796" y="76397"/>
                    </a:cubicBezTo>
                    <a:lnTo>
                      <a:pt x="12791" y="76391"/>
                    </a:lnTo>
                    <a:cubicBezTo>
                      <a:pt x="4400" y="67995"/>
                      <a:pt x="-319" y="56612"/>
                      <a:pt x="-319" y="44745"/>
                    </a:cubicBezTo>
                    <a:lnTo>
                      <a:pt x="-319" y="44745"/>
                    </a:lnTo>
                    <a:cubicBezTo>
                      <a:pt x="-319" y="20030"/>
                      <a:pt x="19722" y="-11"/>
                      <a:pt x="44437" y="-11"/>
                    </a:cubicBezTo>
                    <a:lnTo>
                      <a:pt x="44437" y="-11"/>
                    </a:lnTo>
                    <a:cubicBezTo>
                      <a:pt x="69152" y="-11"/>
                      <a:pt x="89187" y="20030"/>
                      <a:pt x="89187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30" name="图形 214">
              <a:extLst>
                <a:ext uri="{FF2B5EF4-FFF2-40B4-BE49-F238E27FC236}">
                  <a16:creationId xmlns:a16="http://schemas.microsoft.com/office/drawing/2014/main" id="{DE84A496-7DEF-28C7-9BD3-19E3C5C37CEA}"/>
                </a:ext>
              </a:extLst>
            </p:cNvPr>
            <p:cNvGrpSpPr/>
            <p:nvPr/>
          </p:nvGrpSpPr>
          <p:grpSpPr>
            <a:xfrm>
              <a:off x="745141" y="2022493"/>
              <a:ext cx="1693250" cy="89506"/>
              <a:chOff x="745141" y="2022493"/>
              <a:chExt cx="1693250" cy="89506"/>
            </a:xfrm>
            <a:solidFill>
              <a:srgbClr val="FFCC00"/>
            </a:solidFill>
          </p:grpSpPr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24684C21-5B7E-D10A-14BB-4B2A14076748}"/>
                  </a:ext>
                </a:extLst>
              </p:cNvPr>
              <p:cNvSpPr/>
              <p:nvPr/>
            </p:nvSpPr>
            <p:spPr>
              <a:xfrm>
                <a:off x="2348892" y="2022493"/>
                <a:ext cx="89500" cy="89506"/>
              </a:xfrm>
              <a:custGeom>
                <a:avLst/>
                <a:gdLst>
                  <a:gd name="connsiteX0" fmla="*/ 89167 w 89500"/>
                  <a:gd name="connsiteY0" fmla="*/ 44770 h 89506"/>
                  <a:gd name="connsiteX1" fmla="*/ 76063 w 89500"/>
                  <a:gd name="connsiteY1" fmla="*/ 76416 h 89506"/>
                  <a:gd name="connsiteX2" fmla="*/ 44417 w 89500"/>
                  <a:gd name="connsiteY2" fmla="*/ 89521 h 89506"/>
                  <a:gd name="connsiteX3" fmla="*/ 44406 w 89500"/>
                  <a:gd name="connsiteY3" fmla="*/ 89521 h 89506"/>
                  <a:gd name="connsiteX4" fmla="*/ 12771 w 89500"/>
                  <a:gd name="connsiteY4" fmla="*/ 76416 h 89506"/>
                  <a:gd name="connsiteX5" fmla="*/ 12765 w 89500"/>
                  <a:gd name="connsiteY5" fmla="*/ 76411 h 89506"/>
                  <a:gd name="connsiteX6" fmla="*/ -333 w 89500"/>
                  <a:gd name="connsiteY6" fmla="*/ 44770 h 89506"/>
                  <a:gd name="connsiteX7" fmla="*/ -333 w 89500"/>
                  <a:gd name="connsiteY7" fmla="*/ 44759 h 89506"/>
                  <a:gd name="connsiteX8" fmla="*/ 44417 w 89500"/>
                  <a:gd name="connsiteY8" fmla="*/ 14 h 89506"/>
                  <a:gd name="connsiteX9" fmla="*/ 44423 w 89500"/>
                  <a:gd name="connsiteY9" fmla="*/ 14 h 89506"/>
                  <a:gd name="connsiteX10" fmla="*/ 89167 w 89500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770"/>
                    </a:moveTo>
                    <a:cubicBezTo>
                      <a:pt x="89167" y="56637"/>
                      <a:pt x="84454" y="68020"/>
                      <a:pt x="76063" y="76416"/>
                    </a:cubicBezTo>
                    <a:cubicBezTo>
                      <a:pt x="67667" y="84807"/>
                      <a:pt x="56284" y="89521"/>
                      <a:pt x="44417" y="89521"/>
                    </a:cubicBezTo>
                    <a:lnTo>
                      <a:pt x="44406" y="89521"/>
                    </a:lnTo>
                    <a:cubicBezTo>
                      <a:pt x="32544" y="89521"/>
                      <a:pt x="21161" y="84807"/>
                      <a:pt x="12771" y="76416"/>
                    </a:cubicBezTo>
                    <a:lnTo>
                      <a:pt x="12765" y="76411"/>
                    </a:lnTo>
                    <a:cubicBezTo>
                      <a:pt x="4375" y="68015"/>
                      <a:pt x="-339" y="56637"/>
                      <a:pt x="-333" y="44770"/>
                    </a:cubicBezTo>
                    <a:lnTo>
                      <a:pt x="-333" y="44759"/>
                    </a:lnTo>
                    <a:cubicBezTo>
                      <a:pt x="-333" y="20050"/>
                      <a:pt x="19702" y="14"/>
                      <a:pt x="44417" y="14"/>
                    </a:cubicBezTo>
                    <a:lnTo>
                      <a:pt x="44423" y="14"/>
                    </a:lnTo>
                    <a:cubicBezTo>
                      <a:pt x="69138" y="20"/>
                      <a:pt x="89167" y="20055"/>
                      <a:pt x="89167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837C5FE0-88C8-CE91-9AA6-E4019DCC1977}"/>
                  </a:ext>
                </a:extLst>
              </p:cNvPr>
              <p:cNvSpPr/>
              <p:nvPr/>
            </p:nvSpPr>
            <p:spPr>
              <a:xfrm>
                <a:off x="2148418" y="2022493"/>
                <a:ext cx="89506" cy="89506"/>
              </a:xfrm>
              <a:custGeom>
                <a:avLst/>
                <a:gdLst>
                  <a:gd name="connsiteX0" fmla="*/ 89175 w 89506"/>
                  <a:gd name="connsiteY0" fmla="*/ 44770 h 89506"/>
                  <a:gd name="connsiteX1" fmla="*/ 76071 w 89506"/>
                  <a:gd name="connsiteY1" fmla="*/ 76416 h 89506"/>
                  <a:gd name="connsiteX2" fmla="*/ 44424 w 89506"/>
                  <a:gd name="connsiteY2" fmla="*/ 89521 h 89506"/>
                  <a:gd name="connsiteX3" fmla="*/ 44413 w 89506"/>
                  <a:gd name="connsiteY3" fmla="*/ 89521 h 89506"/>
                  <a:gd name="connsiteX4" fmla="*/ 12778 w 89506"/>
                  <a:gd name="connsiteY4" fmla="*/ 76416 h 89506"/>
                  <a:gd name="connsiteX5" fmla="*/ 12773 w 89506"/>
                  <a:gd name="connsiteY5" fmla="*/ 76411 h 89506"/>
                  <a:gd name="connsiteX6" fmla="*/ -332 w 89506"/>
                  <a:gd name="connsiteY6" fmla="*/ 44770 h 89506"/>
                  <a:gd name="connsiteX7" fmla="*/ -332 w 89506"/>
                  <a:gd name="connsiteY7" fmla="*/ 44759 h 89506"/>
                  <a:gd name="connsiteX8" fmla="*/ 44424 w 89506"/>
                  <a:gd name="connsiteY8" fmla="*/ 14 h 89506"/>
                  <a:gd name="connsiteX9" fmla="*/ 44424 w 89506"/>
                  <a:gd name="connsiteY9" fmla="*/ 14 h 89506"/>
                  <a:gd name="connsiteX10" fmla="*/ 89175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770"/>
                    </a:moveTo>
                    <a:cubicBezTo>
                      <a:pt x="89175" y="56700"/>
                      <a:pt x="84427" y="68060"/>
                      <a:pt x="76071" y="76416"/>
                    </a:cubicBezTo>
                    <a:cubicBezTo>
                      <a:pt x="67714" y="84772"/>
                      <a:pt x="56355" y="89521"/>
                      <a:pt x="44424" y="89521"/>
                    </a:cubicBezTo>
                    <a:lnTo>
                      <a:pt x="44413" y="89521"/>
                    </a:lnTo>
                    <a:cubicBezTo>
                      <a:pt x="32551" y="89521"/>
                      <a:pt x="21169" y="84807"/>
                      <a:pt x="12778" y="76416"/>
                    </a:cubicBezTo>
                    <a:lnTo>
                      <a:pt x="12773" y="76411"/>
                    </a:lnTo>
                    <a:cubicBezTo>
                      <a:pt x="4382" y="68015"/>
                      <a:pt x="-332" y="56637"/>
                      <a:pt x="-332" y="44770"/>
                    </a:cubicBezTo>
                    <a:lnTo>
                      <a:pt x="-332" y="44759"/>
                    </a:lnTo>
                    <a:cubicBezTo>
                      <a:pt x="-326" y="20050"/>
                      <a:pt x="19709" y="14"/>
                      <a:pt x="44424" y="14"/>
                    </a:cubicBezTo>
                    <a:lnTo>
                      <a:pt x="44424" y="14"/>
                    </a:lnTo>
                    <a:cubicBezTo>
                      <a:pt x="69139" y="20"/>
                      <a:pt x="89175" y="20055"/>
                      <a:pt x="89175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25C8B082-738F-B07E-E8D3-E6E508D0CA4B}"/>
                  </a:ext>
                </a:extLst>
              </p:cNvPr>
              <p:cNvSpPr/>
              <p:nvPr/>
            </p:nvSpPr>
            <p:spPr>
              <a:xfrm>
                <a:off x="1947951" y="2022493"/>
                <a:ext cx="89506" cy="89506"/>
              </a:xfrm>
              <a:custGeom>
                <a:avLst/>
                <a:gdLst>
                  <a:gd name="connsiteX0" fmla="*/ 89177 w 89506"/>
                  <a:gd name="connsiteY0" fmla="*/ 44770 h 89506"/>
                  <a:gd name="connsiteX1" fmla="*/ 76067 w 89506"/>
                  <a:gd name="connsiteY1" fmla="*/ 76416 h 89506"/>
                  <a:gd name="connsiteX2" fmla="*/ 44426 w 89506"/>
                  <a:gd name="connsiteY2" fmla="*/ 89521 h 89506"/>
                  <a:gd name="connsiteX3" fmla="*/ 44415 w 89506"/>
                  <a:gd name="connsiteY3" fmla="*/ 89521 h 89506"/>
                  <a:gd name="connsiteX4" fmla="*/ 12780 w 89506"/>
                  <a:gd name="connsiteY4" fmla="*/ 76416 h 89506"/>
                  <a:gd name="connsiteX5" fmla="*/ 12774 w 89506"/>
                  <a:gd name="connsiteY5" fmla="*/ 76411 h 89506"/>
                  <a:gd name="connsiteX6" fmla="*/ -330 w 89506"/>
                  <a:gd name="connsiteY6" fmla="*/ 44770 h 89506"/>
                  <a:gd name="connsiteX7" fmla="*/ -330 w 89506"/>
                  <a:gd name="connsiteY7" fmla="*/ 44765 h 89506"/>
                  <a:gd name="connsiteX8" fmla="*/ 44426 w 89506"/>
                  <a:gd name="connsiteY8" fmla="*/ 14 h 89506"/>
                  <a:gd name="connsiteX9" fmla="*/ 44426 w 89506"/>
                  <a:gd name="connsiteY9" fmla="*/ 14 h 89506"/>
                  <a:gd name="connsiteX10" fmla="*/ 89177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770"/>
                    </a:moveTo>
                    <a:cubicBezTo>
                      <a:pt x="89177" y="56763"/>
                      <a:pt x="84388" y="68094"/>
                      <a:pt x="76067" y="76416"/>
                    </a:cubicBezTo>
                    <a:cubicBezTo>
                      <a:pt x="67750" y="84733"/>
                      <a:pt x="56419" y="89521"/>
                      <a:pt x="44426" y="89521"/>
                    </a:cubicBezTo>
                    <a:lnTo>
                      <a:pt x="44415" y="89521"/>
                    </a:lnTo>
                    <a:cubicBezTo>
                      <a:pt x="32553" y="89521"/>
                      <a:pt x="21170" y="84807"/>
                      <a:pt x="12780" y="76416"/>
                    </a:cubicBezTo>
                    <a:lnTo>
                      <a:pt x="12774" y="76411"/>
                    </a:lnTo>
                    <a:cubicBezTo>
                      <a:pt x="4384" y="68015"/>
                      <a:pt x="-330" y="56637"/>
                      <a:pt x="-330" y="44770"/>
                    </a:cubicBezTo>
                    <a:lnTo>
                      <a:pt x="-330" y="44765"/>
                    </a:lnTo>
                    <a:cubicBezTo>
                      <a:pt x="-324" y="20050"/>
                      <a:pt x="19711" y="14"/>
                      <a:pt x="44426" y="14"/>
                    </a:cubicBezTo>
                    <a:lnTo>
                      <a:pt x="44426" y="14"/>
                    </a:lnTo>
                    <a:cubicBezTo>
                      <a:pt x="69141" y="20"/>
                      <a:pt x="89177" y="20055"/>
                      <a:pt x="89177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D11E5E70-9187-624B-08DD-DF1013D03970}"/>
                  </a:ext>
                </a:extLst>
              </p:cNvPr>
              <p:cNvSpPr/>
              <p:nvPr/>
            </p:nvSpPr>
            <p:spPr>
              <a:xfrm>
                <a:off x="1747484" y="2022493"/>
                <a:ext cx="89506" cy="89506"/>
              </a:xfrm>
              <a:custGeom>
                <a:avLst/>
                <a:gdLst>
                  <a:gd name="connsiteX0" fmla="*/ 89178 w 89506"/>
                  <a:gd name="connsiteY0" fmla="*/ 44770 h 89506"/>
                  <a:gd name="connsiteX1" fmla="*/ 76068 w 89506"/>
                  <a:gd name="connsiteY1" fmla="*/ 76416 h 89506"/>
                  <a:gd name="connsiteX2" fmla="*/ 44428 w 89506"/>
                  <a:gd name="connsiteY2" fmla="*/ 89521 h 89506"/>
                  <a:gd name="connsiteX3" fmla="*/ 44422 w 89506"/>
                  <a:gd name="connsiteY3" fmla="*/ 89521 h 89506"/>
                  <a:gd name="connsiteX4" fmla="*/ 12782 w 89506"/>
                  <a:gd name="connsiteY4" fmla="*/ 76416 h 89506"/>
                  <a:gd name="connsiteX5" fmla="*/ 12776 w 89506"/>
                  <a:gd name="connsiteY5" fmla="*/ 76411 h 89506"/>
                  <a:gd name="connsiteX6" fmla="*/ -328 w 89506"/>
                  <a:gd name="connsiteY6" fmla="*/ 44770 h 89506"/>
                  <a:gd name="connsiteX7" fmla="*/ -328 w 89506"/>
                  <a:gd name="connsiteY7" fmla="*/ 44765 h 89506"/>
                  <a:gd name="connsiteX8" fmla="*/ 44428 w 89506"/>
                  <a:gd name="connsiteY8" fmla="*/ 14 h 89506"/>
                  <a:gd name="connsiteX9" fmla="*/ 44428 w 89506"/>
                  <a:gd name="connsiteY9" fmla="*/ 14 h 89506"/>
                  <a:gd name="connsiteX10" fmla="*/ 89178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770"/>
                    </a:moveTo>
                    <a:cubicBezTo>
                      <a:pt x="89178" y="56820"/>
                      <a:pt x="84350" y="68134"/>
                      <a:pt x="76068" y="76416"/>
                    </a:cubicBezTo>
                    <a:cubicBezTo>
                      <a:pt x="67786" y="84698"/>
                      <a:pt x="56478" y="89521"/>
                      <a:pt x="44428" y="89521"/>
                    </a:cubicBezTo>
                    <a:lnTo>
                      <a:pt x="44422" y="89521"/>
                    </a:lnTo>
                    <a:cubicBezTo>
                      <a:pt x="32555" y="89521"/>
                      <a:pt x="21172" y="84807"/>
                      <a:pt x="12782" y="76416"/>
                    </a:cubicBezTo>
                    <a:lnTo>
                      <a:pt x="12776" y="76411"/>
                    </a:lnTo>
                    <a:cubicBezTo>
                      <a:pt x="4386" y="68020"/>
                      <a:pt x="-328" y="56637"/>
                      <a:pt x="-328" y="44770"/>
                    </a:cubicBezTo>
                    <a:lnTo>
                      <a:pt x="-328" y="44765"/>
                    </a:lnTo>
                    <a:cubicBezTo>
                      <a:pt x="-322" y="20050"/>
                      <a:pt x="19713" y="14"/>
                      <a:pt x="44428" y="14"/>
                    </a:cubicBezTo>
                    <a:lnTo>
                      <a:pt x="44428" y="14"/>
                    </a:lnTo>
                    <a:cubicBezTo>
                      <a:pt x="69143" y="20"/>
                      <a:pt x="89178" y="20055"/>
                      <a:pt x="89178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D3AA3AE6-BE5F-C5FA-6E75-B5E912B526A6}"/>
                  </a:ext>
                </a:extLst>
              </p:cNvPr>
              <p:cNvSpPr/>
              <p:nvPr/>
            </p:nvSpPr>
            <p:spPr>
              <a:xfrm>
                <a:off x="1547016" y="2022493"/>
                <a:ext cx="89506" cy="89506"/>
              </a:xfrm>
              <a:custGeom>
                <a:avLst/>
                <a:gdLst>
                  <a:gd name="connsiteX0" fmla="*/ 89180 w 89506"/>
                  <a:gd name="connsiteY0" fmla="*/ 44770 h 89506"/>
                  <a:gd name="connsiteX1" fmla="*/ 76070 w 89506"/>
                  <a:gd name="connsiteY1" fmla="*/ 76416 h 89506"/>
                  <a:gd name="connsiteX2" fmla="*/ 44430 w 89506"/>
                  <a:gd name="connsiteY2" fmla="*/ 89521 h 89506"/>
                  <a:gd name="connsiteX3" fmla="*/ 44424 w 89506"/>
                  <a:gd name="connsiteY3" fmla="*/ 89521 h 89506"/>
                  <a:gd name="connsiteX4" fmla="*/ 12784 w 89506"/>
                  <a:gd name="connsiteY4" fmla="*/ 76416 h 89506"/>
                  <a:gd name="connsiteX5" fmla="*/ 12778 w 89506"/>
                  <a:gd name="connsiteY5" fmla="*/ 76411 h 89506"/>
                  <a:gd name="connsiteX6" fmla="*/ -326 w 89506"/>
                  <a:gd name="connsiteY6" fmla="*/ 44770 h 89506"/>
                  <a:gd name="connsiteX7" fmla="*/ -326 w 89506"/>
                  <a:gd name="connsiteY7" fmla="*/ 44765 h 89506"/>
                  <a:gd name="connsiteX8" fmla="*/ 44424 w 89506"/>
                  <a:gd name="connsiteY8" fmla="*/ 14 h 89506"/>
                  <a:gd name="connsiteX9" fmla="*/ 44430 w 89506"/>
                  <a:gd name="connsiteY9" fmla="*/ 14 h 89506"/>
                  <a:gd name="connsiteX10" fmla="*/ 89180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770"/>
                    </a:moveTo>
                    <a:cubicBezTo>
                      <a:pt x="89180" y="56883"/>
                      <a:pt x="84318" y="68169"/>
                      <a:pt x="76070" y="76416"/>
                    </a:cubicBezTo>
                    <a:cubicBezTo>
                      <a:pt x="67828" y="84659"/>
                      <a:pt x="56542" y="89521"/>
                      <a:pt x="44430" y="89521"/>
                    </a:cubicBezTo>
                    <a:lnTo>
                      <a:pt x="44424" y="89521"/>
                    </a:lnTo>
                    <a:cubicBezTo>
                      <a:pt x="32557" y="89521"/>
                      <a:pt x="21174" y="84807"/>
                      <a:pt x="12784" y="76416"/>
                    </a:cubicBezTo>
                    <a:lnTo>
                      <a:pt x="12778" y="76411"/>
                    </a:lnTo>
                    <a:cubicBezTo>
                      <a:pt x="4388" y="68020"/>
                      <a:pt x="-326" y="56637"/>
                      <a:pt x="-326" y="44770"/>
                    </a:cubicBezTo>
                    <a:lnTo>
                      <a:pt x="-326" y="44765"/>
                    </a:lnTo>
                    <a:cubicBezTo>
                      <a:pt x="-326" y="20050"/>
                      <a:pt x="19709" y="14"/>
                      <a:pt x="44424" y="14"/>
                    </a:cubicBezTo>
                    <a:lnTo>
                      <a:pt x="44430" y="14"/>
                    </a:lnTo>
                    <a:cubicBezTo>
                      <a:pt x="69145" y="20"/>
                      <a:pt x="89180" y="20055"/>
                      <a:pt x="89180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D48D9A1B-4728-187C-6C0D-7522FFB13B4D}"/>
                  </a:ext>
                </a:extLst>
              </p:cNvPr>
              <p:cNvSpPr/>
              <p:nvPr/>
            </p:nvSpPr>
            <p:spPr>
              <a:xfrm>
                <a:off x="1346549" y="2022493"/>
                <a:ext cx="89506" cy="89506"/>
              </a:xfrm>
              <a:custGeom>
                <a:avLst/>
                <a:gdLst>
                  <a:gd name="connsiteX0" fmla="*/ 89182 w 89506"/>
                  <a:gd name="connsiteY0" fmla="*/ 44770 h 89506"/>
                  <a:gd name="connsiteX1" fmla="*/ 76072 w 89506"/>
                  <a:gd name="connsiteY1" fmla="*/ 76416 h 89506"/>
                  <a:gd name="connsiteX2" fmla="*/ 44431 w 89506"/>
                  <a:gd name="connsiteY2" fmla="*/ 89521 h 89506"/>
                  <a:gd name="connsiteX3" fmla="*/ 44426 w 89506"/>
                  <a:gd name="connsiteY3" fmla="*/ 89521 h 89506"/>
                  <a:gd name="connsiteX4" fmla="*/ 12785 w 89506"/>
                  <a:gd name="connsiteY4" fmla="*/ 76416 h 89506"/>
                  <a:gd name="connsiteX5" fmla="*/ 12780 w 89506"/>
                  <a:gd name="connsiteY5" fmla="*/ 76411 h 89506"/>
                  <a:gd name="connsiteX6" fmla="*/ -325 w 89506"/>
                  <a:gd name="connsiteY6" fmla="*/ 44770 h 89506"/>
                  <a:gd name="connsiteX7" fmla="*/ -325 w 89506"/>
                  <a:gd name="connsiteY7" fmla="*/ 44765 h 89506"/>
                  <a:gd name="connsiteX8" fmla="*/ 44426 w 89506"/>
                  <a:gd name="connsiteY8" fmla="*/ 14 h 89506"/>
                  <a:gd name="connsiteX9" fmla="*/ 44431 w 89506"/>
                  <a:gd name="connsiteY9" fmla="*/ 14 h 89506"/>
                  <a:gd name="connsiteX10" fmla="*/ 89182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770"/>
                    </a:moveTo>
                    <a:cubicBezTo>
                      <a:pt x="89182" y="56945"/>
                      <a:pt x="84280" y="68203"/>
                      <a:pt x="76072" y="76416"/>
                    </a:cubicBezTo>
                    <a:cubicBezTo>
                      <a:pt x="67864" y="84624"/>
                      <a:pt x="56606" y="89521"/>
                      <a:pt x="44431" y="89521"/>
                    </a:cubicBezTo>
                    <a:lnTo>
                      <a:pt x="44426" y="89521"/>
                    </a:lnTo>
                    <a:cubicBezTo>
                      <a:pt x="32558" y="89521"/>
                      <a:pt x="21176" y="84807"/>
                      <a:pt x="12785" y="76416"/>
                    </a:cubicBezTo>
                    <a:lnTo>
                      <a:pt x="12780" y="76411"/>
                    </a:lnTo>
                    <a:cubicBezTo>
                      <a:pt x="4390" y="68020"/>
                      <a:pt x="-325" y="56637"/>
                      <a:pt x="-325" y="44770"/>
                    </a:cubicBezTo>
                    <a:lnTo>
                      <a:pt x="-325" y="44765"/>
                    </a:lnTo>
                    <a:cubicBezTo>
                      <a:pt x="-325" y="20050"/>
                      <a:pt x="19711" y="14"/>
                      <a:pt x="44426" y="14"/>
                    </a:cubicBezTo>
                    <a:lnTo>
                      <a:pt x="44431" y="14"/>
                    </a:lnTo>
                    <a:cubicBezTo>
                      <a:pt x="69146" y="20"/>
                      <a:pt x="89182" y="20055"/>
                      <a:pt x="89182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166005B7-25DA-D9B3-3DAA-2CBE4497349E}"/>
                  </a:ext>
                </a:extLst>
              </p:cNvPr>
              <p:cNvSpPr/>
              <p:nvPr/>
            </p:nvSpPr>
            <p:spPr>
              <a:xfrm>
                <a:off x="1146082" y="2022493"/>
                <a:ext cx="89506" cy="89506"/>
              </a:xfrm>
              <a:custGeom>
                <a:avLst/>
                <a:gdLst>
                  <a:gd name="connsiteX0" fmla="*/ 89184 w 89506"/>
                  <a:gd name="connsiteY0" fmla="*/ 44770 h 89506"/>
                  <a:gd name="connsiteX1" fmla="*/ 76074 w 89506"/>
                  <a:gd name="connsiteY1" fmla="*/ 76416 h 89506"/>
                  <a:gd name="connsiteX2" fmla="*/ 44433 w 89506"/>
                  <a:gd name="connsiteY2" fmla="*/ 89521 h 89506"/>
                  <a:gd name="connsiteX3" fmla="*/ 44428 w 89506"/>
                  <a:gd name="connsiteY3" fmla="*/ 89521 h 89506"/>
                  <a:gd name="connsiteX4" fmla="*/ 12787 w 89506"/>
                  <a:gd name="connsiteY4" fmla="*/ 76416 h 89506"/>
                  <a:gd name="connsiteX5" fmla="*/ 12782 w 89506"/>
                  <a:gd name="connsiteY5" fmla="*/ 76411 h 89506"/>
                  <a:gd name="connsiteX6" fmla="*/ -323 w 89506"/>
                  <a:gd name="connsiteY6" fmla="*/ 44770 h 89506"/>
                  <a:gd name="connsiteX7" fmla="*/ -323 w 89506"/>
                  <a:gd name="connsiteY7" fmla="*/ 44765 h 89506"/>
                  <a:gd name="connsiteX8" fmla="*/ 44428 w 89506"/>
                  <a:gd name="connsiteY8" fmla="*/ 14 h 89506"/>
                  <a:gd name="connsiteX9" fmla="*/ 44428 w 89506"/>
                  <a:gd name="connsiteY9" fmla="*/ 14 h 89506"/>
                  <a:gd name="connsiteX10" fmla="*/ 89184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770"/>
                    </a:moveTo>
                    <a:cubicBezTo>
                      <a:pt x="89184" y="57008"/>
                      <a:pt x="84247" y="68243"/>
                      <a:pt x="76074" y="76416"/>
                    </a:cubicBezTo>
                    <a:cubicBezTo>
                      <a:pt x="67900" y="84584"/>
                      <a:pt x="56665" y="89521"/>
                      <a:pt x="44433" y="89521"/>
                    </a:cubicBezTo>
                    <a:lnTo>
                      <a:pt x="44428" y="89521"/>
                    </a:lnTo>
                    <a:cubicBezTo>
                      <a:pt x="32560" y="89521"/>
                      <a:pt x="21177" y="84807"/>
                      <a:pt x="12787" y="76416"/>
                    </a:cubicBezTo>
                    <a:lnTo>
                      <a:pt x="12782" y="76411"/>
                    </a:lnTo>
                    <a:cubicBezTo>
                      <a:pt x="4391" y="68020"/>
                      <a:pt x="-323" y="56637"/>
                      <a:pt x="-323" y="44770"/>
                    </a:cubicBezTo>
                    <a:lnTo>
                      <a:pt x="-323" y="44765"/>
                    </a:lnTo>
                    <a:cubicBezTo>
                      <a:pt x="-323" y="20050"/>
                      <a:pt x="19713" y="14"/>
                      <a:pt x="44428" y="14"/>
                    </a:cubicBezTo>
                    <a:lnTo>
                      <a:pt x="44428" y="14"/>
                    </a:lnTo>
                    <a:cubicBezTo>
                      <a:pt x="69143" y="20"/>
                      <a:pt x="89184" y="20055"/>
                      <a:pt x="89184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EEEDC8EB-E364-FFE5-C656-A1D701DE3105}"/>
                  </a:ext>
                </a:extLst>
              </p:cNvPr>
              <p:cNvSpPr/>
              <p:nvPr/>
            </p:nvSpPr>
            <p:spPr>
              <a:xfrm>
                <a:off x="945614" y="2022493"/>
                <a:ext cx="89500" cy="89506"/>
              </a:xfrm>
              <a:custGeom>
                <a:avLst/>
                <a:gdLst>
                  <a:gd name="connsiteX0" fmla="*/ 89180 w 89500"/>
                  <a:gd name="connsiteY0" fmla="*/ 44770 h 89506"/>
                  <a:gd name="connsiteX1" fmla="*/ 76075 w 89500"/>
                  <a:gd name="connsiteY1" fmla="*/ 76416 h 89506"/>
                  <a:gd name="connsiteX2" fmla="*/ 44435 w 89500"/>
                  <a:gd name="connsiteY2" fmla="*/ 89521 h 89506"/>
                  <a:gd name="connsiteX3" fmla="*/ 44429 w 89500"/>
                  <a:gd name="connsiteY3" fmla="*/ 89521 h 89506"/>
                  <a:gd name="connsiteX4" fmla="*/ 12789 w 89500"/>
                  <a:gd name="connsiteY4" fmla="*/ 76422 h 89506"/>
                  <a:gd name="connsiteX5" fmla="*/ 12783 w 89500"/>
                  <a:gd name="connsiteY5" fmla="*/ 76416 h 89506"/>
                  <a:gd name="connsiteX6" fmla="*/ -321 w 89500"/>
                  <a:gd name="connsiteY6" fmla="*/ 44770 h 89506"/>
                  <a:gd name="connsiteX7" fmla="*/ -321 w 89500"/>
                  <a:gd name="connsiteY7" fmla="*/ 44770 h 89506"/>
                  <a:gd name="connsiteX8" fmla="*/ 44429 w 89500"/>
                  <a:gd name="connsiteY8" fmla="*/ 14 h 89506"/>
                  <a:gd name="connsiteX9" fmla="*/ 44429 w 89500"/>
                  <a:gd name="connsiteY9" fmla="*/ 14 h 89506"/>
                  <a:gd name="connsiteX10" fmla="*/ 89180 w 89500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770"/>
                    </a:moveTo>
                    <a:cubicBezTo>
                      <a:pt x="89180" y="57065"/>
                      <a:pt x="84209" y="68277"/>
                      <a:pt x="76075" y="76416"/>
                    </a:cubicBezTo>
                    <a:cubicBezTo>
                      <a:pt x="67942" y="84550"/>
                      <a:pt x="56730" y="89521"/>
                      <a:pt x="44435" y="89521"/>
                    </a:cubicBezTo>
                    <a:lnTo>
                      <a:pt x="44429" y="89521"/>
                    </a:lnTo>
                    <a:cubicBezTo>
                      <a:pt x="32562" y="89521"/>
                      <a:pt x="21179" y="84807"/>
                      <a:pt x="12789" y="76422"/>
                    </a:cubicBezTo>
                    <a:lnTo>
                      <a:pt x="12783" y="76416"/>
                    </a:lnTo>
                    <a:cubicBezTo>
                      <a:pt x="4393" y="68020"/>
                      <a:pt x="-321" y="56637"/>
                      <a:pt x="-321" y="44770"/>
                    </a:cubicBezTo>
                    <a:lnTo>
                      <a:pt x="-321" y="44770"/>
                    </a:lnTo>
                    <a:cubicBezTo>
                      <a:pt x="-321" y="20055"/>
                      <a:pt x="19714" y="14"/>
                      <a:pt x="44429" y="14"/>
                    </a:cubicBezTo>
                    <a:lnTo>
                      <a:pt x="44429" y="14"/>
                    </a:lnTo>
                    <a:cubicBezTo>
                      <a:pt x="69144" y="20"/>
                      <a:pt x="89180" y="20055"/>
                      <a:pt x="89180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C59F0903-2AF3-1299-FA40-21EB961DC9E3}"/>
                  </a:ext>
                </a:extLst>
              </p:cNvPr>
              <p:cNvSpPr/>
              <p:nvPr/>
            </p:nvSpPr>
            <p:spPr>
              <a:xfrm>
                <a:off x="745141" y="2022493"/>
                <a:ext cx="89506" cy="89506"/>
              </a:xfrm>
              <a:custGeom>
                <a:avLst/>
                <a:gdLst>
                  <a:gd name="connsiteX0" fmla="*/ 89187 w 89506"/>
                  <a:gd name="connsiteY0" fmla="*/ 44770 h 89506"/>
                  <a:gd name="connsiteX1" fmla="*/ 76083 w 89506"/>
                  <a:gd name="connsiteY1" fmla="*/ 76416 h 89506"/>
                  <a:gd name="connsiteX2" fmla="*/ 44442 w 89506"/>
                  <a:gd name="connsiteY2" fmla="*/ 89521 h 89506"/>
                  <a:gd name="connsiteX3" fmla="*/ 44437 w 89506"/>
                  <a:gd name="connsiteY3" fmla="*/ 89521 h 89506"/>
                  <a:gd name="connsiteX4" fmla="*/ 12796 w 89506"/>
                  <a:gd name="connsiteY4" fmla="*/ 76422 h 89506"/>
                  <a:gd name="connsiteX5" fmla="*/ 12791 w 89506"/>
                  <a:gd name="connsiteY5" fmla="*/ 76416 h 89506"/>
                  <a:gd name="connsiteX6" fmla="*/ -319 w 89506"/>
                  <a:gd name="connsiteY6" fmla="*/ 44770 h 89506"/>
                  <a:gd name="connsiteX7" fmla="*/ -319 w 89506"/>
                  <a:gd name="connsiteY7" fmla="*/ 44770 h 89506"/>
                  <a:gd name="connsiteX8" fmla="*/ 44437 w 89506"/>
                  <a:gd name="connsiteY8" fmla="*/ 14 h 89506"/>
                  <a:gd name="connsiteX9" fmla="*/ 44437 w 89506"/>
                  <a:gd name="connsiteY9" fmla="*/ 14 h 89506"/>
                  <a:gd name="connsiteX10" fmla="*/ 89187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770"/>
                    </a:moveTo>
                    <a:cubicBezTo>
                      <a:pt x="89187" y="57128"/>
                      <a:pt x="84177" y="68317"/>
                      <a:pt x="76083" y="76416"/>
                    </a:cubicBezTo>
                    <a:cubicBezTo>
                      <a:pt x="67983" y="84510"/>
                      <a:pt x="56800" y="89521"/>
                      <a:pt x="44442" y="89521"/>
                    </a:cubicBezTo>
                    <a:lnTo>
                      <a:pt x="44437" y="89521"/>
                    </a:lnTo>
                    <a:cubicBezTo>
                      <a:pt x="32569" y="89521"/>
                      <a:pt x="21187" y="84807"/>
                      <a:pt x="12796" y="76422"/>
                    </a:cubicBezTo>
                    <a:lnTo>
                      <a:pt x="12791" y="76416"/>
                    </a:lnTo>
                    <a:cubicBezTo>
                      <a:pt x="4400" y="68020"/>
                      <a:pt x="-319" y="56637"/>
                      <a:pt x="-319" y="44770"/>
                    </a:cubicBezTo>
                    <a:lnTo>
                      <a:pt x="-319" y="44770"/>
                    </a:lnTo>
                    <a:cubicBezTo>
                      <a:pt x="-319" y="20055"/>
                      <a:pt x="19722" y="14"/>
                      <a:pt x="44437" y="14"/>
                    </a:cubicBezTo>
                    <a:lnTo>
                      <a:pt x="44437" y="14"/>
                    </a:lnTo>
                    <a:cubicBezTo>
                      <a:pt x="69152" y="14"/>
                      <a:pt x="89187" y="20055"/>
                      <a:pt x="89187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40" name="图形 214">
              <a:extLst>
                <a:ext uri="{FF2B5EF4-FFF2-40B4-BE49-F238E27FC236}">
                  <a16:creationId xmlns:a16="http://schemas.microsoft.com/office/drawing/2014/main" id="{1FBBE5FC-111F-5D1A-CDAB-52B49BF44AF3}"/>
                </a:ext>
              </a:extLst>
            </p:cNvPr>
            <p:cNvGrpSpPr/>
            <p:nvPr/>
          </p:nvGrpSpPr>
          <p:grpSpPr>
            <a:xfrm>
              <a:off x="745141" y="2173304"/>
              <a:ext cx="1693250" cy="89506"/>
              <a:chOff x="745141" y="2173304"/>
              <a:chExt cx="1693250" cy="89506"/>
            </a:xfrm>
            <a:solidFill>
              <a:srgbClr val="FFCC00"/>
            </a:solidFill>
          </p:grpSpPr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7FC0C3B8-4453-962F-68FB-87AA1B9CCF20}"/>
                  </a:ext>
                </a:extLst>
              </p:cNvPr>
              <p:cNvSpPr/>
              <p:nvPr/>
            </p:nvSpPr>
            <p:spPr>
              <a:xfrm>
                <a:off x="2348892" y="2173304"/>
                <a:ext cx="89500" cy="89506"/>
              </a:xfrm>
              <a:custGeom>
                <a:avLst/>
                <a:gdLst>
                  <a:gd name="connsiteX0" fmla="*/ 89167 w 89500"/>
                  <a:gd name="connsiteY0" fmla="*/ 44795 h 89506"/>
                  <a:gd name="connsiteX1" fmla="*/ 76063 w 89500"/>
                  <a:gd name="connsiteY1" fmla="*/ 76441 h 89506"/>
                  <a:gd name="connsiteX2" fmla="*/ 44417 w 89500"/>
                  <a:gd name="connsiteY2" fmla="*/ 89546 h 89506"/>
                  <a:gd name="connsiteX3" fmla="*/ 44406 w 89500"/>
                  <a:gd name="connsiteY3" fmla="*/ 89546 h 89506"/>
                  <a:gd name="connsiteX4" fmla="*/ 12771 w 89500"/>
                  <a:gd name="connsiteY4" fmla="*/ 76441 h 89506"/>
                  <a:gd name="connsiteX5" fmla="*/ 12765 w 89500"/>
                  <a:gd name="connsiteY5" fmla="*/ 76436 h 89506"/>
                  <a:gd name="connsiteX6" fmla="*/ -333 w 89500"/>
                  <a:gd name="connsiteY6" fmla="*/ 44795 h 89506"/>
                  <a:gd name="connsiteX7" fmla="*/ -333 w 89500"/>
                  <a:gd name="connsiteY7" fmla="*/ 44784 h 89506"/>
                  <a:gd name="connsiteX8" fmla="*/ 44417 w 89500"/>
                  <a:gd name="connsiteY8" fmla="*/ 39 h 89506"/>
                  <a:gd name="connsiteX9" fmla="*/ 44423 w 89500"/>
                  <a:gd name="connsiteY9" fmla="*/ 39 h 89506"/>
                  <a:gd name="connsiteX10" fmla="*/ 89167 w 89500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795"/>
                    </a:moveTo>
                    <a:cubicBezTo>
                      <a:pt x="89167" y="56663"/>
                      <a:pt x="84454" y="68045"/>
                      <a:pt x="76063" y="76441"/>
                    </a:cubicBezTo>
                    <a:cubicBezTo>
                      <a:pt x="67667" y="84832"/>
                      <a:pt x="56284" y="89546"/>
                      <a:pt x="44417" y="89546"/>
                    </a:cubicBezTo>
                    <a:lnTo>
                      <a:pt x="44406" y="89546"/>
                    </a:lnTo>
                    <a:cubicBezTo>
                      <a:pt x="32544" y="89546"/>
                      <a:pt x="21161" y="84832"/>
                      <a:pt x="12771" y="76441"/>
                    </a:cubicBezTo>
                    <a:lnTo>
                      <a:pt x="12765" y="76436"/>
                    </a:lnTo>
                    <a:cubicBezTo>
                      <a:pt x="4375" y="68040"/>
                      <a:pt x="-339" y="56663"/>
                      <a:pt x="-333" y="44795"/>
                    </a:cubicBezTo>
                    <a:lnTo>
                      <a:pt x="-333" y="44784"/>
                    </a:lnTo>
                    <a:cubicBezTo>
                      <a:pt x="-333" y="20075"/>
                      <a:pt x="19702" y="39"/>
                      <a:pt x="44417" y="39"/>
                    </a:cubicBezTo>
                    <a:lnTo>
                      <a:pt x="44423" y="39"/>
                    </a:lnTo>
                    <a:cubicBezTo>
                      <a:pt x="69138" y="45"/>
                      <a:pt x="89167" y="20080"/>
                      <a:pt x="89167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2D67D81C-0AAB-DF52-C301-D4FC2168C9EB}"/>
                  </a:ext>
                </a:extLst>
              </p:cNvPr>
              <p:cNvSpPr/>
              <p:nvPr/>
            </p:nvSpPr>
            <p:spPr>
              <a:xfrm>
                <a:off x="2148418" y="2173304"/>
                <a:ext cx="89506" cy="89506"/>
              </a:xfrm>
              <a:custGeom>
                <a:avLst/>
                <a:gdLst>
                  <a:gd name="connsiteX0" fmla="*/ 89175 w 89506"/>
                  <a:gd name="connsiteY0" fmla="*/ 44795 h 89506"/>
                  <a:gd name="connsiteX1" fmla="*/ 76071 w 89506"/>
                  <a:gd name="connsiteY1" fmla="*/ 76441 h 89506"/>
                  <a:gd name="connsiteX2" fmla="*/ 44424 w 89506"/>
                  <a:gd name="connsiteY2" fmla="*/ 89546 h 89506"/>
                  <a:gd name="connsiteX3" fmla="*/ 44413 w 89506"/>
                  <a:gd name="connsiteY3" fmla="*/ 89546 h 89506"/>
                  <a:gd name="connsiteX4" fmla="*/ 12778 w 89506"/>
                  <a:gd name="connsiteY4" fmla="*/ 76441 h 89506"/>
                  <a:gd name="connsiteX5" fmla="*/ 12773 w 89506"/>
                  <a:gd name="connsiteY5" fmla="*/ 76436 h 89506"/>
                  <a:gd name="connsiteX6" fmla="*/ -332 w 89506"/>
                  <a:gd name="connsiteY6" fmla="*/ 44795 h 89506"/>
                  <a:gd name="connsiteX7" fmla="*/ -332 w 89506"/>
                  <a:gd name="connsiteY7" fmla="*/ 44784 h 89506"/>
                  <a:gd name="connsiteX8" fmla="*/ 44424 w 89506"/>
                  <a:gd name="connsiteY8" fmla="*/ 39 h 89506"/>
                  <a:gd name="connsiteX9" fmla="*/ 44424 w 89506"/>
                  <a:gd name="connsiteY9" fmla="*/ 39 h 89506"/>
                  <a:gd name="connsiteX10" fmla="*/ 89175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795"/>
                    </a:moveTo>
                    <a:cubicBezTo>
                      <a:pt x="89175" y="56725"/>
                      <a:pt x="84427" y="68085"/>
                      <a:pt x="76071" y="76441"/>
                    </a:cubicBezTo>
                    <a:cubicBezTo>
                      <a:pt x="67714" y="84798"/>
                      <a:pt x="56355" y="89546"/>
                      <a:pt x="44424" y="89546"/>
                    </a:cubicBezTo>
                    <a:lnTo>
                      <a:pt x="44413" y="89546"/>
                    </a:lnTo>
                    <a:cubicBezTo>
                      <a:pt x="32551" y="89546"/>
                      <a:pt x="21169" y="84832"/>
                      <a:pt x="12778" y="76441"/>
                    </a:cubicBezTo>
                    <a:lnTo>
                      <a:pt x="12773" y="76436"/>
                    </a:lnTo>
                    <a:cubicBezTo>
                      <a:pt x="4382" y="68040"/>
                      <a:pt x="-332" y="56663"/>
                      <a:pt x="-332" y="44795"/>
                    </a:cubicBezTo>
                    <a:lnTo>
                      <a:pt x="-332" y="44784"/>
                    </a:lnTo>
                    <a:cubicBezTo>
                      <a:pt x="-326" y="20075"/>
                      <a:pt x="19709" y="39"/>
                      <a:pt x="44424" y="39"/>
                    </a:cubicBezTo>
                    <a:lnTo>
                      <a:pt x="44424" y="39"/>
                    </a:lnTo>
                    <a:cubicBezTo>
                      <a:pt x="69139" y="45"/>
                      <a:pt x="89175" y="20080"/>
                      <a:pt x="89175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6C6485E7-545A-94AE-3CA4-1A5EF9F863C9}"/>
                  </a:ext>
                </a:extLst>
              </p:cNvPr>
              <p:cNvSpPr/>
              <p:nvPr/>
            </p:nvSpPr>
            <p:spPr>
              <a:xfrm>
                <a:off x="1947951" y="2173304"/>
                <a:ext cx="89506" cy="89506"/>
              </a:xfrm>
              <a:custGeom>
                <a:avLst/>
                <a:gdLst>
                  <a:gd name="connsiteX0" fmla="*/ 89177 w 89506"/>
                  <a:gd name="connsiteY0" fmla="*/ 44795 h 89506"/>
                  <a:gd name="connsiteX1" fmla="*/ 76067 w 89506"/>
                  <a:gd name="connsiteY1" fmla="*/ 76441 h 89506"/>
                  <a:gd name="connsiteX2" fmla="*/ 44426 w 89506"/>
                  <a:gd name="connsiteY2" fmla="*/ 89546 h 89506"/>
                  <a:gd name="connsiteX3" fmla="*/ 44415 w 89506"/>
                  <a:gd name="connsiteY3" fmla="*/ 89546 h 89506"/>
                  <a:gd name="connsiteX4" fmla="*/ 12780 w 89506"/>
                  <a:gd name="connsiteY4" fmla="*/ 76441 h 89506"/>
                  <a:gd name="connsiteX5" fmla="*/ 12774 w 89506"/>
                  <a:gd name="connsiteY5" fmla="*/ 76436 h 89506"/>
                  <a:gd name="connsiteX6" fmla="*/ -330 w 89506"/>
                  <a:gd name="connsiteY6" fmla="*/ 44795 h 89506"/>
                  <a:gd name="connsiteX7" fmla="*/ -330 w 89506"/>
                  <a:gd name="connsiteY7" fmla="*/ 44790 h 89506"/>
                  <a:gd name="connsiteX8" fmla="*/ 44426 w 89506"/>
                  <a:gd name="connsiteY8" fmla="*/ 39 h 89506"/>
                  <a:gd name="connsiteX9" fmla="*/ 44426 w 89506"/>
                  <a:gd name="connsiteY9" fmla="*/ 39 h 89506"/>
                  <a:gd name="connsiteX10" fmla="*/ 89177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795"/>
                    </a:moveTo>
                    <a:cubicBezTo>
                      <a:pt x="89177" y="56788"/>
                      <a:pt x="84388" y="68120"/>
                      <a:pt x="76067" y="76441"/>
                    </a:cubicBezTo>
                    <a:cubicBezTo>
                      <a:pt x="67750" y="84758"/>
                      <a:pt x="56419" y="89546"/>
                      <a:pt x="44426" y="89546"/>
                    </a:cubicBezTo>
                    <a:lnTo>
                      <a:pt x="44415" y="89546"/>
                    </a:lnTo>
                    <a:cubicBezTo>
                      <a:pt x="32553" y="89546"/>
                      <a:pt x="21170" y="84832"/>
                      <a:pt x="12780" y="76441"/>
                    </a:cubicBezTo>
                    <a:lnTo>
                      <a:pt x="12774" y="76436"/>
                    </a:lnTo>
                    <a:cubicBezTo>
                      <a:pt x="4384" y="68040"/>
                      <a:pt x="-330" y="56663"/>
                      <a:pt x="-330" y="44795"/>
                    </a:cubicBezTo>
                    <a:lnTo>
                      <a:pt x="-330" y="44790"/>
                    </a:lnTo>
                    <a:cubicBezTo>
                      <a:pt x="-324" y="20075"/>
                      <a:pt x="19711" y="39"/>
                      <a:pt x="44426" y="39"/>
                    </a:cubicBezTo>
                    <a:lnTo>
                      <a:pt x="44426" y="39"/>
                    </a:lnTo>
                    <a:cubicBezTo>
                      <a:pt x="69141" y="45"/>
                      <a:pt x="89177" y="20080"/>
                      <a:pt x="89177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FB8A9836-2AB6-D430-7A02-381F823A65FC}"/>
                  </a:ext>
                </a:extLst>
              </p:cNvPr>
              <p:cNvSpPr/>
              <p:nvPr/>
            </p:nvSpPr>
            <p:spPr>
              <a:xfrm>
                <a:off x="1747484" y="2173304"/>
                <a:ext cx="89506" cy="89506"/>
              </a:xfrm>
              <a:custGeom>
                <a:avLst/>
                <a:gdLst>
                  <a:gd name="connsiteX0" fmla="*/ 89178 w 89506"/>
                  <a:gd name="connsiteY0" fmla="*/ 44795 h 89506"/>
                  <a:gd name="connsiteX1" fmla="*/ 76068 w 89506"/>
                  <a:gd name="connsiteY1" fmla="*/ 76441 h 89506"/>
                  <a:gd name="connsiteX2" fmla="*/ 44428 w 89506"/>
                  <a:gd name="connsiteY2" fmla="*/ 89546 h 89506"/>
                  <a:gd name="connsiteX3" fmla="*/ 44422 w 89506"/>
                  <a:gd name="connsiteY3" fmla="*/ 89546 h 89506"/>
                  <a:gd name="connsiteX4" fmla="*/ 12782 w 89506"/>
                  <a:gd name="connsiteY4" fmla="*/ 76441 h 89506"/>
                  <a:gd name="connsiteX5" fmla="*/ 12776 w 89506"/>
                  <a:gd name="connsiteY5" fmla="*/ 76436 h 89506"/>
                  <a:gd name="connsiteX6" fmla="*/ -328 w 89506"/>
                  <a:gd name="connsiteY6" fmla="*/ 44795 h 89506"/>
                  <a:gd name="connsiteX7" fmla="*/ -328 w 89506"/>
                  <a:gd name="connsiteY7" fmla="*/ 44790 h 89506"/>
                  <a:gd name="connsiteX8" fmla="*/ 44428 w 89506"/>
                  <a:gd name="connsiteY8" fmla="*/ 39 h 89506"/>
                  <a:gd name="connsiteX9" fmla="*/ 44428 w 89506"/>
                  <a:gd name="connsiteY9" fmla="*/ 39 h 89506"/>
                  <a:gd name="connsiteX10" fmla="*/ 89178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795"/>
                    </a:moveTo>
                    <a:cubicBezTo>
                      <a:pt x="89178" y="56845"/>
                      <a:pt x="84350" y="68159"/>
                      <a:pt x="76068" y="76441"/>
                    </a:cubicBezTo>
                    <a:cubicBezTo>
                      <a:pt x="67786" y="84724"/>
                      <a:pt x="56478" y="89546"/>
                      <a:pt x="44428" y="89546"/>
                    </a:cubicBezTo>
                    <a:lnTo>
                      <a:pt x="44422" y="89546"/>
                    </a:lnTo>
                    <a:cubicBezTo>
                      <a:pt x="32555" y="89546"/>
                      <a:pt x="21172" y="84832"/>
                      <a:pt x="12782" y="76441"/>
                    </a:cubicBezTo>
                    <a:lnTo>
                      <a:pt x="12776" y="76436"/>
                    </a:lnTo>
                    <a:cubicBezTo>
                      <a:pt x="4386" y="68045"/>
                      <a:pt x="-328" y="56663"/>
                      <a:pt x="-328" y="44795"/>
                    </a:cubicBezTo>
                    <a:lnTo>
                      <a:pt x="-328" y="44790"/>
                    </a:lnTo>
                    <a:cubicBezTo>
                      <a:pt x="-322" y="20075"/>
                      <a:pt x="19713" y="39"/>
                      <a:pt x="44428" y="39"/>
                    </a:cubicBezTo>
                    <a:lnTo>
                      <a:pt x="44428" y="39"/>
                    </a:lnTo>
                    <a:cubicBezTo>
                      <a:pt x="69143" y="45"/>
                      <a:pt x="89178" y="20080"/>
                      <a:pt x="89178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44EBC55F-6B10-EA05-8ABA-062B9DE46279}"/>
                  </a:ext>
                </a:extLst>
              </p:cNvPr>
              <p:cNvSpPr/>
              <p:nvPr/>
            </p:nvSpPr>
            <p:spPr>
              <a:xfrm>
                <a:off x="1547016" y="2173304"/>
                <a:ext cx="89506" cy="89506"/>
              </a:xfrm>
              <a:custGeom>
                <a:avLst/>
                <a:gdLst>
                  <a:gd name="connsiteX0" fmla="*/ 89180 w 89506"/>
                  <a:gd name="connsiteY0" fmla="*/ 44795 h 89506"/>
                  <a:gd name="connsiteX1" fmla="*/ 76070 w 89506"/>
                  <a:gd name="connsiteY1" fmla="*/ 76441 h 89506"/>
                  <a:gd name="connsiteX2" fmla="*/ 44430 w 89506"/>
                  <a:gd name="connsiteY2" fmla="*/ 89546 h 89506"/>
                  <a:gd name="connsiteX3" fmla="*/ 44424 w 89506"/>
                  <a:gd name="connsiteY3" fmla="*/ 89546 h 89506"/>
                  <a:gd name="connsiteX4" fmla="*/ 12784 w 89506"/>
                  <a:gd name="connsiteY4" fmla="*/ 76441 h 89506"/>
                  <a:gd name="connsiteX5" fmla="*/ 12778 w 89506"/>
                  <a:gd name="connsiteY5" fmla="*/ 76436 h 89506"/>
                  <a:gd name="connsiteX6" fmla="*/ -326 w 89506"/>
                  <a:gd name="connsiteY6" fmla="*/ 44795 h 89506"/>
                  <a:gd name="connsiteX7" fmla="*/ -326 w 89506"/>
                  <a:gd name="connsiteY7" fmla="*/ 44790 h 89506"/>
                  <a:gd name="connsiteX8" fmla="*/ 44424 w 89506"/>
                  <a:gd name="connsiteY8" fmla="*/ 39 h 89506"/>
                  <a:gd name="connsiteX9" fmla="*/ 44430 w 89506"/>
                  <a:gd name="connsiteY9" fmla="*/ 39 h 89506"/>
                  <a:gd name="connsiteX10" fmla="*/ 89180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795"/>
                    </a:moveTo>
                    <a:cubicBezTo>
                      <a:pt x="89180" y="56908"/>
                      <a:pt x="84318" y="68194"/>
                      <a:pt x="76070" y="76441"/>
                    </a:cubicBezTo>
                    <a:cubicBezTo>
                      <a:pt x="67828" y="84684"/>
                      <a:pt x="56542" y="89546"/>
                      <a:pt x="44430" y="89546"/>
                    </a:cubicBezTo>
                    <a:lnTo>
                      <a:pt x="44424" y="89546"/>
                    </a:lnTo>
                    <a:cubicBezTo>
                      <a:pt x="32557" y="89546"/>
                      <a:pt x="21174" y="84832"/>
                      <a:pt x="12784" y="76441"/>
                    </a:cubicBezTo>
                    <a:lnTo>
                      <a:pt x="12778" y="76436"/>
                    </a:lnTo>
                    <a:cubicBezTo>
                      <a:pt x="4388" y="68045"/>
                      <a:pt x="-326" y="56663"/>
                      <a:pt x="-326" y="44795"/>
                    </a:cubicBezTo>
                    <a:lnTo>
                      <a:pt x="-326" y="44790"/>
                    </a:lnTo>
                    <a:cubicBezTo>
                      <a:pt x="-326" y="20075"/>
                      <a:pt x="19709" y="39"/>
                      <a:pt x="44424" y="39"/>
                    </a:cubicBezTo>
                    <a:lnTo>
                      <a:pt x="44430" y="39"/>
                    </a:lnTo>
                    <a:cubicBezTo>
                      <a:pt x="69145" y="45"/>
                      <a:pt x="89180" y="20080"/>
                      <a:pt x="89180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93794322-3925-933A-53BA-833D1F010AD9}"/>
                  </a:ext>
                </a:extLst>
              </p:cNvPr>
              <p:cNvSpPr/>
              <p:nvPr/>
            </p:nvSpPr>
            <p:spPr>
              <a:xfrm>
                <a:off x="1346549" y="2173304"/>
                <a:ext cx="89506" cy="89506"/>
              </a:xfrm>
              <a:custGeom>
                <a:avLst/>
                <a:gdLst>
                  <a:gd name="connsiteX0" fmla="*/ 89182 w 89506"/>
                  <a:gd name="connsiteY0" fmla="*/ 44795 h 89506"/>
                  <a:gd name="connsiteX1" fmla="*/ 76072 w 89506"/>
                  <a:gd name="connsiteY1" fmla="*/ 76441 h 89506"/>
                  <a:gd name="connsiteX2" fmla="*/ 44431 w 89506"/>
                  <a:gd name="connsiteY2" fmla="*/ 89546 h 89506"/>
                  <a:gd name="connsiteX3" fmla="*/ 44426 w 89506"/>
                  <a:gd name="connsiteY3" fmla="*/ 89546 h 89506"/>
                  <a:gd name="connsiteX4" fmla="*/ 12785 w 89506"/>
                  <a:gd name="connsiteY4" fmla="*/ 76441 h 89506"/>
                  <a:gd name="connsiteX5" fmla="*/ 12780 w 89506"/>
                  <a:gd name="connsiteY5" fmla="*/ 76436 h 89506"/>
                  <a:gd name="connsiteX6" fmla="*/ -325 w 89506"/>
                  <a:gd name="connsiteY6" fmla="*/ 44795 h 89506"/>
                  <a:gd name="connsiteX7" fmla="*/ -325 w 89506"/>
                  <a:gd name="connsiteY7" fmla="*/ 44790 h 89506"/>
                  <a:gd name="connsiteX8" fmla="*/ 44426 w 89506"/>
                  <a:gd name="connsiteY8" fmla="*/ 39 h 89506"/>
                  <a:gd name="connsiteX9" fmla="*/ 44431 w 89506"/>
                  <a:gd name="connsiteY9" fmla="*/ 39 h 89506"/>
                  <a:gd name="connsiteX10" fmla="*/ 89182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795"/>
                    </a:moveTo>
                    <a:cubicBezTo>
                      <a:pt x="89182" y="56971"/>
                      <a:pt x="84280" y="68228"/>
                      <a:pt x="76072" y="76441"/>
                    </a:cubicBezTo>
                    <a:cubicBezTo>
                      <a:pt x="67864" y="84649"/>
                      <a:pt x="56606" y="89546"/>
                      <a:pt x="44431" y="89546"/>
                    </a:cubicBezTo>
                    <a:lnTo>
                      <a:pt x="44426" y="89546"/>
                    </a:lnTo>
                    <a:cubicBezTo>
                      <a:pt x="32558" y="89546"/>
                      <a:pt x="21176" y="84832"/>
                      <a:pt x="12785" y="76441"/>
                    </a:cubicBezTo>
                    <a:lnTo>
                      <a:pt x="12780" y="76436"/>
                    </a:lnTo>
                    <a:cubicBezTo>
                      <a:pt x="4390" y="68045"/>
                      <a:pt x="-325" y="56663"/>
                      <a:pt x="-325" y="44795"/>
                    </a:cubicBezTo>
                    <a:lnTo>
                      <a:pt x="-325" y="44790"/>
                    </a:lnTo>
                    <a:cubicBezTo>
                      <a:pt x="-325" y="20075"/>
                      <a:pt x="19711" y="39"/>
                      <a:pt x="44426" y="39"/>
                    </a:cubicBezTo>
                    <a:lnTo>
                      <a:pt x="44431" y="39"/>
                    </a:lnTo>
                    <a:cubicBezTo>
                      <a:pt x="69146" y="45"/>
                      <a:pt x="89182" y="20080"/>
                      <a:pt x="89182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3673EAA5-01B9-0765-0D15-A9E1BEA766AB}"/>
                  </a:ext>
                </a:extLst>
              </p:cNvPr>
              <p:cNvSpPr/>
              <p:nvPr/>
            </p:nvSpPr>
            <p:spPr>
              <a:xfrm>
                <a:off x="1146082" y="2173304"/>
                <a:ext cx="89506" cy="89506"/>
              </a:xfrm>
              <a:custGeom>
                <a:avLst/>
                <a:gdLst>
                  <a:gd name="connsiteX0" fmla="*/ 89184 w 89506"/>
                  <a:gd name="connsiteY0" fmla="*/ 44795 h 89506"/>
                  <a:gd name="connsiteX1" fmla="*/ 76074 w 89506"/>
                  <a:gd name="connsiteY1" fmla="*/ 76441 h 89506"/>
                  <a:gd name="connsiteX2" fmla="*/ 44433 w 89506"/>
                  <a:gd name="connsiteY2" fmla="*/ 89546 h 89506"/>
                  <a:gd name="connsiteX3" fmla="*/ 44428 w 89506"/>
                  <a:gd name="connsiteY3" fmla="*/ 89546 h 89506"/>
                  <a:gd name="connsiteX4" fmla="*/ 12787 w 89506"/>
                  <a:gd name="connsiteY4" fmla="*/ 76441 h 89506"/>
                  <a:gd name="connsiteX5" fmla="*/ 12782 w 89506"/>
                  <a:gd name="connsiteY5" fmla="*/ 76436 h 89506"/>
                  <a:gd name="connsiteX6" fmla="*/ -323 w 89506"/>
                  <a:gd name="connsiteY6" fmla="*/ 44795 h 89506"/>
                  <a:gd name="connsiteX7" fmla="*/ -323 w 89506"/>
                  <a:gd name="connsiteY7" fmla="*/ 44790 h 89506"/>
                  <a:gd name="connsiteX8" fmla="*/ 44428 w 89506"/>
                  <a:gd name="connsiteY8" fmla="*/ 39 h 89506"/>
                  <a:gd name="connsiteX9" fmla="*/ 44428 w 89506"/>
                  <a:gd name="connsiteY9" fmla="*/ 39 h 89506"/>
                  <a:gd name="connsiteX10" fmla="*/ 89184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795"/>
                    </a:moveTo>
                    <a:cubicBezTo>
                      <a:pt x="89184" y="57033"/>
                      <a:pt x="84247" y="68268"/>
                      <a:pt x="76074" y="76441"/>
                    </a:cubicBezTo>
                    <a:cubicBezTo>
                      <a:pt x="67900" y="84610"/>
                      <a:pt x="56665" y="89546"/>
                      <a:pt x="44433" y="89546"/>
                    </a:cubicBezTo>
                    <a:lnTo>
                      <a:pt x="44428" y="89546"/>
                    </a:lnTo>
                    <a:cubicBezTo>
                      <a:pt x="32560" y="89546"/>
                      <a:pt x="21177" y="84832"/>
                      <a:pt x="12787" y="76441"/>
                    </a:cubicBezTo>
                    <a:lnTo>
                      <a:pt x="12782" y="76436"/>
                    </a:lnTo>
                    <a:cubicBezTo>
                      <a:pt x="4391" y="68045"/>
                      <a:pt x="-323" y="56663"/>
                      <a:pt x="-323" y="44795"/>
                    </a:cubicBezTo>
                    <a:lnTo>
                      <a:pt x="-323" y="44790"/>
                    </a:lnTo>
                    <a:cubicBezTo>
                      <a:pt x="-323" y="20075"/>
                      <a:pt x="19713" y="39"/>
                      <a:pt x="44428" y="39"/>
                    </a:cubicBezTo>
                    <a:lnTo>
                      <a:pt x="44428" y="39"/>
                    </a:lnTo>
                    <a:cubicBezTo>
                      <a:pt x="69143" y="45"/>
                      <a:pt x="89184" y="20080"/>
                      <a:pt x="89184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61873A17-8B12-B5CF-4BB9-79A792CAEAC1}"/>
                  </a:ext>
                </a:extLst>
              </p:cNvPr>
              <p:cNvSpPr/>
              <p:nvPr/>
            </p:nvSpPr>
            <p:spPr>
              <a:xfrm>
                <a:off x="945614" y="2173304"/>
                <a:ext cx="89500" cy="89506"/>
              </a:xfrm>
              <a:custGeom>
                <a:avLst/>
                <a:gdLst>
                  <a:gd name="connsiteX0" fmla="*/ 89180 w 89500"/>
                  <a:gd name="connsiteY0" fmla="*/ 44795 h 89506"/>
                  <a:gd name="connsiteX1" fmla="*/ 76075 w 89500"/>
                  <a:gd name="connsiteY1" fmla="*/ 76441 h 89506"/>
                  <a:gd name="connsiteX2" fmla="*/ 44435 w 89500"/>
                  <a:gd name="connsiteY2" fmla="*/ 89546 h 89506"/>
                  <a:gd name="connsiteX3" fmla="*/ 44429 w 89500"/>
                  <a:gd name="connsiteY3" fmla="*/ 89546 h 89506"/>
                  <a:gd name="connsiteX4" fmla="*/ 12789 w 89500"/>
                  <a:gd name="connsiteY4" fmla="*/ 76447 h 89506"/>
                  <a:gd name="connsiteX5" fmla="*/ 12783 w 89500"/>
                  <a:gd name="connsiteY5" fmla="*/ 76441 h 89506"/>
                  <a:gd name="connsiteX6" fmla="*/ -321 w 89500"/>
                  <a:gd name="connsiteY6" fmla="*/ 44795 h 89506"/>
                  <a:gd name="connsiteX7" fmla="*/ -321 w 89500"/>
                  <a:gd name="connsiteY7" fmla="*/ 44795 h 89506"/>
                  <a:gd name="connsiteX8" fmla="*/ 44429 w 89500"/>
                  <a:gd name="connsiteY8" fmla="*/ 39 h 89506"/>
                  <a:gd name="connsiteX9" fmla="*/ 44429 w 89500"/>
                  <a:gd name="connsiteY9" fmla="*/ 39 h 89506"/>
                  <a:gd name="connsiteX10" fmla="*/ 89180 w 89500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795"/>
                    </a:moveTo>
                    <a:cubicBezTo>
                      <a:pt x="89180" y="57090"/>
                      <a:pt x="84209" y="68302"/>
                      <a:pt x="76075" y="76441"/>
                    </a:cubicBezTo>
                    <a:cubicBezTo>
                      <a:pt x="67942" y="84575"/>
                      <a:pt x="56730" y="89546"/>
                      <a:pt x="44435" y="89546"/>
                    </a:cubicBezTo>
                    <a:lnTo>
                      <a:pt x="44429" y="89546"/>
                    </a:lnTo>
                    <a:cubicBezTo>
                      <a:pt x="32562" y="89546"/>
                      <a:pt x="21179" y="84832"/>
                      <a:pt x="12789" y="76447"/>
                    </a:cubicBezTo>
                    <a:lnTo>
                      <a:pt x="12783" y="76441"/>
                    </a:lnTo>
                    <a:cubicBezTo>
                      <a:pt x="4393" y="68045"/>
                      <a:pt x="-321" y="56663"/>
                      <a:pt x="-321" y="44795"/>
                    </a:cubicBezTo>
                    <a:lnTo>
                      <a:pt x="-321" y="44795"/>
                    </a:lnTo>
                    <a:cubicBezTo>
                      <a:pt x="-321" y="20080"/>
                      <a:pt x="19714" y="39"/>
                      <a:pt x="44429" y="39"/>
                    </a:cubicBezTo>
                    <a:lnTo>
                      <a:pt x="44429" y="39"/>
                    </a:lnTo>
                    <a:cubicBezTo>
                      <a:pt x="69144" y="45"/>
                      <a:pt x="89180" y="20080"/>
                      <a:pt x="89180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67468E32-7890-0E9C-2B0F-7636E895413B}"/>
                  </a:ext>
                </a:extLst>
              </p:cNvPr>
              <p:cNvSpPr/>
              <p:nvPr/>
            </p:nvSpPr>
            <p:spPr>
              <a:xfrm>
                <a:off x="745141" y="2173304"/>
                <a:ext cx="89506" cy="89506"/>
              </a:xfrm>
              <a:custGeom>
                <a:avLst/>
                <a:gdLst>
                  <a:gd name="connsiteX0" fmla="*/ 89187 w 89506"/>
                  <a:gd name="connsiteY0" fmla="*/ 44795 h 89506"/>
                  <a:gd name="connsiteX1" fmla="*/ 76083 w 89506"/>
                  <a:gd name="connsiteY1" fmla="*/ 76441 h 89506"/>
                  <a:gd name="connsiteX2" fmla="*/ 44442 w 89506"/>
                  <a:gd name="connsiteY2" fmla="*/ 89546 h 89506"/>
                  <a:gd name="connsiteX3" fmla="*/ 44437 w 89506"/>
                  <a:gd name="connsiteY3" fmla="*/ 89546 h 89506"/>
                  <a:gd name="connsiteX4" fmla="*/ 12796 w 89506"/>
                  <a:gd name="connsiteY4" fmla="*/ 76447 h 89506"/>
                  <a:gd name="connsiteX5" fmla="*/ 12791 w 89506"/>
                  <a:gd name="connsiteY5" fmla="*/ 76441 h 89506"/>
                  <a:gd name="connsiteX6" fmla="*/ -319 w 89506"/>
                  <a:gd name="connsiteY6" fmla="*/ 44795 h 89506"/>
                  <a:gd name="connsiteX7" fmla="*/ -319 w 89506"/>
                  <a:gd name="connsiteY7" fmla="*/ 44795 h 89506"/>
                  <a:gd name="connsiteX8" fmla="*/ 44437 w 89506"/>
                  <a:gd name="connsiteY8" fmla="*/ 39 h 89506"/>
                  <a:gd name="connsiteX9" fmla="*/ 44437 w 89506"/>
                  <a:gd name="connsiteY9" fmla="*/ 39 h 89506"/>
                  <a:gd name="connsiteX10" fmla="*/ 89187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795"/>
                    </a:moveTo>
                    <a:cubicBezTo>
                      <a:pt x="89187" y="57153"/>
                      <a:pt x="84177" y="68342"/>
                      <a:pt x="76083" y="76441"/>
                    </a:cubicBezTo>
                    <a:cubicBezTo>
                      <a:pt x="67983" y="84535"/>
                      <a:pt x="56800" y="89546"/>
                      <a:pt x="44442" y="89546"/>
                    </a:cubicBezTo>
                    <a:lnTo>
                      <a:pt x="44437" y="89546"/>
                    </a:lnTo>
                    <a:cubicBezTo>
                      <a:pt x="32569" y="89546"/>
                      <a:pt x="21187" y="84832"/>
                      <a:pt x="12796" y="76447"/>
                    </a:cubicBezTo>
                    <a:lnTo>
                      <a:pt x="12791" y="76441"/>
                    </a:lnTo>
                    <a:cubicBezTo>
                      <a:pt x="4400" y="68045"/>
                      <a:pt x="-319" y="56663"/>
                      <a:pt x="-319" y="44795"/>
                    </a:cubicBezTo>
                    <a:lnTo>
                      <a:pt x="-319" y="44795"/>
                    </a:lnTo>
                    <a:cubicBezTo>
                      <a:pt x="-319" y="20080"/>
                      <a:pt x="19722" y="39"/>
                      <a:pt x="44437" y="39"/>
                    </a:cubicBezTo>
                    <a:lnTo>
                      <a:pt x="44437" y="39"/>
                    </a:lnTo>
                    <a:cubicBezTo>
                      <a:pt x="69152" y="39"/>
                      <a:pt x="89187" y="20080"/>
                      <a:pt x="89187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50" name="图形 214">
              <a:extLst>
                <a:ext uri="{FF2B5EF4-FFF2-40B4-BE49-F238E27FC236}">
                  <a16:creationId xmlns:a16="http://schemas.microsoft.com/office/drawing/2014/main" id="{E39EA736-A93D-EA32-F049-DFB1872D7CAC}"/>
                </a:ext>
              </a:extLst>
            </p:cNvPr>
            <p:cNvGrpSpPr/>
            <p:nvPr/>
          </p:nvGrpSpPr>
          <p:grpSpPr>
            <a:xfrm>
              <a:off x="745141" y="2324115"/>
              <a:ext cx="1693250" cy="89506"/>
              <a:chOff x="745141" y="2324115"/>
              <a:chExt cx="1693250" cy="89506"/>
            </a:xfrm>
            <a:solidFill>
              <a:srgbClr val="FFCC00"/>
            </a:solidFill>
          </p:grpSpPr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70E3F4D3-4FB5-FC0B-71F3-D9D6D429735F}"/>
                  </a:ext>
                </a:extLst>
              </p:cNvPr>
              <p:cNvSpPr/>
              <p:nvPr/>
            </p:nvSpPr>
            <p:spPr>
              <a:xfrm>
                <a:off x="2348892" y="2324115"/>
                <a:ext cx="89500" cy="89506"/>
              </a:xfrm>
              <a:custGeom>
                <a:avLst/>
                <a:gdLst>
                  <a:gd name="connsiteX0" fmla="*/ 89167 w 89500"/>
                  <a:gd name="connsiteY0" fmla="*/ 44820 h 89506"/>
                  <a:gd name="connsiteX1" fmla="*/ 76063 w 89500"/>
                  <a:gd name="connsiteY1" fmla="*/ 76467 h 89506"/>
                  <a:gd name="connsiteX2" fmla="*/ 44417 w 89500"/>
                  <a:gd name="connsiteY2" fmla="*/ 89571 h 89506"/>
                  <a:gd name="connsiteX3" fmla="*/ 44406 w 89500"/>
                  <a:gd name="connsiteY3" fmla="*/ 89571 h 89506"/>
                  <a:gd name="connsiteX4" fmla="*/ 12771 w 89500"/>
                  <a:gd name="connsiteY4" fmla="*/ 76467 h 89506"/>
                  <a:gd name="connsiteX5" fmla="*/ 12765 w 89500"/>
                  <a:gd name="connsiteY5" fmla="*/ 76461 h 89506"/>
                  <a:gd name="connsiteX6" fmla="*/ -333 w 89500"/>
                  <a:gd name="connsiteY6" fmla="*/ 44820 h 89506"/>
                  <a:gd name="connsiteX7" fmla="*/ -333 w 89500"/>
                  <a:gd name="connsiteY7" fmla="*/ 44809 h 89506"/>
                  <a:gd name="connsiteX8" fmla="*/ 44417 w 89500"/>
                  <a:gd name="connsiteY8" fmla="*/ 64 h 89506"/>
                  <a:gd name="connsiteX9" fmla="*/ 44423 w 89500"/>
                  <a:gd name="connsiteY9" fmla="*/ 64 h 89506"/>
                  <a:gd name="connsiteX10" fmla="*/ 89167 w 89500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820"/>
                    </a:moveTo>
                    <a:cubicBezTo>
                      <a:pt x="89167" y="56688"/>
                      <a:pt x="84454" y="68071"/>
                      <a:pt x="76063" y="76467"/>
                    </a:cubicBezTo>
                    <a:cubicBezTo>
                      <a:pt x="67667" y="84857"/>
                      <a:pt x="56284" y="89571"/>
                      <a:pt x="44417" y="89571"/>
                    </a:cubicBezTo>
                    <a:lnTo>
                      <a:pt x="44406" y="89571"/>
                    </a:lnTo>
                    <a:cubicBezTo>
                      <a:pt x="32544" y="89571"/>
                      <a:pt x="21161" y="84857"/>
                      <a:pt x="12771" y="76467"/>
                    </a:cubicBezTo>
                    <a:lnTo>
                      <a:pt x="12765" y="76461"/>
                    </a:lnTo>
                    <a:cubicBezTo>
                      <a:pt x="4375" y="68065"/>
                      <a:pt x="-339" y="56688"/>
                      <a:pt x="-333" y="44820"/>
                    </a:cubicBezTo>
                    <a:lnTo>
                      <a:pt x="-333" y="44809"/>
                    </a:lnTo>
                    <a:cubicBezTo>
                      <a:pt x="-333" y="20100"/>
                      <a:pt x="19702" y="64"/>
                      <a:pt x="44417" y="64"/>
                    </a:cubicBezTo>
                    <a:lnTo>
                      <a:pt x="44423" y="64"/>
                    </a:lnTo>
                    <a:cubicBezTo>
                      <a:pt x="69138" y="70"/>
                      <a:pt x="89167" y="20105"/>
                      <a:pt x="89167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F4E64EB2-F8F2-8237-B451-1CAC61AC6D35}"/>
                  </a:ext>
                </a:extLst>
              </p:cNvPr>
              <p:cNvSpPr/>
              <p:nvPr/>
            </p:nvSpPr>
            <p:spPr>
              <a:xfrm>
                <a:off x="2148418" y="2324115"/>
                <a:ext cx="89506" cy="89506"/>
              </a:xfrm>
              <a:custGeom>
                <a:avLst/>
                <a:gdLst>
                  <a:gd name="connsiteX0" fmla="*/ 89175 w 89506"/>
                  <a:gd name="connsiteY0" fmla="*/ 44820 h 89506"/>
                  <a:gd name="connsiteX1" fmla="*/ 76071 w 89506"/>
                  <a:gd name="connsiteY1" fmla="*/ 76467 h 89506"/>
                  <a:gd name="connsiteX2" fmla="*/ 44424 w 89506"/>
                  <a:gd name="connsiteY2" fmla="*/ 89571 h 89506"/>
                  <a:gd name="connsiteX3" fmla="*/ 44413 w 89506"/>
                  <a:gd name="connsiteY3" fmla="*/ 89571 h 89506"/>
                  <a:gd name="connsiteX4" fmla="*/ 12778 w 89506"/>
                  <a:gd name="connsiteY4" fmla="*/ 76467 h 89506"/>
                  <a:gd name="connsiteX5" fmla="*/ 12773 w 89506"/>
                  <a:gd name="connsiteY5" fmla="*/ 76461 h 89506"/>
                  <a:gd name="connsiteX6" fmla="*/ -332 w 89506"/>
                  <a:gd name="connsiteY6" fmla="*/ 44820 h 89506"/>
                  <a:gd name="connsiteX7" fmla="*/ -332 w 89506"/>
                  <a:gd name="connsiteY7" fmla="*/ 44809 h 89506"/>
                  <a:gd name="connsiteX8" fmla="*/ 44424 w 89506"/>
                  <a:gd name="connsiteY8" fmla="*/ 64 h 89506"/>
                  <a:gd name="connsiteX9" fmla="*/ 44424 w 89506"/>
                  <a:gd name="connsiteY9" fmla="*/ 64 h 89506"/>
                  <a:gd name="connsiteX10" fmla="*/ 89175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820"/>
                    </a:moveTo>
                    <a:cubicBezTo>
                      <a:pt x="89175" y="56751"/>
                      <a:pt x="84427" y="68110"/>
                      <a:pt x="76071" y="76467"/>
                    </a:cubicBezTo>
                    <a:cubicBezTo>
                      <a:pt x="67714" y="84823"/>
                      <a:pt x="56355" y="89571"/>
                      <a:pt x="44424" y="89571"/>
                    </a:cubicBezTo>
                    <a:lnTo>
                      <a:pt x="44413" y="89571"/>
                    </a:lnTo>
                    <a:cubicBezTo>
                      <a:pt x="32551" y="89571"/>
                      <a:pt x="21169" y="84857"/>
                      <a:pt x="12778" y="76467"/>
                    </a:cubicBezTo>
                    <a:lnTo>
                      <a:pt x="12773" y="76461"/>
                    </a:lnTo>
                    <a:cubicBezTo>
                      <a:pt x="4382" y="68065"/>
                      <a:pt x="-332" y="56688"/>
                      <a:pt x="-332" y="44820"/>
                    </a:cubicBezTo>
                    <a:lnTo>
                      <a:pt x="-332" y="44809"/>
                    </a:lnTo>
                    <a:cubicBezTo>
                      <a:pt x="-326" y="20100"/>
                      <a:pt x="19709" y="64"/>
                      <a:pt x="44424" y="64"/>
                    </a:cubicBezTo>
                    <a:lnTo>
                      <a:pt x="44424" y="64"/>
                    </a:lnTo>
                    <a:cubicBezTo>
                      <a:pt x="69139" y="70"/>
                      <a:pt x="89175" y="20105"/>
                      <a:pt x="89175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BC8913EC-E35E-7151-5753-24A781E237E3}"/>
                  </a:ext>
                </a:extLst>
              </p:cNvPr>
              <p:cNvSpPr/>
              <p:nvPr/>
            </p:nvSpPr>
            <p:spPr>
              <a:xfrm>
                <a:off x="1947951" y="2324115"/>
                <a:ext cx="89506" cy="89506"/>
              </a:xfrm>
              <a:custGeom>
                <a:avLst/>
                <a:gdLst>
                  <a:gd name="connsiteX0" fmla="*/ 89177 w 89506"/>
                  <a:gd name="connsiteY0" fmla="*/ 44820 h 89506"/>
                  <a:gd name="connsiteX1" fmla="*/ 76067 w 89506"/>
                  <a:gd name="connsiteY1" fmla="*/ 76467 h 89506"/>
                  <a:gd name="connsiteX2" fmla="*/ 44426 w 89506"/>
                  <a:gd name="connsiteY2" fmla="*/ 89571 h 89506"/>
                  <a:gd name="connsiteX3" fmla="*/ 44415 w 89506"/>
                  <a:gd name="connsiteY3" fmla="*/ 89571 h 89506"/>
                  <a:gd name="connsiteX4" fmla="*/ 12780 w 89506"/>
                  <a:gd name="connsiteY4" fmla="*/ 76467 h 89506"/>
                  <a:gd name="connsiteX5" fmla="*/ 12774 w 89506"/>
                  <a:gd name="connsiteY5" fmla="*/ 76461 h 89506"/>
                  <a:gd name="connsiteX6" fmla="*/ -330 w 89506"/>
                  <a:gd name="connsiteY6" fmla="*/ 44820 h 89506"/>
                  <a:gd name="connsiteX7" fmla="*/ -330 w 89506"/>
                  <a:gd name="connsiteY7" fmla="*/ 44815 h 89506"/>
                  <a:gd name="connsiteX8" fmla="*/ 44426 w 89506"/>
                  <a:gd name="connsiteY8" fmla="*/ 64 h 89506"/>
                  <a:gd name="connsiteX9" fmla="*/ 44426 w 89506"/>
                  <a:gd name="connsiteY9" fmla="*/ 64 h 89506"/>
                  <a:gd name="connsiteX10" fmla="*/ 89177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820"/>
                    </a:moveTo>
                    <a:cubicBezTo>
                      <a:pt x="89177" y="56813"/>
                      <a:pt x="84388" y="68145"/>
                      <a:pt x="76067" y="76467"/>
                    </a:cubicBezTo>
                    <a:cubicBezTo>
                      <a:pt x="67750" y="84783"/>
                      <a:pt x="56419" y="89571"/>
                      <a:pt x="44426" y="89571"/>
                    </a:cubicBezTo>
                    <a:lnTo>
                      <a:pt x="44415" y="89571"/>
                    </a:lnTo>
                    <a:cubicBezTo>
                      <a:pt x="32553" y="89571"/>
                      <a:pt x="21170" y="84857"/>
                      <a:pt x="12780" y="76467"/>
                    </a:cubicBezTo>
                    <a:lnTo>
                      <a:pt x="12774" y="76461"/>
                    </a:lnTo>
                    <a:cubicBezTo>
                      <a:pt x="4384" y="68065"/>
                      <a:pt x="-330" y="56688"/>
                      <a:pt x="-330" y="44820"/>
                    </a:cubicBezTo>
                    <a:lnTo>
                      <a:pt x="-330" y="44815"/>
                    </a:lnTo>
                    <a:cubicBezTo>
                      <a:pt x="-324" y="20100"/>
                      <a:pt x="19711" y="64"/>
                      <a:pt x="44426" y="64"/>
                    </a:cubicBezTo>
                    <a:lnTo>
                      <a:pt x="44426" y="64"/>
                    </a:lnTo>
                    <a:cubicBezTo>
                      <a:pt x="69141" y="70"/>
                      <a:pt x="89177" y="20105"/>
                      <a:pt x="89177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0B3C2170-634B-05D7-3D78-DC0D77995A76}"/>
                  </a:ext>
                </a:extLst>
              </p:cNvPr>
              <p:cNvSpPr/>
              <p:nvPr/>
            </p:nvSpPr>
            <p:spPr>
              <a:xfrm>
                <a:off x="1747484" y="2324115"/>
                <a:ext cx="89506" cy="89506"/>
              </a:xfrm>
              <a:custGeom>
                <a:avLst/>
                <a:gdLst>
                  <a:gd name="connsiteX0" fmla="*/ 89178 w 89506"/>
                  <a:gd name="connsiteY0" fmla="*/ 44820 h 89506"/>
                  <a:gd name="connsiteX1" fmla="*/ 76068 w 89506"/>
                  <a:gd name="connsiteY1" fmla="*/ 76467 h 89506"/>
                  <a:gd name="connsiteX2" fmla="*/ 44428 w 89506"/>
                  <a:gd name="connsiteY2" fmla="*/ 89571 h 89506"/>
                  <a:gd name="connsiteX3" fmla="*/ 44422 w 89506"/>
                  <a:gd name="connsiteY3" fmla="*/ 89571 h 89506"/>
                  <a:gd name="connsiteX4" fmla="*/ 12782 w 89506"/>
                  <a:gd name="connsiteY4" fmla="*/ 76467 h 89506"/>
                  <a:gd name="connsiteX5" fmla="*/ 12776 w 89506"/>
                  <a:gd name="connsiteY5" fmla="*/ 76461 h 89506"/>
                  <a:gd name="connsiteX6" fmla="*/ -328 w 89506"/>
                  <a:gd name="connsiteY6" fmla="*/ 44820 h 89506"/>
                  <a:gd name="connsiteX7" fmla="*/ -328 w 89506"/>
                  <a:gd name="connsiteY7" fmla="*/ 44815 h 89506"/>
                  <a:gd name="connsiteX8" fmla="*/ 44428 w 89506"/>
                  <a:gd name="connsiteY8" fmla="*/ 64 h 89506"/>
                  <a:gd name="connsiteX9" fmla="*/ 44428 w 89506"/>
                  <a:gd name="connsiteY9" fmla="*/ 64 h 89506"/>
                  <a:gd name="connsiteX10" fmla="*/ 89178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820"/>
                    </a:moveTo>
                    <a:cubicBezTo>
                      <a:pt x="89178" y="56870"/>
                      <a:pt x="84350" y="68185"/>
                      <a:pt x="76068" y="76467"/>
                    </a:cubicBezTo>
                    <a:cubicBezTo>
                      <a:pt x="67786" y="84749"/>
                      <a:pt x="56478" y="89571"/>
                      <a:pt x="44428" y="89571"/>
                    </a:cubicBezTo>
                    <a:lnTo>
                      <a:pt x="44422" y="89571"/>
                    </a:lnTo>
                    <a:cubicBezTo>
                      <a:pt x="32555" y="89571"/>
                      <a:pt x="21172" y="84857"/>
                      <a:pt x="12782" y="76467"/>
                    </a:cubicBezTo>
                    <a:lnTo>
                      <a:pt x="12776" y="76461"/>
                    </a:lnTo>
                    <a:cubicBezTo>
                      <a:pt x="4386" y="68071"/>
                      <a:pt x="-328" y="56688"/>
                      <a:pt x="-328" y="44820"/>
                    </a:cubicBezTo>
                    <a:lnTo>
                      <a:pt x="-328" y="44815"/>
                    </a:lnTo>
                    <a:cubicBezTo>
                      <a:pt x="-322" y="20100"/>
                      <a:pt x="19713" y="64"/>
                      <a:pt x="44428" y="64"/>
                    </a:cubicBezTo>
                    <a:lnTo>
                      <a:pt x="44428" y="64"/>
                    </a:lnTo>
                    <a:cubicBezTo>
                      <a:pt x="69143" y="70"/>
                      <a:pt x="89178" y="20105"/>
                      <a:pt x="89178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00FA0B90-CC9D-B0C7-31AF-59A2B5A6A894}"/>
                  </a:ext>
                </a:extLst>
              </p:cNvPr>
              <p:cNvSpPr/>
              <p:nvPr/>
            </p:nvSpPr>
            <p:spPr>
              <a:xfrm>
                <a:off x="1547016" y="2324115"/>
                <a:ext cx="89506" cy="89506"/>
              </a:xfrm>
              <a:custGeom>
                <a:avLst/>
                <a:gdLst>
                  <a:gd name="connsiteX0" fmla="*/ 89180 w 89506"/>
                  <a:gd name="connsiteY0" fmla="*/ 44820 h 89506"/>
                  <a:gd name="connsiteX1" fmla="*/ 76070 w 89506"/>
                  <a:gd name="connsiteY1" fmla="*/ 76467 h 89506"/>
                  <a:gd name="connsiteX2" fmla="*/ 44430 w 89506"/>
                  <a:gd name="connsiteY2" fmla="*/ 89571 h 89506"/>
                  <a:gd name="connsiteX3" fmla="*/ 44424 w 89506"/>
                  <a:gd name="connsiteY3" fmla="*/ 89571 h 89506"/>
                  <a:gd name="connsiteX4" fmla="*/ 12784 w 89506"/>
                  <a:gd name="connsiteY4" fmla="*/ 76467 h 89506"/>
                  <a:gd name="connsiteX5" fmla="*/ 12778 w 89506"/>
                  <a:gd name="connsiteY5" fmla="*/ 76461 h 89506"/>
                  <a:gd name="connsiteX6" fmla="*/ -326 w 89506"/>
                  <a:gd name="connsiteY6" fmla="*/ 44820 h 89506"/>
                  <a:gd name="connsiteX7" fmla="*/ -326 w 89506"/>
                  <a:gd name="connsiteY7" fmla="*/ 44815 h 89506"/>
                  <a:gd name="connsiteX8" fmla="*/ 44424 w 89506"/>
                  <a:gd name="connsiteY8" fmla="*/ 64 h 89506"/>
                  <a:gd name="connsiteX9" fmla="*/ 44430 w 89506"/>
                  <a:gd name="connsiteY9" fmla="*/ 64 h 89506"/>
                  <a:gd name="connsiteX10" fmla="*/ 89180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820"/>
                    </a:moveTo>
                    <a:cubicBezTo>
                      <a:pt x="89180" y="56933"/>
                      <a:pt x="84318" y="68219"/>
                      <a:pt x="76070" y="76467"/>
                    </a:cubicBezTo>
                    <a:cubicBezTo>
                      <a:pt x="67828" y="84709"/>
                      <a:pt x="56542" y="89571"/>
                      <a:pt x="44430" y="89571"/>
                    </a:cubicBezTo>
                    <a:lnTo>
                      <a:pt x="44424" y="89571"/>
                    </a:lnTo>
                    <a:cubicBezTo>
                      <a:pt x="32557" y="89571"/>
                      <a:pt x="21174" y="84857"/>
                      <a:pt x="12784" y="76467"/>
                    </a:cubicBezTo>
                    <a:lnTo>
                      <a:pt x="12778" y="76461"/>
                    </a:lnTo>
                    <a:cubicBezTo>
                      <a:pt x="4388" y="68071"/>
                      <a:pt x="-326" y="56688"/>
                      <a:pt x="-326" y="44820"/>
                    </a:cubicBezTo>
                    <a:lnTo>
                      <a:pt x="-326" y="44815"/>
                    </a:lnTo>
                    <a:cubicBezTo>
                      <a:pt x="-326" y="20100"/>
                      <a:pt x="19709" y="64"/>
                      <a:pt x="44424" y="64"/>
                    </a:cubicBezTo>
                    <a:lnTo>
                      <a:pt x="44430" y="64"/>
                    </a:lnTo>
                    <a:cubicBezTo>
                      <a:pt x="69145" y="70"/>
                      <a:pt x="89180" y="20105"/>
                      <a:pt x="89180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BAA01511-DA8B-9662-0D56-03EA982B2152}"/>
                  </a:ext>
                </a:extLst>
              </p:cNvPr>
              <p:cNvSpPr/>
              <p:nvPr/>
            </p:nvSpPr>
            <p:spPr>
              <a:xfrm>
                <a:off x="1346549" y="2324115"/>
                <a:ext cx="89506" cy="89506"/>
              </a:xfrm>
              <a:custGeom>
                <a:avLst/>
                <a:gdLst>
                  <a:gd name="connsiteX0" fmla="*/ 89182 w 89506"/>
                  <a:gd name="connsiteY0" fmla="*/ 44820 h 89506"/>
                  <a:gd name="connsiteX1" fmla="*/ 76072 w 89506"/>
                  <a:gd name="connsiteY1" fmla="*/ 76467 h 89506"/>
                  <a:gd name="connsiteX2" fmla="*/ 44431 w 89506"/>
                  <a:gd name="connsiteY2" fmla="*/ 89571 h 89506"/>
                  <a:gd name="connsiteX3" fmla="*/ 44426 w 89506"/>
                  <a:gd name="connsiteY3" fmla="*/ 89571 h 89506"/>
                  <a:gd name="connsiteX4" fmla="*/ 12785 w 89506"/>
                  <a:gd name="connsiteY4" fmla="*/ 76467 h 89506"/>
                  <a:gd name="connsiteX5" fmla="*/ 12780 w 89506"/>
                  <a:gd name="connsiteY5" fmla="*/ 76461 h 89506"/>
                  <a:gd name="connsiteX6" fmla="*/ -325 w 89506"/>
                  <a:gd name="connsiteY6" fmla="*/ 44820 h 89506"/>
                  <a:gd name="connsiteX7" fmla="*/ -325 w 89506"/>
                  <a:gd name="connsiteY7" fmla="*/ 44815 h 89506"/>
                  <a:gd name="connsiteX8" fmla="*/ 44426 w 89506"/>
                  <a:gd name="connsiteY8" fmla="*/ 64 h 89506"/>
                  <a:gd name="connsiteX9" fmla="*/ 44431 w 89506"/>
                  <a:gd name="connsiteY9" fmla="*/ 64 h 89506"/>
                  <a:gd name="connsiteX10" fmla="*/ 89182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820"/>
                    </a:moveTo>
                    <a:cubicBezTo>
                      <a:pt x="89182" y="56996"/>
                      <a:pt x="84280" y="68253"/>
                      <a:pt x="76072" y="76467"/>
                    </a:cubicBezTo>
                    <a:cubicBezTo>
                      <a:pt x="67864" y="84675"/>
                      <a:pt x="56606" y="89571"/>
                      <a:pt x="44431" y="89571"/>
                    </a:cubicBezTo>
                    <a:lnTo>
                      <a:pt x="44426" y="89571"/>
                    </a:lnTo>
                    <a:cubicBezTo>
                      <a:pt x="32558" y="89571"/>
                      <a:pt x="21176" y="84857"/>
                      <a:pt x="12785" y="76467"/>
                    </a:cubicBezTo>
                    <a:lnTo>
                      <a:pt x="12780" y="76461"/>
                    </a:lnTo>
                    <a:cubicBezTo>
                      <a:pt x="4390" y="68071"/>
                      <a:pt x="-325" y="56688"/>
                      <a:pt x="-325" y="44820"/>
                    </a:cubicBezTo>
                    <a:lnTo>
                      <a:pt x="-325" y="44815"/>
                    </a:lnTo>
                    <a:cubicBezTo>
                      <a:pt x="-325" y="20100"/>
                      <a:pt x="19711" y="64"/>
                      <a:pt x="44426" y="64"/>
                    </a:cubicBezTo>
                    <a:lnTo>
                      <a:pt x="44431" y="64"/>
                    </a:lnTo>
                    <a:cubicBezTo>
                      <a:pt x="69146" y="70"/>
                      <a:pt x="89182" y="20105"/>
                      <a:pt x="89182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AA40C4A6-99E1-DFE0-ED16-7AD0D39AF0C3}"/>
                  </a:ext>
                </a:extLst>
              </p:cNvPr>
              <p:cNvSpPr/>
              <p:nvPr/>
            </p:nvSpPr>
            <p:spPr>
              <a:xfrm>
                <a:off x="1146082" y="2324115"/>
                <a:ext cx="89506" cy="89506"/>
              </a:xfrm>
              <a:custGeom>
                <a:avLst/>
                <a:gdLst>
                  <a:gd name="connsiteX0" fmla="*/ 89184 w 89506"/>
                  <a:gd name="connsiteY0" fmla="*/ 44820 h 89506"/>
                  <a:gd name="connsiteX1" fmla="*/ 76074 w 89506"/>
                  <a:gd name="connsiteY1" fmla="*/ 76467 h 89506"/>
                  <a:gd name="connsiteX2" fmla="*/ 44433 w 89506"/>
                  <a:gd name="connsiteY2" fmla="*/ 89571 h 89506"/>
                  <a:gd name="connsiteX3" fmla="*/ 44428 w 89506"/>
                  <a:gd name="connsiteY3" fmla="*/ 89571 h 89506"/>
                  <a:gd name="connsiteX4" fmla="*/ 12787 w 89506"/>
                  <a:gd name="connsiteY4" fmla="*/ 76467 h 89506"/>
                  <a:gd name="connsiteX5" fmla="*/ 12782 w 89506"/>
                  <a:gd name="connsiteY5" fmla="*/ 76461 h 89506"/>
                  <a:gd name="connsiteX6" fmla="*/ -323 w 89506"/>
                  <a:gd name="connsiteY6" fmla="*/ 44820 h 89506"/>
                  <a:gd name="connsiteX7" fmla="*/ -323 w 89506"/>
                  <a:gd name="connsiteY7" fmla="*/ 44815 h 89506"/>
                  <a:gd name="connsiteX8" fmla="*/ 44428 w 89506"/>
                  <a:gd name="connsiteY8" fmla="*/ 64 h 89506"/>
                  <a:gd name="connsiteX9" fmla="*/ 44428 w 89506"/>
                  <a:gd name="connsiteY9" fmla="*/ 64 h 89506"/>
                  <a:gd name="connsiteX10" fmla="*/ 89184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820"/>
                    </a:moveTo>
                    <a:cubicBezTo>
                      <a:pt x="89184" y="57058"/>
                      <a:pt x="84247" y="68293"/>
                      <a:pt x="76074" y="76467"/>
                    </a:cubicBezTo>
                    <a:cubicBezTo>
                      <a:pt x="67900" y="84635"/>
                      <a:pt x="56665" y="89571"/>
                      <a:pt x="44433" y="89571"/>
                    </a:cubicBezTo>
                    <a:lnTo>
                      <a:pt x="44428" y="89571"/>
                    </a:lnTo>
                    <a:cubicBezTo>
                      <a:pt x="32560" y="89571"/>
                      <a:pt x="21177" y="84857"/>
                      <a:pt x="12787" y="76467"/>
                    </a:cubicBezTo>
                    <a:lnTo>
                      <a:pt x="12782" y="76461"/>
                    </a:lnTo>
                    <a:cubicBezTo>
                      <a:pt x="4391" y="68071"/>
                      <a:pt x="-323" y="56688"/>
                      <a:pt x="-323" y="44820"/>
                    </a:cubicBezTo>
                    <a:lnTo>
                      <a:pt x="-323" y="44815"/>
                    </a:lnTo>
                    <a:cubicBezTo>
                      <a:pt x="-323" y="20100"/>
                      <a:pt x="19713" y="64"/>
                      <a:pt x="44428" y="64"/>
                    </a:cubicBezTo>
                    <a:lnTo>
                      <a:pt x="44428" y="64"/>
                    </a:lnTo>
                    <a:cubicBezTo>
                      <a:pt x="69143" y="70"/>
                      <a:pt x="89184" y="20105"/>
                      <a:pt x="89184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6888FE35-3D6C-7920-4A54-CF89F6065E5B}"/>
                  </a:ext>
                </a:extLst>
              </p:cNvPr>
              <p:cNvSpPr/>
              <p:nvPr/>
            </p:nvSpPr>
            <p:spPr>
              <a:xfrm>
                <a:off x="945614" y="2324115"/>
                <a:ext cx="89500" cy="89506"/>
              </a:xfrm>
              <a:custGeom>
                <a:avLst/>
                <a:gdLst>
                  <a:gd name="connsiteX0" fmla="*/ 89180 w 89500"/>
                  <a:gd name="connsiteY0" fmla="*/ 44820 h 89506"/>
                  <a:gd name="connsiteX1" fmla="*/ 76075 w 89500"/>
                  <a:gd name="connsiteY1" fmla="*/ 76467 h 89506"/>
                  <a:gd name="connsiteX2" fmla="*/ 44435 w 89500"/>
                  <a:gd name="connsiteY2" fmla="*/ 89571 h 89506"/>
                  <a:gd name="connsiteX3" fmla="*/ 44429 w 89500"/>
                  <a:gd name="connsiteY3" fmla="*/ 89571 h 89506"/>
                  <a:gd name="connsiteX4" fmla="*/ 12789 w 89500"/>
                  <a:gd name="connsiteY4" fmla="*/ 76472 h 89506"/>
                  <a:gd name="connsiteX5" fmla="*/ 12783 w 89500"/>
                  <a:gd name="connsiteY5" fmla="*/ 76467 h 89506"/>
                  <a:gd name="connsiteX6" fmla="*/ -321 w 89500"/>
                  <a:gd name="connsiteY6" fmla="*/ 44820 h 89506"/>
                  <a:gd name="connsiteX7" fmla="*/ -321 w 89500"/>
                  <a:gd name="connsiteY7" fmla="*/ 44820 h 89506"/>
                  <a:gd name="connsiteX8" fmla="*/ 44429 w 89500"/>
                  <a:gd name="connsiteY8" fmla="*/ 64 h 89506"/>
                  <a:gd name="connsiteX9" fmla="*/ 44429 w 89500"/>
                  <a:gd name="connsiteY9" fmla="*/ 64 h 89506"/>
                  <a:gd name="connsiteX10" fmla="*/ 89180 w 89500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820"/>
                    </a:moveTo>
                    <a:cubicBezTo>
                      <a:pt x="89180" y="57115"/>
                      <a:pt x="84209" y="68327"/>
                      <a:pt x="76075" y="76467"/>
                    </a:cubicBezTo>
                    <a:cubicBezTo>
                      <a:pt x="67942" y="84600"/>
                      <a:pt x="56730" y="89571"/>
                      <a:pt x="44435" y="89571"/>
                    </a:cubicBezTo>
                    <a:lnTo>
                      <a:pt x="44429" y="89571"/>
                    </a:lnTo>
                    <a:cubicBezTo>
                      <a:pt x="32562" y="89571"/>
                      <a:pt x="21179" y="84857"/>
                      <a:pt x="12789" y="76472"/>
                    </a:cubicBezTo>
                    <a:lnTo>
                      <a:pt x="12783" y="76467"/>
                    </a:lnTo>
                    <a:cubicBezTo>
                      <a:pt x="4393" y="68071"/>
                      <a:pt x="-321" y="56688"/>
                      <a:pt x="-321" y="44820"/>
                    </a:cubicBezTo>
                    <a:lnTo>
                      <a:pt x="-321" y="44820"/>
                    </a:lnTo>
                    <a:cubicBezTo>
                      <a:pt x="-321" y="20105"/>
                      <a:pt x="19714" y="64"/>
                      <a:pt x="44429" y="64"/>
                    </a:cubicBezTo>
                    <a:lnTo>
                      <a:pt x="44429" y="64"/>
                    </a:lnTo>
                    <a:cubicBezTo>
                      <a:pt x="69144" y="70"/>
                      <a:pt x="89180" y="20105"/>
                      <a:pt x="89180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9E1B328C-D984-46F3-714F-35E875C6C0DA}"/>
                  </a:ext>
                </a:extLst>
              </p:cNvPr>
              <p:cNvSpPr/>
              <p:nvPr/>
            </p:nvSpPr>
            <p:spPr>
              <a:xfrm>
                <a:off x="745141" y="2324115"/>
                <a:ext cx="89506" cy="89506"/>
              </a:xfrm>
              <a:custGeom>
                <a:avLst/>
                <a:gdLst>
                  <a:gd name="connsiteX0" fmla="*/ 89187 w 89506"/>
                  <a:gd name="connsiteY0" fmla="*/ 44820 h 89506"/>
                  <a:gd name="connsiteX1" fmla="*/ 76083 w 89506"/>
                  <a:gd name="connsiteY1" fmla="*/ 76467 h 89506"/>
                  <a:gd name="connsiteX2" fmla="*/ 44442 w 89506"/>
                  <a:gd name="connsiteY2" fmla="*/ 89571 h 89506"/>
                  <a:gd name="connsiteX3" fmla="*/ 44437 w 89506"/>
                  <a:gd name="connsiteY3" fmla="*/ 89571 h 89506"/>
                  <a:gd name="connsiteX4" fmla="*/ 12796 w 89506"/>
                  <a:gd name="connsiteY4" fmla="*/ 76472 h 89506"/>
                  <a:gd name="connsiteX5" fmla="*/ 12791 w 89506"/>
                  <a:gd name="connsiteY5" fmla="*/ 76467 h 89506"/>
                  <a:gd name="connsiteX6" fmla="*/ -319 w 89506"/>
                  <a:gd name="connsiteY6" fmla="*/ 44820 h 89506"/>
                  <a:gd name="connsiteX7" fmla="*/ -319 w 89506"/>
                  <a:gd name="connsiteY7" fmla="*/ 44820 h 89506"/>
                  <a:gd name="connsiteX8" fmla="*/ 44437 w 89506"/>
                  <a:gd name="connsiteY8" fmla="*/ 64 h 89506"/>
                  <a:gd name="connsiteX9" fmla="*/ 44437 w 89506"/>
                  <a:gd name="connsiteY9" fmla="*/ 64 h 89506"/>
                  <a:gd name="connsiteX10" fmla="*/ 89187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820"/>
                    </a:moveTo>
                    <a:cubicBezTo>
                      <a:pt x="89187" y="57178"/>
                      <a:pt x="84177" y="68367"/>
                      <a:pt x="76083" y="76467"/>
                    </a:cubicBezTo>
                    <a:cubicBezTo>
                      <a:pt x="67983" y="84561"/>
                      <a:pt x="56800" y="89571"/>
                      <a:pt x="44442" y="89571"/>
                    </a:cubicBezTo>
                    <a:lnTo>
                      <a:pt x="44437" y="89571"/>
                    </a:lnTo>
                    <a:cubicBezTo>
                      <a:pt x="32569" y="89571"/>
                      <a:pt x="21187" y="84857"/>
                      <a:pt x="12796" y="76472"/>
                    </a:cubicBezTo>
                    <a:lnTo>
                      <a:pt x="12791" y="76467"/>
                    </a:lnTo>
                    <a:cubicBezTo>
                      <a:pt x="4400" y="68071"/>
                      <a:pt x="-319" y="56688"/>
                      <a:pt x="-319" y="44820"/>
                    </a:cubicBezTo>
                    <a:lnTo>
                      <a:pt x="-319" y="44820"/>
                    </a:lnTo>
                    <a:cubicBezTo>
                      <a:pt x="-319" y="20105"/>
                      <a:pt x="19722" y="64"/>
                      <a:pt x="44437" y="64"/>
                    </a:cubicBezTo>
                    <a:lnTo>
                      <a:pt x="44437" y="64"/>
                    </a:lnTo>
                    <a:cubicBezTo>
                      <a:pt x="69152" y="64"/>
                      <a:pt x="89187" y="20105"/>
                      <a:pt x="89187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61" name="图形 214">
            <a:extLst>
              <a:ext uri="{FF2B5EF4-FFF2-40B4-BE49-F238E27FC236}">
                <a16:creationId xmlns:a16="http://schemas.microsoft.com/office/drawing/2014/main" id="{73BCD262-FC21-DDDB-2283-2C2A274D3D12}"/>
              </a:ext>
            </a:extLst>
          </p:cNvPr>
          <p:cNvGrpSpPr/>
          <p:nvPr/>
        </p:nvGrpSpPr>
        <p:grpSpPr>
          <a:xfrm>
            <a:off x="8048597" y="5305672"/>
            <a:ext cx="1424117" cy="861691"/>
            <a:chOff x="7077057" y="5305672"/>
            <a:chExt cx="2395658" cy="1449542"/>
          </a:xfrm>
          <a:solidFill>
            <a:srgbClr val="FFCC00"/>
          </a:solidFill>
        </p:grpSpPr>
        <p:grpSp>
          <p:nvGrpSpPr>
            <p:cNvPr id="362" name="图形 214">
              <a:extLst>
                <a:ext uri="{FF2B5EF4-FFF2-40B4-BE49-F238E27FC236}">
                  <a16:creationId xmlns:a16="http://schemas.microsoft.com/office/drawing/2014/main" id="{727E1A7C-BEB0-1BF3-AEA3-FF1366FC4049}"/>
                </a:ext>
              </a:extLst>
            </p:cNvPr>
            <p:cNvGrpSpPr/>
            <p:nvPr/>
          </p:nvGrpSpPr>
          <p:grpSpPr>
            <a:xfrm>
              <a:off x="7077057" y="5305672"/>
              <a:ext cx="2395658" cy="126636"/>
              <a:chOff x="7077057" y="5305672"/>
              <a:chExt cx="2395658" cy="126636"/>
            </a:xfrm>
            <a:solidFill>
              <a:srgbClr val="FFCC00"/>
            </a:solidFill>
          </p:grpSpPr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B0E54CB2-7723-064B-7971-BC8974FF3E74}"/>
                  </a:ext>
                </a:extLst>
              </p:cNvPr>
              <p:cNvSpPr/>
              <p:nvPr/>
            </p:nvSpPr>
            <p:spPr>
              <a:xfrm rot="10800000" flipV="1">
                <a:off x="7077057" y="5305672"/>
                <a:ext cx="126627" cy="126636"/>
              </a:xfrm>
              <a:custGeom>
                <a:avLst/>
                <a:gdLst>
                  <a:gd name="connsiteX0" fmla="*/ 127086 w 126627"/>
                  <a:gd name="connsiteY0" fmla="*/ 63887 h 126636"/>
                  <a:gd name="connsiteX1" fmla="*/ 108546 w 126627"/>
                  <a:gd name="connsiteY1" fmla="*/ 108660 h 126636"/>
                  <a:gd name="connsiteX2" fmla="*/ 63772 w 126627"/>
                  <a:gd name="connsiteY2" fmla="*/ 127201 h 126636"/>
                  <a:gd name="connsiteX3" fmla="*/ 63756 w 126627"/>
                  <a:gd name="connsiteY3" fmla="*/ 127201 h 126636"/>
                  <a:gd name="connsiteX4" fmla="*/ 18998 w 126627"/>
                  <a:gd name="connsiteY4" fmla="*/ 108660 h 126636"/>
                  <a:gd name="connsiteX5" fmla="*/ 18990 w 126627"/>
                  <a:gd name="connsiteY5" fmla="*/ 108652 h 126636"/>
                  <a:gd name="connsiteX6" fmla="*/ 458 w 126627"/>
                  <a:gd name="connsiteY6" fmla="*/ 63887 h 126636"/>
                  <a:gd name="connsiteX7" fmla="*/ 458 w 126627"/>
                  <a:gd name="connsiteY7" fmla="*/ 63871 h 126636"/>
                  <a:gd name="connsiteX8" fmla="*/ 63772 w 126627"/>
                  <a:gd name="connsiteY8" fmla="*/ 565 h 126636"/>
                  <a:gd name="connsiteX9" fmla="*/ 63780 w 126627"/>
                  <a:gd name="connsiteY9" fmla="*/ 565 h 126636"/>
                  <a:gd name="connsiteX10" fmla="*/ 127086 w 126627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3887"/>
                    </a:moveTo>
                    <a:cubicBezTo>
                      <a:pt x="127086" y="80677"/>
                      <a:pt x="120417" y="96781"/>
                      <a:pt x="108546" y="108660"/>
                    </a:cubicBezTo>
                    <a:cubicBezTo>
                      <a:pt x="96667" y="120531"/>
                      <a:pt x="80562" y="127201"/>
                      <a:pt x="63772" y="127201"/>
                    </a:cubicBezTo>
                    <a:lnTo>
                      <a:pt x="63756" y="127201"/>
                    </a:lnTo>
                    <a:cubicBezTo>
                      <a:pt x="46974" y="127201"/>
                      <a:pt x="30869" y="120531"/>
                      <a:pt x="18998" y="108660"/>
                    </a:cubicBezTo>
                    <a:lnTo>
                      <a:pt x="18990" y="108652"/>
                    </a:lnTo>
                    <a:cubicBezTo>
                      <a:pt x="7119" y="96773"/>
                      <a:pt x="449" y="80677"/>
                      <a:pt x="458" y="63887"/>
                    </a:cubicBezTo>
                    <a:lnTo>
                      <a:pt x="458" y="63871"/>
                    </a:lnTo>
                    <a:cubicBezTo>
                      <a:pt x="458" y="28911"/>
                      <a:pt x="28805" y="565"/>
                      <a:pt x="63772" y="565"/>
                    </a:cubicBezTo>
                    <a:lnTo>
                      <a:pt x="63780" y="565"/>
                    </a:lnTo>
                    <a:cubicBezTo>
                      <a:pt x="98747" y="573"/>
                      <a:pt x="127086" y="28919"/>
                      <a:pt x="127086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7BFBBF70-11F0-FF33-8BBC-8E14E48A5310}"/>
                  </a:ext>
                </a:extLst>
              </p:cNvPr>
              <p:cNvSpPr/>
              <p:nvPr/>
            </p:nvSpPr>
            <p:spPr>
              <a:xfrm rot="10800000" flipV="1">
                <a:off x="7360683" y="5305672"/>
                <a:ext cx="126636" cy="126636"/>
              </a:xfrm>
              <a:custGeom>
                <a:avLst/>
                <a:gdLst>
                  <a:gd name="connsiteX0" fmla="*/ 127176 w 126636"/>
                  <a:gd name="connsiteY0" fmla="*/ 63887 h 126636"/>
                  <a:gd name="connsiteX1" fmla="*/ 108636 w 126636"/>
                  <a:gd name="connsiteY1" fmla="*/ 108660 h 126636"/>
                  <a:gd name="connsiteX2" fmla="*/ 63862 w 126636"/>
                  <a:gd name="connsiteY2" fmla="*/ 127201 h 126636"/>
                  <a:gd name="connsiteX3" fmla="*/ 63847 w 126636"/>
                  <a:gd name="connsiteY3" fmla="*/ 127201 h 126636"/>
                  <a:gd name="connsiteX4" fmla="*/ 19088 w 126636"/>
                  <a:gd name="connsiteY4" fmla="*/ 108660 h 126636"/>
                  <a:gd name="connsiteX5" fmla="*/ 19081 w 126636"/>
                  <a:gd name="connsiteY5" fmla="*/ 108652 h 126636"/>
                  <a:gd name="connsiteX6" fmla="*/ 540 w 126636"/>
                  <a:gd name="connsiteY6" fmla="*/ 63887 h 126636"/>
                  <a:gd name="connsiteX7" fmla="*/ 540 w 126636"/>
                  <a:gd name="connsiteY7" fmla="*/ 63871 h 126636"/>
                  <a:gd name="connsiteX8" fmla="*/ 63862 w 126636"/>
                  <a:gd name="connsiteY8" fmla="*/ 565 h 126636"/>
                  <a:gd name="connsiteX9" fmla="*/ 63862 w 126636"/>
                  <a:gd name="connsiteY9" fmla="*/ 565 h 126636"/>
                  <a:gd name="connsiteX10" fmla="*/ 127176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3887"/>
                    </a:moveTo>
                    <a:cubicBezTo>
                      <a:pt x="127176" y="80766"/>
                      <a:pt x="120459" y="96838"/>
                      <a:pt x="108636" y="108660"/>
                    </a:cubicBezTo>
                    <a:cubicBezTo>
                      <a:pt x="96814" y="120483"/>
                      <a:pt x="80741" y="127201"/>
                      <a:pt x="63862" y="127201"/>
                    </a:cubicBezTo>
                    <a:lnTo>
                      <a:pt x="63847" y="127201"/>
                    </a:lnTo>
                    <a:cubicBezTo>
                      <a:pt x="47064" y="127201"/>
                      <a:pt x="30960" y="120531"/>
                      <a:pt x="19088" y="108660"/>
                    </a:cubicBezTo>
                    <a:lnTo>
                      <a:pt x="19081" y="108652"/>
                    </a:lnTo>
                    <a:cubicBezTo>
                      <a:pt x="7210" y="96773"/>
                      <a:pt x="540" y="80677"/>
                      <a:pt x="540" y="63887"/>
                    </a:cubicBezTo>
                    <a:lnTo>
                      <a:pt x="540" y="63871"/>
                    </a:lnTo>
                    <a:cubicBezTo>
                      <a:pt x="549" y="28911"/>
                      <a:pt x="28895" y="565"/>
                      <a:pt x="63862" y="565"/>
                    </a:cubicBezTo>
                    <a:lnTo>
                      <a:pt x="63862" y="565"/>
                    </a:lnTo>
                    <a:cubicBezTo>
                      <a:pt x="98830" y="573"/>
                      <a:pt x="127176" y="28919"/>
                      <a:pt x="127176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B3216656-2B09-45FD-F94B-D6B8F4489B54}"/>
                  </a:ext>
                </a:extLst>
              </p:cNvPr>
              <p:cNvSpPr/>
              <p:nvPr/>
            </p:nvSpPr>
            <p:spPr>
              <a:xfrm rot="10800000" flipV="1">
                <a:off x="7644310" y="5305672"/>
                <a:ext cx="126636" cy="126636"/>
              </a:xfrm>
              <a:custGeom>
                <a:avLst/>
                <a:gdLst>
                  <a:gd name="connsiteX0" fmla="*/ 127259 w 126636"/>
                  <a:gd name="connsiteY0" fmla="*/ 63887 h 126636"/>
                  <a:gd name="connsiteX1" fmla="*/ 108711 w 126636"/>
                  <a:gd name="connsiteY1" fmla="*/ 108660 h 126636"/>
                  <a:gd name="connsiteX2" fmla="*/ 63945 w 126636"/>
                  <a:gd name="connsiteY2" fmla="*/ 127201 h 126636"/>
                  <a:gd name="connsiteX3" fmla="*/ 63928 w 126636"/>
                  <a:gd name="connsiteY3" fmla="*/ 127201 h 126636"/>
                  <a:gd name="connsiteX4" fmla="*/ 19171 w 126636"/>
                  <a:gd name="connsiteY4" fmla="*/ 108660 h 126636"/>
                  <a:gd name="connsiteX5" fmla="*/ 19163 w 126636"/>
                  <a:gd name="connsiteY5" fmla="*/ 108652 h 126636"/>
                  <a:gd name="connsiteX6" fmla="*/ 623 w 126636"/>
                  <a:gd name="connsiteY6" fmla="*/ 63887 h 126636"/>
                  <a:gd name="connsiteX7" fmla="*/ 623 w 126636"/>
                  <a:gd name="connsiteY7" fmla="*/ 63879 h 126636"/>
                  <a:gd name="connsiteX8" fmla="*/ 63945 w 126636"/>
                  <a:gd name="connsiteY8" fmla="*/ 565 h 126636"/>
                  <a:gd name="connsiteX9" fmla="*/ 63945 w 126636"/>
                  <a:gd name="connsiteY9" fmla="*/ 565 h 126636"/>
                  <a:gd name="connsiteX10" fmla="*/ 127259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3887"/>
                    </a:moveTo>
                    <a:cubicBezTo>
                      <a:pt x="127259" y="80854"/>
                      <a:pt x="120484" y="96886"/>
                      <a:pt x="108711" y="108660"/>
                    </a:cubicBezTo>
                    <a:cubicBezTo>
                      <a:pt x="96944" y="120427"/>
                      <a:pt x="80912" y="127201"/>
                      <a:pt x="63945" y="127201"/>
                    </a:cubicBezTo>
                    <a:lnTo>
                      <a:pt x="63928" y="127201"/>
                    </a:lnTo>
                    <a:cubicBezTo>
                      <a:pt x="47146" y="127201"/>
                      <a:pt x="31042" y="120531"/>
                      <a:pt x="19171" y="108660"/>
                    </a:cubicBezTo>
                    <a:lnTo>
                      <a:pt x="19163" y="108652"/>
                    </a:lnTo>
                    <a:cubicBezTo>
                      <a:pt x="7292" y="96773"/>
                      <a:pt x="623" y="80677"/>
                      <a:pt x="623" y="63887"/>
                    </a:cubicBezTo>
                    <a:lnTo>
                      <a:pt x="623" y="63879"/>
                    </a:lnTo>
                    <a:cubicBezTo>
                      <a:pt x="631" y="28911"/>
                      <a:pt x="28977" y="565"/>
                      <a:pt x="63945" y="565"/>
                    </a:cubicBezTo>
                    <a:lnTo>
                      <a:pt x="63945" y="565"/>
                    </a:lnTo>
                    <a:cubicBezTo>
                      <a:pt x="98912" y="573"/>
                      <a:pt x="127259" y="28919"/>
                      <a:pt x="127259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3AF05472-1310-4C88-98B5-7461EB27C6CC}"/>
                  </a:ext>
                </a:extLst>
              </p:cNvPr>
              <p:cNvSpPr/>
              <p:nvPr/>
            </p:nvSpPr>
            <p:spPr>
              <a:xfrm rot="10800000" flipV="1">
                <a:off x="7927937" y="5305672"/>
                <a:ext cx="126636" cy="126636"/>
              </a:xfrm>
              <a:custGeom>
                <a:avLst/>
                <a:gdLst>
                  <a:gd name="connsiteX0" fmla="*/ 127341 w 126636"/>
                  <a:gd name="connsiteY0" fmla="*/ 63887 h 126636"/>
                  <a:gd name="connsiteX1" fmla="*/ 108793 w 126636"/>
                  <a:gd name="connsiteY1" fmla="*/ 108660 h 126636"/>
                  <a:gd name="connsiteX2" fmla="*/ 64027 w 126636"/>
                  <a:gd name="connsiteY2" fmla="*/ 127201 h 126636"/>
                  <a:gd name="connsiteX3" fmla="*/ 64019 w 126636"/>
                  <a:gd name="connsiteY3" fmla="*/ 127201 h 126636"/>
                  <a:gd name="connsiteX4" fmla="*/ 19253 w 126636"/>
                  <a:gd name="connsiteY4" fmla="*/ 108660 h 126636"/>
                  <a:gd name="connsiteX5" fmla="*/ 19245 w 126636"/>
                  <a:gd name="connsiteY5" fmla="*/ 108652 h 126636"/>
                  <a:gd name="connsiteX6" fmla="*/ 705 w 126636"/>
                  <a:gd name="connsiteY6" fmla="*/ 63887 h 126636"/>
                  <a:gd name="connsiteX7" fmla="*/ 705 w 126636"/>
                  <a:gd name="connsiteY7" fmla="*/ 63879 h 126636"/>
                  <a:gd name="connsiteX8" fmla="*/ 64027 w 126636"/>
                  <a:gd name="connsiteY8" fmla="*/ 565 h 126636"/>
                  <a:gd name="connsiteX9" fmla="*/ 64027 w 126636"/>
                  <a:gd name="connsiteY9" fmla="*/ 565 h 126636"/>
                  <a:gd name="connsiteX10" fmla="*/ 127341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3887"/>
                    </a:moveTo>
                    <a:cubicBezTo>
                      <a:pt x="127341" y="80935"/>
                      <a:pt x="120510" y="96943"/>
                      <a:pt x="108793" y="108660"/>
                    </a:cubicBezTo>
                    <a:cubicBezTo>
                      <a:pt x="97075" y="120378"/>
                      <a:pt x="81076" y="127201"/>
                      <a:pt x="64027" y="127201"/>
                    </a:cubicBezTo>
                    <a:lnTo>
                      <a:pt x="64019" y="127201"/>
                    </a:lnTo>
                    <a:cubicBezTo>
                      <a:pt x="47229" y="127201"/>
                      <a:pt x="31124" y="120531"/>
                      <a:pt x="19253" y="108660"/>
                    </a:cubicBezTo>
                    <a:lnTo>
                      <a:pt x="19245" y="108652"/>
                    </a:lnTo>
                    <a:cubicBezTo>
                      <a:pt x="7374" y="96781"/>
                      <a:pt x="705" y="80677"/>
                      <a:pt x="705" y="63887"/>
                    </a:cubicBezTo>
                    <a:lnTo>
                      <a:pt x="705" y="63879"/>
                    </a:lnTo>
                    <a:cubicBezTo>
                      <a:pt x="713" y="28911"/>
                      <a:pt x="29060" y="565"/>
                      <a:pt x="64027" y="565"/>
                    </a:cubicBezTo>
                    <a:lnTo>
                      <a:pt x="64027" y="565"/>
                    </a:lnTo>
                    <a:cubicBezTo>
                      <a:pt x="98995" y="573"/>
                      <a:pt x="127341" y="28919"/>
                      <a:pt x="127341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7BC3BFAF-ECB5-F85E-A85E-2AC40A10B00D}"/>
                  </a:ext>
                </a:extLst>
              </p:cNvPr>
              <p:cNvSpPr/>
              <p:nvPr/>
            </p:nvSpPr>
            <p:spPr>
              <a:xfrm rot="10800000" flipV="1">
                <a:off x="8211564" y="5305672"/>
                <a:ext cx="126636" cy="126636"/>
              </a:xfrm>
              <a:custGeom>
                <a:avLst/>
                <a:gdLst>
                  <a:gd name="connsiteX0" fmla="*/ 127424 w 126636"/>
                  <a:gd name="connsiteY0" fmla="*/ 63887 h 126636"/>
                  <a:gd name="connsiteX1" fmla="*/ 108876 w 126636"/>
                  <a:gd name="connsiteY1" fmla="*/ 108660 h 126636"/>
                  <a:gd name="connsiteX2" fmla="*/ 64110 w 126636"/>
                  <a:gd name="connsiteY2" fmla="*/ 127201 h 126636"/>
                  <a:gd name="connsiteX3" fmla="*/ 64102 w 126636"/>
                  <a:gd name="connsiteY3" fmla="*/ 127201 h 126636"/>
                  <a:gd name="connsiteX4" fmla="*/ 19336 w 126636"/>
                  <a:gd name="connsiteY4" fmla="*/ 108660 h 126636"/>
                  <a:gd name="connsiteX5" fmla="*/ 19328 w 126636"/>
                  <a:gd name="connsiteY5" fmla="*/ 108652 h 126636"/>
                  <a:gd name="connsiteX6" fmla="*/ 788 w 126636"/>
                  <a:gd name="connsiteY6" fmla="*/ 63887 h 126636"/>
                  <a:gd name="connsiteX7" fmla="*/ 788 w 126636"/>
                  <a:gd name="connsiteY7" fmla="*/ 63879 h 126636"/>
                  <a:gd name="connsiteX8" fmla="*/ 64102 w 126636"/>
                  <a:gd name="connsiteY8" fmla="*/ 565 h 126636"/>
                  <a:gd name="connsiteX9" fmla="*/ 64110 w 126636"/>
                  <a:gd name="connsiteY9" fmla="*/ 565 h 126636"/>
                  <a:gd name="connsiteX10" fmla="*/ 127424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3887"/>
                    </a:moveTo>
                    <a:cubicBezTo>
                      <a:pt x="127424" y="81023"/>
                      <a:pt x="120545" y="96991"/>
                      <a:pt x="108876" y="108660"/>
                    </a:cubicBezTo>
                    <a:cubicBezTo>
                      <a:pt x="97215" y="120322"/>
                      <a:pt x="81247" y="127201"/>
                      <a:pt x="64110" y="127201"/>
                    </a:cubicBezTo>
                    <a:lnTo>
                      <a:pt x="64102" y="127201"/>
                    </a:lnTo>
                    <a:cubicBezTo>
                      <a:pt x="47312" y="127201"/>
                      <a:pt x="31207" y="120531"/>
                      <a:pt x="19336" y="108660"/>
                    </a:cubicBezTo>
                    <a:lnTo>
                      <a:pt x="19328" y="108652"/>
                    </a:lnTo>
                    <a:cubicBezTo>
                      <a:pt x="7457" y="96781"/>
                      <a:pt x="788" y="80677"/>
                      <a:pt x="788" y="63887"/>
                    </a:cubicBezTo>
                    <a:lnTo>
                      <a:pt x="788" y="63879"/>
                    </a:lnTo>
                    <a:cubicBezTo>
                      <a:pt x="788" y="28911"/>
                      <a:pt x="29134" y="565"/>
                      <a:pt x="64102" y="565"/>
                    </a:cubicBezTo>
                    <a:lnTo>
                      <a:pt x="64110" y="565"/>
                    </a:lnTo>
                    <a:cubicBezTo>
                      <a:pt x="99078" y="573"/>
                      <a:pt x="127424" y="28919"/>
                      <a:pt x="127424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B635FD67-4BC6-F238-960F-E1341EC27F27}"/>
                  </a:ext>
                </a:extLst>
              </p:cNvPr>
              <p:cNvSpPr/>
              <p:nvPr/>
            </p:nvSpPr>
            <p:spPr>
              <a:xfrm rot="10800000" flipV="1">
                <a:off x="8495191" y="5305672"/>
                <a:ext cx="126636" cy="126636"/>
              </a:xfrm>
              <a:custGeom>
                <a:avLst/>
                <a:gdLst>
                  <a:gd name="connsiteX0" fmla="*/ 127506 w 126636"/>
                  <a:gd name="connsiteY0" fmla="*/ 63887 h 126636"/>
                  <a:gd name="connsiteX1" fmla="*/ 108958 w 126636"/>
                  <a:gd name="connsiteY1" fmla="*/ 108660 h 126636"/>
                  <a:gd name="connsiteX2" fmla="*/ 64192 w 126636"/>
                  <a:gd name="connsiteY2" fmla="*/ 127201 h 126636"/>
                  <a:gd name="connsiteX3" fmla="*/ 64184 w 126636"/>
                  <a:gd name="connsiteY3" fmla="*/ 127201 h 126636"/>
                  <a:gd name="connsiteX4" fmla="*/ 19418 w 126636"/>
                  <a:gd name="connsiteY4" fmla="*/ 108660 h 126636"/>
                  <a:gd name="connsiteX5" fmla="*/ 19410 w 126636"/>
                  <a:gd name="connsiteY5" fmla="*/ 108652 h 126636"/>
                  <a:gd name="connsiteX6" fmla="*/ 870 w 126636"/>
                  <a:gd name="connsiteY6" fmla="*/ 63887 h 126636"/>
                  <a:gd name="connsiteX7" fmla="*/ 870 w 126636"/>
                  <a:gd name="connsiteY7" fmla="*/ 63879 h 126636"/>
                  <a:gd name="connsiteX8" fmla="*/ 64184 w 126636"/>
                  <a:gd name="connsiteY8" fmla="*/ 565 h 126636"/>
                  <a:gd name="connsiteX9" fmla="*/ 64192 w 126636"/>
                  <a:gd name="connsiteY9" fmla="*/ 565 h 126636"/>
                  <a:gd name="connsiteX10" fmla="*/ 127506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3887"/>
                    </a:moveTo>
                    <a:cubicBezTo>
                      <a:pt x="127506" y="81112"/>
                      <a:pt x="120571" y="97040"/>
                      <a:pt x="108958" y="108660"/>
                    </a:cubicBezTo>
                    <a:cubicBezTo>
                      <a:pt x="97345" y="120273"/>
                      <a:pt x="81418" y="127201"/>
                      <a:pt x="64192" y="127201"/>
                    </a:cubicBezTo>
                    <a:lnTo>
                      <a:pt x="64184" y="127201"/>
                    </a:lnTo>
                    <a:cubicBezTo>
                      <a:pt x="47394" y="127201"/>
                      <a:pt x="31289" y="120531"/>
                      <a:pt x="19418" y="108660"/>
                    </a:cubicBezTo>
                    <a:lnTo>
                      <a:pt x="19410" y="108652"/>
                    </a:lnTo>
                    <a:cubicBezTo>
                      <a:pt x="7540" y="96781"/>
                      <a:pt x="870" y="80677"/>
                      <a:pt x="870" y="63887"/>
                    </a:cubicBezTo>
                    <a:lnTo>
                      <a:pt x="870" y="63879"/>
                    </a:lnTo>
                    <a:cubicBezTo>
                      <a:pt x="870" y="28911"/>
                      <a:pt x="29217" y="565"/>
                      <a:pt x="64184" y="565"/>
                    </a:cubicBezTo>
                    <a:lnTo>
                      <a:pt x="64192" y="565"/>
                    </a:lnTo>
                    <a:cubicBezTo>
                      <a:pt x="99159" y="573"/>
                      <a:pt x="127506" y="28919"/>
                      <a:pt x="127506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BC6DFF49-2556-83B4-58BB-C545350D74FF}"/>
                  </a:ext>
                </a:extLst>
              </p:cNvPr>
              <p:cNvSpPr/>
              <p:nvPr/>
            </p:nvSpPr>
            <p:spPr>
              <a:xfrm rot="10800000" flipV="1">
                <a:off x="8778817" y="5305672"/>
                <a:ext cx="126636" cy="126636"/>
              </a:xfrm>
              <a:custGeom>
                <a:avLst/>
                <a:gdLst>
                  <a:gd name="connsiteX0" fmla="*/ 127589 w 126636"/>
                  <a:gd name="connsiteY0" fmla="*/ 63887 h 126636"/>
                  <a:gd name="connsiteX1" fmla="*/ 109040 w 126636"/>
                  <a:gd name="connsiteY1" fmla="*/ 108660 h 126636"/>
                  <a:gd name="connsiteX2" fmla="*/ 64274 w 126636"/>
                  <a:gd name="connsiteY2" fmla="*/ 127201 h 126636"/>
                  <a:gd name="connsiteX3" fmla="*/ 64267 w 126636"/>
                  <a:gd name="connsiteY3" fmla="*/ 127201 h 126636"/>
                  <a:gd name="connsiteX4" fmla="*/ 19501 w 126636"/>
                  <a:gd name="connsiteY4" fmla="*/ 108660 h 126636"/>
                  <a:gd name="connsiteX5" fmla="*/ 19493 w 126636"/>
                  <a:gd name="connsiteY5" fmla="*/ 108652 h 126636"/>
                  <a:gd name="connsiteX6" fmla="*/ 952 w 126636"/>
                  <a:gd name="connsiteY6" fmla="*/ 63887 h 126636"/>
                  <a:gd name="connsiteX7" fmla="*/ 952 w 126636"/>
                  <a:gd name="connsiteY7" fmla="*/ 63879 h 126636"/>
                  <a:gd name="connsiteX8" fmla="*/ 64267 w 126636"/>
                  <a:gd name="connsiteY8" fmla="*/ 565 h 126636"/>
                  <a:gd name="connsiteX9" fmla="*/ 64267 w 126636"/>
                  <a:gd name="connsiteY9" fmla="*/ 565 h 126636"/>
                  <a:gd name="connsiteX10" fmla="*/ 127589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3887"/>
                    </a:moveTo>
                    <a:cubicBezTo>
                      <a:pt x="127589" y="81201"/>
                      <a:pt x="120605" y="97096"/>
                      <a:pt x="109040" y="108660"/>
                    </a:cubicBezTo>
                    <a:cubicBezTo>
                      <a:pt x="97476" y="120217"/>
                      <a:pt x="81581" y="127201"/>
                      <a:pt x="64274" y="127201"/>
                    </a:cubicBezTo>
                    <a:lnTo>
                      <a:pt x="64267" y="127201"/>
                    </a:lnTo>
                    <a:cubicBezTo>
                      <a:pt x="47476" y="127201"/>
                      <a:pt x="31371" y="120531"/>
                      <a:pt x="19501" y="108660"/>
                    </a:cubicBezTo>
                    <a:lnTo>
                      <a:pt x="19493" y="108652"/>
                    </a:lnTo>
                    <a:cubicBezTo>
                      <a:pt x="7621" y="96781"/>
                      <a:pt x="952" y="80677"/>
                      <a:pt x="952" y="63887"/>
                    </a:cubicBezTo>
                    <a:lnTo>
                      <a:pt x="952" y="63879"/>
                    </a:lnTo>
                    <a:cubicBezTo>
                      <a:pt x="952" y="28911"/>
                      <a:pt x="29299" y="565"/>
                      <a:pt x="64267" y="565"/>
                    </a:cubicBezTo>
                    <a:lnTo>
                      <a:pt x="64267" y="565"/>
                    </a:lnTo>
                    <a:cubicBezTo>
                      <a:pt x="99234" y="573"/>
                      <a:pt x="127589" y="28919"/>
                      <a:pt x="127589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0303890D-A2D7-C1EC-67B1-8A2AB55421AE}"/>
                  </a:ext>
                </a:extLst>
              </p:cNvPr>
              <p:cNvSpPr/>
              <p:nvPr/>
            </p:nvSpPr>
            <p:spPr>
              <a:xfrm rot="10800000" flipV="1">
                <a:off x="9062452" y="5305672"/>
                <a:ext cx="126627" cy="126636"/>
              </a:xfrm>
              <a:custGeom>
                <a:avLst/>
                <a:gdLst>
                  <a:gd name="connsiteX0" fmla="*/ 127663 w 126627"/>
                  <a:gd name="connsiteY0" fmla="*/ 63887 h 126636"/>
                  <a:gd name="connsiteX1" fmla="*/ 109123 w 126627"/>
                  <a:gd name="connsiteY1" fmla="*/ 108660 h 126636"/>
                  <a:gd name="connsiteX2" fmla="*/ 64357 w 126627"/>
                  <a:gd name="connsiteY2" fmla="*/ 127201 h 126636"/>
                  <a:gd name="connsiteX3" fmla="*/ 64349 w 126627"/>
                  <a:gd name="connsiteY3" fmla="*/ 127201 h 126636"/>
                  <a:gd name="connsiteX4" fmla="*/ 19583 w 126627"/>
                  <a:gd name="connsiteY4" fmla="*/ 108668 h 126636"/>
                  <a:gd name="connsiteX5" fmla="*/ 19575 w 126627"/>
                  <a:gd name="connsiteY5" fmla="*/ 108660 h 126636"/>
                  <a:gd name="connsiteX6" fmla="*/ 1035 w 126627"/>
                  <a:gd name="connsiteY6" fmla="*/ 63887 h 126636"/>
                  <a:gd name="connsiteX7" fmla="*/ 1035 w 126627"/>
                  <a:gd name="connsiteY7" fmla="*/ 63887 h 126636"/>
                  <a:gd name="connsiteX8" fmla="*/ 64349 w 126627"/>
                  <a:gd name="connsiteY8" fmla="*/ 565 h 126636"/>
                  <a:gd name="connsiteX9" fmla="*/ 64349 w 126627"/>
                  <a:gd name="connsiteY9" fmla="*/ 565 h 126636"/>
                  <a:gd name="connsiteX10" fmla="*/ 127663 w 126627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3887"/>
                    </a:moveTo>
                    <a:cubicBezTo>
                      <a:pt x="127663" y="81282"/>
                      <a:pt x="120631" y="97144"/>
                      <a:pt x="109123" y="108660"/>
                    </a:cubicBezTo>
                    <a:cubicBezTo>
                      <a:pt x="97615" y="120168"/>
                      <a:pt x="81752" y="127201"/>
                      <a:pt x="64357" y="127201"/>
                    </a:cubicBezTo>
                    <a:lnTo>
                      <a:pt x="64349" y="127201"/>
                    </a:lnTo>
                    <a:cubicBezTo>
                      <a:pt x="47559" y="127201"/>
                      <a:pt x="31454" y="120531"/>
                      <a:pt x="19583" y="108668"/>
                    </a:cubicBezTo>
                    <a:lnTo>
                      <a:pt x="19575" y="108660"/>
                    </a:lnTo>
                    <a:cubicBezTo>
                      <a:pt x="7704" y="96781"/>
                      <a:pt x="1035" y="80677"/>
                      <a:pt x="1035" y="63887"/>
                    </a:cubicBezTo>
                    <a:lnTo>
                      <a:pt x="1035" y="63887"/>
                    </a:lnTo>
                    <a:cubicBezTo>
                      <a:pt x="1035" y="28919"/>
                      <a:pt x="29382" y="565"/>
                      <a:pt x="64349" y="565"/>
                    </a:cubicBezTo>
                    <a:lnTo>
                      <a:pt x="64349" y="565"/>
                    </a:lnTo>
                    <a:cubicBezTo>
                      <a:pt x="99316" y="573"/>
                      <a:pt x="127663" y="28919"/>
                      <a:pt x="127663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05F4458A-A593-C3F0-480C-C0173697734F}"/>
                  </a:ext>
                </a:extLst>
              </p:cNvPr>
              <p:cNvSpPr/>
              <p:nvPr/>
            </p:nvSpPr>
            <p:spPr>
              <a:xfrm rot="10800000" flipV="1">
                <a:off x="9346079" y="5305672"/>
                <a:ext cx="126636" cy="126636"/>
              </a:xfrm>
              <a:custGeom>
                <a:avLst/>
                <a:gdLst>
                  <a:gd name="connsiteX0" fmla="*/ 127753 w 126636"/>
                  <a:gd name="connsiteY0" fmla="*/ 63887 h 126636"/>
                  <a:gd name="connsiteX1" fmla="*/ 109213 w 126636"/>
                  <a:gd name="connsiteY1" fmla="*/ 108660 h 126636"/>
                  <a:gd name="connsiteX2" fmla="*/ 64447 w 126636"/>
                  <a:gd name="connsiteY2" fmla="*/ 127201 h 126636"/>
                  <a:gd name="connsiteX3" fmla="*/ 64439 w 126636"/>
                  <a:gd name="connsiteY3" fmla="*/ 127201 h 126636"/>
                  <a:gd name="connsiteX4" fmla="*/ 19674 w 126636"/>
                  <a:gd name="connsiteY4" fmla="*/ 108668 h 126636"/>
                  <a:gd name="connsiteX5" fmla="*/ 19666 w 126636"/>
                  <a:gd name="connsiteY5" fmla="*/ 108660 h 126636"/>
                  <a:gd name="connsiteX6" fmla="*/ 1117 w 126636"/>
                  <a:gd name="connsiteY6" fmla="*/ 63887 h 126636"/>
                  <a:gd name="connsiteX7" fmla="*/ 1117 w 126636"/>
                  <a:gd name="connsiteY7" fmla="*/ 63887 h 126636"/>
                  <a:gd name="connsiteX8" fmla="*/ 64439 w 126636"/>
                  <a:gd name="connsiteY8" fmla="*/ 565 h 126636"/>
                  <a:gd name="connsiteX9" fmla="*/ 64439 w 126636"/>
                  <a:gd name="connsiteY9" fmla="*/ 565 h 126636"/>
                  <a:gd name="connsiteX10" fmla="*/ 127753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3887"/>
                    </a:moveTo>
                    <a:cubicBezTo>
                      <a:pt x="127753" y="81370"/>
                      <a:pt x="120665" y="97201"/>
                      <a:pt x="109213" y="108660"/>
                    </a:cubicBezTo>
                    <a:cubicBezTo>
                      <a:pt x="97754" y="120112"/>
                      <a:pt x="81931" y="127201"/>
                      <a:pt x="64447" y="127201"/>
                    </a:cubicBezTo>
                    <a:lnTo>
                      <a:pt x="64439" y="127201"/>
                    </a:lnTo>
                    <a:cubicBezTo>
                      <a:pt x="47649" y="127201"/>
                      <a:pt x="31544" y="120531"/>
                      <a:pt x="19674" y="108668"/>
                    </a:cubicBezTo>
                    <a:lnTo>
                      <a:pt x="19666" y="108660"/>
                    </a:lnTo>
                    <a:cubicBezTo>
                      <a:pt x="7795" y="96781"/>
                      <a:pt x="1117" y="80677"/>
                      <a:pt x="1117" y="63887"/>
                    </a:cubicBezTo>
                    <a:lnTo>
                      <a:pt x="1117" y="63887"/>
                    </a:lnTo>
                    <a:cubicBezTo>
                      <a:pt x="1117" y="28919"/>
                      <a:pt x="29472" y="565"/>
                      <a:pt x="64439" y="565"/>
                    </a:cubicBezTo>
                    <a:lnTo>
                      <a:pt x="64439" y="565"/>
                    </a:lnTo>
                    <a:cubicBezTo>
                      <a:pt x="99407" y="565"/>
                      <a:pt x="127753" y="28919"/>
                      <a:pt x="127753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2" name="图形 214">
              <a:extLst>
                <a:ext uri="{FF2B5EF4-FFF2-40B4-BE49-F238E27FC236}">
                  <a16:creationId xmlns:a16="http://schemas.microsoft.com/office/drawing/2014/main" id="{47B238D3-82D4-8FAA-10DC-518BC85DB5EB}"/>
                </a:ext>
              </a:extLst>
            </p:cNvPr>
            <p:cNvGrpSpPr/>
            <p:nvPr/>
          </p:nvGrpSpPr>
          <p:grpSpPr>
            <a:xfrm>
              <a:off x="7077057" y="5561719"/>
              <a:ext cx="2395658" cy="126636"/>
              <a:chOff x="7077057" y="5561719"/>
              <a:chExt cx="2395658" cy="126636"/>
            </a:xfrm>
            <a:solidFill>
              <a:srgbClr val="FFCC00"/>
            </a:solidFill>
          </p:grpSpPr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C709C80F-F04A-702A-655B-E42702A3065E}"/>
                  </a:ext>
                </a:extLst>
              </p:cNvPr>
              <p:cNvSpPr/>
              <p:nvPr/>
            </p:nvSpPr>
            <p:spPr>
              <a:xfrm rot="10800000" flipV="1">
                <a:off x="7077057" y="5561719"/>
                <a:ext cx="126627" cy="126636"/>
              </a:xfrm>
              <a:custGeom>
                <a:avLst/>
                <a:gdLst>
                  <a:gd name="connsiteX0" fmla="*/ 127086 w 126627"/>
                  <a:gd name="connsiteY0" fmla="*/ 63929 h 126636"/>
                  <a:gd name="connsiteX1" fmla="*/ 108546 w 126627"/>
                  <a:gd name="connsiteY1" fmla="*/ 108703 h 126636"/>
                  <a:gd name="connsiteX2" fmla="*/ 63772 w 126627"/>
                  <a:gd name="connsiteY2" fmla="*/ 127243 h 126636"/>
                  <a:gd name="connsiteX3" fmla="*/ 63756 w 126627"/>
                  <a:gd name="connsiteY3" fmla="*/ 127243 h 126636"/>
                  <a:gd name="connsiteX4" fmla="*/ 18998 w 126627"/>
                  <a:gd name="connsiteY4" fmla="*/ 108703 h 126636"/>
                  <a:gd name="connsiteX5" fmla="*/ 18990 w 126627"/>
                  <a:gd name="connsiteY5" fmla="*/ 108695 h 126636"/>
                  <a:gd name="connsiteX6" fmla="*/ 458 w 126627"/>
                  <a:gd name="connsiteY6" fmla="*/ 63929 h 126636"/>
                  <a:gd name="connsiteX7" fmla="*/ 458 w 126627"/>
                  <a:gd name="connsiteY7" fmla="*/ 63913 h 126636"/>
                  <a:gd name="connsiteX8" fmla="*/ 63772 w 126627"/>
                  <a:gd name="connsiteY8" fmla="*/ 607 h 126636"/>
                  <a:gd name="connsiteX9" fmla="*/ 63780 w 126627"/>
                  <a:gd name="connsiteY9" fmla="*/ 607 h 126636"/>
                  <a:gd name="connsiteX10" fmla="*/ 127086 w 126627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3929"/>
                    </a:moveTo>
                    <a:cubicBezTo>
                      <a:pt x="127086" y="80719"/>
                      <a:pt x="120417" y="96824"/>
                      <a:pt x="108546" y="108703"/>
                    </a:cubicBezTo>
                    <a:cubicBezTo>
                      <a:pt x="96667" y="120574"/>
                      <a:pt x="80562" y="127243"/>
                      <a:pt x="63772" y="127243"/>
                    </a:cubicBezTo>
                    <a:lnTo>
                      <a:pt x="63756" y="127243"/>
                    </a:lnTo>
                    <a:cubicBezTo>
                      <a:pt x="46974" y="127243"/>
                      <a:pt x="30869" y="120574"/>
                      <a:pt x="18998" y="108703"/>
                    </a:cubicBezTo>
                    <a:lnTo>
                      <a:pt x="18990" y="108695"/>
                    </a:lnTo>
                    <a:cubicBezTo>
                      <a:pt x="7119" y="96816"/>
                      <a:pt x="449" y="80719"/>
                      <a:pt x="458" y="63929"/>
                    </a:cubicBezTo>
                    <a:lnTo>
                      <a:pt x="458" y="63913"/>
                    </a:lnTo>
                    <a:cubicBezTo>
                      <a:pt x="458" y="28954"/>
                      <a:pt x="28805" y="607"/>
                      <a:pt x="63772" y="607"/>
                    </a:cubicBezTo>
                    <a:lnTo>
                      <a:pt x="63780" y="607"/>
                    </a:lnTo>
                    <a:cubicBezTo>
                      <a:pt x="98747" y="615"/>
                      <a:pt x="127086" y="28962"/>
                      <a:pt x="127086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3EA5F7C4-1A2B-3639-F691-B11190765EF0}"/>
                  </a:ext>
                </a:extLst>
              </p:cNvPr>
              <p:cNvSpPr/>
              <p:nvPr/>
            </p:nvSpPr>
            <p:spPr>
              <a:xfrm rot="10800000" flipV="1">
                <a:off x="7360683" y="5561719"/>
                <a:ext cx="126636" cy="126636"/>
              </a:xfrm>
              <a:custGeom>
                <a:avLst/>
                <a:gdLst>
                  <a:gd name="connsiteX0" fmla="*/ 127176 w 126636"/>
                  <a:gd name="connsiteY0" fmla="*/ 63929 h 126636"/>
                  <a:gd name="connsiteX1" fmla="*/ 108636 w 126636"/>
                  <a:gd name="connsiteY1" fmla="*/ 108703 h 126636"/>
                  <a:gd name="connsiteX2" fmla="*/ 63862 w 126636"/>
                  <a:gd name="connsiteY2" fmla="*/ 127243 h 126636"/>
                  <a:gd name="connsiteX3" fmla="*/ 63847 w 126636"/>
                  <a:gd name="connsiteY3" fmla="*/ 127243 h 126636"/>
                  <a:gd name="connsiteX4" fmla="*/ 19088 w 126636"/>
                  <a:gd name="connsiteY4" fmla="*/ 108703 h 126636"/>
                  <a:gd name="connsiteX5" fmla="*/ 19081 w 126636"/>
                  <a:gd name="connsiteY5" fmla="*/ 108695 h 126636"/>
                  <a:gd name="connsiteX6" fmla="*/ 540 w 126636"/>
                  <a:gd name="connsiteY6" fmla="*/ 63929 h 126636"/>
                  <a:gd name="connsiteX7" fmla="*/ 540 w 126636"/>
                  <a:gd name="connsiteY7" fmla="*/ 63913 h 126636"/>
                  <a:gd name="connsiteX8" fmla="*/ 63862 w 126636"/>
                  <a:gd name="connsiteY8" fmla="*/ 607 h 126636"/>
                  <a:gd name="connsiteX9" fmla="*/ 63862 w 126636"/>
                  <a:gd name="connsiteY9" fmla="*/ 607 h 126636"/>
                  <a:gd name="connsiteX10" fmla="*/ 127176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3929"/>
                    </a:moveTo>
                    <a:cubicBezTo>
                      <a:pt x="127176" y="80808"/>
                      <a:pt x="120459" y="96881"/>
                      <a:pt x="108636" y="108703"/>
                    </a:cubicBezTo>
                    <a:cubicBezTo>
                      <a:pt x="96814" y="120526"/>
                      <a:pt x="80741" y="127243"/>
                      <a:pt x="63862" y="127243"/>
                    </a:cubicBezTo>
                    <a:lnTo>
                      <a:pt x="63847" y="127243"/>
                    </a:lnTo>
                    <a:cubicBezTo>
                      <a:pt x="47064" y="127243"/>
                      <a:pt x="30960" y="120574"/>
                      <a:pt x="19088" y="108703"/>
                    </a:cubicBezTo>
                    <a:lnTo>
                      <a:pt x="19081" y="108695"/>
                    </a:lnTo>
                    <a:cubicBezTo>
                      <a:pt x="7210" y="96816"/>
                      <a:pt x="540" y="80719"/>
                      <a:pt x="540" y="63929"/>
                    </a:cubicBezTo>
                    <a:lnTo>
                      <a:pt x="540" y="63913"/>
                    </a:lnTo>
                    <a:cubicBezTo>
                      <a:pt x="549" y="28954"/>
                      <a:pt x="28895" y="607"/>
                      <a:pt x="63862" y="607"/>
                    </a:cubicBezTo>
                    <a:lnTo>
                      <a:pt x="63862" y="607"/>
                    </a:lnTo>
                    <a:cubicBezTo>
                      <a:pt x="98830" y="615"/>
                      <a:pt x="127176" y="28962"/>
                      <a:pt x="127176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697B598F-854D-26F4-3726-BF7DF1F5CC93}"/>
                  </a:ext>
                </a:extLst>
              </p:cNvPr>
              <p:cNvSpPr/>
              <p:nvPr/>
            </p:nvSpPr>
            <p:spPr>
              <a:xfrm rot="10800000" flipV="1">
                <a:off x="7644310" y="5561719"/>
                <a:ext cx="126636" cy="126636"/>
              </a:xfrm>
              <a:custGeom>
                <a:avLst/>
                <a:gdLst>
                  <a:gd name="connsiteX0" fmla="*/ 127259 w 126636"/>
                  <a:gd name="connsiteY0" fmla="*/ 63929 h 126636"/>
                  <a:gd name="connsiteX1" fmla="*/ 108711 w 126636"/>
                  <a:gd name="connsiteY1" fmla="*/ 108703 h 126636"/>
                  <a:gd name="connsiteX2" fmla="*/ 63945 w 126636"/>
                  <a:gd name="connsiteY2" fmla="*/ 127243 h 126636"/>
                  <a:gd name="connsiteX3" fmla="*/ 63928 w 126636"/>
                  <a:gd name="connsiteY3" fmla="*/ 127243 h 126636"/>
                  <a:gd name="connsiteX4" fmla="*/ 19171 w 126636"/>
                  <a:gd name="connsiteY4" fmla="*/ 108703 h 126636"/>
                  <a:gd name="connsiteX5" fmla="*/ 19163 w 126636"/>
                  <a:gd name="connsiteY5" fmla="*/ 108695 h 126636"/>
                  <a:gd name="connsiteX6" fmla="*/ 623 w 126636"/>
                  <a:gd name="connsiteY6" fmla="*/ 63929 h 126636"/>
                  <a:gd name="connsiteX7" fmla="*/ 623 w 126636"/>
                  <a:gd name="connsiteY7" fmla="*/ 63921 h 126636"/>
                  <a:gd name="connsiteX8" fmla="*/ 63945 w 126636"/>
                  <a:gd name="connsiteY8" fmla="*/ 607 h 126636"/>
                  <a:gd name="connsiteX9" fmla="*/ 63945 w 126636"/>
                  <a:gd name="connsiteY9" fmla="*/ 607 h 126636"/>
                  <a:gd name="connsiteX10" fmla="*/ 127259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3929"/>
                    </a:moveTo>
                    <a:cubicBezTo>
                      <a:pt x="127259" y="80897"/>
                      <a:pt x="120484" y="96929"/>
                      <a:pt x="108711" y="108703"/>
                    </a:cubicBezTo>
                    <a:cubicBezTo>
                      <a:pt x="96944" y="120469"/>
                      <a:pt x="80912" y="127243"/>
                      <a:pt x="63945" y="127243"/>
                    </a:cubicBezTo>
                    <a:lnTo>
                      <a:pt x="63928" y="127243"/>
                    </a:lnTo>
                    <a:cubicBezTo>
                      <a:pt x="47146" y="127243"/>
                      <a:pt x="31042" y="120574"/>
                      <a:pt x="19171" y="108703"/>
                    </a:cubicBezTo>
                    <a:lnTo>
                      <a:pt x="19163" y="108695"/>
                    </a:lnTo>
                    <a:cubicBezTo>
                      <a:pt x="7292" y="96816"/>
                      <a:pt x="623" y="80719"/>
                      <a:pt x="623" y="63929"/>
                    </a:cubicBezTo>
                    <a:lnTo>
                      <a:pt x="623" y="63921"/>
                    </a:lnTo>
                    <a:cubicBezTo>
                      <a:pt x="631" y="28954"/>
                      <a:pt x="28977" y="607"/>
                      <a:pt x="63945" y="607"/>
                    </a:cubicBezTo>
                    <a:lnTo>
                      <a:pt x="63945" y="607"/>
                    </a:lnTo>
                    <a:cubicBezTo>
                      <a:pt x="98912" y="615"/>
                      <a:pt x="127259" y="28962"/>
                      <a:pt x="127259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4F37E14F-9E7E-E3E5-EF56-883E50555F3C}"/>
                  </a:ext>
                </a:extLst>
              </p:cNvPr>
              <p:cNvSpPr/>
              <p:nvPr/>
            </p:nvSpPr>
            <p:spPr>
              <a:xfrm rot="10800000" flipV="1">
                <a:off x="7927937" y="5561719"/>
                <a:ext cx="126636" cy="126636"/>
              </a:xfrm>
              <a:custGeom>
                <a:avLst/>
                <a:gdLst>
                  <a:gd name="connsiteX0" fmla="*/ 127341 w 126636"/>
                  <a:gd name="connsiteY0" fmla="*/ 63929 h 126636"/>
                  <a:gd name="connsiteX1" fmla="*/ 108793 w 126636"/>
                  <a:gd name="connsiteY1" fmla="*/ 108703 h 126636"/>
                  <a:gd name="connsiteX2" fmla="*/ 64027 w 126636"/>
                  <a:gd name="connsiteY2" fmla="*/ 127243 h 126636"/>
                  <a:gd name="connsiteX3" fmla="*/ 64019 w 126636"/>
                  <a:gd name="connsiteY3" fmla="*/ 127243 h 126636"/>
                  <a:gd name="connsiteX4" fmla="*/ 19253 w 126636"/>
                  <a:gd name="connsiteY4" fmla="*/ 108703 h 126636"/>
                  <a:gd name="connsiteX5" fmla="*/ 19245 w 126636"/>
                  <a:gd name="connsiteY5" fmla="*/ 108695 h 126636"/>
                  <a:gd name="connsiteX6" fmla="*/ 705 w 126636"/>
                  <a:gd name="connsiteY6" fmla="*/ 63929 h 126636"/>
                  <a:gd name="connsiteX7" fmla="*/ 705 w 126636"/>
                  <a:gd name="connsiteY7" fmla="*/ 63921 h 126636"/>
                  <a:gd name="connsiteX8" fmla="*/ 64027 w 126636"/>
                  <a:gd name="connsiteY8" fmla="*/ 607 h 126636"/>
                  <a:gd name="connsiteX9" fmla="*/ 64027 w 126636"/>
                  <a:gd name="connsiteY9" fmla="*/ 607 h 126636"/>
                  <a:gd name="connsiteX10" fmla="*/ 127341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3929"/>
                    </a:moveTo>
                    <a:cubicBezTo>
                      <a:pt x="127341" y="80978"/>
                      <a:pt x="120510" y="96985"/>
                      <a:pt x="108793" y="108703"/>
                    </a:cubicBezTo>
                    <a:cubicBezTo>
                      <a:pt x="97075" y="120421"/>
                      <a:pt x="81076" y="127243"/>
                      <a:pt x="64027" y="127243"/>
                    </a:cubicBezTo>
                    <a:lnTo>
                      <a:pt x="64019" y="127243"/>
                    </a:lnTo>
                    <a:cubicBezTo>
                      <a:pt x="47229" y="127243"/>
                      <a:pt x="31124" y="120574"/>
                      <a:pt x="19253" y="108703"/>
                    </a:cubicBezTo>
                    <a:lnTo>
                      <a:pt x="19245" y="108695"/>
                    </a:lnTo>
                    <a:cubicBezTo>
                      <a:pt x="7374" y="96824"/>
                      <a:pt x="705" y="80719"/>
                      <a:pt x="705" y="63929"/>
                    </a:cubicBezTo>
                    <a:lnTo>
                      <a:pt x="705" y="63921"/>
                    </a:lnTo>
                    <a:cubicBezTo>
                      <a:pt x="713" y="28954"/>
                      <a:pt x="29060" y="607"/>
                      <a:pt x="64027" y="607"/>
                    </a:cubicBezTo>
                    <a:lnTo>
                      <a:pt x="64027" y="607"/>
                    </a:lnTo>
                    <a:cubicBezTo>
                      <a:pt x="98995" y="615"/>
                      <a:pt x="127341" y="28962"/>
                      <a:pt x="127341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869931C8-74E7-AB0C-93E9-251E47C50754}"/>
                  </a:ext>
                </a:extLst>
              </p:cNvPr>
              <p:cNvSpPr/>
              <p:nvPr/>
            </p:nvSpPr>
            <p:spPr>
              <a:xfrm rot="10800000" flipV="1">
                <a:off x="8211564" y="5561719"/>
                <a:ext cx="126636" cy="126636"/>
              </a:xfrm>
              <a:custGeom>
                <a:avLst/>
                <a:gdLst>
                  <a:gd name="connsiteX0" fmla="*/ 127424 w 126636"/>
                  <a:gd name="connsiteY0" fmla="*/ 63929 h 126636"/>
                  <a:gd name="connsiteX1" fmla="*/ 108876 w 126636"/>
                  <a:gd name="connsiteY1" fmla="*/ 108703 h 126636"/>
                  <a:gd name="connsiteX2" fmla="*/ 64110 w 126636"/>
                  <a:gd name="connsiteY2" fmla="*/ 127243 h 126636"/>
                  <a:gd name="connsiteX3" fmla="*/ 64102 w 126636"/>
                  <a:gd name="connsiteY3" fmla="*/ 127243 h 126636"/>
                  <a:gd name="connsiteX4" fmla="*/ 19336 w 126636"/>
                  <a:gd name="connsiteY4" fmla="*/ 108703 h 126636"/>
                  <a:gd name="connsiteX5" fmla="*/ 19328 w 126636"/>
                  <a:gd name="connsiteY5" fmla="*/ 108695 h 126636"/>
                  <a:gd name="connsiteX6" fmla="*/ 788 w 126636"/>
                  <a:gd name="connsiteY6" fmla="*/ 63929 h 126636"/>
                  <a:gd name="connsiteX7" fmla="*/ 788 w 126636"/>
                  <a:gd name="connsiteY7" fmla="*/ 63921 h 126636"/>
                  <a:gd name="connsiteX8" fmla="*/ 64102 w 126636"/>
                  <a:gd name="connsiteY8" fmla="*/ 607 h 126636"/>
                  <a:gd name="connsiteX9" fmla="*/ 64110 w 126636"/>
                  <a:gd name="connsiteY9" fmla="*/ 607 h 126636"/>
                  <a:gd name="connsiteX10" fmla="*/ 127424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3929"/>
                    </a:moveTo>
                    <a:cubicBezTo>
                      <a:pt x="127424" y="81066"/>
                      <a:pt x="120545" y="97034"/>
                      <a:pt x="108876" y="108703"/>
                    </a:cubicBezTo>
                    <a:cubicBezTo>
                      <a:pt x="97215" y="120364"/>
                      <a:pt x="81247" y="127243"/>
                      <a:pt x="64110" y="127243"/>
                    </a:cubicBezTo>
                    <a:lnTo>
                      <a:pt x="64102" y="127243"/>
                    </a:lnTo>
                    <a:cubicBezTo>
                      <a:pt x="47312" y="127243"/>
                      <a:pt x="31207" y="120574"/>
                      <a:pt x="19336" y="108703"/>
                    </a:cubicBezTo>
                    <a:lnTo>
                      <a:pt x="19328" y="108695"/>
                    </a:lnTo>
                    <a:cubicBezTo>
                      <a:pt x="7457" y="96824"/>
                      <a:pt x="788" y="80719"/>
                      <a:pt x="788" y="63929"/>
                    </a:cubicBezTo>
                    <a:lnTo>
                      <a:pt x="788" y="63921"/>
                    </a:lnTo>
                    <a:cubicBezTo>
                      <a:pt x="788" y="28954"/>
                      <a:pt x="29134" y="607"/>
                      <a:pt x="64102" y="607"/>
                    </a:cubicBezTo>
                    <a:lnTo>
                      <a:pt x="64110" y="607"/>
                    </a:lnTo>
                    <a:cubicBezTo>
                      <a:pt x="99078" y="615"/>
                      <a:pt x="127424" y="28962"/>
                      <a:pt x="127424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2A5AAD52-1486-47DE-1FB1-BE5B4E9108E9}"/>
                  </a:ext>
                </a:extLst>
              </p:cNvPr>
              <p:cNvSpPr/>
              <p:nvPr/>
            </p:nvSpPr>
            <p:spPr>
              <a:xfrm rot="10800000" flipV="1">
                <a:off x="8495191" y="5561719"/>
                <a:ext cx="126636" cy="126636"/>
              </a:xfrm>
              <a:custGeom>
                <a:avLst/>
                <a:gdLst>
                  <a:gd name="connsiteX0" fmla="*/ 127506 w 126636"/>
                  <a:gd name="connsiteY0" fmla="*/ 63929 h 126636"/>
                  <a:gd name="connsiteX1" fmla="*/ 108958 w 126636"/>
                  <a:gd name="connsiteY1" fmla="*/ 108703 h 126636"/>
                  <a:gd name="connsiteX2" fmla="*/ 64192 w 126636"/>
                  <a:gd name="connsiteY2" fmla="*/ 127243 h 126636"/>
                  <a:gd name="connsiteX3" fmla="*/ 64184 w 126636"/>
                  <a:gd name="connsiteY3" fmla="*/ 127243 h 126636"/>
                  <a:gd name="connsiteX4" fmla="*/ 19418 w 126636"/>
                  <a:gd name="connsiteY4" fmla="*/ 108703 h 126636"/>
                  <a:gd name="connsiteX5" fmla="*/ 19410 w 126636"/>
                  <a:gd name="connsiteY5" fmla="*/ 108695 h 126636"/>
                  <a:gd name="connsiteX6" fmla="*/ 870 w 126636"/>
                  <a:gd name="connsiteY6" fmla="*/ 63929 h 126636"/>
                  <a:gd name="connsiteX7" fmla="*/ 870 w 126636"/>
                  <a:gd name="connsiteY7" fmla="*/ 63921 h 126636"/>
                  <a:gd name="connsiteX8" fmla="*/ 64184 w 126636"/>
                  <a:gd name="connsiteY8" fmla="*/ 607 h 126636"/>
                  <a:gd name="connsiteX9" fmla="*/ 64192 w 126636"/>
                  <a:gd name="connsiteY9" fmla="*/ 607 h 126636"/>
                  <a:gd name="connsiteX10" fmla="*/ 127506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3929"/>
                    </a:moveTo>
                    <a:cubicBezTo>
                      <a:pt x="127506" y="81155"/>
                      <a:pt x="120571" y="97082"/>
                      <a:pt x="108958" y="108703"/>
                    </a:cubicBezTo>
                    <a:cubicBezTo>
                      <a:pt x="97345" y="120316"/>
                      <a:pt x="81418" y="127243"/>
                      <a:pt x="64192" y="127243"/>
                    </a:cubicBezTo>
                    <a:lnTo>
                      <a:pt x="64184" y="127243"/>
                    </a:lnTo>
                    <a:cubicBezTo>
                      <a:pt x="47394" y="127243"/>
                      <a:pt x="31289" y="120574"/>
                      <a:pt x="19418" y="108703"/>
                    </a:cubicBezTo>
                    <a:lnTo>
                      <a:pt x="19410" y="108695"/>
                    </a:lnTo>
                    <a:cubicBezTo>
                      <a:pt x="7540" y="96824"/>
                      <a:pt x="870" y="80719"/>
                      <a:pt x="870" y="63929"/>
                    </a:cubicBezTo>
                    <a:lnTo>
                      <a:pt x="870" y="63921"/>
                    </a:lnTo>
                    <a:cubicBezTo>
                      <a:pt x="870" y="28954"/>
                      <a:pt x="29217" y="607"/>
                      <a:pt x="64184" y="607"/>
                    </a:cubicBezTo>
                    <a:lnTo>
                      <a:pt x="64192" y="607"/>
                    </a:lnTo>
                    <a:cubicBezTo>
                      <a:pt x="99159" y="615"/>
                      <a:pt x="127506" y="28962"/>
                      <a:pt x="127506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8C910924-D94B-C581-A5DD-1693AA89C18A}"/>
                  </a:ext>
                </a:extLst>
              </p:cNvPr>
              <p:cNvSpPr/>
              <p:nvPr/>
            </p:nvSpPr>
            <p:spPr>
              <a:xfrm rot="10800000" flipV="1">
                <a:off x="8778817" y="5561719"/>
                <a:ext cx="126636" cy="126636"/>
              </a:xfrm>
              <a:custGeom>
                <a:avLst/>
                <a:gdLst>
                  <a:gd name="connsiteX0" fmla="*/ 127589 w 126636"/>
                  <a:gd name="connsiteY0" fmla="*/ 63929 h 126636"/>
                  <a:gd name="connsiteX1" fmla="*/ 109040 w 126636"/>
                  <a:gd name="connsiteY1" fmla="*/ 108703 h 126636"/>
                  <a:gd name="connsiteX2" fmla="*/ 64274 w 126636"/>
                  <a:gd name="connsiteY2" fmla="*/ 127243 h 126636"/>
                  <a:gd name="connsiteX3" fmla="*/ 64267 w 126636"/>
                  <a:gd name="connsiteY3" fmla="*/ 127243 h 126636"/>
                  <a:gd name="connsiteX4" fmla="*/ 19501 w 126636"/>
                  <a:gd name="connsiteY4" fmla="*/ 108703 h 126636"/>
                  <a:gd name="connsiteX5" fmla="*/ 19493 w 126636"/>
                  <a:gd name="connsiteY5" fmla="*/ 108695 h 126636"/>
                  <a:gd name="connsiteX6" fmla="*/ 952 w 126636"/>
                  <a:gd name="connsiteY6" fmla="*/ 63929 h 126636"/>
                  <a:gd name="connsiteX7" fmla="*/ 952 w 126636"/>
                  <a:gd name="connsiteY7" fmla="*/ 63921 h 126636"/>
                  <a:gd name="connsiteX8" fmla="*/ 64267 w 126636"/>
                  <a:gd name="connsiteY8" fmla="*/ 607 h 126636"/>
                  <a:gd name="connsiteX9" fmla="*/ 64267 w 126636"/>
                  <a:gd name="connsiteY9" fmla="*/ 607 h 126636"/>
                  <a:gd name="connsiteX10" fmla="*/ 127589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3929"/>
                    </a:moveTo>
                    <a:cubicBezTo>
                      <a:pt x="127589" y="81244"/>
                      <a:pt x="120605" y="97139"/>
                      <a:pt x="109040" y="108703"/>
                    </a:cubicBezTo>
                    <a:cubicBezTo>
                      <a:pt x="97476" y="120260"/>
                      <a:pt x="81581" y="127243"/>
                      <a:pt x="64274" y="127243"/>
                    </a:cubicBezTo>
                    <a:lnTo>
                      <a:pt x="64267" y="127243"/>
                    </a:lnTo>
                    <a:cubicBezTo>
                      <a:pt x="47476" y="127243"/>
                      <a:pt x="31371" y="120574"/>
                      <a:pt x="19501" y="108703"/>
                    </a:cubicBezTo>
                    <a:lnTo>
                      <a:pt x="19493" y="108695"/>
                    </a:lnTo>
                    <a:cubicBezTo>
                      <a:pt x="7621" y="96824"/>
                      <a:pt x="952" y="80719"/>
                      <a:pt x="952" y="63929"/>
                    </a:cubicBezTo>
                    <a:lnTo>
                      <a:pt x="952" y="63921"/>
                    </a:lnTo>
                    <a:cubicBezTo>
                      <a:pt x="952" y="28954"/>
                      <a:pt x="29299" y="607"/>
                      <a:pt x="64267" y="607"/>
                    </a:cubicBezTo>
                    <a:lnTo>
                      <a:pt x="64267" y="607"/>
                    </a:lnTo>
                    <a:cubicBezTo>
                      <a:pt x="99234" y="615"/>
                      <a:pt x="127589" y="28962"/>
                      <a:pt x="127589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5DA98A1F-E3C0-2B54-5528-085E064EF70A}"/>
                  </a:ext>
                </a:extLst>
              </p:cNvPr>
              <p:cNvSpPr/>
              <p:nvPr/>
            </p:nvSpPr>
            <p:spPr>
              <a:xfrm rot="10800000" flipV="1">
                <a:off x="9062452" y="5561719"/>
                <a:ext cx="126627" cy="126636"/>
              </a:xfrm>
              <a:custGeom>
                <a:avLst/>
                <a:gdLst>
                  <a:gd name="connsiteX0" fmla="*/ 127663 w 126627"/>
                  <a:gd name="connsiteY0" fmla="*/ 63929 h 126636"/>
                  <a:gd name="connsiteX1" fmla="*/ 109123 w 126627"/>
                  <a:gd name="connsiteY1" fmla="*/ 108703 h 126636"/>
                  <a:gd name="connsiteX2" fmla="*/ 64357 w 126627"/>
                  <a:gd name="connsiteY2" fmla="*/ 127243 h 126636"/>
                  <a:gd name="connsiteX3" fmla="*/ 64349 w 126627"/>
                  <a:gd name="connsiteY3" fmla="*/ 127243 h 126636"/>
                  <a:gd name="connsiteX4" fmla="*/ 19583 w 126627"/>
                  <a:gd name="connsiteY4" fmla="*/ 108711 h 126636"/>
                  <a:gd name="connsiteX5" fmla="*/ 19575 w 126627"/>
                  <a:gd name="connsiteY5" fmla="*/ 108703 h 126636"/>
                  <a:gd name="connsiteX6" fmla="*/ 1035 w 126627"/>
                  <a:gd name="connsiteY6" fmla="*/ 63929 h 126636"/>
                  <a:gd name="connsiteX7" fmla="*/ 1035 w 126627"/>
                  <a:gd name="connsiteY7" fmla="*/ 63929 h 126636"/>
                  <a:gd name="connsiteX8" fmla="*/ 64349 w 126627"/>
                  <a:gd name="connsiteY8" fmla="*/ 607 h 126636"/>
                  <a:gd name="connsiteX9" fmla="*/ 64349 w 126627"/>
                  <a:gd name="connsiteY9" fmla="*/ 607 h 126636"/>
                  <a:gd name="connsiteX10" fmla="*/ 127663 w 126627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3929"/>
                    </a:moveTo>
                    <a:cubicBezTo>
                      <a:pt x="127663" y="81324"/>
                      <a:pt x="120631" y="97187"/>
                      <a:pt x="109123" y="108703"/>
                    </a:cubicBezTo>
                    <a:cubicBezTo>
                      <a:pt x="97615" y="120211"/>
                      <a:pt x="81752" y="127243"/>
                      <a:pt x="64357" y="127243"/>
                    </a:cubicBezTo>
                    <a:lnTo>
                      <a:pt x="64349" y="127243"/>
                    </a:lnTo>
                    <a:cubicBezTo>
                      <a:pt x="47559" y="127243"/>
                      <a:pt x="31454" y="120574"/>
                      <a:pt x="19583" y="108711"/>
                    </a:cubicBezTo>
                    <a:lnTo>
                      <a:pt x="19575" y="108703"/>
                    </a:lnTo>
                    <a:cubicBezTo>
                      <a:pt x="7704" y="96824"/>
                      <a:pt x="1035" y="80719"/>
                      <a:pt x="1035" y="63929"/>
                    </a:cubicBezTo>
                    <a:lnTo>
                      <a:pt x="1035" y="63929"/>
                    </a:lnTo>
                    <a:cubicBezTo>
                      <a:pt x="1035" y="28962"/>
                      <a:pt x="29382" y="607"/>
                      <a:pt x="64349" y="607"/>
                    </a:cubicBezTo>
                    <a:lnTo>
                      <a:pt x="64349" y="607"/>
                    </a:lnTo>
                    <a:cubicBezTo>
                      <a:pt x="99316" y="615"/>
                      <a:pt x="127663" y="28962"/>
                      <a:pt x="127663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324B9668-D31D-7F0E-B8E0-75AC28B88CC6}"/>
                  </a:ext>
                </a:extLst>
              </p:cNvPr>
              <p:cNvSpPr/>
              <p:nvPr/>
            </p:nvSpPr>
            <p:spPr>
              <a:xfrm rot="10800000" flipV="1">
                <a:off x="9346079" y="5561719"/>
                <a:ext cx="126636" cy="126636"/>
              </a:xfrm>
              <a:custGeom>
                <a:avLst/>
                <a:gdLst>
                  <a:gd name="connsiteX0" fmla="*/ 127753 w 126636"/>
                  <a:gd name="connsiteY0" fmla="*/ 63929 h 126636"/>
                  <a:gd name="connsiteX1" fmla="*/ 109213 w 126636"/>
                  <a:gd name="connsiteY1" fmla="*/ 108703 h 126636"/>
                  <a:gd name="connsiteX2" fmla="*/ 64447 w 126636"/>
                  <a:gd name="connsiteY2" fmla="*/ 127243 h 126636"/>
                  <a:gd name="connsiteX3" fmla="*/ 64439 w 126636"/>
                  <a:gd name="connsiteY3" fmla="*/ 127243 h 126636"/>
                  <a:gd name="connsiteX4" fmla="*/ 19674 w 126636"/>
                  <a:gd name="connsiteY4" fmla="*/ 108711 h 126636"/>
                  <a:gd name="connsiteX5" fmla="*/ 19666 w 126636"/>
                  <a:gd name="connsiteY5" fmla="*/ 108703 h 126636"/>
                  <a:gd name="connsiteX6" fmla="*/ 1117 w 126636"/>
                  <a:gd name="connsiteY6" fmla="*/ 63929 h 126636"/>
                  <a:gd name="connsiteX7" fmla="*/ 1117 w 126636"/>
                  <a:gd name="connsiteY7" fmla="*/ 63929 h 126636"/>
                  <a:gd name="connsiteX8" fmla="*/ 64439 w 126636"/>
                  <a:gd name="connsiteY8" fmla="*/ 607 h 126636"/>
                  <a:gd name="connsiteX9" fmla="*/ 64439 w 126636"/>
                  <a:gd name="connsiteY9" fmla="*/ 607 h 126636"/>
                  <a:gd name="connsiteX10" fmla="*/ 127753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3929"/>
                    </a:moveTo>
                    <a:cubicBezTo>
                      <a:pt x="127753" y="81413"/>
                      <a:pt x="120665" y="97244"/>
                      <a:pt x="109213" y="108703"/>
                    </a:cubicBezTo>
                    <a:cubicBezTo>
                      <a:pt x="97754" y="120155"/>
                      <a:pt x="81931" y="127243"/>
                      <a:pt x="64447" y="127243"/>
                    </a:cubicBezTo>
                    <a:lnTo>
                      <a:pt x="64439" y="127243"/>
                    </a:lnTo>
                    <a:cubicBezTo>
                      <a:pt x="47649" y="127243"/>
                      <a:pt x="31544" y="120574"/>
                      <a:pt x="19674" y="108711"/>
                    </a:cubicBezTo>
                    <a:lnTo>
                      <a:pt x="19666" y="108703"/>
                    </a:lnTo>
                    <a:cubicBezTo>
                      <a:pt x="7795" y="96824"/>
                      <a:pt x="1117" y="80719"/>
                      <a:pt x="1117" y="63929"/>
                    </a:cubicBezTo>
                    <a:lnTo>
                      <a:pt x="1117" y="63929"/>
                    </a:lnTo>
                    <a:cubicBezTo>
                      <a:pt x="1117" y="28962"/>
                      <a:pt x="29472" y="607"/>
                      <a:pt x="64439" y="607"/>
                    </a:cubicBezTo>
                    <a:lnTo>
                      <a:pt x="64439" y="607"/>
                    </a:lnTo>
                    <a:cubicBezTo>
                      <a:pt x="99407" y="607"/>
                      <a:pt x="127753" y="28962"/>
                      <a:pt x="127753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2" name="图形 214">
              <a:extLst>
                <a:ext uri="{FF2B5EF4-FFF2-40B4-BE49-F238E27FC236}">
                  <a16:creationId xmlns:a16="http://schemas.microsoft.com/office/drawing/2014/main" id="{09AF1698-D981-2BD6-E150-6680A721F7D8}"/>
                </a:ext>
              </a:extLst>
            </p:cNvPr>
            <p:cNvGrpSpPr/>
            <p:nvPr/>
          </p:nvGrpSpPr>
          <p:grpSpPr>
            <a:xfrm>
              <a:off x="7077057" y="5775091"/>
              <a:ext cx="2395658" cy="126636"/>
              <a:chOff x="7077057" y="5775091"/>
              <a:chExt cx="2395658" cy="126636"/>
            </a:xfrm>
            <a:solidFill>
              <a:srgbClr val="FFCC00"/>
            </a:solidFill>
          </p:grpSpPr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79F2E219-8190-DB8C-1360-3358CE348D5B}"/>
                  </a:ext>
                </a:extLst>
              </p:cNvPr>
              <p:cNvSpPr/>
              <p:nvPr/>
            </p:nvSpPr>
            <p:spPr>
              <a:xfrm rot="10800000" flipV="1">
                <a:off x="7077057" y="5775091"/>
                <a:ext cx="126627" cy="126636"/>
              </a:xfrm>
              <a:custGeom>
                <a:avLst/>
                <a:gdLst>
                  <a:gd name="connsiteX0" fmla="*/ 127086 w 126627"/>
                  <a:gd name="connsiteY0" fmla="*/ 63965 h 126636"/>
                  <a:gd name="connsiteX1" fmla="*/ 108546 w 126627"/>
                  <a:gd name="connsiteY1" fmla="*/ 108739 h 126636"/>
                  <a:gd name="connsiteX2" fmla="*/ 63772 w 126627"/>
                  <a:gd name="connsiteY2" fmla="*/ 127279 h 126636"/>
                  <a:gd name="connsiteX3" fmla="*/ 63756 w 126627"/>
                  <a:gd name="connsiteY3" fmla="*/ 127279 h 126636"/>
                  <a:gd name="connsiteX4" fmla="*/ 18998 w 126627"/>
                  <a:gd name="connsiteY4" fmla="*/ 108739 h 126636"/>
                  <a:gd name="connsiteX5" fmla="*/ 18990 w 126627"/>
                  <a:gd name="connsiteY5" fmla="*/ 108731 h 126636"/>
                  <a:gd name="connsiteX6" fmla="*/ 458 w 126627"/>
                  <a:gd name="connsiteY6" fmla="*/ 63965 h 126636"/>
                  <a:gd name="connsiteX7" fmla="*/ 458 w 126627"/>
                  <a:gd name="connsiteY7" fmla="*/ 63949 h 126636"/>
                  <a:gd name="connsiteX8" fmla="*/ 63772 w 126627"/>
                  <a:gd name="connsiteY8" fmla="*/ 643 h 126636"/>
                  <a:gd name="connsiteX9" fmla="*/ 63780 w 126627"/>
                  <a:gd name="connsiteY9" fmla="*/ 643 h 126636"/>
                  <a:gd name="connsiteX10" fmla="*/ 127086 w 126627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3965"/>
                    </a:moveTo>
                    <a:cubicBezTo>
                      <a:pt x="127086" y="80755"/>
                      <a:pt x="120417" y="96860"/>
                      <a:pt x="108546" y="108739"/>
                    </a:cubicBezTo>
                    <a:cubicBezTo>
                      <a:pt x="96667" y="120610"/>
                      <a:pt x="80562" y="127279"/>
                      <a:pt x="63772" y="127279"/>
                    </a:cubicBezTo>
                    <a:lnTo>
                      <a:pt x="63756" y="127279"/>
                    </a:lnTo>
                    <a:cubicBezTo>
                      <a:pt x="46974" y="127279"/>
                      <a:pt x="30869" y="120610"/>
                      <a:pt x="18998" y="108739"/>
                    </a:cubicBezTo>
                    <a:lnTo>
                      <a:pt x="18990" y="108731"/>
                    </a:lnTo>
                    <a:cubicBezTo>
                      <a:pt x="7119" y="96852"/>
                      <a:pt x="449" y="80755"/>
                      <a:pt x="458" y="63965"/>
                    </a:cubicBezTo>
                    <a:lnTo>
                      <a:pt x="458" y="63949"/>
                    </a:lnTo>
                    <a:cubicBezTo>
                      <a:pt x="458" y="28989"/>
                      <a:pt x="28805" y="643"/>
                      <a:pt x="63772" y="643"/>
                    </a:cubicBezTo>
                    <a:lnTo>
                      <a:pt x="63780" y="643"/>
                    </a:lnTo>
                    <a:cubicBezTo>
                      <a:pt x="98747" y="651"/>
                      <a:pt x="127086" y="28997"/>
                      <a:pt x="127086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A52D86B1-9B8A-91B5-AC6E-1824429AEF1D}"/>
                  </a:ext>
                </a:extLst>
              </p:cNvPr>
              <p:cNvSpPr/>
              <p:nvPr/>
            </p:nvSpPr>
            <p:spPr>
              <a:xfrm rot="10800000" flipV="1">
                <a:off x="7360683" y="5775091"/>
                <a:ext cx="126636" cy="126636"/>
              </a:xfrm>
              <a:custGeom>
                <a:avLst/>
                <a:gdLst>
                  <a:gd name="connsiteX0" fmla="*/ 127176 w 126636"/>
                  <a:gd name="connsiteY0" fmla="*/ 63965 h 126636"/>
                  <a:gd name="connsiteX1" fmla="*/ 108636 w 126636"/>
                  <a:gd name="connsiteY1" fmla="*/ 108739 h 126636"/>
                  <a:gd name="connsiteX2" fmla="*/ 63862 w 126636"/>
                  <a:gd name="connsiteY2" fmla="*/ 127279 h 126636"/>
                  <a:gd name="connsiteX3" fmla="*/ 63847 w 126636"/>
                  <a:gd name="connsiteY3" fmla="*/ 127279 h 126636"/>
                  <a:gd name="connsiteX4" fmla="*/ 19088 w 126636"/>
                  <a:gd name="connsiteY4" fmla="*/ 108739 h 126636"/>
                  <a:gd name="connsiteX5" fmla="*/ 19081 w 126636"/>
                  <a:gd name="connsiteY5" fmla="*/ 108731 h 126636"/>
                  <a:gd name="connsiteX6" fmla="*/ 540 w 126636"/>
                  <a:gd name="connsiteY6" fmla="*/ 63965 h 126636"/>
                  <a:gd name="connsiteX7" fmla="*/ 540 w 126636"/>
                  <a:gd name="connsiteY7" fmla="*/ 63949 h 126636"/>
                  <a:gd name="connsiteX8" fmla="*/ 63862 w 126636"/>
                  <a:gd name="connsiteY8" fmla="*/ 643 h 126636"/>
                  <a:gd name="connsiteX9" fmla="*/ 63862 w 126636"/>
                  <a:gd name="connsiteY9" fmla="*/ 643 h 126636"/>
                  <a:gd name="connsiteX10" fmla="*/ 127176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3965"/>
                    </a:moveTo>
                    <a:cubicBezTo>
                      <a:pt x="127176" y="80844"/>
                      <a:pt x="120459" y="96916"/>
                      <a:pt x="108636" y="108739"/>
                    </a:cubicBezTo>
                    <a:cubicBezTo>
                      <a:pt x="96814" y="120561"/>
                      <a:pt x="80741" y="127279"/>
                      <a:pt x="63862" y="127279"/>
                    </a:cubicBezTo>
                    <a:lnTo>
                      <a:pt x="63847" y="127279"/>
                    </a:lnTo>
                    <a:cubicBezTo>
                      <a:pt x="47064" y="127279"/>
                      <a:pt x="30960" y="120610"/>
                      <a:pt x="19088" y="108739"/>
                    </a:cubicBezTo>
                    <a:lnTo>
                      <a:pt x="19081" y="108731"/>
                    </a:lnTo>
                    <a:cubicBezTo>
                      <a:pt x="7210" y="96852"/>
                      <a:pt x="540" y="80755"/>
                      <a:pt x="540" y="63965"/>
                    </a:cubicBezTo>
                    <a:lnTo>
                      <a:pt x="540" y="63949"/>
                    </a:lnTo>
                    <a:cubicBezTo>
                      <a:pt x="549" y="28989"/>
                      <a:pt x="28895" y="643"/>
                      <a:pt x="63862" y="643"/>
                    </a:cubicBezTo>
                    <a:lnTo>
                      <a:pt x="63862" y="643"/>
                    </a:lnTo>
                    <a:cubicBezTo>
                      <a:pt x="98830" y="651"/>
                      <a:pt x="127176" y="28997"/>
                      <a:pt x="127176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34984D6B-6344-FDEB-AA46-BCBC87649FD7}"/>
                  </a:ext>
                </a:extLst>
              </p:cNvPr>
              <p:cNvSpPr/>
              <p:nvPr/>
            </p:nvSpPr>
            <p:spPr>
              <a:xfrm rot="10800000" flipV="1">
                <a:off x="7644310" y="5775091"/>
                <a:ext cx="126636" cy="126636"/>
              </a:xfrm>
              <a:custGeom>
                <a:avLst/>
                <a:gdLst>
                  <a:gd name="connsiteX0" fmla="*/ 127259 w 126636"/>
                  <a:gd name="connsiteY0" fmla="*/ 63965 h 126636"/>
                  <a:gd name="connsiteX1" fmla="*/ 108711 w 126636"/>
                  <a:gd name="connsiteY1" fmla="*/ 108739 h 126636"/>
                  <a:gd name="connsiteX2" fmla="*/ 63945 w 126636"/>
                  <a:gd name="connsiteY2" fmla="*/ 127279 h 126636"/>
                  <a:gd name="connsiteX3" fmla="*/ 63928 w 126636"/>
                  <a:gd name="connsiteY3" fmla="*/ 127279 h 126636"/>
                  <a:gd name="connsiteX4" fmla="*/ 19171 w 126636"/>
                  <a:gd name="connsiteY4" fmla="*/ 108739 h 126636"/>
                  <a:gd name="connsiteX5" fmla="*/ 19163 w 126636"/>
                  <a:gd name="connsiteY5" fmla="*/ 108731 h 126636"/>
                  <a:gd name="connsiteX6" fmla="*/ 623 w 126636"/>
                  <a:gd name="connsiteY6" fmla="*/ 63965 h 126636"/>
                  <a:gd name="connsiteX7" fmla="*/ 623 w 126636"/>
                  <a:gd name="connsiteY7" fmla="*/ 63957 h 126636"/>
                  <a:gd name="connsiteX8" fmla="*/ 63945 w 126636"/>
                  <a:gd name="connsiteY8" fmla="*/ 643 h 126636"/>
                  <a:gd name="connsiteX9" fmla="*/ 63945 w 126636"/>
                  <a:gd name="connsiteY9" fmla="*/ 643 h 126636"/>
                  <a:gd name="connsiteX10" fmla="*/ 127259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3965"/>
                    </a:moveTo>
                    <a:cubicBezTo>
                      <a:pt x="127259" y="80932"/>
                      <a:pt x="120484" y="96965"/>
                      <a:pt x="108711" y="108739"/>
                    </a:cubicBezTo>
                    <a:cubicBezTo>
                      <a:pt x="96944" y="120505"/>
                      <a:pt x="80912" y="127279"/>
                      <a:pt x="63945" y="127279"/>
                    </a:cubicBezTo>
                    <a:lnTo>
                      <a:pt x="63928" y="127279"/>
                    </a:lnTo>
                    <a:cubicBezTo>
                      <a:pt x="47146" y="127279"/>
                      <a:pt x="31042" y="120610"/>
                      <a:pt x="19171" y="108739"/>
                    </a:cubicBezTo>
                    <a:lnTo>
                      <a:pt x="19163" y="108731"/>
                    </a:lnTo>
                    <a:cubicBezTo>
                      <a:pt x="7292" y="96852"/>
                      <a:pt x="623" y="80755"/>
                      <a:pt x="623" y="63965"/>
                    </a:cubicBezTo>
                    <a:lnTo>
                      <a:pt x="623" y="63957"/>
                    </a:lnTo>
                    <a:cubicBezTo>
                      <a:pt x="631" y="28989"/>
                      <a:pt x="28977" y="643"/>
                      <a:pt x="63945" y="643"/>
                    </a:cubicBezTo>
                    <a:lnTo>
                      <a:pt x="63945" y="643"/>
                    </a:lnTo>
                    <a:cubicBezTo>
                      <a:pt x="98912" y="651"/>
                      <a:pt x="127259" y="28997"/>
                      <a:pt x="127259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296956AB-7CA5-9267-67D3-325738BADCB8}"/>
                  </a:ext>
                </a:extLst>
              </p:cNvPr>
              <p:cNvSpPr/>
              <p:nvPr/>
            </p:nvSpPr>
            <p:spPr>
              <a:xfrm rot="10800000" flipV="1">
                <a:off x="7927937" y="5775091"/>
                <a:ext cx="126636" cy="126636"/>
              </a:xfrm>
              <a:custGeom>
                <a:avLst/>
                <a:gdLst>
                  <a:gd name="connsiteX0" fmla="*/ 127341 w 126636"/>
                  <a:gd name="connsiteY0" fmla="*/ 63965 h 126636"/>
                  <a:gd name="connsiteX1" fmla="*/ 108793 w 126636"/>
                  <a:gd name="connsiteY1" fmla="*/ 108739 h 126636"/>
                  <a:gd name="connsiteX2" fmla="*/ 64027 w 126636"/>
                  <a:gd name="connsiteY2" fmla="*/ 127279 h 126636"/>
                  <a:gd name="connsiteX3" fmla="*/ 64019 w 126636"/>
                  <a:gd name="connsiteY3" fmla="*/ 127279 h 126636"/>
                  <a:gd name="connsiteX4" fmla="*/ 19253 w 126636"/>
                  <a:gd name="connsiteY4" fmla="*/ 108739 h 126636"/>
                  <a:gd name="connsiteX5" fmla="*/ 19245 w 126636"/>
                  <a:gd name="connsiteY5" fmla="*/ 108731 h 126636"/>
                  <a:gd name="connsiteX6" fmla="*/ 705 w 126636"/>
                  <a:gd name="connsiteY6" fmla="*/ 63965 h 126636"/>
                  <a:gd name="connsiteX7" fmla="*/ 705 w 126636"/>
                  <a:gd name="connsiteY7" fmla="*/ 63957 h 126636"/>
                  <a:gd name="connsiteX8" fmla="*/ 64027 w 126636"/>
                  <a:gd name="connsiteY8" fmla="*/ 643 h 126636"/>
                  <a:gd name="connsiteX9" fmla="*/ 64027 w 126636"/>
                  <a:gd name="connsiteY9" fmla="*/ 643 h 126636"/>
                  <a:gd name="connsiteX10" fmla="*/ 127341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3965"/>
                    </a:moveTo>
                    <a:cubicBezTo>
                      <a:pt x="127341" y="81013"/>
                      <a:pt x="120510" y="97021"/>
                      <a:pt x="108793" y="108739"/>
                    </a:cubicBezTo>
                    <a:cubicBezTo>
                      <a:pt x="97075" y="120456"/>
                      <a:pt x="81076" y="127279"/>
                      <a:pt x="64027" y="127279"/>
                    </a:cubicBezTo>
                    <a:lnTo>
                      <a:pt x="64019" y="127279"/>
                    </a:lnTo>
                    <a:cubicBezTo>
                      <a:pt x="47229" y="127279"/>
                      <a:pt x="31124" y="120610"/>
                      <a:pt x="19253" y="108739"/>
                    </a:cubicBezTo>
                    <a:lnTo>
                      <a:pt x="19245" y="108731"/>
                    </a:lnTo>
                    <a:cubicBezTo>
                      <a:pt x="7374" y="96860"/>
                      <a:pt x="705" y="80755"/>
                      <a:pt x="705" y="63965"/>
                    </a:cubicBezTo>
                    <a:lnTo>
                      <a:pt x="705" y="63957"/>
                    </a:lnTo>
                    <a:cubicBezTo>
                      <a:pt x="713" y="28989"/>
                      <a:pt x="29060" y="643"/>
                      <a:pt x="64027" y="643"/>
                    </a:cubicBezTo>
                    <a:lnTo>
                      <a:pt x="64027" y="643"/>
                    </a:lnTo>
                    <a:cubicBezTo>
                      <a:pt x="98995" y="651"/>
                      <a:pt x="127341" y="28997"/>
                      <a:pt x="127341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524A01FE-0576-7FDF-B5E2-D2C8CC953D4E}"/>
                  </a:ext>
                </a:extLst>
              </p:cNvPr>
              <p:cNvSpPr/>
              <p:nvPr/>
            </p:nvSpPr>
            <p:spPr>
              <a:xfrm rot="10800000" flipV="1">
                <a:off x="8211564" y="5775091"/>
                <a:ext cx="126636" cy="126636"/>
              </a:xfrm>
              <a:custGeom>
                <a:avLst/>
                <a:gdLst>
                  <a:gd name="connsiteX0" fmla="*/ 127424 w 126636"/>
                  <a:gd name="connsiteY0" fmla="*/ 63965 h 126636"/>
                  <a:gd name="connsiteX1" fmla="*/ 108876 w 126636"/>
                  <a:gd name="connsiteY1" fmla="*/ 108739 h 126636"/>
                  <a:gd name="connsiteX2" fmla="*/ 64110 w 126636"/>
                  <a:gd name="connsiteY2" fmla="*/ 127279 h 126636"/>
                  <a:gd name="connsiteX3" fmla="*/ 64102 w 126636"/>
                  <a:gd name="connsiteY3" fmla="*/ 127279 h 126636"/>
                  <a:gd name="connsiteX4" fmla="*/ 19336 w 126636"/>
                  <a:gd name="connsiteY4" fmla="*/ 108739 h 126636"/>
                  <a:gd name="connsiteX5" fmla="*/ 19328 w 126636"/>
                  <a:gd name="connsiteY5" fmla="*/ 108731 h 126636"/>
                  <a:gd name="connsiteX6" fmla="*/ 788 w 126636"/>
                  <a:gd name="connsiteY6" fmla="*/ 63965 h 126636"/>
                  <a:gd name="connsiteX7" fmla="*/ 788 w 126636"/>
                  <a:gd name="connsiteY7" fmla="*/ 63957 h 126636"/>
                  <a:gd name="connsiteX8" fmla="*/ 64102 w 126636"/>
                  <a:gd name="connsiteY8" fmla="*/ 643 h 126636"/>
                  <a:gd name="connsiteX9" fmla="*/ 64110 w 126636"/>
                  <a:gd name="connsiteY9" fmla="*/ 643 h 126636"/>
                  <a:gd name="connsiteX10" fmla="*/ 127424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3965"/>
                    </a:moveTo>
                    <a:cubicBezTo>
                      <a:pt x="127424" y="81102"/>
                      <a:pt x="120545" y="97069"/>
                      <a:pt x="108876" y="108739"/>
                    </a:cubicBezTo>
                    <a:cubicBezTo>
                      <a:pt x="97215" y="120400"/>
                      <a:pt x="81247" y="127279"/>
                      <a:pt x="64110" y="127279"/>
                    </a:cubicBezTo>
                    <a:lnTo>
                      <a:pt x="64102" y="127279"/>
                    </a:lnTo>
                    <a:cubicBezTo>
                      <a:pt x="47312" y="127279"/>
                      <a:pt x="31207" y="120610"/>
                      <a:pt x="19336" y="108739"/>
                    </a:cubicBezTo>
                    <a:lnTo>
                      <a:pt x="19328" y="108731"/>
                    </a:lnTo>
                    <a:cubicBezTo>
                      <a:pt x="7457" y="96860"/>
                      <a:pt x="788" y="80755"/>
                      <a:pt x="788" y="63965"/>
                    </a:cubicBezTo>
                    <a:lnTo>
                      <a:pt x="788" y="63957"/>
                    </a:lnTo>
                    <a:cubicBezTo>
                      <a:pt x="788" y="28989"/>
                      <a:pt x="29134" y="643"/>
                      <a:pt x="64102" y="643"/>
                    </a:cubicBezTo>
                    <a:lnTo>
                      <a:pt x="64110" y="643"/>
                    </a:lnTo>
                    <a:cubicBezTo>
                      <a:pt x="99078" y="651"/>
                      <a:pt x="127424" y="28997"/>
                      <a:pt x="127424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E3474D4F-5F1F-D9FC-7E4D-B8CBD0A0E068}"/>
                  </a:ext>
                </a:extLst>
              </p:cNvPr>
              <p:cNvSpPr/>
              <p:nvPr/>
            </p:nvSpPr>
            <p:spPr>
              <a:xfrm rot="10800000" flipV="1">
                <a:off x="8495191" y="5775091"/>
                <a:ext cx="126636" cy="126636"/>
              </a:xfrm>
              <a:custGeom>
                <a:avLst/>
                <a:gdLst>
                  <a:gd name="connsiteX0" fmla="*/ 127506 w 126636"/>
                  <a:gd name="connsiteY0" fmla="*/ 63965 h 126636"/>
                  <a:gd name="connsiteX1" fmla="*/ 108958 w 126636"/>
                  <a:gd name="connsiteY1" fmla="*/ 108739 h 126636"/>
                  <a:gd name="connsiteX2" fmla="*/ 64192 w 126636"/>
                  <a:gd name="connsiteY2" fmla="*/ 127279 h 126636"/>
                  <a:gd name="connsiteX3" fmla="*/ 64184 w 126636"/>
                  <a:gd name="connsiteY3" fmla="*/ 127279 h 126636"/>
                  <a:gd name="connsiteX4" fmla="*/ 19418 w 126636"/>
                  <a:gd name="connsiteY4" fmla="*/ 108739 h 126636"/>
                  <a:gd name="connsiteX5" fmla="*/ 19410 w 126636"/>
                  <a:gd name="connsiteY5" fmla="*/ 108731 h 126636"/>
                  <a:gd name="connsiteX6" fmla="*/ 870 w 126636"/>
                  <a:gd name="connsiteY6" fmla="*/ 63965 h 126636"/>
                  <a:gd name="connsiteX7" fmla="*/ 870 w 126636"/>
                  <a:gd name="connsiteY7" fmla="*/ 63957 h 126636"/>
                  <a:gd name="connsiteX8" fmla="*/ 64184 w 126636"/>
                  <a:gd name="connsiteY8" fmla="*/ 643 h 126636"/>
                  <a:gd name="connsiteX9" fmla="*/ 64192 w 126636"/>
                  <a:gd name="connsiteY9" fmla="*/ 643 h 126636"/>
                  <a:gd name="connsiteX10" fmla="*/ 127506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3965"/>
                    </a:moveTo>
                    <a:cubicBezTo>
                      <a:pt x="127506" y="81191"/>
                      <a:pt x="120571" y="97118"/>
                      <a:pt x="108958" y="108739"/>
                    </a:cubicBezTo>
                    <a:cubicBezTo>
                      <a:pt x="97345" y="120351"/>
                      <a:pt x="81418" y="127279"/>
                      <a:pt x="64192" y="127279"/>
                    </a:cubicBezTo>
                    <a:lnTo>
                      <a:pt x="64184" y="127279"/>
                    </a:lnTo>
                    <a:cubicBezTo>
                      <a:pt x="47394" y="127279"/>
                      <a:pt x="31289" y="120610"/>
                      <a:pt x="19418" y="108739"/>
                    </a:cubicBezTo>
                    <a:lnTo>
                      <a:pt x="19410" y="108731"/>
                    </a:lnTo>
                    <a:cubicBezTo>
                      <a:pt x="7540" y="96860"/>
                      <a:pt x="870" y="80755"/>
                      <a:pt x="870" y="63965"/>
                    </a:cubicBezTo>
                    <a:lnTo>
                      <a:pt x="870" y="63957"/>
                    </a:lnTo>
                    <a:cubicBezTo>
                      <a:pt x="870" y="28989"/>
                      <a:pt x="29217" y="643"/>
                      <a:pt x="64184" y="643"/>
                    </a:cubicBezTo>
                    <a:lnTo>
                      <a:pt x="64192" y="643"/>
                    </a:lnTo>
                    <a:cubicBezTo>
                      <a:pt x="99159" y="651"/>
                      <a:pt x="127506" y="28997"/>
                      <a:pt x="127506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4D4E27EC-18C0-B6C6-A107-AD98B0FC6DC6}"/>
                  </a:ext>
                </a:extLst>
              </p:cNvPr>
              <p:cNvSpPr/>
              <p:nvPr/>
            </p:nvSpPr>
            <p:spPr>
              <a:xfrm rot="10800000" flipV="1">
                <a:off x="8778817" y="5775091"/>
                <a:ext cx="126636" cy="126636"/>
              </a:xfrm>
              <a:custGeom>
                <a:avLst/>
                <a:gdLst>
                  <a:gd name="connsiteX0" fmla="*/ 127589 w 126636"/>
                  <a:gd name="connsiteY0" fmla="*/ 63965 h 126636"/>
                  <a:gd name="connsiteX1" fmla="*/ 109040 w 126636"/>
                  <a:gd name="connsiteY1" fmla="*/ 108739 h 126636"/>
                  <a:gd name="connsiteX2" fmla="*/ 64274 w 126636"/>
                  <a:gd name="connsiteY2" fmla="*/ 127279 h 126636"/>
                  <a:gd name="connsiteX3" fmla="*/ 64267 w 126636"/>
                  <a:gd name="connsiteY3" fmla="*/ 127279 h 126636"/>
                  <a:gd name="connsiteX4" fmla="*/ 19501 w 126636"/>
                  <a:gd name="connsiteY4" fmla="*/ 108739 h 126636"/>
                  <a:gd name="connsiteX5" fmla="*/ 19493 w 126636"/>
                  <a:gd name="connsiteY5" fmla="*/ 108731 h 126636"/>
                  <a:gd name="connsiteX6" fmla="*/ 952 w 126636"/>
                  <a:gd name="connsiteY6" fmla="*/ 63965 h 126636"/>
                  <a:gd name="connsiteX7" fmla="*/ 952 w 126636"/>
                  <a:gd name="connsiteY7" fmla="*/ 63957 h 126636"/>
                  <a:gd name="connsiteX8" fmla="*/ 64267 w 126636"/>
                  <a:gd name="connsiteY8" fmla="*/ 643 h 126636"/>
                  <a:gd name="connsiteX9" fmla="*/ 64267 w 126636"/>
                  <a:gd name="connsiteY9" fmla="*/ 643 h 126636"/>
                  <a:gd name="connsiteX10" fmla="*/ 127589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3965"/>
                    </a:moveTo>
                    <a:cubicBezTo>
                      <a:pt x="127589" y="81279"/>
                      <a:pt x="120605" y="97174"/>
                      <a:pt x="109040" y="108739"/>
                    </a:cubicBezTo>
                    <a:cubicBezTo>
                      <a:pt x="97476" y="120295"/>
                      <a:pt x="81581" y="127279"/>
                      <a:pt x="64274" y="127279"/>
                    </a:cubicBezTo>
                    <a:lnTo>
                      <a:pt x="64267" y="127279"/>
                    </a:lnTo>
                    <a:cubicBezTo>
                      <a:pt x="47476" y="127279"/>
                      <a:pt x="31371" y="120610"/>
                      <a:pt x="19501" y="108739"/>
                    </a:cubicBezTo>
                    <a:lnTo>
                      <a:pt x="19493" y="108731"/>
                    </a:lnTo>
                    <a:cubicBezTo>
                      <a:pt x="7621" y="96860"/>
                      <a:pt x="952" y="80755"/>
                      <a:pt x="952" y="63965"/>
                    </a:cubicBezTo>
                    <a:lnTo>
                      <a:pt x="952" y="63957"/>
                    </a:lnTo>
                    <a:cubicBezTo>
                      <a:pt x="952" y="28989"/>
                      <a:pt x="29299" y="643"/>
                      <a:pt x="64267" y="643"/>
                    </a:cubicBezTo>
                    <a:lnTo>
                      <a:pt x="64267" y="643"/>
                    </a:lnTo>
                    <a:cubicBezTo>
                      <a:pt x="99234" y="651"/>
                      <a:pt x="127589" y="28997"/>
                      <a:pt x="127589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DFAF5DE0-7B1E-5EA5-62C7-80FB82629006}"/>
                  </a:ext>
                </a:extLst>
              </p:cNvPr>
              <p:cNvSpPr/>
              <p:nvPr/>
            </p:nvSpPr>
            <p:spPr>
              <a:xfrm rot="10800000" flipV="1">
                <a:off x="9062452" y="5775091"/>
                <a:ext cx="126627" cy="126636"/>
              </a:xfrm>
              <a:custGeom>
                <a:avLst/>
                <a:gdLst>
                  <a:gd name="connsiteX0" fmla="*/ 127663 w 126627"/>
                  <a:gd name="connsiteY0" fmla="*/ 63965 h 126636"/>
                  <a:gd name="connsiteX1" fmla="*/ 109123 w 126627"/>
                  <a:gd name="connsiteY1" fmla="*/ 108739 h 126636"/>
                  <a:gd name="connsiteX2" fmla="*/ 64357 w 126627"/>
                  <a:gd name="connsiteY2" fmla="*/ 127279 h 126636"/>
                  <a:gd name="connsiteX3" fmla="*/ 64349 w 126627"/>
                  <a:gd name="connsiteY3" fmla="*/ 127279 h 126636"/>
                  <a:gd name="connsiteX4" fmla="*/ 19583 w 126627"/>
                  <a:gd name="connsiteY4" fmla="*/ 108747 h 126636"/>
                  <a:gd name="connsiteX5" fmla="*/ 19575 w 126627"/>
                  <a:gd name="connsiteY5" fmla="*/ 108739 h 126636"/>
                  <a:gd name="connsiteX6" fmla="*/ 1035 w 126627"/>
                  <a:gd name="connsiteY6" fmla="*/ 63965 h 126636"/>
                  <a:gd name="connsiteX7" fmla="*/ 1035 w 126627"/>
                  <a:gd name="connsiteY7" fmla="*/ 63965 h 126636"/>
                  <a:gd name="connsiteX8" fmla="*/ 64349 w 126627"/>
                  <a:gd name="connsiteY8" fmla="*/ 643 h 126636"/>
                  <a:gd name="connsiteX9" fmla="*/ 64349 w 126627"/>
                  <a:gd name="connsiteY9" fmla="*/ 643 h 126636"/>
                  <a:gd name="connsiteX10" fmla="*/ 127663 w 126627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3965"/>
                    </a:moveTo>
                    <a:cubicBezTo>
                      <a:pt x="127663" y="81360"/>
                      <a:pt x="120631" y="97223"/>
                      <a:pt x="109123" y="108739"/>
                    </a:cubicBezTo>
                    <a:cubicBezTo>
                      <a:pt x="97615" y="120247"/>
                      <a:pt x="81752" y="127279"/>
                      <a:pt x="64357" y="127279"/>
                    </a:cubicBezTo>
                    <a:lnTo>
                      <a:pt x="64349" y="127279"/>
                    </a:lnTo>
                    <a:cubicBezTo>
                      <a:pt x="47559" y="127279"/>
                      <a:pt x="31454" y="120610"/>
                      <a:pt x="19583" y="108747"/>
                    </a:cubicBezTo>
                    <a:lnTo>
                      <a:pt x="19575" y="108739"/>
                    </a:lnTo>
                    <a:cubicBezTo>
                      <a:pt x="7704" y="96860"/>
                      <a:pt x="1035" y="80755"/>
                      <a:pt x="1035" y="63965"/>
                    </a:cubicBezTo>
                    <a:lnTo>
                      <a:pt x="1035" y="63965"/>
                    </a:lnTo>
                    <a:cubicBezTo>
                      <a:pt x="1035" y="28997"/>
                      <a:pt x="29382" y="643"/>
                      <a:pt x="64349" y="643"/>
                    </a:cubicBezTo>
                    <a:lnTo>
                      <a:pt x="64349" y="643"/>
                    </a:lnTo>
                    <a:cubicBezTo>
                      <a:pt x="99316" y="651"/>
                      <a:pt x="127663" y="28997"/>
                      <a:pt x="127663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62BD8446-9C58-0363-F51D-4EC851DDAF16}"/>
                  </a:ext>
                </a:extLst>
              </p:cNvPr>
              <p:cNvSpPr/>
              <p:nvPr/>
            </p:nvSpPr>
            <p:spPr>
              <a:xfrm rot="10800000" flipV="1">
                <a:off x="9346079" y="5775091"/>
                <a:ext cx="126636" cy="126636"/>
              </a:xfrm>
              <a:custGeom>
                <a:avLst/>
                <a:gdLst>
                  <a:gd name="connsiteX0" fmla="*/ 127753 w 126636"/>
                  <a:gd name="connsiteY0" fmla="*/ 63965 h 126636"/>
                  <a:gd name="connsiteX1" fmla="*/ 109213 w 126636"/>
                  <a:gd name="connsiteY1" fmla="*/ 108739 h 126636"/>
                  <a:gd name="connsiteX2" fmla="*/ 64447 w 126636"/>
                  <a:gd name="connsiteY2" fmla="*/ 127279 h 126636"/>
                  <a:gd name="connsiteX3" fmla="*/ 64439 w 126636"/>
                  <a:gd name="connsiteY3" fmla="*/ 127279 h 126636"/>
                  <a:gd name="connsiteX4" fmla="*/ 19674 w 126636"/>
                  <a:gd name="connsiteY4" fmla="*/ 108747 h 126636"/>
                  <a:gd name="connsiteX5" fmla="*/ 19666 w 126636"/>
                  <a:gd name="connsiteY5" fmla="*/ 108739 h 126636"/>
                  <a:gd name="connsiteX6" fmla="*/ 1117 w 126636"/>
                  <a:gd name="connsiteY6" fmla="*/ 63965 h 126636"/>
                  <a:gd name="connsiteX7" fmla="*/ 1117 w 126636"/>
                  <a:gd name="connsiteY7" fmla="*/ 63965 h 126636"/>
                  <a:gd name="connsiteX8" fmla="*/ 64439 w 126636"/>
                  <a:gd name="connsiteY8" fmla="*/ 643 h 126636"/>
                  <a:gd name="connsiteX9" fmla="*/ 64439 w 126636"/>
                  <a:gd name="connsiteY9" fmla="*/ 643 h 126636"/>
                  <a:gd name="connsiteX10" fmla="*/ 127753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3965"/>
                    </a:moveTo>
                    <a:cubicBezTo>
                      <a:pt x="127753" y="81448"/>
                      <a:pt x="120665" y="97279"/>
                      <a:pt x="109213" y="108739"/>
                    </a:cubicBezTo>
                    <a:cubicBezTo>
                      <a:pt x="97754" y="120190"/>
                      <a:pt x="81931" y="127279"/>
                      <a:pt x="64447" y="127279"/>
                    </a:cubicBezTo>
                    <a:lnTo>
                      <a:pt x="64439" y="127279"/>
                    </a:lnTo>
                    <a:cubicBezTo>
                      <a:pt x="47649" y="127279"/>
                      <a:pt x="31544" y="120610"/>
                      <a:pt x="19674" y="108747"/>
                    </a:cubicBezTo>
                    <a:lnTo>
                      <a:pt x="19666" y="108739"/>
                    </a:lnTo>
                    <a:cubicBezTo>
                      <a:pt x="7795" y="96860"/>
                      <a:pt x="1117" y="80755"/>
                      <a:pt x="1117" y="63965"/>
                    </a:cubicBezTo>
                    <a:lnTo>
                      <a:pt x="1117" y="63965"/>
                    </a:lnTo>
                    <a:cubicBezTo>
                      <a:pt x="1117" y="28997"/>
                      <a:pt x="29472" y="643"/>
                      <a:pt x="64439" y="643"/>
                    </a:cubicBezTo>
                    <a:lnTo>
                      <a:pt x="64439" y="643"/>
                    </a:lnTo>
                    <a:cubicBezTo>
                      <a:pt x="99407" y="643"/>
                      <a:pt x="127753" y="28997"/>
                      <a:pt x="127753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2" name="图形 214">
              <a:extLst>
                <a:ext uri="{FF2B5EF4-FFF2-40B4-BE49-F238E27FC236}">
                  <a16:creationId xmlns:a16="http://schemas.microsoft.com/office/drawing/2014/main" id="{80CEDF4A-D65A-0148-A2AC-276E8A684572}"/>
                </a:ext>
              </a:extLst>
            </p:cNvPr>
            <p:cNvGrpSpPr/>
            <p:nvPr/>
          </p:nvGrpSpPr>
          <p:grpSpPr>
            <a:xfrm>
              <a:off x="7077057" y="5988463"/>
              <a:ext cx="2395658" cy="126636"/>
              <a:chOff x="7077057" y="5988463"/>
              <a:chExt cx="2395658" cy="126636"/>
            </a:xfrm>
            <a:solidFill>
              <a:srgbClr val="FFCC00"/>
            </a:solidFill>
          </p:grpSpPr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6A4385A0-CA4C-9618-CB13-2E0C1EC8FB93}"/>
                  </a:ext>
                </a:extLst>
              </p:cNvPr>
              <p:cNvSpPr/>
              <p:nvPr/>
            </p:nvSpPr>
            <p:spPr>
              <a:xfrm rot="10800000" flipV="1">
                <a:off x="7077057" y="5988463"/>
                <a:ext cx="126627" cy="126636"/>
              </a:xfrm>
              <a:custGeom>
                <a:avLst/>
                <a:gdLst>
                  <a:gd name="connsiteX0" fmla="*/ 127086 w 126627"/>
                  <a:gd name="connsiteY0" fmla="*/ 64000 h 126636"/>
                  <a:gd name="connsiteX1" fmla="*/ 108546 w 126627"/>
                  <a:gd name="connsiteY1" fmla="*/ 108774 h 126636"/>
                  <a:gd name="connsiteX2" fmla="*/ 63772 w 126627"/>
                  <a:gd name="connsiteY2" fmla="*/ 127314 h 126636"/>
                  <a:gd name="connsiteX3" fmla="*/ 63756 w 126627"/>
                  <a:gd name="connsiteY3" fmla="*/ 127314 h 126636"/>
                  <a:gd name="connsiteX4" fmla="*/ 18998 w 126627"/>
                  <a:gd name="connsiteY4" fmla="*/ 108774 h 126636"/>
                  <a:gd name="connsiteX5" fmla="*/ 18990 w 126627"/>
                  <a:gd name="connsiteY5" fmla="*/ 108766 h 126636"/>
                  <a:gd name="connsiteX6" fmla="*/ 458 w 126627"/>
                  <a:gd name="connsiteY6" fmla="*/ 64000 h 126636"/>
                  <a:gd name="connsiteX7" fmla="*/ 458 w 126627"/>
                  <a:gd name="connsiteY7" fmla="*/ 63984 h 126636"/>
                  <a:gd name="connsiteX8" fmla="*/ 63772 w 126627"/>
                  <a:gd name="connsiteY8" fmla="*/ 678 h 126636"/>
                  <a:gd name="connsiteX9" fmla="*/ 63780 w 126627"/>
                  <a:gd name="connsiteY9" fmla="*/ 678 h 126636"/>
                  <a:gd name="connsiteX10" fmla="*/ 127086 w 126627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4000"/>
                    </a:moveTo>
                    <a:cubicBezTo>
                      <a:pt x="127086" y="80790"/>
                      <a:pt x="120417" y="96895"/>
                      <a:pt x="108546" y="108774"/>
                    </a:cubicBezTo>
                    <a:cubicBezTo>
                      <a:pt x="96667" y="120645"/>
                      <a:pt x="80562" y="127314"/>
                      <a:pt x="63772" y="127314"/>
                    </a:cubicBezTo>
                    <a:lnTo>
                      <a:pt x="63756" y="127314"/>
                    </a:lnTo>
                    <a:cubicBezTo>
                      <a:pt x="46974" y="127314"/>
                      <a:pt x="30869" y="120645"/>
                      <a:pt x="18998" y="108774"/>
                    </a:cubicBezTo>
                    <a:lnTo>
                      <a:pt x="18990" y="108766"/>
                    </a:lnTo>
                    <a:cubicBezTo>
                      <a:pt x="7119" y="96887"/>
                      <a:pt x="449" y="80790"/>
                      <a:pt x="458" y="64000"/>
                    </a:cubicBezTo>
                    <a:lnTo>
                      <a:pt x="458" y="63984"/>
                    </a:lnTo>
                    <a:cubicBezTo>
                      <a:pt x="458" y="29025"/>
                      <a:pt x="28805" y="678"/>
                      <a:pt x="63772" y="678"/>
                    </a:cubicBezTo>
                    <a:lnTo>
                      <a:pt x="63780" y="678"/>
                    </a:lnTo>
                    <a:cubicBezTo>
                      <a:pt x="98747" y="686"/>
                      <a:pt x="127086" y="29033"/>
                      <a:pt x="127086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A5C0E9A0-EC40-524A-9804-BC1E9DB60ED7}"/>
                  </a:ext>
                </a:extLst>
              </p:cNvPr>
              <p:cNvSpPr/>
              <p:nvPr/>
            </p:nvSpPr>
            <p:spPr>
              <a:xfrm rot="10800000" flipV="1">
                <a:off x="7360683" y="5988463"/>
                <a:ext cx="126636" cy="126636"/>
              </a:xfrm>
              <a:custGeom>
                <a:avLst/>
                <a:gdLst>
                  <a:gd name="connsiteX0" fmla="*/ 127176 w 126636"/>
                  <a:gd name="connsiteY0" fmla="*/ 64000 h 126636"/>
                  <a:gd name="connsiteX1" fmla="*/ 108636 w 126636"/>
                  <a:gd name="connsiteY1" fmla="*/ 108774 h 126636"/>
                  <a:gd name="connsiteX2" fmla="*/ 63862 w 126636"/>
                  <a:gd name="connsiteY2" fmla="*/ 127314 h 126636"/>
                  <a:gd name="connsiteX3" fmla="*/ 63847 w 126636"/>
                  <a:gd name="connsiteY3" fmla="*/ 127314 h 126636"/>
                  <a:gd name="connsiteX4" fmla="*/ 19088 w 126636"/>
                  <a:gd name="connsiteY4" fmla="*/ 108774 h 126636"/>
                  <a:gd name="connsiteX5" fmla="*/ 19081 w 126636"/>
                  <a:gd name="connsiteY5" fmla="*/ 108766 h 126636"/>
                  <a:gd name="connsiteX6" fmla="*/ 540 w 126636"/>
                  <a:gd name="connsiteY6" fmla="*/ 64000 h 126636"/>
                  <a:gd name="connsiteX7" fmla="*/ 540 w 126636"/>
                  <a:gd name="connsiteY7" fmla="*/ 63984 h 126636"/>
                  <a:gd name="connsiteX8" fmla="*/ 63862 w 126636"/>
                  <a:gd name="connsiteY8" fmla="*/ 678 h 126636"/>
                  <a:gd name="connsiteX9" fmla="*/ 63862 w 126636"/>
                  <a:gd name="connsiteY9" fmla="*/ 678 h 126636"/>
                  <a:gd name="connsiteX10" fmla="*/ 127176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4000"/>
                    </a:moveTo>
                    <a:cubicBezTo>
                      <a:pt x="127176" y="80879"/>
                      <a:pt x="120459" y="96952"/>
                      <a:pt x="108636" y="108774"/>
                    </a:cubicBezTo>
                    <a:cubicBezTo>
                      <a:pt x="96814" y="120597"/>
                      <a:pt x="80741" y="127314"/>
                      <a:pt x="63862" y="127314"/>
                    </a:cubicBezTo>
                    <a:lnTo>
                      <a:pt x="63847" y="127314"/>
                    </a:lnTo>
                    <a:cubicBezTo>
                      <a:pt x="47064" y="127314"/>
                      <a:pt x="30960" y="120645"/>
                      <a:pt x="19088" y="108774"/>
                    </a:cubicBezTo>
                    <a:lnTo>
                      <a:pt x="19081" y="108766"/>
                    </a:lnTo>
                    <a:cubicBezTo>
                      <a:pt x="7210" y="96887"/>
                      <a:pt x="540" y="80790"/>
                      <a:pt x="540" y="64000"/>
                    </a:cubicBezTo>
                    <a:lnTo>
                      <a:pt x="540" y="63984"/>
                    </a:lnTo>
                    <a:cubicBezTo>
                      <a:pt x="549" y="29025"/>
                      <a:pt x="28895" y="678"/>
                      <a:pt x="63862" y="678"/>
                    </a:cubicBezTo>
                    <a:lnTo>
                      <a:pt x="63862" y="678"/>
                    </a:lnTo>
                    <a:cubicBezTo>
                      <a:pt x="98830" y="686"/>
                      <a:pt x="127176" y="29033"/>
                      <a:pt x="127176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2654F8B4-1D16-47B0-B5B8-51667D1BB01C}"/>
                  </a:ext>
                </a:extLst>
              </p:cNvPr>
              <p:cNvSpPr/>
              <p:nvPr/>
            </p:nvSpPr>
            <p:spPr>
              <a:xfrm rot="10800000" flipV="1">
                <a:off x="7644310" y="5988463"/>
                <a:ext cx="126636" cy="126636"/>
              </a:xfrm>
              <a:custGeom>
                <a:avLst/>
                <a:gdLst>
                  <a:gd name="connsiteX0" fmla="*/ 127259 w 126636"/>
                  <a:gd name="connsiteY0" fmla="*/ 64000 h 126636"/>
                  <a:gd name="connsiteX1" fmla="*/ 108711 w 126636"/>
                  <a:gd name="connsiteY1" fmla="*/ 108774 h 126636"/>
                  <a:gd name="connsiteX2" fmla="*/ 63945 w 126636"/>
                  <a:gd name="connsiteY2" fmla="*/ 127314 h 126636"/>
                  <a:gd name="connsiteX3" fmla="*/ 63928 w 126636"/>
                  <a:gd name="connsiteY3" fmla="*/ 127314 h 126636"/>
                  <a:gd name="connsiteX4" fmla="*/ 19171 w 126636"/>
                  <a:gd name="connsiteY4" fmla="*/ 108774 h 126636"/>
                  <a:gd name="connsiteX5" fmla="*/ 19163 w 126636"/>
                  <a:gd name="connsiteY5" fmla="*/ 108766 h 126636"/>
                  <a:gd name="connsiteX6" fmla="*/ 623 w 126636"/>
                  <a:gd name="connsiteY6" fmla="*/ 64000 h 126636"/>
                  <a:gd name="connsiteX7" fmla="*/ 623 w 126636"/>
                  <a:gd name="connsiteY7" fmla="*/ 63992 h 126636"/>
                  <a:gd name="connsiteX8" fmla="*/ 63945 w 126636"/>
                  <a:gd name="connsiteY8" fmla="*/ 678 h 126636"/>
                  <a:gd name="connsiteX9" fmla="*/ 63945 w 126636"/>
                  <a:gd name="connsiteY9" fmla="*/ 678 h 126636"/>
                  <a:gd name="connsiteX10" fmla="*/ 127259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4000"/>
                    </a:moveTo>
                    <a:cubicBezTo>
                      <a:pt x="127259" y="80968"/>
                      <a:pt x="120484" y="97000"/>
                      <a:pt x="108711" y="108774"/>
                    </a:cubicBezTo>
                    <a:cubicBezTo>
                      <a:pt x="96944" y="120540"/>
                      <a:pt x="80912" y="127314"/>
                      <a:pt x="63945" y="127314"/>
                    </a:cubicBezTo>
                    <a:lnTo>
                      <a:pt x="63928" y="127314"/>
                    </a:lnTo>
                    <a:cubicBezTo>
                      <a:pt x="47146" y="127314"/>
                      <a:pt x="31042" y="120645"/>
                      <a:pt x="19171" y="108774"/>
                    </a:cubicBezTo>
                    <a:lnTo>
                      <a:pt x="19163" y="108766"/>
                    </a:lnTo>
                    <a:cubicBezTo>
                      <a:pt x="7292" y="96887"/>
                      <a:pt x="623" y="80790"/>
                      <a:pt x="623" y="64000"/>
                    </a:cubicBezTo>
                    <a:lnTo>
                      <a:pt x="623" y="63992"/>
                    </a:lnTo>
                    <a:cubicBezTo>
                      <a:pt x="631" y="29025"/>
                      <a:pt x="28977" y="678"/>
                      <a:pt x="63945" y="678"/>
                    </a:cubicBezTo>
                    <a:lnTo>
                      <a:pt x="63945" y="678"/>
                    </a:lnTo>
                    <a:cubicBezTo>
                      <a:pt x="98912" y="686"/>
                      <a:pt x="127259" y="29033"/>
                      <a:pt x="127259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36C4F37D-7BED-FE40-94EB-EDC9E53AEC82}"/>
                  </a:ext>
                </a:extLst>
              </p:cNvPr>
              <p:cNvSpPr/>
              <p:nvPr/>
            </p:nvSpPr>
            <p:spPr>
              <a:xfrm rot="10800000" flipV="1">
                <a:off x="7927937" y="5988463"/>
                <a:ext cx="126636" cy="126636"/>
              </a:xfrm>
              <a:custGeom>
                <a:avLst/>
                <a:gdLst>
                  <a:gd name="connsiteX0" fmla="*/ 127341 w 126636"/>
                  <a:gd name="connsiteY0" fmla="*/ 64000 h 126636"/>
                  <a:gd name="connsiteX1" fmla="*/ 108793 w 126636"/>
                  <a:gd name="connsiteY1" fmla="*/ 108774 h 126636"/>
                  <a:gd name="connsiteX2" fmla="*/ 64027 w 126636"/>
                  <a:gd name="connsiteY2" fmla="*/ 127314 h 126636"/>
                  <a:gd name="connsiteX3" fmla="*/ 64019 w 126636"/>
                  <a:gd name="connsiteY3" fmla="*/ 127314 h 126636"/>
                  <a:gd name="connsiteX4" fmla="*/ 19253 w 126636"/>
                  <a:gd name="connsiteY4" fmla="*/ 108774 h 126636"/>
                  <a:gd name="connsiteX5" fmla="*/ 19245 w 126636"/>
                  <a:gd name="connsiteY5" fmla="*/ 108766 h 126636"/>
                  <a:gd name="connsiteX6" fmla="*/ 705 w 126636"/>
                  <a:gd name="connsiteY6" fmla="*/ 64000 h 126636"/>
                  <a:gd name="connsiteX7" fmla="*/ 705 w 126636"/>
                  <a:gd name="connsiteY7" fmla="*/ 63992 h 126636"/>
                  <a:gd name="connsiteX8" fmla="*/ 64027 w 126636"/>
                  <a:gd name="connsiteY8" fmla="*/ 678 h 126636"/>
                  <a:gd name="connsiteX9" fmla="*/ 64027 w 126636"/>
                  <a:gd name="connsiteY9" fmla="*/ 678 h 126636"/>
                  <a:gd name="connsiteX10" fmla="*/ 127341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4000"/>
                    </a:moveTo>
                    <a:cubicBezTo>
                      <a:pt x="127341" y="81049"/>
                      <a:pt x="120510" y="97056"/>
                      <a:pt x="108793" y="108774"/>
                    </a:cubicBezTo>
                    <a:cubicBezTo>
                      <a:pt x="97075" y="120492"/>
                      <a:pt x="81076" y="127314"/>
                      <a:pt x="64027" y="127314"/>
                    </a:cubicBezTo>
                    <a:lnTo>
                      <a:pt x="64019" y="127314"/>
                    </a:lnTo>
                    <a:cubicBezTo>
                      <a:pt x="47229" y="127314"/>
                      <a:pt x="31124" y="120645"/>
                      <a:pt x="19253" y="108774"/>
                    </a:cubicBezTo>
                    <a:lnTo>
                      <a:pt x="19245" y="108766"/>
                    </a:lnTo>
                    <a:cubicBezTo>
                      <a:pt x="7374" y="96895"/>
                      <a:pt x="705" y="80790"/>
                      <a:pt x="705" y="64000"/>
                    </a:cubicBezTo>
                    <a:lnTo>
                      <a:pt x="705" y="63992"/>
                    </a:lnTo>
                    <a:cubicBezTo>
                      <a:pt x="713" y="29025"/>
                      <a:pt x="29060" y="678"/>
                      <a:pt x="64027" y="678"/>
                    </a:cubicBezTo>
                    <a:lnTo>
                      <a:pt x="64027" y="678"/>
                    </a:lnTo>
                    <a:cubicBezTo>
                      <a:pt x="98995" y="686"/>
                      <a:pt x="127341" y="29033"/>
                      <a:pt x="127341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348DEFB3-7697-2454-84E2-DA186B60A852}"/>
                  </a:ext>
                </a:extLst>
              </p:cNvPr>
              <p:cNvSpPr/>
              <p:nvPr/>
            </p:nvSpPr>
            <p:spPr>
              <a:xfrm rot="10800000" flipV="1">
                <a:off x="8211564" y="5988463"/>
                <a:ext cx="126636" cy="126636"/>
              </a:xfrm>
              <a:custGeom>
                <a:avLst/>
                <a:gdLst>
                  <a:gd name="connsiteX0" fmla="*/ 127424 w 126636"/>
                  <a:gd name="connsiteY0" fmla="*/ 64000 h 126636"/>
                  <a:gd name="connsiteX1" fmla="*/ 108876 w 126636"/>
                  <a:gd name="connsiteY1" fmla="*/ 108774 h 126636"/>
                  <a:gd name="connsiteX2" fmla="*/ 64110 w 126636"/>
                  <a:gd name="connsiteY2" fmla="*/ 127314 h 126636"/>
                  <a:gd name="connsiteX3" fmla="*/ 64102 w 126636"/>
                  <a:gd name="connsiteY3" fmla="*/ 127314 h 126636"/>
                  <a:gd name="connsiteX4" fmla="*/ 19336 w 126636"/>
                  <a:gd name="connsiteY4" fmla="*/ 108774 h 126636"/>
                  <a:gd name="connsiteX5" fmla="*/ 19328 w 126636"/>
                  <a:gd name="connsiteY5" fmla="*/ 108766 h 126636"/>
                  <a:gd name="connsiteX6" fmla="*/ 788 w 126636"/>
                  <a:gd name="connsiteY6" fmla="*/ 64000 h 126636"/>
                  <a:gd name="connsiteX7" fmla="*/ 788 w 126636"/>
                  <a:gd name="connsiteY7" fmla="*/ 63992 h 126636"/>
                  <a:gd name="connsiteX8" fmla="*/ 64102 w 126636"/>
                  <a:gd name="connsiteY8" fmla="*/ 678 h 126636"/>
                  <a:gd name="connsiteX9" fmla="*/ 64110 w 126636"/>
                  <a:gd name="connsiteY9" fmla="*/ 678 h 126636"/>
                  <a:gd name="connsiteX10" fmla="*/ 127424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4000"/>
                    </a:moveTo>
                    <a:cubicBezTo>
                      <a:pt x="127424" y="81137"/>
                      <a:pt x="120545" y="97105"/>
                      <a:pt x="108876" y="108774"/>
                    </a:cubicBezTo>
                    <a:cubicBezTo>
                      <a:pt x="97215" y="120435"/>
                      <a:pt x="81247" y="127314"/>
                      <a:pt x="64110" y="127314"/>
                    </a:cubicBezTo>
                    <a:lnTo>
                      <a:pt x="64102" y="127314"/>
                    </a:lnTo>
                    <a:cubicBezTo>
                      <a:pt x="47312" y="127314"/>
                      <a:pt x="31207" y="120645"/>
                      <a:pt x="19336" y="108774"/>
                    </a:cubicBezTo>
                    <a:lnTo>
                      <a:pt x="19328" y="108766"/>
                    </a:lnTo>
                    <a:cubicBezTo>
                      <a:pt x="7457" y="96895"/>
                      <a:pt x="788" y="80790"/>
                      <a:pt x="788" y="64000"/>
                    </a:cubicBezTo>
                    <a:lnTo>
                      <a:pt x="788" y="63992"/>
                    </a:lnTo>
                    <a:cubicBezTo>
                      <a:pt x="788" y="29025"/>
                      <a:pt x="29134" y="678"/>
                      <a:pt x="64102" y="678"/>
                    </a:cubicBezTo>
                    <a:lnTo>
                      <a:pt x="64110" y="678"/>
                    </a:lnTo>
                    <a:cubicBezTo>
                      <a:pt x="99078" y="686"/>
                      <a:pt x="127424" y="29033"/>
                      <a:pt x="127424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9BB88242-2019-963A-95A9-615B705667E7}"/>
                  </a:ext>
                </a:extLst>
              </p:cNvPr>
              <p:cNvSpPr/>
              <p:nvPr/>
            </p:nvSpPr>
            <p:spPr>
              <a:xfrm rot="10800000" flipV="1">
                <a:off x="8495191" y="5988463"/>
                <a:ext cx="126636" cy="126636"/>
              </a:xfrm>
              <a:custGeom>
                <a:avLst/>
                <a:gdLst>
                  <a:gd name="connsiteX0" fmla="*/ 127506 w 126636"/>
                  <a:gd name="connsiteY0" fmla="*/ 64000 h 126636"/>
                  <a:gd name="connsiteX1" fmla="*/ 108958 w 126636"/>
                  <a:gd name="connsiteY1" fmla="*/ 108774 h 126636"/>
                  <a:gd name="connsiteX2" fmla="*/ 64192 w 126636"/>
                  <a:gd name="connsiteY2" fmla="*/ 127314 h 126636"/>
                  <a:gd name="connsiteX3" fmla="*/ 64184 w 126636"/>
                  <a:gd name="connsiteY3" fmla="*/ 127314 h 126636"/>
                  <a:gd name="connsiteX4" fmla="*/ 19418 w 126636"/>
                  <a:gd name="connsiteY4" fmla="*/ 108774 h 126636"/>
                  <a:gd name="connsiteX5" fmla="*/ 19410 w 126636"/>
                  <a:gd name="connsiteY5" fmla="*/ 108766 h 126636"/>
                  <a:gd name="connsiteX6" fmla="*/ 870 w 126636"/>
                  <a:gd name="connsiteY6" fmla="*/ 64000 h 126636"/>
                  <a:gd name="connsiteX7" fmla="*/ 870 w 126636"/>
                  <a:gd name="connsiteY7" fmla="*/ 63992 h 126636"/>
                  <a:gd name="connsiteX8" fmla="*/ 64184 w 126636"/>
                  <a:gd name="connsiteY8" fmla="*/ 678 h 126636"/>
                  <a:gd name="connsiteX9" fmla="*/ 64192 w 126636"/>
                  <a:gd name="connsiteY9" fmla="*/ 678 h 126636"/>
                  <a:gd name="connsiteX10" fmla="*/ 127506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4000"/>
                    </a:moveTo>
                    <a:cubicBezTo>
                      <a:pt x="127506" y="81226"/>
                      <a:pt x="120571" y="97153"/>
                      <a:pt x="108958" y="108774"/>
                    </a:cubicBezTo>
                    <a:cubicBezTo>
                      <a:pt x="97345" y="120387"/>
                      <a:pt x="81418" y="127314"/>
                      <a:pt x="64192" y="127314"/>
                    </a:cubicBezTo>
                    <a:lnTo>
                      <a:pt x="64184" y="127314"/>
                    </a:lnTo>
                    <a:cubicBezTo>
                      <a:pt x="47394" y="127314"/>
                      <a:pt x="31289" y="120645"/>
                      <a:pt x="19418" y="108774"/>
                    </a:cubicBezTo>
                    <a:lnTo>
                      <a:pt x="19410" y="108766"/>
                    </a:lnTo>
                    <a:cubicBezTo>
                      <a:pt x="7540" y="96895"/>
                      <a:pt x="870" y="80790"/>
                      <a:pt x="870" y="64000"/>
                    </a:cubicBezTo>
                    <a:lnTo>
                      <a:pt x="870" y="63992"/>
                    </a:lnTo>
                    <a:cubicBezTo>
                      <a:pt x="870" y="29025"/>
                      <a:pt x="29217" y="678"/>
                      <a:pt x="64184" y="678"/>
                    </a:cubicBezTo>
                    <a:lnTo>
                      <a:pt x="64192" y="678"/>
                    </a:lnTo>
                    <a:cubicBezTo>
                      <a:pt x="99159" y="686"/>
                      <a:pt x="127506" y="29033"/>
                      <a:pt x="127506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0D35CF84-D731-F899-1E28-3CA496DF0171}"/>
                  </a:ext>
                </a:extLst>
              </p:cNvPr>
              <p:cNvSpPr/>
              <p:nvPr/>
            </p:nvSpPr>
            <p:spPr>
              <a:xfrm rot="10800000" flipV="1">
                <a:off x="8778817" y="5988463"/>
                <a:ext cx="126636" cy="126636"/>
              </a:xfrm>
              <a:custGeom>
                <a:avLst/>
                <a:gdLst>
                  <a:gd name="connsiteX0" fmla="*/ 127589 w 126636"/>
                  <a:gd name="connsiteY0" fmla="*/ 64000 h 126636"/>
                  <a:gd name="connsiteX1" fmla="*/ 109040 w 126636"/>
                  <a:gd name="connsiteY1" fmla="*/ 108774 h 126636"/>
                  <a:gd name="connsiteX2" fmla="*/ 64274 w 126636"/>
                  <a:gd name="connsiteY2" fmla="*/ 127314 h 126636"/>
                  <a:gd name="connsiteX3" fmla="*/ 64267 w 126636"/>
                  <a:gd name="connsiteY3" fmla="*/ 127314 h 126636"/>
                  <a:gd name="connsiteX4" fmla="*/ 19501 w 126636"/>
                  <a:gd name="connsiteY4" fmla="*/ 108774 h 126636"/>
                  <a:gd name="connsiteX5" fmla="*/ 19493 w 126636"/>
                  <a:gd name="connsiteY5" fmla="*/ 108766 h 126636"/>
                  <a:gd name="connsiteX6" fmla="*/ 952 w 126636"/>
                  <a:gd name="connsiteY6" fmla="*/ 64000 h 126636"/>
                  <a:gd name="connsiteX7" fmla="*/ 952 w 126636"/>
                  <a:gd name="connsiteY7" fmla="*/ 63992 h 126636"/>
                  <a:gd name="connsiteX8" fmla="*/ 64267 w 126636"/>
                  <a:gd name="connsiteY8" fmla="*/ 678 h 126636"/>
                  <a:gd name="connsiteX9" fmla="*/ 64267 w 126636"/>
                  <a:gd name="connsiteY9" fmla="*/ 678 h 126636"/>
                  <a:gd name="connsiteX10" fmla="*/ 127589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4000"/>
                    </a:moveTo>
                    <a:cubicBezTo>
                      <a:pt x="127589" y="81315"/>
                      <a:pt x="120605" y="97210"/>
                      <a:pt x="109040" y="108774"/>
                    </a:cubicBezTo>
                    <a:cubicBezTo>
                      <a:pt x="97476" y="120331"/>
                      <a:pt x="81581" y="127314"/>
                      <a:pt x="64274" y="127314"/>
                    </a:cubicBezTo>
                    <a:lnTo>
                      <a:pt x="64267" y="127314"/>
                    </a:lnTo>
                    <a:cubicBezTo>
                      <a:pt x="47476" y="127314"/>
                      <a:pt x="31371" y="120645"/>
                      <a:pt x="19501" y="108774"/>
                    </a:cubicBezTo>
                    <a:lnTo>
                      <a:pt x="19493" y="108766"/>
                    </a:lnTo>
                    <a:cubicBezTo>
                      <a:pt x="7621" y="96895"/>
                      <a:pt x="952" y="80790"/>
                      <a:pt x="952" y="64000"/>
                    </a:cubicBezTo>
                    <a:lnTo>
                      <a:pt x="952" y="63992"/>
                    </a:lnTo>
                    <a:cubicBezTo>
                      <a:pt x="952" y="29025"/>
                      <a:pt x="29299" y="678"/>
                      <a:pt x="64267" y="678"/>
                    </a:cubicBezTo>
                    <a:lnTo>
                      <a:pt x="64267" y="678"/>
                    </a:lnTo>
                    <a:cubicBezTo>
                      <a:pt x="99234" y="686"/>
                      <a:pt x="127589" y="29033"/>
                      <a:pt x="127589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26C3CD0E-FC01-257C-6DE8-8A62550A3525}"/>
                  </a:ext>
                </a:extLst>
              </p:cNvPr>
              <p:cNvSpPr/>
              <p:nvPr/>
            </p:nvSpPr>
            <p:spPr>
              <a:xfrm rot="10800000" flipV="1">
                <a:off x="9062452" y="5988463"/>
                <a:ext cx="126627" cy="126636"/>
              </a:xfrm>
              <a:custGeom>
                <a:avLst/>
                <a:gdLst>
                  <a:gd name="connsiteX0" fmla="*/ 127663 w 126627"/>
                  <a:gd name="connsiteY0" fmla="*/ 64000 h 126636"/>
                  <a:gd name="connsiteX1" fmla="*/ 109123 w 126627"/>
                  <a:gd name="connsiteY1" fmla="*/ 108774 h 126636"/>
                  <a:gd name="connsiteX2" fmla="*/ 64357 w 126627"/>
                  <a:gd name="connsiteY2" fmla="*/ 127314 h 126636"/>
                  <a:gd name="connsiteX3" fmla="*/ 64349 w 126627"/>
                  <a:gd name="connsiteY3" fmla="*/ 127314 h 126636"/>
                  <a:gd name="connsiteX4" fmla="*/ 19583 w 126627"/>
                  <a:gd name="connsiteY4" fmla="*/ 108782 h 126636"/>
                  <a:gd name="connsiteX5" fmla="*/ 19575 w 126627"/>
                  <a:gd name="connsiteY5" fmla="*/ 108774 h 126636"/>
                  <a:gd name="connsiteX6" fmla="*/ 1035 w 126627"/>
                  <a:gd name="connsiteY6" fmla="*/ 64000 h 126636"/>
                  <a:gd name="connsiteX7" fmla="*/ 1035 w 126627"/>
                  <a:gd name="connsiteY7" fmla="*/ 64000 h 126636"/>
                  <a:gd name="connsiteX8" fmla="*/ 64349 w 126627"/>
                  <a:gd name="connsiteY8" fmla="*/ 678 h 126636"/>
                  <a:gd name="connsiteX9" fmla="*/ 64349 w 126627"/>
                  <a:gd name="connsiteY9" fmla="*/ 678 h 126636"/>
                  <a:gd name="connsiteX10" fmla="*/ 127663 w 126627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4000"/>
                    </a:moveTo>
                    <a:cubicBezTo>
                      <a:pt x="127663" y="81395"/>
                      <a:pt x="120631" y="97258"/>
                      <a:pt x="109123" y="108774"/>
                    </a:cubicBezTo>
                    <a:cubicBezTo>
                      <a:pt x="97615" y="120282"/>
                      <a:pt x="81752" y="127314"/>
                      <a:pt x="64357" y="127314"/>
                    </a:cubicBezTo>
                    <a:lnTo>
                      <a:pt x="64349" y="127314"/>
                    </a:lnTo>
                    <a:cubicBezTo>
                      <a:pt x="47559" y="127314"/>
                      <a:pt x="31454" y="120645"/>
                      <a:pt x="19583" y="108782"/>
                    </a:cubicBezTo>
                    <a:lnTo>
                      <a:pt x="19575" y="108774"/>
                    </a:lnTo>
                    <a:cubicBezTo>
                      <a:pt x="7704" y="96895"/>
                      <a:pt x="1035" y="80790"/>
                      <a:pt x="1035" y="64000"/>
                    </a:cubicBezTo>
                    <a:lnTo>
                      <a:pt x="1035" y="64000"/>
                    </a:lnTo>
                    <a:cubicBezTo>
                      <a:pt x="1035" y="29033"/>
                      <a:pt x="29382" y="678"/>
                      <a:pt x="64349" y="678"/>
                    </a:cubicBezTo>
                    <a:lnTo>
                      <a:pt x="64349" y="678"/>
                    </a:lnTo>
                    <a:cubicBezTo>
                      <a:pt x="99316" y="686"/>
                      <a:pt x="127663" y="29033"/>
                      <a:pt x="127663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71A86F3A-B442-A343-FC47-31F7B5527B48}"/>
                  </a:ext>
                </a:extLst>
              </p:cNvPr>
              <p:cNvSpPr/>
              <p:nvPr/>
            </p:nvSpPr>
            <p:spPr>
              <a:xfrm rot="10800000" flipV="1">
                <a:off x="9346079" y="5988463"/>
                <a:ext cx="126636" cy="126636"/>
              </a:xfrm>
              <a:custGeom>
                <a:avLst/>
                <a:gdLst>
                  <a:gd name="connsiteX0" fmla="*/ 127753 w 126636"/>
                  <a:gd name="connsiteY0" fmla="*/ 64000 h 126636"/>
                  <a:gd name="connsiteX1" fmla="*/ 109213 w 126636"/>
                  <a:gd name="connsiteY1" fmla="*/ 108774 h 126636"/>
                  <a:gd name="connsiteX2" fmla="*/ 64447 w 126636"/>
                  <a:gd name="connsiteY2" fmla="*/ 127314 h 126636"/>
                  <a:gd name="connsiteX3" fmla="*/ 64439 w 126636"/>
                  <a:gd name="connsiteY3" fmla="*/ 127314 h 126636"/>
                  <a:gd name="connsiteX4" fmla="*/ 19674 w 126636"/>
                  <a:gd name="connsiteY4" fmla="*/ 108782 h 126636"/>
                  <a:gd name="connsiteX5" fmla="*/ 19666 w 126636"/>
                  <a:gd name="connsiteY5" fmla="*/ 108774 h 126636"/>
                  <a:gd name="connsiteX6" fmla="*/ 1117 w 126636"/>
                  <a:gd name="connsiteY6" fmla="*/ 64000 h 126636"/>
                  <a:gd name="connsiteX7" fmla="*/ 1117 w 126636"/>
                  <a:gd name="connsiteY7" fmla="*/ 64000 h 126636"/>
                  <a:gd name="connsiteX8" fmla="*/ 64439 w 126636"/>
                  <a:gd name="connsiteY8" fmla="*/ 678 h 126636"/>
                  <a:gd name="connsiteX9" fmla="*/ 64439 w 126636"/>
                  <a:gd name="connsiteY9" fmla="*/ 678 h 126636"/>
                  <a:gd name="connsiteX10" fmla="*/ 127753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4000"/>
                    </a:moveTo>
                    <a:cubicBezTo>
                      <a:pt x="127753" y="81484"/>
                      <a:pt x="120665" y="97315"/>
                      <a:pt x="109213" y="108774"/>
                    </a:cubicBezTo>
                    <a:cubicBezTo>
                      <a:pt x="97754" y="120226"/>
                      <a:pt x="81931" y="127314"/>
                      <a:pt x="64447" y="127314"/>
                    </a:cubicBezTo>
                    <a:lnTo>
                      <a:pt x="64439" y="127314"/>
                    </a:lnTo>
                    <a:cubicBezTo>
                      <a:pt x="47649" y="127314"/>
                      <a:pt x="31544" y="120645"/>
                      <a:pt x="19674" y="108782"/>
                    </a:cubicBezTo>
                    <a:lnTo>
                      <a:pt x="19666" y="108774"/>
                    </a:lnTo>
                    <a:cubicBezTo>
                      <a:pt x="7795" y="96895"/>
                      <a:pt x="1117" y="80790"/>
                      <a:pt x="1117" y="64000"/>
                    </a:cubicBezTo>
                    <a:lnTo>
                      <a:pt x="1117" y="64000"/>
                    </a:lnTo>
                    <a:cubicBezTo>
                      <a:pt x="1117" y="29033"/>
                      <a:pt x="29472" y="678"/>
                      <a:pt x="64439" y="678"/>
                    </a:cubicBezTo>
                    <a:lnTo>
                      <a:pt x="64439" y="678"/>
                    </a:lnTo>
                    <a:cubicBezTo>
                      <a:pt x="99407" y="678"/>
                      <a:pt x="127753" y="29033"/>
                      <a:pt x="127753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2" name="图形 214">
              <a:extLst>
                <a:ext uri="{FF2B5EF4-FFF2-40B4-BE49-F238E27FC236}">
                  <a16:creationId xmlns:a16="http://schemas.microsoft.com/office/drawing/2014/main" id="{350BE2C6-7639-E39B-A85A-96C7653C5697}"/>
                </a:ext>
              </a:extLst>
            </p:cNvPr>
            <p:cNvGrpSpPr/>
            <p:nvPr/>
          </p:nvGrpSpPr>
          <p:grpSpPr>
            <a:xfrm>
              <a:off x="7077057" y="6201835"/>
              <a:ext cx="2395658" cy="126636"/>
              <a:chOff x="7077057" y="6201835"/>
              <a:chExt cx="2395658" cy="126636"/>
            </a:xfrm>
            <a:solidFill>
              <a:srgbClr val="FFCC00"/>
            </a:solidFill>
          </p:grpSpPr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4FD69174-8112-9E11-0D9E-30656231199E}"/>
                  </a:ext>
                </a:extLst>
              </p:cNvPr>
              <p:cNvSpPr/>
              <p:nvPr/>
            </p:nvSpPr>
            <p:spPr>
              <a:xfrm rot="10800000" flipV="1">
                <a:off x="7077057" y="6201835"/>
                <a:ext cx="126627" cy="126636"/>
              </a:xfrm>
              <a:custGeom>
                <a:avLst/>
                <a:gdLst>
                  <a:gd name="connsiteX0" fmla="*/ 127086 w 126627"/>
                  <a:gd name="connsiteY0" fmla="*/ 64036 h 126636"/>
                  <a:gd name="connsiteX1" fmla="*/ 108546 w 126627"/>
                  <a:gd name="connsiteY1" fmla="*/ 108810 h 126636"/>
                  <a:gd name="connsiteX2" fmla="*/ 63772 w 126627"/>
                  <a:gd name="connsiteY2" fmla="*/ 127350 h 126636"/>
                  <a:gd name="connsiteX3" fmla="*/ 63756 w 126627"/>
                  <a:gd name="connsiteY3" fmla="*/ 127350 h 126636"/>
                  <a:gd name="connsiteX4" fmla="*/ 18998 w 126627"/>
                  <a:gd name="connsiteY4" fmla="*/ 108810 h 126636"/>
                  <a:gd name="connsiteX5" fmla="*/ 18990 w 126627"/>
                  <a:gd name="connsiteY5" fmla="*/ 108802 h 126636"/>
                  <a:gd name="connsiteX6" fmla="*/ 458 w 126627"/>
                  <a:gd name="connsiteY6" fmla="*/ 64036 h 126636"/>
                  <a:gd name="connsiteX7" fmla="*/ 458 w 126627"/>
                  <a:gd name="connsiteY7" fmla="*/ 64020 h 126636"/>
                  <a:gd name="connsiteX8" fmla="*/ 63772 w 126627"/>
                  <a:gd name="connsiteY8" fmla="*/ 714 h 126636"/>
                  <a:gd name="connsiteX9" fmla="*/ 63780 w 126627"/>
                  <a:gd name="connsiteY9" fmla="*/ 714 h 126636"/>
                  <a:gd name="connsiteX10" fmla="*/ 127086 w 126627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4036"/>
                    </a:moveTo>
                    <a:cubicBezTo>
                      <a:pt x="127086" y="80826"/>
                      <a:pt x="120417" y="96931"/>
                      <a:pt x="108546" y="108810"/>
                    </a:cubicBezTo>
                    <a:cubicBezTo>
                      <a:pt x="96667" y="120681"/>
                      <a:pt x="80562" y="127350"/>
                      <a:pt x="63772" y="127350"/>
                    </a:cubicBezTo>
                    <a:lnTo>
                      <a:pt x="63756" y="127350"/>
                    </a:lnTo>
                    <a:cubicBezTo>
                      <a:pt x="46974" y="127350"/>
                      <a:pt x="30869" y="120681"/>
                      <a:pt x="18998" y="108810"/>
                    </a:cubicBezTo>
                    <a:lnTo>
                      <a:pt x="18990" y="108802"/>
                    </a:lnTo>
                    <a:cubicBezTo>
                      <a:pt x="7119" y="96923"/>
                      <a:pt x="449" y="80826"/>
                      <a:pt x="458" y="64036"/>
                    </a:cubicBezTo>
                    <a:lnTo>
                      <a:pt x="458" y="64020"/>
                    </a:lnTo>
                    <a:cubicBezTo>
                      <a:pt x="458" y="29061"/>
                      <a:pt x="28805" y="714"/>
                      <a:pt x="63772" y="714"/>
                    </a:cubicBezTo>
                    <a:lnTo>
                      <a:pt x="63780" y="714"/>
                    </a:lnTo>
                    <a:cubicBezTo>
                      <a:pt x="98747" y="722"/>
                      <a:pt x="127086" y="29068"/>
                      <a:pt x="127086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36BB125F-D51B-D79B-1DDF-3E0F1C1D2873}"/>
                  </a:ext>
                </a:extLst>
              </p:cNvPr>
              <p:cNvSpPr/>
              <p:nvPr/>
            </p:nvSpPr>
            <p:spPr>
              <a:xfrm rot="10800000" flipV="1">
                <a:off x="7360683" y="6201835"/>
                <a:ext cx="126636" cy="126636"/>
              </a:xfrm>
              <a:custGeom>
                <a:avLst/>
                <a:gdLst>
                  <a:gd name="connsiteX0" fmla="*/ 127176 w 126636"/>
                  <a:gd name="connsiteY0" fmla="*/ 64036 h 126636"/>
                  <a:gd name="connsiteX1" fmla="*/ 108636 w 126636"/>
                  <a:gd name="connsiteY1" fmla="*/ 108810 h 126636"/>
                  <a:gd name="connsiteX2" fmla="*/ 63862 w 126636"/>
                  <a:gd name="connsiteY2" fmla="*/ 127350 h 126636"/>
                  <a:gd name="connsiteX3" fmla="*/ 63847 w 126636"/>
                  <a:gd name="connsiteY3" fmla="*/ 127350 h 126636"/>
                  <a:gd name="connsiteX4" fmla="*/ 19088 w 126636"/>
                  <a:gd name="connsiteY4" fmla="*/ 108810 h 126636"/>
                  <a:gd name="connsiteX5" fmla="*/ 19081 w 126636"/>
                  <a:gd name="connsiteY5" fmla="*/ 108802 h 126636"/>
                  <a:gd name="connsiteX6" fmla="*/ 540 w 126636"/>
                  <a:gd name="connsiteY6" fmla="*/ 64036 h 126636"/>
                  <a:gd name="connsiteX7" fmla="*/ 540 w 126636"/>
                  <a:gd name="connsiteY7" fmla="*/ 64020 h 126636"/>
                  <a:gd name="connsiteX8" fmla="*/ 63862 w 126636"/>
                  <a:gd name="connsiteY8" fmla="*/ 714 h 126636"/>
                  <a:gd name="connsiteX9" fmla="*/ 63862 w 126636"/>
                  <a:gd name="connsiteY9" fmla="*/ 714 h 126636"/>
                  <a:gd name="connsiteX10" fmla="*/ 127176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4036"/>
                    </a:moveTo>
                    <a:cubicBezTo>
                      <a:pt x="127176" y="80915"/>
                      <a:pt x="120459" y="96987"/>
                      <a:pt x="108636" y="108810"/>
                    </a:cubicBezTo>
                    <a:cubicBezTo>
                      <a:pt x="96814" y="120632"/>
                      <a:pt x="80741" y="127350"/>
                      <a:pt x="63862" y="127350"/>
                    </a:cubicBezTo>
                    <a:lnTo>
                      <a:pt x="63847" y="127350"/>
                    </a:lnTo>
                    <a:cubicBezTo>
                      <a:pt x="47064" y="127350"/>
                      <a:pt x="30960" y="120681"/>
                      <a:pt x="19088" y="108810"/>
                    </a:cubicBezTo>
                    <a:lnTo>
                      <a:pt x="19081" y="108802"/>
                    </a:lnTo>
                    <a:cubicBezTo>
                      <a:pt x="7210" y="96923"/>
                      <a:pt x="540" y="80826"/>
                      <a:pt x="540" y="64036"/>
                    </a:cubicBezTo>
                    <a:lnTo>
                      <a:pt x="540" y="64020"/>
                    </a:lnTo>
                    <a:cubicBezTo>
                      <a:pt x="549" y="29061"/>
                      <a:pt x="28895" y="714"/>
                      <a:pt x="63862" y="714"/>
                    </a:cubicBezTo>
                    <a:lnTo>
                      <a:pt x="63862" y="714"/>
                    </a:lnTo>
                    <a:cubicBezTo>
                      <a:pt x="98830" y="722"/>
                      <a:pt x="127176" y="29068"/>
                      <a:pt x="127176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76013F06-667E-D183-B1C2-81F6D2BC63EA}"/>
                  </a:ext>
                </a:extLst>
              </p:cNvPr>
              <p:cNvSpPr/>
              <p:nvPr/>
            </p:nvSpPr>
            <p:spPr>
              <a:xfrm rot="10800000" flipV="1">
                <a:off x="7644310" y="6201835"/>
                <a:ext cx="126636" cy="126636"/>
              </a:xfrm>
              <a:custGeom>
                <a:avLst/>
                <a:gdLst>
                  <a:gd name="connsiteX0" fmla="*/ 127259 w 126636"/>
                  <a:gd name="connsiteY0" fmla="*/ 64036 h 126636"/>
                  <a:gd name="connsiteX1" fmla="*/ 108711 w 126636"/>
                  <a:gd name="connsiteY1" fmla="*/ 108810 h 126636"/>
                  <a:gd name="connsiteX2" fmla="*/ 63945 w 126636"/>
                  <a:gd name="connsiteY2" fmla="*/ 127350 h 126636"/>
                  <a:gd name="connsiteX3" fmla="*/ 63928 w 126636"/>
                  <a:gd name="connsiteY3" fmla="*/ 127350 h 126636"/>
                  <a:gd name="connsiteX4" fmla="*/ 19171 w 126636"/>
                  <a:gd name="connsiteY4" fmla="*/ 108810 h 126636"/>
                  <a:gd name="connsiteX5" fmla="*/ 19163 w 126636"/>
                  <a:gd name="connsiteY5" fmla="*/ 108802 h 126636"/>
                  <a:gd name="connsiteX6" fmla="*/ 623 w 126636"/>
                  <a:gd name="connsiteY6" fmla="*/ 64036 h 126636"/>
                  <a:gd name="connsiteX7" fmla="*/ 623 w 126636"/>
                  <a:gd name="connsiteY7" fmla="*/ 64028 h 126636"/>
                  <a:gd name="connsiteX8" fmla="*/ 63945 w 126636"/>
                  <a:gd name="connsiteY8" fmla="*/ 714 h 126636"/>
                  <a:gd name="connsiteX9" fmla="*/ 63945 w 126636"/>
                  <a:gd name="connsiteY9" fmla="*/ 714 h 126636"/>
                  <a:gd name="connsiteX10" fmla="*/ 127259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4036"/>
                    </a:moveTo>
                    <a:cubicBezTo>
                      <a:pt x="127259" y="81004"/>
                      <a:pt x="120484" y="97036"/>
                      <a:pt x="108711" y="108810"/>
                    </a:cubicBezTo>
                    <a:cubicBezTo>
                      <a:pt x="96944" y="120576"/>
                      <a:pt x="80912" y="127350"/>
                      <a:pt x="63945" y="127350"/>
                    </a:cubicBezTo>
                    <a:lnTo>
                      <a:pt x="63928" y="127350"/>
                    </a:lnTo>
                    <a:cubicBezTo>
                      <a:pt x="47146" y="127350"/>
                      <a:pt x="31042" y="120681"/>
                      <a:pt x="19171" y="108810"/>
                    </a:cubicBezTo>
                    <a:lnTo>
                      <a:pt x="19163" y="108802"/>
                    </a:lnTo>
                    <a:cubicBezTo>
                      <a:pt x="7292" y="96923"/>
                      <a:pt x="623" y="80826"/>
                      <a:pt x="623" y="64036"/>
                    </a:cubicBezTo>
                    <a:lnTo>
                      <a:pt x="623" y="64028"/>
                    </a:lnTo>
                    <a:cubicBezTo>
                      <a:pt x="631" y="29061"/>
                      <a:pt x="28977" y="714"/>
                      <a:pt x="63945" y="714"/>
                    </a:cubicBezTo>
                    <a:lnTo>
                      <a:pt x="63945" y="714"/>
                    </a:lnTo>
                    <a:cubicBezTo>
                      <a:pt x="98912" y="722"/>
                      <a:pt x="127259" y="29068"/>
                      <a:pt x="127259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12D9E390-7059-C5A9-3909-47C688658E46}"/>
                  </a:ext>
                </a:extLst>
              </p:cNvPr>
              <p:cNvSpPr/>
              <p:nvPr/>
            </p:nvSpPr>
            <p:spPr>
              <a:xfrm rot="10800000" flipV="1">
                <a:off x="7927937" y="6201835"/>
                <a:ext cx="126636" cy="126636"/>
              </a:xfrm>
              <a:custGeom>
                <a:avLst/>
                <a:gdLst>
                  <a:gd name="connsiteX0" fmla="*/ 127341 w 126636"/>
                  <a:gd name="connsiteY0" fmla="*/ 64036 h 126636"/>
                  <a:gd name="connsiteX1" fmla="*/ 108793 w 126636"/>
                  <a:gd name="connsiteY1" fmla="*/ 108810 h 126636"/>
                  <a:gd name="connsiteX2" fmla="*/ 64027 w 126636"/>
                  <a:gd name="connsiteY2" fmla="*/ 127350 h 126636"/>
                  <a:gd name="connsiteX3" fmla="*/ 64019 w 126636"/>
                  <a:gd name="connsiteY3" fmla="*/ 127350 h 126636"/>
                  <a:gd name="connsiteX4" fmla="*/ 19253 w 126636"/>
                  <a:gd name="connsiteY4" fmla="*/ 108810 h 126636"/>
                  <a:gd name="connsiteX5" fmla="*/ 19245 w 126636"/>
                  <a:gd name="connsiteY5" fmla="*/ 108802 h 126636"/>
                  <a:gd name="connsiteX6" fmla="*/ 705 w 126636"/>
                  <a:gd name="connsiteY6" fmla="*/ 64036 h 126636"/>
                  <a:gd name="connsiteX7" fmla="*/ 705 w 126636"/>
                  <a:gd name="connsiteY7" fmla="*/ 64028 h 126636"/>
                  <a:gd name="connsiteX8" fmla="*/ 64027 w 126636"/>
                  <a:gd name="connsiteY8" fmla="*/ 714 h 126636"/>
                  <a:gd name="connsiteX9" fmla="*/ 64027 w 126636"/>
                  <a:gd name="connsiteY9" fmla="*/ 714 h 126636"/>
                  <a:gd name="connsiteX10" fmla="*/ 127341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4036"/>
                    </a:moveTo>
                    <a:cubicBezTo>
                      <a:pt x="127341" y="81084"/>
                      <a:pt x="120510" y="97092"/>
                      <a:pt x="108793" y="108810"/>
                    </a:cubicBezTo>
                    <a:cubicBezTo>
                      <a:pt x="97075" y="120527"/>
                      <a:pt x="81076" y="127350"/>
                      <a:pt x="64027" y="127350"/>
                    </a:cubicBezTo>
                    <a:lnTo>
                      <a:pt x="64019" y="127350"/>
                    </a:lnTo>
                    <a:cubicBezTo>
                      <a:pt x="47229" y="127350"/>
                      <a:pt x="31124" y="120681"/>
                      <a:pt x="19253" y="108810"/>
                    </a:cubicBezTo>
                    <a:lnTo>
                      <a:pt x="19245" y="108802"/>
                    </a:lnTo>
                    <a:cubicBezTo>
                      <a:pt x="7374" y="96931"/>
                      <a:pt x="705" y="80826"/>
                      <a:pt x="705" y="64036"/>
                    </a:cubicBezTo>
                    <a:lnTo>
                      <a:pt x="705" y="64028"/>
                    </a:lnTo>
                    <a:cubicBezTo>
                      <a:pt x="713" y="29061"/>
                      <a:pt x="29060" y="714"/>
                      <a:pt x="64027" y="714"/>
                    </a:cubicBezTo>
                    <a:lnTo>
                      <a:pt x="64027" y="714"/>
                    </a:lnTo>
                    <a:cubicBezTo>
                      <a:pt x="98995" y="722"/>
                      <a:pt x="127341" y="29068"/>
                      <a:pt x="127341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C2CF8236-62E9-7179-4010-E9AE79DD6F96}"/>
                  </a:ext>
                </a:extLst>
              </p:cNvPr>
              <p:cNvSpPr/>
              <p:nvPr/>
            </p:nvSpPr>
            <p:spPr>
              <a:xfrm rot="10800000" flipV="1">
                <a:off x="8211564" y="6201835"/>
                <a:ext cx="126636" cy="126636"/>
              </a:xfrm>
              <a:custGeom>
                <a:avLst/>
                <a:gdLst>
                  <a:gd name="connsiteX0" fmla="*/ 127424 w 126636"/>
                  <a:gd name="connsiteY0" fmla="*/ 64036 h 126636"/>
                  <a:gd name="connsiteX1" fmla="*/ 108876 w 126636"/>
                  <a:gd name="connsiteY1" fmla="*/ 108810 h 126636"/>
                  <a:gd name="connsiteX2" fmla="*/ 64110 w 126636"/>
                  <a:gd name="connsiteY2" fmla="*/ 127350 h 126636"/>
                  <a:gd name="connsiteX3" fmla="*/ 64102 w 126636"/>
                  <a:gd name="connsiteY3" fmla="*/ 127350 h 126636"/>
                  <a:gd name="connsiteX4" fmla="*/ 19336 w 126636"/>
                  <a:gd name="connsiteY4" fmla="*/ 108810 h 126636"/>
                  <a:gd name="connsiteX5" fmla="*/ 19328 w 126636"/>
                  <a:gd name="connsiteY5" fmla="*/ 108802 h 126636"/>
                  <a:gd name="connsiteX6" fmla="*/ 788 w 126636"/>
                  <a:gd name="connsiteY6" fmla="*/ 64036 h 126636"/>
                  <a:gd name="connsiteX7" fmla="*/ 788 w 126636"/>
                  <a:gd name="connsiteY7" fmla="*/ 64028 h 126636"/>
                  <a:gd name="connsiteX8" fmla="*/ 64102 w 126636"/>
                  <a:gd name="connsiteY8" fmla="*/ 714 h 126636"/>
                  <a:gd name="connsiteX9" fmla="*/ 64110 w 126636"/>
                  <a:gd name="connsiteY9" fmla="*/ 714 h 126636"/>
                  <a:gd name="connsiteX10" fmla="*/ 127424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4036"/>
                    </a:moveTo>
                    <a:cubicBezTo>
                      <a:pt x="127424" y="81173"/>
                      <a:pt x="120545" y="97141"/>
                      <a:pt x="108876" y="108810"/>
                    </a:cubicBezTo>
                    <a:cubicBezTo>
                      <a:pt x="97215" y="120471"/>
                      <a:pt x="81247" y="127350"/>
                      <a:pt x="64110" y="127350"/>
                    </a:cubicBezTo>
                    <a:lnTo>
                      <a:pt x="64102" y="127350"/>
                    </a:lnTo>
                    <a:cubicBezTo>
                      <a:pt x="47312" y="127350"/>
                      <a:pt x="31207" y="120681"/>
                      <a:pt x="19336" y="108810"/>
                    </a:cubicBezTo>
                    <a:lnTo>
                      <a:pt x="19328" y="108802"/>
                    </a:lnTo>
                    <a:cubicBezTo>
                      <a:pt x="7457" y="96931"/>
                      <a:pt x="788" y="80826"/>
                      <a:pt x="788" y="64036"/>
                    </a:cubicBezTo>
                    <a:lnTo>
                      <a:pt x="788" y="64028"/>
                    </a:lnTo>
                    <a:cubicBezTo>
                      <a:pt x="788" y="29061"/>
                      <a:pt x="29134" y="714"/>
                      <a:pt x="64102" y="714"/>
                    </a:cubicBezTo>
                    <a:lnTo>
                      <a:pt x="64110" y="714"/>
                    </a:lnTo>
                    <a:cubicBezTo>
                      <a:pt x="99078" y="722"/>
                      <a:pt x="127424" y="29068"/>
                      <a:pt x="127424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4C89A947-F0EF-8AEE-3F7B-11CF2249DE6C}"/>
                  </a:ext>
                </a:extLst>
              </p:cNvPr>
              <p:cNvSpPr/>
              <p:nvPr/>
            </p:nvSpPr>
            <p:spPr>
              <a:xfrm rot="10800000" flipV="1">
                <a:off x="8495191" y="6201835"/>
                <a:ext cx="126636" cy="126636"/>
              </a:xfrm>
              <a:custGeom>
                <a:avLst/>
                <a:gdLst>
                  <a:gd name="connsiteX0" fmla="*/ 127506 w 126636"/>
                  <a:gd name="connsiteY0" fmla="*/ 64036 h 126636"/>
                  <a:gd name="connsiteX1" fmla="*/ 108958 w 126636"/>
                  <a:gd name="connsiteY1" fmla="*/ 108810 h 126636"/>
                  <a:gd name="connsiteX2" fmla="*/ 64192 w 126636"/>
                  <a:gd name="connsiteY2" fmla="*/ 127350 h 126636"/>
                  <a:gd name="connsiteX3" fmla="*/ 64184 w 126636"/>
                  <a:gd name="connsiteY3" fmla="*/ 127350 h 126636"/>
                  <a:gd name="connsiteX4" fmla="*/ 19418 w 126636"/>
                  <a:gd name="connsiteY4" fmla="*/ 108810 h 126636"/>
                  <a:gd name="connsiteX5" fmla="*/ 19410 w 126636"/>
                  <a:gd name="connsiteY5" fmla="*/ 108802 h 126636"/>
                  <a:gd name="connsiteX6" fmla="*/ 870 w 126636"/>
                  <a:gd name="connsiteY6" fmla="*/ 64036 h 126636"/>
                  <a:gd name="connsiteX7" fmla="*/ 870 w 126636"/>
                  <a:gd name="connsiteY7" fmla="*/ 64028 h 126636"/>
                  <a:gd name="connsiteX8" fmla="*/ 64184 w 126636"/>
                  <a:gd name="connsiteY8" fmla="*/ 714 h 126636"/>
                  <a:gd name="connsiteX9" fmla="*/ 64192 w 126636"/>
                  <a:gd name="connsiteY9" fmla="*/ 714 h 126636"/>
                  <a:gd name="connsiteX10" fmla="*/ 127506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4036"/>
                    </a:moveTo>
                    <a:cubicBezTo>
                      <a:pt x="127506" y="81262"/>
                      <a:pt x="120571" y="97189"/>
                      <a:pt x="108958" y="108810"/>
                    </a:cubicBezTo>
                    <a:cubicBezTo>
                      <a:pt x="97345" y="120423"/>
                      <a:pt x="81418" y="127350"/>
                      <a:pt x="64192" y="127350"/>
                    </a:cubicBezTo>
                    <a:lnTo>
                      <a:pt x="64184" y="127350"/>
                    </a:lnTo>
                    <a:cubicBezTo>
                      <a:pt x="47394" y="127350"/>
                      <a:pt x="31289" y="120681"/>
                      <a:pt x="19418" y="108810"/>
                    </a:cubicBezTo>
                    <a:lnTo>
                      <a:pt x="19410" y="108802"/>
                    </a:lnTo>
                    <a:cubicBezTo>
                      <a:pt x="7540" y="96931"/>
                      <a:pt x="870" y="80826"/>
                      <a:pt x="870" y="64036"/>
                    </a:cubicBezTo>
                    <a:lnTo>
                      <a:pt x="870" y="64028"/>
                    </a:lnTo>
                    <a:cubicBezTo>
                      <a:pt x="870" y="29061"/>
                      <a:pt x="29217" y="714"/>
                      <a:pt x="64184" y="714"/>
                    </a:cubicBezTo>
                    <a:lnTo>
                      <a:pt x="64192" y="714"/>
                    </a:lnTo>
                    <a:cubicBezTo>
                      <a:pt x="99159" y="722"/>
                      <a:pt x="127506" y="29068"/>
                      <a:pt x="127506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15500336-0401-CDA8-D4B4-DD67D76E694D}"/>
                  </a:ext>
                </a:extLst>
              </p:cNvPr>
              <p:cNvSpPr/>
              <p:nvPr/>
            </p:nvSpPr>
            <p:spPr>
              <a:xfrm rot="10800000" flipV="1">
                <a:off x="8778817" y="6201835"/>
                <a:ext cx="126636" cy="126636"/>
              </a:xfrm>
              <a:custGeom>
                <a:avLst/>
                <a:gdLst>
                  <a:gd name="connsiteX0" fmla="*/ 127589 w 126636"/>
                  <a:gd name="connsiteY0" fmla="*/ 64036 h 126636"/>
                  <a:gd name="connsiteX1" fmla="*/ 109040 w 126636"/>
                  <a:gd name="connsiteY1" fmla="*/ 108810 h 126636"/>
                  <a:gd name="connsiteX2" fmla="*/ 64274 w 126636"/>
                  <a:gd name="connsiteY2" fmla="*/ 127350 h 126636"/>
                  <a:gd name="connsiteX3" fmla="*/ 64267 w 126636"/>
                  <a:gd name="connsiteY3" fmla="*/ 127350 h 126636"/>
                  <a:gd name="connsiteX4" fmla="*/ 19501 w 126636"/>
                  <a:gd name="connsiteY4" fmla="*/ 108810 h 126636"/>
                  <a:gd name="connsiteX5" fmla="*/ 19493 w 126636"/>
                  <a:gd name="connsiteY5" fmla="*/ 108802 h 126636"/>
                  <a:gd name="connsiteX6" fmla="*/ 952 w 126636"/>
                  <a:gd name="connsiteY6" fmla="*/ 64036 h 126636"/>
                  <a:gd name="connsiteX7" fmla="*/ 952 w 126636"/>
                  <a:gd name="connsiteY7" fmla="*/ 64028 h 126636"/>
                  <a:gd name="connsiteX8" fmla="*/ 64267 w 126636"/>
                  <a:gd name="connsiteY8" fmla="*/ 714 h 126636"/>
                  <a:gd name="connsiteX9" fmla="*/ 64267 w 126636"/>
                  <a:gd name="connsiteY9" fmla="*/ 714 h 126636"/>
                  <a:gd name="connsiteX10" fmla="*/ 127589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4036"/>
                    </a:moveTo>
                    <a:cubicBezTo>
                      <a:pt x="127589" y="81350"/>
                      <a:pt x="120605" y="97245"/>
                      <a:pt x="109040" y="108810"/>
                    </a:cubicBezTo>
                    <a:cubicBezTo>
                      <a:pt x="97476" y="120366"/>
                      <a:pt x="81581" y="127350"/>
                      <a:pt x="64274" y="127350"/>
                    </a:cubicBezTo>
                    <a:lnTo>
                      <a:pt x="64267" y="127350"/>
                    </a:lnTo>
                    <a:cubicBezTo>
                      <a:pt x="47476" y="127350"/>
                      <a:pt x="31371" y="120681"/>
                      <a:pt x="19501" y="108810"/>
                    </a:cubicBezTo>
                    <a:lnTo>
                      <a:pt x="19493" y="108802"/>
                    </a:lnTo>
                    <a:cubicBezTo>
                      <a:pt x="7621" y="96931"/>
                      <a:pt x="952" y="80826"/>
                      <a:pt x="952" y="64036"/>
                    </a:cubicBezTo>
                    <a:lnTo>
                      <a:pt x="952" y="64028"/>
                    </a:lnTo>
                    <a:cubicBezTo>
                      <a:pt x="952" y="29061"/>
                      <a:pt x="29299" y="714"/>
                      <a:pt x="64267" y="714"/>
                    </a:cubicBezTo>
                    <a:lnTo>
                      <a:pt x="64267" y="714"/>
                    </a:lnTo>
                    <a:cubicBezTo>
                      <a:pt x="99234" y="722"/>
                      <a:pt x="127589" y="29068"/>
                      <a:pt x="127589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B6B798EF-7899-50E9-625F-C395D4D1424D}"/>
                  </a:ext>
                </a:extLst>
              </p:cNvPr>
              <p:cNvSpPr/>
              <p:nvPr/>
            </p:nvSpPr>
            <p:spPr>
              <a:xfrm rot="10800000" flipV="1">
                <a:off x="9062452" y="6201835"/>
                <a:ext cx="126627" cy="126636"/>
              </a:xfrm>
              <a:custGeom>
                <a:avLst/>
                <a:gdLst>
                  <a:gd name="connsiteX0" fmla="*/ 127663 w 126627"/>
                  <a:gd name="connsiteY0" fmla="*/ 64036 h 126636"/>
                  <a:gd name="connsiteX1" fmla="*/ 109123 w 126627"/>
                  <a:gd name="connsiteY1" fmla="*/ 108810 h 126636"/>
                  <a:gd name="connsiteX2" fmla="*/ 64357 w 126627"/>
                  <a:gd name="connsiteY2" fmla="*/ 127350 h 126636"/>
                  <a:gd name="connsiteX3" fmla="*/ 64349 w 126627"/>
                  <a:gd name="connsiteY3" fmla="*/ 127350 h 126636"/>
                  <a:gd name="connsiteX4" fmla="*/ 19583 w 126627"/>
                  <a:gd name="connsiteY4" fmla="*/ 108818 h 126636"/>
                  <a:gd name="connsiteX5" fmla="*/ 19575 w 126627"/>
                  <a:gd name="connsiteY5" fmla="*/ 108810 h 126636"/>
                  <a:gd name="connsiteX6" fmla="*/ 1035 w 126627"/>
                  <a:gd name="connsiteY6" fmla="*/ 64036 h 126636"/>
                  <a:gd name="connsiteX7" fmla="*/ 1035 w 126627"/>
                  <a:gd name="connsiteY7" fmla="*/ 64036 h 126636"/>
                  <a:gd name="connsiteX8" fmla="*/ 64349 w 126627"/>
                  <a:gd name="connsiteY8" fmla="*/ 714 h 126636"/>
                  <a:gd name="connsiteX9" fmla="*/ 64349 w 126627"/>
                  <a:gd name="connsiteY9" fmla="*/ 714 h 126636"/>
                  <a:gd name="connsiteX10" fmla="*/ 127663 w 126627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4036"/>
                    </a:moveTo>
                    <a:cubicBezTo>
                      <a:pt x="127663" y="81431"/>
                      <a:pt x="120631" y="97294"/>
                      <a:pt x="109123" y="108810"/>
                    </a:cubicBezTo>
                    <a:cubicBezTo>
                      <a:pt x="97615" y="120318"/>
                      <a:pt x="81752" y="127350"/>
                      <a:pt x="64357" y="127350"/>
                    </a:cubicBezTo>
                    <a:lnTo>
                      <a:pt x="64349" y="127350"/>
                    </a:lnTo>
                    <a:cubicBezTo>
                      <a:pt x="47559" y="127350"/>
                      <a:pt x="31454" y="120681"/>
                      <a:pt x="19583" y="108818"/>
                    </a:cubicBezTo>
                    <a:lnTo>
                      <a:pt x="19575" y="108810"/>
                    </a:lnTo>
                    <a:cubicBezTo>
                      <a:pt x="7704" y="96931"/>
                      <a:pt x="1035" y="80826"/>
                      <a:pt x="1035" y="64036"/>
                    </a:cubicBezTo>
                    <a:lnTo>
                      <a:pt x="1035" y="64036"/>
                    </a:lnTo>
                    <a:cubicBezTo>
                      <a:pt x="1035" y="29068"/>
                      <a:pt x="29382" y="714"/>
                      <a:pt x="64349" y="714"/>
                    </a:cubicBezTo>
                    <a:lnTo>
                      <a:pt x="64349" y="714"/>
                    </a:lnTo>
                    <a:cubicBezTo>
                      <a:pt x="99316" y="722"/>
                      <a:pt x="127663" y="29068"/>
                      <a:pt x="127663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410B803A-9E7F-37A4-FA02-8ED049E1E3A4}"/>
                  </a:ext>
                </a:extLst>
              </p:cNvPr>
              <p:cNvSpPr/>
              <p:nvPr/>
            </p:nvSpPr>
            <p:spPr>
              <a:xfrm rot="10800000" flipV="1">
                <a:off x="9346079" y="6201835"/>
                <a:ext cx="126636" cy="126636"/>
              </a:xfrm>
              <a:custGeom>
                <a:avLst/>
                <a:gdLst>
                  <a:gd name="connsiteX0" fmla="*/ 127753 w 126636"/>
                  <a:gd name="connsiteY0" fmla="*/ 64036 h 126636"/>
                  <a:gd name="connsiteX1" fmla="*/ 109213 w 126636"/>
                  <a:gd name="connsiteY1" fmla="*/ 108810 h 126636"/>
                  <a:gd name="connsiteX2" fmla="*/ 64447 w 126636"/>
                  <a:gd name="connsiteY2" fmla="*/ 127350 h 126636"/>
                  <a:gd name="connsiteX3" fmla="*/ 64439 w 126636"/>
                  <a:gd name="connsiteY3" fmla="*/ 127350 h 126636"/>
                  <a:gd name="connsiteX4" fmla="*/ 19674 w 126636"/>
                  <a:gd name="connsiteY4" fmla="*/ 108818 h 126636"/>
                  <a:gd name="connsiteX5" fmla="*/ 19666 w 126636"/>
                  <a:gd name="connsiteY5" fmla="*/ 108810 h 126636"/>
                  <a:gd name="connsiteX6" fmla="*/ 1117 w 126636"/>
                  <a:gd name="connsiteY6" fmla="*/ 64036 h 126636"/>
                  <a:gd name="connsiteX7" fmla="*/ 1117 w 126636"/>
                  <a:gd name="connsiteY7" fmla="*/ 64036 h 126636"/>
                  <a:gd name="connsiteX8" fmla="*/ 64439 w 126636"/>
                  <a:gd name="connsiteY8" fmla="*/ 714 h 126636"/>
                  <a:gd name="connsiteX9" fmla="*/ 64439 w 126636"/>
                  <a:gd name="connsiteY9" fmla="*/ 714 h 126636"/>
                  <a:gd name="connsiteX10" fmla="*/ 127753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4036"/>
                    </a:moveTo>
                    <a:cubicBezTo>
                      <a:pt x="127753" y="81520"/>
                      <a:pt x="120665" y="97350"/>
                      <a:pt x="109213" y="108810"/>
                    </a:cubicBezTo>
                    <a:cubicBezTo>
                      <a:pt x="97754" y="120261"/>
                      <a:pt x="81931" y="127350"/>
                      <a:pt x="64447" y="127350"/>
                    </a:cubicBezTo>
                    <a:lnTo>
                      <a:pt x="64439" y="127350"/>
                    </a:lnTo>
                    <a:cubicBezTo>
                      <a:pt x="47649" y="127350"/>
                      <a:pt x="31544" y="120681"/>
                      <a:pt x="19674" y="108818"/>
                    </a:cubicBezTo>
                    <a:lnTo>
                      <a:pt x="19666" y="108810"/>
                    </a:lnTo>
                    <a:cubicBezTo>
                      <a:pt x="7795" y="96931"/>
                      <a:pt x="1117" y="80826"/>
                      <a:pt x="1117" y="64036"/>
                    </a:cubicBezTo>
                    <a:lnTo>
                      <a:pt x="1117" y="64036"/>
                    </a:lnTo>
                    <a:cubicBezTo>
                      <a:pt x="1117" y="29068"/>
                      <a:pt x="29472" y="714"/>
                      <a:pt x="64439" y="714"/>
                    </a:cubicBezTo>
                    <a:lnTo>
                      <a:pt x="64439" y="714"/>
                    </a:lnTo>
                    <a:cubicBezTo>
                      <a:pt x="99407" y="714"/>
                      <a:pt x="127753" y="29068"/>
                      <a:pt x="127753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2" name="图形 214">
              <a:extLst>
                <a:ext uri="{FF2B5EF4-FFF2-40B4-BE49-F238E27FC236}">
                  <a16:creationId xmlns:a16="http://schemas.microsoft.com/office/drawing/2014/main" id="{92463ED0-692D-9553-EBBE-8677872AB263}"/>
                </a:ext>
              </a:extLst>
            </p:cNvPr>
            <p:cNvGrpSpPr/>
            <p:nvPr/>
          </p:nvGrpSpPr>
          <p:grpSpPr>
            <a:xfrm>
              <a:off x="7077057" y="6415206"/>
              <a:ext cx="2395658" cy="126636"/>
              <a:chOff x="7077057" y="6415206"/>
              <a:chExt cx="2395658" cy="126636"/>
            </a:xfrm>
            <a:solidFill>
              <a:srgbClr val="FFCC00"/>
            </a:solidFill>
          </p:grpSpPr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50D51907-E19C-8742-C34C-3C0A54DD2452}"/>
                  </a:ext>
                </a:extLst>
              </p:cNvPr>
              <p:cNvSpPr/>
              <p:nvPr/>
            </p:nvSpPr>
            <p:spPr>
              <a:xfrm rot="10800000" flipV="1">
                <a:off x="7077057" y="6415206"/>
                <a:ext cx="126627" cy="126636"/>
              </a:xfrm>
              <a:custGeom>
                <a:avLst/>
                <a:gdLst>
                  <a:gd name="connsiteX0" fmla="*/ 127086 w 126627"/>
                  <a:gd name="connsiteY0" fmla="*/ 64071 h 126636"/>
                  <a:gd name="connsiteX1" fmla="*/ 108546 w 126627"/>
                  <a:gd name="connsiteY1" fmla="*/ 108845 h 126636"/>
                  <a:gd name="connsiteX2" fmla="*/ 63772 w 126627"/>
                  <a:gd name="connsiteY2" fmla="*/ 127386 h 126636"/>
                  <a:gd name="connsiteX3" fmla="*/ 63756 w 126627"/>
                  <a:gd name="connsiteY3" fmla="*/ 127386 h 126636"/>
                  <a:gd name="connsiteX4" fmla="*/ 18998 w 126627"/>
                  <a:gd name="connsiteY4" fmla="*/ 108845 h 126636"/>
                  <a:gd name="connsiteX5" fmla="*/ 18990 w 126627"/>
                  <a:gd name="connsiteY5" fmla="*/ 108837 h 126636"/>
                  <a:gd name="connsiteX6" fmla="*/ 458 w 126627"/>
                  <a:gd name="connsiteY6" fmla="*/ 64071 h 126636"/>
                  <a:gd name="connsiteX7" fmla="*/ 458 w 126627"/>
                  <a:gd name="connsiteY7" fmla="*/ 64055 h 126636"/>
                  <a:gd name="connsiteX8" fmla="*/ 63772 w 126627"/>
                  <a:gd name="connsiteY8" fmla="*/ 749 h 126636"/>
                  <a:gd name="connsiteX9" fmla="*/ 63780 w 126627"/>
                  <a:gd name="connsiteY9" fmla="*/ 749 h 126636"/>
                  <a:gd name="connsiteX10" fmla="*/ 127086 w 126627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4071"/>
                    </a:moveTo>
                    <a:cubicBezTo>
                      <a:pt x="127086" y="80862"/>
                      <a:pt x="120417" y="96966"/>
                      <a:pt x="108546" y="108845"/>
                    </a:cubicBezTo>
                    <a:cubicBezTo>
                      <a:pt x="96667" y="120716"/>
                      <a:pt x="80562" y="127386"/>
                      <a:pt x="63772" y="127386"/>
                    </a:cubicBezTo>
                    <a:lnTo>
                      <a:pt x="63756" y="127386"/>
                    </a:lnTo>
                    <a:cubicBezTo>
                      <a:pt x="46974" y="127386"/>
                      <a:pt x="30869" y="120716"/>
                      <a:pt x="18998" y="108845"/>
                    </a:cubicBezTo>
                    <a:lnTo>
                      <a:pt x="18990" y="108837"/>
                    </a:lnTo>
                    <a:cubicBezTo>
                      <a:pt x="7119" y="96958"/>
                      <a:pt x="449" y="80862"/>
                      <a:pt x="458" y="64071"/>
                    </a:cubicBezTo>
                    <a:lnTo>
                      <a:pt x="458" y="64055"/>
                    </a:lnTo>
                    <a:cubicBezTo>
                      <a:pt x="458" y="29096"/>
                      <a:pt x="28805" y="749"/>
                      <a:pt x="63772" y="749"/>
                    </a:cubicBezTo>
                    <a:lnTo>
                      <a:pt x="63780" y="749"/>
                    </a:lnTo>
                    <a:cubicBezTo>
                      <a:pt x="98747" y="758"/>
                      <a:pt x="127086" y="29104"/>
                      <a:pt x="127086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277F29C4-47FF-D93E-4570-250D5B29F523}"/>
                  </a:ext>
                </a:extLst>
              </p:cNvPr>
              <p:cNvSpPr/>
              <p:nvPr/>
            </p:nvSpPr>
            <p:spPr>
              <a:xfrm rot="10800000" flipV="1">
                <a:off x="7360683" y="6415206"/>
                <a:ext cx="126636" cy="126636"/>
              </a:xfrm>
              <a:custGeom>
                <a:avLst/>
                <a:gdLst>
                  <a:gd name="connsiteX0" fmla="*/ 127176 w 126636"/>
                  <a:gd name="connsiteY0" fmla="*/ 64071 h 126636"/>
                  <a:gd name="connsiteX1" fmla="*/ 108636 w 126636"/>
                  <a:gd name="connsiteY1" fmla="*/ 108845 h 126636"/>
                  <a:gd name="connsiteX2" fmla="*/ 63862 w 126636"/>
                  <a:gd name="connsiteY2" fmla="*/ 127386 h 126636"/>
                  <a:gd name="connsiteX3" fmla="*/ 63847 w 126636"/>
                  <a:gd name="connsiteY3" fmla="*/ 127386 h 126636"/>
                  <a:gd name="connsiteX4" fmla="*/ 19088 w 126636"/>
                  <a:gd name="connsiteY4" fmla="*/ 108845 h 126636"/>
                  <a:gd name="connsiteX5" fmla="*/ 19081 w 126636"/>
                  <a:gd name="connsiteY5" fmla="*/ 108837 h 126636"/>
                  <a:gd name="connsiteX6" fmla="*/ 540 w 126636"/>
                  <a:gd name="connsiteY6" fmla="*/ 64071 h 126636"/>
                  <a:gd name="connsiteX7" fmla="*/ 540 w 126636"/>
                  <a:gd name="connsiteY7" fmla="*/ 64055 h 126636"/>
                  <a:gd name="connsiteX8" fmla="*/ 63862 w 126636"/>
                  <a:gd name="connsiteY8" fmla="*/ 749 h 126636"/>
                  <a:gd name="connsiteX9" fmla="*/ 63862 w 126636"/>
                  <a:gd name="connsiteY9" fmla="*/ 749 h 126636"/>
                  <a:gd name="connsiteX10" fmla="*/ 127176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4071"/>
                    </a:moveTo>
                    <a:cubicBezTo>
                      <a:pt x="127176" y="80950"/>
                      <a:pt x="120459" y="97023"/>
                      <a:pt x="108636" y="108845"/>
                    </a:cubicBezTo>
                    <a:cubicBezTo>
                      <a:pt x="96814" y="120668"/>
                      <a:pt x="80741" y="127386"/>
                      <a:pt x="63862" y="127386"/>
                    </a:cubicBezTo>
                    <a:lnTo>
                      <a:pt x="63847" y="127386"/>
                    </a:lnTo>
                    <a:cubicBezTo>
                      <a:pt x="47064" y="127386"/>
                      <a:pt x="30960" y="120716"/>
                      <a:pt x="19088" y="108845"/>
                    </a:cubicBezTo>
                    <a:lnTo>
                      <a:pt x="19081" y="108837"/>
                    </a:lnTo>
                    <a:cubicBezTo>
                      <a:pt x="7210" y="96958"/>
                      <a:pt x="540" y="80862"/>
                      <a:pt x="540" y="64071"/>
                    </a:cubicBezTo>
                    <a:lnTo>
                      <a:pt x="540" y="64055"/>
                    </a:lnTo>
                    <a:cubicBezTo>
                      <a:pt x="549" y="29096"/>
                      <a:pt x="28895" y="749"/>
                      <a:pt x="63862" y="749"/>
                    </a:cubicBezTo>
                    <a:lnTo>
                      <a:pt x="63862" y="749"/>
                    </a:lnTo>
                    <a:cubicBezTo>
                      <a:pt x="98830" y="758"/>
                      <a:pt x="127176" y="29104"/>
                      <a:pt x="127176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626C3149-C6E6-DF74-A4E7-7E801BFBDCF4}"/>
                  </a:ext>
                </a:extLst>
              </p:cNvPr>
              <p:cNvSpPr/>
              <p:nvPr/>
            </p:nvSpPr>
            <p:spPr>
              <a:xfrm rot="10800000" flipV="1">
                <a:off x="7644310" y="6415206"/>
                <a:ext cx="126636" cy="126636"/>
              </a:xfrm>
              <a:custGeom>
                <a:avLst/>
                <a:gdLst>
                  <a:gd name="connsiteX0" fmla="*/ 127259 w 126636"/>
                  <a:gd name="connsiteY0" fmla="*/ 64071 h 126636"/>
                  <a:gd name="connsiteX1" fmla="*/ 108711 w 126636"/>
                  <a:gd name="connsiteY1" fmla="*/ 108845 h 126636"/>
                  <a:gd name="connsiteX2" fmla="*/ 63945 w 126636"/>
                  <a:gd name="connsiteY2" fmla="*/ 127386 h 126636"/>
                  <a:gd name="connsiteX3" fmla="*/ 63928 w 126636"/>
                  <a:gd name="connsiteY3" fmla="*/ 127386 h 126636"/>
                  <a:gd name="connsiteX4" fmla="*/ 19171 w 126636"/>
                  <a:gd name="connsiteY4" fmla="*/ 108845 h 126636"/>
                  <a:gd name="connsiteX5" fmla="*/ 19163 w 126636"/>
                  <a:gd name="connsiteY5" fmla="*/ 108837 h 126636"/>
                  <a:gd name="connsiteX6" fmla="*/ 623 w 126636"/>
                  <a:gd name="connsiteY6" fmla="*/ 64071 h 126636"/>
                  <a:gd name="connsiteX7" fmla="*/ 623 w 126636"/>
                  <a:gd name="connsiteY7" fmla="*/ 64064 h 126636"/>
                  <a:gd name="connsiteX8" fmla="*/ 63945 w 126636"/>
                  <a:gd name="connsiteY8" fmla="*/ 749 h 126636"/>
                  <a:gd name="connsiteX9" fmla="*/ 63945 w 126636"/>
                  <a:gd name="connsiteY9" fmla="*/ 749 h 126636"/>
                  <a:gd name="connsiteX10" fmla="*/ 127259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4071"/>
                    </a:moveTo>
                    <a:cubicBezTo>
                      <a:pt x="127259" y="81039"/>
                      <a:pt x="120484" y="97071"/>
                      <a:pt x="108711" y="108845"/>
                    </a:cubicBezTo>
                    <a:cubicBezTo>
                      <a:pt x="96944" y="120611"/>
                      <a:pt x="80912" y="127386"/>
                      <a:pt x="63945" y="127386"/>
                    </a:cubicBezTo>
                    <a:lnTo>
                      <a:pt x="63928" y="127386"/>
                    </a:lnTo>
                    <a:cubicBezTo>
                      <a:pt x="47146" y="127386"/>
                      <a:pt x="31042" y="120716"/>
                      <a:pt x="19171" y="108845"/>
                    </a:cubicBezTo>
                    <a:lnTo>
                      <a:pt x="19163" y="108837"/>
                    </a:lnTo>
                    <a:cubicBezTo>
                      <a:pt x="7292" y="96958"/>
                      <a:pt x="623" y="80862"/>
                      <a:pt x="623" y="64071"/>
                    </a:cubicBezTo>
                    <a:lnTo>
                      <a:pt x="623" y="64064"/>
                    </a:lnTo>
                    <a:cubicBezTo>
                      <a:pt x="631" y="29096"/>
                      <a:pt x="28977" y="749"/>
                      <a:pt x="63945" y="749"/>
                    </a:cubicBezTo>
                    <a:lnTo>
                      <a:pt x="63945" y="749"/>
                    </a:lnTo>
                    <a:cubicBezTo>
                      <a:pt x="98912" y="758"/>
                      <a:pt x="127259" y="29104"/>
                      <a:pt x="127259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432D5BAB-0E92-B651-98A2-6B83FCF74FE6}"/>
                  </a:ext>
                </a:extLst>
              </p:cNvPr>
              <p:cNvSpPr/>
              <p:nvPr/>
            </p:nvSpPr>
            <p:spPr>
              <a:xfrm rot="10800000" flipV="1">
                <a:off x="7927937" y="6415206"/>
                <a:ext cx="126636" cy="126636"/>
              </a:xfrm>
              <a:custGeom>
                <a:avLst/>
                <a:gdLst>
                  <a:gd name="connsiteX0" fmla="*/ 127341 w 126636"/>
                  <a:gd name="connsiteY0" fmla="*/ 64071 h 126636"/>
                  <a:gd name="connsiteX1" fmla="*/ 108793 w 126636"/>
                  <a:gd name="connsiteY1" fmla="*/ 108845 h 126636"/>
                  <a:gd name="connsiteX2" fmla="*/ 64027 w 126636"/>
                  <a:gd name="connsiteY2" fmla="*/ 127386 h 126636"/>
                  <a:gd name="connsiteX3" fmla="*/ 64019 w 126636"/>
                  <a:gd name="connsiteY3" fmla="*/ 127386 h 126636"/>
                  <a:gd name="connsiteX4" fmla="*/ 19253 w 126636"/>
                  <a:gd name="connsiteY4" fmla="*/ 108845 h 126636"/>
                  <a:gd name="connsiteX5" fmla="*/ 19245 w 126636"/>
                  <a:gd name="connsiteY5" fmla="*/ 108837 h 126636"/>
                  <a:gd name="connsiteX6" fmla="*/ 705 w 126636"/>
                  <a:gd name="connsiteY6" fmla="*/ 64071 h 126636"/>
                  <a:gd name="connsiteX7" fmla="*/ 705 w 126636"/>
                  <a:gd name="connsiteY7" fmla="*/ 64064 h 126636"/>
                  <a:gd name="connsiteX8" fmla="*/ 64027 w 126636"/>
                  <a:gd name="connsiteY8" fmla="*/ 749 h 126636"/>
                  <a:gd name="connsiteX9" fmla="*/ 64027 w 126636"/>
                  <a:gd name="connsiteY9" fmla="*/ 749 h 126636"/>
                  <a:gd name="connsiteX10" fmla="*/ 127341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4071"/>
                    </a:moveTo>
                    <a:cubicBezTo>
                      <a:pt x="127341" y="81120"/>
                      <a:pt x="120510" y="97128"/>
                      <a:pt x="108793" y="108845"/>
                    </a:cubicBezTo>
                    <a:cubicBezTo>
                      <a:pt x="97075" y="120563"/>
                      <a:pt x="81076" y="127386"/>
                      <a:pt x="64027" y="127386"/>
                    </a:cubicBezTo>
                    <a:lnTo>
                      <a:pt x="64019" y="127386"/>
                    </a:lnTo>
                    <a:cubicBezTo>
                      <a:pt x="47229" y="127386"/>
                      <a:pt x="31124" y="120716"/>
                      <a:pt x="19253" y="108845"/>
                    </a:cubicBezTo>
                    <a:lnTo>
                      <a:pt x="19245" y="108837"/>
                    </a:lnTo>
                    <a:cubicBezTo>
                      <a:pt x="7374" y="96966"/>
                      <a:pt x="705" y="80862"/>
                      <a:pt x="705" y="64071"/>
                    </a:cubicBezTo>
                    <a:lnTo>
                      <a:pt x="705" y="64064"/>
                    </a:lnTo>
                    <a:cubicBezTo>
                      <a:pt x="713" y="29096"/>
                      <a:pt x="29060" y="749"/>
                      <a:pt x="64027" y="749"/>
                    </a:cubicBezTo>
                    <a:lnTo>
                      <a:pt x="64027" y="749"/>
                    </a:lnTo>
                    <a:cubicBezTo>
                      <a:pt x="98995" y="758"/>
                      <a:pt x="127341" y="29104"/>
                      <a:pt x="127341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0F3C704E-1F4E-2197-4E9F-89C4C7979D43}"/>
                  </a:ext>
                </a:extLst>
              </p:cNvPr>
              <p:cNvSpPr/>
              <p:nvPr/>
            </p:nvSpPr>
            <p:spPr>
              <a:xfrm rot="10800000" flipV="1">
                <a:off x="8211564" y="6415206"/>
                <a:ext cx="126636" cy="126636"/>
              </a:xfrm>
              <a:custGeom>
                <a:avLst/>
                <a:gdLst>
                  <a:gd name="connsiteX0" fmla="*/ 127424 w 126636"/>
                  <a:gd name="connsiteY0" fmla="*/ 64071 h 126636"/>
                  <a:gd name="connsiteX1" fmla="*/ 108876 w 126636"/>
                  <a:gd name="connsiteY1" fmla="*/ 108845 h 126636"/>
                  <a:gd name="connsiteX2" fmla="*/ 64110 w 126636"/>
                  <a:gd name="connsiteY2" fmla="*/ 127386 h 126636"/>
                  <a:gd name="connsiteX3" fmla="*/ 64102 w 126636"/>
                  <a:gd name="connsiteY3" fmla="*/ 127386 h 126636"/>
                  <a:gd name="connsiteX4" fmla="*/ 19336 w 126636"/>
                  <a:gd name="connsiteY4" fmla="*/ 108845 h 126636"/>
                  <a:gd name="connsiteX5" fmla="*/ 19328 w 126636"/>
                  <a:gd name="connsiteY5" fmla="*/ 108837 h 126636"/>
                  <a:gd name="connsiteX6" fmla="*/ 788 w 126636"/>
                  <a:gd name="connsiteY6" fmla="*/ 64071 h 126636"/>
                  <a:gd name="connsiteX7" fmla="*/ 788 w 126636"/>
                  <a:gd name="connsiteY7" fmla="*/ 64064 h 126636"/>
                  <a:gd name="connsiteX8" fmla="*/ 64102 w 126636"/>
                  <a:gd name="connsiteY8" fmla="*/ 749 h 126636"/>
                  <a:gd name="connsiteX9" fmla="*/ 64110 w 126636"/>
                  <a:gd name="connsiteY9" fmla="*/ 749 h 126636"/>
                  <a:gd name="connsiteX10" fmla="*/ 127424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4071"/>
                    </a:moveTo>
                    <a:cubicBezTo>
                      <a:pt x="127424" y="81208"/>
                      <a:pt x="120545" y="97176"/>
                      <a:pt x="108876" y="108845"/>
                    </a:cubicBezTo>
                    <a:cubicBezTo>
                      <a:pt x="97215" y="120507"/>
                      <a:pt x="81247" y="127386"/>
                      <a:pt x="64110" y="127386"/>
                    </a:cubicBezTo>
                    <a:lnTo>
                      <a:pt x="64102" y="127386"/>
                    </a:lnTo>
                    <a:cubicBezTo>
                      <a:pt x="47312" y="127386"/>
                      <a:pt x="31207" y="120716"/>
                      <a:pt x="19336" y="108845"/>
                    </a:cubicBezTo>
                    <a:lnTo>
                      <a:pt x="19328" y="108837"/>
                    </a:lnTo>
                    <a:cubicBezTo>
                      <a:pt x="7457" y="96966"/>
                      <a:pt x="788" y="80862"/>
                      <a:pt x="788" y="64071"/>
                    </a:cubicBezTo>
                    <a:lnTo>
                      <a:pt x="788" y="64064"/>
                    </a:lnTo>
                    <a:cubicBezTo>
                      <a:pt x="788" y="29096"/>
                      <a:pt x="29134" y="749"/>
                      <a:pt x="64102" y="749"/>
                    </a:cubicBezTo>
                    <a:lnTo>
                      <a:pt x="64110" y="749"/>
                    </a:lnTo>
                    <a:cubicBezTo>
                      <a:pt x="99078" y="758"/>
                      <a:pt x="127424" y="29104"/>
                      <a:pt x="127424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979461D1-0AE0-D8A1-975D-64C71F7C18BC}"/>
                  </a:ext>
                </a:extLst>
              </p:cNvPr>
              <p:cNvSpPr/>
              <p:nvPr/>
            </p:nvSpPr>
            <p:spPr>
              <a:xfrm rot="10800000" flipV="1">
                <a:off x="8495191" y="6415206"/>
                <a:ext cx="126636" cy="126636"/>
              </a:xfrm>
              <a:custGeom>
                <a:avLst/>
                <a:gdLst>
                  <a:gd name="connsiteX0" fmla="*/ 127506 w 126636"/>
                  <a:gd name="connsiteY0" fmla="*/ 64071 h 126636"/>
                  <a:gd name="connsiteX1" fmla="*/ 108958 w 126636"/>
                  <a:gd name="connsiteY1" fmla="*/ 108845 h 126636"/>
                  <a:gd name="connsiteX2" fmla="*/ 64192 w 126636"/>
                  <a:gd name="connsiteY2" fmla="*/ 127386 h 126636"/>
                  <a:gd name="connsiteX3" fmla="*/ 64184 w 126636"/>
                  <a:gd name="connsiteY3" fmla="*/ 127386 h 126636"/>
                  <a:gd name="connsiteX4" fmla="*/ 19418 w 126636"/>
                  <a:gd name="connsiteY4" fmla="*/ 108845 h 126636"/>
                  <a:gd name="connsiteX5" fmla="*/ 19410 w 126636"/>
                  <a:gd name="connsiteY5" fmla="*/ 108837 h 126636"/>
                  <a:gd name="connsiteX6" fmla="*/ 870 w 126636"/>
                  <a:gd name="connsiteY6" fmla="*/ 64071 h 126636"/>
                  <a:gd name="connsiteX7" fmla="*/ 870 w 126636"/>
                  <a:gd name="connsiteY7" fmla="*/ 64064 h 126636"/>
                  <a:gd name="connsiteX8" fmla="*/ 64184 w 126636"/>
                  <a:gd name="connsiteY8" fmla="*/ 749 h 126636"/>
                  <a:gd name="connsiteX9" fmla="*/ 64192 w 126636"/>
                  <a:gd name="connsiteY9" fmla="*/ 749 h 126636"/>
                  <a:gd name="connsiteX10" fmla="*/ 127506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4071"/>
                    </a:moveTo>
                    <a:cubicBezTo>
                      <a:pt x="127506" y="81297"/>
                      <a:pt x="120571" y="97225"/>
                      <a:pt x="108958" y="108845"/>
                    </a:cubicBezTo>
                    <a:cubicBezTo>
                      <a:pt x="97345" y="120458"/>
                      <a:pt x="81418" y="127386"/>
                      <a:pt x="64192" y="127386"/>
                    </a:cubicBezTo>
                    <a:lnTo>
                      <a:pt x="64184" y="127386"/>
                    </a:lnTo>
                    <a:cubicBezTo>
                      <a:pt x="47394" y="127386"/>
                      <a:pt x="31289" y="120716"/>
                      <a:pt x="19418" y="108845"/>
                    </a:cubicBezTo>
                    <a:lnTo>
                      <a:pt x="19410" y="108837"/>
                    </a:lnTo>
                    <a:cubicBezTo>
                      <a:pt x="7540" y="96966"/>
                      <a:pt x="870" y="80862"/>
                      <a:pt x="870" y="64071"/>
                    </a:cubicBezTo>
                    <a:lnTo>
                      <a:pt x="870" y="64064"/>
                    </a:lnTo>
                    <a:cubicBezTo>
                      <a:pt x="870" y="29096"/>
                      <a:pt x="29217" y="749"/>
                      <a:pt x="64184" y="749"/>
                    </a:cubicBezTo>
                    <a:lnTo>
                      <a:pt x="64192" y="749"/>
                    </a:lnTo>
                    <a:cubicBezTo>
                      <a:pt x="99159" y="758"/>
                      <a:pt x="127506" y="29104"/>
                      <a:pt x="127506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059E1A97-F769-C5E8-8927-7BE6D13E0513}"/>
                  </a:ext>
                </a:extLst>
              </p:cNvPr>
              <p:cNvSpPr/>
              <p:nvPr/>
            </p:nvSpPr>
            <p:spPr>
              <a:xfrm rot="10800000" flipV="1">
                <a:off x="8778817" y="6415206"/>
                <a:ext cx="126636" cy="126636"/>
              </a:xfrm>
              <a:custGeom>
                <a:avLst/>
                <a:gdLst>
                  <a:gd name="connsiteX0" fmla="*/ 127589 w 126636"/>
                  <a:gd name="connsiteY0" fmla="*/ 64071 h 126636"/>
                  <a:gd name="connsiteX1" fmla="*/ 109040 w 126636"/>
                  <a:gd name="connsiteY1" fmla="*/ 108845 h 126636"/>
                  <a:gd name="connsiteX2" fmla="*/ 64274 w 126636"/>
                  <a:gd name="connsiteY2" fmla="*/ 127386 h 126636"/>
                  <a:gd name="connsiteX3" fmla="*/ 64267 w 126636"/>
                  <a:gd name="connsiteY3" fmla="*/ 127386 h 126636"/>
                  <a:gd name="connsiteX4" fmla="*/ 19501 w 126636"/>
                  <a:gd name="connsiteY4" fmla="*/ 108845 h 126636"/>
                  <a:gd name="connsiteX5" fmla="*/ 19493 w 126636"/>
                  <a:gd name="connsiteY5" fmla="*/ 108837 h 126636"/>
                  <a:gd name="connsiteX6" fmla="*/ 952 w 126636"/>
                  <a:gd name="connsiteY6" fmla="*/ 64071 h 126636"/>
                  <a:gd name="connsiteX7" fmla="*/ 952 w 126636"/>
                  <a:gd name="connsiteY7" fmla="*/ 64064 h 126636"/>
                  <a:gd name="connsiteX8" fmla="*/ 64267 w 126636"/>
                  <a:gd name="connsiteY8" fmla="*/ 749 h 126636"/>
                  <a:gd name="connsiteX9" fmla="*/ 64267 w 126636"/>
                  <a:gd name="connsiteY9" fmla="*/ 749 h 126636"/>
                  <a:gd name="connsiteX10" fmla="*/ 127589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4071"/>
                    </a:moveTo>
                    <a:cubicBezTo>
                      <a:pt x="127589" y="81386"/>
                      <a:pt x="120605" y="97281"/>
                      <a:pt x="109040" y="108845"/>
                    </a:cubicBezTo>
                    <a:cubicBezTo>
                      <a:pt x="97476" y="120402"/>
                      <a:pt x="81581" y="127386"/>
                      <a:pt x="64274" y="127386"/>
                    </a:cubicBezTo>
                    <a:lnTo>
                      <a:pt x="64267" y="127386"/>
                    </a:lnTo>
                    <a:cubicBezTo>
                      <a:pt x="47476" y="127386"/>
                      <a:pt x="31371" y="120716"/>
                      <a:pt x="19501" y="108845"/>
                    </a:cubicBezTo>
                    <a:lnTo>
                      <a:pt x="19493" y="108837"/>
                    </a:lnTo>
                    <a:cubicBezTo>
                      <a:pt x="7621" y="96966"/>
                      <a:pt x="952" y="80862"/>
                      <a:pt x="952" y="64071"/>
                    </a:cubicBezTo>
                    <a:lnTo>
                      <a:pt x="952" y="64064"/>
                    </a:lnTo>
                    <a:cubicBezTo>
                      <a:pt x="952" y="29096"/>
                      <a:pt x="29299" y="749"/>
                      <a:pt x="64267" y="749"/>
                    </a:cubicBezTo>
                    <a:lnTo>
                      <a:pt x="64267" y="749"/>
                    </a:lnTo>
                    <a:cubicBezTo>
                      <a:pt x="99234" y="758"/>
                      <a:pt x="127589" y="29104"/>
                      <a:pt x="127589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372DE0E1-CD5E-AF0D-A95B-383EF27806E8}"/>
                  </a:ext>
                </a:extLst>
              </p:cNvPr>
              <p:cNvSpPr/>
              <p:nvPr/>
            </p:nvSpPr>
            <p:spPr>
              <a:xfrm rot="10800000" flipV="1">
                <a:off x="9062452" y="6415206"/>
                <a:ext cx="126627" cy="126636"/>
              </a:xfrm>
              <a:custGeom>
                <a:avLst/>
                <a:gdLst>
                  <a:gd name="connsiteX0" fmla="*/ 127663 w 126627"/>
                  <a:gd name="connsiteY0" fmla="*/ 64071 h 126636"/>
                  <a:gd name="connsiteX1" fmla="*/ 109123 w 126627"/>
                  <a:gd name="connsiteY1" fmla="*/ 108845 h 126636"/>
                  <a:gd name="connsiteX2" fmla="*/ 64357 w 126627"/>
                  <a:gd name="connsiteY2" fmla="*/ 127386 h 126636"/>
                  <a:gd name="connsiteX3" fmla="*/ 64349 w 126627"/>
                  <a:gd name="connsiteY3" fmla="*/ 127386 h 126636"/>
                  <a:gd name="connsiteX4" fmla="*/ 19583 w 126627"/>
                  <a:gd name="connsiteY4" fmla="*/ 108853 h 126636"/>
                  <a:gd name="connsiteX5" fmla="*/ 19575 w 126627"/>
                  <a:gd name="connsiteY5" fmla="*/ 108845 h 126636"/>
                  <a:gd name="connsiteX6" fmla="*/ 1035 w 126627"/>
                  <a:gd name="connsiteY6" fmla="*/ 64071 h 126636"/>
                  <a:gd name="connsiteX7" fmla="*/ 1035 w 126627"/>
                  <a:gd name="connsiteY7" fmla="*/ 64071 h 126636"/>
                  <a:gd name="connsiteX8" fmla="*/ 64349 w 126627"/>
                  <a:gd name="connsiteY8" fmla="*/ 749 h 126636"/>
                  <a:gd name="connsiteX9" fmla="*/ 64349 w 126627"/>
                  <a:gd name="connsiteY9" fmla="*/ 749 h 126636"/>
                  <a:gd name="connsiteX10" fmla="*/ 127663 w 126627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4071"/>
                    </a:moveTo>
                    <a:cubicBezTo>
                      <a:pt x="127663" y="81467"/>
                      <a:pt x="120631" y="97329"/>
                      <a:pt x="109123" y="108845"/>
                    </a:cubicBezTo>
                    <a:cubicBezTo>
                      <a:pt x="97615" y="120353"/>
                      <a:pt x="81752" y="127386"/>
                      <a:pt x="64357" y="127386"/>
                    </a:cubicBezTo>
                    <a:lnTo>
                      <a:pt x="64349" y="127386"/>
                    </a:lnTo>
                    <a:cubicBezTo>
                      <a:pt x="47559" y="127386"/>
                      <a:pt x="31454" y="120716"/>
                      <a:pt x="19583" y="108853"/>
                    </a:cubicBezTo>
                    <a:lnTo>
                      <a:pt x="19575" y="108845"/>
                    </a:lnTo>
                    <a:cubicBezTo>
                      <a:pt x="7704" y="96966"/>
                      <a:pt x="1035" y="80862"/>
                      <a:pt x="1035" y="64071"/>
                    </a:cubicBezTo>
                    <a:lnTo>
                      <a:pt x="1035" y="64071"/>
                    </a:lnTo>
                    <a:cubicBezTo>
                      <a:pt x="1035" y="29104"/>
                      <a:pt x="29382" y="749"/>
                      <a:pt x="64349" y="749"/>
                    </a:cubicBezTo>
                    <a:lnTo>
                      <a:pt x="64349" y="749"/>
                    </a:lnTo>
                    <a:cubicBezTo>
                      <a:pt x="99316" y="758"/>
                      <a:pt x="127663" y="29104"/>
                      <a:pt x="127663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4B526A55-D258-F1DA-F980-CC6E777DC5D5}"/>
                  </a:ext>
                </a:extLst>
              </p:cNvPr>
              <p:cNvSpPr/>
              <p:nvPr/>
            </p:nvSpPr>
            <p:spPr>
              <a:xfrm rot="10800000" flipV="1">
                <a:off x="9346079" y="6415206"/>
                <a:ext cx="126636" cy="126636"/>
              </a:xfrm>
              <a:custGeom>
                <a:avLst/>
                <a:gdLst>
                  <a:gd name="connsiteX0" fmla="*/ 127753 w 126636"/>
                  <a:gd name="connsiteY0" fmla="*/ 64071 h 126636"/>
                  <a:gd name="connsiteX1" fmla="*/ 109213 w 126636"/>
                  <a:gd name="connsiteY1" fmla="*/ 108845 h 126636"/>
                  <a:gd name="connsiteX2" fmla="*/ 64447 w 126636"/>
                  <a:gd name="connsiteY2" fmla="*/ 127386 h 126636"/>
                  <a:gd name="connsiteX3" fmla="*/ 64439 w 126636"/>
                  <a:gd name="connsiteY3" fmla="*/ 127386 h 126636"/>
                  <a:gd name="connsiteX4" fmla="*/ 19674 w 126636"/>
                  <a:gd name="connsiteY4" fmla="*/ 108853 h 126636"/>
                  <a:gd name="connsiteX5" fmla="*/ 19666 w 126636"/>
                  <a:gd name="connsiteY5" fmla="*/ 108845 h 126636"/>
                  <a:gd name="connsiteX6" fmla="*/ 1117 w 126636"/>
                  <a:gd name="connsiteY6" fmla="*/ 64071 h 126636"/>
                  <a:gd name="connsiteX7" fmla="*/ 1117 w 126636"/>
                  <a:gd name="connsiteY7" fmla="*/ 64071 h 126636"/>
                  <a:gd name="connsiteX8" fmla="*/ 64439 w 126636"/>
                  <a:gd name="connsiteY8" fmla="*/ 749 h 126636"/>
                  <a:gd name="connsiteX9" fmla="*/ 64439 w 126636"/>
                  <a:gd name="connsiteY9" fmla="*/ 749 h 126636"/>
                  <a:gd name="connsiteX10" fmla="*/ 127753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4071"/>
                    </a:moveTo>
                    <a:cubicBezTo>
                      <a:pt x="127753" y="81555"/>
                      <a:pt x="120665" y="97386"/>
                      <a:pt x="109213" y="108845"/>
                    </a:cubicBezTo>
                    <a:cubicBezTo>
                      <a:pt x="97754" y="120297"/>
                      <a:pt x="81931" y="127386"/>
                      <a:pt x="64447" y="127386"/>
                    </a:cubicBezTo>
                    <a:lnTo>
                      <a:pt x="64439" y="127386"/>
                    </a:lnTo>
                    <a:cubicBezTo>
                      <a:pt x="47649" y="127386"/>
                      <a:pt x="31544" y="120716"/>
                      <a:pt x="19674" y="108853"/>
                    </a:cubicBezTo>
                    <a:lnTo>
                      <a:pt x="19666" y="108845"/>
                    </a:lnTo>
                    <a:cubicBezTo>
                      <a:pt x="7795" y="96966"/>
                      <a:pt x="1117" y="80862"/>
                      <a:pt x="1117" y="64071"/>
                    </a:cubicBezTo>
                    <a:lnTo>
                      <a:pt x="1117" y="64071"/>
                    </a:lnTo>
                    <a:cubicBezTo>
                      <a:pt x="1117" y="29104"/>
                      <a:pt x="29472" y="749"/>
                      <a:pt x="64439" y="749"/>
                    </a:cubicBezTo>
                    <a:lnTo>
                      <a:pt x="64439" y="749"/>
                    </a:lnTo>
                    <a:cubicBezTo>
                      <a:pt x="99407" y="749"/>
                      <a:pt x="127753" y="29104"/>
                      <a:pt x="127753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2" name="图形 214">
              <a:extLst>
                <a:ext uri="{FF2B5EF4-FFF2-40B4-BE49-F238E27FC236}">
                  <a16:creationId xmlns:a16="http://schemas.microsoft.com/office/drawing/2014/main" id="{76CF8E0D-50F7-EEDF-D67B-0F593B200136}"/>
                </a:ext>
              </a:extLst>
            </p:cNvPr>
            <p:cNvGrpSpPr/>
            <p:nvPr/>
          </p:nvGrpSpPr>
          <p:grpSpPr>
            <a:xfrm>
              <a:off x="7077057" y="6628578"/>
              <a:ext cx="2395658" cy="126636"/>
              <a:chOff x="7077057" y="6628578"/>
              <a:chExt cx="2395658" cy="126636"/>
            </a:xfrm>
            <a:solidFill>
              <a:srgbClr val="FFCC00"/>
            </a:solidFill>
          </p:grpSpPr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A7FD1E48-5ABF-5351-236D-056BF24E1A64}"/>
                  </a:ext>
                </a:extLst>
              </p:cNvPr>
              <p:cNvSpPr/>
              <p:nvPr/>
            </p:nvSpPr>
            <p:spPr>
              <a:xfrm rot="10800000" flipV="1">
                <a:off x="7077057" y="6628578"/>
                <a:ext cx="126627" cy="126636"/>
              </a:xfrm>
              <a:custGeom>
                <a:avLst/>
                <a:gdLst>
                  <a:gd name="connsiteX0" fmla="*/ 127086 w 126627"/>
                  <a:gd name="connsiteY0" fmla="*/ 64107 h 126636"/>
                  <a:gd name="connsiteX1" fmla="*/ 108546 w 126627"/>
                  <a:gd name="connsiteY1" fmla="*/ 108881 h 126636"/>
                  <a:gd name="connsiteX2" fmla="*/ 63772 w 126627"/>
                  <a:gd name="connsiteY2" fmla="*/ 127421 h 126636"/>
                  <a:gd name="connsiteX3" fmla="*/ 63756 w 126627"/>
                  <a:gd name="connsiteY3" fmla="*/ 127421 h 126636"/>
                  <a:gd name="connsiteX4" fmla="*/ 18998 w 126627"/>
                  <a:gd name="connsiteY4" fmla="*/ 108881 h 126636"/>
                  <a:gd name="connsiteX5" fmla="*/ 18990 w 126627"/>
                  <a:gd name="connsiteY5" fmla="*/ 108873 h 126636"/>
                  <a:gd name="connsiteX6" fmla="*/ 458 w 126627"/>
                  <a:gd name="connsiteY6" fmla="*/ 64107 h 126636"/>
                  <a:gd name="connsiteX7" fmla="*/ 458 w 126627"/>
                  <a:gd name="connsiteY7" fmla="*/ 64091 h 126636"/>
                  <a:gd name="connsiteX8" fmla="*/ 63772 w 126627"/>
                  <a:gd name="connsiteY8" fmla="*/ 785 h 126636"/>
                  <a:gd name="connsiteX9" fmla="*/ 63780 w 126627"/>
                  <a:gd name="connsiteY9" fmla="*/ 785 h 126636"/>
                  <a:gd name="connsiteX10" fmla="*/ 127086 w 126627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4107"/>
                    </a:moveTo>
                    <a:cubicBezTo>
                      <a:pt x="127086" y="80897"/>
                      <a:pt x="120417" y="97002"/>
                      <a:pt x="108546" y="108881"/>
                    </a:cubicBezTo>
                    <a:cubicBezTo>
                      <a:pt x="96667" y="120752"/>
                      <a:pt x="80562" y="127421"/>
                      <a:pt x="63772" y="127421"/>
                    </a:cubicBezTo>
                    <a:lnTo>
                      <a:pt x="63756" y="127421"/>
                    </a:lnTo>
                    <a:cubicBezTo>
                      <a:pt x="46974" y="127421"/>
                      <a:pt x="30869" y="120752"/>
                      <a:pt x="18998" y="108881"/>
                    </a:cubicBezTo>
                    <a:lnTo>
                      <a:pt x="18990" y="108873"/>
                    </a:lnTo>
                    <a:cubicBezTo>
                      <a:pt x="7119" y="96994"/>
                      <a:pt x="449" y="80897"/>
                      <a:pt x="458" y="64107"/>
                    </a:cubicBezTo>
                    <a:lnTo>
                      <a:pt x="458" y="64091"/>
                    </a:lnTo>
                    <a:cubicBezTo>
                      <a:pt x="458" y="29132"/>
                      <a:pt x="28805" y="785"/>
                      <a:pt x="63772" y="785"/>
                    </a:cubicBezTo>
                    <a:lnTo>
                      <a:pt x="63780" y="785"/>
                    </a:lnTo>
                    <a:cubicBezTo>
                      <a:pt x="98747" y="793"/>
                      <a:pt x="127086" y="29140"/>
                      <a:pt x="127086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89206076-78E4-1ED6-5540-EDC89EAF22ED}"/>
                  </a:ext>
                </a:extLst>
              </p:cNvPr>
              <p:cNvSpPr/>
              <p:nvPr/>
            </p:nvSpPr>
            <p:spPr>
              <a:xfrm rot="10800000" flipV="1">
                <a:off x="7360683" y="6628578"/>
                <a:ext cx="126636" cy="126636"/>
              </a:xfrm>
              <a:custGeom>
                <a:avLst/>
                <a:gdLst>
                  <a:gd name="connsiteX0" fmla="*/ 127176 w 126636"/>
                  <a:gd name="connsiteY0" fmla="*/ 64107 h 126636"/>
                  <a:gd name="connsiteX1" fmla="*/ 108636 w 126636"/>
                  <a:gd name="connsiteY1" fmla="*/ 108881 h 126636"/>
                  <a:gd name="connsiteX2" fmla="*/ 63862 w 126636"/>
                  <a:gd name="connsiteY2" fmla="*/ 127421 h 126636"/>
                  <a:gd name="connsiteX3" fmla="*/ 63847 w 126636"/>
                  <a:gd name="connsiteY3" fmla="*/ 127421 h 126636"/>
                  <a:gd name="connsiteX4" fmla="*/ 19088 w 126636"/>
                  <a:gd name="connsiteY4" fmla="*/ 108881 h 126636"/>
                  <a:gd name="connsiteX5" fmla="*/ 19081 w 126636"/>
                  <a:gd name="connsiteY5" fmla="*/ 108873 h 126636"/>
                  <a:gd name="connsiteX6" fmla="*/ 540 w 126636"/>
                  <a:gd name="connsiteY6" fmla="*/ 64107 h 126636"/>
                  <a:gd name="connsiteX7" fmla="*/ 540 w 126636"/>
                  <a:gd name="connsiteY7" fmla="*/ 64091 h 126636"/>
                  <a:gd name="connsiteX8" fmla="*/ 63862 w 126636"/>
                  <a:gd name="connsiteY8" fmla="*/ 785 h 126636"/>
                  <a:gd name="connsiteX9" fmla="*/ 63862 w 126636"/>
                  <a:gd name="connsiteY9" fmla="*/ 785 h 126636"/>
                  <a:gd name="connsiteX10" fmla="*/ 127176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4107"/>
                    </a:moveTo>
                    <a:cubicBezTo>
                      <a:pt x="127176" y="80986"/>
                      <a:pt x="120459" y="97058"/>
                      <a:pt x="108636" y="108881"/>
                    </a:cubicBezTo>
                    <a:cubicBezTo>
                      <a:pt x="96814" y="120703"/>
                      <a:pt x="80741" y="127421"/>
                      <a:pt x="63862" y="127421"/>
                    </a:cubicBezTo>
                    <a:lnTo>
                      <a:pt x="63847" y="127421"/>
                    </a:lnTo>
                    <a:cubicBezTo>
                      <a:pt x="47064" y="127421"/>
                      <a:pt x="30960" y="120752"/>
                      <a:pt x="19088" y="108881"/>
                    </a:cubicBezTo>
                    <a:lnTo>
                      <a:pt x="19081" y="108873"/>
                    </a:lnTo>
                    <a:cubicBezTo>
                      <a:pt x="7210" y="96994"/>
                      <a:pt x="540" y="80897"/>
                      <a:pt x="540" y="64107"/>
                    </a:cubicBezTo>
                    <a:lnTo>
                      <a:pt x="540" y="64091"/>
                    </a:lnTo>
                    <a:cubicBezTo>
                      <a:pt x="549" y="29132"/>
                      <a:pt x="28895" y="785"/>
                      <a:pt x="63862" y="785"/>
                    </a:cubicBezTo>
                    <a:lnTo>
                      <a:pt x="63862" y="785"/>
                    </a:lnTo>
                    <a:cubicBezTo>
                      <a:pt x="98830" y="793"/>
                      <a:pt x="127176" y="29140"/>
                      <a:pt x="127176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BB760489-F63D-7E8C-C9B6-DE1AA486E3FE}"/>
                  </a:ext>
                </a:extLst>
              </p:cNvPr>
              <p:cNvSpPr/>
              <p:nvPr/>
            </p:nvSpPr>
            <p:spPr>
              <a:xfrm rot="10800000" flipV="1">
                <a:off x="7644310" y="6628578"/>
                <a:ext cx="126636" cy="126636"/>
              </a:xfrm>
              <a:custGeom>
                <a:avLst/>
                <a:gdLst>
                  <a:gd name="connsiteX0" fmla="*/ 127259 w 126636"/>
                  <a:gd name="connsiteY0" fmla="*/ 64107 h 126636"/>
                  <a:gd name="connsiteX1" fmla="*/ 108711 w 126636"/>
                  <a:gd name="connsiteY1" fmla="*/ 108881 h 126636"/>
                  <a:gd name="connsiteX2" fmla="*/ 63945 w 126636"/>
                  <a:gd name="connsiteY2" fmla="*/ 127421 h 126636"/>
                  <a:gd name="connsiteX3" fmla="*/ 63928 w 126636"/>
                  <a:gd name="connsiteY3" fmla="*/ 127421 h 126636"/>
                  <a:gd name="connsiteX4" fmla="*/ 19171 w 126636"/>
                  <a:gd name="connsiteY4" fmla="*/ 108881 h 126636"/>
                  <a:gd name="connsiteX5" fmla="*/ 19163 w 126636"/>
                  <a:gd name="connsiteY5" fmla="*/ 108873 h 126636"/>
                  <a:gd name="connsiteX6" fmla="*/ 623 w 126636"/>
                  <a:gd name="connsiteY6" fmla="*/ 64107 h 126636"/>
                  <a:gd name="connsiteX7" fmla="*/ 623 w 126636"/>
                  <a:gd name="connsiteY7" fmla="*/ 64099 h 126636"/>
                  <a:gd name="connsiteX8" fmla="*/ 63945 w 126636"/>
                  <a:gd name="connsiteY8" fmla="*/ 785 h 126636"/>
                  <a:gd name="connsiteX9" fmla="*/ 63945 w 126636"/>
                  <a:gd name="connsiteY9" fmla="*/ 785 h 126636"/>
                  <a:gd name="connsiteX10" fmla="*/ 127259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4107"/>
                    </a:moveTo>
                    <a:cubicBezTo>
                      <a:pt x="127259" y="81075"/>
                      <a:pt x="120484" y="97107"/>
                      <a:pt x="108711" y="108881"/>
                    </a:cubicBezTo>
                    <a:cubicBezTo>
                      <a:pt x="96944" y="120647"/>
                      <a:pt x="80912" y="127421"/>
                      <a:pt x="63945" y="127421"/>
                    </a:cubicBezTo>
                    <a:lnTo>
                      <a:pt x="63928" y="127421"/>
                    </a:lnTo>
                    <a:cubicBezTo>
                      <a:pt x="47146" y="127421"/>
                      <a:pt x="31042" y="120752"/>
                      <a:pt x="19171" y="108881"/>
                    </a:cubicBezTo>
                    <a:lnTo>
                      <a:pt x="19163" y="108873"/>
                    </a:lnTo>
                    <a:cubicBezTo>
                      <a:pt x="7292" y="96994"/>
                      <a:pt x="623" y="80897"/>
                      <a:pt x="623" y="64107"/>
                    </a:cubicBezTo>
                    <a:lnTo>
                      <a:pt x="623" y="64099"/>
                    </a:lnTo>
                    <a:cubicBezTo>
                      <a:pt x="631" y="29132"/>
                      <a:pt x="28977" y="785"/>
                      <a:pt x="63945" y="785"/>
                    </a:cubicBezTo>
                    <a:lnTo>
                      <a:pt x="63945" y="785"/>
                    </a:lnTo>
                    <a:cubicBezTo>
                      <a:pt x="98912" y="793"/>
                      <a:pt x="127259" y="29140"/>
                      <a:pt x="127259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1A0C7CF7-AC15-EF9B-2B3D-17642DDC032C}"/>
                  </a:ext>
                </a:extLst>
              </p:cNvPr>
              <p:cNvSpPr/>
              <p:nvPr/>
            </p:nvSpPr>
            <p:spPr>
              <a:xfrm rot="10800000" flipV="1">
                <a:off x="7927937" y="6628578"/>
                <a:ext cx="126636" cy="126636"/>
              </a:xfrm>
              <a:custGeom>
                <a:avLst/>
                <a:gdLst>
                  <a:gd name="connsiteX0" fmla="*/ 127341 w 126636"/>
                  <a:gd name="connsiteY0" fmla="*/ 64107 h 126636"/>
                  <a:gd name="connsiteX1" fmla="*/ 108793 w 126636"/>
                  <a:gd name="connsiteY1" fmla="*/ 108881 h 126636"/>
                  <a:gd name="connsiteX2" fmla="*/ 64027 w 126636"/>
                  <a:gd name="connsiteY2" fmla="*/ 127421 h 126636"/>
                  <a:gd name="connsiteX3" fmla="*/ 64019 w 126636"/>
                  <a:gd name="connsiteY3" fmla="*/ 127421 h 126636"/>
                  <a:gd name="connsiteX4" fmla="*/ 19253 w 126636"/>
                  <a:gd name="connsiteY4" fmla="*/ 108881 h 126636"/>
                  <a:gd name="connsiteX5" fmla="*/ 19245 w 126636"/>
                  <a:gd name="connsiteY5" fmla="*/ 108873 h 126636"/>
                  <a:gd name="connsiteX6" fmla="*/ 705 w 126636"/>
                  <a:gd name="connsiteY6" fmla="*/ 64107 h 126636"/>
                  <a:gd name="connsiteX7" fmla="*/ 705 w 126636"/>
                  <a:gd name="connsiteY7" fmla="*/ 64099 h 126636"/>
                  <a:gd name="connsiteX8" fmla="*/ 64027 w 126636"/>
                  <a:gd name="connsiteY8" fmla="*/ 785 h 126636"/>
                  <a:gd name="connsiteX9" fmla="*/ 64027 w 126636"/>
                  <a:gd name="connsiteY9" fmla="*/ 785 h 126636"/>
                  <a:gd name="connsiteX10" fmla="*/ 127341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4107"/>
                    </a:moveTo>
                    <a:cubicBezTo>
                      <a:pt x="127341" y="81155"/>
                      <a:pt x="120510" y="97163"/>
                      <a:pt x="108793" y="108881"/>
                    </a:cubicBezTo>
                    <a:cubicBezTo>
                      <a:pt x="97075" y="120599"/>
                      <a:pt x="81076" y="127421"/>
                      <a:pt x="64027" y="127421"/>
                    </a:cubicBezTo>
                    <a:lnTo>
                      <a:pt x="64019" y="127421"/>
                    </a:lnTo>
                    <a:cubicBezTo>
                      <a:pt x="47229" y="127421"/>
                      <a:pt x="31124" y="120752"/>
                      <a:pt x="19253" y="108881"/>
                    </a:cubicBezTo>
                    <a:lnTo>
                      <a:pt x="19245" y="108873"/>
                    </a:lnTo>
                    <a:cubicBezTo>
                      <a:pt x="7374" y="97002"/>
                      <a:pt x="705" y="80897"/>
                      <a:pt x="705" y="64107"/>
                    </a:cubicBezTo>
                    <a:lnTo>
                      <a:pt x="705" y="64099"/>
                    </a:lnTo>
                    <a:cubicBezTo>
                      <a:pt x="713" y="29132"/>
                      <a:pt x="29060" y="785"/>
                      <a:pt x="64027" y="785"/>
                    </a:cubicBezTo>
                    <a:lnTo>
                      <a:pt x="64027" y="785"/>
                    </a:lnTo>
                    <a:cubicBezTo>
                      <a:pt x="98995" y="793"/>
                      <a:pt x="127341" y="29140"/>
                      <a:pt x="127341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6839D06A-1E40-374F-0466-F67E4765A0D6}"/>
                  </a:ext>
                </a:extLst>
              </p:cNvPr>
              <p:cNvSpPr/>
              <p:nvPr/>
            </p:nvSpPr>
            <p:spPr>
              <a:xfrm rot="10800000" flipV="1">
                <a:off x="8211564" y="6628578"/>
                <a:ext cx="126636" cy="126636"/>
              </a:xfrm>
              <a:custGeom>
                <a:avLst/>
                <a:gdLst>
                  <a:gd name="connsiteX0" fmla="*/ 127424 w 126636"/>
                  <a:gd name="connsiteY0" fmla="*/ 64107 h 126636"/>
                  <a:gd name="connsiteX1" fmla="*/ 108876 w 126636"/>
                  <a:gd name="connsiteY1" fmla="*/ 108881 h 126636"/>
                  <a:gd name="connsiteX2" fmla="*/ 64110 w 126636"/>
                  <a:gd name="connsiteY2" fmla="*/ 127421 h 126636"/>
                  <a:gd name="connsiteX3" fmla="*/ 64102 w 126636"/>
                  <a:gd name="connsiteY3" fmla="*/ 127421 h 126636"/>
                  <a:gd name="connsiteX4" fmla="*/ 19336 w 126636"/>
                  <a:gd name="connsiteY4" fmla="*/ 108881 h 126636"/>
                  <a:gd name="connsiteX5" fmla="*/ 19328 w 126636"/>
                  <a:gd name="connsiteY5" fmla="*/ 108873 h 126636"/>
                  <a:gd name="connsiteX6" fmla="*/ 788 w 126636"/>
                  <a:gd name="connsiteY6" fmla="*/ 64107 h 126636"/>
                  <a:gd name="connsiteX7" fmla="*/ 788 w 126636"/>
                  <a:gd name="connsiteY7" fmla="*/ 64099 h 126636"/>
                  <a:gd name="connsiteX8" fmla="*/ 64102 w 126636"/>
                  <a:gd name="connsiteY8" fmla="*/ 785 h 126636"/>
                  <a:gd name="connsiteX9" fmla="*/ 64110 w 126636"/>
                  <a:gd name="connsiteY9" fmla="*/ 785 h 126636"/>
                  <a:gd name="connsiteX10" fmla="*/ 127424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4107"/>
                    </a:moveTo>
                    <a:cubicBezTo>
                      <a:pt x="127424" y="81244"/>
                      <a:pt x="120545" y="97212"/>
                      <a:pt x="108876" y="108881"/>
                    </a:cubicBezTo>
                    <a:cubicBezTo>
                      <a:pt x="97215" y="120542"/>
                      <a:pt x="81247" y="127421"/>
                      <a:pt x="64110" y="127421"/>
                    </a:cubicBezTo>
                    <a:lnTo>
                      <a:pt x="64102" y="127421"/>
                    </a:lnTo>
                    <a:cubicBezTo>
                      <a:pt x="47312" y="127421"/>
                      <a:pt x="31207" y="120752"/>
                      <a:pt x="19336" y="108881"/>
                    </a:cubicBezTo>
                    <a:lnTo>
                      <a:pt x="19328" y="108873"/>
                    </a:lnTo>
                    <a:cubicBezTo>
                      <a:pt x="7457" y="97002"/>
                      <a:pt x="788" y="80897"/>
                      <a:pt x="788" y="64107"/>
                    </a:cubicBezTo>
                    <a:lnTo>
                      <a:pt x="788" y="64099"/>
                    </a:lnTo>
                    <a:cubicBezTo>
                      <a:pt x="788" y="29132"/>
                      <a:pt x="29134" y="785"/>
                      <a:pt x="64102" y="785"/>
                    </a:cubicBezTo>
                    <a:lnTo>
                      <a:pt x="64110" y="785"/>
                    </a:lnTo>
                    <a:cubicBezTo>
                      <a:pt x="99078" y="793"/>
                      <a:pt x="127424" y="29140"/>
                      <a:pt x="127424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09E75657-F2BA-400D-630B-98B0D7F9D70C}"/>
                  </a:ext>
                </a:extLst>
              </p:cNvPr>
              <p:cNvSpPr/>
              <p:nvPr/>
            </p:nvSpPr>
            <p:spPr>
              <a:xfrm rot="10800000" flipV="1">
                <a:off x="8495191" y="6628578"/>
                <a:ext cx="126636" cy="126636"/>
              </a:xfrm>
              <a:custGeom>
                <a:avLst/>
                <a:gdLst>
                  <a:gd name="connsiteX0" fmla="*/ 127506 w 126636"/>
                  <a:gd name="connsiteY0" fmla="*/ 64107 h 126636"/>
                  <a:gd name="connsiteX1" fmla="*/ 108958 w 126636"/>
                  <a:gd name="connsiteY1" fmla="*/ 108881 h 126636"/>
                  <a:gd name="connsiteX2" fmla="*/ 64192 w 126636"/>
                  <a:gd name="connsiteY2" fmla="*/ 127421 h 126636"/>
                  <a:gd name="connsiteX3" fmla="*/ 64184 w 126636"/>
                  <a:gd name="connsiteY3" fmla="*/ 127421 h 126636"/>
                  <a:gd name="connsiteX4" fmla="*/ 19418 w 126636"/>
                  <a:gd name="connsiteY4" fmla="*/ 108881 h 126636"/>
                  <a:gd name="connsiteX5" fmla="*/ 19410 w 126636"/>
                  <a:gd name="connsiteY5" fmla="*/ 108873 h 126636"/>
                  <a:gd name="connsiteX6" fmla="*/ 870 w 126636"/>
                  <a:gd name="connsiteY6" fmla="*/ 64107 h 126636"/>
                  <a:gd name="connsiteX7" fmla="*/ 870 w 126636"/>
                  <a:gd name="connsiteY7" fmla="*/ 64099 h 126636"/>
                  <a:gd name="connsiteX8" fmla="*/ 64184 w 126636"/>
                  <a:gd name="connsiteY8" fmla="*/ 785 h 126636"/>
                  <a:gd name="connsiteX9" fmla="*/ 64192 w 126636"/>
                  <a:gd name="connsiteY9" fmla="*/ 785 h 126636"/>
                  <a:gd name="connsiteX10" fmla="*/ 127506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4107"/>
                    </a:moveTo>
                    <a:cubicBezTo>
                      <a:pt x="127506" y="81333"/>
                      <a:pt x="120571" y="97260"/>
                      <a:pt x="108958" y="108881"/>
                    </a:cubicBezTo>
                    <a:cubicBezTo>
                      <a:pt x="97345" y="120494"/>
                      <a:pt x="81418" y="127421"/>
                      <a:pt x="64192" y="127421"/>
                    </a:cubicBezTo>
                    <a:lnTo>
                      <a:pt x="64184" y="127421"/>
                    </a:lnTo>
                    <a:cubicBezTo>
                      <a:pt x="47394" y="127421"/>
                      <a:pt x="31289" y="120752"/>
                      <a:pt x="19418" y="108881"/>
                    </a:cubicBezTo>
                    <a:lnTo>
                      <a:pt x="19410" y="108873"/>
                    </a:lnTo>
                    <a:cubicBezTo>
                      <a:pt x="7540" y="97002"/>
                      <a:pt x="870" y="80897"/>
                      <a:pt x="870" y="64107"/>
                    </a:cubicBezTo>
                    <a:lnTo>
                      <a:pt x="870" y="64099"/>
                    </a:lnTo>
                    <a:cubicBezTo>
                      <a:pt x="870" y="29132"/>
                      <a:pt x="29217" y="785"/>
                      <a:pt x="64184" y="785"/>
                    </a:cubicBezTo>
                    <a:lnTo>
                      <a:pt x="64192" y="785"/>
                    </a:lnTo>
                    <a:cubicBezTo>
                      <a:pt x="99159" y="793"/>
                      <a:pt x="127506" y="29140"/>
                      <a:pt x="127506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BA92D5BE-7444-5DF3-614A-83AE3640D06E}"/>
                  </a:ext>
                </a:extLst>
              </p:cNvPr>
              <p:cNvSpPr/>
              <p:nvPr/>
            </p:nvSpPr>
            <p:spPr>
              <a:xfrm rot="10800000" flipV="1">
                <a:off x="8778817" y="6628578"/>
                <a:ext cx="126636" cy="126636"/>
              </a:xfrm>
              <a:custGeom>
                <a:avLst/>
                <a:gdLst>
                  <a:gd name="connsiteX0" fmla="*/ 127589 w 126636"/>
                  <a:gd name="connsiteY0" fmla="*/ 64107 h 126636"/>
                  <a:gd name="connsiteX1" fmla="*/ 109040 w 126636"/>
                  <a:gd name="connsiteY1" fmla="*/ 108881 h 126636"/>
                  <a:gd name="connsiteX2" fmla="*/ 64274 w 126636"/>
                  <a:gd name="connsiteY2" fmla="*/ 127421 h 126636"/>
                  <a:gd name="connsiteX3" fmla="*/ 64267 w 126636"/>
                  <a:gd name="connsiteY3" fmla="*/ 127421 h 126636"/>
                  <a:gd name="connsiteX4" fmla="*/ 19501 w 126636"/>
                  <a:gd name="connsiteY4" fmla="*/ 108881 h 126636"/>
                  <a:gd name="connsiteX5" fmla="*/ 19493 w 126636"/>
                  <a:gd name="connsiteY5" fmla="*/ 108873 h 126636"/>
                  <a:gd name="connsiteX6" fmla="*/ 952 w 126636"/>
                  <a:gd name="connsiteY6" fmla="*/ 64107 h 126636"/>
                  <a:gd name="connsiteX7" fmla="*/ 952 w 126636"/>
                  <a:gd name="connsiteY7" fmla="*/ 64099 h 126636"/>
                  <a:gd name="connsiteX8" fmla="*/ 64267 w 126636"/>
                  <a:gd name="connsiteY8" fmla="*/ 785 h 126636"/>
                  <a:gd name="connsiteX9" fmla="*/ 64267 w 126636"/>
                  <a:gd name="connsiteY9" fmla="*/ 785 h 126636"/>
                  <a:gd name="connsiteX10" fmla="*/ 127589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4107"/>
                    </a:moveTo>
                    <a:cubicBezTo>
                      <a:pt x="127589" y="81421"/>
                      <a:pt x="120605" y="97316"/>
                      <a:pt x="109040" y="108881"/>
                    </a:cubicBezTo>
                    <a:cubicBezTo>
                      <a:pt x="97476" y="120437"/>
                      <a:pt x="81581" y="127421"/>
                      <a:pt x="64274" y="127421"/>
                    </a:cubicBezTo>
                    <a:lnTo>
                      <a:pt x="64267" y="127421"/>
                    </a:lnTo>
                    <a:cubicBezTo>
                      <a:pt x="47476" y="127421"/>
                      <a:pt x="31371" y="120752"/>
                      <a:pt x="19501" y="108881"/>
                    </a:cubicBezTo>
                    <a:lnTo>
                      <a:pt x="19493" y="108873"/>
                    </a:lnTo>
                    <a:cubicBezTo>
                      <a:pt x="7621" y="97002"/>
                      <a:pt x="952" y="80897"/>
                      <a:pt x="952" y="64107"/>
                    </a:cubicBezTo>
                    <a:lnTo>
                      <a:pt x="952" y="64099"/>
                    </a:lnTo>
                    <a:cubicBezTo>
                      <a:pt x="952" y="29132"/>
                      <a:pt x="29299" y="785"/>
                      <a:pt x="64267" y="785"/>
                    </a:cubicBezTo>
                    <a:lnTo>
                      <a:pt x="64267" y="785"/>
                    </a:lnTo>
                    <a:cubicBezTo>
                      <a:pt x="99234" y="793"/>
                      <a:pt x="127589" y="29140"/>
                      <a:pt x="127589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6D63DAD8-522A-54A6-910D-D87FFFFC7F82}"/>
                  </a:ext>
                </a:extLst>
              </p:cNvPr>
              <p:cNvSpPr/>
              <p:nvPr/>
            </p:nvSpPr>
            <p:spPr>
              <a:xfrm rot="10800000" flipV="1">
                <a:off x="9062452" y="6628578"/>
                <a:ext cx="126627" cy="126636"/>
              </a:xfrm>
              <a:custGeom>
                <a:avLst/>
                <a:gdLst>
                  <a:gd name="connsiteX0" fmla="*/ 127663 w 126627"/>
                  <a:gd name="connsiteY0" fmla="*/ 64107 h 126636"/>
                  <a:gd name="connsiteX1" fmla="*/ 109123 w 126627"/>
                  <a:gd name="connsiteY1" fmla="*/ 108881 h 126636"/>
                  <a:gd name="connsiteX2" fmla="*/ 64357 w 126627"/>
                  <a:gd name="connsiteY2" fmla="*/ 127421 h 126636"/>
                  <a:gd name="connsiteX3" fmla="*/ 64349 w 126627"/>
                  <a:gd name="connsiteY3" fmla="*/ 127421 h 126636"/>
                  <a:gd name="connsiteX4" fmla="*/ 19583 w 126627"/>
                  <a:gd name="connsiteY4" fmla="*/ 108889 h 126636"/>
                  <a:gd name="connsiteX5" fmla="*/ 19575 w 126627"/>
                  <a:gd name="connsiteY5" fmla="*/ 108881 h 126636"/>
                  <a:gd name="connsiteX6" fmla="*/ 1035 w 126627"/>
                  <a:gd name="connsiteY6" fmla="*/ 64107 h 126636"/>
                  <a:gd name="connsiteX7" fmla="*/ 1035 w 126627"/>
                  <a:gd name="connsiteY7" fmla="*/ 64107 h 126636"/>
                  <a:gd name="connsiteX8" fmla="*/ 64349 w 126627"/>
                  <a:gd name="connsiteY8" fmla="*/ 785 h 126636"/>
                  <a:gd name="connsiteX9" fmla="*/ 64349 w 126627"/>
                  <a:gd name="connsiteY9" fmla="*/ 785 h 126636"/>
                  <a:gd name="connsiteX10" fmla="*/ 127663 w 126627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4107"/>
                    </a:moveTo>
                    <a:cubicBezTo>
                      <a:pt x="127663" y="81502"/>
                      <a:pt x="120631" y="97365"/>
                      <a:pt x="109123" y="108881"/>
                    </a:cubicBezTo>
                    <a:cubicBezTo>
                      <a:pt x="97615" y="120389"/>
                      <a:pt x="81752" y="127421"/>
                      <a:pt x="64357" y="127421"/>
                    </a:cubicBezTo>
                    <a:lnTo>
                      <a:pt x="64349" y="127421"/>
                    </a:lnTo>
                    <a:cubicBezTo>
                      <a:pt x="47559" y="127421"/>
                      <a:pt x="31454" y="120752"/>
                      <a:pt x="19583" y="108889"/>
                    </a:cubicBezTo>
                    <a:lnTo>
                      <a:pt x="19575" y="108881"/>
                    </a:lnTo>
                    <a:cubicBezTo>
                      <a:pt x="7704" y="97002"/>
                      <a:pt x="1035" y="80897"/>
                      <a:pt x="1035" y="64107"/>
                    </a:cubicBezTo>
                    <a:lnTo>
                      <a:pt x="1035" y="64107"/>
                    </a:lnTo>
                    <a:cubicBezTo>
                      <a:pt x="1035" y="29140"/>
                      <a:pt x="29382" y="785"/>
                      <a:pt x="64349" y="785"/>
                    </a:cubicBezTo>
                    <a:lnTo>
                      <a:pt x="64349" y="785"/>
                    </a:lnTo>
                    <a:cubicBezTo>
                      <a:pt x="99316" y="793"/>
                      <a:pt x="127663" y="29140"/>
                      <a:pt x="127663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3102988E-DBC7-0AC0-EA90-76024ED9F650}"/>
                  </a:ext>
                </a:extLst>
              </p:cNvPr>
              <p:cNvSpPr/>
              <p:nvPr/>
            </p:nvSpPr>
            <p:spPr>
              <a:xfrm rot="10800000" flipV="1">
                <a:off x="9346079" y="6628578"/>
                <a:ext cx="126636" cy="126636"/>
              </a:xfrm>
              <a:custGeom>
                <a:avLst/>
                <a:gdLst>
                  <a:gd name="connsiteX0" fmla="*/ 127753 w 126636"/>
                  <a:gd name="connsiteY0" fmla="*/ 64107 h 126636"/>
                  <a:gd name="connsiteX1" fmla="*/ 109213 w 126636"/>
                  <a:gd name="connsiteY1" fmla="*/ 108881 h 126636"/>
                  <a:gd name="connsiteX2" fmla="*/ 64447 w 126636"/>
                  <a:gd name="connsiteY2" fmla="*/ 127421 h 126636"/>
                  <a:gd name="connsiteX3" fmla="*/ 64439 w 126636"/>
                  <a:gd name="connsiteY3" fmla="*/ 127421 h 126636"/>
                  <a:gd name="connsiteX4" fmla="*/ 19674 w 126636"/>
                  <a:gd name="connsiteY4" fmla="*/ 108889 h 126636"/>
                  <a:gd name="connsiteX5" fmla="*/ 19666 w 126636"/>
                  <a:gd name="connsiteY5" fmla="*/ 108881 h 126636"/>
                  <a:gd name="connsiteX6" fmla="*/ 1117 w 126636"/>
                  <a:gd name="connsiteY6" fmla="*/ 64107 h 126636"/>
                  <a:gd name="connsiteX7" fmla="*/ 1117 w 126636"/>
                  <a:gd name="connsiteY7" fmla="*/ 64107 h 126636"/>
                  <a:gd name="connsiteX8" fmla="*/ 64439 w 126636"/>
                  <a:gd name="connsiteY8" fmla="*/ 785 h 126636"/>
                  <a:gd name="connsiteX9" fmla="*/ 64439 w 126636"/>
                  <a:gd name="connsiteY9" fmla="*/ 785 h 126636"/>
                  <a:gd name="connsiteX10" fmla="*/ 127753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4107"/>
                    </a:moveTo>
                    <a:cubicBezTo>
                      <a:pt x="127753" y="81591"/>
                      <a:pt x="120665" y="97421"/>
                      <a:pt x="109213" y="108881"/>
                    </a:cubicBezTo>
                    <a:cubicBezTo>
                      <a:pt x="97754" y="120332"/>
                      <a:pt x="81931" y="127421"/>
                      <a:pt x="64447" y="127421"/>
                    </a:cubicBezTo>
                    <a:lnTo>
                      <a:pt x="64439" y="127421"/>
                    </a:lnTo>
                    <a:cubicBezTo>
                      <a:pt x="47649" y="127421"/>
                      <a:pt x="31544" y="120752"/>
                      <a:pt x="19674" y="108889"/>
                    </a:cubicBezTo>
                    <a:lnTo>
                      <a:pt x="19666" y="108881"/>
                    </a:lnTo>
                    <a:cubicBezTo>
                      <a:pt x="7795" y="97002"/>
                      <a:pt x="1117" y="80897"/>
                      <a:pt x="1117" y="64107"/>
                    </a:cubicBezTo>
                    <a:lnTo>
                      <a:pt x="1117" y="64107"/>
                    </a:lnTo>
                    <a:cubicBezTo>
                      <a:pt x="1117" y="29140"/>
                      <a:pt x="29472" y="785"/>
                      <a:pt x="64439" y="785"/>
                    </a:cubicBezTo>
                    <a:lnTo>
                      <a:pt x="64439" y="785"/>
                    </a:lnTo>
                    <a:cubicBezTo>
                      <a:pt x="99407" y="785"/>
                      <a:pt x="127753" y="29140"/>
                      <a:pt x="127753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33" name="任意多边形: 形状 432">
            <a:extLst>
              <a:ext uri="{FF2B5EF4-FFF2-40B4-BE49-F238E27FC236}">
                <a16:creationId xmlns:a16="http://schemas.microsoft.com/office/drawing/2014/main" id="{C5F891D0-9123-3402-8389-0201851849F6}"/>
              </a:ext>
            </a:extLst>
          </p:cNvPr>
          <p:cNvSpPr/>
          <p:nvPr/>
        </p:nvSpPr>
        <p:spPr>
          <a:xfrm>
            <a:off x="8988776" y="580455"/>
            <a:ext cx="347965" cy="347969"/>
          </a:xfrm>
          <a:custGeom>
            <a:avLst/>
            <a:gdLst>
              <a:gd name="connsiteX0" fmla="*/ 174143 w 347965"/>
              <a:gd name="connsiteY0" fmla="*/ -33 h 347969"/>
              <a:gd name="connsiteX1" fmla="*/ 157 w 347965"/>
              <a:gd name="connsiteY1" fmla="*/ 173949 h 347969"/>
              <a:gd name="connsiteX2" fmla="*/ 157 w 347965"/>
              <a:gd name="connsiteY2" fmla="*/ 173952 h 347969"/>
              <a:gd name="connsiteX3" fmla="*/ 174140 w 347965"/>
              <a:gd name="connsiteY3" fmla="*/ 347937 h 347969"/>
              <a:gd name="connsiteX4" fmla="*/ 174143 w 347965"/>
              <a:gd name="connsiteY4" fmla="*/ 347937 h 347969"/>
              <a:gd name="connsiteX5" fmla="*/ 348123 w 347965"/>
              <a:gd name="connsiteY5" fmla="*/ 173952 h 347969"/>
              <a:gd name="connsiteX6" fmla="*/ 174143 w 347965"/>
              <a:gd name="connsiteY6" fmla="*/ -33 h 347969"/>
              <a:gd name="connsiteX7" fmla="*/ 173825 w 347965"/>
              <a:gd name="connsiteY7" fmla="*/ 32917 h 347969"/>
              <a:gd name="connsiteX8" fmla="*/ 173921 w 347965"/>
              <a:gd name="connsiteY8" fmla="*/ 32917 h 347969"/>
              <a:gd name="connsiteX9" fmla="*/ 174161 w 347965"/>
              <a:gd name="connsiteY9" fmla="*/ 32917 h 347969"/>
              <a:gd name="connsiteX10" fmla="*/ 315196 w 347965"/>
              <a:gd name="connsiteY10" fmla="*/ 173950 h 347969"/>
              <a:gd name="connsiteX11" fmla="*/ 315196 w 347965"/>
              <a:gd name="connsiteY11" fmla="*/ 173952 h 347969"/>
              <a:gd name="connsiteX12" fmla="*/ 174163 w 347965"/>
              <a:gd name="connsiteY12" fmla="*/ 314986 h 347969"/>
              <a:gd name="connsiteX13" fmla="*/ 174161 w 347965"/>
              <a:gd name="connsiteY13" fmla="*/ 314986 h 347969"/>
              <a:gd name="connsiteX14" fmla="*/ 33126 w 347965"/>
              <a:gd name="connsiteY14" fmla="*/ 173953 h 347969"/>
              <a:gd name="connsiteX15" fmla="*/ 33126 w 347965"/>
              <a:gd name="connsiteY15" fmla="*/ 173952 h 347969"/>
              <a:gd name="connsiteX16" fmla="*/ 173848 w 347965"/>
              <a:gd name="connsiteY16" fmla="*/ 32917 h 347969"/>
              <a:gd name="connsiteX17" fmla="*/ 174082 w 347965"/>
              <a:gd name="connsiteY17" fmla="*/ 70809 h 347969"/>
              <a:gd name="connsiteX18" fmla="*/ 70989 w 347965"/>
              <a:gd name="connsiteY18" fmla="*/ 173952 h 347969"/>
              <a:gd name="connsiteX19" fmla="*/ 174129 w 347965"/>
              <a:gd name="connsiteY19" fmla="*/ 277095 h 347969"/>
              <a:gd name="connsiteX20" fmla="*/ 174132 w 347965"/>
              <a:gd name="connsiteY20" fmla="*/ 277095 h 347969"/>
              <a:gd name="connsiteX21" fmla="*/ 277269 w 347965"/>
              <a:gd name="connsiteY21" fmla="*/ 173952 h 347969"/>
              <a:gd name="connsiteX22" fmla="*/ 174132 w 347965"/>
              <a:gd name="connsiteY22" fmla="*/ 70809 h 347969"/>
              <a:gd name="connsiteX23" fmla="*/ 174036 w 347965"/>
              <a:gd name="connsiteY23" fmla="*/ 70809 h 34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47965" h="347969">
                <a:moveTo>
                  <a:pt x="174143" y="-33"/>
                </a:moveTo>
                <a:cubicBezTo>
                  <a:pt x="78054" y="-34"/>
                  <a:pt x="158" y="77860"/>
                  <a:pt x="157" y="173949"/>
                </a:cubicBezTo>
                <a:cubicBezTo>
                  <a:pt x="157" y="173950"/>
                  <a:pt x="157" y="173951"/>
                  <a:pt x="157" y="173952"/>
                </a:cubicBezTo>
                <a:cubicBezTo>
                  <a:pt x="156" y="270041"/>
                  <a:pt x="78051" y="347936"/>
                  <a:pt x="174140" y="347937"/>
                </a:cubicBezTo>
                <a:cubicBezTo>
                  <a:pt x="174140" y="347937"/>
                  <a:pt x="174142" y="347937"/>
                  <a:pt x="174143" y="347937"/>
                </a:cubicBezTo>
                <a:cubicBezTo>
                  <a:pt x="270230" y="347935"/>
                  <a:pt x="348123" y="270040"/>
                  <a:pt x="348123" y="173952"/>
                </a:cubicBezTo>
                <a:cubicBezTo>
                  <a:pt x="348123" y="77864"/>
                  <a:pt x="270230" y="-31"/>
                  <a:pt x="174143" y="-33"/>
                </a:cubicBezTo>
                <a:close/>
                <a:moveTo>
                  <a:pt x="173825" y="32917"/>
                </a:moveTo>
                <a:cubicBezTo>
                  <a:pt x="173857" y="32917"/>
                  <a:pt x="173888" y="32917"/>
                  <a:pt x="173921" y="32917"/>
                </a:cubicBezTo>
                <a:cubicBezTo>
                  <a:pt x="174000" y="32917"/>
                  <a:pt x="174080" y="32917"/>
                  <a:pt x="174161" y="32917"/>
                </a:cubicBezTo>
                <a:cubicBezTo>
                  <a:pt x="252052" y="32917"/>
                  <a:pt x="315195" y="96059"/>
                  <a:pt x="315196" y="173950"/>
                </a:cubicBezTo>
                <a:cubicBezTo>
                  <a:pt x="315196" y="173951"/>
                  <a:pt x="315196" y="173951"/>
                  <a:pt x="315196" y="173952"/>
                </a:cubicBezTo>
                <a:cubicBezTo>
                  <a:pt x="315197" y="251843"/>
                  <a:pt x="252054" y="314986"/>
                  <a:pt x="174163" y="314986"/>
                </a:cubicBezTo>
                <a:cubicBezTo>
                  <a:pt x="174162" y="314986"/>
                  <a:pt x="174162" y="314986"/>
                  <a:pt x="174161" y="314986"/>
                </a:cubicBezTo>
                <a:cubicBezTo>
                  <a:pt x="96270" y="314987"/>
                  <a:pt x="33127" y="251844"/>
                  <a:pt x="33126" y="173953"/>
                </a:cubicBezTo>
                <a:cubicBezTo>
                  <a:pt x="33126" y="173953"/>
                  <a:pt x="33126" y="173952"/>
                  <a:pt x="33126" y="173952"/>
                </a:cubicBezTo>
                <a:cubicBezTo>
                  <a:pt x="33126" y="96183"/>
                  <a:pt x="96079" y="33089"/>
                  <a:pt x="173848" y="32917"/>
                </a:cubicBezTo>
                <a:close/>
                <a:moveTo>
                  <a:pt x="174082" y="70809"/>
                </a:moveTo>
                <a:cubicBezTo>
                  <a:pt x="117137" y="70836"/>
                  <a:pt x="70988" y="117007"/>
                  <a:pt x="70989" y="173952"/>
                </a:cubicBezTo>
                <a:cubicBezTo>
                  <a:pt x="70988" y="230915"/>
                  <a:pt x="117166" y="277094"/>
                  <a:pt x="174129" y="277095"/>
                </a:cubicBezTo>
                <a:cubicBezTo>
                  <a:pt x="174130" y="277095"/>
                  <a:pt x="174131" y="277095"/>
                  <a:pt x="174132" y="277095"/>
                </a:cubicBezTo>
                <a:cubicBezTo>
                  <a:pt x="231094" y="277092"/>
                  <a:pt x="277270" y="230914"/>
                  <a:pt x="277269" y="173952"/>
                </a:cubicBezTo>
                <a:cubicBezTo>
                  <a:pt x="277270" y="116989"/>
                  <a:pt x="231094" y="70811"/>
                  <a:pt x="174132" y="70809"/>
                </a:cubicBezTo>
                <a:cubicBezTo>
                  <a:pt x="174099" y="70809"/>
                  <a:pt x="174068" y="70809"/>
                  <a:pt x="174036" y="70809"/>
                </a:cubicBezTo>
                <a:close/>
              </a:path>
            </a:pathLst>
          </a:custGeom>
          <a:solidFill>
            <a:srgbClr val="FFCC00"/>
          </a:solidFill>
          <a:ln w="8543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4" name="任意多边形: 形状 433">
            <a:extLst>
              <a:ext uri="{FF2B5EF4-FFF2-40B4-BE49-F238E27FC236}">
                <a16:creationId xmlns:a16="http://schemas.microsoft.com/office/drawing/2014/main" id="{7D48FF69-C779-656C-CA81-EE9E02CE5A37}"/>
              </a:ext>
            </a:extLst>
          </p:cNvPr>
          <p:cNvSpPr/>
          <p:nvPr/>
        </p:nvSpPr>
        <p:spPr>
          <a:xfrm>
            <a:off x="11458165" y="363682"/>
            <a:ext cx="453786" cy="453774"/>
          </a:xfrm>
          <a:custGeom>
            <a:avLst/>
            <a:gdLst>
              <a:gd name="connsiteX0" fmla="*/ 287821 w 453786"/>
              <a:gd name="connsiteY0" fmla="*/ -29 h 453774"/>
              <a:gd name="connsiteX1" fmla="*/ 287821 w 453786"/>
              <a:gd name="connsiteY1" fmla="*/ 56 h 453774"/>
              <a:gd name="connsiteX2" fmla="*/ 287821 w 453786"/>
              <a:gd name="connsiteY2" fmla="*/ -29 h 453774"/>
              <a:gd name="connsiteX3" fmla="*/ 287821 w 453786"/>
              <a:gd name="connsiteY3" fmla="*/ 56 h 453774"/>
              <a:gd name="connsiteX4" fmla="*/ 61024 w 453786"/>
              <a:gd name="connsiteY4" fmla="*/ 60827 h 453774"/>
              <a:gd name="connsiteX5" fmla="*/ 253 w 453786"/>
              <a:gd name="connsiteY5" fmla="*/ 287623 h 453774"/>
              <a:gd name="connsiteX6" fmla="*/ 166282 w 453786"/>
              <a:gd name="connsiteY6" fmla="*/ 453650 h 453774"/>
              <a:gd name="connsiteX7" fmla="*/ 393077 w 453786"/>
              <a:gd name="connsiteY7" fmla="*/ 392879 h 453774"/>
              <a:gd name="connsiteX8" fmla="*/ 453848 w 453786"/>
              <a:gd name="connsiteY8" fmla="*/ 166083 h 453774"/>
              <a:gd name="connsiteX9" fmla="*/ 287821 w 453786"/>
              <a:gd name="connsiteY9" fmla="*/ 56 h 453774"/>
              <a:gd name="connsiteX10" fmla="*/ 453848 w 453786"/>
              <a:gd name="connsiteY10" fmla="*/ 166083 h 453774"/>
              <a:gd name="connsiteX11" fmla="*/ 453944 w 453786"/>
              <a:gd name="connsiteY11" fmla="*/ 166065 h 453774"/>
              <a:gd name="connsiteX12" fmla="*/ 453848 w 453786"/>
              <a:gd name="connsiteY12" fmla="*/ 166083 h 453774"/>
              <a:gd name="connsiteX13" fmla="*/ 393077 w 453786"/>
              <a:gd name="connsiteY13" fmla="*/ 392879 h 453774"/>
              <a:gd name="connsiteX14" fmla="*/ 393173 w 453786"/>
              <a:gd name="connsiteY14" fmla="*/ 392939 h 453774"/>
              <a:gd name="connsiteX15" fmla="*/ 393077 w 453786"/>
              <a:gd name="connsiteY15" fmla="*/ 392879 h 453774"/>
              <a:gd name="connsiteX16" fmla="*/ 166282 w 453786"/>
              <a:gd name="connsiteY16" fmla="*/ 453650 h 453774"/>
              <a:gd name="connsiteX17" fmla="*/ 166282 w 453786"/>
              <a:gd name="connsiteY17" fmla="*/ 453737 h 453774"/>
              <a:gd name="connsiteX18" fmla="*/ 166282 w 453786"/>
              <a:gd name="connsiteY18" fmla="*/ 453650 h 453774"/>
              <a:gd name="connsiteX19" fmla="*/ 253 w 453786"/>
              <a:gd name="connsiteY19" fmla="*/ 287623 h 453774"/>
              <a:gd name="connsiteX20" fmla="*/ 157 w 453786"/>
              <a:gd name="connsiteY20" fmla="*/ 287641 h 453774"/>
              <a:gd name="connsiteX21" fmla="*/ 253 w 453786"/>
              <a:gd name="connsiteY21" fmla="*/ 287623 h 453774"/>
              <a:gd name="connsiteX22" fmla="*/ 61024 w 453786"/>
              <a:gd name="connsiteY22" fmla="*/ 60827 h 453774"/>
              <a:gd name="connsiteX23" fmla="*/ 60928 w 453786"/>
              <a:gd name="connsiteY23" fmla="*/ 60763 h 453774"/>
              <a:gd name="connsiteX24" fmla="*/ 61024 w 453786"/>
              <a:gd name="connsiteY24" fmla="*/ 60827 h 453774"/>
              <a:gd name="connsiteX25" fmla="*/ 280146 w 453786"/>
              <a:gd name="connsiteY25" fmla="*/ 28699 h 453774"/>
              <a:gd name="connsiteX26" fmla="*/ 280146 w 453786"/>
              <a:gd name="connsiteY26" fmla="*/ 28774 h 453774"/>
              <a:gd name="connsiteX27" fmla="*/ 425151 w 453786"/>
              <a:gd name="connsiteY27" fmla="*/ 173777 h 453774"/>
              <a:gd name="connsiteX28" fmla="*/ 425247 w 453786"/>
              <a:gd name="connsiteY28" fmla="*/ 173759 h 453774"/>
              <a:gd name="connsiteX29" fmla="*/ 425151 w 453786"/>
              <a:gd name="connsiteY29" fmla="*/ 173777 h 453774"/>
              <a:gd name="connsiteX30" fmla="*/ 425149 w 453786"/>
              <a:gd name="connsiteY30" fmla="*/ 173775 h 453774"/>
              <a:gd name="connsiteX31" fmla="*/ 372075 w 453786"/>
              <a:gd name="connsiteY31" fmla="*/ 371856 h 453774"/>
              <a:gd name="connsiteX32" fmla="*/ 372171 w 453786"/>
              <a:gd name="connsiteY32" fmla="*/ 371916 h 453774"/>
              <a:gd name="connsiteX33" fmla="*/ 372075 w 453786"/>
              <a:gd name="connsiteY33" fmla="*/ 371856 h 453774"/>
              <a:gd name="connsiteX34" fmla="*/ 173995 w 453786"/>
              <a:gd name="connsiteY34" fmla="*/ 424932 h 453774"/>
              <a:gd name="connsiteX35" fmla="*/ 173995 w 453786"/>
              <a:gd name="connsiteY35" fmla="*/ 425009 h 453774"/>
              <a:gd name="connsiteX36" fmla="*/ 173995 w 453786"/>
              <a:gd name="connsiteY36" fmla="*/ 424932 h 453774"/>
              <a:gd name="connsiteX37" fmla="*/ 28990 w 453786"/>
              <a:gd name="connsiteY37" fmla="*/ 279927 h 453774"/>
              <a:gd name="connsiteX38" fmla="*/ 28894 w 453786"/>
              <a:gd name="connsiteY38" fmla="*/ 279945 h 453774"/>
              <a:gd name="connsiteX39" fmla="*/ 28990 w 453786"/>
              <a:gd name="connsiteY39" fmla="*/ 279927 h 453774"/>
              <a:gd name="connsiteX40" fmla="*/ 82066 w 453786"/>
              <a:gd name="connsiteY40" fmla="*/ 81848 h 453774"/>
              <a:gd name="connsiteX41" fmla="*/ 81970 w 453786"/>
              <a:gd name="connsiteY41" fmla="*/ 81794 h 453774"/>
              <a:gd name="connsiteX42" fmla="*/ 82066 w 453786"/>
              <a:gd name="connsiteY42" fmla="*/ 81848 h 453774"/>
              <a:gd name="connsiteX43" fmla="*/ 280143 w 453786"/>
              <a:gd name="connsiteY43" fmla="*/ 28772 h 453774"/>
              <a:gd name="connsiteX44" fmla="*/ 280143 w 453786"/>
              <a:gd name="connsiteY44" fmla="*/ 28697 h 453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53786" h="453774">
                <a:moveTo>
                  <a:pt x="287821" y="-29"/>
                </a:moveTo>
                <a:cubicBezTo>
                  <a:pt x="287821" y="-45"/>
                  <a:pt x="287725" y="-14"/>
                  <a:pt x="287821" y="56"/>
                </a:cubicBezTo>
                <a:cubicBezTo>
                  <a:pt x="287917" y="15"/>
                  <a:pt x="287917" y="-16"/>
                  <a:pt x="287821" y="-29"/>
                </a:cubicBezTo>
                <a:close/>
                <a:moveTo>
                  <a:pt x="287821" y="56"/>
                </a:moveTo>
                <a:cubicBezTo>
                  <a:pt x="283878" y="2710"/>
                  <a:pt x="65765" y="61154"/>
                  <a:pt x="61024" y="60827"/>
                </a:cubicBezTo>
                <a:cubicBezTo>
                  <a:pt x="61341" y="65599"/>
                  <a:pt x="2906" y="283680"/>
                  <a:pt x="253" y="287623"/>
                </a:cubicBezTo>
                <a:cubicBezTo>
                  <a:pt x="4523" y="289711"/>
                  <a:pt x="164194" y="449380"/>
                  <a:pt x="166282" y="453650"/>
                </a:cubicBezTo>
                <a:cubicBezTo>
                  <a:pt x="170251" y="450989"/>
                  <a:pt x="388335" y="392553"/>
                  <a:pt x="393077" y="392879"/>
                </a:cubicBezTo>
                <a:cubicBezTo>
                  <a:pt x="392759" y="388108"/>
                  <a:pt x="451186" y="170054"/>
                  <a:pt x="453848" y="166083"/>
                </a:cubicBezTo>
                <a:cubicBezTo>
                  <a:pt x="449579" y="163996"/>
                  <a:pt x="289940" y="4357"/>
                  <a:pt x="287821" y="56"/>
                </a:cubicBezTo>
                <a:close/>
                <a:moveTo>
                  <a:pt x="453848" y="166083"/>
                </a:moveTo>
                <a:cubicBezTo>
                  <a:pt x="453944" y="166119"/>
                  <a:pt x="453944" y="166113"/>
                  <a:pt x="453944" y="166065"/>
                </a:cubicBezTo>
                <a:cubicBezTo>
                  <a:pt x="453944" y="166017"/>
                  <a:pt x="453944" y="166029"/>
                  <a:pt x="453848" y="166083"/>
                </a:cubicBezTo>
                <a:close/>
                <a:moveTo>
                  <a:pt x="393077" y="392879"/>
                </a:moveTo>
                <a:cubicBezTo>
                  <a:pt x="393082" y="392956"/>
                  <a:pt x="393077" y="392978"/>
                  <a:pt x="393173" y="392939"/>
                </a:cubicBezTo>
                <a:cubicBezTo>
                  <a:pt x="393173" y="392903"/>
                  <a:pt x="393173" y="392879"/>
                  <a:pt x="393077" y="392879"/>
                </a:cubicBezTo>
                <a:close/>
                <a:moveTo>
                  <a:pt x="166282" y="453650"/>
                </a:moveTo>
                <a:cubicBezTo>
                  <a:pt x="166185" y="453686"/>
                  <a:pt x="166185" y="453717"/>
                  <a:pt x="166282" y="453737"/>
                </a:cubicBezTo>
                <a:cubicBezTo>
                  <a:pt x="166378" y="453755"/>
                  <a:pt x="166378" y="453719"/>
                  <a:pt x="166282" y="453650"/>
                </a:cubicBezTo>
                <a:close/>
                <a:moveTo>
                  <a:pt x="253" y="287623"/>
                </a:moveTo>
                <a:cubicBezTo>
                  <a:pt x="157" y="287593"/>
                  <a:pt x="157" y="287593"/>
                  <a:pt x="157" y="287641"/>
                </a:cubicBezTo>
                <a:cubicBezTo>
                  <a:pt x="157" y="287689"/>
                  <a:pt x="157" y="287677"/>
                  <a:pt x="253" y="287623"/>
                </a:cubicBezTo>
                <a:close/>
                <a:moveTo>
                  <a:pt x="61024" y="60827"/>
                </a:moveTo>
                <a:cubicBezTo>
                  <a:pt x="61018" y="60750"/>
                  <a:pt x="61024" y="60726"/>
                  <a:pt x="60928" y="60763"/>
                </a:cubicBezTo>
                <a:cubicBezTo>
                  <a:pt x="60928" y="60799"/>
                  <a:pt x="60928" y="60823"/>
                  <a:pt x="61024" y="60827"/>
                </a:cubicBezTo>
                <a:close/>
                <a:moveTo>
                  <a:pt x="280146" y="28699"/>
                </a:moveTo>
                <a:cubicBezTo>
                  <a:pt x="280146" y="28710"/>
                  <a:pt x="280146" y="28735"/>
                  <a:pt x="280146" y="28774"/>
                </a:cubicBezTo>
                <a:cubicBezTo>
                  <a:pt x="281968" y="32502"/>
                  <a:pt x="421391" y="171922"/>
                  <a:pt x="425151" y="173777"/>
                </a:cubicBezTo>
                <a:cubicBezTo>
                  <a:pt x="425151" y="173717"/>
                  <a:pt x="425247" y="173717"/>
                  <a:pt x="425247" y="173759"/>
                </a:cubicBezTo>
                <a:cubicBezTo>
                  <a:pt x="425247" y="173795"/>
                  <a:pt x="425247" y="173807"/>
                  <a:pt x="425151" y="173777"/>
                </a:cubicBezTo>
                <a:cubicBezTo>
                  <a:pt x="425151" y="173777"/>
                  <a:pt x="425149" y="173775"/>
                  <a:pt x="425149" y="173775"/>
                </a:cubicBezTo>
                <a:cubicBezTo>
                  <a:pt x="422831" y="177219"/>
                  <a:pt x="371789" y="367715"/>
                  <a:pt x="372075" y="371856"/>
                </a:cubicBezTo>
                <a:cubicBezTo>
                  <a:pt x="372171" y="371860"/>
                  <a:pt x="372171" y="371874"/>
                  <a:pt x="372171" y="371916"/>
                </a:cubicBezTo>
                <a:cubicBezTo>
                  <a:pt x="372171" y="371946"/>
                  <a:pt x="372075" y="371934"/>
                  <a:pt x="372075" y="371856"/>
                </a:cubicBezTo>
                <a:cubicBezTo>
                  <a:pt x="367933" y="371571"/>
                  <a:pt x="177466" y="422607"/>
                  <a:pt x="173995" y="424932"/>
                </a:cubicBezTo>
                <a:cubicBezTo>
                  <a:pt x="173995" y="424992"/>
                  <a:pt x="173995" y="425018"/>
                  <a:pt x="173995" y="425009"/>
                </a:cubicBezTo>
                <a:cubicBezTo>
                  <a:pt x="173995" y="424997"/>
                  <a:pt x="173995" y="424973"/>
                  <a:pt x="173995" y="424932"/>
                </a:cubicBezTo>
                <a:cubicBezTo>
                  <a:pt x="172172" y="421203"/>
                  <a:pt x="32720" y="281750"/>
                  <a:pt x="28990" y="279927"/>
                </a:cubicBezTo>
                <a:cubicBezTo>
                  <a:pt x="28990" y="279987"/>
                  <a:pt x="28894" y="279994"/>
                  <a:pt x="28894" y="279945"/>
                </a:cubicBezTo>
                <a:cubicBezTo>
                  <a:pt x="28894" y="279909"/>
                  <a:pt x="28894" y="279897"/>
                  <a:pt x="28990" y="279927"/>
                </a:cubicBezTo>
                <a:cubicBezTo>
                  <a:pt x="31309" y="276483"/>
                  <a:pt x="82343" y="86019"/>
                  <a:pt x="82066" y="81848"/>
                </a:cubicBezTo>
                <a:cubicBezTo>
                  <a:pt x="81970" y="81843"/>
                  <a:pt x="81970" y="81824"/>
                  <a:pt x="81970" y="81794"/>
                </a:cubicBezTo>
                <a:cubicBezTo>
                  <a:pt x="81970" y="81764"/>
                  <a:pt x="81970" y="81782"/>
                  <a:pt x="82066" y="81848"/>
                </a:cubicBezTo>
                <a:cubicBezTo>
                  <a:pt x="86238" y="82125"/>
                  <a:pt x="276673" y="31097"/>
                  <a:pt x="280143" y="28772"/>
                </a:cubicBezTo>
                <a:cubicBezTo>
                  <a:pt x="280143" y="28711"/>
                  <a:pt x="280143" y="28685"/>
                  <a:pt x="280143" y="28697"/>
                </a:cubicBezTo>
                <a:close/>
              </a:path>
            </a:pathLst>
          </a:custGeom>
          <a:solidFill>
            <a:srgbClr val="FFCC00"/>
          </a:solidFill>
          <a:ln w="15838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8A68F69-8B46-6CED-80E1-6DADFDA75C9C}"/>
              </a:ext>
            </a:extLst>
          </p:cNvPr>
          <p:cNvGrpSpPr/>
          <p:nvPr/>
        </p:nvGrpSpPr>
        <p:grpSpPr>
          <a:xfrm>
            <a:off x="10095090" y="537325"/>
            <a:ext cx="1287596" cy="1126316"/>
            <a:chOff x="10306458" y="877929"/>
            <a:chExt cx="1287596" cy="1126316"/>
          </a:xfrm>
        </p:grpSpPr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D06BE72C-74A9-BA2D-A802-88A51200F63C}"/>
                </a:ext>
              </a:extLst>
            </p:cNvPr>
            <p:cNvSpPr/>
            <p:nvPr/>
          </p:nvSpPr>
          <p:spPr>
            <a:xfrm>
              <a:off x="10522169" y="904674"/>
              <a:ext cx="1071885" cy="1071884"/>
            </a:xfrm>
            <a:custGeom>
              <a:avLst/>
              <a:gdLst>
                <a:gd name="connsiteX0" fmla="*/ 1072042 w 1071885"/>
                <a:gd name="connsiteY0" fmla="*/ 535909 h 1071884"/>
                <a:gd name="connsiteX1" fmla="*/ 536100 w 1071885"/>
                <a:gd name="connsiteY1" fmla="*/ 1071852 h 1071884"/>
                <a:gd name="connsiteX2" fmla="*/ 157 w 1071885"/>
                <a:gd name="connsiteY2" fmla="*/ 535909 h 1071884"/>
                <a:gd name="connsiteX3" fmla="*/ 536100 w 1071885"/>
                <a:gd name="connsiteY3" fmla="*/ -33 h 1071884"/>
                <a:gd name="connsiteX4" fmla="*/ 1072043 w 1071885"/>
                <a:gd name="connsiteY4" fmla="*/ 535909 h 107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1885" h="1071884">
                  <a:moveTo>
                    <a:pt x="1072042" y="535909"/>
                  </a:moveTo>
                  <a:cubicBezTo>
                    <a:pt x="1072042" y="831902"/>
                    <a:pt x="832092" y="1071852"/>
                    <a:pt x="536100" y="1071852"/>
                  </a:cubicBezTo>
                  <a:cubicBezTo>
                    <a:pt x="240107" y="1071852"/>
                    <a:pt x="157" y="831902"/>
                    <a:pt x="157" y="535909"/>
                  </a:cubicBezTo>
                  <a:cubicBezTo>
                    <a:pt x="157" y="239917"/>
                    <a:pt x="240107" y="-33"/>
                    <a:pt x="536100" y="-33"/>
                  </a:cubicBezTo>
                  <a:cubicBezTo>
                    <a:pt x="832092" y="-33"/>
                    <a:pt x="1072042" y="239916"/>
                    <a:pt x="1072043" y="535909"/>
                  </a:cubicBezTo>
                </a:path>
              </a:pathLst>
            </a:custGeom>
            <a:noFill/>
            <a:ln w="63500" cap="rnd">
              <a:solidFill>
                <a:srgbClr val="FF6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EEF937F9-4F8E-5431-42F1-F1D781D45DC6}"/>
                </a:ext>
              </a:extLst>
            </p:cNvPr>
            <p:cNvSpPr/>
            <p:nvPr/>
          </p:nvSpPr>
          <p:spPr>
            <a:xfrm>
              <a:off x="10306458" y="877929"/>
              <a:ext cx="1124854" cy="1126316"/>
            </a:xfrm>
            <a:custGeom>
              <a:avLst/>
              <a:gdLst>
                <a:gd name="connsiteX0" fmla="*/ 844120 w 1124854"/>
                <a:gd name="connsiteY0" fmla="*/ 74787 h 1126316"/>
                <a:gd name="connsiteX1" fmla="*/ 839269 w 1124854"/>
                <a:gd name="connsiteY1" fmla="*/ 72034 h 1126316"/>
                <a:gd name="connsiteX2" fmla="*/ 275863 w 1124854"/>
                <a:gd name="connsiteY2" fmla="*/ 1047882 h 1126316"/>
                <a:gd name="connsiteX3" fmla="*/ 281783 w 1124854"/>
                <a:gd name="connsiteY3" fmla="*/ 1051348 h 1126316"/>
                <a:gd name="connsiteX4" fmla="*/ 302250 w 1124854"/>
                <a:gd name="connsiteY4" fmla="*/ 1062604 h 1126316"/>
                <a:gd name="connsiteX5" fmla="*/ 865211 w 1124854"/>
                <a:gd name="connsiteY5" fmla="*/ 87526 h 1126316"/>
                <a:gd name="connsiteX6" fmla="*/ 845230 w 1124854"/>
                <a:gd name="connsiteY6" fmla="*/ 75428 h 1126316"/>
                <a:gd name="connsiteX7" fmla="*/ 844120 w 1124854"/>
                <a:gd name="connsiteY7" fmla="*/ 74787 h 1126316"/>
                <a:gd name="connsiteX8" fmla="*/ 773142 w 1124854"/>
                <a:gd name="connsiteY8" fmla="*/ 40394 h 1126316"/>
                <a:gd name="connsiteX9" fmla="*/ 744389 w 1124854"/>
                <a:gd name="connsiteY9" fmla="*/ 29767 h 1126316"/>
                <a:gd name="connsiteX10" fmla="*/ 191816 w 1124854"/>
                <a:gd name="connsiteY10" fmla="*/ 986854 h 1126316"/>
                <a:gd name="connsiteX11" fmla="*/ 215396 w 1124854"/>
                <a:gd name="connsiteY11" fmla="*/ 1006438 h 1126316"/>
                <a:gd name="connsiteX12" fmla="*/ 924594 w 1124854"/>
                <a:gd name="connsiteY12" fmla="*/ 130850 h 1126316"/>
                <a:gd name="connsiteX13" fmla="*/ 369460 w 1124854"/>
                <a:gd name="connsiteY13" fmla="*/ 1092370 h 1126316"/>
                <a:gd name="connsiteX14" fmla="*/ 398678 w 1124854"/>
                <a:gd name="connsiteY14" fmla="*/ 1102188 h 1126316"/>
                <a:gd name="connsiteX15" fmla="*/ 947705 w 1124854"/>
                <a:gd name="connsiteY15" fmla="*/ 151246 h 1126316"/>
                <a:gd name="connsiteX16" fmla="*/ 924593 w 1124854"/>
                <a:gd name="connsiteY16" fmla="*/ 130850 h 1126316"/>
                <a:gd name="connsiteX17" fmla="*/ 671217 w 1124854"/>
                <a:gd name="connsiteY17" fmla="*/ 10331 h 1126316"/>
                <a:gd name="connsiteX18" fmla="*/ 639366 w 1124854"/>
                <a:gd name="connsiteY18" fmla="*/ 5072 h 1126316"/>
                <a:gd name="connsiteX19" fmla="*/ 117919 w 1124854"/>
                <a:gd name="connsiteY19" fmla="*/ 908245 h 1126316"/>
                <a:gd name="connsiteX20" fmla="*/ 138401 w 1124854"/>
                <a:gd name="connsiteY20" fmla="*/ 933196 h 1126316"/>
                <a:gd name="connsiteX21" fmla="*/ 999919 w 1124854"/>
                <a:gd name="connsiteY21" fmla="*/ 206993 h 1126316"/>
                <a:gd name="connsiteX22" fmla="*/ 473064 w 1124854"/>
                <a:gd name="connsiteY22" fmla="*/ 1119532 h 1126316"/>
                <a:gd name="connsiteX23" fmla="*/ 505459 w 1124854"/>
                <a:gd name="connsiteY23" fmla="*/ 1123841 h 1126316"/>
                <a:gd name="connsiteX24" fmla="*/ 1019847 w 1124854"/>
                <a:gd name="connsiteY24" fmla="*/ 232897 h 1126316"/>
                <a:gd name="connsiteX25" fmla="*/ 999919 w 1124854"/>
                <a:gd name="connsiteY25" fmla="*/ 206993 h 1126316"/>
                <a:gd name="connsiteX26" fmla="*/ 557919 w 1124854"/>
                <a:gd name="connsiteY26" fmla="*/ -33 h 1126316"/>
                <a:gd name="connsiteX27" fmla="*/ 522171 w 1124854"/>
                <a:gd name="connsiteY27" fmla="*/ 1456 h 1126316"/>
                <a:gd name="connsiteX28" fmla="*/ 56192 w 1124854"/>
                <a:gd name="connsiteY28" fmla="*/ 808556 h 1126316"/>
                <a:gd name="connsiteX29" fmla="*/ 72774 w 1124854"/>
                <a:gd name="connsiteY29" fmla="*/ 840262 h 1126316"/>
                <a:gd name="connsiteX30" fmla="*/ 1063459 w 1124854"/>
                <a:gd name="connsiteY30" fmla="*/ 303539 h 1126316"/>
                <a:gd name="connsiteX31" fmla="*/ 588448 w 1124854"/>
                <a:gd name="connsiteY31" fmla="*/ 1126284 h 1126316"/>
                <a:gd name="connsiteX32" fmla="*/ 624953 w 1124854"/>
                <a:gd name="connsiteY32" fmla="*/ 1123476 h 1126316"/>
                <a:gd name="connsiteX33" fmla="*/ 1079278 w 1124854"/>
                <a:gd name="connsiteY33" fmla="*/ 336560 h 1126316"/>
                <a:gd name="connsiteX34" fmla="*/ 1063459 w 1124854"/>
                <a:gd name="connsiteY34" fmla="*/ 303539 h 1126316"/>
                <a:gd name="connsiteX35" fmla="*/ 429287 w 1124854"/>
                <a:gd name="connsiteY35" fmla="*/ 16161 h 1126316"/>
                <a:gd name="connsiteX36" fmla="*/ 387483 w 1124854"/>
                <a:gd name="connsiteY36" fmla="*/ 28141 h 1126316"/>
                <a:gd name="connsiteX37" fmla="*/ 11957 w 1124854"/>
                <a:gd name="connsiteY37" fmla="*/ 678571 h 1126316"/>
                <a:gd name="connsiteX38" fmla="*/ 22483 w 1124854"/>
                <a:gd name="connsiteY38" fmla="*/ 720767 h 1126316"/>
                <a:gd name="connsiteX39" fmla="*/ 1110575 w 1124854"/>
                <a:gd name="connsiteY39" fmla="*/ 428528 h 1126316"/>
                <a:gd name="connsiteX40" fmla="*/ 720247 w 1124854"/>
                <a:gd name="connsiteY40" fmla="*/ 1104596 h 1126316"/>
                <a:gd name="connsiteX41" fmla="*/ 763470 w 1124854"/>
                <a:gd name="connsiteY41" fmla="*/ 1090158 h 1126316"/>
                <a:gd name="connsiteX42" fmla="*/ 1119685 w 1124854"/>
                <a:gd name="connsiteY42" fmla="*/ 473176 h 1126316"/>
                <a:gd name="connsiteX43" fmla="*/ 1110575 w 1124854"/>
                <a:gd name="connsiteY43" fmla="*/ 428528 h 1126316"/>
                <a:gd name="connsiteX44" fmla="*/ 272691 w 1124854"/>
                <a:gd name="connsiteY44" fmla="*/ 80790 h 1126316"/>
                <a:gd name="connsiteX45" fmla="*/ 214619 w 1124854"/>
                <a:gd name="connsiteY45" fmla="*/ 120948 h 1126316"/>
                <a:gd name="connsiteX46" fmla="*/ 5899 w 1124854"/>
                <a:gd name="connsiteY46" fmla="*/ 482463 h 1126316"/>
                <a:gd name="connsiteX47" fmla="*/ 157 w 1124854"/>
                <a:gd name="connsiteY47" fmla="*/ 552834 h 1126316"/>
                <a:gd name="connsiteX48" fmla="*/ 1125011 w 1124854"/>
                <a:gd name="connsiteY48" fmla="*/ 610132 h 1126316"/>
                <a:gd name="connsiteX49" fmla="*/ 884741 w 1124854"/>
                <a:gd name="connsiteY49" fmla="*/ 1026293 h 1126316"/>
                <a:gd name="connsiteX50" fmla="*/ 950376 w 1124854"/>
                <a:gd name="connsiteY50" fmla="*/ 973029 h 1126316"/>
                <a:gd name="connsiteX51" fmla="*/ 1111697 w 1124854"/>
                <a:gd name="connsiteY51" fmla="*/ 693612 h 1126316"/>
                <a:gd name="connsiteX52" fmla="*/ 1125011 w 1124854"/>
                <a:gd name="connsiteY52" fmla="*/ 610132 h 1126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124854" h="1126316">
                  <a:moveTo>
                    <a:pt x="844120" y="74787"/>
                  </a:moveTo>
                  <a:cubicBezTo>
                    <a:pt x="842507" y="73861"/>
                    <a:pt x="840890" y="72944"/>
                    <a:pt x="839269" y="72034"/>
                  </a:cubicBezTo>
                  <a:lnTo>
                    <a:pt x="275863" y="1047882"/>
                  </a:lnTo>
                  <a:cubicBezTo>
                    <a:pt x="277829" y="1049050"/>
                    <a:pt x="279802" y="1050205"/>
                    <a:pt x="281783" y="1051348"/>
                  </a:cubicBezTo>
                  <a:cubicBezTo>
                    <a:pt x="288527" y="1055241"/>
                    <a:pt x="295351" y="1058994"/>
                    <a:pt x="302250" y="1062604"/>
                  </a:cubicBezTo>
                  <a:lnTo>
                    <a:pt x="865211" y="87526"/>
                  </a:lnTo>
                  <a:cubicBezTo>
                    <a:pt x="858635" y="83356"/>
                    <a:pt x="851973" y="79322"/>
                    <a:pt x="845230" y="75428"/>
                  </a:cubicBezTo>
                  <a:cubicBezTo>
                    <a:pt x="844860" y="75214"/>
                    <a:pt x="844489" y="75000"/>
                    <a:pt x="844120" y="74787"/>
                  </a:cubicBezTo>
                  <a:close/>
                  <a:moveTo>
                    <a:pt x="773142" y="40394"/>
                  </a:moveTo>
                  <a:cubicBezTo>
                    <a:pt x="763656" y="36591"/>
                    <a:pt x="754068" y="33048"/>
                    <a:pt x="744389" y="29767"/>
                  </a:cubicBezTo>
                  <a:lnTo>
                    <a:pt x="191816" y="986854"/>
                  </a:lnTo>
                  <a:cubicBezTo>
                    <a:pt x="199497" y="993594"/>
                    <a:pt x="207360" y="1000125"/>
                    <a:pt x="215396" y="1006438"/>
                  </a:cubicBezTo>
                  <a:close/>
                  <a:moveTo>
                    <a:pt x="924594" y="130850"/>
                  </a:moveTo>
                  <a:lnTo>
                    <a:pt x="369460" y="1092370"/>
                  </a:lnTo>
                  <a:cubicBezTo>
                    <a:pt x="379108" y="1095909"/>
                    <a:pt x="388851" y="1099183"/>
                    <a:pt x="398678" y="1102188"/>
                  </a:cubicBezTo>
                  <a:lnTo>
                    <a:pt x="947705" y="151246"/>
                  </a:lnTo>
                  <a:cubicBezTo>
                    <a:pt x="940188" y="144238"/>
                    <a:pt x="932482" y="137437"/>
                    <a:pt x="924593" y="130850"/>
                  </a:cubicBezTo>
                  <a:close/>
                  <a:moveTo>
                    <a:pt x="671217" y="10331"/>
                  </a:moveTo>
                  <a:cubicBezTo>
                    <a:pt x="660652" y="8274"/>
                    <a:pt x="650031" y="6521"/>
                    <a:pt x="639366" y="5072"/>
                  </a:cubicBezTo>
                  <a:lnTo>
                    <a:pt x="117919" y="908245"/>
                  </a:lnTo>
                  <a:cubicBezTo>
                    <a:pt x="124506" y="916756"/>
                    <a:pt x="131337" y="925076"/>
                    <a:pt x="138401" y="933196"/>
                  </a:cubicBezTo>
                  <a:close/>
                  <a:moveTo>
                    <a:pt x="999919" y="206993"/>
                  </a:moveTo>
                  <a:lnTo>
                    <a:pt x="473064" y="1119532"/>
                  </a:lnTo>
                  <a:cubicBezTo>
                    <a:pt x="483819" y="1121282"/>
                    <a:pt x="494622" y="1122719"/>
                    <a:pt x="505459" y="1123841"/>
                  </a:cubicBezTo>
                  <a:lnTo>
                    <a:pt x="1019847" y="232897"/>
                  </a:lnTo>
                  <a:cubicBezTo>
                    <a:pt x="1013456" y="224071"/>
                    <a:pt x="1006810" y="215433"/>
                    <a:pt x="999919" y="206993"/>
                  </a:cubicBezTo>
                  <a:close/>
                  <a:moveTo>
                    <a:pt x="557919" y="-33"/>
                  </a:moveTo>
                  <a:cubicBezTo>
                    <a:pt x="545990" y="85"/>
                    <a:pt x="534069" y="582"/>
                    <a:pt x="522171" y="1456"/>
                  </a:cubicBezTo>
                  <a:lnTo>
                    <a:pt x="56192" y="808556"/>
                  </a:lnTo>
                  <a:cubicBezTo>
                    <a:pt x="61382" y="819298"/>
                    <a:pt x="66912" y="829872"/>
                    <a:pt x="72774" y="840262"/>
                  </a:cubicBezTo>
                  <a:close/>
                  <a:moveTo>
                    <a:pt x="1063459" y="303539"/>
                  </a:moveTo>
                  <a:lnTo>
                    <a:pt x="588448" y="1126284"/>
                  </a:lnTo>
                  <a:cubicBezTo>
                    <a:pt x="600644" y="1125743"/>
                    <a:pt x="612818" y="1124807"/>
                    <a:pt x="624953" y="1123476"/>
                  </a:cubicBezTo>
                  <a:lnTo>
                    <a:pt x="1079278" y="336560"/>
                  </a:lnTo>
                  <a:cubicBezTo>
                    <a:pt x="1074364" y="325385"/>
                    <a:pt x="1069089" y="314372"/>
                    <a:pt x="1063459" y="303539"/>
                  </a:cubicBezTo>
                  <a:close/>
                  <a:moveTo>
                    <a:pt x="429287" y="16161"/>
                  </a:moveTo>
                  <a:cubicBezTo>
                    <a:pt x="415203" y="19615"/>
                    <a:pt x="401258" y="23611"/>
                    <a:pt x="387483" y="28141"/>
                  </a:cubicBezTo>
                  <a:lnTo>
                    <a:pt x="11957" y="678571"/>
                  </a:lnTo>
                  <a:cubicBezTo>
                    <a:pt x="14921" y="692766"/>
                    <a:pt x="18433" y="706842"/>
                    <a:pt x="22483" y="720767"/>
                  </a:cubicBezTo>
                  <a:close/>
                  <a:moveTo>
                    <a:pt x="1110575" y="428528"/>
                  </a:moveTo>
                  <a:lnTo>
                    <a:pt x="720247" y="1104596"/>
                  </a:lnTo>
                  <a:cubicBezTo>
                    <a:pt x="734843" y="1100368"/>
                    <a:pt x="749263" y="1095552"/>
                    <a:pt x="763470" y="1090158"/>
                  </a:cubicBezTo>
                  <a:lnTo>
                    <a:pt x="1119685" y="473176"/>
                  </a:lnTo>
                  <a:cubicBezTo>
                    <a:pt x="1117251" y="458177"/>
                    <a:pt x="1114212" y="443282"/>
                    <a:pt x="1110575" y="428528"/>
                  </a:cubicBezTo>
                  <a:close/>
                  <a:moveTo>
                    <a:pt x="272691" y="80790"/>
                  </a:moveTo>
                  <a:cubicBezTo>
                    <a:pt x="252513" y="92949"/>
                    <a:pt x="233118" y="106361"/>
                    <a:pt x="214619" y="120948"/>
                  </a:cubicBezTo>
                  <a:lnTo>
                    <a:pt x="5899" y="482463"/>
                  </a:lnTo>
                  <a:cubicBezTo>
                    <a:pt x="2516" y="505776"/>
                    <a:pt x="598" y="529280"/>
                    <a:pt x="157" y="552834"/>
                  </a:cubicBezTo>
                  <a:close/>
                  <a:moveTo>
                    <a:pt x="1125011" y="610132"/>
                  </a:moveTo>
                  <a:lnTo>
                    <a:pt x="884741" y="1026293"/>
                  </a:lnTo>
                  <a:cubicBezTo>
                    <a:pt x="907922" y="1010207"/>
                    <a:pt x="929863" y="992402"/>
                    <a:pt x="950376" y="973029"/>
                  </a:cubicBezTo>
                  <a:lnTo>
                    <a:pt x="1111697" y="693612"/>
                  </a:lnTo>
                  <a:cubicBezTo>
                    <a:pt x="1118220" y="666158"/>
                    <a:pt x="1122670" y="638253"/>
                    <a:pt x="1125011" y="610132"/>
                  </a:cubicBezTo>
                  <a:close/>
                </a:path>
              </a:pathLst>
            </a:custGeom>
            <a:solidFill>
              <a:srgbClr val="FFCC00"/>
            </a:solidFill>
            <a:ln w="68866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7" name="图形 214">
            <a:extLst>
              <a:ext uri="{FF2B5EF4-FFF2-40B4-BE49-F238E27FC236}">
                <a16:creationId xmlns:a16="http://schemas.microsoft.com/office/drawing/2014/main" id="{E11C787A-B58C-66E3-0A1C-536B6A6F84EB}"/>
              </a:ext>
            </a:extLst>
          </p:cNvPr>
          <p:cNvGrpSpPr/>
          <p:nvPr/>
        </p:nvGrpSpPr>
        <p:grpSpPr>
          <a:xfrm>
            <a:off x="10223596" y="-62970"/>
            <a:ext cx="352838" cy="352838"/>
            <a:chOff x="10338161" y="214909"/>
            <a:chExt cx="352838" cy="352838"/>
          </a:xfrm>
          <a:solidFill>
            <a:srgbClr val="FF6C00"/>
          </a:solidFill>
        </p:grpSpPr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BC64E38F-7C6D-79D3-77F9-EBB5960DA9C4}"/>
                </a:ext>
              </a:extLst>
            </p:cNvPr>
            <p:cNvSpPr/>
            <p:nvPr/>
          </p:nvSpPr>
          <p:spPr>
            <a:xfrm>
              <a:off x="10478641" y="214909"/>
              <a:ext cx="71876" cy="352838"/>
            </a:xfrm>
            <a:custGeom>
              <a:avLst/>
              <a:gdLst>
                <a:gd name="connsiteX0" fmla="*/ 157 w 71876"/>
                <a:gd name="connsiteY0" fmla="*/ -33 h 352838"/>
                <a:gd name="connsiteX1" fmla="*/ 72034 w 71876"/>
                <a:gd name="connsiteY1" fmla="*/ -33 h 352838"/>
                <a:gd name="connsiteX2" fmla="*/ 72034 w 71876"/>
                <a:gd name="connsiteY2" fmla="*/ 352805 h 352838"/>
                <a:gd name="connsiteX3" fmla="*/ 157 w 71876"/>
                <a:gd name="connsiteY3" fmla="*/ 352805 h 352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876" h="352838">
                  <a:moveTo>
                    <a:pt x="157" y="-33"/>
                  </a:moveTo>
                  <a:lnTo>
                    <a:pt x="72034" y="-33"/>
                  </a:lnTo>
                  <a:lnTo>
                    <a:pt x="72034" y="352805"/>
                  </a:lnTo>
                  <a:lnTo>
                    <a:pt x="157" y="352805"/>
                  </a:lnTo>
                  <a:close/>
                </a:path>
              </a:pathLst>
            </a:custGeom>
            <a:solidFill>
              <a:srgbClr val="FF6C00"/>
            </a:solidFill>
            <a:ln w="1258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E19EAE64-FB5A-7183-B3B8-DA378D3B613E}"/>
                </a:ext>
              </a:extLst>
            </p:cNvPr>
            <p:cNvSpPr/>
            <p:nvPr/>
          </p:nvSpPr>
          <p:spPr>
            <a:xfrm>
              <a:off x="10338161" y="355389"/>
              <a:ext cx="352838" cy="71877"/>
            </a:xfrm>
            <a:custGeom>
              <a:avLst/>
              <a:gdLst>
                <a:gd name="connsiteX0" fmla="*/ 157 w 352838"/>
                <a:gd name="connsiteY0" fmla="*/ 71845 h 71877"/>
                <a:gd name="connsiteX1" fmla="*/ 157 w 352838"/>
                <a:gd name="connsiteY1" fmla="*/ -33 h 71877"/>
                <a:gd name="connsiteX2" fmla="*/ 352996 w 352838"/>
                <a:gd name="connsiteY2" fmla="*/ -33 h 71877"/>
                <a:gd name="connsiteX3" fmla="*/ 352996 w 352838"/>
                <a:gd name="connsiteY3" fmla="*/ 71845 h 71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2838" h="71877">
                  <a:moveTo>
                    <a:pt x="157" y="71845"/>
                  </a:moveTo>
                  <a:lnTo>
                    <a:pt x="157" y="-33"/>
                  </a:lnTo>
                  <a:lnTo>
                    <a:pt x="352996" y="-33"/>
                  </a:lnTo>
                  <a:lnTo>
                    <a:pt x="352996" y="71845"/>
                  </a:lnTo>
                  <a:close/>
                </a:path>
              </a:pathLst>
            </a:custGeom>
            <a:solidFill>
              <a:srgbClr val="FF6C00"/>
            </a:solidFill>
            <a:ln w="1258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0" name="图形 214">
            <a:extLst>
              <a:ext uri="{FF2B5EF4-FFF2-40B4-BE49-F238E27FC236}">
                <a16:creationId xmlns:a16="http://schemas.microsoft.com/office/drawing/2014/main" id="{8E0780EC-A4E0-00A0-F7A7-FA4EF26244C9}"/>
              </a:ext>
            </a:extLst>
          </p:cNvPr>
          <p:cNvGrpSpPr/>
          <p:nvPr/>
        </p:nvGrpSpPr>
        <p:grpSpPr>
          <a:xfrm>
            <a:off x="10024397" y="2107802"/>
            <a:ext cx="270646" cy="270646"/>
            <a:chOff x="10104156" y="2285946"/>
            <a:chExt cx="270646" cy="270646"/>
          </a:xfrm>
          <a:solidFill>
            <a:srgbClr val="FF6C00"/>
          </a:solidFill>
        </p:grpSpPr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6A0B759E-DB24-57C4-41D0-7BB5DC03AFDA}"/>
                </a:ext>
              </a:extLst>
            </p:cNvPr>
            <p:cNvSpPr/>
            <p:nvPr/>
          </p:nvSpPr>
          <p:spPr>
            <a:xfrm>
              <a:off x="10104156" y="2285946"/>
              <a:ext cx="270646" cy="270646"/>
            </a:xfrm>
            <a:custGeom>
              <a:avLst/>
              <a:gdLst>
                <a:gd name="connsiteX0" fmla="*/ 225000 w 270646"/>
                <a:gd name="connsiteY0" fmla="*/ -33 h 270646"/>
                <a:gd name="connsiteX1" fmla="*/ 270804 w 270646"/>
                <a:gd name="connsiteY1" fmla="*/ 45770 h 270646"/>
                <a:gd name="connsiteX2" fmla="*/ 45961 w 270646"/>
                <a:gd name="connsiteY2" fmla="*/ 270614 h 270646"/>
                <a:gd name="connsiteX3" fmla="*/ 157 w 270646"/>
                <a:gd name="connsiteY3" fmla="*/ 224810 h 270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646" h="270646">
                  <a:moveTo>
                    <a:pt x="225000" y="-33"/>
                  </a:moveTo>
                  <a:lnTo>
                    <a:pt x="270804" y="45770"/>
                  </a:lnTo>
                  <a:lnTo>
                    <a:pt x="45961" y="270614"/>
                  </a:lnTo>
                  <a:lnTo>
                    <a:pt x="157" y="224810"/>
                  </a:lnTo>
                  <a:close/>
                </a:path>
              </a:pathLst>
            </a:custGeom>
            <a:solidFill>
              <a:srgbClr val="FF6C00"/>
            </a:solidFill>
            <a:ln w="1134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5443A7F1-DC47-C58B-B931-1EEC0F4AC8E1}"/>
                </a:ext>
              </a:extLst>
            </p:cNvPr>
            <p:cNvSpPr/>
            <p:nvPr/>
          </p:nvSpPr>
          <p:spPr>
            <a:xfrm>
              <a:off x="10104156" y="2285946"/>
              <a:ext cx="270646" cy="270646"/>
            </a:xfrm>
            <a:custGeom>
              <a:avLst/>
              <a:gdLst>
                <a:gd name="connsiteX0" fmla="*/ 157 w 270646"/>
                <a:gd name="connsiteY0" fmla="*/ 45770 h 270646"/>
                <a:gd name="connsiteX1" fmla="*/ 45961 w 270646"/>
                <a:gd name="connsiteY1" fmla="*/ -33 h 270646"/>
                <a:gd name="connsiteX2" fmla="*/ 270804 w 270646"/>
                <a:gd name="connsiteY2" fmla="*/ 224810 h 270646"/>
                <a:gd name="connsiteX3" fmla="*/ 225000 w 270646"/>
                <a:gd name="connsiteY3" fmla="*/ 270614 h 270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646" h="270646">
                  <a:moveTo>
                    <a:pt x="157" y="45770"/>
                  </a:moveTo>
                  <a:lnTo>
                    <a:pt x="45961" y="-33"/>
                  </a:lnTo>
                  <a:lnTo>
                    <a:pt x="270804" y="224810"/>
                  </a:lnTo>
                  <a:lnTo>
                    <a:pt x="225000" y="270614"/>
                  </a:lnTo>
                  <a:close/>
                </a:path>
              </a:pathLst>
            </a:custGeom>
            <a:solidFill>
              <a:srgbClr val="FF6C00"/>
            </a:solidFill>
            <a:ln w="1134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43" name="任意多边形: 形状 442">
            <a:extLst>
              <a:ext uri="{FF2B5EF4-FFF2-40B4-BE49-F238E27FC236}">
                <a16:creationId xmlns:a16="http://schemas.microsoft.com/office/drawing/2014/main" id="{453BD92A-9FE1-BBA6-25C6-DED2112B4A3B}"/>
              </a:ext>
            </a:extLst>
          </p:cNvPr>
          <p:cNvSpPr/>
          <p:nvPr/>
        </p:nvSpPr>
        <p:spPr>
          <a:xfrm>
            <a:off x="10982880" y="2250861"/>
            <a:ext cx="216439" cy="216439"/>
          </a:xfrm>
          <a:custGeom>
            <a:avLst/>
            <a:gdLst>
              <a:gd name="connsiteX0" fmla="*/ 216597 w 216439"/>
              <a:gd name="connsiteY0" fmla="*/ 108187 h 216439"/>
              <a:gd name="connsiteX1" fmla="*/ 108377 w 216439"/>
              <a:gd name="connsiteY1" fmla="*/ 216406 h 216439"/>
              <a:gd name="connsiteX2" fmla="*/ 157 w 216439"/>
              <a:gd name="connsiteY2" fmla="*/ 108187 h 216439"/>
              <a:gd name="connsiteX3" fmla="*/ 108377 w 216439"/>
              <a:gd name="connsiteY3" fmla="*/ -33 h 216439"/>
              <a:gd name="connsiteX4" fmla="*/ 216597 w 216439"/>
              <a:gd name="connsiteY4" fmla="*/ 108187 h 21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439" h="216439">
                <a:moveTo>
                  <a:pt x="216597" y="108187"/>
                </a:moveTo>
                <a:cubicBezTo>
                  <a:pt x="216597" y="167955"/>
                  <a:pt x="168145" y="216406"/>
                  <a:pt x="108377" y="216406"/>
                </a:cubicBezTo>
                <a:cubicBezTo>
                  <a:pt x="48609" y="216406"/>
                  <a:pt x="157" y="167955"/>
                  <a:pt x="157" y="108187"/>
                </a:cubicBezTo>
                <a:cubicBezTo>
                  <a:pt x="157" y="48419"/>
                  <a:pt x="48609" y="-33"/>
                  <a:pt x="108377" y="-33"/>
                </a:cubicBezTo>
                <a:cubicBezTo>
                  <a:pt x="168145" y="-33"/>
                  <a:pt x="216597" y="48419"/>
                  <a:pt x="216597" y="108187"/>
                </a:cubicBezTo>
              </a:path>
            </a:pathLst>
          </a:custGeom>
          <a:solidFill>
            <a:srgbClr val="FFCC00"/>
          </a:solidFill>
          <a:ln w="13227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4" name="任意多边形: 形状 443">
            <a:extLst>
              <a:ext uri="{FF2B5EF4-FFF2-40B4-BE49-F238E27FC236}">
                <a16:creationId xmlns:a16="http://schemas.microsoft.com/office/drawing/2014/main" id="{C063C401-82A4-3181-CDD3-7C33AA30AF4A}"/>
              </a:ext>
            </a:extLst>
          </p:cNvPr>
          <p:cNvSpPr/>
          <p:nvPr/>
        </p:nvSpPr>
        <p:spPr>
          <a:xfrm>
            <a:off x="11678285" y="1834129"/>
            <a:ext cx="286624" cy="286624"/>
          </a:xfrm>
          <a:custGeom>
            <a:avLst/>
            <a:gdLst>
              <a:gd name="connsiteX0" fmla="*/ 143468 w 286624"/>
              <a:gd name="connsiteY0" fmla="*/ -33 h 286624"/>
              <a:gd name="connsiteX1" fmla="*/ 157 w 286624"/>
              <a:gd name="connsiteY1" fmla="*/ 143280 h 286624"/>
              <a:gd name="connsiteX2" fmla="*/ 143468 w 286624"/>
              <a:gd name="connsiteY2" fmla="*/ 286591 h 286624"/>
              <a:gd name="connsiteX3" fmla="*/ 286782 w 286624"/>
              <a:gd name="connsiteY3" fmla="*/ 143280 h 286624"/>
              <a:gd name="connsiteX4" fmla="*/ 143468 w 286624"/>
              <a:gd name="connsiteY4" fmla="*/ 33220 h 286624"/>
              <a:gd name="connsiteX5" fmla="*/ 253529 w 286624"/>
              <a:gd name="connsiteY5" fmla="*/ 143280 h 286624"/>
              <a:gd name="connsiteX6" fmla="*/ 143468 w 286624"/>
              <a:gd name="connsiteY6" fmla="*/ 253339 h 286624"/>
              <a:gd name="connsiteX7" fmla="*/ 33410 w 286624"/>
              <a:gd name="connsiteY7" fmla="*/ 143280 h 286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6624" h="286624">
                <a:moveTo>
                  <a:pt x="143468" y="-33"/>
                </a:moveTo>
                <a:lnTo>
                  <a:pt x="157" y="143280"/>
                </a:lnTo>
                <a:lnTo>
                  <a:pt x="143468" y="286591"/>
                </a:lnTo>
                <a:lnTo>
                  <a:pt x="286782" y="143280"/>
                </a:lnTo>
                <a:close/>
                <a:moveTo>
                  <a:pt x="143468" y="33220"/>
                </a:moveTo>
                <a:lnTo>
                  <a:pt x="253529" y="143280"/>
                </a:lnTo>
                <a:lnTo>
                  <a:pt x="143468" y="253339"/>
                </a:lnTo>
                <a:lnTo>
                  <a:pt x="33410" y="143280"/>
                </a:lnTo>
                <a:close/>
              </a:path>
            </a:pathLst>
          </a:custGeom>
          <a:solidFill>
            <a:srgbClr val="FF6C00"/>
          </a:solidFill>
          <a:ln w="12667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45" name="图形 214">
            <a:extLst>
              <a:ext uri="{FF2B5EF4-FFF2-40B4-BE49-F238E27FC236}">
                <a16:creationId xmlns:a16="http://schemas.microsoft.com/office/drawing/2014/main" id="{5BFF9E43-A00F-B110-F9A0-9F8D5F3F124A}"/>
              </a:ext>
            </a:extLst>
          </p:cNvPr>
          <p:cNvGrpSpPr/>
          <p:nvPr/>
        </p:nvGrpSpPr>
        <p:grpSpPr>
          <a:xfrm>
            <a:off x="1004787" y="5781728"/>
            <a:ext cx="316633" cy="316634"/>
            <a:chOff x="1621946" y="6213033"/>
            <a:chExt cx="316633" cy="316634"/>
          </a:xfrm>
          <a:solidFill>
            <a:srgbClr val="FF6C00"/>
          </a:solidFill>
        </p:grpSpPr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364EA880-41A8-ACD3-F5CA-C8D8A6D7E5E8}"/>
                </a:ext>
              </a:extLst>
            </p:cNvPr>
            <p:cNvSpPr/>
            <p:nvPr/>
          </p:nvSpPr>
          <p:spPr>
            <a:xfrm>
              <a:off x="1621946" y="6213033"/>
              <a:ext cx="316633" cy="316634"/>
            </a:xfrm>
            <a:custGeom>
              <a:avLst/>
              <a:gdLst>
                <a:gd name="connsiteX0" fmla="*/ 263205 w 316633"/>
                <a:gd name="connsiteY0" fmla="*/ -33 h 316634"/>
                <a:gd name="connsiteX1" fmla="*/ 316791 w 316633"/>
                <a:gd name="connsiteY1" fmla="*/ 53554 h 316634"/>
                <a:gd name="connsiteX2" fmla="*/ 53743 w 316633"/>
                <a:gd name="connsiteY2" fmla="*/ 316601 h 316634"/>
                <a:gd name="connsiteX3" fmla="*/ 157 w 316633"/>
                <a:gd name="connsiteY3" fmla="*/ 263015 h 316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633" h="316634">
                  <a:moveTo>
                    <a:pt x="263205" y="-33"/>
                  </a:moveTo>
                  <a:lnTo>
                    <a:pt x="316791" y="53554"/>
                  </a:lnTo>
                  <a:lnTo>
                    <a:pt x="53743" y="316601"/>
                  </a:lnTo>
                  <a:lnTo>
                    <a:pt x="157" y="263015"/>
                  </a:lnTo>
                  <a:close/>
                </a:path>
              </a:pathLst>
            </a:custGeom>
            <a:solidFill>
              <a:srgbClr val="FF6C00"/>
            </a:solidFill>
            <a:ln w="13272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0F93CAF1-2460-BC76-C9B0-15BBD2142CE5}"/>
                </a:ext>
              </a:extLst>
            </p:cNvPr>
            <p:cNvSpPr/>
            <p:nvPr/>
          </p:nvSpPr>
          <p:spPr>
            <a:xfrm>
              <a:off x="1621946" y="6213033"/>
              <a:ext cx="316633" cy="316634"/>
            </a:xfrm>
            <a:custGeom>
              <a:avLst/>
              <a:gdLst>
                <a:gd name="connsiteX0" fmla="*/ 157 w 316633"/>
                <a:gd name="connsiteY0" fmla="*/ 53554 h 316634"/>
                <a:gd name="connsiteX1" fmla="*/ 53743 w 316633"/>
                <a:gd name="connsiteY1" fmla="*/ -33 h 316634"/>
                <a:gd name="connsiteX2" fmla="*/ 316791 w 316633"/>
                <a:gd name="connsiteY2" fmla="*/ 263015 h 316634"/>
                <a:gd name="connsiteX3" fmla="*/ 263205 w 316633"/>
                <a:gd name="connsiteY3" fmla="*/ 316601 h 316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633" h="316634">
                  <a:moveTo>
                    <a:pt x="157" y="53554"/>
                  </a:moveTo>
                  <a:lnTo>
                    <a:pt x="53743" y="-33"/>
                  </a:lnTo>
                  <a:lnTo>
                    <a:pt x="316791" y="263015"/>
                  </a:lnTo>
                  <a:lnTo>
                    <a:pt x="263205" y="316601"/>
                  </a:lnTo>
                  <a:close/>
                </a:path>
              </a:pathLst>
            </a:custGeom>
            <a:solidFill>
              <a:srgbClr val="FF6C00"/>
            </a:solidFill>
            <a:ln w="13272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48" name="任意多边形: 形状 447">
            <a:extLst>
              <a:ext uri="{FF2B5EF4-FFF2-40B4-BE49-F238E27FC236}">
                <a16:creationId xmlns:a16="http://schemas.microsoft.com/office/drawing/2014/main" id="{D60F1098-6E28-2870-D3B2-A62E489BBBED}"/>
              </a:ext>
            </a:extLst>
          </p:cNvPr>
          <p:cNvSpPr/>
          <p:nvPr/>
        </p:nvSpPr>
        <p:spPr>
          <a:xfrm>
            <a:off x="5011472" y="5501732"/>
            <a:ext cx="347967" cy="347968"/>
          </a:xfrm>
          <a:custGeom>
            <a:avLst/>
            <a:gdLst>
              <a:gd name="connsiteX0" fmla="*/ 174141 w 347967"/>
              <a:gd name="connsiteY0" fmla="*/ -32 h 347968"/>
              <a:gd name="connsiteX1" fmla="*/ 157 w 347967"/>
              <a:gd name="connsiteY1" fmla="*/ 173952 h 347968"/>
              <a:gd name="connsiteX2" fmla="*/ 174141 w 347967"/>
              <a:gd name="connsiteY2" fmla="*/ 347936 h 347968"/>
              <a:gd name="connsiteX3" fmla="*/ 348124 w 347967"/>
              <a:gd name="connsiteY3" fmla="*/ 173952 h 347968"/>
              <a:gd name="connsiteX4" fmla="*/ 174141 w 347967"/>
              <a:gd name="connsiteY4" fmla="*/ -33 h 347968"/>
              <a:gd name="connsiteX5" fmla="*/ 173900 w 347967"/>
              <a:gd name="connsiteY5" fmla="*/ 32919 h 347968"/>
              <a:gd name="connsiteX6" fmla="*/ 174141 w 347967"/>
              <a:gd name="connsiteY6" fmla="*/ 32919 h 347968"/>
              <a:gd name="connsiteX7" fmla="*/ 315175 w 347967"/>
              <a:gd name="connsiteY7" fmla="*/ 173952 h 347968"/>
              <a:gd name="connsiteX8" fmla="*/ 174141 w 347967"/>
              <a:gd name="connsiteY8" fmla="*/ 314985 h 347968"/>
              <a:gd name="connsiteX9" fmla="*/ 33107 w 347967"/>
              <a:gd name="connsiteY9" fmla="*/ 173952 h 347968"/>
              <a:gd name="connsiteX10" fmla="*/ 173900 w 347967"/>
              <a:gd name="connsiteY10" fmla="*/ 32918 h 347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7967" h="347968">
                <a:moveTo>
                  <a:pt x="174141" y="-32"/>
                </a:moveTo>
                <a:cubicBezTo>
                  <a:pt x="78052" y="-32"/>
                  <a:pt x="157" y="77863"/>
                  <a:pt x="157" y="173952"/>
                </a:cubicBezTo>
                <a:cubicBezTo>
                  <a:pt x="157" y="270040"/>
                  <a:pt x="78052" y="347935"/>
                  <a:pt x="174141" y="347936"/>
                </a:cubicBezTo>
                <a:cubicBezTo>
                  <a:pt x="270229" y="347936"/>
                  <a:pt x="348124" y="270040"/>
                  <a:pt x="348124" y="173952"/>
                </a:cubicBezTo>
                <a:cubicBezTo>
                  <a:pt x="348125" y="77863"/>
                  <a:pt x="270230" y="-33"/>
                  <a:pt x="174141" y="-33"/>
                </a:cubicBezTo>
                <a:close/>
                <a:moveTo>
                  <a:pt x="173900" y="32919"/>
                </a:moveTo>
                <a:cubicBezTo>
                  <a:pt x="173980" y="32919"/>
                  <a:pt x="174060" y="32919"/>
                  <a:pt x="174141" y="32919"/>
                </a:cubicBezTo>
                <a:cubicBezTo>
                  <a:pt x="252032" y="32919"/>
                  <a:pt x="315175" y="96061"/>
                  <a:pt x="315175" y="173952"/>
                </a:cubicBezTo>
                <a:cubicBezTo>
                  <a:pt x="315174" y="251842"/>
                  <a:pt x="252031" y="314985"/>
                  <a:pt x="174141" y="314985"/>
                </a:cubicBezTo>
                <a:cubicBezTo>
                  <a:pt x="96251" y="314985"/>
                  <a:pt x="33108" y="251842"/>
                  <a:pt x="33107" y="173952"/>
                </a:cubicBezTo>
                <a:cubicBezTo>
                  <a:pt x="33107" y="96155"/>
                  <a:pt x="96103" y="33051"/>
                  <a:pt x="173900" y="32918"/>
                </a:cubicBezTo>
                <a:close/>
              </a:path>
            </a:pathLst>
          </a:custGeom>
          <a:solidFill>
            <a:srgbClr val="FFCC00"/>
          </a:solidFill>
          <a:ln w="8543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9" name="任意多边形: 形状 448">
            <a:extLst>
              <a:ext uri="{FF2B5EF4-FFF2-40B4-BE49-F238E27FC236}">
                <a16:creationId xmlns:a16="http://schemas.microsoft.com/office/drawing/2014/main" id="{69D1BBBC-E806-2A0D-EC26-0BBA4FC303DC}"/>
              </a:ext>
            </a:extLst>
          </p:cNvPr>
          <p:cNvSpPr/>
          <p:nvPr/>
        </p:nvSpPr>
        <p:spPr>
          <a:xfrm>
            <a:off x="2572886" y="6307677"/>
            <a:ext cx="206283" cy="206282"/>
          </a:xfrm>
          <a:custGeom>
            <a:avLst/>
            <a:gdLst>
              <a:gd name="connsiteX0" fmla="*/ 206440 w 206283"/>
              <a:gd name="connsiteY0" fmla="*/ 103108 h 206282"/>
              <a:gd name="connsiteX1" fmla="*/ 103299 w 206283"/>
              <a:gd name="connsiteY1" fmla="*/ 206250 h 206282"/>
              <a:gd name="connsiteX2" fmla="*/ 157 w 206283"/>
              <a:gd name="connsiteY2" fmla="*/ 103108 h 206282"/>
              <a:gd name="connsiteX3" fmla="*/ 103299 w 206283"/>
              <a:gd name="connsiteY3" fmla="*/ -33 h 206282"/>
              <a:gd name="connsiteX4" fmla="*/ 206440 w 206283"/>
              <a:gd name="connsiteY4" fmla="*/ 103108 h 20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6283" h="206282">
                <a:moveTo>
                  <a:pt x="206440" y="103108"/>
                </a:moveTo>
                <a:cubicBezTo>
                  <a:pt x="206440" y="160071"/>
                  <a:pt x="160262" y="206250"/>
                  <a:pt x="103299" y="206250"/>
                </a:cubicBezTo>
                <a:cubicBezTo>
                  <a:pt x="46335" y="206250"/>
                  <a:pt x="157" y="160071"/>
                  <a:pt x="157" y="103108"/>
                </a:cubicBezTo>
                <a:cubicBezTo>
                  <a:pt x="157" y="46145"/>
                  <a:pt x="46335" y="-33"/>
                  <a:pt x="103299" y="-33"/>
                </a:cubicBezTo>
                <a:cubicBezTo>
                  <a:pt x="160262" y="-33"/>
                  <a:pt x="206440" y="46145"/>
                  <a:pt x="206440" y="103108"/>
                </a:cubicBezTo>
              </a:path>
            </a:pathLst>
          </a:custGeom>
          <a:solidFill>
            <a:srgbClr val="FFCC00"/>
          </a:solidFill>
          <a:ln w="1260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0" name="任意多边形: 形状 449">
            <a:extLst>
              <a:ext uri="{FF2B5EF4-FFF2-40B4-BE49-F238E27FC236}">
                <a16:creationId xmlns:a16="http://schemas.microsoft.com/office/drawing/2014/main" id="{CE899A48-4E17-7EB2-D753-F7064B176F32}"/>
              </a:ext>
            </a:extLst>
          </p:cNvPr>
          <p:cNvSpPr/>
          <p:nvPr/>
        </p:nvSpPr>
        <p:spPr>
          <a:xfrm>
            <a:off x="-299095" y="3828621"/>
            <a:ext cx="724830" cy="724835"/>
          </a:xfrm>
          <a:custGeom>
            <a:avLst/>
            <a:gdLst>
              <a:gd name="connsiteX0" fmla="*/ 287833 w 453772"/>
              <a:gd name="connsiteY0" fmla="*/ -28 h 453775"/>
              <a:gd name="connsiteX1" fmla="*/ 287814 w 453772"/>
              <a:gd name="connsiteY1" fmla="*/ 58 h 453775"/>
              <a:gd name="connsiteX2" fmla="*/ 287833 w 453772"/>
              <a:gd name="connsiteY2" fmla="*/ -28 h 453775"/>
              <a:gd name="connsiteX3" fmla="*/ 287814 w 453772"/>
              <a:gd name="connsiteY3" fmla="*/ 58 h 453775"/>
              <a:gd name="connsiteX4" fmla="*/ 61016 w 453772"/>
              <a:gd name="connsiteY4" fmla="*/ 60829 h 453775"/>
              <a:gd name="connsiteX5" fmla="*/ 246 w 453772"/>
              <a:gd name="connsiteY5" fmla="*/ 287625 h 453775"/>
              <a:gd name="connsiteX6" fmla="*/ 166275 w 453772"/>
              <a:gd name="connsiteY6" fmla="*/ 453652 h 453775"/>
              <a:gd name="connsiteX7" fmla="*/ 393071 w 453772"/>
              <a:gd name="connsiteY7" fmla="*/ 392881 h 453775"/>
              <a:gd name="connsiteX8" fmla="*/ 453841 w 453772"/>
              <a:gd name="connsiteY8" fmla="*/ 166085 h 453775"/>
              <a:gd name="connsiteX9" fmla="*/ 287814 w 453772"/>
              <a:gd name="connsiteY9" fmla="*/ 58 h 453775"/>
              <a:gd name="connsiteX10" fmla="*/ 453841 w 453772"/>
              <a:gd name="connsiteY10" fmla="*/ 166085 h 453775"/>
              <a:gd name="connsiteX11" fmla="*/ 453928 w 453772"/>
              <a:gd name="connsiteY11" fmla="*/ 166067 h 453775"/>
              <a:gd name="connsiteX12" fmla="*/ 453841 w 453772"/>
              <a:gd name="connsiteY12" fmla="*/ 166085 h 453775"/>
              <a:gd name="connsiteX13" fmla="*/ 393071 w 453772"/>
              <a:gd name="connsiteY13" fmla="*/ 392881 h 453775"/>
              <a:gd name="connsiteX14" fmla="*/ 393128 w 453772"/>
              <a:gd name="connsiteY14" fmla="*/ 392941 h 453775"/>
              <a:gd name="connsiteX15" fmla="*/ 393071 w 453772"/>
              <a:gd name="connsiteY15" fmla="*/ 392881 h 453775"/>
              <a:gd name="connsiteX16" fmla="*/ 166275 w 453772"/>
              <a:gd name="connsiteY16" fmla="*/ 453652 h 453775"/>
              <a:gd name="connsiteX17" fmla="*/ 166255 w 453772"/>
              <a:gd name="connsiteY17" fmla="*/ 453738 h 453775"/>
              <a:gd name="connsiteX18" fmla="*/ 166275 w 453772"/>
              <a:gd name="connsiteY18" fmla="*/ 453652 h 453775"/>
              <a:gd name="connsiteX19" fmla="*/ 246 w 453772"/>
              <a:gd name="connsiteY19" fmla="*/ 287625 h 453775"/>
              <a:gd name="connsiteX20" fmla="*/ 159 w 453772"/>
              <a:gd name="connsiteY20" fmla="*/ 287643 h 453775"/>
              <a:gd name="connsiteX21" fmla="*/ 246 w 453772"/>
              <a:gd name="connsiteY21" fmla="*/ 287625 h 453775"/>
              <a:gd name="connsiteX22" fmla="*/ 61016 w 453772"/>
              <a:gd name="connsiteY22" fmla="*/ 60829 h 453775"/>
              <a:gd name="connsiteX23" fmla="*/ 60959 w 453772"/>
              <a:gd name="connsiteY23" fmla="*/ 60761 h 453775"/>
              <a:gd name="connsiteX24" fmla="*/ 61016 w 453772"/>
              <a:gd name="connsiteY24" fmla="*/ 60829 h 453775"/>
              <a:gd name="connsiteX25" fmla="*/ 280139 w 453772"/>
              <a:gd name="connsiteY25" fmla="*/ 28700 h 453775"/>
              <a:gd name="connsiteX26" fmla="*/ 280120 w 453772"/>
              <a:gd name="connsiteY26" fmla="*/ 28777 h 453775"/>
              <a:gd name="connsiteX27" fmla="*/ 425125 w 453772"/>
              <a:gd name="connsiteY27" fmla="*/ 173780 h 453775"/>
              <a:gd name="connsiteX28" fmla="*/ 425201 w 453772"/>
              <a:gd name="connsiteY28" fmla="*/ 173762 h 453775"/>
              <a:gd name="connsiteX29" fmla="*/ 425125 w 453772"/>
              <a:gd name="connsiteY29" fmla="*/ 173780 h 453775"/>
              <a:gd name="connsiteX30" fmla="*/ 425123 w 453772"/>
              <a:gd name="connsiteY30" fmla="*/ 173779 h 453775"/>
              <a:gd name="connsiteX31" fmla="*/ 372049 w 453772"/>
              <a:gd name="connsiteY31" fmla="*/ 371860 h 453775"/>
              <a:gd name="connsiteX32" fmla="*/ 372106 w 453772"/>
              <a:gd name="connsiteY32" fmla="*/ 371920 h 453775"/>
              <a:gd name="connsiteX33" fmla="*/ 372049 w 453772"/>
              <a:gd name="connsiteY33" fmla="*/ 371860 h 453775"/>
              <a:gd name="connsiteX34" fmla="*/ 173970 w 453772"/>
              <a:gd name="connsiteY34" fmla="*/ 424935 h 453775"/>
              <a:gd name="connsiteX35" fmla="*/ 173950 w 453772"/>
              <a:gd name="connsiteY35" fmla="*/ 425012 h 453775"/>
              <a:gd name="connsiteX36" fmla="*/ 173970 w 453772"/>
              <a:gd name="connsiteY36" fmla="*/ 424935 h 453775"/>
              <a:gd name="connsiteX37" fmla="*/ 28965 w 453772"/>
              <a:gd name="connsiteY37" fmla="*/ 279931 h 453775"/>
              <a:gd name="connsiteX38" fmla="*/ 28888 w 453772"/>
              <a:gd name="connsiteY38" fmla="*/ 279949 h 453775"/>
              <a:gd name="connsiteX39" fmla="*/ 28965 w 453772"/>
              <a:gd name="connsiteY39" fmla="*/ 279931 h 453775"/>
              <a:gd name="connsiteX40" fmla="*/ 82041 w 453772"/>
              <a:gd name="connsiteY40" fmla="*/ 81851 h 453775"/>
              <a:gd name="connsiteX41" fmla="*/ 81983 w 453772"/>
              <a:gd name="connsiteY41" fmla="*/ 81791 h 453775"/>
              <a:gd name="connsiteX42" fmla="*/ 82041 w 453772"/>
              <a:gd name="connsiteY42" fmla="*/ 81851 h 453775"/>
              <a:gd name="connsiteX43" fmla="*/ 280118 w 453772"/>
              <a:gd name="connsiteY43" fmla="*/ 28776 h 453775"/>
              <a:gd name="connsiteX44" fmla="*/ 280137 w 453772"/>
              <a:gd name="connsiteY44" fmla="*/ 28699 h 453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53772" h="453775">
                <a:moveTo>
                  <a:pt x="287833" y="-28"/>
                </a:moveTo>
                <a:cubicBezTo>
                  <a:pt x="287785" y="-46"/>
                  <a:pt x="287776" y="-10"/>
                  <a:pt x="287814" y="58"/>
                </a:cubicBezTo>
                <a:cubicBezTo>
                  <a:pt x="287881" y="22"/>
                  <a:pt x="287891" y="-9"/>
                  <a:pt x="287833" y="-28"/>
                </a:cubicBezTo>
                <a:close/>
                <a:moveTo>
                  <a:pt x="287814" y="58"/>
                </a:moveTo>
                <a:cubicBezTo>
                  <a:pt x="283871" y="2712"/>
                  <a:pt x="65758" y="61156"/>
                  <a:pt x="61016" y="60829"/>
                </a:cubicBezTo>
                <a:cubicBezTo>
                  <a:pt x="61335" y="65601"/>
                  <a:pt x="2899" y="283682"/>
                  <a:pt x="246" y="287625"/>
                </a:cubicBezTo>
                <a:cubicBezTo>
                  <a:pt x="4516" y="289713"/>
                  <a:pt x="164187" y="449382"/>
                  <a:pt x="166275" y="453652"/>
                </a:cubicBezTo>
                <a:cubicBezTo>
                  <a:pt x="170245" y="450991"/>
                  <a:pt x="388329" y="392554"/>
                  <a:pt x="393071" y="392881"/>
                </a:cubicBezTo>
                <a:cubicBezTo>
                  <a:pt x="392752" y="388109"/>
                  <a:pt x="451180" y="170055"/>
                  <a:pt x="453841" y="166085"/>
                </a:cubicBezTo>
                <a:cubicBezTo>
                  <a:pt x="449572" y="163998"/>
                  <a:pt x="289933" y="4358"/>
                  <a:pt x="287814" y="58"/>
                </a:cubicBezTo>
                <a:close/>
                <a:moveTo>
                  <a:pt x="453841" y="166085"/>
                </a:moveTo>
                <a:cubicBezTo>
                  <a:pt x="453908" y="166121"/>
                  <a:pt x="453937" y="166115"/>
                  <a:pt x="453928" y="166067"/>
                </a:cubicBezTo>
                <a:cubicBezTo>
                  <a:pt x="453908" y="166019"/>
                  <a:pt x="453889" y="166031"/>
                  <a:pt x="453841" y="166085"/>
                </a:cubicBezTo>
                <a:close/>
                <a:moveTo>
                  <a:pt x="393071" y="392881"/>
                </a:moveTo>
                <a:cubicBezTo>
                  <a:pt x="393076" y="392958"/>
                  <a:pt x="393099" y="392980"/>
                  <a:pt x="393128" y="392941"/>
                </a:cubicBezTo>
                <a:cubicBezTo>
                  <a:pt x="393167" y="392905"/>
                  <a:pt x="393147" y="392881"/>
                  <a:pt x="393071" y="392881"/>
                </a:cubicBezTo>
                <a:close/>
                <a:moveTo>
                  <a:pt x="166275" y="453652"/>
                </a:moveTo>
                <a:cubicBezTo>
                  <a:pt x="166207" y="453688"/>
                  <a:pt x="166198" y="453719"/>
                  <a:pt x="166255" y="453738"/>
                </a:cubicBezTo>
                <a:cubicBezTo>
                  <a:pt x="166303" y="453756"/>
                  <a:pt x="166313" y="453720"/>
                  <a:pt x="166275" y="453652"/>
                </a:cubicBezTo>
                <a:close/>
                <a:moveTo>
                  <a:pt x="246" y="287625"/>
                </a:moveTo>
                <a:cubicBezTo>
                  <a:pt x="178" y="287595"/>
                  <a:pt x="149" y="287595"/>
                  <a:pt x="159" y="287643"/>
                </a:cubicBezTo>
                <a:cubicBezTo>
                  <a:pt x="178" y="287691"/>
                  <a:pt x="198" y="287679"/>
                  <a:pt x="246" y="287625"/>
                </a:cubicBezTo>
                <a:close/>
                <a:moveTo>
                  <a:pt x="61016" y="60829"/>
                </a:moveTo>
                <a:cubicBezTo>
                  <a:pt x="61011" y="60752"/>
                  <a:pt x="60987" y="60728"/>
                  <a:pt x="60959" y="60761"/>
                </a:cubicBezTo>
                <a:cubicBezTo>
                  <a:pt x="60920" y="60797"/>
                  <a:pt x="60940" y="60822"/>
                  <a:pt x="61016" y="60829"/>
                </a:cubicBezTo>
                <a:close/>
                <a:moveTo>
                  <a:pt x="280139" y="28700"/>
                </a:moveTo>
                <a:cubicBezTo>
                  <a:pt x="280177" y="28713"/>
                  <a:pt x="280177" y="28737"/>
                  <a:pt x="280120" y="28777"/>
                </a:cubicBezTo>
                <a:cubicBezTo>
                  <a:pt x="281943" y="32506"/>
                  <a:pt x="421365" y="171926"/>
                  <a:pt x="425125" y="173780"/>
                </a:cubicBezTo>
                <a:cubicBezTo>
                  <a:pt x="425163" y="173720"/>
                  <a:pt x="425192" y="173720"/>
                  <a:pt x="425201" y="173762"/>
                </a:cubicBezTo>
                <a:cubicBezTo>
                  <a:pt x="425211" y="173798"/>
                  <a:pt x="425192" y="173810"/>
                  <a:pt x="425125" y="173780"/>
                </a:cubicBezTo>
                <a:cubicBezTo>
                  <a:pt x="425125" y="173780"/>
                  <a:pt x="425123" y="173779"/>
                  <a:pt x="425123" y="173779"/>
                </a:cubicBezTo>
                <a:cubicBezTo>
                  <a:pt x="422805" y="177222"/>
                  <a:pt x="371763" y="367718"/>
                  <a:pt x="372049" y="371860"/>
                </a:cubicBezTo>
                <a:cubicBezTo>
                  <a:pt x="372116" y="371864"/>
                  <a:pt x="372135" y="371877"/>
                  <a:pt x="372106" y="371920"/>
                </a:cubicBezTo>
                <a:cubicBezTo>
                  <a:pt x="372077" y="371950"/>
                  <a:pt x="372058" y="371938"/>
                  <a:pt x="372049" y="371860"/>
                </a:cubicBezTo>
                <a:cubicBezTo>
                  <a:pt x="367908" y="371575"/>
                  <a:pt x="177441" y="422611"/>
                  <a:pt x="173970" y="424935"/>
                </a:cubicBezTo>
                <a:cubicBezTo>
                  <a:pt x="173998" y="424995"/>
                  <a:pt x="173989" y="425022"/>
                  <a:pt x="173950" y="425012"/>
                </a:cubicBezTo>
                <a:cubicBezTo>
                  <a:pt x="173912" y="425000"/>
                  <a:pt x="173912" y="424976"/>
                  <a:pt x="173970" y="424935"/>
                </a:cubicBezTo>
                <a:cubicBezTo>
                  <a:pt x="172146" y="421206"/>
                  <a:pt x="32694" y="281754"/>
                  <a:pt x="28965" y="279931"/>
                </a:cubicBezTo>
                <a:cubicBezTo>
                  <a:pt x="28926" y="279991"/>
                  <a:pt x="28897" y="279998"/>
                  <a:pt x="28888" y="279949"/>
                </a:cubicBezTo>
                <a:cubicBezTo>
                  <a:pt x="28878" y="279913"/>
                  <a:pt x="28907" y="279901"/>
                  <a:pt x="28965" y="279931"/>
                </a:cubicBezTo>
                <a:cubicBezTo>
                  <a:pt x="31282" y="276487"/>
                  <a:pt x="82318" y="86023"/>
                  <a:pt x="82041" y="81851"/>
                </a:cubicBezTo>
                <a:cubicBezTo>
                  <a:pt x="81973" y="81847"/>
                  <a:pt x="81954" y="81833"/>
                  <a:pt x="81983" y="81791"/>
                </a:cubicBezTo>
                <a:cubicBezTo>
                  <a:pt x="82012" y="81761"/>
                  <a:pt x="82031" y="81779"/>
                  <a:pt x="82041" y="81851"/>
                </a:cubicBezTo>
                <a:cubicBezTo>
                  <a:pt x="86212" y="82128"/>
                  <a:pt x="276647" y="31100"/>
                  <a:pt x="280118" y="28776"/>
                </a:cubicBezTo>
                <a:cubicBezTo>
                  <a:pt x="280089" y="28715"/>
                  <a:pt x="280099" y="28689"/>
                  <a:pt x="280137" y="28699"/>
                </a:cubicBezTo>
                <a:close/>
              </a:path>
            </a:pathLst>
          </a:custGeom>
          <a:solidFill>
            <a:srgbClr val="FF6C00"/>
          </a:solidFill>
          <a:ln w="15838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51" name="图形 214">
            <a:extLst>
              <a:ext uri="{FF2B5EF4-FFF2-40B4-BE49-F238E27FC236}">
                <a16:creationId xmlns:a16="http://schemas.microsoft.com/office/drawing/2014/main" id="{79BE371E-4045-C923-DAE1-257A3D60FFF4}"/>
              </a:ext>
            </a:extLst>
          </p:cNvPr>
          <p:cNvGrpSpPr/>
          <p:nvPr/>
        </p:nvGrpSpPr>
        <p:grpSpPr>
          <a:xfrm>
            <a:off x="215455" y="4776879"/>
            <a:ext cx="352838" cy="352838"/>
            <a:chOff x="205078" y="4931925"/>
            <a:chExt cx="352838" cy="352838"/>
          </a:xfrm>
          <a:solidFill>
            <a:srgbClr val="FFCC00"/>
          </a:solidFill>
        </p:grpSpPr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A6F3D7BA-932A-0745-3D7B-96B0B1E0C6C9}"/>
                </a:ext>
              </a:extLst>
            </p:cNvPr>
            <p:cNvSpPr/>
            <p:nvPr/>
          </p:nvSpPr>
          <p:spPr>
            <a:xfrm>
              <a:off x="345558" y="4931925"/>
              <a:ext cx="71877" cy="352838"/>
            </a:xfrm>
            <a:custGeom>
              <a:avLst/>
              <a:gdLst>
                <a:gd name="connsiteX0" fmla="*/ 157 w 71877"/>
                <a:gd name="connsiteY0" fmla="*/ -33 h 352838"/>
                <a:gd name="connsiteX1" fmla="*/ 72035 w 71877"/>
                <a:gd name="connsiteY1" fmla="*/ -33 h 352838"/>
                <a:gd name="connsiteX2" fmla="*/ 72035 w 71877"/>
                <a:gd name="connsiteY2" fmla="*/ 352805 h 352838"/>
                <a:gd name="connsiteX3" fmla="*/ 157 w 71877"/>
                <a:gd name="connsiteY3" fmla="*/ 352805 h 352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877" h="352838">
                  <a:moveTo>
                    <a:pt x="157" y="-33"/>
                  </a:moveTo>
                  <a:lnTo>
                    <a:pt x="72035" y="-33"/>
                  </a:lnTo>
                  <a:lnTo>
                    <a:pt x="72035" y="352805"/>
                  </a:lnTo>
                  <a:lnTo>
                    <a:pt x="157" y="352805"/>
                  </a:lnTo>
                  <a:close/>
                </a:path>
              </a:pathLst>
            </a:custGeom>
            <a:solidFill>
              <a:srgbClr val="FFCC00"/>
            </a:solidFill>
            <a:ln w="1258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7B644A58-516E-3382-040E-05467789A247}"/>
                </a:ext>
              </a:extLst>
            </p:cNvPr>
            <p:cNvSpPr/>
            <p:nvPr/>
          </p:nvSpPr>
          <p:spPr>
            <a:xfrm>
              <a:off x="205078" y="5072406"/>
              <a:ext cx="352838" cy="71877"/>
            </a:xfrm>
            <a:custGeom>
              <a:avLst/>
              <a:gdLst>
                <a:gd name="connsiteX0" fmla="*/ 157 w 352838"/>
                <a:gd name="connsiteY0" fmla="*/ 71845 h 71877"/>
                <a:gd name="connsiteX1" fmla="*/ 157 w 352838"/>
                <a:gd name="connsiteY1" fmla="*/ -33 h 71877"/>
                <a:gd name="connsiteX2" fmla="*/ 352995 w 352838"/>
                <a:gd name="connsiteY2" fmla="*/ -33 h 71877"/>
                <a:gd name="connsiteX3" fmla="*/ 352995 w 352838"/>
                <a:gd name="connsiteY3" fmla="*/ 71845 h 71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2838" h="71877">
                  <a:moveTo>
                    <a:pt x="157" y="71845"/>
                  </a:moveTo>
                  <a:lnTo>
                    <a:pt x="157" y="-33"/>
                  </a:lnTo>
                  <a:lnTo>
                    <a:pt x="352995" y="-33"/>
                  </a:lnTo>
                  <a:lnTo>
                    <a:pt x="352995" y="71845"/>
                  </a:lnTo>
                  <a:close/>
                </a:path>
              </a:pathLst>
            </a:custGeom>
            <a:solidFill>
              <a:srgbClr val="FFCC00"/>
            </a:solidFill>
            <a:ln w="1258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54" name="图形 214">
            <a:extLst>
              <a:ext uri="{FF2B5EF4-FFF2-40B4-BE49-F238E27FC236}">
                <a16:creationId xmlns:a16="http://schemas.microsoft.com/office/drawing/2014/main" id="{5F6EA7D2-48D0-CE20-D48B-0846FA0758CF}"/>
              </a:ext>
            </a:extLst>
          </p:cNvPr>
          <p:cNvGrpSpPr/>
          <p:nvPr/>
        </p:nvGrpSpPr>
        <p:grpSpPr>
          <a:xfrm>
            <a:off x="501671" y="5434966"/>
            <a:ext cx="342537" cy="342538"/>
            <a:chOff x="747208" y="5458465"/>
            <a:chExt cx="342537" cy="342538"/>
          </a:xfrm>
        </p:grpSpPr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C7F2C4B5-BF20-7306-7CE3-42BC05D2D91E}"/>
                </a:ext>
              </a:extLst>
            </p:cNvPr>
            <p:cNvSpPr/>
            <p:nvPr/>
          </p:nvSpPr>
          <p:spPr>
            <a:xfrm>
              <a:off x="747208" y="5458465"/>
              <a:ext cx="342537" cy="342538"/>
            </a:xfrm>
            <a:custGeom>
              <a:avLst/>
              <a:gdLst>
                <a:gd name="connsiteX0" fmla="*/ 171426 w 342537"/>
                <a:gd name="connsiteY0" fmla="*/ -32 h 342538"/>
                <a:gd name="connsiteX1" fmla="*/ 157 w 342537"/>
                <a:gd name="connsiteY1" fmla="*/ 171237 h 342538"/>
                <a:gd name="connsiteX2" fmla="*/ 171426 w 342537"/>
                <a:gd name="connsiteY2" fmla="*/ 342506 h 342538"/>
                <a:gd name="connsiteX3" fmla="*/ 342695 w 342537"/>
                <a:gd name="connsiteY3" fmla="*/ 171237 h 342538"/>
                <a:gd name="connsiteX4" fmla="*/ 171427 w 342537"/>
                <a:gd name="connsiteY4" fmla="*/ -33 h 342538"/>
                <a:gd name="connsiteX5" fmla="*/ 171189 w 342537"/>
                <a:gd name="connsiteY5" fmla="*/ 32404 h 342538"/>
                <a:gd name="connsiteX6" fmla="*/ 171426 w 342537"/>
                <a:gd name="connsiteY6" fmla="*/ 32404 h 342538"/>
                <a:gd name="connsiteX7" fmla="*/ 310259 w 342537"/>
                <a:gd name="connsiteY7" fmla="*/ 171237 h 342538"/>
                <a:gd name="connsiteX8" fmla="*/ 171426 w 342537"/>
                <a:gd name="connsiteY8" fmla="*/ 310069 h 342538"/>
                <a:gd name="connsiteX9" fmla="*/ 32593 w 342537"/>
                <a:gd name="connsiteY9" fmla="*/ 171237 h 342538"/>
                <a:gd name="connsiteX10" fmla="*/ 171189 w 342537"/>
                <a:gd name="connsiteY10" fmla="*/ 32404 h 342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2537" h="342538">
                  <a:moveTo>
                    <a:pt x="171426" y="-32"/>
                  </a:moveTo>
                  <a:cubicBezTo>
                    <a:pt x="76837" y="-32"/>
                    <a:pt x="157" y="76648"/>
                    <a:pt x="157" y="171237"/>
                  </a:cubicBezTo>
                  <a:cubicBezTo>
                    <a:pt x="157" y="265826"/>
                    <a:pt x="76837" y="342506"/>
                    <a:pt x="171426" y="342506"/>
                  </a:cubicBezTo>
                  <a:cubicBezTo>
                    <a:pt x="266015" y="342506"/>
                    <a:pt x="342695" y="265826"/>
                    <a:pt x="342695" y="171237"/>
                  </a:cubicBezTo>
                  <a:cubicBezTo>
                    <a:pt x="342695" y="76648"/>
                    <a:pt x="266016" y="-33"/>
                    <a:pt x="171427" y="-33"/>
                  </a:cubicBezTo>
                  <a:close/>
                  <a:moveTo>
                    <a:pt x="171189" y="32404"/>
                  </a:moveTo>
                  <a:cubicBezTo>
                    <a:pt x="171268" y="32404"/>
                    <a:pt x="171347" y="32404"/>
                    <a:pt x="171426" y="32404"/>
                  </a:cubicBezTo>
                  <a:cubicBezTo>
                    <a:pt x="248101" y="32404"/>
                    <a:pt x="310259" y="94562"/>
                    <a:pt x="310259" y="171237"/>
                  </a:cubicBezTo>
                  <a:cubicBezTo>
                    <a:pt x="310259" y="247912"/>
                    <a:pt x="248101" y="310069"/>
                    <a:pt x="171426" y="310069"/>
                  </a:cubicBezTo>
                  <a:cubicBezTo>
                    <a:pt x="94751" y="310069"/>
                    <a:pt x="32594" y="247912"/>
                    <a:pt x="32593" y="171237"/>
                  </a:cubicBezTo>
                  <a:cubicBezTo>
                    <a:pt x="32593" y="94654"/>
                    <a:pt x="94606" y="32535"/>
                    <a:pt x="171189" y="32404"/>
                  </a:cubicBezTo>
                  <a:close/>
                </a:path>
              </a:pathLst>
            </a:custGeom>
            <a:solidFill>
              <a:srgbClr val="FFCC00"/>
            </a:solidFill>
            <a:ln w="8409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EE2E3CC2-ADBB-B45A-EE68-107D634C97BD}"/>
                </a:ext>
              </a:extLst>
            </p:cNvPr>
            <p:cNvSpPr/>
            <p:nvPr/>
          </p:nvSpPr>
          <p:spPr>
            <a:xfrm>
              <a:off x="813334" y="5524592"/>
              <a:ext cx="210284" cy="210284"/>
            </a:xfrm>
            <a:custGeom>
              <a:avLst/>
              <a:gdLst>
                <a:gd name="connsiteX0" fmla="*/ 210442 w 210284"/>
                <a:gd name="connsiteY0" fmla="*/ 105109 h 210284"/>
                <a:gd name="connsiteX1" fmla="*/ 105299 w 210284"/>
                <a:gd name="connsiteY1" fmla="*/ 210251 h 210284"/>
                <a:gd name="connsiteX2" fmla="*/ 157 w 210284"/>
                <a:gd name="connsiteY2" fmla="*/ 105109 h 210284"/>
                <a:gd name="connsiteX3" fmla="*/ 105299 w 210284"/>
                <a:gd name="connsiteY3" fmla="*/ -33 h 210284"/>
                <a:gd name="connsiteX4" fmla="*/ 210441 w 210284"/>
                <a:gd name="connsiteY4" fmla="*/ 105109 h 210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284" h="210284">
                  <a:moveTo>
                    <a:pt x="210442" y="105109"/>
                  </a:moveTo>
                  <a:cubicBezTo>
                    <a:pt x="210442" y="163177"/>
                    <a:pt x="163368" y="210251"/>
                    <a:pt x="105299" y="210251"/>
                  </a:cubicBezTo>
                  <a:cubicBezTo>
                    <a:pt x="47231" y="210251"/>
                    <a:pt x="157" y="163177"/>
                    <a:pt x="157" y="105109"/>
                  </a:cubicBezTo>
                  <a:cubicBezTo>
                    <a:pt x="157" y="47041"/>
                    <a:pt x="47231" y="-33"/>
                    <a:pt x="105299" y="-33"/>
                  </a:cubicBezTo>
                  <a:cubicBezTo>
                    <a:pt x="163368" y="-33"/>
                    <a:pt x="210441" y="47041"/>
                    <a:pt x="210441" y="105109"/>
                  </a:cubicBezTo>
                </a:path>
              </a:pathLst>
            </a:custGeom>
            <a:solidFill>
              <a:srgbClr val="FF6C00"/>
            </a:solidFill>
            <a:ln w="12851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57" name="任意多边形: 形状 456">
            <a:extLst>
              <a:ext uri="{FF2B5EF4-FFF2-40B4-BE49-F238E27FC236}">
                <a16:creationId xmlns:a16="http://schemas.microsoft.com/office/drawing/2014/main" id="{64A7A884-876B-F53C-E486-CD6867F1A38F}"/>
              </a:ext>
            </a:extLst>
          </p:cNvPr>
          <p:cNvSpPr/>
          <p:nvPr/>
        </p:nvSpPr>
        <p:spPr>
          <a:xfrm>
            <a:off x="11735209" y="4361082"/>
            <a:ext cx="817758" cy="817776"/>
          </a:xfrm>
          <a:custGeom>
            <a:avLst/>
            <a:gdLst>
              <a:gd name="connsiteX0" fmla="*/ 157 w 453762"/>
              <a:gd name="connsiteY0" fmla="*/ 166064 h 453771"/>
              <a:gd name="connsiteX1" fmla="*/ 241 w 453762"/>
              <a:gd name="connsiteY1" fmla="*/ 166082 h 453771"/>
              <a:gd name="connsiteX2" fmla="*/ 157 w 453762"/>
              <a:gd name="connsiteY2" fmla="*/ 166064 h 453771"/>
              <a:gd name="connsiteX3" fmla="*/ 241 w 453762"/>
              <a:gd name="connsiteY3" fmla="*/ 166082 h 453771"/>
              <a:gd name="connsiteX4" fmla="*/ 61012 w 453762"/>
              <a:gd name="connsiteY4" fmla="*/ 392879 h 453771"/>
              <a:gd name="connsiteX5" fmla="*/ 287809 w 453762"/>
              <a:gd name="connsiteY5" fmla="*/ 453650 h 453771"/>
              <a:gd name="connsiteX6" fmla="*/ 453835 w 453762"/>
              <a:gd name="connsiteY6" fmla="*/ 287621 h 453771"/>
              <a:gd name="connsiteX7" fmla="*/ 393065 w 453762"/>
              <a:gd name="connsiteY7" fmla="*/ 60825 h 453771"/>
              <a:gd name="connsiteX8" fmla="*/ 166269 w 453762"/>
              <a:gd name="connsiteY8" fmla="*/ 54 h 453771"/>
              <a:gd name="connsiteX9" fmla="*/ 241 w 453762"/>
              <a:gd name="connsiteY9" fmla="*/ 166081 h 453771"/>
              <a:gd name="connsiteX10" fmla="*/ 166269 w 453762"/>
              <a:gd name="connsiteY10" fmla="*/ 55 h 453771"/>
              <a:gd name="connsiteX11" fmla="*/ 166269 w 453762"/>
              <a:gd name="connsiteY11" fmla="*/ -31 h 453771"/>
              <a:gd name="connsiteX12" fmla="*/ 166269 w 453762"/>
              <a:gd name="connsiteY12" fmla="*/ 55 h 453771"/>
              <a:gd name="connsiteX13" fmla="*/ 393065 w 453762"/>
              <a:gd name="connsiteY13" fmla="*/ 60826 h 453771"/>
              <a:gd name="connsiteX14" fmla="*/ 393124 w 453762"/>
              <a:gd name="connsiteY14" fmla="*/ 60766 h 453771"/>
              <a:gd name="connsiteX15" fmla="*/ 393065 w 453762"/>
              <a:gd name="connsiteY15" fmla="*/ 60826 h 453771"/>
              <a:gd name="connsiteX16" fmla="*/ 453835 w 453762"/>
              <a:gd name="connsiteY16" fmla="*/ 287622 h 453771"/>
              <a:gd name="connsiteX17" fmla="*/ 453920 w 453762"/>
              <a:gd name="connsiteY17" fmla="*/ 287640 h 453771"/>
              <a:gd name="connsiteX18" fmla="*/ 453835 w 453762"/>
              <a:gd name="connsiteY18" fmla="*/ 287622 h 453771"/>
              <a:gd name="connsiteX19" fmla="*/ 287809 w 453762"/>
              <a:gd name="connsiteY19" fmla="*/ 453650 h 453771"/>
              <a:gd name="connsiteX20" fmla="*/ 287809 w 453762"/>
              <a:gd name="connsiteY20" fmla="*/ 453736 h 453771"/>
              <a:gd name="connsiteX21" fmla="*/ 287809 w 453762"/>
              <a:gd name="connsiteY21" fmla="*/ 453650 h 453771"/>
              <a:gd name="connsiteX22" fmla="*/ 61012 w 453762"/>
              <a:gd name="connsiteY22" fmla="*/ 392879 h 453771"/>
              <a:gd name="connsiteX23" fmla="*/ 60946 w 453762"/>
              <a:gd name="connsiteY23" fmla="*/ 392939 h 453771"/>
              <a:gd name="connsiteX24" fmla="*/ 61012 w 453762"/>
              <a:gd name="connsiteY24" fmla="*/ 392879 h 453771"/>
              <a:gd name="connsiteX25" fmla="*/ 28883 w 453762"/>
              <a:gd name="connsiteY25" fmla="*/ 173756 h 453771"/>
              <a:gd name="connsiteX26" fmla="*/ 28962 w 453762"/>
              <a:gd name="connsiteY26" fmla="*/ 173775 h 453771"/>
              <a:gd name="connsiteX27" fmla="*/ 173965 w 453762"/>
              <a:gd name="connsiteY27" fmla="*/ 28770 h 453771"/>
              <a:gd name="connsiteX28" fmla="*/ 173965 w 453762"/>
              <a:gd name="connsiteY28" fmla="*/ 28693 h 453771"/>
              <a:gd name="connsiteX29" fmla="*/ 173965 w 453762"/>
              <a:gd name="connsiteY29" fmla="*/ 28770 h 453771"/>
              <a:gd name="connsiteX30" fmla="*/ 173963 w 453762"/>
              <a:gd name="connsiteY30" fmla="*/ 28771 h 453771"/>
              <a:gd name="connsiteX31" fmla="*/ 372044 w 453762"/>
              <a:gd name="connsiteY31" fmla="*/ 81845 h 453771"/>
              <a:gd name="connsiteX32" fmla="*/ 372104 w 453762"/>
              <a:gd name="connsiteY32" fmla="*/ 81785 h 453771"/>
              <a:gd name="connsiteX33" fmla="*/ 372044 w 453762"/>
              <a:gd name="connsiteY33" fmla="*/ 81845 h 453771"/>
              <a:gd name="connsiteX34" fmla="*/ 425120 w 453762"/>
              <a:gd name="connsiteY34" fmla="*/ 279925 h 453771"/>
              <a:gd name="connsiteX35" fmla="*/ 425198 w 453762"/>
              <a:gd name="connsiteY35" fmla="*/ 279943 h 453771"/>
              <a:gd name="connsiteX36" fmla="*/ 425120 w 453762"/>
              <a:gd name="connsiteY36" fmla="*/ 279925 h 453771"/>
              <a:gd name="connsiteX37" fmla="*/ 280115 w 453762"/>
              <a:gd name="connsiteY37" fmla="*/ 424929 h 453771"/>
              <a:gd name="connsiteX38" fmla="*/ 280115 w 453762"/>
              <a:gd name="connsiteY38" fmla="*/ 425006 h 453771"/>
              <a:gd name="connsiteX39" fmla="*/ 280115 w 453762"/>
              <a:gd name="connsiteY39" fmla="*/ 424929 h 453771"/>
              <a:gd name="connsiteX40" fmla="*/ 82036 w 453762"/>
              <a:gd name="connsiteY40" fmla="*/ 371853 h 453771"/>
              <a:gd name="connsiteX41" fmla="*/ 81976 w 453762"/>
              <a:gd name="connsiteY41" fmla="*/ 371913 h 453771"/>
              <a:gd name="connsiteX42" fmla="*/ 82036 w 453762"/>
              <a:gd name="connsiteY42" fmla="*/ 371853 h 453771"/>
              <a:gd name="connsiteX43" fmla="*/ 28960 w 453762"/>
              <a:gd name="connsiteY43" fmla="*/ 173776 h 453771"/>
              <a:gd name="connsiteX44" fmla="*/ 28882 w 453762"/>
              <a:gd name="connsiteY44" fmla="*/ 173758 h 453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53762" h="453771">
                <a:moveTo>
                  <a:pt x="157" y="166064"/>
                </a:moveTo>
                <a:cubicBezTo>
                  <a:pt x="157" y="166112"/>
                  <a:pt x="157" y="166124"/>
                  <a:pt x="241" y="166082"/>
                </a:cubicBezTo>
                <a:cubicBezTo>
                  <a:pt x="181" y="166015"/>
                  <a:pt x="175" y="166006"/>
                  <a:pt x="157" y="166064"/>
                </a:cubicBezTo>
                <a:close/>
                <a:moveTo>
                  <a:pt x="241" y="166082"/>
                </a:moveTo>
                <a:cubicBezTo>
                  <a:pt x="2895" y="170024"/>
                  <a:pt x="61339" y="388137"/>
                  <a:pt x="61012" y="392879"/>
                </a:cubicBezTo>
                <a:cubicBezTo>
                  <a:pt x="65784" y="392560"/>
                  <a:pt x="283866" y="450996"/>
                  <a:pt x="287809" y="453650"/>
                </a:cubicBezTo>
                <a:cubicBezTo>
                  <a:pt x="289896" y="449380"/>
                  <a:pt x="449565" y="289708"/>
                  <a:pt x="453835" y="287621"/>
                </a:cubicBezTo>
                <a:cubicBezTo>
                  <a:pt x="451174" y="283650"/>
                  <a:pt x="392737" y="65566"/>
                  <a:pt x="393065" y="60825"/>
                </a:cubicBezTo>
                <a:cubicBezTo>
                  <a:pt x="388292" y="61143"/>
                  <a:pt x="170239" y="2715"/>
                  <a:pt x="166269" y="54"/>
                </a:cubicBezTo>
                <a:cubicBezTo>
                  <a:pt x="164182" y="4323"/>
                  <a:pt x="4542" y="163962"/>
                  <a:pt x="241" y="166081"/>
                </a:cubicBezTo>
                <a:close/>
                <a:moveTo>
                  <a:pt x="166269" y="55"/>
                </a:moveTo>
                <a:cubicBezTo>
                  <a:pt x="166329" y="-12"/>
                  <a:pt x="166269" y="-41"/>
                  <a:pt x="166269" y="-31"/>
                </a:cubicBezTo>
                <a:cubicBezTo>
                  <a:pt x="166209" y="-13"/>
                  <a:pt x="166209" y="5"/>
                  <a:pt x="166269" y="55"/>
                </a:cubicBezTo>
                <a:close/>
                <a:moveTo>
                  <a:pt x="393065" y="60826"/>
                </a:moveTo>
                <a:cubicBezTo>
                  <a:pt x="393143" y="60821"/>
                  <a:pt x="393167" y="60796"/>
                  <a:pt x="393124" y="60766"/>
                </a:cubicBezTo>
                <a:cubicBezTo>
                  <a:pt x="393065" y="60730"/>
                  <a:pt x="393065" y="60748"/>
                  <a:pt x="393065" y="60826"/>
                </a:cubicBezTo>
                <a:close/>
                <a:moveTo>
                  <a:pt x="453835" y="287622"/>
                </a:moveTo>
                <a:cubicBezTo>
                  <a:pt x="453895" y="287689"/>
                  <a:pt x="453901" y="287699"/>
                  <a:pt x="453920" y="287640"/>
                </a:cubicBezTo>
                <a:cubicBezTo>
                  <a:pt x="453920" y="287592"/>
                  <a:pt x="453920" y="287580"/>
                  <a:pt x="453835" y="287622"/>
                </a:cubicBezTo>
                <a:close/>
                <a:moveTo>
                  <a:pt x="287809" y="453650"/>
                </a:moveTo>
                <a:cubicBezTo>
                  <a:pt x="287809" y="453717"/>
                  <a:pt x="287809" y="453747"/>
                  <a:pt x="287809" y="453736"/>
                </a:cubicBezTo>
                <a:cubicBezTo>
                  <a:pt x="287869" y="453718"/>
                  <a:pt x="287869" y="453700"/>
                  <a:pt x="287809" y="453650"/>
                </a:cubicBezTo>
                <a:close/>
                <a:moveTo>
                  <a:pt x="61012" y="392879"/>
                </a:moveTo>
                <a:cubicBezTo>
                  <a:pt x="60934" y="392884"/>
                  <a:pt x="60910" y="392909"/>
                  <a:pt x="60946" y="392939"/>
                </a:cubicBezTo>
                <a:cubicBezTo>
                  <a:pt x="61006" y="392975"/>
                  <a:pt x="61006" y="392957"/>
                  <a:pt x="61012" y="392879"/>
                </a:cubicBezTo>
                <a:close/>
                <a:moveTo>
                  <a:pt x="28883" y="173756"/>
                </a:moveTo>
                <a:cubicBezTo>
                  <a:pt x="28883" y="173720"/>
                  <a:pt x="28944" y="173720"/>
                  <a:pt x="28962" y="173775"/>
                </a:cubicBezTo>
                <a:cubicBezTo>
                  <a:pt x="32691" y="171951"/>
                  <a:pt x="172110" y="32530"/>
                  <a:pt x="173965" y="28770"/>
                </a:cubicBezTo>
                <a:cubicBezTo>
                  <a:pt x="173905" y="28734"/>
                  <a:pt x="173905" y="28702"/>
                  <a:pt x="173965" y="28693"/>
                </a:cubicBezTo>
                <a:cubicBezTo>
                  <a:pt x="174025" y="28681"/>
                  <a:pt x="174025" y="28705"/>
                  <a:pt x="173965" y="28770"/>
                </a:cubicBezTo>
                <a:cubicBezTo>
                  <a:pt x="173965" y="28770"/>
                  <a:pt x="173963" y="28771"/>
                  <a:pt x="173963" y="28771"/>
                </a:cubicBezTo>
                <a:cubicBezTo>
                  <a:pt x="177407" y="31089"/>
                  <a:pt x="367903" y="82131"/>
                  <a:pt x="372044" y="81845"/>
                </a:cubicBezTo>
                <a:cubicBezTo>
                  <a:pt x="372049" y="81778"/>
                  <a:pt x="372044" y="81759"/>
                  <a:pt x="372104" y="81785"/>
                </a:cubicBezTo>
                <a:cubicBezTo>
                  <a:pt x="372104" y="81815"/>
                  <a:pt x="372104" y="81833"/>
                  <a:pt x="372044" y="81845"/>
                </a:cubicBezTo>
                <a:cubicBezTo>
                  <a:pt x="371762" y="85987"/>
                  <a:pt x="422795" y="276453"/>
                  <a:pt x="425120" y="279925"/>
                </a:cubicBezTo>
                <a:cubicBezTo>
                  <a:pt x="425180" y="279895"/>
                  <a:pt x="425204" y="279907"/>
                  <a:pt x="425198" y="279943"/>
                </a:cubicBezTo>
                <a:cubicBezTo>
                  <a:pt x="425198" y="279978"/>
                  <a:pt x="425138" y="279978"/>
                  <a:pt x="425120" y="279925"/>
                </a:cubicBezTo>
                <a:cubicBezTo>
                  <a:pt x="421391" y="281748"/>
                  <a:pt x="281938" y="421200"/>
                  <a:pt x="280115" y="424929"/>
                </a:cubicBezTo>
                <a:cubicBezTo>
                  <a:pt x="280175" y="424965"/>
                  <a:pt x="280181" y="424997"/>
                  <a:pt x="280115" y="425006"/>
                </a:cubicBezTo>
                <a:cubicBezTo>
                  <a:pt x="280055" y="425018"/>
                  <a:pt x="280055" y="424988"/>
                  <a:pt x="280115" y="424929"/>
                </a:cubicBezTo>
                <a:cubicBezTo>
                  <a:pt x="276672" y="422612"/>
                  <a:pt x="86208" y="371577"/>
                  <a:pt x="82036" y="371853"/>
                </a:cubicBezTo>
                <a:cubicBezTo>
                  <a:pt x="82031" y="371921"/>
                  <a:pt x="82036" y="371940"/>
                  <a:pt x="81976" y="371913"/>
                </a:cubicBezTo>
                <a:cubicBezTo>
                  <a:pt x="81976" y="371883"/>
                  <a:pt x="81976" y="371865"/>
                  <a:pt x="82036" y="371853"/>
                </a:cubicBezTo>
                <a:cubicBezTo>
                  <a:pt x="82312" y="367682"/>
                  <a:pt x="31285" y="177247"/>
                  <a:pt x="28960" y="173776"/>
                </a:cubicBezTo>
                <a:cubicBezTo>
                  <a:pt x="28900" y="173806"/>
                  <a:pt x="28876" y="173794"/>
                  <a:pt x="28882" y="173758"/>
                </a:cubicBezTo>
                <a:close/>
              </a:path>
            </a:pathLst>
          </a:custGeom>
          <a:solidFill>
            <a:schemeClr val="bg1"/>
          </a:solidFill>
          <a:ln w="15838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8" name="任意多边形: 形状 457">
            <a:extLst>
              <a:ext uri="{FF2B5EF4-FFF2-40B4-BE49-F238E27FC236}">
                <a16:creationId xmlns:a16="http://schemas.microsoft.com/office/drawing/2014/main" id="{E17D6E2F-DCCD-8D12-2402-29297FD65621}"/>
              </a:ext>
            </a:extLst>
          </p:cNvPr>
          <p:cNvSpPr/>
          <p:nvPr/>
        </p:nvSpPr>
        <p:spPr>
          <a:xfrm>
            <a:off x="0" y="6057250"/>
            <a:ext cx="851470" cy="800749"/>
          </a:xfrm>
          <a:custGeom>
            <a:avLst/>
            <a:gdLst>
              <a:gd name="connsiteX0" fmla="*/ 284538 w 851470"/>
              <a:gd name="connsiteY0" fmla="*/ -33 h 800749"/>
              <a:gd name="connsiteX1" fmla="*/ 248789 w 851470"/>
              <a:gd name="connsiteY1" fmla="*/ 1455 h 800749"/>
              <a:gd name="connsiteX2" fmla="*/ 157 w 851470"/>
              <a:gd name="connsiteY2" fmla="*/ 432100 h 800749"/>
              <a:gd name="connsiteX3" fmla="*/ 157 w 851470"/>
              <a:gd name="connsiteY3" fmla="*/ 492528 h 800749"/>
              <a:gd name="connsiteX4" fmla="*/ 365982 w 851470"/>
              <a:gd name="connsiteY4" fmla="*/ 5072 h 800749"/>
              <a:gd name="connsiteX5" fmla="*/ 157 w 851470"/>
              <a:gd name="connsiteY5" fmla="*/ 638702 h 800749"/>
              <a:gd name="connsiteX6" fmla="*/ 157 w 851470"/>
              <a:gd name="connsiteY6" fmla="*/ 699127 h 800749"/>
              <a:gd name="connsiteX7" fmla="*/ 397836 w 851470"/>
              <a:gd name="connsiteY7" fmla="*/ 10331 h 800749"/>
              <a:gd name="connsiteX8" fmla="*/ 365982 w 851470"/>
              <a:gd name="connsiteY8" fmla="*/ 5073 h 800749"/>
              <a:gd name="connsiteX9" fmla="*/ 155906 w 851470"/>
              <a:gd name="connsiteY9" fmla="*/ 16164 h 800749"/>
              <a:gd name="connsiteX10" fmla="*/ 114100 w 851470"/>
              <a:gd name="connsiteY10" fmla="*/ 28140 h 800749"/>
              <a:gd name="connsiteX11" fmla="*/ 157 w 851470"/>
              <a:gd name="connsiteY11" fmla="*/ 225496 h 800749"/>
              <a:gd name="connsiteX12" fmla="*/ 157 w 851470"/>
              <a:gd name="connsiteY12" fmla="*/ 285925 h 800749"/>
              <a:gd name="connsiteX13" fmla="*/ 471010 w 851470"/>
              <a:gd name="connsiteY13" fmla="*/ 29768 h 800749"/>
              <a:gd name="connsiteX14" fmla="*/ 25904 w 851470"/>
              <a:gd name="connsiteY14" fmla="*/ 800717 h 800749"/>
              <a:gd name="connsiteX15" fmla="*/ 60785 w 851470"/>
              <a:gd name="connsiteY15" fmla="*/ 800717 h 800749"/>
              <a:gd name="connsiteX16" fmla="*/ 499758 w 851470"/>
              <a:gd name="connsiteY16" fmla="*/ 40394 h 800749"/>
              <a:gd name="connsiteX17" fmla="*/ 471010 w 851470"/>
              <a:gd name="connsiteY17" fmla="*/ 29768 h 800749"/>
              <a:gd name="connsiteX18" fmla="*/ 565888 w 851470"/>
              <a:gd name="connsiteY18" fmla="*/ 72034 h 800749"/>
              <a:gd name="connsiteX19" fmla="*/ 145180 w 851470"/>
              <a:gd name="connsiteY19" fmla="*/ 800717 h 800749"/>
              <a:gd name="connsiteX20" fmla="*/ 180066 w 851470"/>
              <a:gd name="connsiteY20" fmla="*/ 800717 h 800749"/>
              <a:gd name="connsiteX21" fmla="*/ 591828 w 851470"/>
              <a:gd name="connsiteY21" fmla="*/ 87527 h 800749"/>
              <a:gd name="connsiteX22" fmla="*/ 571851 w 851470"/>
              <a:gd name="connsiteY22" fmla="*/ 75428 h 800749"/>
              <a:gd name="connsiteX23" fmla="*/ 570739 w 851470"/>
              <a:gd name="connsiteY23" fmla="*/ 74788 h 800749"/>
              <a:gd name="connsiteX24" fmla="*/ 565888 w 851470"/>
              <a:gd name="connsiteY24" fmla="*/ 72035 h 800749"/>
              <a:gd name="connsiteX25" fmla="*/ 651211 w 851470"/>
              <a:gd name="connsiteY25" fmla="*/ 130852 h 800749"/>
              <a:gd name="connsiteX26" fmla="*/ 264461 w 851470"/>
              <a:gd name="connsiteY26" fmla="*/ 800717 h 800749"/>
              <a:gd name="connsiteX27" fmla="*/ 299351 w 851470"/>
              <a:gd name="connsiteY27" fmla="*/ 800717 h 800749"/>
              <a:gd name="connsiteX28" fmla="*/ 674324 w 851470"/>
              <a:gd name="connsiteY28" fmla="*/ 151246 h 800749"/>
              <a:gd name="connsiteX29" fmla="*/ 651211 w 851470"/>
              <a:gd name="connsiteY29" fmla="*/ 130852 h 800749"/>
              <a:gd name="connsiteX30" fmla="*/ 726538 w 851470"/>
              <a:gd name="connsiteY30" fmla="*/ 206992 h 800749"/>
              <a:gd name="connsiteX31" fmla="*/ 383752 w 851470"/>
              <a:gd name="connsiteY31" fmla="*/ 800717 h 800749"/>
              <a:gd name="connsiteX32" fmla="*/ 418632 w 851470"/>
              <a:gd name="connsiteY32" fmla="*/ 800717 h 800749"/>
              <a:gd name="connsiteX33" fmla="*/ 746466 w 851470"/>
              <a:gd name="connsiteY33" fmla="*/ 232898 h 800749"/>
              <a:gd name="connsiteX34" fmla="*/ 726538 w 851470"/>
              <a:gd name="connsiteY34" fmla="*/ 206992 h 800749"/>
              <a:gd name="connsiteX35" fmla="*/ 790077 w 851470"/>
              <a:gd name="connsiteY35" fmla="*/ 303541 h 800749"/>
              <a:gd name="connsiteX36" fmla="*/ 503032 w 851470"/>
              <a:gd name="connsiteY36" fmla="*/ 800717 h 800749"/>
              <a:gd name="connsiteX37" fmla="*/ 537918 w 851470"/>
              <a:gd name="connsiteY37" fmla="*/ 800717 h 800749"/>
              <a:gd name="connsiteX38" fmla="*/ 805898 w 851470"/>
              <a:gd name="connsiteY38" fmla="*/ 336561 h 800749"/>
              <a:gd name="connsiteX39" fmla="*/ 790077 w 851470"/>
              <a:gd name="connsiteY39" fmla="*/ 303541 h 800749"/>
              <a:gd name="connsiteX40" fmla="*/ 837191 w 851470"/>
              <a:gd name="connsiteY40" fmla="*/ 428528 h 800749"/>
              <a:gd name="connsiteX41" fmla="*/ 622308 w 851470"/>
              <a:gd name="connsiteY41" fmla="*/ 800717 h 800749"/>
              <a:gd name="connsiteX42" fmla="*/ 657198 w 851470"/>
              <a:gd name="connsiteY42" fmla="*/ 800717 h 800749"/>
              <a:gd name="connsiteX43" fmla="*/ 846304 w 851470"/>
              <a:gd name="connsiteY43" fmla="*/ 473176 h 800749"/>
              <a:gd name="connsiteX44" fmla="*/ 837191 w 851470"/>
              <a:gd name="connsiteY44" fmla="*/ 428528 h 800749"/>
              <a:gd name="connsiteX45" fmla="*/ 851628 w 851470"/>
              <a:gd name="connsiteY45" fmla="*/ 610132 h 800749"/>
              <a:gd name="connsiteX46" fmla="*/ 741594 w 851470"/>
              <a:gd name="connsiteY46" fmla="*/ 800717 h 800749"/>
              <a:gd name="connsiteX47" fmla="*/ 776479 w 851470"/>
              <a:gd name="connsiteY47" fmla="*/ 800717 h 800749"/>
              <a:gd name="connsiteX48" fmla="*/ 838317 w 851470"/>
              <a:gd name="connsiteY48" fmla="*/ 693614 h 800749"/>
              <a:gd name="connsiteX49" fmla="*/ 851628 w 851470"/>
              <a:gd name="connsiteY49" fmla="*/ 610132 h 800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851470" h="800749">
                <a:moveTo>
                  <a:pt x="284538" y="-33"/>
                </a:moveTo>
                <a:cubicBezTo>
                  <a:pt x="272609" y="85"/>
                  <a:pt x="260687" y="581"/>
                  <a:pt x="248789" y="1455"/>
                </a:cubicBezTo>
                <a:lnTo>
                  <a:pt x="157" y="432100"/>
                </a:lnTo>
                <a:lnTo>
                  <a:pt x="157" y="492528"/>
                </a:lnTo>
                <a:close/>
                <a:moveTo>
                  <a:pt x="365982" y="5072"/>
                </a:moveTo>
                <a:lnTo>
                  <a:pt x="157" y="638702"/>
                </a:lnTo>
                <a:lnTo>
                  <a:pt x="157" y="699127"/>
                </a:lnTo>
                <a:lnTo>
                  <a:pt x="397836" y="10331"/>
                </a:lnTo>
                <a:cubicBezTo>
                  <a:pt x="387270" y="8274"/>
                  <a:pt x="376648" y="6521"/>
                  <a:pt x="365982" y="5073"/>
                </a:cubicBezTo>
                <a:close/>
                <a:moveTo>
                  <a:pt x="155906" y="16164"/>
                </a:moveTo>
                <a:cubicBezTo>
                  <a:pt x="141822" y="19617"/>
                  <a:pt x="127876" y="23612"/>
                  <a:pt x="114100" y="28140"/>
                </a:cubicBezTo>
                <a:lnTo>
                  <a:pt x="157" y="225496"/>
                </a:lnTo>
                <a:lnTo>
                  <a:pt x="157" y="285925"/>
                </a:lnTo>
                <a:close/>
                <a:moveTo>
                  <a:pt x="471010" y="29768"/>
                </a:moveTo>
                <a:lnTo>
                  <a:pt x="25904" y="800717"/>
                </a:lnTo>
                <a:lnTo>
                  <a:pt x="60785" y="800717"/>
                </a:lnTo>
                <a:lnTo>
                  <a:pt x="499758" y="40394"/>
                </a:lnTo>
                <a:cubicBezTo>
                  <a:pt x="490273" y="36592"/>
                  <a:pt x="480687" y="33048"/>
                  <a:pt x="471010" y="29768"/>
                </a:cubicBezTo>
                <a:close/>
                <a:moveTo>
                  <a:pt x="565888" y="72034"/>
                </a:moveTo>
                <a:lnTo>
                  <a:pt x="145180" y="800717"/>
                </a:lnTo>
                <a:lnTo>
                  <a:pt x="180066" y="800717"/>
                </a:lnTo>
                <a:lnTo>
                  <a:pt x="591828" y="87527"/>
                </a:lnTo>
                <a:cubicBezTo>
                  <a:pt x="585253" y="83356"/>
                  <a:pt x="578593" y="79323"/>
                  <a:pt x="571851" y="75428"/>
                </a:cubicBezTo>
                <a:cubicBezTo>
                  <a:pt x="571480" y="75214"/>
                  <a:pt x="571110" y="75001"/>
                  <a:pt x="570739" y="74788"/>
                </a:cubicBezTo>
                <a:cubicBezTo>
                  <a:pt x="569127" y="73862"/>
                  <a:pt x="567509" y="72945"/>
                  <a:pt x="565888" y="72035"/>
                </a:cubicBezTo>
                <a:close/>
                <a:moveTo>
                  <a:pt x="651211" y="130852"/>
                </a:moveTo>
                <a:lnTo>
                  <a:pt x="264461" y="800717"/>
                </a:lnTo>
                <a:lnTo>
                  <a:pt x="299351" y="800717"/>
                </a:lnTo>
                <a:lnTo>
                  <a:pt x="674324" y="151246"/>
                </a:lnTo>
                <a:cubicBezTo>
                  <a:pt x="666807" y="144238"/>
                  <a:pt x="659100" y="137437"/>
                  <a:pt x="651211" y="130852"/>
                </a:cubicBezTo>
                <a:close/>
                <a:moveTo>
                  <a:pt x="726538" y="206992"/>
                </a:moveTo>
                <a:lnTo>
                  <a:pt x="383752" y="800717"/>
                </a:lnTo>
                <a:lnTo>
                  <a:pt x="418632" y="800717"/>
                </a:lnTo>
                <a:lnTo>
                  <a:pt x="746466" y="232898"/>
                </a:lnTo>
                <a:cubicBezTo>
                  <a:pt x="740075" y="224072"/>
                  <a:pt x="733429" y="215433"/>
                  <a:pt x="726538" y="206992"/>
                </a:cubicBezTo>
                <a:close/>
                <a:moveTo>
                  <a:pt x="790077" y="303541"/>
                </a:moveTo>
                <a:lnTo>
                  <a:pt x="503032" y="800717"/>
                </a:lnTo>
                <a:lnTo>
                  <a:pt x="537918" y="800717"/>
                </a:lnTo>
                <a:lnTo>
                  <a:pt x="805898" y="336561"/>
                </a:lnTo>
                <a:cubicBezTo>
                  <a:pt x="800983" y="325386"/>
                  <a:pt x="795707" y="314374"/>
                  <a:pt x="790077" y="303541"/>
                </a:cubicBezTo>
                <a:close/>
                <a:moveTo>
                  <a:pt x="837191" y="428528"/>
                </a:moveTo>
                <a:lnTo>
                  <a:pt x="622308" y="800717"/>
                </a:lnTo>
                <a:lnTo>
                  <a:pt x="657198" y="800717"/>
                </a:lnTo>
                <a:lnTo>
                  <a:pt x="846304" y="473176"/>
                </a:lnTo>
                <a:cubicBezTo>
                  <a:pt x="843870" y="458177"/>
                  <a:pt x="840830" y="443281"/>
                  <a:pt x="837191" y="428528"/>
                </a:cubicBezTo>
                <a:close/>
                <a:moveTo>
                  <a:pt x="851628" y="610132"/>
                </a:moveTo>
                <a:lnTo>
                  <a:pt x="741594" y="800717"/>
                </a:lnTo>
                <a:lnTo>
                  <a:pt x="776479" y="800717"/>
                </a:lnTo>
                <a:lnTo>
                  <a:pt x="838317" y="693614"/>
                </a:lnTo>
                <a:cubicBezTo>
                  <a:pt x="844838" y="666160"/>
                  <a:pt x="849288" y="638254"/>
                  <a:pt x="851628" y="610132"/>
                </a:cubicBezTo>
                <a:close/>
              </a:path>
            </a:pathLst>
          </a:custGeom>
          <a:solidFill>
            <a:srgbClr val="FFCC00"/>
          </a:solidFill>
          <a:ln w="6886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59" name="图形 214">
            <a:extLst>
              <a:ext uri="{FF2B5EF4-FFF2-40B4-BE49-F238E27FC236}">
                <a16:creationId xmlns:a16="http://schemas.microsoft.com/office/drawing/2014/main" id="{EA5A7B7B-471A-F753-606B-D6C2A4FE8727}"/>
              </a:ext>
            </a:extLst>
          </p:cNvPr>
          <p:cNvGrpSpPr/>
          <p:nvPr/>
        </p:nvGrpSpPr>
        <p:grpSpPr>
          <a:xfrm>
            <a:off x="866082" y="5965243"/>
            <a:ext cx="1462846" cy="1310085"/>
            <a:chOff x="3661771" y="2852614"/>
            <a:chExt cx="1462846" cy="1310085"/>
          </a:xfrm>
        </p:grpSpPr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A78B79B9-49A8-7EA6-C650-52FF7961642D}"/>
                </a:ext>
              </a:extLst>
            </p:cNvPr>
            <p:cNvSpPr/>
            <p:nvPr/>
          </p:nvSpPr>
          <p:spPr>
            <a:xfrm>
              <a:off x="3661771" y="2903233"/>
              <a:ext cx="1259466" cy="1259466"/>
            </a:xfrm>
            <a:custGeom>
              <a:avLst/>
              <a:gdLst>
                <a:gd name="connsiteX0" fmla="*/ 1259527 w 1259466"/>
                <a:gd name="connsiteY0" fmla="*/ 1259337 h 1259466"/>
                <a:gd name="connsiteX1" fmla="*/ 170 w 1259466"/>
                <a:gd name="connsiteY1" fmla="*/ 921893 h 1259466"/>
                <a:gd name="connsiteX2" fmla="*/ 922083 w 1259466"/>
                <a:gd name="connsiteY2" fmla="*/ -20 h 1259466"/>
                <a:gd name="connsiteX3" fmla="*/ 1259527 w 1259466"/>
                <a:gd name="connsiteY3" fmla="*/ 1259337 h 1259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9466" h="1259466">
                  <a:moveTo>
                    <a:pt x="1259527" y="1259337"/>
                  </a:moveTo>
                  <a:cubicBezTo>
                    <a:pt x="1272434" y="1246430"/>
                    <a:pt x="-4554" y="904262"/>
                    <a:pt x="170" y="921893"/>
                  </a:cubicBezTo>
                  <a:cubicBezTo>
                    <a:pt x="4894" y="939524"/>
                    <a:pt x="939714" y="4704"/>
                    <a:pt x="922083" y="-20"/>
                  </a:cubicBezTo>
                  <a:cubicBezTo>
                    <a:pt x="904452" y="-4744"/>
                    <a:pt x="1246620" y="1272243"/>
                    <a:pt x="1259527" y="1259337"/>
                  </a:cubicBezTo>
                  <a:close/>
                </a:path>
              </a:pathLst>
            </a:custGeom>
            <a:solidFill>
              <a:srgbClr val="FFCC00"/>
            </a:solidFill>
            <a:ln w="6350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3530F3FF-32E4-C561-9947-78EBD832591B}"/>
                </a:ext>
              </a:extLst>
            </p:cNvPr>
            <p:cNvSpPr/>
            <p:nvPr/>
          </p:nvSpPr>
          <p:spPr>
            <a:xfrm>
              <a:off x="3865151" y="2852614"/>
              <a:ext cx="1259466" cy="1259466"/>
            </a:xfrm>
            <a:custGeom>
              <a:avLst/>
              <a:gdLst>
                <a:gd name="connsiteX0" fmla="*/ 1259527 w 1259466"/>
                <a:gd name="connsiteY0" fmla="*/ 1259337 h 1259466"/>
                <a:gd name="connsiteX1" fmla="*/ 170 w 1259466"/>
                <a:gd name="connsiteY1" fmla="*/ 921893 h 1259466"/>
                <a:gd name="connsiteX2" fmla="*/ 922083 w 1259466"/>
                <a:gd name="connsiteY2" fmla="*/ -20 h 1259466"/>
                <a:gd name="connsiteX3" fmla="*/ 1259527 w 1259466"/>
                <a:gd name="connsiteY3" fmla="*/ 1259337 h 1259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9466" h="1259466">
                  <a:moveTo>
                    <a:pt x="1259527" y="1259337"/>
                  </a:moveTo>
                  <a:cubicBezTo>
                    <a:pt x="1272434" y="1246430"/>
                    <a:pt x="-4554" y="904262"/>
                    <a:pt x="170" y="921893"/>
                  </a:cubicBezTo>
                  <a:cubicBezTo>
                    <a:pt x="4895" y="939524"/>
                    <a:pt x="939714" y="4704"/>
                    <a:pt x="922083" y="-20"/>
                  </a:cubicBezTo>
                  <a:cubicBezTo>
                    <a:pt x="904452" y="-4744"/>
                    <a:pt x="1246620" y="1272243"/>
                    <a:pt x="1259527" y="1259337"/>
                  </a:cubicBezTo>
                  <a:close/>
                </a:path>
              </a:pathLst>
            </a:custGeom>
            <a:noFill/>
            <a:ln w="48260" cap="rnd">
              <a:solidFill>
                <a:srgbClr val="FF6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62" name="图形 214">
            <a:extLst>
              <a:ext uri="{FF2B5EF4-FFF2-40B4-BE49-F238E27FC236}">
                <a16:creationId xmlns:a16="http://schemas.microsoft.com/office/drawing/2014/main" id="{4BCFFDC9-DBA6-C3D0-EB74-A32B75CE3DD4}"/>
              </a:ext>
            </a:extLst>
          </p:cNvPr>
          <p:cNvGrpSpPr/>
          <p:nvPr/>
        </p:nvGrpSpPr>
        <p:grpSpPr>
          <a:xfrm>
            <a:off x="3191407" y="315448"/>
            <a:ext cx="803984" cy="973673"/>
            <a:chOff x="4627845" y="1123669"/>
            <a:chExt cx="803984" cy="973673"/>
          </a:xfrm>
          <a:noFill/>
        </p:grpSpPr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E5880C80-2252-5068-ACC7-E9BFF0A4C8AF}"/>
                </a:ext>
              </a:extLst>
            </p:cNvPr>
            <p:cNvSpPr/>
            <p:nvPr/>
          </p:nvSpPr>
          <p:spPr>
            <a:xfrm>
              <a:off x="4752985" y="1123669"/>
              <a:ext cx="678844" cy="848533"/>
            </a:xfrm>
            <a:custGeom>
              <a:avLst/>
              <a:gdLst>
                <a:gd name="connsiteX0" fmla="*/ 157 w 678844"/>
                <a:gd name="connsiteY0" fmla="*/ -33 h 848533"/>
                <a:gd name="connsiteX1" fmla="*/ 157 w 678844"/>
                <a:gd name="connsiteY1" fmla="*/ 169686 h 848533"/>
                <a:gd name="connsiteX2" fmla="*/ 157 w 678844"/>
                <a:gd name="connsiteY2" fmla="*/ 169686 h 848533"/>
                <a:gd name="connsiteX3" fmla="*/ 169877 w 678844"/>
                <a:gd name="connsiteY3" fmla="*/ 169686 h 848533"/>
                <a:gd name="connsiteX4" fmla="*/ 169877 w 678844"/>
                <a:gd name="connsiteY4" fmla="*/ 169686 h 848533"/>
                <a:gd name="connsiteX5" fmla="*/ 169877 w 678844"/>
                <a:gd name="connsiteY5" fmla="*/ 339405 h 848533"/>
                <a:gd name="connsiteX6" fmla="*/ 169877 w 678844"/>
                <a:gd name="connsiteY6" fmla="*/ 339405 h 848533"/>
                <a:gd name="connsiteX7" fmla="*/ 339563 w 678844"/>
                <a:gd name="connsiteY7" fmla="*/ 339375 h 848533"/>
                <a:gd name="connsiteX8" fmla="*/ 339563 w 678844"/>
                <a:gd name="connsiteY8" fmla="*/ 339375 h 848533"/>
                <a:gd name="connsiteX9" fmla="*/ 339563 w 678844"/>
                <a:gd name="connsiteY9" fmla="*/ 509094 h 848533"/>
                <a:gd name="connsiteX10" fmla="*/ 339563 w 678844"/>
                <a:gd name="connsiteY10" fmla="*/ 509094 h 848533"/>
                <a:gd name="connsiteX11" fmla="*/ 509282 w 678844"/>
                <a:gd name="connsiteY11" fmla="*/ 509094 h 848533"/>
                <a:gd name="connsiteX12" fmla="*/ 509282 w 678844"/>
                <a:gd name="connsiteY12" fmla="*/ 509094 h 848533"/>
                <a:gd name="connsiteX13" fmla="*/ 509282 w 678844"/>
                <a:gd name="connsiteY13" fmla="*/ 678813 h 848533"/>
                <a:gd name="connsiteX14" fmla="*/ 509282 w 678844"/>
                <a:gd name="connsiteY14" fmla="*/ 678813 h 848533"/>
                <a:gd name="connsiteX15" fmla="*/ 679002 w 678844"/>
                <a:gd name="connsiteY15" fmla="*/ 678813 h 848533"/>
                <a:gd name="connsiteX16" fmla="*/ 679002 w 678844"/>
                <a:gd name="connsiteY16" fmla="*/ 678813 h 848533"/>
                <a:gd name="connsiteX17" fmla="*/ 678972 w 678844"/>
                <a:gd name="connsiteY17" fmla="*/ 848500 h 848533"/>
                <a:gd name="connsiteX18" fmla="*/ 678972 w 678844"/>
                <a:gd name="connsiteY18" fmla="*/ 848500 h 848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78844" h="848533">
                  <a:moveTo>
                    <a:pt x="157" y="-33"/>
                  </a:moveTo>
                  <a:lnTo>
                    <a:pt x="157" y="169686"/>
                  </a:lnTo>
                  <a:lnTo>
                    <a:pt x="157" y="169686"/>
                  </a:lnTo>
                  <a:lnTo>
                    <a:pt x="169877" y="169686"/>
                  </a:lnTo>
                  <a:lnTo>
                    <a:pt x="169877" y="169686"/>
                  </a:lnTo>
                  <a:lnTo>
                    <a:pt x="169877" y="339405"/>
                  </a:lnTo>
                  <a:lnTo>
                    <a:pt x="169877" y="339405"/>
                  </a:lnTo>
                  <a:lnTo>
                    <a:pt x="339563" y="339375"/>
                  </a:lnTo>
                  <a:lnTo>
                    <a:pt x="339563" y="339375"/>
                  </a:lnTo>
                  <a:lnTo>
                    <a:pt x="339563" y="509094"/>
                  </a:lnTo>
                  <a:lnTo>
                    <a:pt x="339563" y="509094"/>
                  </a:lnTo>
                  <a:lnTo>
                    <a:pt x="509282" y="509094"/>
                  </a:lnTo>
                  <a:lnTo>
                    <a:pt x="509282" y="509094"/>
                  </a:lnTo>
                  <a:lnTo>
                    <a:pt x="509282" y="678813"/>
                  </a:lnTo>
                  <a:lnTo>
                    <a:pt x="509282" y="678813"/>
                  </a:lnTo>
                  <a:lnTo>
                    <a:pt x="679002" y="678813"/>
                  </a:lnTo>
                  <a:lnTo>
                    <a:pt x="679002" y="678813"/>
                  </a:lnTo>
                  <a:lnTo>
                    <a:pt x="678972" y="848500"/>
                  </a:lnTo>
                  <a:lnTo>
                    <a:pt x="678972" y="848500"/>
                  </a:lnTo>
                </a:path>
              </a:pathLst>
            </a:custGeom>
            <a:noFill/>
            <a:ln w="56885" cap="flat">
              <a:solidFill>
                <a:srgbClr val="FF6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F626BEFE-86C6-34FC-C6CC-D48F75A8B204}"/>
                </a:ext>
              </a:extLst>
            </p:cNvPr>
            <p:cNvSpPr/>
            <p:nvPr/>
          </p:nvSpPr>
          <p:spPr>
            <a:xfrm>
              <a:off x="4627845" y="1248810"/>
              <a:ext cx="678844" cy="848533"/>
            </a:xfrm>
            <a:custGeom>
              <a:avLst/>
              <a:gdLst>
                <a:gd name="connsiteX0" fmla="*/ 157 w 678844"/>
                <a:gd name="connsiteY0" fmla="*/ -33 h 848533"/>
                <a:gd name="connsiteX1" fmla="*/ 157 w 678844"/>
                <a:gd name="connsiteY1" fmla="*/ 169686 h 848533"/>
                <a:gd name="connsiteX2" fmla="*/ 157 w 678844"/>
                <a:gd name="connsiteY2" fmla="*/ 169686 h 848533"/>
                <a:gd name="connsiteX3" fmla="*/ 169876 w 678844"/>
                <a:gd name="connsiteY3" fmla="*/ 169686 h 848533"/>
                <a:gd name="connsiteX4" fmla="*/ 169876 w 678844"/>
                <a:gd name="connsiteY4" fmla="*/ 169686 h 848533"/>
                <a:gd name="connsiteX5" fmla="*/ 169876 w 678844"/>
                <a:gd name="connsiteY5" fmla="*/ 339405 h 848533"/>
                <a:gd name="connsiteX6" fmla="*/ 169876 w 678844"/>
                <a:gd name="connsiteY6" fmla="*/ 339405 h 848533"/>
                <a:gd name="connsiteX7" fmla="*/ 339563 w 678844"/>
                <a:gd name="connsiteY7" fmla="*/ 339375 h 848533"/>
                <a:gd name="connsiteX8" fmla="*/ 339563 w 678844"/>
                <a:gd name="connsiteY8" fmla="*/ 339375 h 848533"/>
                <a:gd name="connsiteX9" fmla="*/ 339563 w 678844"/>
                <a:gd name="connsiteY9" fmla="*/ 509094 h 848533"/>
                <a:gd name="connsiteX10" fmla="*/ 339563 w 678844"/>
                <a:gd name="connsiteY10" fmla="*/ 509094 h 848533"/>
                <a:gd name="connsiteX11" fmla="*/ 509282 w 678844"/>
                <a:gd name="connsiteY11" fmla="*/ 509094 h 848533"/>
                <a:gd name="connsiteX12" fmla="*/ 509282 w 678844"/>
                <a:gd name="connsiteY12" fmla="*/ 509094 h 848533"/>
                <a:gd name="connsiteX13" fmla="*/ 509282 w 678844"/>
                <a:gd name="connsiteY13" fmla="*/ 678813 h 848533"/>
                <a:gd name="connsiteX14" fmla="*/ 509282 w 678844"/>
                <a:gd name="connsiteY14" fmla="*/ 678813 h 848533"/>
                <a:gd name="connsiteX15" fmla="*/ 679001 w 678844"/>
                <a:gd name="connsiteY15" fmla="*/ 678813 h 848533"/>
                <a:gd name="connsiteX16" fmla="*/ 679001 w 678844"/>
                <a:gd name="connsiteY16" fmla="*/ 678813 h 848533"/>
                <a:gd name="connsiteX17" fmla="*/ 678971 w 678844"/>
                <a:gd name="connsiteY17" fmla="*/ 848500 h 848533"/>
                <a:gd name="connsiteX18" fmla="*/ 678971 w 678844"/>
                <a:gd name="connsiteY18" fmla="*/ 848500 h 848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78844" h="848533">
                  <a:moveTo>
                    <a:pt x="157" y="-33"/>
                  </a:moveTo>
                  <a:lnTo>
                    <a:pt x="157" y="169686"/>
                  </a:lnTo>
                  <a:lnTo>
                    <a:pt x="157" y="169686"/>
                  </a:lnTo>
                  <a:lnTo>
                    <a:pt x="169876" y="169686"/>
                  </a:lnTo>
                  <a:lnTo>
                    <a:pt x="169876" y="169686"/>
                  </a:lnTo>
                  <a:lnTo>
                    <a:pt x="169876" y="339405"/>
                  </a:lnTo>
                  <a:lnTo>
                    <a:pt x="169876" y="339405"/>
                  </a:lnTo>
                  <a:lnTo>
                    <a:pt x="339563" y="339375"/>
                  </a:lnTo>
                  <a:lnTo>
                    <a:pt x="339563" y="339375"/>
                  </a:lnTo>
                  <a:lnTo>
                    <a:pt x="339563" y="509094"/>
                  </a:lnTo>
                  <a:lnTo>
                    <a:pt x="339563" y="509094"/>
                  </a:lnTo>
                  <a:lnTo>
                    <a:pt x="509282" y="509094"/>
                  </a:lnTo>
                  <a:lnTo>
                    <a:pt x="509282" y="509094"/>
                  </a:lnTo>
                  <a:lnTo>
                    <a:pt x="509282" y="678813"/>
                  </a:lnTo>
                  <a:lnTo>
                    <a:pt x="509282" y="678813"/>
                  </a:lnTo>
                  <a:lnTo>
                    <a:pt x="679001" y="678813"/>
                  </a:lnTo>
                  <a:lnTo>
                    <a:pt x="679001" y="678813"/>
                  </a:lnTo>
                  <a:lnTo>
                    <a:pt x="678971" y="848500"/>
                  </a:lnTo>
                  <a:lnTo>
                    <a:pt x="678971" y="848500"/>
                  </a:lnTo>
                </a:path>
              </a:pathLst>
            </a:custGeom>
            <a:noFill/>
            <a:ln w="56885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65" name="图形 214">
            <a:extLst>
              <a:ext uri="{FF2B5EF4-FFF2-40B4-BE49-F238E27FC236}">
                <a16:creationId xmlns:a16="http://schemas.microsoft.com/office/drawing/2014/main" id="{C726C261-4DF3-084C-B1D9-1C08A8AB017F}"/>
              </a:ext>
            </a:extLst>
          </p:cNvPr>
          <p:cNvGrpSpPr/>
          <p:nvPr/>
        </p:nvGrpSpPr>
        <p:grpSpPr>
          <a:xfrm>
            <a:off x="2873405" y="6115100"/>
            <a:ext cx="1945972" cy="1431374"/>
            <a:chOff x="3137725" y="4768780"/>
            <a:chExt cx="1945972" cy="1431374"/>
          </a:xfrm>
          <a:noFill/>
        </p:grpSpPr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FAA8E388-E29F-8454-F800-E31AA4253626}"/>
                </a:ext>
              </a:extLst>
            </p:cNvPr>
            <p:cNvSpPr/>
            <p:nvPr/>
          </p:nvSpPr>
          <p:spPr>
            <a:xfrm rot="9000000" flipV="1">
              <a:off x="3061697" y="5239133"/>
              <a:ext cx="1939148" cy="215478"/>
            </a:xfrm>
            <a:custGeom>
              <a:avLst/>
              <a:gdLst>
                <a:gd name="connsiteX0" fmla="*/ 660 w 1939148"/>
                <a:gd name="connsiteY0" fmla="*/ 890 h 215478"/>
                <a:gd name="connsiteX1" fmla="*/ 216139 w 1939148"/>
                <a:gd name="connsiteY1" fmla="*/ 216369 h 215478"/>
                <a:gd name="connsiteX2" fmla="*/ 216139 w 1939148"/>
                <a:gd name="connsiteY2" fmla="*/ 216369 h 215478"/>
                <a:gd name="connsiteX3" fmla="*/ 431618 w 1939148"/>
                <a:gd name="connsiteY3" fmla="*/ 890 h 215478"/>
                <a:gd name="connsiteX4" fmla="*/ 431618 w 1939148"/>
                <a:gd name="connsiteY4" fmla="*/ 890 h 215478"/>
                <a:gd name="connsiteX5" fmla="*/ 647097 w 1939148"/>
                <a:gd name="connsiteY5" fmla="*/ 216369 h 215478"/>
                <a:gd name="connsiteX6" fmla="*/ 647097 w 1939148"/>
                <a:gd name="connsiteY6" fmla="*/ 216369 h 215478"/>
                <a:gd name="connsiteX7" fmla="*/ 862495 w 1939148"/>
                <a:gd name="connsiteY7" fmla="*/ 890 h 215478"/>
                <a:gd name="connsiteX8" fmla="*/ 862495 w 1939148"/>
                <a:gd name="connsiteY8" fmla="*/ 890 h 215478"/>
                <a:gd name="connsiteX9" fmla="*/ 1077974 w 1939148"/>
                <a:gd name="connsiteY9" fmla="*/ 216369 h 215478"/>
                <a:gd name="connsiteX10" fmla="*/ 1077974 w 1939148"/>
                <a:gd name="connsiteY10" fmla="*/ 216369 h 215478"/>
                <a:gd name="connsiteX11" fmla="*/ 1293453 w 1939148"/>
                <a:gd name="connsiteY11" fmla="*/ 890 h 215478"/>
                <a:gd name="connsiteX12" fmla="*/ 1293453 w 1939148"/>
                <a:gd name="connsiteY12" fmla="*/ 890 h 215478"/>
                <a:gd name="connsiteX13" fmla="*/ 1508932 w 1939148"/>
                <a:gd name="connsiteY13" fmla="*/ 216369 h 215478"/>
                <a:gd name="connsiteX14" fmla="*/ 1508932 w 1939148"/>
                <a:gd name="connsiteY14" fmla="*/ 216369 h 215478"/>
                <a:gd name="connsiteX15" fmla="*/ 1724411 w 1939148"/>
                <a:gd name="connsiteY15" fmla="*/ 890 h 215478"/>
                <a:gd name="connsiteX16" fmla="*/ 1724411 w 1939148"/>
                <a:gd name="connsiteY16" fmla="*/ 890 h 215478"/>
                <a:gd name="connsiteX17" fmla="*/ 1939808 w 1939148"/>
                <a:gd name="connsiteY17" fmla="*/ 216369 h 215478"/>
                <a:gd name="connsiteX18" fmla="*/ 1939808 w 1939148"/>
                <a:gd name="connsiteY18" fmla="*/ 216369 h 215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39148" h="215478">
                  <a:moveTo>
                    <a:pt x="660" y="890"/>
                  </a:moveTo>
                  <a:lnTo>
                    <a:pt x="216139" y="216369"/>
                  </a:lnTo>
                  <a:lnTo>
                    <a:pt x="216139" y="216369"/>
                  </a:lnTo>
                  <a:lnTo>
                    <a:pt x="431618" y="890"/>
                  </a:lnTo>
                  <a:lnTo>
                    <a:pt x="431618" y="890"/>
                  </a:lnTo>
                  <a:lnTo>
                    <a:pt x="647097" y="216369"/>
                  </a:lnTo>
                  <a:lnTo>
                    <a:pt x="647097" y="216369"/>
                  </a:lnTo>
                  <a:lnTo>
                    <a:pt x="862495" y="890"/>
                  </a:lnTo>
                  <a:lnTo>
                    <a:pt x="862495" y="890"/>
                  </a:lnTo>
                  <a:lnTo>
                    <a:pt x="1077974" y="216369"/>
                  </a:lnTo>
                  <a:lnTo>
                    <a:pt x="1077974" y="216369"/>
                  </a:lnTo>
                  <a:lnTo>
                    <a:pt x="1293453" y="890"/>
                  </a:lnTo>
                  <a:lnTo>
                    <a:pt x="1293453" y="890"/>
                  </a:lnTo>
                  <a:lnTo>
                    <a:pt x="1508932" y="216369"/>
                  </a:lnTo>
                  <a:lnTo>
                    <a:pt x="1508932" y="216369"/>
                  </a:lnTo>
                  <a:lnTo>
                    <a:pt x="1724411" y="890"/>
                  </a:lnTo>
                  <a:lnTo>
                    <a:pt x="1724411" y="890"/>
                  </a:lnTo>
                  <a:lnTo>
                    <a:pt x="1939808" y="216369"/>
                  </a:lnTo>
                  <a:lnTo>
                    <a:pt x="1939808" y="216369"/>
                  </a:lnTo>
                </a:path>
              </a:pathLst>
            </a:custGeom>
            <a:noFill/>
            <a:ln w="102134" cap="flat">
              <a:solidFill>
                <a:srgbClr val="FF6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FCC5C57D-1044-2E7A-BDA1-14FF6256E101}"/>
                </a:ext>
              </a:extLst>
            </p:cNvPr>
            <p:cNvSpPr/>
            <p:nvPr/>
          </p:nvSpPr>
          <p:spPr>
            <a:xfrm rot="9000000" flipV="1">
              <a:off x="3220578" y="5514324"/>
              <a:ext cx="1939148" cy="215478"/>
            </a:xfrm>
            <a:custGeom>
              <a:avLst/>
              <a:gdLst>
                <a:gd name="connsiteX0" fmla="*/ 686 w 1939148"/>
                <a:gd name="connsiteY0" fmla="*/ 936 h 215478"/>
                <a:gd name="connsiteX1" fmla="*/ 216165 w 1939148"/>
                <a:gd name="connsiteY1" fmla="*/ 216415 h 215478"/>
                <a:gd name="connsiteX2" fmla="*/ 216165 w 1939148"/>
                <a:gd name="connsiteY2" fmla="*/ 216415 h 215478"/>
                <a:gd name="connsiteX3" fmla="*/ 431644 w 1939148"/>
                <a:gd name="connsiteY3" fmla="*/ 936 h 215478"/>
                <a:gd name="connsiteX4" fmla="*/ 431644 w 1939148"/>
                <a:gd name="connsiteY4" fmla="*/ 936 h 215478"/>
                <a:gd name="connsiteX5" fmla="*/ 647123 w 1939148"/>
                <a:gd name="connsiteY5" fmla="*/ 216415 h 215478"/>
                <a:gd name="connsiteX6" fmla="*/ 647123 w 1939148"/>
                <a:gd name="connsiteY6" fmla="*/ 216415 h 215478"/>
                <a:gd name="connsiteX7" fmla="*/ 862521 w 1939148"/>
                <a:gd name="connsiteY7" fmla="*/ 936 h 215478"/>
                <a:gd name="connsiteX8" fmla="*/ 862521 w 1939148"/>
                <a:gd name="connsiteY8" fmla="*/ 936 h 215478"/>
                <a:gd name="connsiteX9" fmla="*/ 1078000 w 1939148"/>
                <a:gd name="connsiteY9" fmla="*/ 216415 h 215478"/>
                <a:gd name="connsiteX10" fmla="*/ 1078000 w 1939148"/>
                <a:gd name="connsiteY10" fmla="*/ 216415 h 215478"/>
                <a:gd name="connsiteX11" fmla="*/ 1293479 w 1939148"/>
                <a:gd name="connsiteY11" fmla="*/ 936 h 215478"/>
                <a:gd name="connsiteX12" fmla="*/ 1293479 w 1939148"/>
                <a:gd name="connsiteY12" fmla="*/ 936 h 215478"/>
                <a:gd name="connsiteX13" fmla="*/ 1508958 w 1939148"/>
                <a:gd name="connsiteY13" fmla="*/ 216415 h 215478"/>
                <a:gd name="connsiteX14" fmla="*/ 1508958 w 1939148"/>
                <a:gd name="connsiteY14" fmla="*/ 216415 h 215478"/>
                <a:gd name="connsiteX15" fmla="*/ 1724437 w 1939148"/>
                <a:gd name="connsiteY15" fmla="*/ 936 h 215478"/>
                <a:gd name="connsiteX16" fmla="*/ 1724437 w 1939148"/>
                <a:gd name="connsiteY16" fmla="*/ 936 h 215478"/>
                <a:gd name="connsiteX17" fmla="*/ 1939835 w 1939148"/>
                <a:gd name="connsiteY17" fmla="*/ 216415 h 215478"/>
                <a:gd name="connsiteX18" fmla="*/ 1939835 w 1939148"/>
                <a:gd name="connsiteY18" fmla="*/ 216415 h 215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39148" h="215478">
                  <a:moveTo>
                    <a:pt x="686" y="936"/>
                  </a:moveTo>
                  <a:lnTo>
                    <a:pt x="216165" y="216415"/>
                  </a:lnTo>
                  <a:lnTo>
                    <a:pt x="216165" y="216415"/>
                  </a:lnTo>
                  <a:lnTo>
                    <a:pt x="431644" y="936"/>
                  </a:lnTo>
                  <a:lnTo>
                    <a:pt x="431644" y="936"/>
                  </a:lnTo>
                  <a:lnTo>
                    <a:pt x="647123" y="216415"/>
                  </a:lnTo>
                  <a:lnTo>
                    <a:pt x="647123" y="216415"/>
                  </a:lnTo>
                  <a:lnTo>
                    <a:pt x="862521" y="936"/>
                  </a:lnTo>
                  <a:lnTo>
                    <a:pt x="862521" y="936"/>
                  </a:lnTo>
                  <a:lnTo>
                    <a:pt x="1078000" y="216415"/>
                  </a:lnTo>
                  <a:lnTo>
                    <a:pt x="1078000" y="216415"/>
                  </a:lnTo>
                  <a:lnTo>
                    <a:pt x="1293479" y="936"/>
                  </a:lnTo>
                  <a:lnTo>
                    <a:pt x="1293479" y="936"/>
                  </a:lnTo>
                  <a:lnTo>
                    <a:pt x="1508958" y="216415"/>
                  </a:lnTo>
                  <a:lnTo>
                    <a:pt x="1508958" y="216415"/>
                  </a:lnTo>
                  <a:lnTo>
                    <a:pt x="1724437" y="936"/>
                  </a:lnTo>
                  <a:lnTo>
                    <a:pt x="1724437" y="936"/>
                  </a:lnTo>
                  <a:lnTo>
                    <a:pt x="1939835" y="216415"/>
                  </a:lnTo>
                  <a:lnTo>
                    <a:pt x="1939835" y="216415"/>
                  </a:lnTo>
                </a:path>
              </a:pathLst>
            </a:custGeom>
            <a:noFill/>
            <a:ln w="102134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68" name="图形 214">
            <a:extLst>
              <a:ext uri="{FF2B5EF4-FFF2-40B4-BE49-F238E27FC236}">
                <a16:creationId xmlns:a16="http://schemas.microsoft.com/office/drawing/2014/main" id="{1089811B-DD60-2095-62EB-0B882B714CEC}"/>
              </a:ext>
            </a:extLst>
          </p:cNvPr>
          <p:cNvGrpSpPr/>
          <p:nvPr/>
        </p:nvGrpSpPr>
        <p:grpSpPr>
          <a:xfrm>
            <a:off x="5740392" y="177493"/>
            <a:ext cx="508142" cy="508142"/>
            <a:chOff x="6041415" y="544764"/>
            <a:chExt cx="508142" cy="508142"/>
          </a:xfrm>
        </p:grpSpPr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id="{67157068-21DC-05EC-4017-2D8D5B69A5D3}"/>
                </a:ext>
              </a:extLst>
            </p:cNvPr>
            <p:cNvSpPr/>
            <p:nvPr/>
          </p:nvSpPr>
          <p:spPr>
            <a:xfrm>
              <a:off x="6185306" y="688655"/>
              <a:ext cx="220360" cy="220360"/>
            </a:xfrm>
            <a:custGeom>
              <a:avLst/>
              <a:gdLst>
                <a:gd name="connsiteX0" fmla="*/ 110337 w 220360"/>
                <a:gd name="connsiteY0" fmla="*/ -33 h 220360"/>
                <a:gd name="connsiteX1" fmla="*/ 220518 w 220360"/>
                <a:gd name="connsiteY1" fmla="*/ 110147 h 220360"/>
                <a:gd name="connsiteX2" fmla="*/ 110337 w 220360"/>
                <a:gd name="connsiteY2" fmla="*/ 220327 h 220360"/>
                <a:gd name="connsiteX3" fmla="*/ 157 w 220360"/>
                <a:gd name="connsiteY3" fmla="*/ 110147 h 220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360" h="220360">
                  <a:moveTo>
                    <a:pt x="110337" y="-33"/>
                  </a:moveTo>
                  <a:lnTo>
                    <a:pt x="220518" y="110147"/>
                  </a:lnTo>
                  <a:lnTo>
                    <a:pt x="110337" y="220327"/>
                  </a:lnTo>
                  <a:lnTo>
                    <a:pt x="157" y="110147"/>
                  </a:lnTo>
                  <a:close/>
                </a:path>
              </a:pathLst>
            </a:custGeom>
            <a:solidFill>
              <a:srgbClr val="FFCC00"/>
            </a:solidFill>
            <a:ln w="17531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9321E912-0C55-4E55-B31A-F38D26B8C4AF}"/>
                </a:ext>
              </a:extLst>
            </p:cNvPr>
            <p:cNvSpPr/>
            <p:nvPr/>
          </p:nvSpPr>
          <p:spPr>
            <a:xfrm>
              <a:off x="6041415" y="544764"/>
              <a:ext cx="508142" cy="508142"/>
            </a:xfrm>
            <a:custGeom>
              <a:avLst/>
              <a:gdLst>
                <a:gd name="connsiteX0" fmla="*/ 254228 w 508142"/>
                <a:gd name="connsiteY0" fmla="*/ -33 h 508142"/>
                <a:gd name="connsiteX1" fmla="*/ 508300 w 508142"/>
                <a:gd name="connsiteY1" fmla="*/ 254038 h 508142"/>
                <a:gd name="connsiteX2" fmla="*/ 254228 w 508142"/>
                <a:gd name="connsiteY2" fmla="*/ 508110 h 508142"/>
                <a:gd name="connsiteX3" fmla="*/ 157 w 508142"/>
                <a:gd name="connsiteY3" fmla="*/ 254038 h 50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8142" h="508142">
                  <a:moveTo>
                    <a:pt x="254228" y="-33"/>
                  </a:moveTo>
                  <a:lnTo>
                    <a:pt x="508300" y="254038"/>
                  </a:lnTo>
                  <a:lnTo>
                    <a:pt x="254228" y="508110"/>
                  </a:lnTo>
                  <a:lnTo>
                    <a:pt x="157" y="254038"/>
                  </a:lnTo>
                  <a:close/>
                </a:path>
              </a:pathLst>
            </a:custGeom>
            <a:noFill/>
            <a:ln w="48000" cap="rnd">
              <a:solidFill>
                <a:srgbClr val="FF6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71" name="任意多边形: 形状 470">
            <a:extLst>
              <a:ext uri="{FF2B5EF4-FFF2-40B4-BE49-F238E27FC236}">
                <a16:creationId xmlns:a16="http://schemas.microsoft.com/office/drawing/2014/main" id="{0077045A-DE5A-2783-7F37-BCA9957B57E9}"/>
              </a:ext>
            </a:extLst>
          </p:cNvPr>
          <p:cNvSpPr/>
          <p:nvPr/>
        </p:nvSpPr>
        <p:spPr>
          <a:xfrm>
            <a:off x="8630100" y="-728651"/>
            <a:ext cx="1027937" cy="1094563"/>
          </a:xfrm>
          <a:custGeom>
            <a:avLst/>
            <a:gdLst>
              <a:gd name="connsiteX0" fmla="*/ 752759 w 1027937"/>
              <a:gd name="connsiteY0" fmla="*/ -23 h 1094563"/>
              <a:gd name="connsiteX1" fmla="*/ 752231 w 1027937"/>
              <a:gd name="connsiteY1" fmla="*/ 1941 h 1094563"/>
              <a:gd name="connsiteX2" fmla="*/ 752759 w 1027937"/>
              <a:gd name="connsiteY2" fmla="*/ -23 h 1094563"/>
              <a:gd name="connsiteX3" fmla="*/ 752231 w 1027937"/>
              <a:gd name="connsiteY3" fmla="*/ 1941 h 1094563"/>
              <a:gd name="connsiteX4" fmla="*/ 741046 w 1027937"/>
              <a:gd name="connsiteY4" fmla="*/ 15971 h 1094563"/>
              <a:gd name="connsiteX5" fmla="*/ 491444 w 1027937"/>
              <a:gd name="connsiteY5" fmla="*/ 947499 h 1094563"/>
              <a:gd name="connsiteX6" fmla="*/ 527254 w 1027937"/>
              <a:gd name="connsiteY6" fmla="*/ 957126 h 1094563"/>
              <a:gd name="connsiteX7" fmla="*/ 765468 w 1027937"/>
              <a:gd name="connsiteY7" fmla="*/ 68103 h 1094563"/>
              <a:gd name="connsiteX8" fmla="*/ 752231 w 1027937"/>
              <a:gd name="connsiteY8" fmla="*/ 1941 h 1094563"/>
              <a:gd name="connsiteX9" fmla="*/ 611485 w 1027937"/>
              <a:gd name="connsiteY9" fmla="*/ 152888 h 1094563"/>
              <a:gd name="connsiteX10" fmla="*/ 558578 w 1027937"/>
              <a:gd name="connsiteY10" fmla="*/ 207064 h 1094563"/>
              <a:gd name="connsiteX11" fmla="*/ 368903 w 1027937"/>
              <a:gd name="connsiteY11" fmla="*/ 914942 h 1094563"/>
              <a:gd name="connsiteX12" fmla="*/ 404758 w 1027937"/>
              <a:gd name="connsiteY12" fmla="*/ 924404 h 1094563"/>
              <a:gd name="connsiteX13" fmla="*/ 810102 w 1027937"/>
              <a:gd name="connsiteY13" fmla="*/ 248135 h 1094563"/>
              <a:gd name="connsiteX14" fmla="*/ 613863 w 1027937"/>
              <a:gd name="connsiteY14" fmla="*/ 980509 h 1094563"/>
              <a:gd name="connsiteX15" fmla="*/ 649636 w 1027937"/>
              <a:gd name="connsiteY15" fmla="*/ 990277 h 1094563"/>
              <a:gd name="connsiteX16" fmla="*/ 828947 w 1027937"/>
              <a:gd name="connsiteY16" fmla="*/ 321077 h 1094563"/>
              <a:gd name="connsiteX17" fmla="*/ 810102 w 1027937"/>
              <a:gd name="connsiteY17" fmla="*/ 248135 h 1094563"/>
              <a:gd name="connsiteX18" fmla="*/ 431121 w 1027937"/>
              <a:gd name="connsiteY18" fmla="*/ 336130 h 1094563"/>
              <a:gd name="connsiteX19" fmla="*/ 378620 w 1027937"/>
              <a:gd name="connsiteY19" fmla="*/ 388795 h 1094563"/>
              <a:gd name="connsiteX20" fmla="*/ 246230 w 1027937"/>
              <a:gd name="connsiteY20" fmla="*/ 882879 h 1094563"/>
              <a:gd name="connsiteX21" fmla="*/ 282129 w 1027937"/>
              <a:gd name="connsiteY21" fmla="*/ 892176 h 1094563"/>
              <a:gd name="connsiteX22" fmla="*/ 874962 w 1027937"/>
              <a:gd name="connsiteY22" fmla="*/ 495982 h 1094563"/>
              <a:gd name="connsiteX23" fmla="*/ 736152 w 1027937"/>
              <a:gd name="connsiteY23" fmla="*/ 1014027 h 1094563"/>
              <a:gd name="connsiteX24" fmla="*/ 771884 w 1027937"/>
              <a:gd name="connsiteY24" fmla="*/ 1023923 h 1094563"/>
              <a:gd name="connsiteX25" fmla="*/ 894115 w 1027937"/>
              <a:gd name="connsiteY25" fmla="*/ 567751 h 1094563"/>
              <a:gd name="connsiteX26" fmla="*/ 874962 w 1027937"/>
              <a:gd name="connsiteY26" fmla="*/ 495982 h 1094563"/>
              <a:gd name="connsiteX27" fmla="*/ 251910 w 1027937"/>
              <a:gd name="connsiteY27" fmla="*/ 515098 h 1094563"/>
              <a:gd name="connsiteX28" fmla="*/ 199648 w 1027937"/>
              <a:gd name="connsiteY28" fmla="*/ 566843 h 1094563"/>
              <a:gd name="connsiteX29" fmla="*/ 123389 w 1027937"/>
              <a:gd name="connsiteY29" fmla="*/ 851445 h 1094563"/>
              <a:gd name="connsiteX30" fmla="*/ 159340 w 1027937"/>
              <a:gd name="connsiteY30" fmla="*/ 860573 h 1094563"/>
              <a:gd name="connsiteX31" fmla="*/ 940825 w 1027937"/>
              <a:gd name="connsiteY31" fmla="*/ 740037 h 1094563"/>
              <a:gd name="connsiteX32" fmla="*/ 858265 w 1027937"/>
              <a:gd name="connsiteY32" fmla="*/ 1048158 h 1094563"/>
              <a:gd name="connsiteX33" fmla="*/ 893940 w 1027937"/>
              <a:gd name="connsiteY33" fmla="*/ 1058292 h 1094563"/>
              <a:gd name="connsiteX34" fmla="*/ 960295 w 1027937"/>
              <a:gd name="connsiteY34" fmla="*/ 810649 h 1094563"/>
              <a:gd name="connsiteX35" fmla="*/ 940825 w 1027937"/>
              <a:gd name="connsiteY35" fmla="*/ 740037 h 1094563"/>
              <a:gd name="connsiteX36" fmla="*/ 73760 w 1027937"/>
              <a:gd name="connsiteY36" fmla="*/ 690076 h 1094563"/>
              <a:gd name="connsiteX37" fmla="*/ 22041 w 1027937"/>
              <a:gd name="connsiteY37" fmla="*/ 739799 h 1094563"/>
              <a:gd name="connsiteX38" fmla="*/ 157 w 1027937"/>
              <a:gd name="connsiteY38" fmla="*/ 821469 h 1094563"/>
              <a:gd name="connsiteX39" fmla="*/ 36279 w 1027937"/>
              <a:gd name="connsiteY39" fmla="*/ 829957 h 1094563"/>
              <a:gd name="connsiteX40" fmla="*/ 1007923 w 1027937"/>
              <a:gd name="connsiteY40" fmla="*/ 979512 h 1094563"/>
              <a:gd name="connsiteX41" fmla="*/ 980060 w 1027937"/>
              <a:gd name="connsiteY41" fmla="*/ 1083498 h 1094563"/>
              <a:gd name="connsiteX42" fmla="*/ 1015494 w 1027937"/>
              <a:gd name="connsiteY42" fmla="*/ 1094530 h 1094563"/>
              <a:gd name="connsiteX43" fmla="*/ 1028095 w 1027937"/>
              <a:gd name="connsiteY43" fmla="*/ 1047502 h 1094563"/>
              <a:gd name="connsiteX44" fmla="*/ 1007923 w 1027937"/>
              <a:gd name="connsiteY44" fmla="*/ 979512 h 1094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027937" h="1094563">
                <a:moveTo>
                  <a:pt x="752759" y="-23"/>
                </a:moveTo>
                <a:cubicBezTo>
                  <a:pt x="752369" y="-130"/>
                  <a:pt x="752231" y="667"/>
                  <a:pt x="752231" y="1941"/>
                </a:cubicBezTo>
                <a:cubicBezTo>
                  <a:pt x="752869" y="836"/>
                  <a:pt x="753145" y="81"/>
                  <a:pt x="752759" y="-23"/>
                </a:cubicBezTo>
                <a:close/>
                <a:moveTo>
                  <a:pt x="752231" y="1941"/>
                </a:moveTo>
                <a:cubicBezTo>
                  <a:pt x="750859" y="4321"/>
                  <a:pt x="746795" y="9328"/>
                  <a:pt x="741046" y="15971"/>
                </a:cubicBezTo>
                <a:lnTo>
                  <a:pt x="491444" y="947499"/>
                </a:lnTo>
                <a:cubicBezTo>
                  <a:pt x="503446" y="950713"/>
                  <a:pt x="515269" y="953904"/>
                  <a:pt x="527254" y="957126"/>
                </a:cubicBezTo>
                <a:lnTo>
                  <a:pt x="765468" y="68103"/>
                </a:lnTo>
                <a:cubicBezTo>
                  <a:pt x="757069" y="32028"/>
                  <a:pt x="752226" y="8373"/>
                  <a:pt x="752231" y="1941"/>
                </a:cubicBezTo>
                <a:close/>
                <a:moveTo>
                  <a:pt x="611485" y="152888"/>
                </a:moveTo>
                <a:cubicBezTo>
                  <a:pt x="594686" y="170161"/>
                  <a:pt x="577293" y="187986"/>
                  <a:pt x="558578" y="207064"/>
                </a:cubicBezTo>
                <a:lnTo>
                  <a:pt x="368903" y="914942"/>
                </a:lnTo>
                <a:cubicBezTo>
                  <a:pt x="380893" y="918105"/>
                  <a:pt x="392625" y="921188"/>
                  <a:pt x="404758" y="924404"/>
                </a:cubicBezTo>
                <a:close/>
                <a:moveTo>
                  <a:pt x="810102" y="248135"/>
                </a:moveTo>
                <a:lnTo>
                  <a:pt x="613863" y="980509"/>
                </a:lnTo>
                <a:cubicBezTo>
                  <a:pt x="626006" y="983807"/>
                  <a:pt x="637676" y="987014"/>
                  <a:pt x="649636" y="990277"/>
                </a:cubicBezTo>
                <a:lnTo>
                  <a:pt x="828947" y="321077"/>
                </a:lnTo>
                <a:cubicBezTo>
                  <a:pt x="822434" y="296004"/>
                  <a:pt x="816055" y="271376"/>
                  <a:pt x="810102" y="248135"/>
                </a:cubicBezTo>
                <a:close/>
                <a:moveTo>
                  <a:pt x="431121" y="336130"/>
                </a:moveTo>
                <a:cubicBezTo>
                  <a:pt x="413831" y="353527"/>
                  <a:pt x="396201" y="371180"/>
                  <a:pt x="378620" y="388795"/>
                </a:cubicBezTo>
                <a:lnTo>
                  <a:pt x="246230" y="882879"/>
                </a:lnTo>
                <a:cubicBezTo>
                  <a:pt x="258214" y="885982"/>
                  <a:pt x="269781" y="888958"/>
                  <a:pt x="282129" y="892176"/>
                </a:cubicBezTo>
                <a:close/>
                <a:moveTo>
                  <a:pt x="874962" y="495982"/>
                </a:moveTo>
                <a:lnTo>
                  <a:pt x="736152" y="1014027"/>
                </a:lnTo>
                <a:cubicBezTo>
                  <a:pt x="748231" y="1017364"/>
                  <a:pt x="760217" y="1020679"/>
                  <a:pt x="771884" y="1023923"/>
                </a:cubicBezTo>
                <a:lnTo>
                  <a:pt x="894115" y="567751"/>
                </a:lnTo>
                <a:cubicBezTo>
                  <a:pt x="887666" y="543714"/>
                  <a:pt x="881328" y="519907"/>
                  <a:pt x="874962" y="495982"/>
                </a:cubicBezTo>
                <a:close/>
                <a:moveTo>
                  <a:pt x="251910" y="515098"/>
                </a:moveTo>
                <a:cubicBezTo>
                  <a:pt x="234252" y="532607"/>
                  <a:pt x="216646" y="550070"/>
                  <a:pt x="199648" y="566843"/>
                </a:cubicBezTo>
                <a:lnTo>
                  <a:pt x="123389" y="851445"/>
                </a:lnTo>
                <a:cubicBezTo>
                  <a:pt x="134706" y="854291"/>
                  <a:pt x="147290" y="857511"/>
                  <a:pt x="159340" y="860573"/>
                </a:cubicBezTo>
                <a:close/>
                <a:moveTo>
                  <a:pt x="940825" y="740037"/>
                </a:moveTo>
                <a:lnTo>
                  <a:pt x="858265" y="1048158"/>
                </a:lnTo>
                <a:cubicBezTo>
                  <a:pt x="870330" y="1051579"/>
                  <a:pt x="882748" y="1055083"/>
                  <a:pt x="893940" y="1058292"/>
                </a:cubicBezTo>
                <a:lnTo>
                  <a:pt x="960295" y="810649"/>
                </a:lnTo>
                <a:cubicBezTo>
                  <a:pt x="953910" y="787604"/>
                  <a:pt x="947499" y="764393"/>
                  <a:pt x="940825" y="740037"/>
                </a:cubicBezTo>
                <a:close/>
                <a:moveTo>
                  <a:pt x="73760" y="690076"/>
                </a:moveTo>
                <a:cubicBezTo>
                  <a:pt x="54906" y="708338"/>
                  <a:pt x="37569" y="725009"/>
                  <a:pt x="22041" y="739799"/>
                </a:cubicBezTo>
                <a:lnTo>
                  <a:pt x="157" y="821469"/>
                </a:lnTo>
                <a:cubicBezTo>
                  <a:pt x="10974" y="823946"/>
                  <a:pt x="22932" y="826755"/>
                  <a:pt x="36279" y="829957"/>
                </a:cubicBezTo>
                <a:close/>
                <a:moveTo>
                  <a:pt x="1007923" y="979512"/>
                </a:moveTo>
                <a:lnTo>
                  <a:pt x="980060" y="1083498"/>
                </a:lnTo>
                <a:cubicBezTo>
                  <a:pt x="993975" y="1087703"/>
                  <a:pt x="1005458" y="1091298"/>
                  <a:pt x="1015494" y="1094530"/>
                </a:cubicBezTo>
                <a:lnTo>
                  <a:pt x="1028095" y="1047502"/>
                </a:lnTo>
                <a:cubicBezTo>
                  <a:pt x="1022272" y="1028456"/>
                  <a:pt x="1015537" y="1005776"/>
                  <a:pt x="1007923" y="979512"/>
                </a:cubicBezTo>
                <a:close/>
              </a:path>
            </a:pathLst>
          </a:custGeom>
          <a:solidFill>
            <a:srgbClr val="FF6C00"/>
          </a:solidFill>
          <a:ln w="8452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72" name="任意多边形: 形状 471">
            <a:extLst>
              <a:ext uri="{FF2B5EF4-FFF2-40B4-BE49-F238E27FC236}">
                <a16:creationId xmlns:a16="http://schemas.microsoft.com/office/drawing/2014/main" id="{31B4D5AC-69C1-FED9-F2E4-590B4806F1D8}"/>
              </a:ext>
            </a:extLst>
          </p:cNvPr>
          <p:cNvSpPr/>
          <p:nvPr/>
        </p:nvSpPr>
        <p:spPr>
          <a:xfrm>
            <a:off x="1605857" y="4976592"/>
            <a:ext cx="737022" cy="784795"/>
          </a:xfrm>
          <a:custGeom>
            <a:avLst/>
            <a:gdLst>
              <a:gd name="connsiteX0" fmla="*/ 197571 w 737022"/>
              <a:gd name="connsiteY0" fmla="*/ -25 h 784795"/>
              <a:gd name="connsiteX1" fmla="*/ 197949 w 737022"/>
              <a:gd name="connsiteY1" fmla="*/ 1385 h 784795"/>
              <a:gd name="connsiteX2" fmla="*/ 197571 w 737022"/>
              <a:gd name="connsiteY2" fmla="*/ -25 h 784795"/>
              <a:gd name="connsiteX3" fmla="*/ 197949 w 737022"/>
              <a:gd name="connsiteY3" fmla="*/ 1385 h 784795"/>
              <a:gd name="connsiteX4" fmla="*/ 205969 w 737022"/>
              <a:gd name="connsiteY4" fmla="*/ 11444 h 784795"/>
              <a:gd name="connsiteX5" fmla="*/ 384932 w 737022"/>
              <a:gd name="connsiteY5" fmla="*/ 679342 h 784795"/>
              <a:gd name="connsiteX6" fmla="*/ 359256 w 737022"/>
              <a:gd name="connsiteY6" fmla="*/ 686245 h 784795"/>
              <a:gd name="connsiteX7" fmla="*/ 188459 w 737022"/>
              <a:gd name="connsiteY7" fmla="*/ 48822 h 784795"/>
              <a:gd name="connsiteX8" fmla="*/ 197950 w 737022"/>
              <a:gd name="connsiteY8" fmla="*/ 1384 h 784795"/>
              <a:gd name="connsiteX9" fmla="*/ 298863 w 737022"/>
              <a:gd name="connsiteY9" fmla="*/ 109613 h 784795"/>
              <a:gd name="connsiteX10" fmla="*/ 336797 w 737022"/>
              <a:gd name="connsiteY10" fmla="*/ 148457 h 784795"/>
              <a:gd name="connsiteX11" fmla="*/ 472792 w 737022"/>
              <a:gd name="connsiteY11" fmla="*/ 655999 h 784795"/>
              <a:gd name="connsiteX12" fmla="*/ 447084 w 737022"/>
              <a:gd name="connsiteY12" fmla="*/ 662783 h 784795"/>
              <a:gd name="connsiteX13" fmla="*/ 156456 w 737022"/>
              <a:gd name="connsiteY13" fmla="*/ 177904 h 784795"/>
              <a:gd name="connsiteX14" fmla="*/ 297158 w 737022"/>
              <a:gd name="connsiteY14" fmla="*/ 703010 h 784795"/>
              <a:gd name="connsiteX15" fmla="*/ 271509 w 737022"/>
              <a:gd name="connsiteY15" fmla="*/ 710013 h 784795"/>
              <a:gd name="connsiteX16" fmla="*/ 142944 w 737022"/>
              <a:gd name="connsiteY16" fmla="*/ 230203 h 784795"/>
              <a:gd name="connsiteX17" fmla="*/ 156456 w 737022"/>
              <a:gd name="connsiteY17" fmla="*/ 177904 h 784795"/>
              <a:gd name="connsiteX18" fmla="*/ 428182 w 737022"/>
              <a:gd name="connsiteY18" fmla="*/ 240996 h 784795"/>
              <a:gd name="connsiteX19" fmla="*/ 465825 w 737022"/>
              <a:gd name="connsiteY19" fmla="*/ 278756 h 784795"/>
              <a:gd name="connsiteX20" fmla="*/ 560747 w 737022"/>
              <a:gd name="connsiteY20" fmla="*/ 633010 h 784795"/>
              <a:gd name="connsiteX21" fmla="*/ 535008 w 737022"/>
              <a:gd name="connsiteY21" fmla="*/ 639676 h 784795"/>
              <a:gd name="connsiteX22" fmla="*/ 109952 w 737022"/>
              <a:gd name="connsiteY22" fmla="*/ 355608 h 784795"/>
              <a:gd name="connsiteX23" fmla="*/ 209478 w 737022"/>
              <a:gd name="connsiteY23" fmla="*/ 727042 h 784795"/>
              <a:gd name="connsiteX24" fmla="*/ 183858 w 737022"/>
              <a:gd name="connsiteY24" fmla="*/ 734137 h 784795"/>
              <a:gd name="connsiteX25" fmla="*/ 96219 w 737022"/>
              <a:gd name="connsiteY25" fmla="*/ 407066 h 784795"/>
              <a:gd name="connsiteX26" fmla="*/ 109952 w 737022"/>
              <a:gd name="connsiteY26" fmla="*/ 355608 h 784795"/>
              <a:gd name="connsiteX27" fmla="*/ 556676 w 737022"/>
              <a:gd name="connsiteY27" fmla="*/ 369314 h 784795"/>
              <a:gd name="connsiteX28" fmla="*/ 594147 w 737022"/>
              <a:gd name="connsiteY28" fmla="*/ 406415 h 784795"/>
              <a:gd name="connsiteX29" fmla="*/ 648824 w 737022"/>
              <a:gd name="connsiteY29" fmla="*/ 610472 h 784795"/>
              <a:gd name="connsiteX30" fmla="*/ 623047 w 737022"/>
              <a:gd name="connsiteY30" fmla="*/ 617017 h 784795"/>
              <a:gd name="connsiteX31" fmla="*/ 62729 w 737022"/>
              <a:gd name="connsiteY31" fmla="*/ 530594 h 784795"/>
              <a:gd name="connsiteX32" fmla="*/ 121924 w 737022"/>
              <a:gd name="connsiteY32" fmla="*/ 751514 h 784795"/>
              <a:gd name="connsiteX33" fmla="*/ 96345 w 737022"/>
              <a:gd name="connsiteY33" fmla="*/ 758779 h 784795"/>
              <a:gd name="connsiteX34" fmla="*/ 48769 w 737022"/>
              <a:gd name="connsiteY34" fmla="*/ 581222 h 784795"/>
              <a:gd name="connsiteX35" fmla="*/ 62729 w 737022"/>
              <a:gd name="connsiteY35" fmla="*/ 530594 h 784795"/>
              <a:gd name="connsiteX36" fmla="*/ 684407 w 737022"/>
              <a:gd name="connsiteY36" fmla="*/ 494772 h 784795"/>
              <a:gd name="connsiteX37" fmla="*/ 721489 w 737022"/>
              <a:gd name="connsiteY37" fmla="*/ 530423 h 784795"/>
              <a:gd name="connsiteX38" fmla="*/ 737180 w 737022"/>
              <a:gd name="connsiteY38" fmla="*/ 588980 h 784795"/>
              <a:gd name="connsiteX39" fmla="*/ 711281 w 737022"/>
              <a:gd name="connsiteY39" fmla="*/ 595065 h 784795"/>
              <a:gd name="connsiteX40" fmla="*/ 14621 w 737022"/>
              <a:gd name="connsiteY40" fmla="*/ 702295 h 784795"/>
              <a:gd name="connsiteX41" fmla="*/ 34598 w 737022"/>
              <a:gd name="connsiteY41" fmla="*/ 776852 h 784795"/>
              <a:gd name="connsiteX42" fmla="*/ 9192 w 737022"/>
              <a:gd name="connsiteY42" fmla="*/ 784762 h 784795"/>
              <a:gd name="connsiteX43" fmla="*/ 157 w 737022"/>
              <a:gd name="connsiteY43" fmla="*/ 751043 h 784795"/>
              <a:gd name="connsiteX44" fmla="*/ 14621 w 737022"/>
              <a:gd name="connsiteY44" fmla="*/ 702295 h 784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37022" h="784795">
                <a:moveTo>
                  <a:pt x="197571" y="-25"/>
                </a:moveTo>
                <a:cubicBezTo>
                  <a:pt x="197850" y="-111"/>
                  <a:pt x="197949" y="471"/>
                  <a:pt x="197949" y="1385"/>
                </a:cubicBezTo>
                <a:cubicBezTo>
                  <a:pt x="197493" y="592"/>
                  <a:pt x="197294" y="52"/>
                  <a:pt x="197571" y="-25"/>
                </a:cubicBezTo>
                <a:close/>
                <a:moveTo>
                  <a:pt x="197949" y="1385"/>
                </a:moveTo>
                <a:cubicBezTo>
                  <a:pt x="198933" y="3092"/>
                  <a:pt x="201847" y="6681"/>
                  <a:pt x="205969" y="11444"/>
                </a:cubicBezTo>
                <a:lnTo>
                  <a:pt x="384932" y="679342"/>
                </a:lnTo>
                <a:cubicBezTo>
                  <a:pt x="376326" y="681646"/>
                  <a:pt x="367849" y="683934"/>
                  <a:pt x="359256" y="686245"/>
                </a:cubicBezTo>
                <a:lnTo>
                  <a:pt x="188459" y="48822"/>
                </a:lnTo>
                <a:cubicBezTo>
                  <a:pt x="194480" y="22956"/>
                  <a:pt x="197953" y="5996"/>
                  <a:pt x="197950" y="1384"/>
                </a:cubicBezTo>
                <a:close/>
                <a:moveTo>
                  <a:pt x="298863" y="109613"/>
                </a:moveTo>
                <a:cubicBezTo>
                  <a:pt x="310908" y="121997"/>
                  <a:pt x="323378" y="134778"/>
                  <a:pt x="336797" y="148457"/>
                </a:cubicBezTo>
                <a:lnTo>
                  <a:pt x="472792" y="655999"/>
                </a:lnTo>
                <a:cubicBezTo>
                  <a:pt x="464195" y="658267"/>
                  <a:pt x="455784" y="660477"/>
                  <a:pt x="447084" y="662783"/>
                </a:cubicBezTo>
                <a:close/>
                <a:moveTo>
                  <a:pt x="156456" y="177904"/>
                </a:moveTo>
                <a:lnTo>
                  <a:pt x="297158" y="703010"/>
                </a:lnTo>
                <a:cubicBezTo>
                  <a:pt x="288452" y="705375"/>
                  <a:pt x="280084" y="707674"/>
                  <a:pt x="271509" y="710013"/>
                </a:cubicBezTo>
                <a:lnTo>
                  <a:pt x="142944" y="230203"/>
                </a:lnTo>
                <a:cubicBezTo>
                  <a:pt x="147614" y="212225"/>
                  <a:pt x="152188" y="194568"/>
                  <a:pt x="156456" y="177904"/>
                </a:cubicBezTo>
                <a:close/>
                <a:moveTo>
                  <a:pt x="428182" y="240996"/>
                </a:moveTo>
                <a:cubicBezTo>
                  <a:pt x="440579" y="253469"/>
                  <a:pt x="453220" y="266126"/>
                  <a:pt x="465825" y="278756"/>
                </a:cubicBezTo>
                <a:lnTo>
                  <a:pt x="560747" y="633010"/>
                </a:lnTo>
                <a:cubicBezTo>
                  <a:pt x="552155" y="635235"/>
                  <a:pt x="543862" y="637368"/>
                  <a:pt x="535008" y="639676"/>
                </a:cubicBezTo>
                <a:close/>
                <a:moveTo>
                  <a:pt x="109952" y="355608"/>
                </a:moveTo>
                <a:lnTo>
                  <a:pt x="209478" y="727042"/>
                </a:lnTo>
                <a:cubicBezTo>
                  <a:pt x="200817" y="729435"/>
                  <a:pt x="192224" y="731811"/>
                  <a:pt x="183858" y="734137"/>
                </a:cubicBezTo>
                <a:lnTo>
                  <a:pt x="96219" y="407066"/>
                </a:lnTo>
                <a:cubicBezTo>
                  <a:pt x="100843" y="389832"/>
                  <a:pt x="105388" y="372762"/>
                  <a:pt x="109952" y="355608"/>
                </a:cubicBezTo>
                <a:close/>
                <a:moveTo>
                  <a:pt x="556676" y="369314"/>
                </a:moveTo>
                <a:cubicBezTo>
                  <a:pt x="569336" y="381868"/>
                  <a:pt x="581959" y="394389"/>
                  <a:pt x="594147" y="406415"/>
                </a:cubicBezTo>
                <a:lnTo>
                  <a:pt x="648824" y="610472"/>
                </a:lnTo>
                <a:cubicBezTo>
                  <a:pt x="640709" y="612513"/>
                  <a:pt x="631687" y="614821"/>
                  <a:pt x="623047" y="617017"/>
                </a:cubicBezTo>
                <a:close/>
                <a:moveTo>
                  <a:pt x="62729" y="530594"/>
                </a:moveTo>
                <a:lnTo>
                  <a:pt x="121924" y="751514"/>
                </a:lnTo>
                <a:cubicBezTo>
                  <a:pt x="113273" y="753966"/>
                  <a:pt x="104370" y="756479"/>
                  <a:pt x="96345" y="758779"/>
                </a:cubicBezTo>
                <a:lnTo>
                  <a:pt x="48769" y="581222"/>
                </a:lnTo>
                <a:cubicBezTo>
                  <a:pt x="53347" y="564699"/>
                  <a:pt x="57943" y="548056"/>
                  <a:pt x="62729" y="530594"/>
                </a:cubicBezTo>
                <a:close/>
                <a:moveTo>
                  <a:pt x="684407" y="494772"/>
                </a:moveTo>
                <a:cubicBezTo>
                  <a:pt x="697926" y="507865"/>
                  <a:pt x="710357" y="519818"/>
                  <a:pt x="721489" y="530423"/>
                </a:cubicBezTo>
                <a:lnTo>
                  <a:pt x="737180" y="588980"/>
                </a:lnTo>
                <a:cubicBezTo>
                  <a:pt x="729425" y="590754"/>
                  <a:pt x="720851" y="592769"/>
                  <a:pt x="711281" y="595065"/>
                </a:cubicBezTo>
                <a:close/>
                <a:moveTo>
                  <a:pt x="14621" y="702295"/>
                </a:moveTo>
                <a:lnTo>
                  <a:pt x="34598" y="776852"/>
                </a:lnTo>
                <a:cubicBezTo>
                  <a:pt x="24622" y="779867"/>
                  <a:pt x="16388" y="782445"/>
                  <a:pt x="9192" y="784762"/>
                </a:cubicBezTo>
                <a:lnTo>
                  <a:pt x="157" y="751043"/>
                </a:lnTo>
                <a:cubicBezTo>
                  <a:pt x="4333" y="737388"/>
                  <a:pt x="9161" y="721126"/>
                  <a:pt x="14621" y="702295"/>
                </a:cubicBezTo>
                <a:close/>
              </a:path>
            </a:pathLst>
          </a:custGeom>
          <a:solidFill>
            <a:srgbClr val="FFCC00"/>
          </a:solidFill>
          <a:ln w="60604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73" name="图形 214">
            <a:extLst>
              <a:ext uri="{FF2B5EF4-FFF2-40B4-BE49-F238E27FC236}">
                <a16:creationId xmlns:a16="http://schemas.microsoft.com/office/drawing/2014/main" id="{5204BB50-E53C-0CB7-8D11-78B226E3233C}"/>
              </a:ext>
            </a:extLst>
          </p:cNvPr>
          <p:cNvGrpSpPr/>
          <p:nvPr/>
        </p:nvGrpSpPr>
        <p:grpSpPr>
          <a:xfrm>
            <a:off x="1086310" y="4563046"/>
            <a:ext cx="358264" cy="358264"/>
            <a:chOff x="1194101" y="4312173"/>
            <a:chExt cx="358264" cy="358264"/>
          </a:xfrm>
        </p:grpSpPr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2E046F82-924C-5A7A-9953-CF1B3DE59F99}"/>
                </a:ext>
              </a:extLst>
            </p:cNvPr>
            <p:cNvSpPr/>
            <p:nvPr/>
          </p:nvSpPr>
          <p:spPr>
            <a:xfrm>
              <a:off x="1194101" y="4312173"/>
              <a:ext cx="358264" cy="358264"/>
            </a:xfrm>
            <a:custGeom>
              <a:avLst/>
              <a:gdLst>
                <a:gd name="connsiteX0" fmla="*/ 179289 w 358264"/>
                <a:gd name="connsiteY0" fmla="*/ -33 h 358264"/>
                <a:gd name="connsiteX1" fmla="*/ 157 w 358264"/>
                <a:gd name="connsiteY1" fmla="*/ 179099 h 358264"/>
                <a:gd name="connsiteX2" fmla="*/ 179289 w 358264"/>
                <a:gd name="connsiteY2" fmla="*/ 358231 h 358264"/>
                <a:gd name="connsiteX3" fmla="*/ 358422 w 358264"/>
                <a:gd name="connsiteY3" fmla="*/ 179099 h 358264"/>
                <a:gd name="connsiteX4" fmla="*/ 179289 w 358264"/>
                <a:gd name="connsiteY4" fmla="*/ -33 h 358264"/>
                <a:gd name="connsiteX5" fmla="*/ 179289 w 358264"/>
                <a:gd name="connsiteY5" fmla="*/ 76461 h 358264"/>
                <a:gd name="connsiteX6" fmla="*/ 281928 w 358264"/>
                <a:gd name="connsiteY6" fmla="*/ 179097 h 358264"/>
                <a:gd name="connsiteX7" fmla="*/ 281928 w 358264"/>
                <a:gd name="connsiteY7" fmla="*/ 179099 h 358264"/>
                <a:gd name="connsiteX8" fmla="*/ 179291 w 358264"/>
                <a:gd name="connsiteY8" fmla="*/ 281737 h 358264"/>
                <a:gd name="connsiteX9" fmla="*/ 179289 w 358264"/>
                <a:gd name="connsiteY9" fmla="*/ 281737 h 358264"/>
                <a:gd name="connsiteX10" fmla="*/ 76653 w 358264"/>
                <a:gd name="connsiteY10" fmla="*/ 179099 h 358264"/>
                <a:gd name="connsiteX11" fmla="*/ 179289 w 358264"/>
                <a:gd name="connsiteY11" fmla="*/ 76461 h 358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8264" h="358264">
                  <a:moveTo>
                    <a:pt x="179289" y="-33"/>
                  </a:moveTo>
                  <a:cubicBezTo>
                    <a:pt x="80357" y="-33"/>
                    <a:pt x="157" y="80167"/>
                    <a:pt x="157" y="179099"/>
                  </a:cubicBezTo>
                  <a:cubicBezTo>
                    <a:pt x="157" y="278031"/>
                    <a:pt x="80357" y="358231"/>
                    <a:pt x="179289" y="358231"/>
                  </a:cubicBezTo>
                  <a:cubicBezTo>
                    <a:pt x="278221" y="358231"/>
                    <a:pt x="358422" y="278031"/>
                    <a:pt x="358422" y="179099"/>
                  </a:cubicBezTo>
                  <a:cubicBezTo>
                    <a:pt x="358422" y="80167"/>
                    <a:pt x="278221" y="-33"/>
                    <a:pt x="179289" y="-33"/>
                  </a:cubicBezTo>
                  <a:close/>
                  <a:moveTo>
                    <a:pt x="179289" y="76461"/>
                  </a:moveTo>
                  <a:cubicBezTo>
                    <a:pt x="235974" y="76460"/>
                    <a:pt x="281927" y="122412"/>
                    <a:pt x="281928" y="179097"/>
                  </a:cubicBezTo>
                  <a:cubicBezTo>
                    <a:pt x="281928" y="179098"/>
                    <a:pt x="281928" y="179098"/>
                    <a:pt x="281928" y="179099"/>
                  </a:cubicBezTo>
                  <a:cubicBezTo>
                    <a:pt x="281928" y="235784"/>
                    <a:pt x="235976" y="281737"/>
                    <a:pt x="179291" y="281737"/>
                  </a:cubicBezTo>
                  <a:cubicBezTo>
                    <a:pt x="179291" y="281737"/>
                    <a:pt x="179290" y="281737"/>
                    <a:pt x="179289" y="281737"/>
                  </a:cubicBezTo>
                  <a:cubicBezTo>
                    <a:pt x="122604" y="281737"/>
                    <a:pt x="76653" y="235784"/>
                    <a:pt x="76653" y="179099"/>
                  </a:cubicBezTo>
                  <a:cubicBezTo>
                    <a:pt x="76653" y="122414"/>
                    <a:pt x="122605" y="76461"/>
                    <a:pt x="179289" y="76461"/>
                  </a:cubicBezTo>
                  <a:close/>
                </a:path>
              </a:pathLst>
            </a:custGeom>
            <a:solidFill>
              <a:srgbClr val="FF6C00"/>
            </a:solidFill>
            <a:ln w="12685" cap="sq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1380C142-03B9-7C2B-CE3A-1D237ABF4FB5}"/>
                </a:ext>
              </a:extLst>
            </p:cNvPr>
            <p:cNvSpPr/>
            <p:nvPr/>
          </p:nvSpPr>
          <p:spPr>
            <a:xfrm>
              <a:off x="1321454" y="4439527"/>
              <a:ext cx="103557" cy="103557"/>
            </a:xfrm>
            <a:custGeom>
              <a:avLst/>
              <a:gdLst>
                <a:gd name="connsiteX0" fmla="*/ 103715 w 103557"/>
                <a:gd name="connsiteY0" fmla="*/ 51746 h 103557"/>
                <a:gd name="connsiteX1" fmla="*/ 51936 w 103557"/>
                <a:gd name="connsiteY1" fmla="*/ 103524 h 103557"/>
                <a:gd name="connsiteX2" fmla="*/ 157 w 103557"/>
                <a:gd name="connsiteY2" fmla="*/ 51746 h 103557"/>
                <a:gd name="connsiteX3" fmla="*/ 51936 w 103557"/>
                <a:gd name="connsiteY3" fmla="*/ -33 h 103557"/>
                <a:gd name="connsiteX4" fmla="*/ 103715 w 103557"/>
                <a:gd name="connsiteY4" fmla="*/ 51746 h 103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557" h="103557">
                  <a:moveTo>
                    <a:pt x="103715" y="51746"/>
                  </a:moveTo>
                  <a:cubicBezTo>
                    <a:pt x="103715" y="80342"/>
                    <a:pt x="80533" y="103524"/>
                    <a:pt x="51936" y="103524"/>
                  </a:cubicBezTo>
                  <a:cubicBezTo>
                    <a:pt x="23339" y="103524"/>
                    <a:pt x="157" y="80342"/>
                    <a:pt x="157" y="51746"/>
                  </a:cubicBezTo>
                  <a:cubicBezTo>
                    <a:pt x="157" y="23149"/>
                    <a:pt x="23339" y="-33"/>
                    <a:pt x="51936" y="-33"/>
                  </a:cubicBezTo>
                  <a:cubicBezTo>
                    <a:pt x="80533" y="-33"/>
                    <a:pt x="103715" y="23149"/>
                    <a:pt x="103715" y="51746"/>
                  </a:cubicBezTo>
                </a:path>
              </a:pathLst>
            </a:custGeom>
            <a:solidFill>
              <a:srgbClr val="FFCC00"/>
            </a:solidFill>
            <a:ln w="6329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76" name="图形 214">
            <a:extLst>
              <a:ext uri="{FF2B5EF4-FFF2-40B4-BE49-F238E27FC236}">
                <a16:creationId xmlns:a16="http://schemas.microsoft.com/office/drawing/2014/main" id="{8762594D-8661-BC44-1C8C-5792BC94C6BC}"/>
              </a:ext>
            </a:extLst>
          </p:cNvPr>
          <p:cNvGrpSpPr/>
          <p:nvPr/>
        </p:nvGrpSpPr>
        <p:grpSpPr>
          <a:xfrm>
            <a:off x="9036744" y="4360392"/>
            <a:ext cx="475964" cy="475964"/>
            <a:chOff x="9001515" y="3142240"/>
            <a:chExt cx="475964" cy="475964"/>
          </a:xfrm>
        </p:grpSpPr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C88E9000-CE82-62C7-6818-BFF72AAD0D3E}"/>
                </a:ext>
              </a:extLst>
            </p:cNvPr>
            <p:cNvSpPr/>
            <p:nvPr/>
          </p:nvSpPr>
          <p:spPr>
            <a:xfrm>
              <a:off x="9001515" y="3142240"/>
              <a:ext cx="475964" cy="475964"/>
            </a:xfrm>
            <a:custGeom>
              <a:avLst/>
              <a:gdLst>
                <a:gd name="connsiteX0" fmla="*/ 238139 w 475964"/>
                <a:gd name="connsiteY0" fmla="*/ -33 h 475964"/>
                <a:gd name="connsiteX1" fmla="*/ 157 w 475964"/>
                <a:gd name="connsiteY1" fmla="*/ 237949 h 475964"/>
                <a:gd name="connsiteX2" fmla="*/ 238139 w 475964"/>
                <a:gd name="connsiteY2" fmla="*/ 475931 h 475964"/>
                <a:gd name="connsiteX3" fmla="*/ 476122 w 475964"/>
                <a:gd name="connsiteY3" fmla="*/ 237949 h 475964"/>
                <a:gd name="connsiteX4" fmla="*/ 238139 w 475964"/>
                <a:gd name="connsiteY4" fmla="*/ -33 h 475964"/>
                <a:gd name="connsiteX5" fmla="*/ 238139 w 475964"/>
                <a:gd name="connsiteY5" fmla="*/ 101591 h 475964"/>
                <a:gd name="connsiteX6" fmla="*/ 374497 w 475964"/>
                <a:gd name="connsiteY6" fmla="*/ 237947 h 475964"/>
                <a:gd name="connsiteX7" fmla="*/ 374497 w 475964"/>
                <a:gd name="connsiteY7" fmla="*/ 237949 h 475964"/>
                <a:gd name="connsiteX8" fmla="*/ 238142 w 475964"/>
                <a:gd name="connsiteY8" fmla="*/ 374307 h 475964"/>
                <a:gd name="connsiteX9" fmla="*/ 238139 w 475964"/>
                <a:gd name="connsiteY9" fmla="*/ 374307 h 475964"/>
                <a:gd name="connsiteX10" fmla="*/ 101784 w 475964"/>
                <a:gd name="connsiteY10" fmla="*/ 237949 h 475964"/>
                <a:gd name="connsiteX11" fmla="*/ 238139 w 475964"/>
                <a:gd name="connsiteY11" fmla="*/ 101592 h 475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5964" h="475964">
                  <a:moveTo>
                    <a:pt x="238139" y="-33"/>
                  </a:moveTo>
                  <a:cubicBezTo>
                    <a:pt x="106705" y="-33"/>
                    <a:pt x="157" y="106515"/>
                    <a:pt x="157" y="237949"/>
                  </a:cubicBezTo>
                  <a:cubicBezTo>
                    <a:pt x="157" y="369383"/>
                    <a:pt x="106705" y="475931"/>
                    <a:pt x="238139" y="475931"/>
                  </a:cubicBezTo>
                  <a:cubicBezTo>
                    <a:pt x="369573" y="475931"/>
                    <a:pt x="476122" y="369383"/>
                    <a:pt x="476122" y="237949"/>
                  </a:cubicBezTo>
                  <a:cubicBezTo>
                    <a:pt x="476122" y="106515"/>
                    <a:pt x="369573" y="-33"/>
                    <a:pt x="238139" y="-33"/>
                  </a:cubicBezTo>
                  <a:close/>
                  <a:moveTo>
                    <a:pt x="238139" y="101591"/>
                  </a:moveTo>
                  <a:cubicBezTo>
                    <a:pt x="313447" y="101591"/>
                    <a:pt x="374497" y="162639"/>
                    <a:pt x="374497" y="237947"/>
                  </a:cubicBezTo>
                  <a:cubicBezTo>
                    <a:pt x="374497" y="237947"/>
                    <a:pt x="374497" y="237948"/>
                    <a:pt x="374497" y="237949"/>
                  </a:cubicBezTo>
                  <a:cubicBezTo>
                    <a:pt x="374498" y="313257"/>
                    <a:pt x="313450" y="374306"/>
                    <a:pt x="238142" y="374307"/>
                  </a:cubicBezTo>
                  <a:cubicBezTo>
                    <a:pt x="238142" y="374307"/>
                    <a:pt x="238141" y="374307"/>
                    <a:pt x="238139" y="374307"/>
                  </a:cubicBezTo>
                  <a:cubicBezTo>
                    <a:pt x="162832" y="374306"/>
                    <a:pt x="101784" y="313257"/>
                    <a:pt x="101784" y="237949"/>
                  </a:cubicBezTo>
                  <a:cubicBezTo>
                    <a:pt x="101784" y="162642"/>
                    <a:pt x="162832" y="101592"/>
                    <a:pt x="238139" y="101592"/>
                  </a:cubicBezTo>
                  <a:close/>
                </a:path>
              </a:pathLst>
            </a:custGeom>
            <a:solidFill>
              <a:srgbClr val="FF6C00"/>
            </a:solidFill>
            <a:ln w="16852" cap="sq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4945FF6B-3EFA-509A-BA68-457DC25A1258}"/>
                </a:ext>
              </a:extLst>
            </p:cNvPr>
            <p:cNvSpPr/>
            <p:nvPr/>
          </p:nvSpPr>
          <p:spPr>
            <a:xfrm>
              <a:off x="9170709" y="3311432"/>
              <a:ext cx="137578" cy="137578"/>
            </a:xfrm>
            <a:custGeom>
              <a:avLst/>
              <a:gdLst>
                <a:gd name="connsiteX0" fmla="*/ 137735 w 137578"/>
                <a:gd name="connsiteY0" fmla="*/ 68756 h 137578"/>
                <a:gd name="connsiteX1" fmla="*/ 68946 w 137578"/>
                <a:gd name="connsiteY1" fmla="*/ 137546 h 137578"/>
                <a:gd name="connsiteX2" fmla="*/ 157 w 137578"/>
                <a:gd name="connsiteY2" fmla="*/ 68756 h 137578"/>
                <a:gd name="connsiteX3" fmla="*/ 68946 w 137578"/>
                <a:gd name="connsiteY3" fmla="*/ -33 h 137578"/>
                <a:gd name="connsiteX4" fmla="*/ 137735 w 137578"/>
                <a:gd name="connsiteY4" fmla="*/ 68756 h 137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578" h="137578">
                  <a:moveTo>
                    <a:pt x="137735" y="68756"/>
                  </a:moveTo>
                  <a:cubicBezTo>
                    <a:pt x="137735" y="106748"/>
                    <a:pt x="106937" y="137546"/>
                    <a:pt x="68946" y="137546"/>
                  </a:cubicBezTo>
                  <a:cubicBezTo>
                    <a:pt x="30955" y="137546"/>
                    <a:pt x="156" y="106748"/>
                    <a:pt x="157" y="68756"/>
                  </a:cubicBezTo>
                  <a:cubicBezTo>
                    <a:pt x="157" y="30765"/>
                    <a:pt x="30955" y="-33"/>
                    <a:pt x="68946" y="-33"/>
                  </a:cubicBezTo>
                  <a:cubicBezTo>
                    <a:pt x="106938" y="-33"/>
                    <a:pt x="137735" y="30765"/>
                    <a:pt x="137735" y="68756"/>
                  </a:cubicBezTo>
                </a:path>
              </a:pathLst>
            </a:custGeom>
            <a:solidFill>
              <a:srgbClr val="FFCC00"/>
            </a:solidFill>
            <a:ln w="840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79" name="图形 214">
            <a:extLst>
              <a:ext uri="{FF2B5EF4-FFF2-40B4-BE49-F238E27FC236}">
                <a16:creationId xmlns:a16="http://schemas.microsoft.com/office/drawing/2014/main" id="{FEEC8339-03C1-F8C2-66DD-1F6E3E3D4BD6}"/>
              </a:ext>
            </a:extLst>
          </p:cNvPr>
          <p:cNvGrpSpPr/>
          <p:nvPr/>
        </p:nvGrpSpPr>
        <p:grpSpPr>
          <a:xfrm>
            <a:off x="726544" y="384381"/>
            <a:ext cx="316633" cy="316633"/>
            <a:chOff x="2020009" y="2914368"/>
            <a:chExt cx="316633" cy="316633"/>
          </a:xfrm>
          <a:solidFill>
            <a:srgbClr val="FFCC00"/>
          </a:solidFill>
        </p:grpSpPr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6EA2AB09-C068-0FE4-AFD1-CA772CE17E47}"/>
                </a:ext>
              </a:extLst>
            </p:cNvPr>
            <p:cNvSpPr/>
            <p:nvPr/>
          </p:nvSpPr>
          <p:spPr>
            <a:xfrm>
              <a:off x="2020009" y="2914368"/>
              <a:ext cx="316633" cy="316633"/>
            </a:xfrm>
            <a:custGeom>
              <a:avLst/>
              <a:gdLst>
                <a:gd name="connsiteX0" fmla="*/ 263205 w 316633"/>
                <a:gd name="connsiteY0" fmla="*/ -33 h 316633"/>
                <a:gd name="connsiteX1" fmla="*/ 316791 w 316633"/>
                <a:gd name="connsiteY1" fmla="*/ 53553 h 316633"/>
                <a:gd name="connsiteX2" fmla="*/ 53743 w 316633"/>
                <a:gd name="connsiteY2" fmla="*/ 316601 h 316633"/>
                <a:gd name="connsiteX3" fmla="*/ 157 w 316633"/>
                <a:gd name="connsiteY3" fmla="*/ 263014 h 316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633" h="316633">
                  <a:moveTo>
                    <a:pt x="263205" y="-33"/>
                  </a:moveTo>
                  <a:lnTo>
                    <a:pt x="316791" y="53553"/>
                  </a:lnTo>
                  <a:lnTo>
                    <a:pt x="53743" y="316601"/>
                  </a:lnTo>
                  <a:lnTo>
                    <a:pt x="157" y="263014"/>
                  </a:lnTo>
                  <a:close/>
                </a:path>
              </a:pathLst>
            </a:custGeom>
            <a:solidFill>
              <a:srgbClr val="FFCC00"/>
            </a:solidFill>
            <a:ln w="13272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56751D18-28D9-3A19-1FDF-64274AA59B63}"/>
                </a:ext>
              </a:extLst>
            </p:cNvPr>
            <p:cNvSpPr/>
            <p:nvPr/>
          </p:nvSpPr>
          <p:spPr>
            <a:xfrm>
              <a:off x="2020009" y="2914368"/>
              <a:ext cx="316633" cy="316633"/>
            </a:xfrm>
            <a:custGeom>
              <a:avLst/>
              <a:gdLst>
                <a:gd name="connsiteX0" fmla="*/ 157 w 316633"/>
                <a:gd name="connsiteY0" fmla="*/ 53553 h 316633"/>
                <a:gd name="connsiteX1" fmla="*/ 53743 w 316633"/>
                <a:gd name="connsiteY1" fmla="*/ -33 h 316633"/>
                <a:gd name="connsiteX2" fmla="*/ 316791 w 316633"/>
                <a:gd name="connsiteY2" fmla="*/ 263014 h 316633"/>
                <a:gd name="connsiteX3" fmla="*/ 263205 w 316633"/>
                <a:gd name="connsiteY3" fmla="*/ 316601 h 316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633" h="316633">
                  <a:moveTo>
                    <a:pt x="157" y="53553"/>
                  </a:moveTo>
                  <a:lnTo>
                    <a:pt x="53743" y="-33"/>
                  </a:lnTo>
                  <a:lnTo>
                    <a:pt x="316791" y="263014"/>
                  </a:lnTo>
                  <a:lnTo>
                    <a:pt x="263205" y="316601"/>
                  </a:lnTo>
                  <a:close/>
                </a:path>
              </a:pathLst>
            </a:custGeom>
            <a:solidFill>
              <a:srgbClr val="FFCC00"/>
            </a:solidFill>
            <a:ln w="13272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82" name="任意多边形: 形状 481">
            <a:extLst>
              <a:ext uri="{FF2B5EF4-FFF2-40B4-BE49-F238E27FC236}">
                <a16:creationId xmlns:a16="http://schemas.microsoft.com/office/drawing/2014/main" id="{B72079AE-D546-AD27-75BD-A2879A515D86}"/>
              </a:ext>
            </a:extLst>
          </p:cNvPr>
          <p:cNvSpPr/>
          <p:nvPr/>
        </p:nvSpPr>
        <p:spPr>
          <a:xfrm>
            <a:off x="2332815" y="-205266"/>
            <a:ext cx="480142" cy="480145"/>
          </a:xfrm>
          <a:custGeom>
            <a:avLst/>
            <a:gdLst>
              <a:gd name="connsiteX0" fmla="*/ 158 w 480142"/>
              <a:gd name="connsiteY0" fmla="*/ 480113 h 480145"/>
              <a:gd name="connsiteX1" fmla="*/ 480299 w 480142"/>
              <a:gd name="connsiteY1" fmla="*/ 480109 h 480145"/>
              <a:gd name="connsiteX2" fmla="*/ 480300 w 480142"/>
              <a:gd name="connsiteY2" fmla="*/ -29 h 480145"/>
              <a:gd name="connsiteX3" fmla="*/ 157 w 480142"/>
              <a:gd name="connsiteY3" fmla="*/ -33 h 480145"/>
              <a:gd name="connsiteX4" fmla="*/ 55861 w 480142"/>
              <a:gd name="connsiteY4" fmla="*/ 424409 h 480145"/>
              <a:gd name="connsiteX5" fmla="*/ 55860 w 480142"/>
              <a:gd name="connsiteY5" fmla="*/ 55670 h 480145"/>
              <a:gd name="connsiteX6" fmla="*/ 424596 w 480142"/>
              <a:gd name="connsiteY6" fmla="*/ 55674 h 480145"/>
              <a:gd name="connsiteX7" fmla="*/ 424596 w 480142"/>
              <a:gd name="connsiteY7" fmla="*/ 424405 h 480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0142" h="480145">
                <a:moveTo>
                  <a:pt x="158" y="480113"/>
                </a:moveTo>
                <a:lnTo>
                  <a:pt x="480299" y="480109"/>
                </a:lnTo>
                <a:lnTo>
                  <a:pt x="480300" y="-29"/>
                </a:lnTo>
                <a:lnTo>
                  <a:pt x="157" y="-33"/>
                </a:lnTo>
                <a:close/>
                <a:moveTo>
                  <a:pt x="55861" y="424409"/>
                </a:moveTo>
                <a:lnTo>
                  <a:pt x="55860" y="55670"/>
                </a:lnTo>
                <a:lnTo>
                  <a:pt x="424596" y="55674"/>
                </a:lnTo>
                <a:lnTo>
                  <a:pt x="424596" y="424405"/>
                </a:lnTo>
                <a:close/>
              </a:path>
            </a:pathLst>
          </a:custGeom>
          <a:solidFill>
            <a:srgbClr val="FF6C00"/>
          </a:solidFill>
          <a:ln w="30009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83" name="图形 214">
            <a:extLst>
              <a:ext uri="{FF2B5EF4-FFF2-40B4-BE49-F238E27FC236}">
                <a16:creationId xmlns:a16="http://schemas.microsoft.com/office/drawing/2014/main" id="{7120FDF5-224E-4445-1BD5-C34BAC9D4DD5}"/>
              </a:ext>
            </a:extLst>
          </p:cNvPr>
          <p:cNvGrpSpPr/>
          <p:nvPr/>
        </p:nvGrpSpPr>
        <p:grpSpPr>
          <a:xfrm>
            <a:off x="10996902" y="5159872"/>
            <a:ext cx="353850" cy="353840"/>
            <a:chOff x="6155416" y="1910289"/>
            <a:chExt cx="353850" cy="353840"/>
          </a:xfrm>
        </p:grpSpPr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DF0761FD-1D2F-A356-8AA6-D83CD97A279E}"/>
                </a:ext>
              </a:extLst>
            </p:cNvPr>
            <p:cNvSpPr/>
            <p:nvPr/>
          </p:nvSpPr>
          <p:spPr>
            <a:xfrm>
              <a:off x="6155416" y="1910289"/>
              <a:ext cx="353850" cy="353840"/>
            </a:xfrm>
            <a:custGeom>
              <a:avLst/>
              <a:gdLst>
                <a:gd name="connsiteX0" fmla="*/ 224469 w 353850"/>
                <a:gd name="connsiteY0" fmla="*/ -28 h 353840"/>
                <a:gd name="connsiteX1" fmla="*/ 224469 w 353850"/>
                <a:gd name="connsiteY1" fmla="*/ 39 h 353840"/>
                <a:gd name="connsiteX2" fmla="*/ 224469 w 353850"/>
                <a:gd name="connsiteY2" fmla="*/ -28 h 353840"/>
                <a:gd name="connsiteX3" fmla="*/ 224469 w 353850"/>
                <a:gd name="connsiteY3" fmla="*/ 39 h 353840"/>
                <a:gd name="connsiteX4" fmla="*/ 47621 w 353850"/>
                <a:gd name="connsiteY4" fmla="*/ 47425 h 353840"/>
                <a:gd name="connsiteX5" fmla="*/ 234 w 353850"/>
                <a:gd name="connsiteY5" fmla="*/ 224273 h 353840"/>
                <a:gd name="connsiteX6" fmla="*/ 129698 w 353850"/>
                <a:gd name="connsiteY6" fmla="*/ 353735 h 353840"/>
                <a:gd name="connsiteX7" fmla="*/ 306544 w 353850"/>
                <a:gd name="connsiteY7" fmla="*/ 306348 h 353840"/>
                <a:gd name="connsiteX8" fmla="*/ 353931 w 353850"/>
                <a:gd name="connsiteY8" fmla="*/ 129501 h 353840"/>
                <a:gd name="connsiteX9" fmla="*/ 224469 w 353850"/>
                <a:gd name="connsiteY9" fmla="*/ 39 h 353840"/>
                <a:gd name="connsiteX10" fmla="*/ 353931 w 353850"/>
                <a:gd name="connsiteY10" fmla="*/ 129501 h 353840"/>
                <a:gd name="connsiteX11" fmla="*/ 354008 w 353850"/>
                <a:gd name="connsiteY11" fmla="*/ 129483 h 353840"/>
                <a:gd name="connsiteX12" fmla="*/ 353931 w 353850"/>
                <a:gd name="connsiteY12" fmla="*/ 129501 h 353840"/>
                <a:gd name="connsiteX13" fmla="*/ 306544 w 353850"/>
                <a:gd name="connsiteY13" fmla="*/ 306348 h 353840"/>
                <a:gd name="connsiteX14" fmla="*/ 306621 w 353850"/>
                <a:gd name="connsiteY14" fmla="*/ 306396 h 353840"/>
                <a:gd name="connsiteX15" fmla="*/ 306544 w 353850"/>
                <a:gd name="connsiteY15" fmla="*/ 306348 h 353840"/>
                <a:gd name="connsiteX16" fmla="*/ 129698 w 353850"/>
                <a:gd name="connsiteY16" fmla="*/ 353735 h 353840"/>
                <a:gd name="connsiteX17" fmla="*/ 129698 w 353850"/>
                <a:gd name="connsiteY17" fmla="*/ 353802 h 353840"/>
                <a:gd name="connsiteX18" fmla="*/ 129698 w 353850"/>
                <a:gd name="connsiteY18" fmla="*/ 353735 h 353840"/>
                <a:gd name="connsiteX19" fmla="*/ 234 w 353850"/>
                <a:gd name="connsiteY19" fmla="*/ 224273 h 353840"/>
                <a:gd name="connsiteX20" fmla="*/ 157 w 353850"/>
                <a:gd name="connsiteY20" fmla="*/ 224291 h 353840"/>
                <a:gd name="connsiteX21" fmla="*/ 234 w 353850"/>
                <a:gd name="connsiteY21" fmla="*/ 224273 h 353840"/>
                <a:gd name="connsiteX22" fmla="*/ 47621 w 353850"/>
                <a:gd name="connsiteY22" fmla="*/ 47426 h 353840"/>
                <a:gd name="connsiteX23" fmla="*/ 47544 w 353850"/>
                <a:gd name="connsiteY23" fmla="*/ 47378 h 353840"/>
                <a:gd name="connsiteX24" fmla="*/ 47621 w 353850"/>
                <a:gd name="connsiteY24" fmla="*/ 47426 h 353840"/>
                <a:gd name="connsiteX25" fmla="*/ 218484 w 353850"/>
                <a:gd name="connsiteY25" fmla="*/ 22373 h 353840"/>
                <a:gd name="connsiteX26" fmla="*/ 218484 w 353850"/>
                <a:gd name="connsiteY26" fmla="*/ 22433 h 353840"/>
                <a:gd name="connsiteX27" fmla="*/ 331554 w 353850"/>
                <a:gd name="connsiteY27" fmla="*/ 135502 h 353840"/>
                <a:gd name="connsiteX28" fmla="*/ 331631 w 353850"/>
                <a:gd name="connsiteY28" fmla="*/ 135484 h 353840"/>
                <a:gd name="connsiteX29" fmla="*/ 331554 w 353850"/>
                <a:gd name="connsiteY29" fmla="*/ 135502 h 353840"/>
                <a:gd name="connsiteX30" fmla="*/ 331553 w 353850"/>
                <a:gd name="connsiteY30" fmla="*/ 135500 h 353840"/>
                <a:gd name="connsiteX31" fmla="*/ 290168 w 353850"/>
                <a:gd name="connsiteY31" fmla="*/ 289957 h 353840"/>
                <a:gd name="connsiteX32" fmla="*/ 290245 w 353850"/>
                <a:gd name="connsiteY32" fmla="*/ 290005 h 353840"/>
                <a:gd name="connsiteX33" fmla="*/ 290168 w 353850"/>
                <a:gd name="connsiteY33" fmla="*/ 289957 h 353840"/>
                <a:gd name="connsiteX34" fmla="*/ 135712 w 353850"/>
                <a:gd name="connsiteY34" fmla="*/ 331343 h 353840"/>
                <a:gd name="connsiteX35" fmla="*/ 135712 w 353850"/>
                <a:gd name="connsiteY35" fmla="*/ 331403 h 353840"/>
                <a:gd name="connsiteX36" fmla="*/ 135712 w 353850"/>
                <a:gd name="connsiteY36" fmla="*/ 331343 h 353840"/>
                <a:gd name="connsiteX37" fmla="*/ 22643 w 353850"/>
                <a:gd name="connsiteY37" fmla="*/ 218274 h 353840"/>
                <a:gd name="connsiteX38" fmla="*/ 22566 w 353850"/>
                <a:gd name="connsiteY38" fmla="*/ 218292 h 353840"/>
                <a:gd name="connsiteX39" fmla="*/ 22643 w 353850"/>
                <a:gd name="connsiteY39" fmla="*/ 218274 h 353840"/>
                <a:gd name="connsiteX40" fmla="*/ 64029 w 353850"/>
                <a:gd name="connsiteY40" fmla="*/ 63819 h 353840"/>
                <a:gd name="connsiteX41" fmla="*/ 63953 w 353850"/>
                <a:gd name="connsiteY41" fmla="*/ 63771 h 353840"/>
                <a:gd name="connsiteX42" fmla="*/ 64029 w 353850"/>
                <a:gd name="connsiteY42" fmla="*/ 63819 h 353840"/>
                <a:gd name="connsiteX43" fmla="*/ 218483 w 353850"/>
                <a:gd name="connsiteY43" fmla="*/ 22432 h 353840"/>
                <a:gd name="connsiteX44" fmla="*/ 218483 w 353850"/>
                <a:gd name="connsiteY44" fmla="*/ 22372 h 35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53850" h="353840">
                  <a:moveTo>
                    <a:pt x="224469" y="-28"/>
                  </a:moveTo>
                  <a:cubicBezTo>
                    <a:pt x="224469" y="-46"/>
                    <a:pt x="224393" y="-10"/>
                    <a:pt x="224469" y="39"/>
                  </a:cubicBezTo>
                  <a:cubicBezTo>
                    <a:pt x="224546" y="9"/>
                    <a:pt x="224546" y="-9"/>
                    <a:pt x="224469" y="-28"/>
                  </a:cubicBezTo>
                  <a:close/>
                  <a:moveTo>
                    <a:pt x="224469" y="39"/>
                  </a:moveTo>
                  <a:cubicBezTo>
                    <a:pt x="221395" y="2108"/>
                    <a:pt x="51318" y="47681"/>
                    <a:pt x="47621" y="47425"/>
                  </a:cubicBezTo>
                  <a:cubicBezTo>
                    <a:pt x="47867" y="51147"/>
                    <a:pt x="2303" y="221199"/>
                    <a:pt x="234" y="224273"/>
                  </a:cubicBezTo>
                  <a:cubicBezTo>
                    <a:pt x="3564" y="225901"/>
                    <a:pt x="128070" y="350406"/>
                    <a:pt x="129698" y="353735"/>
                  </a:cubicBezTo>
                  <a:cubicBezTo>
                    <a:pt x="132793" y="351660"/>
                    <a:pt x="302847" y="306093"/>
                    <a:pt x="306544" y="306348"/>
                  </a:cubicBezTo>
                  <a:cubicBezTo>
                    <a:pt x="306298" y="302627"/>
                    <a:pt x="351856" y="132597"/>
                    <a:pt x="353931" y="129501"/>
                  </a:cubicBezTo>
                  <a:cubicBezTo>
                    <a:pt x="350602" y="127873"/>
                    <a:pt x="226122" y="3392"/>
                    <a:pt x="224469" y="39"/>
                  </a:cubicBezTo>
                  <a:close/>
                  <a:moveTo>
                    <a:pt x="353931" y="129501"/>
                  </a:moveTo>
                  <a:cubicBezTo>
                    <a:pt x="354008" y="129531"/>
                    <a:pt x="354008" y="129519"/>
                    <a:pt x="354008" y="129483"/>
                  </a:cubicBezTo>
                  <a:cubicBezTo>
                    <a:pt x="354008" y="129447"/>
                    <a:pt x="354008" y="129453"/>
                    <a:pt x="353931" y="129501"/>
                  </a:cubicBezTo>
                  <a:close/>
                  <a:moveTo>
                    <a:pt x="306544" y="306348"/>
                  </a:moveTo>
                  <a:cubicBezTo>
                    <a:pt x="306548" y="306408"/>
                    <a:pt x="306544" y="306425"/>
                    <a:pt x="306621" y="306396"/>
                  </a:cubicBezTo>
                  <a:cubicBezTo>
                    <a:pt x="306621" y="306366"/>
                    <a:pt x="306621" y="306348"/>
                    <a:pt x="306544" y="306348"/>
                  </a:cubicBezTo>
                  <a:close/>
                  <a:moveTo>
                    <a:pt x="129698" y="353735"/>
                  </a:moveTo>
                  <a:cubicBezTo>
                    <a:pt x="129621" y="353765"/>
                    <a:pt x="129621" y="353783"/>
                    <a:pt x="129698" y="353802"/>
                  </a:cubicBezTo>
                  <a:cubicBezTo>
                    <a:pt x="129774" y="353820"/>
                    <a:pt x="129774" y="353784"/>
                    <a:pt x="129698" y="353735"/>
                  </a:cubicBezTo>
                  <a:close/>
                  <a:moveTo>
                    <a:pt x="234" y="224273"/>
                  </a:moveTo>
                  <a:cubicBezTo>
                    <a:pt x="157" y="224255"/>
                    <a:pt x="157" y="224255"/>
                    <a:pt x="157" y="224291"/>
                  </a:cubicBezTo>
                  <a:cubicBezTo>
                    <a:pt x="157" y="224327"/>
                    <a:pt x="157" y="224321"/>
                    <a:pt x="234" y="224273"/>
                  </a:cubicBezTo>
                  <a:close/>
                  <a:moveTo>
                    <a:pt x="47621" y="47426"/>
                  </a:moveTo>
                  <a:cubicBezTo>
                    <a:pt x="47616" y="47366"/>
                    <a:pt x="47621" y="47349"/>
                    <a:pt x="47544" y="47378"/>
                  </a:cubicBezTo>
                  <a:cubicBezTo>
                    <a:pt x="47544" y="47408"/>
                    <a:pt x="47544" y="47426"/>
                    <a:pt x="47621" y="47426"/>
                  </a:cubicBezTo>
                  <a:close/>
                  <a:moveTo>
                    <a:pt x="218484" y="22373"/>
                  </a:moveTo>
                  <a:cubicBezTo>
                    <a:pt x="218484" y="22379"/>
                    <a:pt x="218484" y="22403"/>
                    <a:pt x="218484" y="22433"/>
                  </a:cubicBezTo>
                  <a:cubicBezTo>
                    <a:pt x="219906" y="25341"/>
                    <a:pt x="328622" y="134055"/>
                    <a:pt x="331554" y="135502"/>
                  </a:cubicBezTo>
                  <a:cubicBezTo>
                    <a:pt x="331554" y="135454"/>
                    <a:pt x="331631" y="135454"/>
                    <a:pt x="331631" y="135484"/>
                  </a:cubicBezTo>
                  <a:cubicBezTo>
                    <a:pt x="331637" y="135514"/>
                    <a:pt x="331631" y="135520"/>
                    <a:pt x="331554" y="135502"/>
                  </a:cubicBezTo>
                  <a:cubicBezTo>
                    <a:pt x="331554" y="135502"/>
                    <a:pt x="331553" y="135500"/>
                    <a:pt x="331553" y="135500"/>
                  </a:cubicBezTo>
                  <a:cubicBezTo>
                    <a:pt x="329746" y="138186"/>
                    <a:pt x="289945" y="286727"/>
                    <a:pt x="290168" y="289957"/>
                  </a:cubicBezTo>
                  <a:cubicBezTo>
                    <a:pt x="290245" y="289961"/>
                    <a:pt x="290245" y="289975"/>
                    <a:pt x="290245" y="290005"/>
                  </a:cubicBezTo>
                  <a:cubicBezTo>
                    <a:pt x="290245" y="290023"/>
                    <a:pt x="290168" y="290023"/>
                    <a:pt x="290168" y="289957"/>
                  </a:cubicBezTo>
                  <a:cubicBezTo>
                    <a:pt x="286938" y="289734"/>
                    <a:pt x="138419" y="329530"/>
                    <a:pt x="135712" y="331343"/>
                  </a:cubicBezTo>
                  <a:cubicBezTo>
                    <a:pt x="135712" y="331391"/>
                    <a:pt x="135712" y="331411"/>
                    <a:pt x="135712" y="331403"/>
                  </a:cubicBezTo>
                  <a:cubicBezTo>
                    <a:pt x="135712" y="331397"/>
                    <a:pt x="135712" y="331373"/>
                    <a:pt x="135712" y="331343"/>
                  </a:cubicBezTo>
                  <a:cubicBezTo>
                    <a:pt x="134291" y="328435"/>
                    <a:pt x="25551" y="219696"/>
                    <a:pt x="22643" y="218274"/>
                  </a:cubicBezTo>
                  <a:cubicBezTo>
                    <a:pt x="22643" y="218322"/>
                    <a:pt x="22566" y="218322"/>
                    <a:pt x="22566" y="218292"/>
                  </a:cubicBezTo>
                  <a:cubicBezTo>
                    <a:pt x="22560" y="218262"/>
                    <a:pt x="22566" y="218256"/>
                    <a:pt x="22643" y="218274"/>
                  </a:cubicBezTo>
                  <a:cubicBezTo>
                    <a:pt x="24450" y="215589"/>
                    <a:pt x="64245" y="67072"/>
                    <a:pt x="64029" y="63819"/>
                  </a:cubicBezTo>
                  <a:cubicBezTo>
                    <a:pt x="63953" y="63815"/>
                    <a:pt x="63953" y="63801"/>
                    <a:pt x="63953" y="63771"/>
                  </a:cubicBezTo>
                  <a:cubicBezTo>
                    <a:pt x="63953" y="63753"/>
                    <a:pt x="63953" y="63765"/>
                    <a:pt x="64029" y="63819"/>
                  </a:cubicBezTo>
                  <a:cubicBezTo>
                    <a:pt x="67282" y="64035"/>
                    <a:pt x="215777" y="24245"/>
                    <a:pt x="218483" y="22432"/>
                  </a:cubicBezTo>
                  <a:cubicBezTo>
                    <a:pt x="218483" y="22384"/>
                    <a:pt x="218483" y="22365"/>
                    <a:pt x="218483" y="22372"/>
                  </a:cubicBezTo>
                  <a:close/>
                </a:path>
              </a:pathLst>
            </a:custGeom>
            <a:solidFill>
              <a:srgbClr val="FFCC00"/>
            </a:solidFill>
            <a:ln w="1235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746A97FA-3647-800E-0ED9-73A32203B9AC}"/>
                </a:ext>
              </a:extLst>
            </p:cNvPr>
            <p:cNvSpPr/>
            <p:nvPr/>
          </p:nvSpPr>
          <p:spPr>
            <a:xfrm>
              <a:off x="6209087" y="1963840"/>
              <a:ext cx="246651" cy="246508"/>
            </a:xfrm>
            <a:custGeom>
              <a:avLst/>
              <a:gdLst>
                <a:gd name="connsiteX0" fmla="*/ 44998 w 246651"/>
                <a:gd name="connsiteY0" fmla="*/ 201231 h 246508"/>
                <a:gd name="connsiteX1" fmla="*/ 157 w 246651"/>
                <a:gd name="connsiteY1" fmla="*/ 156126 h 246508"/>
                <a:gd name="connsiteX2" fmla="*/ 4179 w 246651"/>
                <a:gd name="connsiteY2" fmla="*/ 141768 h 246508"/>
                <a:gd name="connsiteX3" fmla="*/ 31301 w 246651"/>
                <a:gd name="connsiteY3" fmla="*/ 40067 h 246508"/>
                <a:gd name="connsiteX4" fmla="*/ 33050 w 246651"/>
                <a:gd name="connsiteY4" fmla="*/ 33008 h 246508"/>
                <a:gd name="connsiteX5" fmla="*/ 49975 w 246651"/>
                <a:gd name="connsiteY5" fmla="*/ 28686 h 246508"/>
                <a:gd name="connsiteX6" fmla="*/ 144726 w 246651"/>
                <a:gd name="connsiteY6" fmla="*/ 3258 h 246508"/>
                <a:gd name="connsiteX7" fmla="*/ 156195 w 246651"/>
                <a:gd name="connsiteY7" fmla="*/ -33 h 246508"/>
                <a:gd name="connsiteX8" fmla="*/ 201502 w 246651"/>
                <a:gd name="connsiteY8" fmla="*/ 45256 h 246508"/>
                <a:gd name="connsiteX9" fmla="*/ 246809 w 246651"/>
                <a:gd name="connsiteY9" fmla="*/ 90545 h 246508"/>
                <a:gd name="connsiteX10" fmla="*/ 244753 w 246651"/>
                <a:gd name="connsiteY10" fmla="*/ 97509 h 246508"/>
                <a:gd name="connsiteX11" fmla="*/ 215545 w 246651"/>
                <a:gd name="connsiteY11" fmla="*/ 206589 h 246508"/>
                <a:gd name="connsiteX12" fmla="*/ 213789 w 246651"/>
                <a:gd name="connsiteY12" fmla="*/ 213677 h 246508"/>
                <a:gd name="connsiteX13" fmla="*/ 206701 w 246651"/>
                <a:gd name="connsiteY13" fmla="*/ 215433 h 246508"/>
                <a:gd name="connsiteX14" fmla="*/ 97656 w 246651"/>
                <a:gd name="connsiteY14" fmla="*/ 244604 h 246508"/>
                <a:gd name="connsiteX15" fmla="*/ 90284 w 246651"/>
                <a:gd name="connsiteY15" fmla="*/ 246471 h 246508"/>
                <a:gd name="connsiteX16" fmla="*/ 44998 w 246651"/>
                <a:gd name="connsiteY16" fmla="*/ 201231 h 246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6651" h="246508">
                  <a:moveTo>
                    <a:pt x="44998" y="201231"/>
                  </a:moveTo>
                  <a:lnTo>
                    <a:pt x="157" y="156126"/>
                  </a:lnTo>
                  <a:lnTo>
                    <a:pt x="4179" y="141768"/>
                  </a:lnTo>
                  <a:cubicBezTo>
                    <a:pt x="11573" y="115371"/>
                    <a:pt x="26663" y="58785"/>
                    <a:pt x="31301" y="40067"/>
                  </a:cubicBezTo>
                  <a:lnTo>
                    <a:pt x="33050" y="33008"/>
                  </a:lnTo>
                  <a:lnTo>
                    <a:pt x="49975" y="28686"/>
                  </a:lnTo>
                  <a:cubicBezTo>
                    <a:pt x="71465" y="23198"/>
                    <a:pt x="129681" y="7575"/>
                    <a:pt x="144726" y="3258"/>
                  </a:cubicBezTo>
                  <a:lnTo>
                    <a:pt x="156195" y="-33"/>
                  </a:lnTo>
                  <a:lnTo>
                    <a:pt x="201502" y="45256"/>
                  </a:lnTo>
                  <a:lnTo>
                    <a:pt x="246809" y="90545"/>
                  </a:lnTo>
                  <a:lnTo>
                    <a:pt x="244753" y="97509"/>
                  </a:lnTo>
                  <a:cubicBezTo>
                    <a:pt x="240630" y="111479"/>
                    <a:pt x="220287" y="187450"/>
                    <a:pt x="215545" y="206589"/>
                  </a:cubicBezTo>
                  <a:lnTo>
                    <a:pt x="213789" y="213677"/>
                  </a:lnTo>
                  <a:lnTo>
                    <a:pt x="206701" y="215433"/>
                  </a:lnTo>
                  <a:cubicBezTo>
                    <a:pt x="188650" y="219905"/>
                    <a:pt x="114238" y="239812"/>
                    <a:pt x="97656" y="244604"/>
                  </a:cubicBezTo>
                  <a:cubicBezTo>
                    <a:pt x="93846" y="245705"/>
                    <a:pt x="90528" y="246545"/>
                    <a:pt x="90284" y="246471"/>
                  </a:cubicBezTo>
                  <a:cubicBezTo>
                    <a:pt x="90039" y="246394"/>
                    <a:pt x="69660" y="226039"/>
                    <a:pt x="44998" y="201231"/>
                  </a:cubicBezTo>
                  <a:close/>
                </a:path>
              </a:pathLst>
            </a:custGeom>
            <a:solidFill>
              <a:srgbClr val="FF6C00"/>
            </a:solidFill>
            <a:ln w="9011" cap="sq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86" name="任意多边形: 形状 485">
            <a:extLst>
              <a:ext uri="{FF2B5EF4-FFF2-40B4-BE49-F238E27FC236}">
                <a16:creationId xmlns:a16="http://schemas.microsoft.com/office/drawing/2014/main" id="{87902877-45A9-56D7-8894-AF9DCAA58063}"/>
              </a:ext>
            </a:extLst>
          </p:cNvPr>
          <p:cNvSpPr/>
          <p:nvPr/>
        </p:nvSpPr>
        <p:spPr>
          <a:xfrm>
            <a:off x="-109388" y="2022346"/>
            <a:ext cx="236028" cy="236027"/>
          </a:xfrm>
          <a:custGeom>
            <a:avLst/>
            <a:gdLst>
              <a:gd name="connsiteX0" fmla="*/ 236185 w 236028"/>
              <a:gd name="connsiteY0" fmla="*/ 117981 h 236027"/>
              <a:gd name="connsiteX1" fmla="*/ 118171 w 236028"/>
              <a:gd name="connsiteY1" fmla="*/ 235995 h 236027"/>
              <a:gd name="connsiteX2" fmla="*/ 157 w 236028"/>
              <a:gd name="connsiteY2" fmla="*/ 117981 h 236027"/>
              <a:gd name="connsiteX3" fmla="*/ 118171 w 236028"/>
              <a:gd name="connsiteY3" fmla="*/ -33 h 236027"/>
              <a:gd name="connsiteX4" fmla="*/ 236185 w 236028"/>
              <a:gd name="connsiteY4" fmla="*/ 117981 h 236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028" h="236027">
                <a:moveTo>
                  <a:pt x="236185" y="117981"/>
                </a:moveTo>
                <a:cubicBezTo>
                  <a:pt x="236185" y="183158"/>
                  <a:pt x="183349" y="235995"/>
                  <a:pt x="118171" y="235995"/>
                </a:cubicBezTo>
                <a:cubicBezTo>
                  <a:pt x="52994" y="235995"/>
                  <a:pt x="157" y="183158"/>
                  <a:pt x="157" y="117981"/>
                </a:cubicBezTo>
                <a:cubicBezTo>
                  <a:pt x="157" y="52804"/>
                  <a:pt x="52994" y="-33"/>
                  <a:pt x="118171" y="-33"/>
                </a:cubicBezTo>
                <a:cubicBezTo>
                  <a:pt x="183348" y="-33"/>
                  <a:pt x="236185" y="52804"/>
                  <a:pt x="236185" y="117981"/>
                </a:cubicBezTo>
              </a:path>
            </a:pathLst>
          </a:custGeom>
          <a:solidFill>
            <a:srgbClr val="FFCC00"/>
          </a:solidFill>
          <a:ln w="14424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87" name="任意多边形: 形状 486">
            <a:extLst>
              <a:ext uri="{FF2B5EF4-FFF2-40B4-BE49-F238E27FC236}">
                <a16:creationId xmlns:a16="http://schemas.microsoft.com/office/drawing/2014/main" id="{6A862239-264D-6040-7EFA-CA0B674AE3DB}"/>
              </a:ext>
            </a:extLst>
          </p:cNvPr>
          <p:cNvSpPr/>
          <p:nvPr/>
        </p:nvSpPr>
        <p:spPr>
          <a:xfrm>
            <a:off x="7244664" y="446149"/>
            <a:ext cx="146706" cy="146706"/>
          </a:xfrm>
          <a:custGeom>
            <a:avLst/>
            <a:gdLst>
              <a:gd name="connsiteX0" fmla="*/ 146863 w 146706"/>
              <a:gd name="connsiteY0" fmla="*/ 73320 h 146706"/>
              <a:gd name="connsiteX1" fmla="*/ 73510 w 146706"/>
              <a:gd name="connsiteY1" fmla="*/ 146673 h 146706"/>
              <a:gd name="connsiteX2" fmla="*/ 157 w 146706"/>
              <a:gd name="connsiteY2" fmla="*/ 73320 h 146706"/>
              <a:gd name="connsiteX3" fmla="*/ 73510 w 146706"/>
              <a:gd name="connsiteY3" fmla="*/ -33 h 146706"/>
              <a:gd name="connsiteX4" fmla="*/ 146863 w 146706"/>
              <a:gd name="connsiteY4" fmla="*/ 73320 h 146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706" h="146706">
                <a:moveTo>
                  <a:pt x="146863" y="73320"/>
                </a:moveTo>
                <a:cubicBezTo>
                  <a:pt x="146863" y="113832"/>
                  <a:pt x="114022" y="146673"/>
                  <a:pt x="73510" y="146673"/>
                </a:cubicBezTo>
                <a:cubicBezTo>
                  <a:pt x="32998" y="146673"/>
                  <a:pt x="157" y="113832"/>
                  <a:pt x="157" y="73320"/>
                </a:cubicBezTo>
                <a:cubicBezTo>
                  <a:pt x="157" y="32808"/>
                  <a:pt x="32998" y="-33"/>
                  <a:pt x="73510" y="-33"/>
                </a:cubicBezTo>
                <a:cubicBezTo>
                  <a:pt x="114022" y="-33"/>
                  <a:pt x="146863" y="32808"/>
                  <a:pt x="146863" y="73320"/>
                </a:cubicBezTo>
              </a:path>
            </a:pathLst>
          </a:custGeom>
          <a:solidFill>
            <a:srgbClr val="FFCC00"/>
          </a:solidFill>
          <a:ln w="896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88" name="任意多边形: 形状 487">
            <a:extLst>
              <a:ext uri="{FF2B5EF4-FFF2-40B4-BE49-F238E27FC236}">
                <a16:creationId xmlns:a16="http://schemas.microsoft.com/office/drawing/2014/main" id="{20325080-8739-EEED-3189-E34CB8499098}"/>
              </a:ext>
            </a:extLst>
          </p:cNvPr>
          <p:cNvSpPr/>
          <p:nvPr/>
        </p:nvSpPr>
        <p:spPr>
          <a:xfrm>
            <a:off x="4316667" y="542698"/>
            <a:ext cx="195460" cy="195460"/>
          </a:xfrm>
          <a:custGeom>
            <a:avLst/>
            <a:gdLst>
              <a:gd name="connsiteX0" fmla="*/ 195617 w 195460"/>
              <a:gd name="connsiteY0" fmla="*/ 97697 h 195460"/>
              <a:gd name="connsiteX1" fmla="*/ 97887 w 195460"/>
              <a:gd name="connsiteY1" fmla="*/ 195427 h 195460"/>
              <a:gd name="connsiteX2" fmla="*/ 157 w 195460"/>
              <a:gd name="connsiteY2" fmla="*/ 97697 h 195460"/>
              <a:gd name="connsiteX3" fmla="*/ 97887 w 195460"/>
              <a:gd name="connsiteY3" fmla="*/ -33 h 195460"/>
              <a:gd name="connsiteX4" fmla="*/ 195617 w 195460"/>
              <a:gd name="connsiteY4" fmla="*/ 97697 h 195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460" h="195460">
                <a:moveTo>
                  <a:pt x="195617" y="97697"/>
                </a:moveTo>
                <a:cubicBezTo>
                  <a:pt x="195617" y="151672"/>
                  <a:pt x="151862" y="195427"/>
                  <a:pt x="97887" y="195427"/>
                </a:cubicBezTo>
                <a:cubicBezTo>
                  <a:pt x="43913" y="195427"/>
                  <a:pt x="157" y="151672"/>
                  <a:pt x="157" y="97697"/>
                </a:cubicBezTo>
                <a:cubicBezTo>
                  <a:pt x="157" y="43722"/>
                  <a:pt x="43912" y="-33"/>
                  <a:pt x="97887" y="-33"/>
                </a:cubicBezTo>
                <a:cubicBezTo>
                  <a:pt x="151862" y="-33"/>
                  <a:pt x="195617" y="43722"/>
                  <a:pt x="195617" y="97697"/>
                </a:cubicBezTo>
              </a:path>
            </a:pathLst>
          </a:custGeom>
          <a:solidFill>
            <a:srgbClr val="FF6C00"/>
          </a:solidFill>
          <a:ln w="1194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89" name="图形 214">
            <a:extLst>
              <a:ext uri="{FF2B5EF4-FFF2-40B4-BE49-F238E27FC236}">
                <a16:creationId xmlns:a16="http://schemas.microsoft.com/office/drawing/2014/main" id="{679F7446-4C47-8F80-1353-93AA38F9DB91}"/>
              </a:ext>
            </a:extLst>
          </p:cNvPr>
          <p:cNvGrpSpPr/>
          <p:nvPr/>
        </p:nvGrpSpPr>
        <p:grpSpPr>
          <a:xfrm>
            <a:off x="5646089" y="6210351"/>
            <a:ext cx="503882" cy="503882"/>
            <a:chOff x="5518246" y="6031682"/>
            <a:chExt cx="503882" cy="503882"/>
          </a:xfrm>
          <a:solidFill>
            <a:srgbClr val="FF6C00"/>
          </a:solidFill>
        </p:grpSpPr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8FB4B6D9-1B91-46CB-7937-0D961E47AFD2}"/>
                </a:ext>
              </a:extLst>
            </p:cNvPr>
            <p:cNvSpPr/>
            <p:nvPr/>
          </p:nvSpPr>
          <p:spPr>
            <a:xfrm>
              <a:off x="5718863" y="6031682"/>
              <a:ext cx="102647" cy="503882"/>
            </a:xfrm>
            <a:custGeom>
              <a:avLst/>
              <a:gdLst>
                <a:gd name="connsiteX0" fmla="*/ 157 w 102647"/>
                <a:gd name="connsiteY0" fmla="*/ -33 h 503882"/>
                <a:gd name="connsiteX1" fmla="*/ 102805 w 102647"/>
                <a:gd name="connsiteY1" fmla="*/ -33 h 503882"/>
                <a:gd name="connsiteX2" fmla="*/ 102805 w 102647"/>
                <a:gd name="connsiteY2" fmla="*/ 503850 h 503882"/>
                <a:gd name="connsiteX3" fmla="*/ 157 w 102647"/>
                <a:gd name="connsiteY3" fmla="*/ 503850 h 503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647" h="503882">
                  <a:moveTo>
                    <a:pt x="157" y="-33"/>
                  </a:moveTo>
                  <a:lnTo>
                    <a:pt x="102805" y="-33"/>
                  </a:lnTo>
                  <a:lnTo>
                    <a:pt x="102805" y="503850"/>
                  </a:lnTo>
                  <a:lnTo>
                    <a:pt x="157" y="503850"/>
                  </a:lnTo>
                  <a:close/>
                </a:path>
              </a:pathLst>
            </a:custGeom>
            <a:solidFill>
              <a:srgbClr val="FF6C00"/>
            </a:solidFill>
            <a:ln w="17977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87527084-459A-35AB-F76B-1FE2C8E55A8F}"/>
                </a:ext>
              </a:extLst>
            </p:cNvPr>
            <p:cNvSpPr/>
            <p:nvPr/>
          </p:nvSpPr>
          <p:spPr>
            <a:xfrm>
              <a:off x="5518246" y="6232300"/>
              <a:ext cx="503882" cy="102647"/>
            </a:xfrm>
            <a:custGeom>
              <a:avLst/>
              <a:gdLst>
                <a:gd name="connsiteX0" fmla="*/ 157 w 503882"/>
                <a:gd name="connsiteY0" fmla="*/ 102614 h 102647"/>
                <a:gd name="connsiteX1" fmla="*/ 157 w 503882"/>
                <a:gd name="connsiteY1" fmla="*/ -33 h 102647"/>
                <a:gd name="connsiteX2" fmla="*/ 504039 w 503882"/>
                <a:gd name="connsiteY2" fmla="*/ -33 h 102647"/>
                <a:gd name="connsiteX3" fmla="*/ 504039 w 503882"/>
                <a:gd name="connsiteY3" fmla="*/ 102614 h 10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3882" h="102647">
                  <a:moveTo>
                    <a:pt x="157" y="102614"/>
                  </a:moveTo>
                  <a:lnTo>
                    <a:pt x="157" y="-33"/>
                  </a:lnTo>
                  <a:lnTo>
                    <a:pt x="504039" y="-33"/>
                  </a:lnTo>
                  <a:lnTo>
                    <a:pt x="504039" y="102614"/>
                  </a:lnTo>
                  <a:close/>
                </a:path>
              </a:pathLst>
            </a:custGeom>
            <a:solidFill>
              <a:srgbClr val="FF6C00"/>
            </a:solidFill>
            <a:ln w="17977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2" name="图形 214">
            <a:extLst>
              <a:ext uri="{FF2B5EF4-FFF2-40B4-BE49-F238E27FC236}">
                <a16:creationId xmlns:a16="http://schemas.microsoft.com/office/drawing/2014/main" id="{6BE98D77-5607-35B2-EDD2-AEC4F4B51E04}"/>
              </a:ext>
            </a:extLst>
          </p:cNvPr>
          <p:cNvGrpSpPr/>
          <p:nvPr/>
        </p:nvGrpSpPr>
        <p:grpSpPr>
          <a:xfrm>
            <a:off x="10708836" y="3220972"/>
            <a:ext cx="594613" cy="594613"/>
            <a:chOff x="8994517" y="1669032"/>
            <a:chExt cx="594613" cy="594613"/>
          </a:xfrm>
          <a:noFill/>
        </p:grpSpPr>
        <p:sp>
          <p:nvSpPr>
            <p:cNvPr id="493" name="任意多边形: 形状 492">
              <a:extLst>
                <a:ext uri="{FF2B5EF4-FFF2-40B4-BE49-F238E27FC236}">
                  <a16:creationId xmlns:a16="http://schemas.microsoft.com/office/drawing/2014/main" id="{27B2513B-6C09-753E-EC8B-576B3F6517A0}"/>
                </a:ext>
              </a:extLst>
            </p:cNvPr>
            <p:cNvSpPr/>
            <p:nvPr/>
          </p:nvSpPr>
          <p:spPr>
            <a:xfrm rot="8100000" flipV="1">
              <a:off x="8923840" y="1891483"/>
              <a:ext cx="659544" cy="73288"/>
            </a:xfrm>
            <a:custGeom>
              <a:avLst/>
              <a:gdLst>
                <a:gd name="connsiteX0" fmla="*/ 1530 w 659544"/>
                <a:gd name="connsiteY0" fmla="*/ 320 h 73288"/>
                <a:gd name="connsiteX1" fmla="*/ 74819 w 659544"/>
                <a:gd name="connsiteY1" fmla="*/ 73609 h 73288"/>
                <a:gd name="connsiteX2" fmla="*/ 74819 w 659544"/>
                <a:gd name="connsiteY2" fmla="*/ 73609 h 73288"/>
                <a:gd name="connsiteX3" fmla="*/ 148108 w 659544"/>
                <a:gd name="connsiteY3" fmla="*/ 320 h 73288"/>
                <a:gd name="connsiteX4" fmla="*/ 148108 w 659544"/>
                <a:gd name="connsiteY4" fmla="*/ 320 h 73288"/>
                <a:gd name="connsiteX5" fmla="*/ 221397 w 659544"/>
                <a:gd name="connsiteY5" fmla="*/ 73609 h 73288"/>
                <a:gd name="connsiteX6" fmla="*/ 221397 w 659544"/>
                <a:gd name="connsiteY6" fmla="*/ 73609 h 73288"/>
                <a:gd name="connsiteX7" fmla="*/ 294658 w 659544"/>
                <a:gd name="connsiteY7" fmla="*/ 320 h 73288"/>
                <a:gd name="connsiteX8" fmla="*/ 294658 w 659544"/>
                <a:gd name="connsiteY8" fmla="*/ 320 h 73288"/>
                <a:gd name="connsiteX9" fmla="*/ 367947 w 659544"/>
                <a:gd name="connsiteY9" fmla="*/ 73609 h 73288"/>
                <a:gd name="connsiteX10" fmla="*/ 367947 w 659544"/>
                <a:gd name="connsiteY10" fmla="*/ 73609 h 73288"/>
                <a:gd name="connsiteX11" fmla="*/ 441236 w 659544"/>
                <a:gd name="connsiteY11" fmla="*/ 320 h 73288"/>
                <a:gd name="connsiteX12" fmla="*/ 441236 w 659544"/>
                <a:gd name="connsiteY12" fmla="*/ 320 h 73288"/>
                <a:gd name="connsiteX13" fmla="*/ 514525 w 659544"/>
                <a:gd name="connsiteY13" fmla="*/ 73609 h 73288"/>
                <a:gd name="connsiteX14" fmla="*/ 514525 w 659544"/>
                <a:gd name="connsiteY14" fmla="*/ 73609 h 73288"/>
                <a:gd name="connsiteX15" fmla="*/ 587813 w 659544"/>
                <a:gd name="connsiteY15" fmla="*/ 320 h 73288"/>
                <a:gd name="connsiteX16" fmla="*/ 587813 w 659544"/>
                <a:gd name="connsiteY16" fmla="*/ 320 h 73288"/>
                <a:gd name="connsiteX17" fmla="*/ 661075 w 659544"/>
                <a:gd name="connsiteY17" fmla="*/ 73609 h 73288"/>
                <a:gd name="connsiteX18" fmla="*/ 661075 w 659544"/>
                <a:gd name="connsiteY18" fmla="*/ 73609 h 73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59544" h="73288">
                  <a:moveTo>
                    <a:pt x="1530" y="320"/>
                  </a:moveTo>
                  <a:lnTo>
                    <a:pt x="74819" y="73609"/>
                  </a:lnTo>
                  <a:lnTo>
                    <a:pt x="74819" y="73609"/>
                  </a:lnTo>
                  <a:lnTo>
                    <a:pt x="148108" y="320"/>
                  </a:lnTo>
                  <a:lnTo>
                    <a:pt x="148108" y="320"/>
                  </a:lnTo>
                  <a:lnTo>
                    <a:pt x="221397" y="73609"/>
                  </a:lnTo>
                  <a:lnTo>
                    <a:pt x="221397" y="73609"/>
                  </a:lnTo>
                  <a:lnTo>
                    <a:pt x="294658" y="320"/>
                  </a:lnTo>
                  <a:lnTo>
                    <a:pt x="294658" y="320"/>
                  </a:lnTo>
                  <a:lnTo>
                    <a:pt x="367947" y="73609"/>
                  </a:lnTo>
                  <a:lnTo>
                    <a:pt x="367947" y="73609"/>
                  </a:lnTo>
                  <a:lnTo>
                    <a:pt x="441236" y="320"/>
                  </a:lnTo>
                  <a:lnTo>
                    <a:pt x="441236" y="320"/>
                  </a:lnTo>
                  <a:lnTo>
                    <a:pt x="514525" y="73609"/>
                  </a:lnTo>
                  <a:lnTo>
                    <a:pt x="514525" y="73609"/>
                  </a:lnTo>
                  <a:lnTo>
                    <a:pt x="587813" y="320"/>
                  </a:lnTo>
                  <a:lnTo>
                    <a:pt x="587813" y="320"/>
                  </a:lnTo>
                  <a:lnTo>
                    <a:pt x="661075" y="73609"/>
                  </a:lnTo>
                  <a:lnTo>
                    <a:pt x="661075" y="73609"/>
                  </a:lnTo>
                </a:path>
              </a:pathLst>
            </a:custGeom>
            <a:noFill/>
            <a:ln w="34738" cap="flat">
              <a:solidFill>
                <a:srgbClr val="FF6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id="{C384CAA5-D181-5338-231F-4D21627D1917}"/>
                </a:ext>
              </a:extLst>
            </p:cNvPr>
            <p:cNvSpPr/>
            <p:nvPr/>
          </p:nvSpPr>
          <p:spPr>
            <a:xfrm rot="8100000" flipV="1">
              <a:off x="9000263" y="1967906"/>
              <a:ext cx="659544" cy="73288"/>
            </a:xfrm>
            <a:custGeom>
              <a:avLst/>
              <a:gdLst>
                <a:gd name="connsiteX0" fmla="*/ 1543 w 659544"/>
                <a:gd name="connsiteY0" fmla="*/ 333 h 73288"/>
                <a:gd name="connsiteX1" fmla="*/ 74832 w 659544"/>
                <a:gd name="connsiteY1" fmla="*/ 73622 h 73288"/>
                <a:gd name="connsiteX2" fmla="*/ 74832 w 659544"/>
                <a:gd name="connsiteY2" fmla="*/ 73622 h 73288"/>
                <a:gd name="connsiteX3" fmla="*/ 148121 w 659544"/>
                <a:gd name="connsiteY3" fmla="*/ 333 h 73288"/>
                <a:gd name="connsiteX4" fmla="*/ 148121 w 659544"/>
                <a:gd name="connsiteY4" fmla="*/ 333 h 73288"/>
                <a:gd name="connsiteX5" fmla="*/ 221410 w 659544"/>
                <a:gd name="connsiteY5" fmla="*/ 73622 h 73288"/>
                <a:gd name="connsiteX6" fmla="*/ 221410 w 659544"/>
                <a:gd name="connsiteY6" fmla="*/ 73622 h 73288"/>
                <a:gd name="connsiteX7" fmla="*/ 294671 w 659544"/>
                <a:gd name="connsiteY7" fmla="*/ 333 h 73288"/>
                <a:gd name="connsiteX8" fmla="*/ 294671 w 659544"/>
                <a:gd name="connsiteY8" fmla="*/ 333 h 73288"/>
                <a:gd name="connsiteX9" fmla="*/ 367960 w 659544"/>
                <a:gd name="connsiteY9" fmla="*/ 73622 h 73288"/>
                <a:gd name="connsiteX10" fmla="*/ 367960 w 659544"/>
                <a:gd name="connsiteY10" fmla="*/ 73622 h 73288"/>
                <a:gd name="connsiteX11" fmla="*/ 441249 w 659544"/>
                <a:gd name="connsiteY11" fmla="*/ 333 h 73288"/>
                <a:gd name="connsiteX12" fmla="*/ 441249 w 659544"/>
                <a:gd name="connsiteY12" fmla="*/ 333 h 73288"/>
                <a:gd name="connsiteX13" fmla="*/ 514537 w 659544"/>
                <a:gd name="connsiteY13" fmla="*/ 73622 h 73288"/>
                <a:gd name="connsiteX14" fmla="*/ 514537 w 659544"/>
                <a:gd name="connsiteY14" fmla="*/ 73622 h 73288"/>
                <a:gd name="connsiteX15" fmla="*/ 587826 w 659544"/>
                <a:gd name="connsiteY15" fmla="*/ 333 h 73288"/>
                <a:gd name="connsiteX16" fmla="*/ 587826 w 659544"/>
                <a:gd name="connsiteY16" fmla="*/ 333 h 73288"/>
                <a:gd name="connsiteX17" fmla="*/ 661087 w 659544"/>
                <a:gd name="connsiteY17" fmla="*/ 73622 h 73288"/>
                <a:gd name="connsiteX18" fmla="*/ 661087 w 659544"/>
                <a:gd name="connsiteY18" fmla="*/ 73622 h 73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59544" h="73288">
                  <a:moveTo>
                    <a:pt x="1543" y="333"/>
                  </a:moveTo>
                  <a:lnTo>
                    <a:pt x="74832" y="73622"/>
                  </a:lnTo>
                  <a:lnTo>
                    <a:pt x="74832" y="73622"/>
                  </a:lnTo>
                  <a:lnTo>
                    <a:pt x="148121" y="333"/>
                  </a:lnTo>
                  <a:lnTo>
                    <a:pt x="148121" y="333"/>
                  </a:lnTo>
                  <a:lnTo>
                    <a:pt x="221410" y="73622"/>
                  </a:lnTo>
                  <a:lnTo>
                    <a:pt x="221410" y="73622"/>
                  </a:lnTo>
                  <a:lnTo>
                    <a:pt x="294671" y="333"/>
                  </a:lnTo>
                  <a:lnTo>
                    <a:pt x="294671" y="333"/>
                  </a:lnTo>
                  <a:lnTo>
                    <a:pt x="367960" y="73622"/>
                  </a:lnTo>
                  <a:lnTo>
                    <a:pt x="367960" y="73622"/>
                  </a:lnTo>
                  <a:lnTo>
                    <a:pt x="441249" y="333"/>
                  </a:lnTo>
                  <a:lnTo>
                    <a:pt x="441249" y="333"/>
                  </a:lnTo>
                  <a:lnTo>
                    <a:pt x="514537" y="73622"/>
                  </a:lnTo>
                  <a:lnTo>
                    <a:pt x="514537" y="73622"/>
                  </a:lnTo>
                  <a:lnTo>
                    <a:pt x="587826" y="333"/>
                  </a:lnTo>
                  <a:lnTo>
                    <a:pt x="587826" y="333"/>
                  </a:lnTo>
                  <a:lnTo>
                    <a:pt x="661087" y="73622"/>
                  </a:lnTo>
                  <a:lnTo>
                    <a:pt x="661087" y="73622"/>
                  </a:lnTo>
                </a:path>
              </a:pathLst>
            </a:custGeom>
            <a:noFill/>
            <a:ln w="34738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95" name="任意多边形: 形状 494">
            <a:extLst>
              <a:ext uri="{FF2B5EF4-FFF2-40B4-BE49-F238E27FC236}">
                <a16:creationId xmlns:a16="http://schemas.microsoft.com/office/drawing/2014/main" id="{FB937E9C-0CC9-CE04-6727-FC12B7237FB0}"/>
              </a:ext>
            </a:extLst>
          </p:cNvPr>
          <p:cNvSpPr/>
          <p:nvPr/>
        </p:nvSpPr>
        <p:spPr>
          <a:xfrm>
            <a:off x="6391203" y="5851277"/>
            <a:ext cx="316083" cy="316086"/>
          </a:xfrm>
          <a:custGeom>
            <a:avLst/>
            <a:gdLst>
              <a:gd name="connsiteX0" fmla="*/ 158 w 316083"/>
              <a:gd name="connsiteY0" fmla="*/ 316053 h 316086"/>
              <a:gd name="connsiteX1" fmla="*/ 316241 w 316083"/>
              <a:gd name="connsiteY1" fmla="*/ 316051 h 316086"/>
              <a:gd name="connsiteX2" fmla="*/ 316241 w 316083"/>
              <a:gd name="connsiteY2" fmla="*/ -30 h 316086"/>
              <a:gd name="connsiteX3" fmla="*/ 157 w 316083"/>
              <a:gd name="connsiteY3" fmla="*/ -33 h 316086"/>
              <a:gd name="connsiteX4" fmla="*/ 36828 w 316083"/>
              <a:gd name="connsiteY4" fmla="*/ 279383 h 316086"/>
              <a:gd name="connsiteX5" fmla="*/ 36827 w 316083"/>
              <a:gd name="connsiteY5" fmla="*/ 36637 h 316086"/>
              <a:gd name="connsiteX6" fmla="*/ 279571 w 316083"/>
              <a:gd name="connsiteY6" fmla="*/ 36640 h 316086"/>
              <a:gd name="connsiteX7" fmla="*/ 279571 w 316083"/>
              <a:gd name="connsiteY7" fmla="*/ 279380 h 316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6083" h="316086">
                <a:moveTo>
                  <a:pt x="158" y="316053"/>
                </a:moveTo>
                <a:lnTo>
                  <a:pt x="316241" y="316051"/>
                </a:lnTo>
                <a:lnTo>
                  <a:pt x="316241" y="-30"/>
                </a:lnTo>
                <a:lnTo>
                  <a:pt x="157" y="-33"/>
                </a:lnTo>
                <a:close/>
                <a:moveTo>
                  <a:pt x="36828" y="279383"/>
                </a:moveTo>
                <a:lnTo>
                  <a:pt x="36827" y="36637"/>
                </a:lnTo>
                <a:lnTo>
                  <a:pt x="279571" y="36640"/>
                </a:lnTo>
                <a:lnTo>
                  <a:pt x="279571" y="279380"/>
                </a:lnTo>
                <a:close/>
              </a:path>
            </a:pathLst>
          </a:custGeom>
          <a:solidFill>
            <a:srgbClr val="FFCC00"/>
          </a:solidFill>
          <a:ln w="1975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98" name="文本框 497">
            <a:extLst>
              <a:ext uri="{FF2B5EF4-FFF2-40B4-BE49-F238E27FC236}">
                <a16:creationId xmlns:a16="http://schemas.microsoft.com/office/drawing/2014/main" id="{56DBA6F9-226D-46DC-9BB9-582340C5E60A}"/>
              </a:ext>
            </a:extLst>
          </p:cNvPr>
          <p:cNvSpPr txBox="1"/>
          <p:nvPr/>
        </p:nvSpPr>
        <p:spPr>
          <a:xfrm>
            <a:off x="3191407" y="1627312"/>
            <a:ext cx="668644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几何风工作汇报 </a:t>
            </a:r>
          </a:p>
        </p:txBody>
      </p:sp>
      <p:sp>
        <p:nvSpPr>
          <p:cNvPr id="509" name="文本框 508">
            <a:extLst>
              <a:ext uri="{FF2B5EF4-FFF2-40B4-BE49-F238E27FC236}">
                <a16:creationId xmlns:a16="http://schemas.microsoft.com/office/drawing/2014/main" id="{0734167C-EF01-912E-B9B7-145444F50FF9}"/>
              </a:ext>
            </a:extLst>
          </p:cNvPr>
          <p:cNvSpPr txBox="1"/>
          <p:nvPr/>
        </p:nvSpPr>
        <p:spPr>
          <a:xfrm>
            <a:off x="3647464" y="2936558"/>
            <a:ext cx="48846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F7F00"/>
                </a:solidFill>
                <a:latin typeface="+mn-ea"/>
              </a:rPr>
              <a:t>工作汇报  </a:t>
            </a:r>
            <a:r>
              <a:rPr lang="en-US" altLang="zh-CN" b="1" dirty="0">
                <a:solidFill>
                  <a:srgbClr val="FF7F00"/>
                </a:solidFill>
                <a:latin typeface="+mn-ea"/>
              </a:rPr>
              <a:t>/  </a:t>
            </a:r>
            <a:r>
              <a:rPr lang="zh-CN" altLang="en-US" b="1" dirty="0">
                <a:solidFill>
                  <a:srgbClr val="FF7F00"/>
                </a:solidFill>
                <a:latin typeface="+mn-ea"/>
              </a:rPr>
              <a:t>工作总结  </a:t>
            </a:r>
            <a:r>
              <a:rPr lang="en-US" altLang="zh-CN" b="1" dirty="0">
                <a:solidFill>
                  <a:srgbClr val="FF7F00"/>
                </a:solidFill>
                <a:latin typeface="+mn-ea"/>
              </a:rPr>
              <a:t>/  </a:t>
            </a:r>
            <a:r>
              <a:rPr lang="zh-CN" altLang="en-US" b="1" dirty="0">
                <a:solidFill>
                  <a:srgbClr val="FF7F00"/>
                </a:solidFill>
                <a:latin typeface="+mn-ea"/>
              </a:rPr>
              <a:t>商务汇报  </a:t>
            </a:r>
            <a:r>
              <a:rPr lang="en-US" altLang="zh-CN" b="1" dirty="0">
                <a:solidFill>
                  <a:srgbClr val="FF7F00"/>
                </a:solidFill>
                <a:latin typeface="+mn-ea"/>
              </a:rPr>
              <a:t>/  </a:t>
            </a:r>
            <a:r>
              <a:rPr lang="zh-CN" altLang="en-US" b="1" dirty="0">
                <a:solidFill>
                  <a:srgbClr val="FF7F00"/>
                </a:solidFill>
                <a:latin typeface="+mn-ea"/>
              </a:rPr>
              <a:t>述职演示</a:t>
            </a:r>
          </a:p>
        </p:txBody>
      </p:sp>
      <p:sp>
        <p:nvSpPr>
          <p:cNvPr id="514" name="文本框 513">
            <a:extLst>
              <a:ext uri="{FF2B5EF4-FFF2-40B4-BE49-F238E27FC236}">
                <a16:creationId xmlns:a16="http://schemas.microsoft.com/office/drawing/2014/main" id="{6E571EDD-1F53-096A-57B5-BD8B2CE1D15B}"/>
              </a:ext>
            </a:extLst>
          </p:cNvPr>
          <p:cNvSpPr txBox="1"/>
          <p:nvPr/>
        </p:nvSpPr>
        <p:spPr>
          <a:xfrm>
            <a:off x="2107086" y="3656521"/>
            <a:ext cx="7767029" cy="571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516" name="文本框 515">
            <a:extLst>
              <a:ext uri="{FF2B5EF4-FFF2-40B4-BE49-F238E27FC236}">
                <a16:creationId xmlns:a16="http://schemas.microsoft.com/office/drawing/2014/main" id="{D2C19EFC-F8A8-1409-F208-FF12A7F22A0B}"/>
              </a:ext>
            </a:extLst>
          </p:cNvPr>
          <p:cNvSpPr txBox="1"/>
          <p:nvPr/>
        </p:nvSpPr>
        <p:spPr>
          <a:xfrm>
            <a:off x="4169597" y="4572006"/>
            <a:ext cx="2119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400" dirty="0">
                <a:sym typeface="+mn-lt"/>
              </a:rPr>
              <a:t>汇报人：</a:t>
            </a:r>
            <a:r>
              <a:rPr lang="en-US" altLang="zh-CN" sz="1400" dirty="0">
                <a:sym typeface="+mn-lt"/>
              </a:rPr>
              <a:t>51PPT</a:t>
            </a:r>
            <a:r>
              <a:rPr lang="zh-CN" altLang="en-US" sz="1400" dirty="0">
                <a:sym typeface="+mn-lt"/>
              </a:rPr>
              <a:t>模板网</a:t>
            </a:r>
          </a:p>
        </p:txBody>
      </p:sp>
      <p:sp>
        <p:nvSpPr>
          <p:cNvPr id="517" name="iconfont-10019-4889788">
            <a:extLst>
              <a:ext uri="{FF2B5EF4-FFF2-40B4-BE49-F238E27FC236}">
                <a16:creationId xmlns:a16="http://schemas.microsoft.com/office/drawing/2014/main" id="{94ABAE0F-682D-168F-B097-89DCB0A118A3}"/>
              </a:ext>
            </a:extLst>
          </p:cNvPr>
          <p:cNvSpPr/>
          <p:nvPr/>
        </p:nvSpPr>
        <p:spPr>
          <a:xfrm>
            <a:off x="3838080" y="4546294"/>
            <a:ext cx="328027" cy="328027"/>
          </a:xfrm>
          <a:custGeom>
            <a:avLst/>
            <a:gdLst>
              <a:gd name="T0" fmla="*/ 6383 w 12767"/>
              <a:gd name="T1" fmla="*/ 0 h 12767"/>
              <a:gd name="T2" fmla="*/ 0 w 12767"/>
              <a:gd name="T3" fmla="*/ 6383 h 12767"/>
              <a:gd name="T4" fmla="*/ 6383 w 12767"/>
              <a:gd name="T5" fmla="*/ 12767 h 12767"/>
              <a:gd name="T6" fmla="*/ 12767 w 12767"/>
              <a:gd name="T7" fmla="*/ 6383 h 12767"/>
              <a:gd name="T8" fmla="*/ 6383 w 12767"/>
              <a:gd name="T9" fmla="*/ 0 h 12767"/>
              <a:gd name="T10" fmla="*/ 6383 w 12767"/>
              <a:gd name="T11" fmla="*/ 870 h 12767"/>
              <a:gd name="T12" fmla="*/ 11897 w 12767"/>
              <a:gd name="T13" fmla="*/ 6383 h 12767"/>
              <a:gd name="T14" fmla="*/ 11032 w 12767"/>
              <a:gd name="T15" fmla="*/ 9349 h 12767"/>
              <a:gd name="T16" fmla="*/ 7524 w 12767"/>
              <a:gd name="T17" fmla="*/ 7451 h 12767"/>
              <a:gd name="T18" fmla="*/ 9004 w 12767"/>
              <a:gd name="T19" fmla="*/ 5101 h 12767"/>
              <a:gd name="T20" fmla="*/ 6393 w 12767"/>
              <a:gd name="T21" fmla="*/ 2489 h 12767"/>
              <a:gd name="T22" fmla="*/ 3781 w 12767"/>
              <a:gd name="T23" fmla="*/ 5101 h 12767"/>
              <a:gd name="T24" fmla="*/ 5261 w 12767"/>
              <a:gd name="T25" fmla="*/ 7451 h 12767"/>
              <a:gd name="T26" fmla="*/ 1743 w 12767"/>
              <a:gd name="T27" fmla="*/ 9361 h 12767"/>
              <a:gd name="T28" fmla="*/ 870 w 12767"/>
              <a:gd name="T29" fmla="*/ 6383 h 12767"/>
              <a:gd name="T30" fmla="*/ 6383 w 12767"/>
              <a:gd name="T31" fmla="*/ 870 h 12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767" h="12767">
                <a:moveTo>
                  <a:pt x="6383" y="0"/>
                </a:moveTo>
                <a:cubicBezTo>
                  <a:pt x="2858" y="0"/>
                  <a:pt x="0" y="2858"/>
                  <a:pt x="0" y="6383"/>
                </a:cubicBezTo>
                <a:cubicBezTo>
                  <a:pt x="0" y="9909"/>
                  <a:pt x="2858" y="12767"/>
                  <a:pt x="6383" y="12767"/>
                </a:cubicBezTo>
                <a:cubicBezTo>
                  <a:pt x="9909" y="12767"/>
                  <a:pt x="12767" y="9909"/>
                  <a:pt x="12767" y="6383"/>
                </a:cubicBezTo>
                <a:cubicBezTo>
                  <a:pt x="12767" y="2858"/>
                  <a:pt x="9909" y="0"/>
                  <a:pt x="6383" y="0"/>
                </a:cubicBezTo>
                <a:close/>
                <a:moveTo>
                  <a:pt x="6383" y="870"/>
                </a:moveTo>
                <a:cubicBezTo>
                  <a:pt x="9428" y="870"/>
                  <a:pt x="11897" y="3339"/>
                  <a:pt x="11897" y="6383"/>
                </a:cubicBezTo>
                <a:cubicBezTo>
                  <a:pt x="11897" y="7475"/>
                  <a:pt x="11579" y="8493"/>
                  <a:pt x="11032" y="9349"/>
                </a:cubicBezTo>
                <a:cubicBezTo>
                  <a:pt x="10114" y="8379"/>
                  <a:pt x="8895" y="7697"/>
                  <a:pt x="7524" y="7451"/>
                </a:cubicBezTo>
                <a:cubicBezTo>
                  <a:pt x="8399" y="7030"/>
                  <a:pt x="9004" y="6137"/>
                  <a:pt x="9004" y="5101"/>
                </a:cubicBezTo>
                <a:cubicBezTo>
                  <a:pt x="9004" y="3658"/>
                  <a:pt x="7835" y="2489"/>
                  <a:pt x="6393" y="2489"/>
                </a:cubicBezTo>
                <a:cubicBezTo>
                  <a:pt x="4950" y="2489"/>
                  <a:pt x="3781" y="3658"/>
                  <a:pt x="3781" y="5101"/>
                </a:cubicBezTo>
                <a:cubicBezTo>
                  <a:pt x="3781" y="6137"/>
                  <a:pt x="4386" y="7030"/>
                  <a:pt x="5261" y="7451"/>
                </a:cubicBezTo>
                <a:cubicBezTo>
                  <a:pt x="3885" y="7698"/>
                  <a:pt x="2662" y="8385"/>
                  <a:pt x="1743" y="9361"/>
                </a:cubicBezTo>
                <a:cubicBezTo>
                  <a:pt x="1190" y="8502"/>
                  <a:pt x="870" y="7480"/>
                  <a:pt x="870" y="6383"/>
                </a:cubicBezTo>
                <a:cubicBezTo>
                  <a:pt x="870" y="3339"/>
                  <a:pt x="3339" y="870"/>
                  <a:pt x="6383" y="870"/>
                </a:cubicBezTo>
                <a:close/>
              </a:path>
            </a:pathLst>
          </a:custGeom>
          <a:noFill/>
          <a:ln w="2540" cap="flat">
            <a:solidFill>
              <a:srgbClr val="FF7F00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518" name="文本框 517">
            <a:extLst>
              <a:ext uri="{FF2B5EF4-FFF2-40B4-BE49-F238E27FC236}">
                <a16:creationId xmlns:a16="http://schemas.microsoft.com/office/drawing/2014/main" id="{96EE1EBE-0A41-67C1-0257-DB469C9A0DA8}"/>
              </a:ext>
            </a:extLst>
          </p:cNvPr>
          <p:cNvSpPr txBox="1"/>
          <p:nvPr/>
        </p:nvSpPr>
        <p:spPr>
          <a:xfrm>
            <a:off x="6696215" y="4566547"/>
            <a:ext cx="20064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时间：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2023.11.16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519" name="iconfont-11899-5651509">
            <a:extLst>
              <a:ext uri="{FF2B5EF4-FFF2-40B4-BE49-F238E27FC236}">
                <a16:creationId xmlns:a16="http://schemas.microsoft.com/office/drawing/2014/main" id="{4DDAC4F0-8F42-8561-20F2-7CB88039D477}"/>
              </a:ext>
            </a:extLst>
          </p:cNvPr>
          <p:cNvSpPr/>
          <p:nvPr/>
        </p:nvSpPr>
        <p:spPr>
          <a:xfrm>
            <a:off x="6343490" y="4546295"/>
            <a:ext cx="328093" cy="328027"/>
          </a:xfrm>
          <a:custGeom>
            <a:avLst/>
            <a:gdLst>
              <a:gd name="T0" fmla="*/ 5872 w 10378"/>
              <a:gd name="T1" fmla="*/ 5277 h 10377"/>
              <a:gd name="T2" fmla="*/ 5872 w 10378"/>
              <a:gd name="T3" fmla="*/ 2783 h 10377"/>
              <a:gd name="T4" fmla="*/ 5223 w 10378"/>
              <a:gd name="T5" fmla="*/ 2135 h 10377"/>
              <a:gd name="T6" fmla="*/ 4574 w 10378"/>
              <a:gd name="T7" fmla="*/ 2783 h 10377"/>
              <a:gd name="T8" fmla="*/ 4574 w 10378"/>
              <a:gd name="T9" fmla="*/ 6026 h 10377"/>
              <a:gd name="T10" fmla="*/ 7383 w 10378"/>
              <a:gd name="T11" fmla="*/ 7647 h 10377"/>
              <a:gd name="T12" fmla="*/ 8267 w 10378"/>
              <a:gd name="T13" fmla="*/ 7403 h 10377"/>
              <a:gd name="T14" fmla="*/ 8031 w 10378"/>
              <a:gd name="T15" fmla="*/ 6523 h 10377"/>
              <a:gd name="T16" fmla="*/ 5872 w 10378"/>
              <a:gd name="T17" fmla="*/ 5277 h 10377"/>
              <a:gd name="T18" fmla="*/ 5189 w 10378"/>
              <a:gd name="T19" fmla="*/ 10377 h 10377"/>
              <a:gd name="T20" fmla="*/ 0 w 10378"/>
              <a:gd name="T21" fmla="*/ 5188 h 10377"/>
              <a:gd name="T22" fmla="*/ 5189 w 10378"/>
              <a:gd name="T23" fmla="*/ 0 h 10377"/>
              <a:gd name="T24" fmla="*/ 10378 w 10378"/>
              <a:gd name="T25" fmla="*/ 5188 h 10377"/>
              <a:gd name="T26" fmla="*/ 5189 w 10378"/>
              <a:gd name="T27" fmla="*/ 10377 h 10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378" h="10377">
                <a:moveTo>
                  <a:pt x="5872" y="5277"/>
                </a:moveTo>
                <a:lnTo>
                  <a:pt x="5872" y="2783"/>
                </a:lnTo>
                <a:cubicBezTo>
                  <a:pt x="5872" y="2425"/>
                  <a:pt x="5582" y="2135"/>
                  <a:pt x="5223" y="2135"/>
                </a:cubicBezTo>
                <a:cubicBezTo>
                  <a:pt x="4864" y="2135"/>
                  <a:pt x="4574" y="2425"/>
                  <a:pt x="4574" y="2783"/>
                </a:cubicBezTo>
                <a:lnTo>
                  <a:pt x="4574" y="6026"/>
                </a:lnTo>
                <a:lnTo>
                  <a:pt x="7383" y="7647"/>
                </a:lnTo>
                <a:cubicBezTo>
                  <a:pt x="7694" y="7825"/>
                  <a:pt x="8091" y="7716"/>
                  <a:pt x="8267" y="7403"/>
                </a:cubicBezTo>
                <a:cubicBezTo>
                  <a:pt x="8442" y="7095"/>
                  <a:pt x="8337" y="6703"/>
                  <a:pt x="8031" y="6523"/>
                </a:cubicBezTo>
                <a:lnTo>
                  <a:pt x="5872" y="5277"/>
                </a:lnTo>
                <a:close/>
                <a:moveTo>
                  <a:pt x="5189" y="10377"/>
                </a:moveTo>
                <a:cubicBezTo>
                  <a:pt x="2324" y="10377"/>
                  <a:pt x="0" y="8054"/>
                  <a:pt x="0" y="5188"/>
                </a:cubicBezTo>
                <a:cubicBezTo>
                  <a:pt x="0" y="2322"/>
                  <a:pt x="2324" y="0"/>
                  <a:pt x="5189" y="0"/>
                </a:cubicBezTo>
                <a:cubicBezTo>
                  <a:pt x="8054" y="0"/>
                  <a:pt x="10378" y="2322"/>
                  <a:pt x="10378" y="5188"/>
                </a:cubicBezTo>
                <a:cubicBezTo>
                  <a:pt x="10378" y="8054"/>
                  <a:pt x="8056" y="10377"/>
                  <a:pt x="5189" y="10377"/>
                </a:cubicBezTo>
                <a:close/>
              </a:path>
            </a:pathLst>
          </a:custGeom>
          <a:noFill/>
          <a:ln w="2540" cap="flat">
            <a:solidFill>
              <a:srgbClr val="FF7F00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819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: 剪去对角 21" descr="D:\51PPT模板网\51pptmoban.com\图片001.jpg">
            <a:extLst>
              <a:ext uri="{FF2B5EF4-FFF2-40B4-BE49-F238E27FC236}">
                <a16:creationId xmlns:a16="http://schemas.microsoft.com/office/drawing/2014/main" id="{9143A4E8-49BE-05F9-91CF-EF5F7EFB8110}"/>
              </a:ext>
            </a:extLst>
          </p:cNvPr>
          <p:cNvSpPr/>
          <p:nvPr/>
        </p:nvSpPr>
        <p:spPr>
          <a:xfrm>
            <a:off x="7758327" y="1508618"/>
            <a:ext cx="3559647" cy="6314582"/>
          </a:xfrm>
          <a:prstGeom prst="snip2DiagRect">
            <a:avLst>
              <a:gd name="adj1" fmla="val 19865"/>
              <a:gd name="adj2" fmla="val 0"/>
            </a:avLst>
          </a:prstGeom>
          <a:blipFill dpi="0" rotWithShape="0">
            <a:blip r:embed="rId3"/>
            <a:srcRect/>
            <a:tile tx="-2451100" ty="-6350" sx="100000" sy="100000" flip="none" algn="tl"/>
          </a:blipFill>
          <a:ln w="2540" cap="flat">
            <a:noFill/>
            <a:prstDash val="solid"/>
            <a:miter/>
          </a:ln>
        </p:spPr>
        <p:txBody>
          <a:bodyPr lIns="0" rIns="0" rtlCol="0" anchor="ctr"/>
          <a:lstStyle/>
          <a:p>
            <a:pPr algn="ctr" defTabSz="914377"/>
            <a:endParaRPr lang="zh-CN" altLang="en-US" sz="1072" kern="0">
              <a:solidFill>
                <a:schemeClr val="tx1">
                  <a:lumMod val="65000"/>
                  <a:lumOff val="35000"/>
                </a:schemeClr>
              </a:solidFill>
              <a:cs typeface="+mn-ea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302B379-AB18-9B6D-F5D3-0CF9D96C1117}"/>
              </a:ext>
            </a:extLst>
          </p:cNvPr>
          <p:cNvGrpSpPr/>
          <p:nvPr/>
        </p:nvGrpSpPr>
        <p:grpSpPr>
          <a:xfrm>
            <a:off x="4268247" y="274879"/>
            <a:ext cx="3626934" cy="655273"/>
            <a:chOff x="2113458" y="2688812"/>
            <a:chExt cx="3626934" cy="655273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D8DA1DB-B5DB-2C43-A73A-BF2C31F1B0FE}"/>
                </a:ext>
              </a:extLst>
            </p:cNvPr>
            <p:cNvGrpSpPr/>
            <p:nvPr/>
          </p:nvGrpSpPr>
          <p:grpSpPr>
            <a:xfrm>
              <a:off x="2113458" y="2688812"/>
              <a:ext cx="3626934" cy="655273"/>
              <a:chOff x="3105962" y="2790434"/>
              <a:chExt cx="3626934" cy="655273"/>
            </a:xfrm>
          </p:grpSpPr>
          <p:sp>
            <p:nvSpPr>
              <p:cNvPr id="15" name="矩形: 剪去对角 14">
                <a:extLst>
                  <a:ext uri="{FF2B5EF4-FFF2-40B4-BE49-F238E27FC236}">
                    <a16:creationId xmlns:a16="http://schemas.microsoft.com/office/drawing/2014/main" id="{A20B7A3D-FC6C-BEEE-3014-74116C77376D}"/>
                  </a:ext>
                </a:extLst>
              </p:cNvPr>
              <p:cNvSpPr/>
              <p:nvPr/>
            </p:nvSpPr>
            <p:spPr>
              <a:xfrm>
                <a:off x="3173248" y="2867110"/>
                <a:ext cx="3559648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127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矩形: 剪去对角 15">
                <a:extLst>
                  <a:ext uri="{FF2B5EF4-FFF2-40B4-BE49-F238E27FC236}">
                    <a16:creationId xmlns:a16="http://schemas.microsoft.com/office/drawing/2014/main" id="{CAD49AF5-7A48-94D2-3ADA-06414E58EA69}"/>
                  </a:ext>
                </a:extLst>
              </p:cNvPr>
              <p:cNvSpPr/>
              <p:nvPr/>
            </p:nvSpPr>
            <p:spPr>
              <a:xfrm>
                <a:off x="3105962" y="2790434"/>
                <a:ext cx="3550511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254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77EEBD14-3D06-A5EE-4D81-A9E28F19C3D1}"/>
                  </a:ext>
                </a:extLst>
              </p:cNvPr>
              <p:cNvSpPr txBox="1"/>
              <p:nvPr/>
            </p:nvSpPr>
            <p:spPr>
              <a:xfrm>
                <a:off x="4510111" y="2952629"/>
                <a:ext cx="155042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FF7F00"/>
                    </a:solidFill>
                    <a:latin typeface="+mn-ea"/>
                  </a:rPr>
                  <a:t>存在主要问题</a:t>
                </a:r>
              </a:p>
            </p:txBody>
          </p:sp>
        </p:grp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B8A15B9-8EF4-AFE3-1A96-E67CED5D0F38}"/>
                </a:ext>
              </a:extLst>
            </p:cNvPr>
            <p:cNvSpPr/>
            <p:nvPr/>
          </p:nvSpPr>
          <p:spPr>
            <a:xfrm>
              <a:off x="2189150" y="2763036"/>
              <a:ext cx="940535" cy="578597"/>
            </a:xfrm>
            <a:custGeom>
              <a:avLst/>
              <a:gdLst>
                <a:gd name="connsiteX0" fmla="*/ 289299 w 940535"/>
                <a:gd name="connsiteY0" fmla="*/ 0 h 578597"/>
                <a:gd name="connsiteX1" fmla="*/ 940535 w 940535"/>
                <a:gd name="connsiteY1" fmla="*/ 0 h 578597"/>
                <a:gd name="connsiteX2" fmla="*/ 940535 w 940535"/>
                <a:gd name="connsiteY2" fmla="*/ 289299 h 578597"/>
                <a:gd name="connsiteX3" fmla="*/ 651237 w 940535"/>
                <a:gd name="connsiteY3" fmla="*/ 578597 h 578597"/>
                <a:gd name="connsiteX4" fmla="*/ 0 w 940535"/>
                <a:gd name="connsiteY4" fmla="*/ 578597 h 578597"/>
                <a:gd name="connsiteX5" fmla="*/ 0 w 940535"/>
                <a:gd name="connsiteY5" fmla="*/ 289299 h 57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0535" h="578597">
                  <a:moveTo>
                    <a:pt x="289299" y="0"/>
                  </a:moveTo>
                  <a:lnTo>
                    <a:pt x="940535" y="0"/>
                  </a:lnTo>
                  <a:lnTo>
                    <a:pt x="940535" y="289299"/>
                  </a:lnTo>
                  <a:lnTo>
                    <a:pt x="651237" y="578597"/>
                  </a:lnTo>
                  <a:lnTo>
                    <a:pt x="0" y="578597"/>
                  </a:lnTo>
                  <a:lnTo>
                    <a:pt x="0" y="289299"/>
                  </a:lnTo>
                  <a:close/>
                </a:path>
              </a:pathLst>
            </a:custGeom>
            <a:solidFill>
              <a:srgbClr val="FF7F00"/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427CB9E-0356-0638-2F2D-23AB6C884B69}"/>
                </a:ext>
              </a:extLst>
            </p:cNvPr>
            <p:cNvSpPr txBox="1"/>
            <p:nvPr/>
          </p:nvSpPr>
          <p:spPr>
            <a:xfrm>
              <a:off x="2276097" y="2758107"/>
              <a:ext cx="78739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E6B1EF69-2A89-9884-F982-AA18EFFFCD58}"/>
              </a:ext>
            </a:extLst>
          </p:cNvPr>
          <p:cNvSpPr/>
          <p:nvPr/>
        </p:nvSpPr>
        <p:spPr>
          <a:xfrm>
            <a:off x="874713" y="3247118"/>
            <a:ext cx="2857500" cy="2495550"/>
          </a:xfrm>
          <a:prstGeom prst="roundRect">
            <a:avLst>
              <a:gd name="adj" fmla="val 9415"/>
            </a:avLst>
          </a:pr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2056310" scaled="1"/>
          </a:gradFill>
          <a:ln w="254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2A508474-8C7E-3E12-EF11-F59F58B9FFF7}"/>
              </a:ext>
            </a:extLst>
          </p:cNvPr>
          <p:cNvSpPr/>
          <p:nvPr/>
        </p:nvSpPr>
        <p:spPr>
          <a:xfrm>
            <a:off x="3865564" y="3247118"/>
            <a:ext cx="2857500" cy="2495550"/>
          </a:xfrm>
          <a:prstGeom prst="roundRect">
            <a:avLst>
              <a:gd name="adj" fmla="val 9415"/>
            </a:avLst>
          </a:pr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2056310" scaled="1"/>
          </a:gradFill>
          <a:ln w="254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166F97BE-E716-9E92-C89F-6B09F660B771}"/>
              </a:ext>
            </a:extLst>
          </p:cNvPr>
          <p:cNvSpPr/>
          <p:nvPr/>
        </p:nvSpPr>
        <p:spPr>
          <a:xfrm>
            <a:off x="6856414" y="3247118"/>
            <a:ext cx="2857500" cy="2495550"/>
          </a:xfrm>
          <a:prstGeom prst="roundRect">
            <a:avLst>
              <a:gd name="adj" fmla="val 9415"/>
            </a:avLst>
          </a:pr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2056310" scaled="1"/>
          </a:gradFill>
          <a:ln w="254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solidFill>
                <a:schemeClr val="tx1"/>
              </a:solidFill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89396D8-D1EB-B5B2-DAE1-6EFCD103AD92}"/>
              </a:ext>
            </a:extLst>
          </p:cNvPr>
          <p:cNvGrpSpPr/>
          <p:nvPr/>
        </p:nvGrpSpPr>
        <p:grpSpPr>
          <a:xfrm>
            <a:off x="888540" y="1420437"/>
            <a:ext cx="2274887" cy="482600"/>
            <a:chOff x="1114681" y="1860615"/>
            <a:chExt cx="2274887" cy="482600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CB97C487-8439-AE86-FB5E-18E66AB17CE7}"/>
                </a:ext>
              </a:extLst>
            </p:cNvPr>
            <p:cNvSpPr/>
            <p:nvPr/>
          </p:nvSpPr>
          <p:spPr>
            <a:xfrm>
              <a:off x="1114681" y="1860615"/>
              <a:ext cx="2274887" cy="482600"/>
            </a:xfrm>
            <a:custGeom>
              <a:avLst/>
              <a:gdLst>
                <a:gd name="connsiteX0" fmla="*/ 0 w 2274887"/>
                <a:gd name="connsiteY0" fmla="*/ 0 h 482600"/>
                <a:gd name="connsiteX1" fmla="*/ 2033587 w 2274887"/>
                <a:gd name="connsiteY1" fmla="*/ 0 h 482600"/>
                <a:gd name="connsiteX2" fmla="*/ 2274887 w 2274887"/>
                <a:gd name="connsiteY2" fmla="*/ 241300 h 482600"/>
                <a:gd name="connsiteX3" fmla="*/ 2033587 w 2274887"/>
                <a:gd name="connsiteY3" fmla="*/ 482600 h 482600"/>
                <a:gd name="connsiteX4" fmla="*/ 0 w 2274887"/>
                <a:gd name="connsiteY4" fmla="*/ 482600 h 482600"/>
                <a:gd name="connsiteX5" fmla="*/ 0 w 2274887"/>
                <a:gd name="connsiteY5" fmla="*/ 0 h 48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4887" h="482600">
                  <a:moveTo>
                    <a:pt x="0" y="0"/>
                  </a:moveTo>
                  <a:lnTo>
                    <a:pt x="2033587" y="0"/>
                  </a:lnTo>
                  <a:cubicBezTo>
                    <a:pt x="2166853" y="0"/>
                    <a:pt x="2274887" y="108034"/>
                    <a:pt x="2274887" y="241300"/>
                  </a:cubicBezTo>
                  <a:cubicBezTo>
                    <a:pt x="2274887" y="374566"/>
                    <a:pt x="2166853" y="482600"/>
                    <a:pt x="2033587" y="482600"/>
                  </a:cubicBezTo>
                  <a:lnTo>
                    <a:pt x="0" y="48260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FCC00"/>
                </a:gs>
                <a:gs pos="50000">
                  <a:srgbClr val="FF9C00"/>
                </a:gs>
                <a:gs pos="100000">
                  <a:srgbClr val="FF6C00"/>
                </a:gs>
              </a:gsLst>
              <a:lin ang="2056310" scaled="1"/>
            </a:gradFill>
            <a:ln w="254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7B5B10E-22EF-0BA7-1684-C7E90668AB9A}"/>
                </a:ext>
              </a:extLst>
            </p:cNvPr>
            <p:cNvSpPr txBox="1"/>
            <p:nvPr/>
          </p:nvSpPr>
          <p:spPr>
            <a:xfrm>
              <a:off x="1582172" y="1927174"/>
              <a:ext cx="16386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75617386-9E39-5B83-851C-0A2538B2E8F0}"/>
              </a:ext>
            </a:extLst>
          </p:cNvPr>
          <p:cNvSpPr txBox="1"/>
          <p:nvPr/>
        </p:nvSpPr>
        <p:spPr>
          <a:xfrm>
            <a:off x="802230" y="2064821"/>
            <a:ext cx="6449618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14C3E59-4155-5DC6-D89F-4C124A6448EC}"/>
              </a:ext>
            </a:extLst>
          </p:cNvPr>
          <p:cNvGrpSpPr/>
          <p:nvPr/>
        </p:nvGrpSpPr>
        <p:grpSpPr>
          <a:xfrm>
            <a:off x="1190492" y="4267200"/>
            <a:ext cx="2258135" cy="1033347"/>
            <a:chOff x="-236459" y="1865798"/>
            <a:chExt cx="1566525" cy="716858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3D714C8-A7B3-D385-6088-0CC3DB8D30C3}"/>
                </a:ext>
              </a:extLst>
            </p:cNvPr>
            <p:cNvSpPr txBox="1"/>
            <p:nvPr/>
          </p:nvSpPr>
          <p:spPr>
            <a:xfrm>
              <a:off x="-232229" y="2053146"/>
              <a:ext cx="1562295" cy="5295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55E040E-CD75-EADE-4EE4-9FA7E334B713}"/>
                </a:ext>
              </a:extLst>
            </p:cNvPr>
            <p:cNvSpPr txBox="1"/>
            <p:nvPr/>
          </p:nvSpPr>
          <p:spPr>
            <a:xfrm>
              <a:off x="-236459" y="1865798"/>
              <a:ext cx="1163769" cy="234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A62BD84-CC71-D30A-AF72-805A02FADD40}"/>
              </a:ext>
            </a:extLst>
          </p:cNvPr>
          <p:cNvGrpSpPr/>
          <p:nvPr/>
        </p:nvGrpSpPr>
        <p:grpSpPr>
          <a:xfrm>
            <a:off x="4203987" y="4267200"/>
            <a:ext cx="2258135" cy="1033347"/>
            <a:chOff x="-236459" y="1865798"/>
            <a:chExt cx="1566525" cy="716858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324DEF5-9E47-5325-1505-0E41BC66EA5F}"/>
                </a:ext>
              </a:extLst>
            </p:cNvPr>
            <p:cNvSpPr txBox="1"/>
            <p:nvPr/>
          </p:nvSpPr>
          <p:spPr>
            <a:xfrm>
              <a:off x="-232229" y="2053146"/>
              <a:ext cx="1562295" cy="5295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5E8F7C2-615F-48FA-70C2-9EEFE304C24E}"/>
                </a:ext>
              </a:extLst>
            </p:cNvPr>
            <p:cNvSpPr txBox="1"/>
            <p:nvPr/>
          </p:nvSpPr>
          <p:spPr>
            <a:xfrm>
              <a:off x="-236459" y="1865798"/>
              <a:ext cx="1163769" cy="234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322E85D-7D28-8858-4634-466670C351A7}"/>
              </a:ext>
            </a:extLst>
          </p:cNvPr>
          <p:cNvGrpSpPr/>
          <p:nvPr/>
        </p:nvGrpSpPr>
        <p:grpSpPr>
          <a:xfrm>
            <a:off x="7199638" y="4267200"/>
            <a:ext cx="2258135" cy="1033347"/>
            <a:chOff x="-236459" y="1865798"/>
            <a:chExt cx="1566525" cy="716858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8A8B85E-0F02-1963-2F54-4DF7630F821E}"/>
                </a:ext>
              </a:extLst>
            </p:cNvPr>
            <p:cNvSpPr txBox="1"/>
            <p:nvPr/>
          </p:nvSpPr>
          <p:spPr>
            <a:xfrm>
              <a:off x="-232229" y="2053146"/>
              <a:ext cx="1562295" cy="5295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DDDBE21-7FA6-66C6-D5F6-0BCFFF3C9D0E}"/>
                </a:ext>
              </a:extLst>
            </p:cNvPr>
            <p:cNvSpPr txBox="1"/>
            <p:nvPr/>
          </p:nvSpPr>
          <p:spPr>
            <a:xfrm>
              <a:off x="-236459" y="1865798"/>
              <a:ext cx="1163769" cy="234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图形 40" descr="条形图 纯色填充">
            <a:extLst>
              <a:ext uri="{FF2B5EF4-FFF2-40B4-BE49-F238E27FC236}">
                <a16:creationId xmlns:a16="http://schemas.microsoft.com/office/drawing/2014/main" id="{ABCEEEE6-A1B8-9154-465D-53A6E1E8136F}"/>
              </a:ext>
            </a:extLst>
          </p:cNvPr>
          <p:cNvGrpSpPr/>
          <p:nvPr/>
        </p:nvGrpSpPr>
        <p:grpSpPr>
          <a:xfrm>
            <a:off x="7327183" y="3571623"/>
            <a:ext cx="506909" cy="506909"/>
            <a:chOff x="7327183" y="3571623"/>
            <a:chExt cx="506909" cy="506909"/>
          </a:xfrm>
          <a:solidFill>
            <a:srgbClr val="000000"/>
          </a:solidFill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8A4C3FE-4EC6-0DF8-F2CA-5AEFF7A2B5E3}"/>
                </a:ext>
              </a:extLst>
            </p:cNvPr>
            <p:cNvSpPr/>
            <p:nvPr/>
          </p:nvSpPr>
          <p:spPr>
            <a:xfrm>
              <a:off x="7327183" y="3571623"/>
              <a:ext cx="506909" cy="506909"/>
            </a:xfrm>
            <a:custGeom>
              <a:avLst/>
              <a:gdLst>
                <a:gd name="connsiteX0" fmla="*/ 462182 w 506909"/>
                <a:gd name="connsiteY0" fmla="*/ 0 h 506909"/>
                <a:gd name="connsiteX1" fmla="*/ 506910 w 506909"/>
                <a:gd name="connsiteY1" fmla="*/ 0 h 506909"/>
                <a:gd name="connsiteX2" fmla="*/ 506910 w 506909"/>
                <a:gd name="connsiteY2" fmla="*/ 506910 h 506909"/>
                <a:gd name="connsiteX3" fmla="*/ 0 w 506909"/>
                <a:gd name="connsiteY3" fmla="*/ 506910 h 506909"/>
                <a:gd name="connsiteX4" fmla="*/ 0 w 506909"/>
                <a:gd name="connsiteY4" fmla="*/ 462182 h 506909"/>
                <a:gd name="connsiteX5" fmla="*/ 462182 w 506909"/>
                <a:gd name="connsiteY5" fmla="*/ 462182 h 506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6909" h="506909">
                  <a:moveTo>
                    <a:pt x="462182" y="0"/>
                  </a:moveTo>
                  <a:lnTo>
                    <a:pt x="506910" y="0"/>
                  </a:lnTo>
                  <a:lnTo>
                    <a:pt x="506910" y="506910"/>
                  </a:lnTo>
                  <a:lnTo>
                    <a:pt x="0" y="506910"/>
                  </a:lnTo>
                  <a:lnTo>
                    <a:pt x="0" y="462182"/>
                  </a:lnTo>
                  <a:lnTo>
                    <a:pt x="462182" y="462182"/>
                  </a:lnTo>
                  <a:close/>
                </a:path>
              </a:pathLst>
            </a:custGeom>
            <a:solidFill>
              <a:schemeClr val="bg1"/>
            </a:solidFill>
            <a:ln w="704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FD09804-DEF9-77D1-4416-44731F018F52}"/>
                </a:ext>
              </a:extLst>
            </p:cNvPr>
            <p:cNvSpPr/>
            <p:nvPr/>
          </p:nvSpPr>
          <p:spPr>
            <a:xfrm>
              <a:off x="7662638" y="3728169"/>
              <a:ext cx="82000" cy="260909"/>
            </a:xfrm>
            <a:custGeom>
              <a:avLst/>
              <a:gdLst>
                <a:gd name="connsiteX0" fmla="*/ 0 w 82000"/>
                <a:gd name="connsiteY0" fmla="*/ 0 h 260909"/>
                <a:gd name="connsiteX1" fmla="*/ 82000 w 82000"/>
                <a:gd name="connsiteY1" fmla="*/ 0 h 260909"/>
                <a:gd name="connsiteX2" fmla="*/ 82000 w 82000"/>
                <a:gd name="connsiteY2" fmla="*/ 260909 h 260909"/>
                <a:gd name="connsiteX3" fmla="*/ 0 w 82000"/>
                <a:gd name="connsiteY3" fmla="*/ 260909 h 26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000" h="260909">
                  <a:moveTo>
                    <a:pt x="0" y="0"/>
                  </a:moveTo>
                  <a:lnTo>
                    <a:pt x="82000" y="0"/>
                  </a:lnTo>
                  <a:lnTo>
                    <a:pt x="82000" y="260909"/>
                  </a:lnTo>
                  <a:lnTo>
                    <a:pt x="0" y="260909"/>
                  </a:lnTo>
                  <a:close/>
                </a:path>
              </a:pathLst>
            </a:custGeom>
            <a:solidFill>
              <a:schemeClr val="bg1"/>
            </a:solidFill>
            <a:ln w="704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389EE06B-C246-099D-022B-9BEB5054FE79}"/>
                </a:ext>
              </a:extLst>
            </p:cNvPr>
            <p:cNvSpPr/>
            <p:nvPr/>
          </p:nvSpPr>
          <p:spPr>
            <a:xfrm>
              <a:off x="7550820" y="3571623"/>
              <a:ext cx="82000" cy="417454"/>
            </a:xfrm>
            <a:custGeom>
              <a:avLst/>
              <a:gdLst>
                <a:gd name="connsiteX0" fmla="*/ 0 w 82000"/>
                <a:gd name="connsiteY0" fmla="*/ 0 h 417454"/>
                <a:gd name="connsiteX1" fmla="*/ 82000 w 82000"/>
                <a:gd name="connsiteY1" fmla="*/ 0 h 417454"/>
                <a:gd name="connsiteX2" fmla="*/ 82000 w 82000"/>
                <a:gd name="connsiteY2" fmla="*/ 417455 h 417454"/>
                <a:gd name="connsiteX3" fmla="*/ 0 w 82000"/>
                <a:gd name="connsiteY3" fmla="*/ 417455 h 41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000" h="417454">
                  <a:moveTo>
                    <a:pt x="0" y="0"/>
                  </a:moveTo>
                  <a:lnTo>
                    <a:pt x="82000" y="0"/>
                  </a:lnTo>
                  <a:lnTo>
                    <a:pt x="82000" y="417455"/>
                  </a:lnTo>
                  <a:lnTo>
                    <a:pt x="0" y="417455"/>
                  </a:lnTo>
                  <a:close/>
                </a:path>
              </a:pathLst>
            </a:custGeom>
            <a:solidFill>
              <a:schemeClr val="bg1"/>
            </a:solidFill>
            <a:ln w="704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7996A483-2325-1B6C-B687-29962A051C11}"/>
                </a:ext>
              </a:extLst>
            </p:cNvPr>
            <p:cNvSpPr/>
            <p:nvPr/>
          </p:nvSpPr>
          <p:spPr>
            <a:xfrm>
              <a:off x="7439002" y="3728169"/>
              <a:ext cx="82000" cy="260909"/>
            </a:xfrm>
            <a:custGeom>
              <a:avLst/>
              <a:gdLst>
                <a:gd name="connsiteX0" fmla="*/ 0 w 82000"/>
                <a:gd name="connsiteY0" fmla="*/ 0 h 260909"/>
                <a:gd name="connsiteX1" fmla="*/ 82000 w 82000"/>
                <a:gd name="connsiteY1" fmla="*/ 0 h 260909"/>
                <a:gd name="connsiteX2" fmla="*/ 82000 w 82000"/>
                <a:gd name="connsiteY2" fmla="*/ 260909 h 260909"/>
                <a:gd name="connsiteX3" fmla="*/ 0 w 82000"/>
                <a:gd name="connsiteY3" fmla="*/ 260909 h 26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000" h="260909">
                  <a:moveTo>
                    <a:pt x="0" y="0"/>
                  </a:moveTo>
                  <a:lnTo>
                    <a:pt x="82000" y="0"/>
                  </a:lnTo>
                  <a:lnTo>
                    <a:pt x="82000" y="260909"/>
                  </a:lnTo>
                  <a:lnTo>
                    <a:pt x="0" y="260909"/>
                  </a:lnTo>
                  <a:close/>
                </a:path>
              </a:pathLst>
            </a:custGeom>
            <a:solidFill>
              <a:schemeClr val="bg1"/>
            </a:solidFill>
            <a:ln w="704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633D8445-5762-CC79-15B3-737E853D9B1A}"/>
                </a:ext>
              </a:extLst>
            </p:cNvPr>
            <p:cNvSpPr/>
            <p:nvPr/>
          </p:nvSpPr>
          <p:spPr>
            <a:xfrm>
              <a:off x="7327183" y="3854896"/>
              <a:ext cx="82000" cy="134181"/>
            </a:xfrm>
            <a:custGeom>
              <a:avLst/>
              <a:gdLst>
                <a:gd name="connsiteX0" fmla="*/ 0 w 82000"/>
                <a:gd name="connsiteY0" fmla="*/ 0 h 134181"/>
                <a:gd name="connsiteX1" fmla="*/ 82000 w 82000"/>
                <a:gd name="connsiteY1" fmla="*/ 0 h 134181"/>
                <a:gd name="connsiteX2" fmla="*/ 82000 w 82000"/>
                <a:gd name="connsiteY2" fmla="*/ 134182 h 134181"/>
                <a:gd name="connsiteX3" fmla="*/ 0 w 82000"/>
                <a:gd name="connsiteY3" fmla="*/ 134182 h 134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000" h="134181">
                  <a:moveTo>
                    <a:pt x="0" y="0"/>
                  </a:moveTo>
                  <a:lnTo>
                    <a:pt x="82000" y="0"/>
                  </a:lnTo>
                  <a:lnTo>
                    <a:pt x="82000" y="134182"/>
                  </a:lnTo>
                  <a:lnTo>
                    <a:pt x="0" y="134182"/>
                  </a:lnTo>
                  <a:close/>
                </a:path>
              </a:pathLst>
            </a:custGeom>
            <a:solidFill>
              <a:schemeClr val="bg1"/>
            </a:solidFill>
            <a:ln w="704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46" name="图形 42" descr="书籍 纯色填充">
            <a:extLst>
              <a:ext uri="{FF2B5EF4-FFF2-40B4-BE49-F238E27FC236}">
                <a16:creationId xmlns:a16="http://schemas.microsoft.com/office/drawing/2014/main" id="{2119E360-E9AD-8226-4FF3-7B897EF478D2}"/>
              </a:ext>
            </a:extLst>
          </p:cNvPr>
          <p:cNvSpPr/>
          <p:nvPr/>
        </p:nvSpPr>
        <p:spPr>
          <a:xfrm>
            <a:off x="1312113" y="3562285"/>
            <a:ext cx="600543" cy="560366"/>
          </a:xfrm>
          <a:custGeom>
            <a:avLst/>
            <a:gdLst>
              <a:gd name="connsiteX0" fmla="*/ 600544 w 600543"/>
              <a:gd name="connsiteY0" fmla="*/ 197362 h 560366"/>
              <a:gd name="connsiteX1" fmla="*/ 563891 w 600543"/>
              <a:gd name="connsiteY1" fmla="*/ 183969 h 560366"/>
              <a:gd name="connsiteX2" fmla="*/ 563891 w 600543"/>
              <a:gd name="connsiteY2" fmla="*/ 107139 h 560366"/>
              <a:gd name="connsiteX3" fmla="*/ 600544 w 600543"/>
              <a:gd name="connsiteY3" fmla="*/ 91632 h 560366"/>
              <a:gd name="connsiteX4" fmla="*/ 352432 w 600543"/>
              <a:gd name="connsiteY4" fmla="*/ 0 h 560366"/>
              <a:gd name="connsiteX5" fmla="*/ 50750 w 600543"/>
              <a:gd name="connsiteY5" fmla="*/ 105730 h 560366"/>
              <a:gd name="connsiteX6" fmla="*/ 21146 w 600543"/>
              <a:gd name="connsiteY6" fmla="*/ 190313 h 560366"/>
              <a:gd name="connsiteX7" fmla="*/ 24670 w 600543"/>
              <a:gd name="connsiteY7" fmla="*/ 221327 h 560366"/>
              <a:gd name="connsiteX8" fmla="*/ 0 w 600543"/>
              <a:gd name="connsiteY8" fmla="*/ 303091 h 560366"/>
              <a:gd name="connsiteX9" fmla="*/ 21146 w 600543"/>
              <a:gd name="connsiteY9" fmla="*/ 364414 h 560366"/>
              <a:gd name="connsiteX10" fmla="*/ 19736 w 600543"/>
              <a:gd name="connsiteY10" fmla="*/ 408821 h 560366"/>
              <a:gd name="connsiteX11" fmla="*/ 56389 w 600543"/>
              <a:gd name="connsiteY11" fmla="*/ 479307 h 560366"/>
              <a:gd name="connsiteX12" fmla="*/ 252341 w 600543"/>
              <a:gd name="connsiteY12" fmla="*/ 560367 h 560366"/>
              <a:gd name="connsiteX13" fmla="*/ 599134 w 600543"/>
              <a:gd name="connsiteY13" fmla="*/ 416574 h 560366"/>
              <a:gd name="connsiteX14" fmla="*/ 562481 w 600543"/>
              <a:gd name="connsiteY14" fmla="*/ 403182 h 560366"/>
              <a:gd name="connsiteX15" fmla="*/ 562481 w 600543"/>
              <a:gd name="connsiteY15" fmla="*/ 325647 h 560366"/>
              <a:gd name="connsiteX16" fmla="*/ 599134 w 600543"/>
              <a:gd name="connsiteY16" fmla="*/ 310140 h 560366"/>
              <a:gd name="connsiteX17" fmla="*/ 542745 w 600543"/>
              <a:gd name="connsiteY17" fmla="*/ 288994 h 560366"/>
              <a:gd name="connsiteX18" fmla="*/ 542745 w 600543"/>
              <a:gd name="connsiteY18" fmla="*/ 221327 h 560366"/>
              <a:gd name="connsiteX19" fmla="*/ 600544 w 600543"/>
              <a:gd name="connsiteY19" fmla="*/ 197362 h 560366"/>
              <a:gd name="connsiteX20" fmla="*/ 59209 w 600543"/>
              <a:gd name="connsiteY20" fmla="*/ 155070 h 560366"/>
              <a:gd name="connsiteX21" fmla="*/ 255161 w 600543"/>
              <a:gd name="connsiteY21" fmla="*/ 231900 h 560366"/>
              <a:gd name="connsiteX22" fmla="*/ 536401 w 600543"/>
              <a:gd name="connsiteY22" fmla="*/ 118417 h 560366"/>
              <a:gd name="connsiteX23" fmla="*/ 536401 w 600543"/>
              <a:gd name="connsiteY23" fmla="*/ 179035 h 560366"/>
              <a:gd name="connsiteX24" fmla="*/ 255161 w 600543"/>
              <a:gd name="connsiteY24" fmla="*/ 296043 h 560366"/>
              <a:gd name="connsiteX25" fmla="*/ 59209 w 600543"/>
              <a:gd name="connsiteY25" fmla="*/ 218508 h 560366"/>
              <a:gd name="connsiteX26" fmla="*/ 59209 w 600543"/>
              <a:gd name="connsiteY26" fmla="*/ 155070 h 560366"/>
              <a:gd name="connsiteX27" fmla="*/ 534991 w 600543"/>
              <a:gd name="connsiteY27" fmla="*/ 398248 h 560366"/>
              <a:gd name="connsiteX28" fmla="*/ 253751 w 600543"/>
              <a:gd name="connsiteY28" fmla="*/ 514550 h 560366"/>
              <a:gd name="connsiteX29" fmla="*/ 57094 w 600543"/>
              <a:gd name="connsiteY29" fmla="*/ 437015 h 560366"/>
              <a:gd name="connsiteX30" fmla="*/ 57094 w 600543"/>
              <a:gd name="connsiteY30" fmla="*/ 382036 h 560366"/>
              <a:gd name="connsiteX31" fmla="*/ 232605 w 600543"/>
              <a:gd name="connsiteY31" fmla="*/ 453932 h 560366"/>
              <a:gd name="connsiteX32" fmla="*/ 535696 w 600543"/>
              <a:gd name="connsiteY32" fmla="*/ 334105 h 560366"/>
              <a:gd name="connsiteX33" fmla="*/ 534991 w 600543"/>
              <a:gd name="connsiteY33" fmla="*/ 398248 h 560366"/>
              <a:gd name="connsiteX34" fmla="*/ 515255 w 600543"/>
              <a:gd name="connsiteY34" fmla="*/ 292518 h 560366"/>
              <a:gd name="connsiteX35" fmla="*/ 234015 w 600543"/>
              <a:gd name="connsiteY35" fmla="*/ 408821 h 560366"/>
              <a:gd name="connsiteX36" fmla="*/ 38063 w 600543"/>
              <a:gd name="connsiteY36" fmla="*/ 331286 h 560366"/>
              <a:gd name="connsiteX37" fmla="*/ 38063 w 600543"/>
              <a:gd name="connsiteY37" fmla="*/ 267848 h 560366"/>
              <a:gd name="connsiteX38" fmla="*/ 239654 w 600543"/>
              <a:gd name="connsiteY38" fmla="*/ 348203 h 560366"/>
              <a:gd name="connsiteX39" fmla="*/ 515960 w 600543"/>
              <a:gd name="connsiteY39" fmla="*/ 232605 h 560366"/>
              <a:gd name="connsiteX40" fmla="*/ 515960 w 600543"/>
              <a:gd name="connsiteY40" fmla="*/ 292518 h 560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00543" h="560366">
                <a:moveTo>
                  <a:pt x="600544" y="197362"/>
                </a:moveTo>
                <a:lnTo>
                  <a:pt x="563891" y="183969"/>
                </a:lnTo>
                <a:lnTo>
                  <a:pt x="563891" y="107139"/>
                </a:lnTo>
                <a:lnTo>
                  <a:pt x="600544" y="91632"/>
                </a:lnTo>
                <a:lnTo>
                  <a:pt x="352432" y="0"/>
                </a:lnTo>
                <a:lnTo>
                  <a:pt x="50750" y="105730"/>
                </a:lnTo>
                <a:cubicBezTo>
                  <a:pt x="21851" y="119827"/>
                  <a:pt x="21146" y="158594"/>
                  <a:pt x="21146" y="190313"/>
                </a:cubicBezTo>
                <a:cubicBezTo>
                  <a:pt x="21146" y="200886"/>
                  <a:pt x="22556" y="211459"/>
                  <a:pt x="24670" y="221327"/>
                </a:cubicBezTo>
                <a:cubicBezTo>
                  <a:pt x="705" y="236834"/>
                  <a:pt x="0" y="272782"/>
                  <a:pt x="0" y="303091"/>
                </a:cubicBezTo>
                <a:cubicBezTo>
                  <a:pt x="0" y="327762"/>
                  <a:pt x="5639" y="350317"/>
                  <a:pt x="21146" y="364414"/>
                </a:cubicBezTo>
                <a:cubicBezTo>
                  <a:pt x="17622" y="376397"/>
                  <a:pt x="19736" y="391199"/>
                  <a:pt x="19736" y="408821"/>
                </a:cubicBezTo>
                <a:cubicBezTo>
                  <a:pt x="19736" y="440540"/>
                  <a:pt x="28195" y="469439"/>
                  <a:pt x="56389" y="479307"/>
                </a:cubicBezTo>
                <a:lnTo>
                  <a:pt x="252341" y="560367"/>
                </a:lnTo>
                <a:lnTo>
                  <a:pt x="599134" y="416574"/>
                </a:lnTo>
                <a:lnTo>
                  <a:pt x="562481" y="403182"/>
                </a:lnTo>
                <a:lnTo>
                  <a:pt x="562481" y="325647"/>
                </a:lnTo>
                <a:lnTo>
                  <a:pt x="599134" y="310140"/>
                </a:lnTo>
                <a:lnTo>
                  <a:pt x="542745" y="288994"/>
                </a:lnTo>
                <a:lnTo>
                  <a:pt x="542745" y="221327"/>
                </a:lnTo>
                <a:lnTo>
                  <a:pt x="600544" y="197362"/>
                </a:lnTo>
                <a:close/>
                <a:moveTo>
                  <a:pt x="59209" y="155070"/>
                </a:moveTo>
                <a:lnTo>
                  <a:pt x="255161" y="231900"/>
                </a:lnTo>
                <a:lnTo>
                  <a:pt x="536401" y="118417"/>
                </a:lnTo>
                <a:lnTo>
                  <a:pt x="536401" y="179035"/>
                </a:lnTo>
                <a:lnTo>
                  <a:pt x="255161" y="296043"/>
                </a:lnTo>
                <a:lnTo>
                  <a:pt x="59209" y="218508"/>
                </a:lnTo>
                <a:lnTo>
                  <a:pt x="59209" y="155070"/>
                </a:lnTo>
                <a:close/>
                <a:moveTo>
                  <a:pt x="534991" y="398248"/>
                </a:moveTo>
                <a:lnTo>
                  <a:pt x="253751" y="514550"/>
                </a:lnTo>
                <a:lnTo>
                  <a:pt x="57094" y="437015"/>
                </a:lnTo>
                <a:lnTo>
                  <a:pt x="57094" y="382036"/>
                </a:lnTo>
                <a:lnTo>
                  <a:pt x="232605" y="453932"/>
                </a:lnTo>
                <a:lnTo>
                  <a:pt x="535696" y="334105"/>
                </a:lnTo>
                <a:lnTo>
                  <a:pt x="534991" y="398248"/>
                </a:lnTo>
                <a:close/>
                <a:moveTo>
                  <a:pt x="515255" y="292518"/>
                </a:moveTo>
                <a:lnTo>
                  <a:pt x="234015" y="408821"/>
                </a:lnTo>
                <a:lnTo>
                  <a:pt x="38063" y="331286"/>
                </a:lnTo>
                <a:lnTo>
                  <a:pt x="38063" y="267848"/>
                </a:lnTo>
                <a:lnTo>
                  <a:pt x="239654" y="348203"/>
                </a:lnTo>
                <a:lnTo>
                  <a:pt x="515960" y="232605"/>
                </a:lnTo>
                <a:lnTo>
                  <a:pt x="515960" y="292518"/>
                </a:lnTo>
                <a:close/>
              </a:path>
            </a:pathLst>
          </a:custGeom>
          <a:solidFill>
            <a:schemeClr val="bg1"/>
          </a:solidFill>
          <a:ln w="70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4394E5CC-93D7-82C5-9AB8-E96A11ED2FC8}"/>
              </a:ext>
            </a:extLst>
          </p:cNvPr>
          <p:cNvGrpSpPr/>
          <p:nvPr/>
        </p:nvGrpSpPr>
        <p:grpSpPr>
          <a:xfrm>
            <a:off x="4261909" y="3601866"/>
            <a:ext cx="538338" cy="538338"/>
            <a:chOff x="4261909" y="3601866"/>
            <a:chExt cx="538338" cy="538338"/>
          </a:xfrm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7615F5EB-9C70-9458-FCBB-AF9F41D6D1CE}"/>
                </a:ext>
              </a:extLst>
            </p:cNvPr>
            <p:cNvSpPr/>
            <p:nvPr/>
          </p:nvSpPr>
          <p:spPr>
            <a:xfrm>
              <a:off x="4452031" y="3601866"/>
              <a:ext cx="348216" cy="347535"/>
            </a:xfrm>
            <a:custGeom>
              <a:avLst/>
              <a:gdLst>
                <a:gd name="connsiteX0" fmla="*/ 286887 w 348216"/>
                <a:gd name="connsiteY0" fmla="*/ 61330 h 347535"/>
                <a:gd name="connsiteX1" fmla="*/ 280073 w 348216"/>
                <a:gd name="connsiteY1" fmla="*/ 0 h 347535"/>
                <a:gd name="connsiteX2" fmla="*/ 205114 w 348216"/>
                <a:gd name="connsiteY2" fmla="*/ 74959 h 347535"/>
                <a:gd name="connsiteX3" fmla="*/ 209203 w 348216"/>
                <a:gd name="connsiteY3" fmla="*/ 110394 h 347535"/>
                <a:gd name="connsiteX4" fmla="*/ 100172 w 348216"/>
                <a:gd name="connsiteY4" fmla="*/ 219424 h 347535"/>
                <a:gd name="connsiteX5" fmla="*/ 68144 w 348216"/>
                <a:gd name="connsiteY5" fmla="*/ 211247 h 347535"/>
                <a:gd name="connsiteX6" fmla="*/ 0 w 348216"/>
                <a:gd name="connsiteY6" fmla="*/ 279391 h 347535"/>
                <a:gd name="connsiteX7" fmla="*/ 68144 w 348216"/>
                <a:gd name="connsiteY7" fmla="*/ 347535 h 347535"/>
                <a:gd name="connsiteX8" fmla="*/ 136288 w 348216"/>
                <a:gd name="connsiteY8" fmla="*/ 279391 h 347535"/>
                <a:gd name="connsiteX9" fmla="*/ 128792 w 348216"/>
                <a:gd name="connsiteY9" fmla="*/ 248045 h 347535"/>
                <a:gd name="connsiteX10" fmla="*/ 237823 w 348216"/>
                <a:gd name="connsiteY10" fmla="*/ 139014 h 347535"/>
                <a:gd name="connsiteX11" fmla="*/ 273258 w 348216"/>
                <a:gd name="connsiteY11" fmla="*/ 143103 h 347535"/>
                <a:gd name="connsiteX12" fmla="*/ 348217 w 348216"/>
                <a:gd name="connsiteY12" fmla="*/ 68144 h 347535"/>
                <a:gd name="connsiteX13" fmla="*/ 286887 w 348216"/>
                <a:gd name="connsiteY13" fmla="*/ 61330 h 347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8216" h="347535">
                  <a:moveTo>
                    <a:pt x="286887" y="61330"/>
                  </a:moveTo>
                  <a:lnTo>
                    <a:pt x="280073" y="0"/>
                  </a:lnTo>
                  <a:lnTo>
                    <a:pt x="205114" y="74959"/>
                  </a:lnTo>
                  <a:lnTo>
                    <a:pt x="209203" y="110394"/>
                  </a:lnTo>
                  <a:lnTo>
                    <a:pt x="100172" y="219424"/>
                  </a:lnTo>
                  <a:cubicBezTo>
                    <a:pt x="90632" y="214654"/>
                    <a:pt x="79729" y="211247"/>
                    <a:pt x="68144" y="211247"/>
                  </a:cubicBezTo>
                  <a:cubicBezTo>
                    <a:pt x="30665" y="211247"/>
                    <a:pt x="0" y="241912"/>
                    <a:pt x="0" y="279391"/>
                  </a:cubicBezTo>
                  <a:cubicBezTo>
                    <a:pt x="0" y="316870"/>
                    <a:pt x="30665" y="347535"/>
                    <a:pt x="68144" y="347535"/>
                  </a:cubicBezTo>
                  <a:cubicBezTo>
                    <a:pt x="105623" y="347535"/>
                    <a:pt x="136288" y="316870"/>
                    <a:pt x="136288" y="279391"/>
                  </a:cubicBezTo>
                  <a:cubicBezTo>
                    <a:pt x="136288" y="267807"/>
                    <a:pt x="133563" y="257585"/>
                    <a:pt x="128792" y="248045"/>
                  </a:cubicBezTo>
                  <a:lnTo>
                    <a:pt x="237823" y="139014"/>
                  </a:lnTo>
                  <a:lnTo>
                    <a:pt x="273258" y="143103"/>
                  </a:lnTo>
                  <a:lnTo>
                    <a:pt x="348217" y="68144"/>
                  </a:lnTo>
                  <a:lnTo>
                    <a:pt x="286887" y="61330"/>
                  </a:lnTo>
                  <a:close/>
                </a:path>
              </a:pathLst>
            </a:custGeom>
            <a:solidFill>
              <a:schemeClr val="bg1"/>
            </a:solidFill>
            <a:ln w="704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C17349F7-6C5A-61B1-1C9B-9ABE38385C76}"/>
                </a:ext>
              </a:extLst>
            </p:cNvPr>
            <p:cNvSpPr/>
            <p:nvPr/>
          </p:nvSpPr>
          <p:spPr>
            <a:xfrm>
              <a:off x="4261909" y="3622309"/>
              <a:ext cx="517895" cy="517895"/>
            </a:xfrm>
            <a:custGeom>
              <a:avLst/>
              <a:gdLst>
                <a:gd name="connsiteX0" fmla="*/ 482461 w 517895"/>
                <a:gd name="connsiteY0" fmla="*/ 141740 h 517895"/>
                <a:gd name="connsiteX1" fmla="*/ 473602 w 517895"/>
                <a:gd name="connsiteY1" fmla="*/ 151280 h 517895"/>
                <a:gd name="connsiteX2" fmla="*/ 460655 w 517895"/>
                <a:gd name="connsiteY2" fmla="*/ 149917 h 517895"/>
                <a:gd name="connsiteX3" fmla="*/ 446344 w 517895"/>
                <a:gd name="connsiteY3" fmla="*/ 147873 h 517895"/>
                <a:gd name="connsiteX4" fmla="*/ 477009 w 517895"/>
                <a:gd name="connsiteY4" fmla="*/ 258948 h 517895"/>
                <a:gd name="connsiteX5" fmla="*/ 258948 w 517895"/>
                <a:gd name="connsiteY5" fmla="*/ 477009 h 517895"/>
                <a:gd name="connsiteX6" fmla="*/ 40887 w 517895"/>
                <a:gd name="connsiteY6" fmla="*/ 258948 h 517895"/>
                <a:gd name="connsiteX7" fmla="*/ 258948 w 517895"/>
                <a:gd name="connsiteY7" fmla="*/ 40887 h 517895"/>
                <a:gd name="connsiteX8" fmla="*/ 370023 w 517895"/>
                <a:gd name="connsiteY8" fmla="*/ 71551 h 517895"/>
                <a:gd name="connsiteX9" fmla="*/ 368660 w 517895"/>
                <a:gd name="connsiteY9" fmla="*/ 57923 h 517895"/>
                <a:gd name="connsiteX10" fmla="*/ 366616 w 517895"/>
                <a:gd name="connsiteY10" fmla="*/ 44294 h 517895"/>
                <a:gd name="connsiteX11" fmla="*/ 376156 w 517895"/>
                <a:gd name="connsiteY11" fmla="*/ 34754 h 517895"/>
                <a:gd name="connsiteX12" fmla="*/ 380926 w 517895"/>
                <a:gd name="connsiteY12" fmla="*/ 29983 h 517895"/>
                <a:gd name="connsiteX13" fmla="*/ 258948 w 517895"/>
                <a:gd name="connsiteY13" fmla="*/ 0 h 517895"/>
                <a:gd name="connsiteX14" fmla="*/ 0 w 517895"/>
                <a:gd name="connsiteY14" fmla="*/ 258948 h 517895"/>
                <a:gd name="connsiteX15" fmla="*/ 258948 w 517895"/>
                <a:gd name="connsiteY15" fmla="*/ 517896 h 517895"/>
                <a:gd name="connsiteX16" fmla="*/ 517896 w 517895"/>
                <a:gd name="connsiteY16" fmla="*/ 258948 h 517895"/>
                <a:gd name="connsiteX17" fmla="*/ 487231 w 517895"/>
                <a:gd name="connsiteY17" fmla="*/ 137651 h 517895"/>
                <a:gd name="connsiteX18" fmla="*/ 482461 w 517895"/>
                <a:gd name="connsiteY18" fmla="*/ 141740 h 517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17895" h="517895">
                  <a:moveTo>
                    <a:pt x="482461" y="141740"/>
                  </a:moveTo>
                  <a:lnTo>
                    <a:pt x="473602" y="151280"/>
                  </a:lnTo>
                  <a:lnTo>
                    <a:pt x="460655" y="149917"/>
                  </a:lnTo>
                  <a:lnTo>
                    <a:pt x="446344" y="147873"/>
                  </a:lnTo>
                  <a:cubicBezTo>
                    <a:pt x="465425" y="180582"/>
                    <a:pt x="477009" y="218061"/>
                    <a:pt x="477009" y="258948"/>
                  </a:cubicBezTo>
                  <a:cubicBezTo>
                    <a:pt x="477009" y="378882"/>
                    <a:pt x="378882" y="477009"/>
                    <a:pt x="258948" y="477009"/>
                  </a:cubicBezTo>
                  <a:cubicBezTo>
                    <a:pt x="139014" y="477009"/>
                    <a:pt x="40887" y="378882"/>
                    <a:pt x="40887" y="258948"/>
                  </a:cubicBezTo>
                  <a:cubicBezTo>
                    <a:pt x="40887" y="139014"/>
                    <a:pt x="139014" y="40887"/>
                    <a:pt x="258948" y="40887"/>
                  </a:cubicBezTo>
                  <a:cubicBezTo>
                    <a:pt x="299153" y="40887"/>
                    <a:pt x="337314" y="51790"/>
                    <a:pt x="370023" y="71551"/>
                  </a:cubicBezTo>
                  <a:lnTo>
                    <a:pt x="368660" y="57923"/>
                  </a:lnTo>
                  <a:lnTo>
                    <a:pt x="366616" y="44294"/>
                  </a:lnTo>
                  <a:lnTo>
                    <a:pt x="376156" y="34754"/>
                  </a:lnTo>
                  <a:lnTo>
                    <a:pt x="380926" y="29983"/>
                  </a:lnTo>
                  <a:cubicBezTo>
                    <a:pt x="344128" y="10903"/>
                    <a:pt x="303242" y="0"/>
                    <a:pt x="258948" y="0"/>
                  </a:cubicBezTo>
                  <a:cubicBezTo>
                    <a:pt x="115845" y="0"/>
                    <a:pt x="0" y="115845"/>
                    <a:pt x="0" y="258948"/>
                  </a:cubicBezTo>
                  <a:cubicBezTo>
                    <a:pt x="0" y="402051"/>
                    <a:pt x="115845" y="517896"/>
                    <a:pt x="258948" y="517896"/>
                  </a:cubicBezTo>
                  <a:cubicBezTo>
                    <a:pt x="402051" y="517896"/>
                    <a:pt x="517896" y="402051"/>
                    <a:pt x="517896" y="258948"/>
                  </a:cubicBezTo>
                  <a:cubicBezTo>
                    <a:pt x="517896" y="214654"/>
                    <a:pt x="506993" y="173768"/>
                    <a:pt x="487231" y="137651"/>
                  </a:cubicBezTo>
                  <a:lnTo>
                    <a:pt x="482461" y="141740"/>
                  </a:lnTo>
                  <a:close/>
                </a:path>
              </a:pathLst>
            </a:custGeom>
            <a:solidFill>
              <a:schemeClr val="bg1"/>
            </a:solidFill>
            <a:ln w="704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FEF9F1B-FDB4-B70D-02E5-8380A4D6EE5E}"/>
                </a:ext>
              </a:extLst>
            </p:cNvPr>
            <p:cNvSpPr/>
            <p:nvPr/>
          </p:nvSpPr>
          <p:spPr>
            <a:xfrm>
              <a:off x="4357311" y="3717711"/>
              <a:ext cx="327092" cy="327092"/>
            </a:xfrm>
            <a:custGeom>
              <a:avLst/>
              <a:gdLst>
                <a:gd name="connsiteX0" fmla="*/ 277347 w 327092"/>
                <a:gd name="connsiteY0" fmla="*/ 117208 h 327092"/>
                <a:gd name="connsiteX1" fmla="*/ 286206 w 327092"/>
                <a:gd name="connsiteY1" fmla="*/ 163546 h 327092"/>
                <a:gd name="connsiteX2" fmla="*/ 163546 w 327092"/>
                <a:gd name="connsiteY2" fmla="*/ 286206 h 327092"/>
                <a:gd name="connsiteX3" fmla="*/ 40887 w 327092"/>
                <a:gd name="connsiteY3" fmla="*/ 163546 h 327092"/>
                <a:gd name="connsiteX4" fmla="*/ 163546 w 327092"/>
                <a:gd name="connsiteY4" fmla="*/ 40887 h 327092"/>
                <a:gd name="connsiteX5" fmla="*/ 209884 w 327092"/>
                <a:gd name="connsiteY5" fmla="*/ 49745 h 327092"/>
                <a:gd name="connsiteX6" fmla="*/ 240549 w 327092"/>
                <a:gd name="connsiteY6" fmla="*/ 19080 h 327092"/>
                <a:gd name="connsiteX7" fmla="*/ 163546 w 327092"/>
                <a:gd name="connsiteY7" fmla="*/ 0 h 327092"/>
                <a:gd name="connsiteX8" fmla="*/ 0 w 327092"/>
                <a:gd name="connsiteY8" fmla="*/ 163546 h 327092"/>
                <a:gd name="connsiteX9" fmla="*/ 163546 w 327092"/>
                <a:gd name="connsiteY9" fmla="*/ 327092 h 327092"/>
                <a:gd name="connsiteX10" fmla="*/ 327092 w 327092"/>
                <a:gd name="connsiteY10" fmla="*/ 163546 h 327092"/>
                <a:gd name="connsiteX11" fmla="*/ 308012 w 327092"/>
                <a:gd name="connsiteY11" fmla="*/ 86543 h 327092"/>
                <a:gd name="connsiteX12" fmla="*/ 277347 w 327092"/>
                <a:gd name="connsiteY12" fmla="*/ 117208 h 327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7092" h="327092">
                  <a:moveTo>
                    <a:pt x="277347" y="117208"/>
                  </a:moveTo>
                  <a:cubicBezTo>
                    <a:pt x="283480" y="131518"/>
                    <a:pt x="286206" y="147191"/>
                    <a:pt x="286206" y="163546"/>
                  </a:cubicBezTo>
                  <a:cubicBezTo>
                    <a:pt x="286206" y="231009"/>
                    <a:pt x="231009" y="286206"/>
                    <a:pt x="163546" y="286206"/>
                  </a:cubicBezTo>
                  <a:cubicBezTo>
                    <a:pt x="96083" y="286206"/>
                    <a:pt x="40887" y="231009"/>
                    <a:pt x="40887" y="163546"/>
                  </a:cubicBezTo>
                  <a:cubicBezTo>
                    <a:pt x="40887" y="96083"/>
                    <a:pt x="96083" y="40887"/>
                    <a:pt x="163546" y="40887"/>
                  </a:cubicBezTo>
                  <a:cubicBezTo>
                    <a:pt x="179901" y="40887"/>
                    <a:pt x="195574" y="44294"/>
                    <a:pt x="209884" y="49745"/>
                  </a:cubicBezTo>
                  <a:lnTo>
                    <a:pt x="240549" y="19080"/>
                  </a:lnTo>
                  <a:cubicBezTo>
                    <a:pt x="217380" y="6814"/>
                    <a:pt x="191485" y="0"/>
                    <a:pt x="163546" y="0"/>
                  </a:cubicBezTo>
                  <a:cubicBezTo>
                    <a:pt x="73596" y="0"/>
                    <a:pt x="0" y="73596"/>
                    <a:pt x="0" y="163546"/>
                  </a:cubicBezTo>
                  <a:cubicBezTo>
                    <a:pt x="0" y="253496"/>
                    <a:pt x="73596" y="327092"/>
                    <a:pt x="163546" y="327092"/>
                  </a:cubicBezTo>
                  <a:cubicBezTo>
                    <a:pt x="253496" y="327092"/>
                    <a:pt x="327092" y="253496"/>
                    <a:pt x="327092" y="163546"/>
                  </a:cubicBezTo>
                  <a:cubicBezTo>
                    <a:pt x="327092" y="135607"/>
                    <a:pt x="320278" y="109712"/>
                    <a:pt x="308012" y="86543"/>
                  </a:cubicBezTo>
                  <a:lnTo>
                    <a:pt x="277347" y="117208"/>
                  </a:lnTo>
                  <a:close/>
                </a:path>
              </a:pathLst>
            </a:custGeom>
            <a:solidFill>
              <a:schemeClr val="bg1"/>
            </a:solidFill>
            <a:ln w="704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10047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: 剪去对角 36">
            <a:extLst>
              <a:ext uri="{FF2B5EF4-FFF2-40B4-BE49-F238E27FC236}">
                <a16:creationId xmlns:a16="http://schemas.microsoft.com/office/drawing/2014/main" id="{4E712AB4-1065-CC53-FA2D-6C998F2FEC9F}"/>
              </a:ext>
            </a:extLst>
          </p:cNvPr>
          <p:cNvSpPr/>
          <p:nvPr/>
        </p:nvSpPr>
        <p:spPr>
          <a:xfrm flipV="1">
            <a:off x="6043502" y="1661737"/>
            <a:ext cx="7060585" cy="4100434"/>
          </a:xfrm>
          <a:prstGeom prst="snip2DiagRect">
            <a:avLst>
              <a:gd name="adj1" fmla="val 0"/>
              <a:gd name="adj2" fmla="val 0"/>
            </a:avLst>
          </a:pr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2056310" scaled="1"/>
          </a:gradFill>
          <a:ln w="254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302B379-AB18-9B6D-F5D3-0CF9D96C1117}"/>
              </a:ext>
            </a:extLst>
          </p:cNvPr>
          <p:cNvGrpSpPr/>
          <p:nvPr/>
        </p:nvGrpSpPr>
        <p:grpSpPr>
          <a:xfrm>
            <a:off x="4268247" y="274879"/>
            <a:ext cx="3626934" cy="655273"/>
            <a:chOff x="2113458" y="2688812"/>
            <a:chExt cx="3626934" cy="655273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D8DA1DB-B5DB-2C43-A73A-BF2C31F1B0FE}"/>
                </a:ext>
              </a:extLst>
            </p:cNvPr>
            <p:cNvGrpSpPr/>
            <p:nvPr/>
          </p:nvGrpSpPr>
          <p:grpSpPr>
            <a:xfrm>
              <a:off x="2113458" y="2688812"/>
              <a:ext cx="3626934" cy="655273"/>
              <a:chOff x="3105962" y="2790434"/>
              <a:chExt cx="3626934" cy="655273"/>
            </a:xfrm>
          </p:grpSpPr>
          <p:sp>
            <p:nvSpPr>
              <p:cNvPr id="15" name="矩形: 剪去对角 14">
                <a:extLst>
                  <a:ext uri="{FF2B5EF4-FFF2-40B4-BE49-F238E27FC236}">
                    <a16:creationId xmlns:a16="http://schemas.microsoft.com/office/drawing/2014/main" id="{A20B7A3D-FC6C-BEEE-3014-74116C77376D}"/>
                  </a:ext>
                </a:extLst>
              </p:cNvPr>
              <p:cNvSpPr/>
              <p:nvPr/>
            </p:nvSpPr>
            <p:spPr>
              <a:xfrm>
                <a:off x="3173248" y="2867110"/>
                <a:ext cx="3559648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127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矩形: 剪去对角 15">
                <a:extLst>
                  <a:ext uri="{FF2B5EF4-FFF2-40B4-BE49-F238E27FC236}">
                    <a16:creationId xmlns:a16="http://schemas.microsoft.com/office/drawing/2014/main" id="{CAD49AF5-7A48-94D2-3ADA-06414E58EA69}"/>
                  </a:ext>
                </a:extLst>
              </p:cNvPr>
              <p:cNvSpPr/>
              <p:nvPr/>
            </p:nvSpPr>
            <p:spPr>
              <a:xfrm>
                <a:off x="3105962" y="2790434"/>
                <a:ext cx="3550511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254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77EEBD14-3D06-A5EE-4D81-A9E28F19C3D1}"/>
                  </a:ext>
                </a:extLst>
              </p:cNvPr>
              <p:cNvSpPr txBox="1"/>
              <p:nvPr/>
            </p:nvSpPr>
            <p:spPr>
              <a:xfrm>
                <a:off x="4510111" y="2952629"/>
                <a:ext cx="155042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FF7F00"/>
                    </a:solidFill>
                    <a:latin typeface="+mn-ea"/>
                  </a:rPr>
                  <a:t>存在主要问题</a:t>
                </a:r>
              </a:p>
            </p:txBody>
          </p:sp>
        </p:grp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B8A15B9-8EF4-AFE3-1A96-E67CED5D0F38}"/>
                </a:ext>
              </a:extLst>
            </p:cNvPr>
            <p:cNvSpPr/>
            <p:nvPr/>
          </p:nvSpPr>
          <p:spPr>
            <a:xfrm>
              <a:off x="2189150" y="2763036"/>
              <a:ext cx="940535" cy="578597"/>
            </a:xfrm>
            <a:custGeom>
              <a:avLst/>
              <a:gdLst>
                <a:gd name="connsiteX0" fmla="*/ 289299 w 940535"/>
                <a:gd name="connsiteY0" fmla="*/ 0 h 578597"/>
                <a:gd name="connsiteX1" fmla="*/ 940535 w 940535"/>
                <a:gd name="connsiteY1" fmla="*/ 0 h 578597"/>
                <a:gd name="connsiteX2" fmla="*/ 940535 w 940535"/>
                <a:gd name="connsiteY2" fmla="*/ 289299 h 578597"/>
                <a:gd name="connsiteX3" fmla="*/ 651237 w 940535"/>
                <a:gd name="connsiteY3" fmla="*/ 578597 h 578597"/>
                <a:gd name="connsiteX4" fmla="*/ 0 w 940535"/>
                <a:gd name="connsiteY4" fmla="*/ 578597 h 578597"/>
                <a:gd name="connsiteX5" fmla="*/ 0 w 940535"/>
                <a:gd name="connsiteY5" fmla="*/ 289299 h 57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0535" h="578597">
                  <a:moveTo>
                    <a:pt x="289299" y="0"/>
                  </a:moveTo>
                  <a:lnTo>
                    <a:pt x="940535" y="0"/>
                  </a:lnTo>
                  <a:lnTo>
                    <a:pt x="940535" y="289299"/>
                  </a:lnTo>
                  <a:lnTo>
                    <a:pt x="651237" y="578597"/>
                  </a:lnTo>
                  <a:lnTo>
                    <a:pt x="0" y="578597"/>
                  </a:lnTo>
                  <a:lnTo>
                    <a:pt x="0" y="289299"/>
                  </a:lnTo>
                  <a:close/>
                </a:path>
              </a:pathLst>
            </a:custGeom>
            <a:solidFill>
              <a:srgbClr val="FF7F00"/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427CB9E-0356-0638-2F2D-23AB6C884B69}"/>
                </a:ext>
              </a:extLst>
            </p:cNvPr>
            <p:cNvSpPr txBox="1"/>
            <p:nvPr/>
          </p:nvSpPr>
          <p:spPr>
            <a:xfrm>
              <a:off x="2276097" y="2758107"/>
              <a:ext cx="78739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7693FA3-7DD4-8602-1D5E-8AACE18984F2}"/>
              </a:ext>
            </a:extLst>
          </p:cNvPr>
          <p:cNvGrpSpPr/>
          <p:nvPr/>
        </p:nvGrpSpPr>
        <p:grpSpPr>
          <a:xfrm>
            <a:off x="6575187" y="3343381"/>
            <a:ext cx="4603225" cy="2031609"/>
            <a:chOff x="5979068" y="4023830"/>
            <a:chExt cx="4603225" cy="2031609"/>
          </a:xfrm>
        </p:grpSpPr>
        <p:sp>
          <p:nvSpPr>
            <p:cNvPr id="24" name="Rounded Rectangle 18">
              <a:extLst>
                <a:ext uri="{FF2B5EF4-FFF2-40B4-BE49-F238E27FC236}">
                  <a16:creationId xmlns:a16="http://schemas.microsoft.com/office/drawing/2014/main" id="{D6E92F39-085C-0942-3C38-E1C041EF5470}"/>
                </a:ext>
              </a:extLst>
            </p:cNvPr>
            <p:cNvSpPr/>
            <p:nvPr/>
          </p:nvSpPr>
          <p:spPr>
            <a:xfrm>
              <a:off x="6041580" y="5123719"/>
              <a:ext cx="3823855" cy="70532"/>
            </a:xfrm>
            <a:prstGeom prst="round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04453"/>
              <a:endParaRPr lang="en-US" sz="1782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Rounded Rectangle 19">
              <a:extLst>
                <a:ext uri="{FF2B5EF4-FFF2-40B4-BE49-F238E27FC236}">
                  <a16:creationId xmlns:a16="http://schemas.microsoft.com/office/drawing/2014/main" id="{7D9A131C-5F12-D9D5-0A4C-EC46EB59436B}"/>
                </a:ext>
              </a:extLst>
            </p:cNvPr>
            <p:cNvSpPr/>
            <p:nvPr/>
          </p:nvSpPr>
          <p:spPr>
            <a:xfrm>
              <a:off x="6041581" y="5123719"/>
              <a:ext cx="3380509" cy="7053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04453"/>
              <a:endParaRPr lang="en-US" sz="1782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TextBox 20">
              <a:extLst>
                <a:ext uri="{FF2B5EF4-FFF2-40B4-BE49-F238E27FC236}">
                  <a16:creationId xmlns:a16="http://schemas.microsoft.com/office/drawing/2014/main" id="{02DF597D-C5D7-C7A7-A88A-DBE6B6A16680}"/>
                </a:ext>
              </a:extLst>
            </p:cNvPr>
            <p:cNvSpPr txBox="1"/>
            <p:nvPr/>
          </p:nvSpPr>
          <p:spPr>
            <a:xfrm>
              <a:off x="9927947" y="4778024"/>
              <a:ext cx="65434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04453"/>
              <a:r>
                <a:rPr lang="en-US" b="1" dirty="0">
                  <a:solidFill>
                    <a:schemeClr val="bg1"/>
                  </a:solidFill>
                  <a:cs typeface="+mn-ea"/>
                  <a:sym typeface="+mn-lt"/>
                </a:rPr>
                <a:t>92</a:t>
              </a:r>
              <a:r>
                <a:rPr 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000" b="1" dirty="0">
                  <a:solidFill>
                    <a:schemeClr val="bg1"/>
                  </a:solidFill>
                  <a:cs typeface="+mn-ea"/>
                  <a:sym typeface="+mn-lt"/>
                </a:rPr>
                <a:t>%</a:t>
              </a:r>
            </a:p>
          </p:txBody>
        </p:sp>
        <p:sp>
          <p:nvSpPr>
            <p:cNvPr id="27" name="TextBox 21">
              <a:extLst>
                <a:ext uri="{FF2B5EF4-FFF2-40B4-BE49-F238E27FC236}">
                  <a16:creationId xmlns:a16="http://schemas.microsoft.com/office/drawing/2014/main" id="{883B377F-0609-2B14-0299-7F82A04BCFCF}"/>
                </a:ext>
              </a:extLst>
            </p:cNvPr>
            <p:cNvSpPr txBox="1"/>
            <p:nvPr/>
          </p:nvSpPr>
          <p:spPr>
            <a:xfrm>
              <a:off x="5979068" y="4804081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0445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Rounded Rectangle 22">
              <a:extLst>
                <a:ext uri="{FF2B5EF4-FFF2-40B4-BE49-F238E27FC236}">
                  <a16:creationId xmlns:a16="http://schemas.microsoft.com/office/drawing/2014/main" id="{EA0C5775-3813-3F6C-DA17-1685BB4D7E2F}"/>
                </a:ext>
              </a:extLst>
            </p:cNvPr>
            <p:cNvSpPr/>
            <p:nvPr/>
          </p:nvSpPr>
          <p:spPr>
            <a:xfrm>
              <a:off x="6039414" y="5856283"/>
              <a:ext cx="3823855" cy="70532"/>
            </a:xfrm>
            <a:prstGeom prst="round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04453"/>
              <a:endParaRPr lang="en-US" sz="1782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Rounded Rectangle 23">
              <a:extLst>
                <a:ext uri="{FF2B5EF4-FFF2-40B4-BE49-F238E27FC236}">
                  <a16:creationId xmlns:a16="http://schemas.microsoft.com/office/drawing/2014/main" id="{3FDC2A6F-3993-E313-1D8F-EBE9381AACEE}"/>
                </a:ext>
              </a:extLst>
            </p:cNvPr>
            <p:cNvSpPr/>
            <p:nvPr/>
          </p:nvSpPr>
          <p:spPr>
            <a:xfrm>
              <a:off x="6039415" y="5856283"/>
              <a:ext cx="1330036" cy="7053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04453"/>
              <a:endParaRPr lang="en-US" sz="1782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24">
              <a:extLst>
                <a:ext uri="{FF2B5EF4-FFF2-40B4-BE49-F238E27FC236}">
                  <a16:creationId xmlns:a16="http://schemas.microsoft.com/office/drawing/2014/main" id="{8BBB8CFF-E836-6833-69E0-E4F6BFB7C54F}"/>
                </a:ext>
              </a:extLst>
            </p:cNvPr>
            <p:cNvSpPr txBox="1"/>
            <p:nvPr/>
          </p:nvSpPr>
          <p:spPr>
            <a:xfrm>
              <a:off x="9927947" y="5532219"/>
              <a:ext cx="65434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04453"/>
              <a:r>
                <a:rPr lang="en-US" b="1" dirty="0">
                  <a:solidFill>
                    <a:schemeClr val="bg1"/>
                  </a:solidFill>
                  <a:cs typeface="+mn-ea"/>
                  <a:sym typeface="+mn-lt"/>
                </a:rPr>
                <a:t>45</a:t>
              </a:r>
              <a:r>
                <a:rPr 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000" b="1" dirty="0">
                  <a:solidFill>
                    <a:schemeClr val="bg1"/>
                  </a:solidFill>
                  <a:cs typeface="+mn-ea"/>
                  <a:sym typeface="+mn-lt"/>
                </a:rPr>
                <a:t>%</a:t>
              </a:r>
            </a:p>
          </p:txBody>
        </p:sp>
        <p:sp>
          <p:nvSpPr>
            <p:cNvPr id="31" name="TextBox 25">
              <a:extLst>
                <a:ext uri="{FF2B5EF4-FFF2-40B4-BE49-F238E27FC236}">
                  <a16:creationId xmlns:a16="http://schemas.microsoft.com/office/drawing/2014/main" id="{29379D8D-A663-F44D-69DD-0D484F72A01C}"/>
                </a:ext>
              </a:extLst>
            </p:cNvPr>
            <p:cNvSpPr txBox="1"/>
            <p:nvPr/>
          </p:nvSpPr>
          <p:spPr>
            <a:xfrm>
              <a:off x="5979068" y="5536645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0445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Rounded Rectangle 26">
              <a:extLst>
                <a:ext uri="{FF2B5EF4-FFF2-40B4-BE49-F238E27FC236}">
                  <a16:creationId xmlns:a16="http://schemas.microsoft.com/office/drawing/2014/main" id="{A4036CA7-21F8-83B3-96B2-B13546C2DA56}"/>
                </a:ext>
              </a:extLst>
            </p:cNvPr>
            <p:cNvSpPr/>
            <p:nvPr/>
          </p:nvSpPr>
          <p:spPr>
            <a:xfrm>
              <a:off x="6041580" y="4377506"/>
              <a:ext cx="3823855" cy="70532"/>
            </a:xfrm>
            <a:prstGeom prst="round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04453"/>
              <a:endParaRPr lang="en-US" sz="1782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Rounded Rectangle 27">
              <a:extLst>
                <a:ext uri="{FF2B5EF4-FFF2-40B4-BE49-F238E27FC236}">
                  <a16:creationId xmlns:a16="http://schemas.microsoft.com/office/drawing/2014/main" id="{5904BB86-81AB-D2CC-737B-E22D498AC023}"/>
                </a:ext>
              </a:extLst>
            </p:cNvPr>
            <p:cNvSpPr/>
            <p:nvPr/>
          </p:nvSpPr>
          <p:spPr>
            <a:xfrm>
              <a:off x="6041580" y="4377506"/>
              <a:ext cx="2604655" cy="7053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04453"/>
              <a:endParaRPr lang="en-US" sz="1782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TextBox 28">
              <a:extLst>
                <a:ext uri="{FF2B5EF4-FFF2-40B4-BE49-F238E27FC236}">
                  <a16:creationId xmlns:a16="http://schemas.microsoft.com/office/drawing/2014/main" id="{31F366AF-7EF3-2B02-0063-5FAF8B1B829D}"/>
                </a:ext>
              </a:extLst>
            </p:cNvPr>
            <p:cNvSpPr txBox="1"/>
            <p:nvPr/>
          </p:nvSpPr>
          <p:spPr>
            <a:xfrm>
              <a:off x="9927947" y="4023830"/>
              <a:ext cx="65434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04453"/>
              <a:r>
                <a:rPr lang="en-US" b="1" dirty="0">
                  <a:solidFill>
                    <a:schemeClr val="bg1"/>
                  </a:solidFill>
                  <a:cs typeface="+mn-ea"/>
                  <a:sym typeface="+mn-lt"/>
                </a:rPr>
                <a:t>75</a:t>
              </a:r>
              <a:r>
                <a:rPr 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000" b="1" dirty="0">
                  <a:solidFill>
                    <a:schemeClr val="bg1"/>
                  </a:solidFill>
                  <a:cs typeface="+mn-ea"/>
                  <a:sym typeface="+mn-lt"/>
                </a:rPr>
                <a:t>%</a:t>
              </a:r>
            </a:p>
          </p:txBody>
        </p:sp>
        <p:sp>
          <p:nvSpPr>
            <p:cNvPr id="35" name="TextBox 29">
              <a:extLst>
                <a:ext uri="{FF2B5EF4-FFF2-40B4-BE49-F238E27FC236}">
                  <a16:creationId xmlns:a16="http://schemas.microsoft.com/office/drawing/2014/main" id="{095FD498-25C4-8DEF-6E54-A163FFB52AC6}"/>
                </a:ext>
              </a:extLst>
            </p:cNvPr>
            <p:cNvSpPr txBox="1"/>
            <p:nvPr/>
          </p:nvSpPr>
          <p:spPr>
            <a:xfrm>
              <a:off x="5979068" y="4057868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04453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6018EAC-68AB-1FA9-4A59-95BAB1FD66F3}"/>
              </a:ext>
            </a:extLst>
          </p:cNvPr>
          <p:cNvGrpSpPr/>
          <p:nvPr/>
        </p:nvGrpSpPr>
        <p:grpSpPr>
          <a:xfrm>
            <a:off x="6553030" y="2112184"/>
            <a:ext cx="1102041" cy="950036"/>
            <a:chOff x="6331241" y="4568450"/>
            <a:chExt cx="1102041" cy="950036"/>
          </a:xfrm>
        </p:grpSpPr>
        <p:sp>
          <p:nvSpPr>
            <p:cNvPr id="21" name="Hexagon 36">
              <a:extLst>
                <a:ext uri="{FF2B5EF4-FFF2-40B4-BE49-F238E27FC236}">
                  <a16:creationId xmlns:a16="http://schemas.microsoft.com/office/drawing/2014/main" id="{2243B624-B9D9-C2A5-B7A8-CFB32401F3F8}"/>
                </a:ext>
              </a:extLst>
            </p:cNvPr>
            <p:cNvSpPr/>
            <p:nvPr/>
          </p:nvSpPr>
          <p:spPr>
            <a:xfrm rot="1800000">
              <a:off x="6331241" y="4568450"/>
              <a:ext cx="1102041" cy="950036"/>
            </a:xfrm>
            <a:prstGeom prst="hexagon">
              <a:avLst>
                <a:gd name="adj" fmla="val 28947"/>
                <a:gd name="vf" fmla="val 11547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04453"/>
              <a:endParaRPr lang="en-US" sz="1782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5">
              <a:extLst>
                <a:ext uri="{FF2B5EF4-FFF2-40B4-BE49-F238E27FC236}">
                  <a16:creationId xmlns:a16="http://schemas.microsoft.com/office/drawing/2014/main" id="{30B98D50-94CC-C40E-564E-4C90B4422C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42795" y="4758545"/>
              <a:ext cx="516094" cy="519306"/>
            </a:xfrm>
            <a:custGeom>
              <a:avLst/>
              <a:gdLst>
                <a:gd name="T0" fmla="*/ 101 w 105"/>
                <a:gd name="T1" fmla="*/ 4 h 104"/>
                <a:gd name="T2" fmla="*/ 101 w 105"/>
                <a:gd name="T3" fmla="*/ 17 h 104"/>
                <a:gd name="T4" fmla="*/ 96 w 105"/>
                <a:gd name="T5" fmla="*/ 22 h 104"/>
                <a:gd name="T6" fmla="*/ 82 w 105"/>
                <a:gd name="T7" fmla="*/ 8 h 104"/>
                <a:gd name="T8" fmla="*/ 87 w 105"/>
                <a:gd name="T9" fmla="*/ 4 h 104"/>
                <a:gd name="T10" fmla="*/ 101 w 105"/>
                <a:gd name="T11" fmla="*/ 4 h 104"/>
                <a:gd name="T12" fmla="*/ 32 w 105"/>
                <a:gd name="T13" fmla="*/ 59 h 104"/>
                <a:gd name="T14" fmla="*/ 28 w 105"/>
                <a:gd name="T15" fmla="*/ 77 h 104"/>
                <a:gd name="T16" fmla="*/ 46 w 105"/>
                <a:gd name="T17" fmla="*/ 72 h 104"/>
                <a:gd name="T18" fmla="*/ 92 w 105"/>
                <a:gd name="T19" fmla="*/ 26 h 104"/>
                <a:gd name="T20" fmla="*/ 78 w 105"/>
                <a:gd name="T21" fmla="*/ 13 h 104"/>
                <a:gd name="T22" fmla="*/ 32 w 105"/>
                <a:gd name="T23" fmla="*/ 59 h 104"/>
                <a:gd name="T24" fmla="*/ 78 w 105"/>
                <a:gd name="T25" fmla="*/ 50 h 104"/>
                <a:gd name="T26" fmla="*/ 78 w 105"/>
                <a:gd name="T27" fmla="*/ 91 h 104"/>
                <a:gd name="T28" fmla="*/ 13 w 105"/>
                <a:gd name="T29" fmla="*/ 91 h 104"/>
                <a:gd name="T30" fmla="*/ 13 w 105"/>
                <a:gd name="T31" fmla="*/ 27 h 104"/>
                <a:gd name="T32" fmla="*/ 55 w 105"/>
                <a:gd name="T33" fmla="*/ 27 h 104"/>
                <a:gd name="T34" fmla="*/ 68 w 105"/>
                <a:gd name="T35" fmla="*/ 14 h 104"/>
                <a:gd name="T36" fmla="*/ 0 w 105"/>
                <a:gd name="T37" fmla="*/ 14 h 104"/>
                <a:gd name="T38" fmla="*/ 0 w 105"/>
                <a:gd name="T39" fmla="*/ 104 h 104"/>
                <a:gd name="T40" fmla="*/ 91 w 105"/>
                <a:gd name="T41" fmla="*/ 104 h 104"/>
                <a:gd name="T42" fmla="*/ 91 w 105"/>
                <a:gd name="T43" fmla="*/ 37 h 104"/>
                <a:gd name="T44" fmla="*/ 78 w 105"/>
                <a:gd name="T45" fmla="*/ 5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104">
                  <a:moveTo>
                    <a:pt x="101" y="4"/>
                  </a:moveTo>
                  <a:cubicBezTo>
                    <a:pt x="105" y="7"/>
                    <a:pt x="105" y="14"/>
                    <a:pt x="101" y="17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7" y="4"/>
                    <a:pt x="87" y="4"/>
                    <a:pt x="87" y="4"/>
                  </a:cubicBezTo>
                  <a:cubicBezTo>
                    <a:pt x="91" y="0"/>
                    <a:pt x="97" y="0"/>
                    <a:pt x="101" y="4"/>
                  </a:cubicBezTo>
                  <a:close/>
                  <a:moveTo>
                    <a:pt x="32" y="59"/>
                  </a:moveTo>
                  <a:cubicBezTo>
                    <a:pt x="28" y="77"/>
                    <a:pt x="28" y="77"/>
                    <a:pt x="28" y="77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78" y="13"/>
                    <a:pt x="78" y="13"/>
                    <a:pt x="78" y="13"/>
                  </a:cubicBezTo>
                  <a:lnTo>
                    <a:pt x="32" y="59"/>
                  </a:lnTo>
                  <a:close/>
                  <a:moveTo>
                    <a:pt x="78" y="50"/>
                  </a:moveTo>
                  <a:cubicBezTo>
                    <a:pt x="78" y="91"/>
                    <a:pt x="78" y="91"/>
                    <a:pt x="78" y="91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91" y="104"/>
                    <a:pt x="91" y="104"/>
                    <a:pt x="91" y="104"/>
                  </a:cubicBezTo>
                  <a:cubicBezTo>
                    <a:pt x="91" y="37"/>
                    <a:pt x="91" y="37"/>
                    <a:pt x="91" y="37"/>
                  </a:cubicBezTo>
                  <a:lnTo>
                    <a:pt x="78" y="50"/>
                  </a:lnTo>
                  <a:close/>
                </a:path>
              </a:pathLst>
            </a:custGeom>
            <a:gradFill>
              <a:gsLst>
                <a:gs pos="0">
                  <a:srgbClr val="FFCC00"/>
                </a:gs>
                <a:gs pos="50000">
                  <a:srgbClr val="FF9C00"/>
                </a:gs>
                <a:gs pos="100000">
                  <a:srgbClr val="FF6C00"/>
                </a:gs>
              </a:gsLst>
              <a:lin ang="2056310" scaled="1"/>
            </a:gradFill>
            <a:ln w="254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 dirty="0">
                <a:sym typeface="+mn-lt"/>
              </a:endParaRPr>
            </a:p>
          </p:txBody>
        </p:sp>
      </p:grpSp>
      <p:sp>
        <p:nvSpPr>
          <p:cNvPr id="36" name="矩形: 剪去对角 35" descr="D:\51PPT模板网\51pptmoban.com\图片001.jpg">
            <a:extLst>
              <a:ext uri="{FF2B5EF4-FFF2-40B4-BE49-F238E27FC236}">
                <a16:creationId xmlns:a16="http://schemas.microsoft.com/office/drawing/2014/main" id="{09AE59DD-CFEF-BC56-9985-F7EE6E521EA2}"/>
              </a:ext>
            </a:extLst>
          </p:cNvPr>
          <p:cNvSpPr/>
          <p:nvPr/>
        </p:nvSpPr>
        <p:spPr>
          <a:xfrm>
            <a:off x="849901" y="1661737"/>
            <a:ext cx="4962455" cy="1919206"/>
          </a:xfrm>
          <a:prstGeom prst="snip2DiagRect">
            <a:avLst>
              <a:gd name="adj1" fmla="val 19865"/>
              <a:gd name="adj2" fmla="val 0"/>
            </a:avLst>
          </a:prstGeom>
          <a:blipFill>
            <a:blip r:embed="rId3"/>
            <a:tile tx="-2451100" ty="-6350" sx="100000" sy="100000" flip="none" algn="tl"/>
          </a:blipFill>
          <a:ln w="2540" cap="flat">
            <a:noFill/>
            <a:prstDash val="solid"/>
            <a:miter/>
          </a:ln>
        </p:spPr>
        <p:txBody>
          <a:bodyPr lIns="0" rIns="0" rtlCol="0" anchor="ctr"/>
          <a:lstStyle/>
          <a:p>
            <a:pPr algn="ctr" defTabSz="914377"/>
            <a:endParaRPr lang="zh-CN" altLang="en-US" sz="1072" kern="0">
              <a:solidFill>
                <a:schemeClr val="tx1">
                  <a:lumMod val="65000"/>
                  <a:lumOff val="35000"/>
                </a:schemeClr>
              </a:solidFill>
              <a:cs typeface="+mn-ea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AF3EEF6-52FE-ED79-606D-2CD43DCDBC08}"/>
              </a:ext>
            </a:extLst>
          </p:cNvPr>
          <p:cNvGrpSpPr/>
          <p:nvPr/>
        </p:nvGrpSpPr>
        <p:grpSpPr>
          <a:xfrm>
            <a:off x="7818758" y="2238458"/>
            <a:ext cx="2910809" cy="807615"/>
            <a:chOff x="-236459" y="1862260"/>
            <a:chExt cx="2019301" cy="56026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63D88B0-4800-E2D2-F3EE-FC190142BE68}"/>
                </a:ext>
              </a:extLst>
            </p:cNvPr>
            <p:cNvSpPr txBox="1"/>
            <p:nvPr/>
          </p:nvSpPr>
          <p:spPr>
            <a:xfrm>
              <a:off x="-232229" y="2053146"/>
              <a:ext cx="1961803" cy="3693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FF1412C-ECA0-4B21-EDA6-84E12D9891A4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34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1" name="矩形: 剪去对角 40" descr="D:\51PPT模板网\51pptmoban.com\图片001.jpg">
            <a:extLst>
              <a:ext uri="{FF2B5EF4-FFF2-40B4-BE49-F238E27FC236}">
                <a16:creationId xmlns:a16="http://schemas.microsoft.com/office/drawing/2014/main" id="{DCFC5DE0-4713-9188-66E3-CFCA552E5603}"/>
              </a:ext>
            </a:extLst>
          </p:cNvPr>
          <p:cNvSpPr/>
          <p:nvPr/>
        </p:nvSpPr>
        <p:spPr>
          <a:xfrm>
            <a:off x="849901" y="3842965"/>
            <a:ext cx="4962455" cy="1919206"/>
          </a:xfrm>
          <a:prstGeom prst="snip2DiagRect">
            <a:avLst>
              <a:gd name="adj1" fmla="val 19865"/>
              <a:gd name="adj2" fmla="val 0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" cap="flat">
            <a:noFill/>
            <a:prstDash val="solid"/>
            <a:miter/>
          </a:ln>
        </p:spPr>
        <p:txBody>
          <a:bodyPr lIns="0" rIns="0" rtlCol="0" anchor="ctr"/>
          <a:lstStyle/>
          <a:p>
            <a:pPr algn="ctr" defTabSz="914377"/>
            <a:endParaRPr lang="zh-CN" altLang="en-US" sz="1072" kern="0">
              <a:solidFill>
                <a:schemeClr val="tx1">
                  <a:lumMod val="65000"/>
                  <a:lumOff val="35000"/>
                </a:schemeClr>
              </a:solidFill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83756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D302B379-AB18-9B6D-F5D3-0CF9D96C1117}"/>
              </a:ext>
            </a:extLst>
          </p:cNvPr>
          <p:cNvGrpSpPr/>
          <p:nvPr/>
        </p:nvGrpSpPr>
        <p:grpSpPr>
          <a:xfrm>
            <a:off x="4268247" y="274879"/>
            <a:ext cx="3626934" cy="655273"/>
            <a:chOff x="2113458" y="2688812"/>
            <a:chExt cx="3626934" cy="655273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D8DA1DB-B5DB-2C43-A73A-BF2C31F1B0FE}"/>
                </a:ext>
              </a:extLst>
            </p:cNvPr>
            <p:cNvGrpSpPr/>
            <p:nvPr/>
          </p:nvGrpSpPr>
          <p:grpSpPr>
            <a:xfrm>
              <a:off x="2113458" y="2688812"/>
              <a:ext cx="3626934" cy="655273"/>
              <a:chOff x="3105962" y="2790434"/>
              <a:chExt cx="3626934" cy="655273"/>
            </a:xfrm>
          </p:grpSpPr>
          <p:sp>
            <p:nvSpPr>
              <p:cNvPr id="15" name="矩形: 剪去对角 14">
                <a:extLst>
                  <a:ext uri="{FF2B5EF4-FFF2-40B4-BE49-F238E27FC236}">
                    <a16:creationId xmlns:a16="http://schemas.microsoft.com/office/drawing/2014/main" id="{A20B7A3D-FC6C-BEEE-3014-74116C77376D}"/>
                  </a:ext>
                </a:extLst>
              </p:cNvPr>
              <p:cNvSpPr/>
              <p:nvPr/>
            </p:nvSpPr>
            <p:spPr>
              <a:xfrm>
                <a:off x="3173248" y="2867110"/>
                <a:ext cx="3559648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127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矩形: 剪去对角 15">
                <a:extLst>
                  <a:ext uri="{FF2B5EF4-FFF2-40B4-BE49-F238E27FC236}">
                    <a16:creationId xmlns:a16="http://schemas.microsoft.com/office/drawing/2014/main" id="{CAD49AF5-7A48-94D2-3ADA-06414E58EA69}"/>
                  </a:ext>
                </a:extLst>
              </p:cNvPr>
              <p:cNvSpPr/>
              <p:nvPr/>
            </p:nvSpPr>
            <p:spPr>
              <a:xfrm>
                <a:off x="3105962" y="2790434"/>
                <a:ext cx="3550511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254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77EEBD14-3D06-A5EE-4D81-A9E28F19C3D1}"/>
                  </a:ext>
                </a:extLst>
              </p:cNvPr>
              <p:cNvSpPr txBox="1"/>
              <p:nvPr/>
            </p:nvSpPr>
            <p:spPr>
              <a:xfrm>
                <a:off x="4510111" y="2952629"/>
                <a:ext cx="155042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FF7F00"/>
                    </a:solidFill>
                    <a:latin typeface="+mn-ea"/>
                  </a:rPr>
                  <a:t>存在主要问题</a:t>
                </a:r>
              </a:p>
            </p:txBody>
          </p:sp>
        </p:grp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B8A15B9-8EF4-AFE3-1A96-E67CED5D0F38}"/>
                </a:ext>
              </a:extLst>
            </p:cNvPr>
            <p:cNvSpPr/>
            <p:nvPr/>
          </p:nvSpPr>
          <p:spPr>
            <a:xfrm>
              <a:off x="2189150" y="2763036"/>
              <a:ext cx="940535" cy="578597"/>
            </a:xfrm>
            <a:custGeom>
              <a:avLst/>
              <a:gdLst>
                <a:gd name="connsiteX0" fmla="*/ 289299 w 940535"/>
                <a:gd name="connsiteY0" fmla="*/ 0 h 578597"/>
                <a:gd name="connsiteX1" fmla="*/ 940535 w 940535"/>
                <a:gd name="connsiteY1" fmla="*/ 0 h 578597"/>
                <a:gd name="connsiteX2" fmla="*/ 940535 w 940535"/>
                <a:gd name="connsiteY2" fmla="*/ 289299 h 578597"/>
                <a:gd name="connsiteX3" fmla="*/ 651237 w 940535"/>
                <a:gd name="connsiteY3" fmla="*/ 578597 h 578597"/>
                <a:gd name="connsiteX4" fmla="*/ 0 w 940535"/>
                <a:gd name="connsiteY4" fmla="*/ 578597 h 578597"/>
                <a:gd name="connsiteX5" fmla="*/ 0 w 940535"/>
                <a:gd name="connsiteY5" fmla="*/ 289299 h 57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0535" h="578597">
                  <a:moveTo>
                    <a:pt x="289299" y="0"/>
                  </a:moveTo>
                  <a:lnTo>
                    <a:pt x="940535" y="0"/>
                  </a:lnTo>
                  <a:lnTo>
                    <a:pt x="940535" y="289299"/>
                  </a:lnTo>
                  <a:lnTo>
                    <a:pt x="651237" y="578597"/>
                  </a:lnTo>
                  <a:lnTo>
                    <a:pt x="0" y="578597"/>
                  </a:lnTo>
                  <a:lnTo>
                    <a:pt x="0" y="289299"/>
                  </a:lnTo>
                  <a:close/>
                </a:path>
              </a:pathLst>
            </a:custGeom>
            <a:solidFill>
              <a:srgbClr val="FF7F00"/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427CB9E-0356-0638-2F2D-23AB6C884B69}"/>
                </a:ext>
              </a:extLst>
            </p:cNvPr>
            <p:cNvSpPr txBox="1"/>
            <p:nvPr/>
          </p:nvSpPr>
          <p:spPr>
            <a:xfrm>
              <a:off x="2276097" y="2758107"/>
              <a:ext cx="78739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492C5252-69E1-3FBC-5C3A-4F3E253F2C56}"/>
              </a:ext>
            </a:extLst>
          </p:cNvPr>
          <p:cNvSpPr/>
          <p:nvPr/>
        </p:nvSpPr>
        <p:spPr>
          <a:xfrm rot="2700000">
            <a:off x="3324226" y="2538067"/>
            <a:ext cx="2106902" cy="2106902"/>
          </a:xfrm>
          <a:prstGeom prst="rect">
            <a:avLst/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5B27CB2-1D98-AEF3-71B2-B3BEA3F0334A}"/>
              </a:ext>
            </a:extLst>
          </p:cNvPr>
          <p:cNvSpPr/>
          <p:nvPr/>
        </p:nvSpPr>
        <p:spPr>
          <a:xfrm rot="2700000">
            <a:off x="5387866" y="1888072"/>
            <a:ext cx="1411181" cy="1411181"/>
          </a:xfrm>
          <a:prstGeom prst="rect">
            <a:avLst/>
          </a:pr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2056310" scaled="1"/>
          </a:gradFill>
          <a:ln w="254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6FE8FA2-E821-7526-9082-2C81CC04CCF7}"/>
              </a:ext>
            </a:extLst>
          </p:cNvPr>
          <p:cNvSpPr/>
          <p:nvPr/>
        </p:nvSpPr>
        <p:spPr>
          <a:xfrm rot="2700000">
            <a:off x="5387866" y="3883783"/>
            <a:ext cx="1411181" cy="1411181"/>
          </a:xfrm>
          <a:prstGeom prst="rect">
            <a:avLst/>
          </a:pr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2056310" scaled="1"/>
          </a:gradFill>
          <a:ln w="254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sym typeface="+mn-lt"/>
            </a:endParaRPr>
          </a:p>
        </p:txBody>
      </p:sp>
      <p:sp>
        <p:nvSpPr>
          <p:cNvPr id="6" name="AutoShape 18">
            <a:extLst>
              <a:ext uri="{FF2B5EF4-FFF2-40B4-BE49-F238E27FC236}">
                <a16:creationId xmlns:a16="http://schemas.microsoft.com/office/drawing/2014/main" id="{04D2FDA2-A7E9-79ED-7D20-1E4E87EEE638}"/>
              </a:ext>
            </a:extLst>
          </p:cNvPr>
          <p:cNvSpPr/>
          <p:nvPr/>
        </p:nvSpPr>
        <p:spPr bwMode="auto">
          <a:xfrm>
            <a:off x="5920226" y="2075651"/>
            <a:ext cx="308804" cy="3101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9799"/>
                </a:moveTo>
                <a:cubicBezTo>
                  <a:pt x="20249" y="20048"/>
                  <a:pt x="20048" y="20249"/>
                  <a:pt x="19799" y="20249"/>
                </a:cubicBezTo>
                <a:lnTo>
                  <a:pt x="1800" y="20249"/>
                </a:lnTo>
                <a:cubicBezTo>
                  <a:pt x="1551" y="20249"/>
                  <a:pt x="1349" y="20048"/>
                  <a:pt x="1349" y="19799"/>
                </a:cubicBezTo>
                <a:lnTo>
                  <a:pt x="1349" y="3824"/>
                </a:lnTo>
                <a:cubicBezTo>
                  <a:pt x="1349" y="3576"/>
                  <a:pt x="1551" y="3375"/>
                  <a:pt x="1800" y="3375"/>
                </a:cubicBezTo>
                <a:lnTo>
                  <a:pt x="4724" y="3375"/>
                </a:lnTo>
                <a:lnTo>
                  <a:pt x="4724" y="4725"/>
                </a:lnTo>
                <a:cubicBezTo>
                  <a:pt x="4724" y="5098"/>
                  <a:pt x="5027" y="5400"/>
                  <a:pt x="5399" y="5400"/>
                </a:cubicBezTo>
                <a:cubicBezTo>
                  <a:pt x="5772" y="5400"/>
                  <a:pt x="6074" y="5098"/>
                  <a:pt x="6074" y="4725"/>
                </a:cubicBezTo>
                <a:lnTo>
                  <a:pt x="6074" y="3375"/>
                </a:lnTo>
                <a:lnTo>
                  <a:pt x="10124" y="3375"/>
                </a:lnTo>
                <a:lnTo>
                  <a:pt x="10124" y="4725"/>
                </a:lnTo>
                <a:cubicBezTo>
                  <a:pt x="10124" y="5098"/>
                  <a:pt x="10427" y="5400"/>
                  <a:pt x="10800" y="5400"/>
                </a:cubicBezTo>
                <a:cubicBezTo>
                  <a:pt x="11172" y="5400"/>
                  <a:pt x="11474" y="5098"/>
                  <a:pt x="11474" y="4725"/>
                </a:cubicBezTo>
                <a:lnTo>
                  <a:pt x="11474" y="3375"/>
                </a:lnTo>
                <a:lnTo>
                  <a:pt x="15524" y="3375"/>
                </a:lnTo>
                <a:lnTo>
                  <a:pt x="15524" y="4725"/>
                </a:lnTo>
                <a:cubicBezTo>
                  <a:pt x="15524" y="5098"/>
                  <a:pt x="15827" y="5400"/>
                  <a:pt x="16199" y="5400"/>
                </a:cubicBezTo>
                <a:cubicBezTo>
                  <a:pt x="16572" y="5400"/>
                  <a:pt x="16874" y="5098"/>
                  <a:pt x="16874" y="4725"/>
                </a:cubicBezTo>
                <a:lnTo>
                  <a:pt x="16874" y="3375"/>
                </a:lnTo>
                <a:lnTo>
                  <a:pt x="19799" y="3375"/>
                </a:lnTo>
                <a:cubicBezTo>
                  <a:pt x="20048" y="3375"/>
                  <a:pt x="20249" y="3576"/>
                  <a:pt x="20249" y="3824"/>
                </a:cubicBezTo>
                <a:cubicBezTo>
                  <a:pt x="20249" y="3824"/>
                  <a:pt x="20249" y="19799"/>
                  <a:pt x="20249" y="19799"/>
                </a:cubicBezTo>
                <a:close/>
                <a:moveTo>
                  <a:pt x="19799" y="2025"/>
                </a:moveTo>
                <a:lnTo>
                  <a:pt x="16874" y="2025"/>
                </a:lnTo>
                <a:lnTo>
                  <a:pt x="16874" y="675"/>
                </a:lnTo>
                <a:cubicBezTo>
                  <a:pt x="16874" y="301"/>
                  <a:pt x="16572" y="0"/>
                  <a:pt x="16199" y="0"/>
                </a:cubicBezTo>
                <a:cubicBezTo>
                  <a:pt x="15827" y="0"/>
                  <a:pt x="15524" y="301"/>
                  <a:pt x="15524" y="675"/>
                </a:cubicBezTo>
                <a:lnTo>
                  <a:pt x="15524" y="2025"/>
                </a:lnTo>
                <a:lnTo>
                  <a:pt x="11474" y="2025"/>
                </a:lnTo>
                <a:lnTo>
                  <a:pt x="11474" y="675"/>
                </a:lnTo>
                <a:cubicBezTo>
                  <a:pt x="11474" y="301"/>
                  <a:pt x="11172" y="0"/>
                  <a:pt x="10800" y="0"/>
                </a:cubicBezTo>
                <a:cubicBezTo>
                  <a:pt x="10427" y="0"/>
                  <a:pt x="10124" y="301"/>
                  <a:pt x="10124" y="675"/>
                </a:cubicBezTo>
                <a:lnTo>
                  <a:pt x="10124" y="2025"/>
                </a:lnTo>
                <a:lnTo>
                  <a:pt x="6074" y="2025"/>
                </a:lnTo>
                <a:lnTo>
                  <a:pt x="6074" y="675"/>
                </a:lnTo>
                <a:cubicBezTo>
                  <a:pt x="6074" y="301"/>
                  <a:pt x="5772" y="0"/>
                  <a:pt x="5399" y="0"/>
                </a:cubicBezTo>
                <a:cubicBezTo>
                  <a:pt x="5027" y="0"/>
                  <a:pt x="4724" y="301"/>
                  <a:pt x="4724" y="675"/>
                </a:cubicBezTo>
                <a:lnTo>
                  <a:pt x="4724" y="2025"/>
                </a:lnTo>
                <a:lnTo>
                  <a:pt x="1800" y="2025"/>
                </a:lnTo>
                <a:cubicBezTo>
                  <a:pt x="805" y="2025"/>
                  <a:pt x="0" y="2830"/>
                  <a:pt x="0" y="3824"/>
                </a:cubicBezTo>
                <a:lnTo>
                  <a:pt x="0" y="19799"/>
                </a:lnTo>
                <a:cubicBezTo>
                  <a:pt x="0" y="20793"/>
                  <a:pt x="805" y="21599"/>
                  <a:pt x="1800" y="21599"/>
                </a:cubicBezTo>
                <a:lnTo>
                  <a:pt x="19799" y="21599"/>
                </a:lnTo>
                <a:cubicBezTo>
                  <a:pt x="20794" y="21599"/>
                  <a:pt x="21600" y="20793"/>
                  <a:pt x="21600" y="19799"/>
                </a:cubicBezTo>
                <a:lnTo>
                  <a:pt x="21600" y="3824"/>
                </a:lnTo>
                <a:cubicBezTo>
                  <a:pt x="21600" y="2830"/>
                  <a:pt x="20794" y="2025"/>
                  <a:pt x="19799" y="2025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7" name="AutoShape 19">
            <a:extLst>
              <a:ext uri="{FF2B5EF4-FFF2-40B4-BE49-F238E27FC236}">
                <a16:creationId xmlns:a16="http://schemas.microsoft.com/office/drawing/2014/main" id="{0FDC52C1-1742-D892-7E89-64624108BF1C}"/>
              </a:ext>
            </a:extLst>
          </p:cNvPr>
          <p:cNvSpPr/>
          <p:nvPr/>
        </p:nvSpPr>
        <p:spPr bwMode="auto">
          <a:xfrm>
            <a:off x="5987180" y="2191795"/>
            <a:ext cx="39625" cy="300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21600" y="21599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599"/>
                  <a:pt x="0" y="2159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8" name="AutoShape 20">
            <a:extLst>
              <a:ext uri="{FF2B5EF4-FFF2-40B4-BE49-F238E27FC236}">
                <a16:creationId xmlns:a16="http://schemas.microsoft.com/office/drawing/2014/main" id="{880E24BE-BC4E-6E64-0EB4-2B142A17233E}"/>
              </a:ext>
            </a:extLst>
          </p:cNvPr>
          <p:cNvSpPr/>
          <p:nvPr/>
        </p:nvSpPr>
        <p:spPr bwMode="auto">
          <a:xfrm>
            <a:off x="5987180" y="2240985"/>
            <a:ext cx="39625" cy="2869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21600" y="21599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599"/>
                  <a:pt x="0" y="2159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9" name="AutoShape 21">
            <a:extLst>
              <a:ext uri="{FF2B5EF4-FFF2-40B4-BE49-F238E27FC236}">
                <a16:creationId xmlns:a16="http://schemas.microsoft.com/office/drawing/2014/main" id="{A28AFED5-946D-EE7B-C88B-DD5CFD1EEEA8}"/>
              </a:ext>
            </a:extLst>
          </p:cNvPr>
          <p:cNvSpPr/>
          <p:nvPr/>
        </p:nvSpPr>
        <p:spPr bwMode="auto">
          <a:xfrm>
            <a:off x="5987180" y="2288808"/>
            <a:ext cx="39625" cy="286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21600" y="21599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599"/>
                  <a:pt x="0" y="2159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0" name="AutoShape 22">
            <a:extLst>
              <a:ext uri="{FF2B5EF4-FFF2-40B4-BE49-F238E27FC236}">
                <a16:creationId xmlns:a16="http://schemas.microsoft.com/office/drawing/2014/main" id="{6A305AAD-274C-124E-CC09-3EAEC561911A}"/>
              </a:ext>
            </a:extLst>
          </p:cNvPr>
          <p:cNvSpPr/>
          <p:nvPr/>
        </p:nvSpPr>
        <p:spPr bwMode="auto">
          <a:xfrm>
            <a:off x="6055499" y="2288808"/>
            <a:ext cx="38259" cy="286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21600" y="21599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599"/>
                  <a:pt x="0" y="2159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8" name="AutoShape 23">
            <a:extLst>
              <a:ext uri="{FF2B5EF4-FFF2-40B4-BE49-F238E27FC236}">
                <a16:creationId xmlns:a16="http://schemas.microsoft.com/office/drawing/2014/main" id="{B67C4BB9-B4C9-1017-8582-2776B82F8F1D}"/>
              </a:ext>
            </a:extLst>
          </p:cNvPr>
          <p:cNvSpPr/>
          <p:nvPr/>
        </p:nvSpPr>
        <p:spPr bwMode="auto">
          <a:xfrm>
            <a:off x="6055499" y="2240985"/>
            <a:ext cx="38259" cy="2869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21600" y="21599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599"/>
                  <a:pt x="0" y="2159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9" name="AutoShape 24">
            <a:extLst>
              <a:ext uri="{FF2B5EF4-FFF2-40B4-BE49-F238E27FC236}">
                <a16:creationId xmlns:a16="http://schemas.microsoft.com/office/drawing/2014/main" id="{7161EDD7-D2B6-BD5B-5B6C-D515B1629E9E}"/>
              </a:ext>
            </a:extLst>
          </p:cNvPr>
          <p:cNvSpPr/>
          <p:nvPr/>
        </p:nvSpPr>
        <p:spPr bwMode="auto">
          <a:xfrm>
            <a:off x="6055499" y="2191795"/>
            <a:ext cx="38259" cy="300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21600" y="21599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599"/>
                  <a:pt x="0" y="2159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0" name="AutoShape 25">
            <a:extLst>
              <a:ext uri="{FF2B5EF4-FFF2-40B4-BE49-F238E27FC236}">
                <a16:creationId xmlns:a16="http://schemas.microsoft.com/office/drawing/2014/main" id="{2F7912D6-7733-6775-05F1-A7AF8F5F7DC2}"/>
              </a:ext>
            </a:extLst>
          </p:cNvPr>
          <p:cNvSpPr/>
          <p:nvPr/>
        </p:nvSpPr>
        <p:spPr bwMode="auto">
          <a:xfrm>
            <a:off x="6123818" y="2288808"/>
            <a:ext cx="38259" cy="286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21600" y="21599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599"/>
                  <a:pt x="0" y="2159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1" name="AutoShape 26">
            <a:extLst>
              <a:ext uri="{FF2B5EF4-FFF2-40B4-BE49-F238E27FC236}">
                <a16:creationId xmlns:a16="http://schemas.microsoft.com/office/drawing/2014/main" id="{A922C153-58F8-0C56-32A1-11A790E1D4FE}"/>
              </a:ext>
            </a:extLst>
          </p:cNvPr>
          <p:cNvSpPr/>
          <p:nvPr/>
        </p:nvSpPr>
        <p:spPr bwMode="auto">
          <a:xfrm>
            <a:off x="6123818" y="2240985"/>
            <a:ext cx="38259" cy="2869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21600" y="21599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599"/>
                  <a:pt x="0" y="2159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2" name="AutoShape 27">
            <a:extLst>
              <a:ext uri="{FF2B5EF4-FFF2-40B4-BE49-F238E27FC236}">
                <a16:creationId xmlns:a16="http://schemas.microsoft.com/office/drawing/2014/main" id="{437EA265-20D3-667C-AFAA-CBA8D4A30F9D}"/>
              </a:ext>
            </a:extLst>
          </p:cNvPr>
          <p:cNvSpPr/>
          <p:nvPr/>
        </p:nvSpPr>
        <p:spPr bwMode="auto">
          <a:xfrm>
            <a:off x="6123818" y="2191795"/>
            <a:ext cx="38259" cy="300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21600" y="21599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0" y="21599"/>
                  <a:pt x="0" y="2159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3" name="Freeform 78">
            <a:extLst>
              <a:ext uri="{FF2B5EF4-FFF2-40B4-BE49-F238E27FC236}">
                <a16:creationId xmlns:a16="http://schemas.microsoft.com/office/drawing/2014/main" id="{A37342CB-B5A6-19CA-E534-966C88290441}"/>
              </a:ext>
            </a:extLst>
          </p:cNvPr>
          <p:cNvSpPr/>
          <p:nvPr/>
        </p:nvSpPr>
        <p:spPr bwMode="auto">
          <a:xfrm>
            <a:off x="5902922" y="4297868"/>
            <a:ext cx="343412" cy="343412"/>
          </a:xfrm>
          <a:custGeom>
            <a:avLst/>
            <a:gdLst>
              <a:gd name="T0" fmla="*/ 539 w 580"/>
              <a:gd name="T1" fmla="*/ 141 h 580"/>
              <a:gd name="T2" fmla="*/ 509 w 580"/>
              <a:gd name="T3" fmla="*/ 171 h 580"/>
              <a:gd name="T4" fmla="*/ 489 w 580"/>
              <a:gd name="T5" fmla="*/ 181 h 580"/>
              <a:gd name="T6" fmla="*/ 517 w 580"/>
              <a:gd name="T7" fmla="*/ 290 h 580"/>
              <a:gd name="T8" fmla="*/ 290 w 580"/>
              <a:gd name="T9" fmla="*/ 517 h 580"/>
              <a:gd name="T10" fmla="*/ 63 w 580"/>
              <a:gd name="T11" fmla="*/ 290 h 580"/>
              <a:gd name="T12" fmla="*/ 290 w 580"/>
              <a:gd name="T13" fmla="*/ 63 h 580"/>
              <a:gd name="T14" fmla="*/ 401 w 580"/>
              <a:gd name="T15" fmla="*/ 92 h 580"/>
              <a:gd name="T16" fmla="*/ 411 w 580"/>
              <a:gd name="T17" fmla="*/ 72 h 580"/>
              <a:gd name="T18" fmla="*/ 441 w 580"/>
              <a:gd name="T19" fmla="*/ 42 h 580"/>
              <a:gd name="T20" fmla="*/ 290 w 580"/>
              <a:gd name="T21" fmla="*/ 0 h 580"/>
              <a:gd name="T22" fmla="*/ 0 w 580"/>
              <a:gd name="T23" fmla="*/ 290 h 580"/>
              <a:gd name="T24" fmla="*/ 290 w 580"/>
              <a:gd name="T25" fmla="*/ 580 h 580"/>
              <a:gd name="T26" fmla="*/ 580 w 580"/>
              <a:gd name="T27" fmla="*/ 290 h 580"/>
              <a:gd name="T28" fmla="*/ 539 w 580"/>
              <a:gd name="T29" fmla="*/ 141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80" h="580">
                <a:moveTo>
                  <a:pt x="539" y="141"/>
                </a:moveTo>
                <a:cubicBezTo>
                  <a:pt x="509" y="171"/>
                  <a:pt x="509" y="171"/>
                  <a:pt x="509" y="171"/>
                </a:cubicBezTo>
                <a:cubicBezTo>
                  <a:pt x="504" y="176"/>
                  <a:pt x="496" y="179"/>
                  <a:pt x="489" y="181"/>
                </a:cubicBezTo>
                <a:cubicBezTo>
                  <a:pt x="506" y="213"/>
                  <a:pt x="517" y="250"/>
                  <a:pt x="517" y="290"/>
                </a:cubicBezTo>
                <a:cubicBezTo>
                  <a:pt x="517" y="415"/>
                  <a:pt x="415" y="517"/>
                  <a:pt x="290" y="517"/>
                </a:cubicBezTo>
                <a:cubicBezTo>
                  <a:pt x="165" y="517"/>
                  <a:pt x="63" y="415"/>
                  <a:pt x="63" y="290"/>
                </a:cubicBezTo>
                <a:cubicBezTo>
                  <a:pt x="63" y="165"/>
                  <a:pt x="165" y="63"/>
                  <a:pt x="290" y="63"/>
                </a:cubicBezTo>
                <a:cubicBezTo>
                  <a:pt x="330" y="63"/>
                  <a:pt x="368" y="74"/>
                  <a:pt x="401" y="92"/>
                </a:cubicBezTo>
                <a:cubicBezTo>
                  <a:pt x="402" y="85"/>
                  <a:pt x="406" y="78"/>
                  <a:pt x="411" y="72"/>
                </a:cubicBezTo>
                <a:cubicBezTo>
                  <a:pt x="441" y="42"/>
                  <a:pt x="441" y="42"/>
                  <a:pt x="441" y="42"/>
                </a:cubicBezTo>
                <a:cubicBezTo>
                  <a:pt x="397" y="15"/>
                  <a:pt x="345" y="0"/>
                  <a:pt x="290" y="0"/>
                </a:cubicBezTo>
                <a:cubicBezTo>
                  <a:pt x="130" y="0"/>
                  <a:pt x="0" y="130"/>
                  <a:pt x="0" y="290"/>
                </a:cubicBezTo>
                <a:cubicBezTo>
                  <a:pt x="0" y="450"/>
                  <a:pt x="130" y="580"/>
                  <a:pt x="290" y="580"/>
                </a:cubicBezTo>
                <a:cubicBezTo>
                  <a:pt x="450" y="580"/>
                  <a:pt x="580" y="450"/>
                  <a:pt x="580" y="290"/>
                </a:cubicBezTo>
                <a:cubicBezTo>
                  <a:pt x="580" y="235"/>
                  <a:pt x="565" y="184"/>
                  <a:pt x="539" y="14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AU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4" name="Freeform 79">
            <a:extLst>
              <a:ext uri="{FF2B5EF4-FFF2-40B4-BE49-F238E27FC236}">
                <a16:creationId xmlns:a16="http://schemas.microsoft.com/office/drawing/2014/main" id="{5C2067AE-AAEB-0DE7-87D7-B848299AB751}"/>
              </a:ext>
            </a:extLst>
          </p:cNvPr>
          <p:cNvSpPr/>
          <p:nvPr/>
        </p:nvSpPr>
        <p:spPr bwMode="auto">
          <a:xfrm>
            <a:off x="6042242" y="4307645"/>
            <a:ext cx="194315" cy="194315"/>
          </a:xfrm>
          <a:custGeom>
            <a:avLst/>
            <a:gdLst>
              <a:gd name="T0" fmla="*/ 186 w 329"/>
              <a:gd name="T1" fmla="*/ 67 h 328"/>
              <a:gd name="T2" fmla="*/ 249 w 329"/>
              <a:gd name="T3" fmla="*/ 4 h 328"/>
              <a:gd name="T4" fmla="*/ 257 w 329"/>
              <a:gd name="T5" fmla="*/ 7 h 328"/>
              <a:gd name="T6" fmla="*/ 263 w 329"/>
              <a:gd name="T7" fmla="*/ 66 h 328"/>
              <a:gd name="T8" fmla="*/ 322 w 329"/>
              <a:gd name="T9" fmla="*/ 71 h 328"/>
              <a:gd name="T10" fmla="*/ 325 w 329"/>
              <a:gd name="T11" fmla="*/ 80 h 328"/>
              <a:gd name="T12" fmla="*/ 262 w 329"/>
              <a:gd name="T13" fmla="*/ 142 h 328"/>
              <a:gd name="T14" fmla="*/ 245 w 329"/>
              <a:gd name="T15" fmla="*/ 149 h 328"/>
              <a:gd name="T16" fmla="*/ 207 w 329"/>
              <a:gd name="T17" fmla="*/ 145 h 328"/>
              <a:gd name="T18" fmla="*/ 99 w 329"/>
              <a:gd name="T19" fmla="*/ 253 h 328"/>
              <a:gd name="T20" fmla="*/ 89 w 329"/>
              <a:gd name="T21" fmla="*/ 309 h 328"/>
              <a:gd name="T22" fmla="*/ 19 w 329"/>
              <a:gd name="T23" fmla="*/ 309 h 328"/>
              <a:gd name="T24" fmla="*/ 19 w 329"/>
              <a:gd name="T25" fmla="*/ 239 h 328"/>
              <a:gd name="T26" fmla="*/ 75 w 329"/>
              <a:gd name="T27" fmla="*/ 230 h 328"/>
              <a:gd name="T28" fmla="*/ 184 w 329"/>
              <a:gd name="T29" fmla="*/ 121 h 328"/>
              <a:gd name="T30" fmla="*/ 180 w 329"/>
              <a:gd name="T31" fmla="*/ 84 h 328"/>
              <a:gd name="T32" fmla="*/ 186 w 329"/>
              <a:gd name="T33" fmla="*/ 67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9" h="328">
                <a:moveTo>
                  <a:pt x="186" y="67"/>
                </a:moveTo>
                <a:cubicBezTo>
                  <a:pt x="249" y="4"/>
                  <a:pt x="249" y="4"/>
                  <a:pt x="249" y="4"/>
                </a:cubicBezTo>
                <a:cubicBezTo>
                  <a:pt x="253" y="0"/>
                  <a:pt x="256" y="1"/>
                  <a:pt x="257" y="7"/>
                </a:cubicBezTo>
                <a:cubicBezTo>
                  <a:pt x="263" y="66"/>
                  <a:pt x="263" y="66"/>
                  <a:pt x="263" y="66"/>
                </a:cubicBezTo>
                <a:cubicBezTo>
                  <a:pt x="322" y="71"/>
                  <a:pt x="322" y="71"/>
                  <a:pt x="322" y="71"/>
                </a:cubicBezTo>
                <a:cubicBezTo>
                  <a:pt x="327" y="72"/>
                  <a:pt x="329" y="76"/>
                  <a:pt x="325" y="80"/>
                </a:cubicBezTo>
                <a:cubicBezTo>
                  <a:pt x="262" y="142"/>
                  <a:pt x="262" y="142"/>
                  <a:pt x="262" y="142"/>
                </a:cubicBezTo>
                <a:cubicBezTo>
                  <a:pt x="258" y="146"/>
                  <a:pt x="250" y="149"/>
                  <a:pt x="245" y="149"/>
                </a:cubicBezTo>
                <a:cubicBezTo>
                  <a:pt x="207" y="145"/>
                  <a:pt x="207" y="145"/>
                  <a:pt x="207" y="145"/>
                </a:cubicBezTo>
                <a:cubicBezTo>
                  <a:pt x="99" y="253"/>
                  <a:pt x="99" y="253"/>
                  <a:pt x="99" y="253"/>
                </a:cubicBezTo>
                <a:cubicBezTo>
                  <a:pt x="107" y="272"/>
                  <a:pt x="104" y="294"/>
                  <a:pt x="89" y="309"/>
                </a:cubicBezTo>
                <a:cubicBezTo>
                  <a:pt x="70" y="328"/>
                  <a:pt x="39" y="328"/>
                  <a:pt x="19" y="309"/>
                </a:cubicBezTo>
                <a:cubicBezTo>
                  <a:pt x="0" y="290"/>
                  <a:pt x="0" y="259"/>
                  <a:pt x="19" y="239"/>
                </a:cubicBezTo>
                <a:cubicBezTo>
                  <a:pt x="34" y="224"/>
                  <a:pt x="57" y="221"/>
                  <a:pt x="75" y="230"/>
                </a:cubicBezTo>
                <a:cubicBezTo>
                  <a:pt x="184" y="121"/>
                  <a:pt x="184" y="121"/>
                  <a:pt x="184" y="121"/>
                </a:cubicBezTo>
                <a:cubicBezTo>
                  <a:pt x="180" y="84"/>
                  <a:pt x="180" y="84"/>
                  <a:pt x="180" y="84"/>
                </a:cubicBezTo>
                <a:cubicBezTo>
                  <a:pt x="179" y="78"/>
                  <a:pt x="182" y="71"/>
                  <a:pt x="186" y="6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AU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5" name="Freeform 80">
            <a:extLst>
              <a:ext uri="{FF2B5EF4-FFF2-40B4-BE49-F238E27FC236}">
                <a16:creationId xmlns:a16="http://schemas.microsoft.com/office/drawing/2014/main" id="{FC8DCF64-C876-FB18-62FB-08489DA8ED20}"/>
              </a:ext>
            </a:extLst>
          </p:cNvPr>
          <p:cNvSpPr/>
          <p:nvPr/>
        </p:nvSpPr>
        <p:spPr bwMode="auto">
          <a:xfrm>
            <a:off x="5973804" y="4368750"/>
            <a:ext cx="201648" cy="201648"/>
          </a:xfrm>
          <a:custGeom>
            <a:avLst/>
            <a:gdLst>
              <a:gd name="T0" fmla="*/ 170 w 340"/>
              <a:gd name="T1" fmla="*/ 73 h 340"/>
              <a:gd name="T2" fmla="*/ 212 w 340"/>
              <a:gd name="T3" fmla="*/ 83 h 340"/>
              <a:gd name="T4" fmla="*/ 266 w 340"/>
              <a:gd name="T5" fmla="*/ 30 h 340"/>
              <a:gd name="T6" fmla="*/ 170 w 340"/>
              <a:gd name="T7" fmla="*/ 0 h 340"/>
              <a:gd name="T8" fmla="*/ 0 w 340"/>
              <a:gd name="T9" fmla="*/ 170 h 340"/>
              <a:gd name="T10" fmla="*/ 170 w 340"/>
              <a:gd name="T11" fmla="*/ 340 h 340"/>
              <a:gd name="T12" fmla="*/ 340 w 340"/>
              <a:gd name="T13" fmla="*/ 170 h 340"/>
              <a:gd name="T14" fmla="*/ 311 w 340"/>
              <a:gd name="T15" fmla="*/ 76 h 340"/>
              <a:gd name="T16" fmla="*/ 258 w 340"/>
              <a:gd name="T17" fmla="*/ 130 h 340"/>
              <a:gd name="T18" fmla="*/ 267 w 340"/>
              <a:gd name="T19" fmla="*/ 170 h 340"/>
              <a:gd name="T20" fmla="*/ 170 w 340"/>
              <a:gd name="T21" fmla="*/ 267 h 340"/>
              <a:gd name="T22" fmla="*/ 73 w 340"/>
              <a:gd name="T23" fmla="*/ 170 h 340"/>
              <a:gd name="T24" fmla="*/ 170 w 340"/>
              <a:gd name="T25" fmla="*/ 73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0" h="340">
                <a:moveTo>
                  <a:pt x="170" y="73"/>
                </a:moveTo>
                <a:cubicBezTo>
                  <a:pt x="185" y="73"/>
                  <a:pt x="199" y="77"/>
                  <a:pt x="212" y="83"/>
                </a:cubicBezTo>
                <a:cubicBezTo>
                  <a:pt x="266" y="30"/>
                  <a:pt x="266" y="30"/>
                  <a:pt x="266" y="30"/>
                </a:cubicBezTo>
                <a:cubicBezTo>
                  <a:pt x="238" y="11"/>
                  <a:pt x="205" y="0"/>
                  <a:pt x="170" y="0"/>
                </a:cubicBezTo>
                <a:cubicBezTo>
                  <a:pt x="76" y="0"/>
                  <a:pt x="0" y="76"/>
                  <a:pt x="0" y="170"/>
                </a:cubicBezTo>
                <a:cubicBezTo>
                  <a:pt x="0" y="264"/>
                  <a:pt x="76" y="340"/>
                  <a:pt x="170" y="340"/>
                </a:cubicBezTo>
                <a:cubicBezTo>
                  <a:pt x="264" y="340"/>
                  <a:pt x="340" y="264"/>
                  <a:pt x="340" y="170"/>
                </a:cubicBezTo>
                <a:cubicBezTo>
                  <a:pt x="340" y="135"/>
                  <a:pt x="329" y="103"/>
                  <a:pt x="311" y="76"/>
                </a:cubicBezTo>
                <a:cubicBezTo>
                  <a:pt x="258" y="130"/>
                  <a:pt x="258" y="130"/>
                  <a:pt x="258" y="130"/>
                </a:cubicBezTo>
                <a:cubicBezTo>
                  <a:pt x="264" y="142"/>
                  <a:pt x="267" y="156"/>
                  <a:pt x="267" y="170"/>
                </a:cubicBezTo>
                <a:cubicBezTo>
                  <a:pt x="267" y="223"/>
                  <a:pt x="223" y="267"/>
                  <a:pt x="170" y="267"/>
                </a:cubicBezTo>
                <a:cubicBezTo>
                  <a:pt x="117" y="267"/>
                  <a:pt x="73" y="223"/>
                  <a:pt x="73" y="170"/>
                </a:cubicBezTo>
                <a:cubicBezTo>
                  <a:pt x="73" y="117"/>
                  <a:pt x="117" y="73"/>
                  <a:pt x="170" y="7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AU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6" name="TextBox 7">
            <a:extLst>
              <a:ext uri="{FF2B5EF4-FFF2-40B4-BE49-F238E27FC236}">
                <a16:creationId xmlns:a16="http://schemas.microsoft.com/office/drawing/2014/main" id="{B76DCE91-9E70-3D00-F9D8-D84AB2CDDF1E}"/>
              </a:ext>
            </a:extLst>
          </p:cNvPr>
          <p:cNvSpPr txBox="1"/>
          <p:nvPr/>
        </p:nvSpPr>
        <p:spPr>
          <a:xfrm>
            <a:off x="5412909" y="2436155"/>
            <a:ext cx="1323439" cy="464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000" b="1" kern="0" dirty="0">
                <a:solidFill>
                  <a:prstClr val="white"/>
                </a:solidFill>
                <a:cs typeface="+mn-ea"/>
                <a:sym typeface="+mn-lt"/>
              </a:rPr>
              <a:t>添加标题</a:t>
            </a:r>
            <a:endParaRPr lang="en-US" altLang="zh-CN" sz="2000" b="1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7" name="TextBox 7">
            <a:extLst>
              <a:ext uri="{FF2B5EF4-FFF2-40B4-BE49-F238E27FC236}">
                <a16:creationId xmlns:a16="http://schemas.microsoft.com/office/drawing/2014/main" id="{2D744BED-A113-027D-471A-7999400F78B2}"/>
              </a:ext>
            </a:extLst>
          </p:cNvPr>
          <p:cNvSpPr txBox="1"/>
          <p:nvPr/>
        </p:nvSpPr>
        <p:spPr>
          <a:xfrm>
            <a:off x="5412909" y="4647994"/>
            <a:ext cx="1323439" cy="464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000" b="1" kern="0" dirty="0">
                <a:solidFill>
                  <a:prstClr val="white"/>
                </a:solidFill>
                <a:cs typeface="+mn-ea"/>
                <a:sym typeface="+mn-lt"/>
              </a:rPr>
              <a:t>添加标题</a:t>
            </a:r>
            <a:endParaRPr lang="en-US" altLang="zh-CN" sz="2000" b="1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" name="矩形 27" descr="D:\51PPT模板网\51pptmoban.com\图片001.jpg">
            <a:extLst>
              <a:ext uri="{FF2B5EF4-FFF2-40B4-BE49-F238E27FC236}">
                <a16:creationId xmlns:a16="http://schemas.microsoft.com/office/drawing/2014/main" id="{2B2B13DB-2CB9-520C-E8FF-996F446B9991}"/>
              </a:ext>
            </a:extLst>
          </p:cNvPr>
          <p:cNvSpPr/>
          <p:nvPr/>
        </p:nvSpPr>
        <p:spPr>
          <a:xfrm rot="2700000">
            <a:off x="6765307" y="2538066"/>
            <a:ext cx="2106902" cy="2106902"/>
          </a:xfrm>
          <a:prstGeom prst="rect">
            <a:avLst/>
          </a:pr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E030B49-9050-1C19-CA59-78F80B6210C7}"/>
              </a:ext>
            </a:extLst>
          </p:cNvPr>
          <p:cNvGrpSpPr/>
          <p:nvPr/>
        </p:nvGrpSpPr>
        <p:grpSpPr>
          <a:xfrm>
            <a:off x="9582657" y="2436155"/>
            <a:ext cx="1908802" cy="2425955"/>
            <a:chOff x="283598" y="1912928"/>
            <a:chExt cx="1908802" cy="2425955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8DD8743-13A3-BF99-9B55-2E7E3510B393}"/>
                </a:ext>
              </a:extLst>
            </p:cNvPr>
            <p:cNvSpPr txBox="1"/>
            <p:nvPr/>
          </p:nvSpPr>
          <p:spPr>
            <a:xfrm>
              <a:off x="283598" y="2190603"/>
              <a:ext cx="1908802" cy="21482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7C40DF1-7331-6274-6126-783491092CD7}"/>
                </a:ext>
              </a:extLst>
            </p:cNvPr>
            <p:cNvSpPr txBox="1"/>
            <p:nvPr/>
          </p:nvSpPr>
          <p:spPr>
            <a:xfrm>
              <a:off x="283600" y="1912928"/>
              <a:ext cx="17094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075CC0E-BC9C-8DE7-373C-B182A3B8CC72}"/>
              </a:ext>
            </a:extLst>
          </p:cNvPr>
          <p:cNvGrpSpPr/>
          <p:nvPr/>
        </p:nvGrpSpPr>
        <p:grpSpPr>
          <a:xfrm>
            <a:off x="829607" y="2436155"/>
            <a:ext cx="1908802" cy="2425955"/>
            <a:chOff x="283598" y="1912928"/>
            <a:chExt cx="1908802" cy="242595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63F18CA-B926-2E40-7EEC-8E2AABD82393}"/>
                </a:ext>
              </a:extLst>
            </p:cNvPr>
            <p:cNvSpPr txBox="1"/>
            <p:nvPr/>
          </p:nvSpPr>
          <p:spPr>
            <a:xfrm>
              <a:off x="283598" y="2190603"/>
              <a:ext cx="1908802" cy="21482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902C331-7CBC-CE94-DAAE-D1ED7531BE50}"/>
                </a:ext>
              </a:extLst>
            </p:cNvPr>
            <p:cNvSpPr txBox="1"/>
            <p:nvPr/>
          </p:nvSpPr>
          <p:spPr>
            <a:xfrm>
              <a:off x="283600" y="1912928"/>
              <a:ext cx="17094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9973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任意多边形: 形状 359">
            <a:extLst>
              <a:ext uri="{FF2B5EF4-FFF2-40B4-BE49-F238E27FC236}">
                <a16:creationId xmlns:a16="http://schemas.microsoft.com/office/drawing/2014/main" id="{471F4B3D-9439-0C58-C170-2C13C0C35F93}"/>
              </a:ext>
            </a:extLst>
          </p:cNvPr>
          <p:cNvSpPr/>
          <p:nvPr/>
        </p:nvSpPr>
        <p:spPr>
          <a:xfrm>
            <a:off x="0" y="1"/>
            <a:ext cx="4059236" cy="3035904"/>
          </a:xfrm>
          <a:custGeom>
            <a:avLst/>
            <a:gdLst>
              <a:gd name="connsiteX0" fmla="*/ 157 w 4059236"/>
              <a:gd name="connsiteY0" fmla="*/ -33 h 3035904"/>
              <a:gd name="connsiteX1" fmla="*/ 157 w 4059236"/>
              <a:gd name="connsiteY1" fmla="*/ 3035872 h 3035904"/>
              <a:gd name="connsiteX2" fmla="*/ 571250 w 4059236"/>
              <a:gd name="connsiteY2" fmla="*/ 2817849 h 3035904"/>
              <a:gd name="connsiteX3" fmla="*/ 1556552 w 4059236"/>
              <a:gd name="connsiteY3" fmla="*/ 1746232 h 3035904"/>
              <a:gd name="connsiteX4" fmla="*/ 3316603 w 4059236"/>
              <a:gd name="connsiteY4" fmla="*/ 1218572 h 3035904"/>
              <a:gd name="connsiteX5" fmla="*/ 4048847 w 4059236"/>
              <a:gd name="connsiteY5" fmla="*/ 46823 h 3035904"/>
              <a:gd name="connsiteX6" fmla="*/ 4059394 w 4059236"/>
              <a:gd name="connsiteY6" fmla="*/ -33 h 303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59236" h="3035904">
                <a:moveTo>
                  <a:pt x="157" y="-33"/>
                </a:moveTo>
                <a:lnTo>
                  <a:pt x="157" y="3035872"/>
                </a:lnTo>
                <a:cubicBezTo>
                  <a:pt x="195005" y="3009037"/>
                  <a:pt x="407499" y="2904790"/>
                  <a:pt x="571250" y="2817849"/>
                </a:cubicBezTo>
                <a:cubicBezTo>
                  <a:pt x="999834" y="2590297"/>
                  <a:pt x="1145245" y="2003701"/>
                  <a:pt x="1556552" y="1746232"/>
                </a:cubicBezTo>
                <a:cubicBezTo>
                  <a:pt x="2075707" y="1421251"/>
                  <a:pt x="2829671" y="1590097"/>
                  <a:pt x="3316603" y="1218572"/>
                </a:cubicBezTo>
                <a:cubicBezTo>
                  <a:pt x="3682768" y="939190"/>
                  <a:pt x="3942312" y="494909"/>
                  <a:pt x="4048847" y="46823"/>
                </a:cubicBezTo>
                <a:cubicBezTo>
                  <a:pt x="4052433" y="31741"/>
                  <a:pt x="4055998" y="16048"/>
                  <a:pt x="4059394" y="-33"/>
                </a:cubicBezTo>
                <a:close/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13163718" scaled="1"/>
          </a:gradFill>
          <a:ln w="254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2" name="任意多边形: 形状 431">
            <a:extLst>
              <a:ext uri="{FF2B5EF4-FFF2-40B4-BE49-F238E27FC236}">
                <a16:creationId xmlns:a16="http://schemas.microsoft.com/office/drawing/2014/main" id="{D2289C09-363B-6A3D-FA7E-A467E32A9D6C}"/>
              </a:ext>
            </a:extLst>
          </p:cNvPr>
          <p:cNvSpPr/>
          <p:nvPr/>
        </p:nvSpPr>
        <p:spPr>
          <a:xfrm>
            <a:off x="7956676" y="2407291"/>
            <a:ext cx="4235320" cy="4450708"/>
          </a:xfrm>
          <a:custGeom>
            <a:avLst/>
            <a:gdLst>
              <a:gd name="connsiteX0" fmla="*/ 4230770 w 4235320"/>
              <a:gd name="connsiteY0" fmla="*/ -33 h 4450708"/>
              <a:gd name="connsiteX1" fmla="*/ 3713896 w 4235320"/>
              <a:gd name="connsiteY1" fmla="*/ 54126 h 4450708"/>
              <a:gd name="connsiteX2" fmla="*/ 2467534 w 4235320"/>
              <a:gd name="connsiteY2" fmla="*/ 794317 h 4450708"/>
              <a:gd name="connsiteX3" fmla="*/ 2225241 w 4235320"/>
              <a:gd name="connsiteY3" fmla="*/ 2440797 h 4450708"/>
              <a:gd name="connsiteX4" fmla="*/ 500478 w 4235320"/>
              <a:gd name="connsiteY4" fmla="*/ 3335135 h 4450708"/>
              <a:gd name="connsiteX5" fmla="*/ 2559 w 4235320"/>
              <a:gd name="connsiteY5" fmla="*/ 4450676 h 4450708"/>
              <a:gd name="connsiteX6" fmla="*/ 4235478 w 4235320"/>
              <a:gd name="connsiteY6" fmla="*/ 4450676 h 4450708"/>
              <a:gd name="connsiteX7" fmla="*/ 4235478 w 4235320"/>
              <a:gd name="connsiteY7" fmla="*/ -33 h 4450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35320" h="4450708">
                <a:moveTo>
                  <a:pt x="4230770" y="-33"/>
                </a:moveTo>
                <a:cubicBezTo>
                  <a:pt x="4052696" y="876"/>
                  <a:pt x="3871901" y="25012"/>
                  <a:pt x="3713896" y="54126"/>
                </a:cubicBezTo>
                <a:cubicBezTo>
                  <a:pt x="3238698" y="141683"/>
                  <a:pt x="2736565" y="392944"/>
                  <a:pt x="2467534" y="794317"/>
                </a:cubicBezTo>
                <a:cubicBezTo>
                  <a:pt x="2158670" y="1255117"/>
                  <a:pt x="2547234" y="1989073"/>
                  <a:pt x="2225241" y="2440797"/>
                </a:cubicBezTo>
                <a:cubicBezTo>
                  <a:pt x="1849337" y="2968150"/>
                  <a:pt x="944811" y="2863995"/>
                  <a:pt x="500478" y="3335135"/>
                </a:cubicBezTo>
                <a:cubicBezTo>
                  <a:pt x="221091" y="3631379"/>
                  <a:pt x="-27019" y="4082384"/>
                  <a:pt x="2559" y="4450676"/>
                </a:cubicBezTo>
                <a:lnTo>
                  <a:pt x="4235478" y="4450676"/>
                </a:lnTo>
                <a:lnTo>
                  <a:pt x="4235478" y="-33"/>
                </a:lnTo>
                <a:close/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2056310" scaled="1"/>
          </a:gradFill>
          <a:ln w="254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18" name="图形 214">
            <a:extLst>
              <a:ext uri="{FF2B5EF4-FFF2-40B4-BE49-F238E27FC236}">
                <a16:creationId xmlns:a16="http://schemas.microsoft.com/office/drawing/2014/main" id="{8CF3AE9D-1081-CB76-6222-8DFA8344EDBB}"/>
              </a:ext>
            </a:extLst>
          </p:cNvPr>
          <p:cNvGrpSpPr/>
          <p:nvPr/>
        </p:nvGrpSpPr>
        <p:grpSpPr>
          <a:xfrm>
            <a:off x="11324947" y="5868302"/>
            <a:ext cx="2395658" cy="1449542"/>
            <a:chOff x="5815708" y="2908720"/>
            <a:chExt cx="2395658" cy="1449542"/>
          </a:xfrm>
          <a:solidFill>
            <a:schemeClr val="bg1">
              <a:alpha val="57000"/>
            </a:schemeClr>
          </a:solidFill>
        </p:grpSpPr>
        <p:grpSp>
          <p:nvGrpSpPr>
            <p:cNvPr id="219" name="图形 214">
              <a:extLst>
                <a:ext uri="{FF2B5EF4-FFF2-40B4-BE49-F238E27FC236}">
                  <a16:creationId xmlns:a16="http://schemas.microsoft.com/office/drawing/2014/main" id="{AFDC21B4-BA9A-9099-B1D8-2D586A582688}"/>
                </a:ext>
              </a:extLst>
            </p:cNvPr>
            <p:cNvGrpSpPr/>
            <p:nvPr/>
          </p:nvGrpSpPr>
          <p:grpSpPr>
            <a:xfrm>
              <a:off x="5815708" y="2908720"/>
              <a:ext cx="2395658" cy="126636"/>
              <a:chOff x="5815708" y="2908720"/>
              <a:chExt cx="2395658" cy="126636"/>
            </a:xfrm>
            <a:grpFill/>
          </p:grpSpPr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58A726BC-546C-4634-EC21-9C021926472E}"/>
                  </a:ext>
                </a:extLst>
              </p:cNvPr>
              <p:cNvSpPr/>
              <p:nvPr/>
            </p:nvSpPr>
            <p:spPr>
              <a:xfrm>
                <a:off x="8084739" y="2908720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487 h 126636"/>
                  <a:gd name="connsiteX1" fmla="*/ 108714 w 126627"/>
                  <a:gd name="connsiteY1" fmla="*/ 108261 h 126636"/>
                  <a:gd name="connsiteX2" fmla="*/ 63940 w 126627"/>
                  <a:gd name="connsiteY2" fmla="*/ 126801 h 126636"/>
                  <a:gd name="connsiteX3" fmla="*/ 63924 w 126627"/>
                  <a:gd name="connsiteY3" fmla="*/ 126801 h 126636"/>
                  <a:gd name="connsiteX4" fmla="*/ 19166 w 126627"/>
                  <a:gd name="connsiteY4" fmla="*/ 108261 h 126636"/>
                  <a:gd name="connsiteX5" fmla="*/ 19158 w 126627"/>
                  <a:gd name="connsiteY5" fmla="*/ 108253 h 126636"/>
                  <a:gd name="connsiteX6" fmla="*/ 626 w 126627"/>
                  <a:gd name="connsiteY6" fmla="*/ 63487 h 126636"/>
                  <a:gd name="connsiteX7" fmla="*/ 626 w 126627"/>
                  <a:gd name="connsiteY7" fmla="*/ 63471 h 126636"/>
                  <a:gd name="connsiteX8" fmla="*/ 63940 w 126627"/>
                  <a:gd name="connsiteY8" fmla="*/ 165 h 126636"/>
                  <a:gd name="connsiteX9" fmla="*/ 63948 w 126627"/>
                  <a:gd name="connsiteY9" fmla="*/ 165 h 126636"/>
                  <a:gd name="connsiteX10" fmla="*/ 127254 w 126627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487"/>
                    </a:moveTo>
                    <a:cubicBezTo>
                      <a:pt x="127254" y="80277"/>
                      <a:pt x="120585" y="96382"/>
                      <a:pt x="108714" y="108261"/>
                    </a:cubicBezTo>
                    <a:cubicBezTo>
                      <a:pt x="96835" y="120132"/>
                      <a:pt x="80730" y="126801"/>
                      <a:pt x="63940" y="126801"/>
                    </a:cubicBezTo>
                    <a:lnTo>
                      <a:pt x="63924" y="126801"/>
                    </a:lnTo>
                    <a:cubicBezTo>
                      <a:pt x="47142" y="126801"/>
                      <a:pt x="31037" y="120132"/>
                      <a:pt x="19166" y="108261"/>
                    </a:cubicBezTo>
                    <a:lnTo>
                      <a:pt x="19158" y="108253"/>
                    </a:lnTo>
                    <a:cubicBezTo>
                      <a:pt x="7287" y="96374"/>
                      <a:pt x="617" y="80277"/>
                      <a:pt x="626" y="63487"/>
                    </a:cubicBezTo>
                    <a:lnTo>
                      <a:pt x="626" y="63471"/>
                    </a:lnTo>
                    <a:cubicBezTo>
                      <a:pt x="626" y="28512"/>
                      <a:pt x="28972" y="165"/>
                      <a:pt x="63940" y="165"/>
                    </a:cubicBezTo>
                    <a:lnTo>
                      <a:pt x="63948" y="165"/>
                    </a:lnTo>
                    <a:cubicBezTo>
                      <a:pt x="98915" y="173"/>
                      <a:pt x="127254" y="28520"/>
                      <a:pt x="127254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08117E03-0CC3-442F-6D89-7EE9617A0D3E}"/>
                  </a:ext>
                </a:extLst>
              </p:cNvPr>
              <p:cNvSpPr/>
              <p:nvPr/>
            </p:nvSpPr>
            <p:spPr>
              <a:xfrm>
                <a:off x="7801103" y="2908720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487 h 126636"/>
                  <a:gd name="connsiteX1" fmla="*/ 108710 w 126636"/>
                  <a:gd name="connsiteY1" fmla="*/ 108261 h 126636"/>
                  <a:gd name="connsiteX2" fmla="*/ 63936 w 126636"/>
                  <a:gd name="connsiteY2" fmla="*/ 126801 h 126636"/>
                  <a:gd name="connsiteX3" fmla="*/ 63920 w 126636"/>
                  <a:gd name="connsiteY3" fmla="*/ 126801 h 126636"/>
                  <a:gd name="connsiteX4" fmla="*/ 19162 w 126636"/>
                  <a:gd name="connsiteY4" fmla="*/ 108261 h 126636"/>
                  <a:gd name="connsiteX5" fmla="*/ 19154 w 126636"/>
                  <a:gd name="connsiteY5" fmla="*/ 108253 h 126636"/>
                  <a:gd name="connsiteX6" fmla="*/ 614 w 126636"/>
                  <a:gd name="connsiteY6" fmla="*/ 63487 h 126636"/>
                  <a:gd name="connsiteX7" fmla="*/ 614 w 126636"/>
                  <a:gd name="connsiteY7" fmla="*/ 63471 h 126636"/>
                  <a:gd name="connsiteX8" fmla="*/ 63936 w 126636"/>
                  <a:gd name="connsiteY8" fmla="*/ 165 h 126636"/>
                  <a:gd name="connsiteX9" fmla="*/ 63936 w 126636"/>
                  <a:gd name="connsiteY9" fmla="*/ 165 h 126636"/>
                  <a:gd name="connsiteX10" fmla="*/ 127250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487"/>
                    </a:moveTo>
                    <a:cubicBezTo>
                      <a:pt x="127250" y="80366"/>
                      <a:pt x="120532" y="96438"/>
                      <a:pt x="108710" y="108261"/>
                    </a:cubicBezTo>
                    <a:cubicBezTo>
                      <a:pt x="96887" y="120083"/>
                      <a:pt x="80815" y="126801"/>
                      <a:pt x="63936" y="126801"/>
                    </a:cubicBezTo>
                    <a:lnTo>
                      <a:pt x="63920" y="126801"/>
                    </a:lnTo>
                    <a:cubicBezTo>
                      <a:pt x="47137" y="126801"/>
                      <a:pt x="31033" y="120132"/>
                      <a:pt x="19162" y="108261"/>
                    </a:cubicBezTo>
                    <a:lnTo>
                      <a:pt x="19154" y="108253"/>
                    </a:lnTo>
                    <a:cubicBezTo>
                      <a:pt x="7283" y="96374"/>
                      <a:pt x="614" y="80277"/>
                      <a:pt x="614" y="63487"/>
                    </a:cubicBezTo>
                    <a:lnTo>
                      <a:pt x="614" y="63471"/>
                    </a:lnTo>
                    <a:cubicBezTo>
                      <a:pt x="622" y="28512"/>
                      <a:pt x="28968" y="165"/>
                      <a:pt x="63936" y="165"/>
                    </a:cubicBezTo>
                    <a:lnTo>
                      <a:pt x="63936" y="165"/>
                    </a:lnTo>
                    <a:cubicBezTo>
                      <a:pt x="98903" y="173"/>
                      <a:pt x="127250" y="28520"/>
                      <a:pt x="127250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B5749B15-BD4F-9FF6-1829-20BCFFFE55ED}"/>
                  </a:ext>
                </a:extLst>
              </p:cNvPr>
              <p:cNvSpPr/>
              <p:nvPr/>
            </p:nvSpPr>
            <p:spPr>
              <a:xfrm>
                <a:off x="7517477" y="2908720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487 h 126636"/>
                  <a:gd name="connsiteX1" fmla="*/ 108690 w 126636"/>
                  <a:gd name="connsiteY1" fmla="*/ 108261 h 126636"/>
                  <a:gd name="connsiteX2" fmla="*/ 63924 w 126636"/>
                  <a:gd name="connsiteY2" fmla="*/ 126801 h 126636"/>
                  <a:gd name="connsiteX3" fmla="*/ 63907 w 126636"/>
                  <a:gd name="connsiteY3" fmla="*/ 126801 h 126636"/>
                  <a:gd name="connsiteX4" fmla="*/ 19150 w 126636"/>
                  <a:gd name="connsiteY4" fmla="*/ 108261 h 126636"/>
                  <a:gd name="connsiteX5" fmla="*/ 19142 w 126636"/>
                  <a:gd name="connsiteY5" fmla="*/ 108253 h 126636"/>
                  <a:gd name="connsiteX6" fmla="*/ 602 w 126636"/>
                  <a:gd name="connsiteY6" fmla="*/ 63487 h 126636"/>
                  <a:gd name="connsiteX7" fmla="*/ 602 w 126636"/>
                  <a:gd name="connsiteY7" fmla="*/ 63479 h 126636"/>
                  <a:gd name="connsiteX8" fmla="*/ 63924 w 126636"/>
                  <a:gd name="connsiteY8" fmla="*/ 165 h 126636"/>
                  <a:gd name="connsiteX9" fmla="*/ 63924 w 126636"/>
                  <a:gd name="connsiteY9" fmla="*/ 165 h 126636"/>
                  <a:gd name="connsiteX10" fmla="*/ 127238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487"/>
                    </a:moveTo>
                    <a:cubicBezTo>
                      <a:pt x="127238" y="80455"/>
                      <a:pt x="120463" y="96487"/>
                      <a:pt x="108690" y="108261"/>
                    </a:cubicBezTo>
                    <a:cubicBezTo>
                      <a:pt x="96923" y="120027"/>
                      <a:pt x="80891" y="126801"/>
                      <a:pt x="63924" y="126801"/>
                    </a:cubicBezTo>
                    <a:lnTo>
                      <a:pt x="63907" y="126801"/>
                    </a:lnTo>
                    <a:cubicBezTo>
                      <a:pt x="47125" y="126801"/>
                      <a:pt x="31020" y="120132"/>
                      <a:pt x="19150" y="108261"/>
                    </a:cubicBezTo>
                    <a:lnTo>
                      <a:pt x="19142" y="108253"/>
                    </a:lnTo>
                    <a:cubicBezTo>
                      <a:pt x="7271" y="96374"/>
                      <a:pt x="602" y="80277"/>
                      <a:pt x="602" y="63487"/>
                    </a:cubicBezTo>
                    <a:lnTo>
                      <a:pt x="602" y="63479"/>
                    </a:lnTo>
                    <a:cubicBezTo>
                      <a:pt x="609" y="28512"/>
                      <a:pt x="28956" y="165"/>
                      <a:pt x="63924" y="165"/>
                    </a:cubicBezTo>
                    <a:lnTo>
                      <a:pt x="63924" y="165"/>
                    </a:lnTo>
                    <a:cubicBezTo>
                      <a:pt x="98891" y="173"/>
                      <a:pt x="127238" y="28520"/>
                      <a:pt x="127238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94721E0D-68CC-B35E-7A0F-AB5CBDD39FE6}"/>
                  </a:ext>
                </a:extLst>
              </p:cNvPr>
              <p:cNvSpPr/>
              <p:nvPr/>
            </p:nvSpPr>
            <p:spPr>
              <a:xfrm>
                <a:off x="7233850" y="2908720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487 h 126636"/>
                  <a:gd name="connsiteX1" fmla="*/ 108677 w 126636"/>
                  <a:gd name="connsiteY1" fmla="*/ 108261 h 126636"/>
                  <a:gd name="connsiteX2" fmla="*/ 63911 w 126636"/>
                  <a:gd name="connsiteY2" fmla="*/ 126801 h 126636"/>
                  <a:gd name="connsiteX3" fmla="*/ 63903 w 126636"/>
                  <a:gd name="connsiteY3" fmla="*/ 126801 h 126636"/>
                  <a:gd name="connsiteX4" fmla="*/ 19138 w 126636"/>
                  <a:gd name="connsiteY4" fmla="*/ 108261 h 126636"/>
                  <a:gd name="connsiteX5" fmla="*/ 19129 w 126636"/>
                  <a:gd name="connsiteY5" fmla="*/ 108253 h 126636"/>
                  <a:gd name="connsiteX6" fmla="*/ 589 w 126636"/>
                  <a:gd name="connsiteY6" fmla="*/ 63487 h 126636"/>
                  <a:gd name="connsiteX7" fmla="*/ 589 w 126636"/>
                  <a:gd name="connsiteY7" fmla="*/ 63479 h 126636"/>
                  <a:gd name="connsiteX8" fmla="*/ 63911 w 126636"/>
                  <a:gd name="connsiteY8" fmla="*/ 165 h 126636"/>
                  <a:gd name="connsiteX9" fmla="*/ 63911 w 126636"/>
                  <a:gd name="connsiteY9" fmla="*/ 165 h 126636"/>
                  <a:gd name="connsiteX10" fmla="*/ 127226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487"/>
                    </a:moveTo>
                    <a:cubicBezTo>
                      <a:pt x="127226" y="80535"/>
                      <a:pt x="120395" y="96543"/>
                      <a:pt x="108677" y="108261"/>
                    </a:cubicBezTo>
                    <a:cubicBezTo>
                      <a:pt x="96959" y="119979"/>
                      <a:pt x="80960" y="126801"/>
                      <a:pt x="63911" y="126801"/>
                    </a:cubicBezTo>
                    <a:lnTo>
                      <a:pt x="63903" y="126801"/>
                    </a:lnTo>
                    <a:cubicBezTo>
                      <a:pt x="47113" y="126801"/>
                      <a:pt x="31008" y="120132"/>
                      <a:pt x="19138" y="108261"/>
                    </a:cubicBezTo>
                    <a:lnTo>
                      <a:pt x="19129" y="108253"/>
                    </a:lnTo>
                    <a:cubicBezTo>
                      <a:pt x="7258" y="96382"/>
                      <a:pt x="589" y="80277"/>
                      <a:pt x="589" y="63487"/>
                    </a:cubicBezTo>
                    <a:lnTo>
                      <a:pt x="589" y="63479"/>
                    </a:lnTo>
                    <a:cubicBezTo>
                      <a:pt x="597" y="28512"/>
                      <a:pt x="28944" y="165"/>
                      <a:pt x="63911" y="165"/>
                    </a:cubicBezTo>
                    <a:lnTo>
                      <a:pt x="63911" y="165"/>
                    </a:lnTo>
                    <a:cubicBezTo>
                      <a:pt x="98879" y="173"/>
                      <a:pt x="127226" y="28520"/>
                      <a:pt x="127226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FD582A91-6F91-D4C6-49B4-49DA98FC08EF}"/>
                  </a:ext>
                </a:extLst>
              </p:cNvPr>
              <p:cNvSpPr/>
              <p:nvPr/>
            </p:nvSpPr>
            <p:spPr>
              <a:xfrm>
                <a:off x="6950223" y="2908720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487 h 126636"/>
                  <a:gd name="connsiteX1" fmla="*/ 108665 w 126636"/>
                  <a:gd name="connsiteY1" fmla="*/ 108261 h 126636"/>
                  <a:gd name="connsiteX2" fmla="*/ 63900 w 126636"/>
                  <a:gd name="connsiteY2" fmla="*/ 126801 h 126636"/>
                  <a:gd name="connsiteX3" fmla="*/ 63891 w 126636"/>
                  <a:gd name="connsiteY3" fmla="*/ 126801 h 126636"/>
                  <a:gd name="connsiteX4" fmla="*/ 19126 w 126636"/>
                  <a:gd name="connsiteY4" fmla="*/ 108261 h 126636"/>
                  <a:gd name="connsiteX5" fmla="*/ 19118 w 126636"/>
                  <a:gd name="connsiteY5" fmla="*/ 108253 h 126636"/>
                  <a:gd name="connsiteX6" fmla="*/ 577 w 126636"/>
                  <a:gd name="connsiteY6" fmla="*/ 63487 h 126636"/>
                  <a:gd name="connsiteX7" fmla="*/ 577 w 126636"/>
                  <a:gd name="connsiteY7" fmla="*/ 63479 h 126636"/>
                  <a:gd name="connsiteX8" fmla="*/ 63891 w 126636"/>
                  <a:gd name="connsiteY8" fmla="*/ 165 h 126636"/>
                  <a:gd name="connsiteX9" fmla="*/ 63900 w 126636"/>
                  <a:gd name="connsiteY9" fmla="*/ 165 h 126636"/>
                  <a:gd name="connsiteX10" fmla="*/ 127213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487"/>
                    </a:moveTo>
                    <a:cubicBezTo>
                      <a:pt x="127213" y="80624"/>
                      <a:pt x="120335" y="96592"/>
                      <a:pt x="108665" y="108261"/>
                    </a:cubicBezTo>
                    <a:cubicBezTo>
                      <a:pt x="97004" y="119922"/>
                      <a:pt x="81037" y="126801"/>
                      <a:pt x="63900" y="126801"/>
                    </a:cubicBezTo>
                    <a:lnTo>
                      <a:pt x="63891" y="126801"/>
                    </a:lnTo>
                    <a:cubicBezTo>
                      <a:pt x="47102" y="126801"/>
                      <a:pt x="30997" y="120132"/>
                      <a:pt x="19126" y="108261"/>
                    </a:cubicBezTo>
                    <a:lnTo>
                      <a:pt x="19118" y="108253"/>
                    </a:lnTo>
                    <a:cubicBezTo>
                      <a:pt x="7247" y="96382"/>
                      <a:pt x="577" y="80277"/>
                      <a:pt x="577" y="63487"/>
                    </a:cubicBezTo>
                    <a:lnTo>
                      <a:pt x="577" y="63479"/>
                    </a:lnTo>
                    <a:cubicBezTo>
                      <a:pt x="577" y="28512"/>
                      <a:pt x="28924" y="165"/>
                      <a:pt x="63891" y="165"/>
                    </a:cubicBezTo>
                    <a:lnTo>
                      <a:pt x="63900" y="165"/>
                    </a:lnTo>
                    <a:cubicBezTo>
                      <a:pt x="98867" y="173"/>
                      <a:pt x="127213" y="28520"/>
                      <a:pt x="127213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B850831A-348A-9677-11D9-FB1931225F91}"/>
                  </a:ext>
                </a:extLst>
              </p:cNvPr>
              <p:cNvSpPr/>
              <p:nvPr/>
            </p:nvSpPr>
            <p:spPr>
              <a:xfrm>
                <a:off x="6666596" y="2908720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487 h 126636"/>
                  <a:gd name="connsiteX1" fmla="*/ 108653 w 126636"/>
                  <a:gd name="connsiteY1" fmla="*/ 108261 h 126636"/>
                  <a:gd name="connsiteX2" fmla="*/ 63887 w 126636"/>
                  <a:gd name="connsiteY2" fmla="*/ 126801 h 126636"/>
                  <a:gd name="connsiteX3" fmla="*/ 63879 w 126636"/>
                  <a:gd name="connsiteY3" fmla="*/ 126801 h 126636"/>
                  <a:gd name="connsiteX4" fmla="*/ 19113 w 126636"/>
                  <a:gd name="connsiteY4" fmla="*/ 108261 h 126636"/>
                  <a:gd name="connsiteX5" fmla="*/ 19106 w 126636"/>
                  <a:gd name="connsiteY5" fmla="*/ 108253 h 126636"/>
                  <a:gd name="connsiteX6" fmla="*/ 565 w 126636"/>
                  <a:gd name="connsiteY6" fmla="*/ 63487 h 126636"/>
                  <a:gd name="connsiteX7" fmla="*/ 565 w 126636"/>
                  <a:gd name="connsiteY7" fmla="*/ 63479 h 126636"/>
                  <a:gd name="connsiteX8" fmla="*/ 63879 w 126636"/>
                  <a:gd name="connsiteY8" fmla="*/ 165 h 126636"/>
                  <a:gd name="connsiteX9" fmla="*/ 63887 w 126636"/>
                  <a:gd name="connsiteY9" fmla="*/ 165 h 126636"/>
                  <a:gd name="connsiteX10" fmla="*/ 127201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487"/>
                    </a:moveTo>
                    <a:cubicBezTo>
                      <a:pt x="127201" y="80713"/>
                      <a:pt x="120266" y="96640"/>
                      <a:pt x="108653" y="108261"/>
                    </a:cubicBezTo>
                    <a:cubicBezTo>
                      <a:pt x="97040" y="119874"/>
                      <a:pt x="81113" y="126801"/>
                      <a:pt x="63887" y="126801"/>
                    </a:cubicBezTo>
                    <a:lnTo>
                      <a:pt x="63879" y="126801"/>
                    </a:lnTo>
                    <a:cubicBezTo>
                      <a:pt x="47089" y="126801"/>
                      <a:pt x="30985" y="120132"/>
                      <a:pt x="19113" y="108261"/>
                    </a:cubicBezTo>
                    <a:lnTo>
                      <a:pt x="19106" y="108253"/>
                    </a:lnTo>
                    <a:cubicBezTo>
                      <a:pt x="7235" y="96382"/>
                      <a:pt x="565" y="80277"/>
                      <a:pt x="565" y="63487"/>
                    </a:cubicBezTo>
                    <a:lnTo>
                      <a:pt x="565" y="63479"/>
                    </a:lnTo>
                    <a:cubicBezTo>
                      <a:pt x="565" y="28512"/>
                      <a:pt x="28912" y="165"/>
                      <a:pt x="63879" y="165"/>
                    </a:cubicBezTo>
                    <a:lnTo>
                      <a:pt x="63887" y="165"/>
                    </a:lnTo>
                    <a:cubicBezTo>
                      <a:pt x="98855" y="173"/>
                      <a:pt x="127201" y="28520"/>
                      <a:pt x="127201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E90AEC24-0C60-F5D9-6DFC-30B967F8707B}"/>
                  </a:ext>
                </a:extLst>
              </p:cNvPr>
              <p:cNvSpPr/>
              <p:nvPr/>
            </p:nvSpPr>
            <p:spPr>
              <a:xfrm>
                <a:off x="6382970" y="2908720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487 h 126636"/>
                  <a:gd name="connsiteX1" fmla="*/ 108641 w 126636"/>
                  <a:gd name="connsiteY1" fmla="*/ 108261 h 126636"/>
                  <a:gd name="connsiteX2" fmla="*/ 63875 w 126636"/>
                  <a:gd name="connsiteY2" fmla="*/ 126801 h 126636"/>
                  <a:gd name="connsiteX3" fmla="*/ 63867 w 126636"/>
                  <a:gd name="connsiteY3" fmla="*/ 126801 h 126636"/>
                  <a:gd name="connsiteX4" fmla="*/ 19101 w 126636"/>
                  <a:gd name="connsiteY4" fmla="*/ 108261 h 126636"/>
                  <a:gd name="connsiteX5" fmla="*/ 19093 w 126636"/>
                  <a:gd name="connsiteY5" fmla="*/ 108253 h 126636"/>
                  <a:gd name="connsiteX6" fmla="*/ 553 w 126636"/>
                  <a:gd name="connsiteY6" fmla="*/ 63487 h 126636"/>
                  <a:gd name="connsiteX7" fmla="*/ 553 w 126636"/>
                  <a:gd name="connsiteY7" fmla="*/ 63479 h 126636"/>
                  <a:gd name="connsiteX8" fmla="*/ 63867 w 126636"/>
                  <a:gd name="connsiteY8" fmla="*/ 165 h 126636"/>
                  <a:gd name="connsiteX9" fmla="*/ 63867 w 126636"/>
                  <a:gd name="connsiteY9" fmla="*/ 165 h 126636"/>
                  <a:gd name="connsiteX10" fmla="*/ 127189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487"/>
                    </a:moveTo>
                    <a:cubicBezTo>
                      <a:pt x="127189" y="80801"/>
                      <a:pt x="120205" y="96697"/>
                      <a:pt x="108641" y="108261"/>
                    </a:cubicBezTo>
                    <a:cubicBezTo>
                      <a:pt x="97077" y="119817"/>
                      <a:pt x="81181" y="126801"/>
                      <a:pt x="63875" y="126801"/>
                    </a:cubicBezTo>
                    <a:lnTo>
                      <a:pt x="63867" y="126801"/>
                    </a:lnTo>
                    <a:cubicBezTo>
                      <a:pt x="47077" y="126801"/>
                      <a:pt x="30972" y="120132"/>
                      <a:pt x="19101" y="108261"/>
                    </a:cubicBezTo>
                    <a:lnTo>
                      <a:pt x="19093" y="108253"/>
                    </a:lnTo>
                    <a:cubicBezTo>
                      <a:pt x="7222" y="96382"/>
                      <a:pt x="553" y="80277"/>
                      <a:pt x="553" y="63487"/>
                    </a:cubicBezTo>
                    <a:lnTo>
                      <a:pt x="553" y="63479"/>
                    </a:lnTo>
                    <a:cubicBezTo>
                      <a:pt x="553" y="28512"/>
                      <a:pt x="28900" y="165"/>
                      <a:pt x="63867" y="165"/>
                    </a:cubicBezTo>
                    <a:lnTo>
                      <a:pt x="63867" y="165"/>
                    </a:lnTo>
                    <a:cubicBezTo>
                      <a:pt x="98835" y="173"/>
                      <a:pt x="127189" y="28520"/>
                      <a:pt x="127189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DF9D1D01-6289-B29E-5802-909EDBAF72D9}"/>
                  </a:ext>
                </a:extLst>
              </p:cNvPr>
              <p:cNvSpPr/>
              <p:nvPr/>
            </p:nvSpPr>
            <p:spPr>
              <a:xfrm>
                <a:off x="6099343" y="2908720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487 h 126636"/>
                  <a:gd name="connsiteX1" fmla="*/ 108629 w 126627"/>
                  <a:gd name="connsiteY1" fmla="*/ 108261 h 126636"/>
                  <a:gd name="connsiteX2" fmla="*/ 63863 w 126627"/>
                  <a:gd name="connsiteY2" fmla="*/ 126801 h 126636"/>
                  <a:gd name="connsiteX3" fmla="*/ 63855 w 126627"/>
                  <a:gd name="connsiteY3" fmla="*/ 126801 h 126636"/>
                  <a:gd name="connsiteX4" fmla="*/ 19089 w 126627"/>
                  <a:gd name="connsiteY4" fmla="*/ 108269 h 126636"/>
                  <a:gd name="connsiteX5" fmla="*/ 19081 w 126627"/>
                  <a:gd name="connsiteY5" fmla="*/ 108261 h 126636"/>
                  <a:gd name="connsiteX6" fmla="*/ 541 w 126627"/>
                  <a:gd name="connsiteY6" fmla="*/ 63487 h 126636"/>
                  <a:gd name="connsiteX7" fmla="*/ 541 w 126627"/>
                  <a:gd name="connsiteY7" fmla="*/ 63487 h 126636"/>
                  <a:gd name="connsiteX8" fmla="*/ 63855 w 126627"/>
                  <a:gd name="connsiteY8" fmla="*/ 165 h 126636"/>
                  <a:gd name="connsiteX9" fmla="*/ 63855 w 126627"/>
                  <a:gd name="connsiteY9" fmla="*/ 165 h 126636"/>
                  <a:gd name="connsiteX10" fmla="*/ 127169 w 126627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487"/>
                    </a:moveTo>
                    <a:cubicBezTo>
                      <a:pt x="127169" y="80882"/>
                      <a:pt x="120137" y="96745"/>
                      <a:pt x="108629" y="108261"/>
                    </a:cubicBezTo>
                    <a:cubicBezTo>
                      <a:pt x="97121" y="119769"/>
                      <a:pt x="81258" y="126801"/>
                      <a:pt x="63863" y="126801"/>
                    </a:cubicBezTo>
                    <a:lnTo>
                      <a:pt x="63855" y="126801"/>
                    </a:lnTo>
                    <a:cubicBezTo>
                      <a:pt x="47065" y="126801"/>
                      <a:pt x="30960" y="120132"/>
                      <a:pt x="19089" y="108269"/>
                    </a:cubicBezTo>
                    <a:lnTo>
                      <a:pt x="19081" y="108261"/>
                    </a:lnTo>
                    <a:cubicBezTo>
                      <a:pt x="7210" y="96382"/>
                      <a:pt x="541" y="80277"/>
                      <a:pt x="541" y="63487"/>
                    </a:cubicBezTo>
                    <a:lnTo>
                      <a:pt x="541" y="63487"/>
                    </a:lnTo>
                    <a:cubicBezTo>
                      <a:pt x="541" y="28520"/>
                      <a:pt x="28888" y="165"/>
                      <a:pt x="63855" y="165"/>
                    </a:cubicBezTo>
                    <a:lnTo>
                      <a:pt x="63855" y="165"/>
                    </a:lnTo>
                    <a:cubicBezTo>
                      <a:pt x="98823" y="173"/>
                      <a:pt x="127169" y="28520"/>
                      <a:pt x="127169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29BAFC7F-8BD5-7678-D649-471E18F25AB6}"/>
                  </a:ext>
                </a:extLst>
              </p:cNvPr>
              <p:cNvSpPr/>
              <p:nvPr/>
            </p:nvSpPr>
            <p:spPr>
              <a:xfrm>
                <a:off x="5815708" y="2908720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487 h 126636"/>
                  <a:gd name="connsiteX1" fmla="*/ 108625 w 126636"/>
                  <a:gd name="connsiteY1" fmla="*/ 108261 h 126636"/>
                  <a:gd name="connsiteX2" fmla="*/ 63859 w 126636"/>
                  <a:gd name="connsiteY2" fmla="*/ 126801 h 126636"/>
                  <a:gd name="connsiteX3" fmla="*/ 63851 w 126636"/>
                  <a:gd name="connsiteY3" fmla="*/ 126801 h 126636"/>
                  <a:gd name="connsiteX4" fmla="*/ 19085 w 126636"/>
                  <a:gd name="connsiteY4" fmla="*/ 108269 h 126636"/>
                  <a:gd name="connsiteX5" fmla="*/ 19077 w 126636"/>
                  <a:gd name="connsiteY5" fmla="*/ 108261 h 126636"/>
                  <a:gd name="connsiteX6" fmla="*/ 529 w 126636"/>
                  <a:gd name="connsiteY6" fmla="*/ 63487 h 126636"/>
                  <a:gd name="connsiteX7" fmla="*/ 529 w 126636"/>
                  <a:gd name="connsiteY7" fmla="*/ 63487 h 126636"/>
                  <a:gd name="connsiteX8" fmla="*/ 63851 w 126636"/>
                  <a:gd name="connsiteY8" fmla="*/ 165 h 126636"/>
                  <a:gd name="connsiteX9" fmla="*/ 63851 w 126636"/>
                  <a:gd name="connsiteY9" fmla="*/ 165 h 126636"/>
                  <a:gd name="connsiteX10" fmla="*/ 127165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487"/>
                    </a:moveTo>
                    <a:cubicBezTo>
                      <a:pt x="127165" y="80971"/>
                      <a:pt x="120076" y="96801"/>
                      <a:pt x="108625" y="108261"/>
                    </a:cubicBezTo>
                    <a:cubicBezTo>
                      <a:pt x="97165" y="119712"/>
                      <a:pt x="81343" y="126801"/>
                      <a:pt x="63859" y="126801"/>
                    </a:cubicBezTo>
                    <a:lnTo>
                      <a:pt x="63851" y="126801"/>
                    </a:lnTo>
                    <a:cubicBezTo>
                      <a:pt x="47061" y="126801"/>
                      <a:pt x="30956" y="120132"/>
                      <a:pt x="19085" y="108269"/>
                    </a:cubicBezTo>
                    <a:lnTo>
                      <a:pt x="19077" y="108261"/>
                    </a:lnTo>
                    <a:cubicBezTo>
                      <a:pt x="7206" y="96382"/>
                      <a:pt x="529" y="80277"/>
                      <a:pt x="529" y="63487"/>
                    </a:cubicBezTo>
                    <a:lnTo>
                      <a:pt x="529" y="63487"/>
                    </a:lnTo>
                    <a:cubicBezTo>
                      <a:pt x="529" y="28520"/>
                      <a:pt x="28884" y="165"/>
                      <a:pt x="63851" y="165"/>
                    </a:cubicBezTo>
                    <a:lnTo>
                      <a:pt x="63851" y="165"/>
                    </a:lnTo>
                    <a:cubicBezTo>
                      <a:pt x="98818" y="165"/>
                      <a:pt x="127165" y="28520"/>
                      <a:pt x="127165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9" name="图形 214">
              <a:extLst>
                <a:ext uri="{FF2B5EF4-FFF2-40B4-BE49-F238E27FC236}">
                  <a16:creationId xmlns:a16="http://schemas.microsoft.com/office/drawing/2014/main" id="{2482B5C9-6091-B8C3-B22A-9C5F25D8073F}"/>
                </a:ext>
              </a:extLst>
            </p:cNvPr>
            <p:cNvGrpSpPr/>
            <p:nvPr/>
          </p:nvGrpSpPr>
          <p:grpSpPr>
            <a:xfrm>
              <a:off x="5815708" y="3164766"/>
              <a:ext cx="2395658" cy="126636"/>
              <a:chOff x="5815708" y="3164766"/>
              <a:chExt cx="2395658" cy="126636"/>
            </a:xfrm>
            <a:grpFill/>
          </p:grpSpPr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B5663BAE-55AC-7601-FDDB-100FECEFB64D}"/>
                  </a:ext>
                </a:extLst>
              </p:cNvPr>
              <p:cNvSpPr/>
              <p:nvPr/>
            </p:nvSpPr>
            <p:spPr>
              <a:xfrm>
                <a:off x="8084739" y="3164766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530 h 126636"/>
                  <a:gd name="connsiteX1" fmla="*/ 108714 w 126627"/>
                  <a:gd name="connsiteY1" fmla="*/ 108304 h 126636"/>
                  <a:gd name="connsiteX2" fmla="*/ 63940 w 126627"/>
                  <a:gd name="connsiteY2" fmla="*/ 126844 h 126636"/>
                  <a:gd name="connsiteX3" fmla="*/ 63924 w 126627"/>
                  <a:gd name="connsiteY3" fmla="*/ 126844 h 126636"/>
                  <a:gd name="connsiteX4" fmla="*/ 19166 w 126627"/>
                  <a:gd name="connsiteY4" fmla="*/ 108304 h 126636"/>
                  <a:gd name="connsiteX5" fmla="*/ 19158 w 126627"/>
                  <a:gd name="connsiteY5" fmla="*/ 108296 h 126636"/>
                  <a:gd name="connsiteX6" fmla="*/ 626 w 126627"/>
                  <a:gd name="connsiteY6" fmla="*/ 63530 h 126636"/>
                  <a:gd name="connsiteX7" fmla="*/ 626 w 126627"/>
                  <a:gd name="connsiteY7" fmla="*/ 63514 h 126636"/>
                  <a:gd name="connsiteX8" fmla="*/ 63940 w 126627"/>
                  <a:gd name="connsiteY8" fmla="*/ 208 h 126636"/>
                  <a:gd name="connsiteX9" fmla="*/ 63948 w 126627"/>
                  <a:gd name="connsiteY9" fmla="*/ 208 h 126636"/>
                  <a:gd name="connsiteX10" fmla="*/ 127254 w 126627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530"/>
                    </a:moveTo>
                    <a:cubicBezTo>
                      <a:pt x="127254" y="80320"/>
                      <a:pt x="120585" y="96425"/>
                      <a:pt x="108714" y="108304"/>
                    </a:cubicBezTo>
                    <a:cubicBezTo>
                      <a:pt x="96835" y="120175"/>
                      <a:pt x="80730" y="126844"/>
                      <a:pt x="63940" y="126844"/>
                    </a:cubicBezTo>
                    <a:lnTo>
                      <a:pt x="63924" y="126844"/>
                    </a:lnTo>
                    <a:cubicBezTo>
                      <a:pt x="47142" y="126844"/>
                      <a:pt x="31037" y="120175"/>
                      <a:pt x="19166" y="108304"/>
                    </a:cubicBezTo>
                    <a:lnTo>
                      <a:pt x="19158" y="108296"/>
                    </a:lnTo>
                    <a:cubicBezTo>
                      <a:pt x="7287" y="96417"/>
                      <a:pt x="617" y="80320"/>
                      <a:pt x="626" y="63530"/>
                    </a:cubicBezTo>
                    <a:lnTo>
                      <a:pt x="626" y="63514"/>
                    </a:lnTo>
                    <a:cubicBezTo>
                      <a:pt x="626" y="28554"/>
                      <a:pt x="28972" y="208"/>
                      <a:pt x="63940" y="208"/>
                    </a:cubicBezTo>
                    <a:lnTo>
                      <a:pt x="63948" y="208"/>
                    </a:lnTo>
                    <a:cubicBezTo>
                      <a:pt x="98915" y="216"/>
                      <a:pt x="127254" y="28562"/>
                      <a:pt x="127254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95C298DF-3552-3998-BDE9-A3F523A4B36D}"/>
                  </a:ext>
                </a:extLst>
              </p:cNvPr>
              <p:cNvSpPr/>
              <p:nvPr/>
            </p:nvSpPr>
            <p:spPr>
              <a:xfrm>
                <a:off x="7801103" y="3164766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530 h 126636"/>
                  <a:gd name="connsiteX1" fmla="*/ 108710 w 126636"/>
                  <a:gd name="connsiteY1" fmla="*/ 108304 h 126636"/>
                  <a:gd name="connsiteX2" fmla="*/ 63936 w 126636"/>
                  <a:gd name="connsiteY2" fmla="*/ 126844 h 126636"/>
                  <a:gd name="connsiteX3" fmla="*/ 63920 w 126636"/>
                  <a:gd name="connsiteY3" fmla="*/ 126844 h 126636"/>
                  <a:gd name="connsiteX4" fmla="*/ 19162 w 126636"/>
                  <a:gd name="connsiteY4" fmla="*/ 108304 h 126636"/>
                  <a:gd name="connsiteX5" fmla="*/ 19154 w 126636"/>
                  <a:gd name="connsiteY5" fmla="*/ 108296 h 126636"/>
                  <a:gd name="connsiteX6" fmla="*/ 614 w 126636"/>
                  <a:gd name="connsiteY6" fmla="*/ 63530 h 126636"/>
                  <a:gd name="connsiteX7" fmla="*/ 614 w 126636"/>
                  <a:gd name="connsiteY7" fmla="*/ 63514 h 126636"/>
                  <a:gd name="connsiteX8" fmla="*/ 63936 w 126636"/>
                  <a:gd name="connsiteY8" fmla="*/ 208 h 126636"/>
                  <a:gd name="connsiteX9" fmla="*/ 63936 w 126636"/>
                  <a:gd name="connsiteY9" fmla="*/ 208 h 126636"/>
                  <a:gd name="connsiteX10" fmla="*/ 127250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530"/>
                    </a:moveTo>
                    <a:cubicBezTo>
                      <a:pt x="127250" y="80409"/>
                      <a:pt x="120532" y="96481"/>
                      <a:pt x="108710" y="108304"/>
                    </a:cubicBezTo>
                    <a:cubicBezTo>
                      <a:pt x="96887" y="120126"/>
                      <a:pt x="80815" y="126844"/>
                      <a:pt x="63936" y="126844"/>
                    </a:cubicBezTo>
                    <a:lnTo>
                      <a:pt x="63920" y="126844"/>
                    </a:lnTo>
                    <a:cubicBezTo>
                      <a:pt x="47137" y="126844"/>
                      <a:pt x="31033" y="120175"/>
                      <a:pt x="19162" y="108304"/>
                    </a:cubicBezTo>
                    <a:lnTo>
                      <a:pt x="19154" y="108296"/>
                    </a:lnTo>
                    <a:cubicBezTo>
                      <a:pt x="7283" y="96417"/>
                      <a:pt x="614" y="80320"/>
                      <a:pt x="614" y="63530"/>
                    </a:cubicBezTo>
                    <a:lnTo>
                      <a:pt x="614" y="63514"/>
                    </a:lnTo>
                    <a:cubicBezTo>
                      <a:pt x="622" y="28554"/>
                      <a:pt x="28968" y="208"/>
                      <a:pt x="63936" y="208"/>
                    </a:cubicBezTo>
                    <a:lnTo>
                      <a:pt x="63936" y="208"/>
                    </a:lnTo>
                    <a:cubicBezTo>
                      <a:pt x="98903" y="216"/>
                      <a:pt x="127250" y="28562"/>
                      <a:pt x="127250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382F4436-FBB0-CB77-3D54-47A32AD1A6D1}"/>
                  </a:ext>
                </a:extLst>
              </p:cNvPr>
              <p:cNvSpPr/>
              <p:nvPr/>
            </p:nvSpPr>
            <p:spPr>
              <a:xfrm>
                <a:off x="7517477" y="3164766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530 h 126636"/>
                  <a:gd name="connsiteX1" fmla="*/ 108690 w 126636"/>
                  <a:gd name="connsiteY1" fmla="*/ 108304 h 126636"/>
                  <a:gd name="connsiteX2" fmla="*/ 63924 w 126636"/>
                  <a:gd name="connsiteY2" fmla="*/ 126844 h 126636"/>
                  <a:gd name="connsiteX3" fmla="*/ 63907 w 126636"/>
                  <a:gd name="connsiteY3" fmla="*/ 126844 h 126636"/>
                  <a:gd name="connsiteX4" fmla="*/ 19150 w 126636"/>
                  <a:gd name="connsiteY4" fmla="*/ 108304 h 126636"/>
                  <a:gd name="connsiteX5" fmla="*/ 19142 w 126636"/>
                  <a:gd name="connsiteY5" fmla="*/ 108296 h 126636"/>
                  <a:gd name="connsiteX6" fmla="*/ 602 w 126636"/>
                  <a:gd name="connsiteY6" fmla="*/ 63530 h 126636"/>
                  <a:gd name="connsiteX7" fmla="*/ 602 w 126636"/>
                  <a:gd name="connsiteY7" fmla="*/ 63522 h 126636"/>
                  <a:gd name="connsiteX8" fmla="*/ 63924 w 126636"/>
                  <a:gd name="connsiteY8" fmla="*/ 208 h 126636"/>
                  <a:gd name="connsiteX9" fmla="*/ 63924 w 126636"/>
                  <a:gd name="connsiteY9" fmla="*/ 208 h 126636"/>
                  <a:gd name="connsiteX10" fmla="*/ 127238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530"/>
                    </a:moveTo>
                    <a:cubicBezTo>
                      <a:pt x="127238" y="80497"/>
                      <a:pt x="120463" y="96530"/>
                      <a:pt x="108690" y="108304"/>
                    </a:cubicBezTo>
                    <a:cubicBezTo>
                      <a:pt x="96923" y="120070"/>
                      <a:pt x="80891" y="126844"/>
                      <a:pt x="63924" y="126844"/>
                    </a:cubicBezTo>
                    <a:lnTo>
                      <a:pt x="63907" y="126844"/>
                    </a:lnTo>
                    <a:cubicBezTo>
                      <a:pt x="47125" y="126844"/>
                      <a:pt x="31020" y="120175"/>
                      <a:pt x="19150" y="108304"/>
                    </a:cubicBezTo>
                    <a:lnTo>
                      <a:pt x="19142" y="108296"/>
                    </a:lnTo>
                    <a:cubicBezTo>
                      <a:pt x="7271" y="96417"/>
                      <a:pt x="602" y="80320"/>
                      <a:pt x="602" y="63530"/>
                    </a:cubicBezTo>
                    <a:lnTo>
                      <a:pt x="602" y="63522"/>
                    </a:lnTo>
                    <a:cubicBezTo>
                      <a:pt x="609" y="28554"/>
                      <a:pt x="28956" y="208"/>
                      <a:pt x="63924" y="208"/>
                    </a:cubicBezTo>
                    <a:lnTo>
                      <a:pt x="63924" y="208"/>
                    </a:lnTo>
                    <a:cubicBezTo>
                      <a:pt x="98891" y="216"/>
                      <a:pt x="127238" y="28562"/>
                      <a:pt x="127238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733D89DC-9C88-7841-1AC2-A99782592CFA}"/>
                  </a:ext>
                </a:extLst>
              </p:cNvPr>
              <p:cNvSpPr/>
              <p:nvPr/>
            </p:nvSpPr>
            <p:spPr>
              <a:xfrm>
                <a:off x="7233850" y="3164766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530 h 126636"/>
                  <a:gd name="connsiteX1" fmla="*/ 108677 w 126636"/>
                  <a:gd name="connsiteY1" fmla="*/ 108304 h 126636"/>
                  <a:gd name="connsiteX2" fmla="*/ 63911 w 126636"/>
                  <a:gd name="connsiteY2" fmla="*/ 126844 h 126636"/>
                  <a:gd name="connsiteX3" fmla="*/ 63903 w 126636"/>
                  <a:gd name="connsiteY3" fmla="*/ 126844 h 126636"/>
                  <a:gd name="connsiteX4" fmla="*/ 19138 w 126636"/>
                  <a:gd name="connsiteY4" fmla="*/ 108304 h 126636"/>
                  <a:gd name="connsiteX5" fmla="*/ 19129 w 126636"/>
                  <a:gd name="connsiteY5" fmla="*/ 108296 h 126636"/>
                  <a:gd name="connsiteX6" fmla="*/ 589 w 126636"/>
                  <a:gd name="connsiteY6" fmla="*/ 63530 h 126636"/>
                  <a:gd name="connsiteX7" fmla="*/ 589 w 126636"/>
                  <a:gd name="connsiteY7" fmla="*/ 63522 h 126636"/>
                  <a:gd name="connsiteX8" fmla="*/ 63911 w 126636"/>
                  <a:gd name="connsiteY8" fmla="*/ 208 h 126636"/>
                  <a:gd name="connsiteX9" fmla="*/ 63911 w 126636"/>
                  <a:gd name="connsiteY9" fmla="*/ 208 h 126636"/>
                  <a:gd name="connsiteX10" fmla="*/ 127226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530"/>
                    </a:moveTo>
                    <a:cubicBezTo>
                      <a:pt x="127226" y="80578"/>
                      <a:pt x="120395" y="96586"/>
                      <a:pt x="108677" y="108304"/>
                    </a:cubicBezTo>
                    <a:cubicBezTo>
                      <a:pt x="96959" y="120021"/>
                      <a:pt x="80960" y="126844"/>
                      <a:pt x="63911" y="126844"/>
                    </a:cubicBezTo>
                    <a:lnTo>
                      <a:pt x="63903" y="126844"/>
                    </a:lnTo>
                    <a:cubicBezTo>
                      <a:pt x="47113" y="126844"/>
                      <a:pt x="31008" y="120175"/>
                      <a:pt x="19138" y="108304"/>
                    </a:cubicBezTo>
                    <a:lnTo>
                      <a:pt x="19129" y="108296"/>
                    </a:lnTo>
                    <a:cubicBezTo>
                      <a:pt x="7258" y="96425"/>
                      <a:pt x="589" y="80320"/>
                      <a:pt x="589" y="63530"/>
                    </a:cubicBezTo>
                    <a:lnTo>
                      <a:pt x="589" y="63522"/>
                    </a:lnTo>
                    <a:cubicBezTo>
                      <a:pt x="597" y="28554"/>
                      <a:pt x="28944" y="208"/>
                      <a:pt x="63911" y="208"/>
                    </a:cubicBezTo>
                    <a:lnTo>
                      <a:pt x="63911" y="208"/>
                    </a:lnTo>
                    <a:cubicBezTo>
                      <a:pt x="98879" y="216"/>
                      <a:pt x="127226" y="28562"/>
                      <a:pt x="127226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F560C4D6-57D1-0E33-ECA4-49D4039800AD}"/>
                  </a:ext>
                </a:extLst>
              </p:cNvPr>
              <p:cNvSpPr/>
              <p:nvPr/>
            </p:nvSpPr>
            <p:spPr>
              <a:xfrm>
                <a:off x="6950223" y="3164766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530 h 126636"/>
                  <a:gd name="connsiteX1" fmla="*/ 108665 w 126636"/>
                  <a:gd name="connsiteY1" fmla="*/ 108304 h 126636"/>
                  <a:gd name="connsiteX2" fmla="*/ 63900 w 126636"/>
                  <a:gd name="connsiteY2" fmla="*/ 126844 h 126636"/>
                  <a:gd name="connsiteX3" fmla="*/ 63891 w 126636"/>
                  <a:gd name="connsiteY3" fmla="*/ 126844 h 126636"/>
                  <a:gd name="connsiteX4" fmla="*/ 19126 w 126636"/>
                  <a:gd name="connsiteY4" fmla="*/ 108304 h 126636"/>
                  <a:gd name="connsiteX5" fmla="*/ 19118 w 126636"/>
                  <a:gd name="connsiteY5" fmla="*/ 108296 h 126636"/>
                  <a:gd name="connsiteX6" fmla="*/ 577 w 126636"/>
                  <a:gd name="connsiteY6" fmla="*/ 63530 h 126636"/>
                  <a:gd name="connsiteX7" fmla="*/ 577 w 126636"/>
                  <a:gd name="connsiteY7" fmla="*/ 63522 h 126636"/>
                  <a:gd name="connsiteX8" fmla="*/ 63891 w 126636"/>
                  <a:gd name="connsiteY8" fmla="*/ 208 h 126636"/>
                  <a:gd name="connsiteX9" fmla="*/ 63900 w 126636"/>
                  <a:gd name="connsiteY9" fmla="*/ 208 h 126636"/>
                  <a:gd name="connsiteX10" fmla="*/ 127213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530"/>
                    </a:moveTo>
                    <a:cubicBezTo>
                      <a:pt x="127213" y="80667"/>
                      <a:pt x="120335" y="96634"/>
                      <a:pt x="108665" y="108304"/>
                    </a:cubicBezTo>
                    <a:cubicBezTo>
                      <a:pt x="97004" y="119965"/>
                      <a:pt x="81037" y="126844"/>
                      <a:pt x="63900" y="126844"/>
                    </a:cubicBezTo>
                    <a:lnTo>
                      <a:pt x="63891" y="126844"/>
                    </a:lnTo>
                    <a:cubicBezTo>
                      <a:pt x="47102" y="126844"/>
                      <a:pt x="30997" y="120175"/>
                      <a:pt x="19126" y="108304"/>
                    </a:cubicBezTo>
                    <a:lnTo>
                      <a:pt x="19118" y="108296"/>
                    </a:lnTo>
                    <a:cubicBezTo>
                      <a:pt x="7247" y="96425"/>
                      <a:pt x="577" y="80320"/>
                      <a:pt x="577" y="63530"/>
                    </a:cubicBezTo>
                    <a:lnTo>
                      <a:pt x="577" y="63522"/>
                    </a:lnTo>
                    <a:cubicBezTo>
                      <a:pt x="577" y="28554"/>
                      <a:pt x="28924" y="208"/>
                      <a:pt x="63891" y="208"/>
                    </a:cubicBezTo>
                    <a:lnTo>
                      <a:pt x="63900" y="208"/>
                    </a:lnTo>
                    <a:cubicBezTo>
                      <a:pt x="98867" y="216"/>
                      <a:pt x="127213" y="28562"/>
                      <a:pt x="127213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216783AF-B8B8-D449-3D04-33949B0CA774}"/>
                  </a:ext>
                </a:extLst>
              </p:cNvPr>
              <p:cNvSpPr/>
              <p:nvPr/>
            </p:nvSpPr>
            <p:spPr>
              <a:xfrm>
                <a:off x="6666596" y="3164766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530 h 126636"/>
                  <a:gd name="connsiteX1" fmla="*/ 108653 w 126636"/>
                  <a:gd name="connsiteY1" fmla="*/ 108304 h 126636"/>
                  <a:gd name="connsiteX2" fmla="*/ 63887 w 126636"/>
                  <a:gd name="connsiteY2" fmla="*/ 126844 h 126636"/>
                  <a:gd name="connsiteX3" fmla="*/ 63879 w 126636"/>
                  <a:gd name="connsiteY3" fmla="*/ 126844 h 126636"/>
                  <a:gd name="connsiteX4" fmla="*/ 19113 w 126636"/>
                  <a:gd name="connsiteY4" fmla="*/ 108304 h 126636"/>
                  <a:gd name="connsiteX5" fmla="*/ 19106 w 126636"/>
                  <a:gd name="connsiteY5" fmla="*/ 108296 h 126636"/>
                  <a:gd name="connsiteX6" fmla="*/ 565 w 126636"/>
                  <a:gd name="connsiteY6" fmla="*/ 63530 h 126636"/>
                  <a:gd name="connsiteX7" fmla="*/ 565 w 126636"/>
                  <a:gd name="connsiteY7" fmla="*/ 63522 h 126636"/>
                  <a:gd name="connsiteX8" fmla="*/ 63879 w 126636"/>
                  <a:gd name="connsiteY8" fmla="*/ 208 h 126636"/>
                  <a:gd name="connsiteX9" fmla="*/ 63887 w 126636"/>
                  <a:gd name="connsiteY9" fmla="*/ 208 h 126636"/>
                  <a:gd name="connsiteX10" fmla="*/ 127201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530"/>
                    </a:moveTo>
                    <a:cubicBezTo>
                      <a:pt x="127201" y="80755"/>
                      <a:pt x="120266" y="96683"/>
                      <a:pt x="108653" y="108304"/>
                    </a:cubicBezTo>
                    <a:cubicBezTo>
                      <a:pt x="97040" y="119916"/>
                      <a:pt x="81113" y="126844"/>
                      <a:pt x="63887" y="126844"/>
                    </a:cubicBezTo>
                    <a:lnTo>
                      <a:pt x="63879" y="126844"/>
                    </a:lnTo>
                    <a:cubicBezTo>
                      <a:pt x="47089" y="126844"/>
                      <a:pt x="30985" y="120175"/>
                      <a:pt x="19113" y="108304"/>
                    </a:cubicBezTo>
                    <a:lnTo>
                      <a:pt x="19106" y="108296"/>
                    </a:lnTo>
                    <a:cubicBezTo>
                      <a:pt x="7235" y="96425"/>
                      <a:pt x="565" y="80320"/>
                      <a:pt x="565" y="63530"/>
                    </a:cubicBezTo>
                    <a:lnTo>
                      <a:pt x="565" y="63522"/>
                    </a:lnTo>
                    <a:cubicBezTo>
                      <a:pt x="565" y="28554"/>
                      <a:pt x="28912" y="208"/>
                      <a:pt x="63879" y="208"/>
                    </a:cubicBezTo>
                    <a:lnTo>
                      <a:pt x="63887" y="208"/>
                    </a:lnTo>
                    <a:cubicBezTo>
                      <a:pt x="98855" y="216"/>
                      <a:pt x="127201" y="28562"/>
                      <a:pt x="127201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6BB7AC24-22A0-7284-533E-42E85384988F}"/>
                  </a:ext>
                </a:extLst>
              </p:cNvPr>
              <p:cNvSpPr/>
              <p:nvPr/>
            </p:nvSpPr>
            <p:spPr>
              <a:xfrm>
                <a:off x="6382970" y="3164766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530 h 126636"/>
                  <a:gd name="connsiteX1" fmla="*/ 108641 w 126636"/>
                  <a:gd name="connsiteY1" fmla="*/ 108304 h 126636"/>
                  <a:gd name="connsiteX2" fmla="*/ 63875 w 126636"/>
                  <a:gd name="connsiteY2" fmla="*/ 126844 h 126636"/>
                  <a:gd name="connsiteX3" fmla="*/ 63867 w 126636"/>
                  <a:gd name="connsiteY3" fmla="*/ 126844 h 126636"/>
                  <a:gd name="connsiteX4" fmla="*/ 19101 w 126636"/>
                  <a:gd name="connsiteY4" fmla="*/ 108304 h 126636"/>
                  <a:gd name="connsiteX5" fmla="*/ 19093 w 126636"/>
                  <a:gd name="connsiteY5" fmla="*/ 108296 h 126636"/>
                  <a:gd name="connsiteX6" fmla="*/ 553 w 126636"/>
                  <a:gd name="connsiteY6" fmla="*/ 63530 h 126636"/>
                  <a:gd name="connsiteX7" fmla="*/ 553 w 126636"/>
                  <a:gd name="connsiteY7" fmla="*/ 63522 h 126636"/>
                  <a:gd name="connsiteX8" fmla="*/ 63867 w 126636"/>
                  <a:gd name="connsiteY8" fmla="*/ 208 h 126636"/>
                  <a:gd name="connsiteX9" fmla="*/ 63867 w 126636"/>
                  <a:gd name="connsiteY9" fmla="*/ 208 h 126636"/>
                  <a:gd name="connsiteX10" fmla="*/ 127189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530"/>
                    </a:moveTo>
                    <a:cubicBezTo>
                      <a:pt x="127189" y="80844"/>
                      <a:pt x="120205" y="96739"/>
                      <a:pt x="108641" y="108304"/>
                    </a:cubicBezTo>
                    <a:cubicBezTo>
                      <a:pt x="97077" y="119860"/>
                      <a:pt x="81181" y="126844"/>
                      <a:pt x="63875" y="126844"/>
                    </a:cubicBezTo>
                    <a:lnTo>
                      <a:pt x="63867" y="126844"/>
                    </a:lnTo>
                    <a:cubicBezTo>
                      <a:pt x="47077" y="126844"/>
                      <a:pt x="30972" y="120175"/>
                      <a:pt x="19101" y="108304"/>
                    </a:cubicBezTo>
                    <a:lnTo>
                      <a:pt x="19093" y="108296"/>
                    </a:lnTo>
                    <a:cubicBezTo>
                      <a:pt x="7222" y="96425"/>
                      <a:pt x="553" y="80320"/>
                      <a:pt x="553" y="63530"/>
                    </a:cubicBezTo>
                    <a:lnTo>
                      <a:pt x="553" y="63522"/>
                    </a:lnTo>
                    <a:cubicBezTo>
                      <a:pt x="553" y="28554"/>
                      <a:pt x="28900" y="208"/>
                      <a:pt x="63867" y="208"/>
                    </a:cubicBezTo>
                    <a:lnTo>
                      <a:pt x="63867" y="208"/>
                    </a:lnTo>
                    <a:cubicBezTo>
                      <a:pt x="98835" y="216"/>
                      <a:pt x="127189" y="28562"/>
                      <a:pt x="127189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DBDB5538-8AAA-ED9C-CCD3-4354D6EA08BB}"/>
                  </a:ext>
                </a:extLst>
              </p:cNvPr>
              <p:cNvSpPr/>
              <p:nvPr/>
            </p:nvSpPr>
            <p:spPr>
              <a:xfrm>
                <a:off x="6099343" y="3164766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530 h 126636"/>
                  <a:gd name="connsiteX1" fmla="*/ 108629 w 126627"/>
                  <a:gd name="connsiteY1" fmla="*/ 108304 h 126636"/>
                  <a:gd name="connsiteX2" fmla="*/ 63863 w 126627"/>
                  <a:gd name="connsiteY2" fmla="*/ 126844 h 126636"/>
                  <a:gd name="connsiteX3" fmla="*/ 63855 w 126627"/>
                  <a:gd name="connsiteY3" fmla="*/ 126844 h 126636"/>
                  <a:gd name="connsiteX4" fmla="*/ 19089 w 126627"/>
                  <a:gd name="connsiteY4" fmla="*/ 108312 h 126636"/>
                  <a:gd name="connsiteX5" fmla="*/ 19081 w 126627"/>
                  <a:gd name="connsiteY5" fmla="*/ 108304 h 126636"/>
                  <a:gd name="connsiteX6" fmla="*/ 541 w 126627"/>
                  <a:gd name="connsiteY6" fmla="*/ 63530 h 126636"/>
                  <a:gd name="connsiteX7" fmla="*/ 541 w 126627"/>
                  <a:gd name="connsiteY7" fmla="*/ 63530 h 126636"/>
                  <a:gd name="connsiteX8" fmla="*/ 63855 w 126627"/>
                  <a:gd name="connsiteY8" fmla="*/ 208 h 126636"/>
                  <a:gd name="connsiteX9" fmla="*/ 63855 w 126627"/>
                  <a:gd name="connsiteY9" fmla="*/ 208 h 126636"/>
                  <a:gd name="connsiteX10" fmla="*/ 127169 w 126627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530"/>
                    </a:moveTo>
                    <a:cubicBezTo>
                      <a:pt x="127169" y="80925"/>
                      <a:pt x="120137" y="96788"/>
                      <a:pt x="108629" y="108304"/>
                    </a:cubicBezTo>
                    <a:cubicBezTo>
                      <a:pt x="97121" y="119812"/>
                      <a:pt x="81258" y="126844"/>
                      <a:pt x="63863" y="126844"/>
                    </a:cubicBezTo>
                    <a:lnTo>
                      <a:pt x="63855" y="126844"/>
                    </a:lnTo>
                    <a:cubicBezTo>
                      <a:pt x="47065" y="126844"/>
                      <a:pt x="30960" y="120175"/>
                      <a:pt x="19089" y="108312"/>
                    </a:cubicBezTo>
                    <a:lnTo>
                      <a:pt x="19081" y="108304"/>
                    </a:lnTo>
                    <a:cubicBezTo>
                      <a:pt x="7210" y="96425"/>
                      <a:pt x="541" y="80320"/>
                      <a:pt x="541" y="63530"/>
                    </a:cubicBezTo>
                    <a:lnTo>
                      <a:pt x="541" y="63530"/>
                    </a:lnTo>
                    <a:cubicBezTo>
                      <a:pt x="541" y="28562"/>
                      <a:pt x="28888" y="208"/>
                      <a:pt x="63855" y="208"/>
                    </a:cubicBezTo>
                    <a:lnTo>
                      <a:pt x="63855" y="208"/>
                    </a:lnTo>
                    <a:cubicBezTo>
                      <a:pt x="98823" y="216"/>
                      <a:pt x="127169" y="28562"/>
                      <a:pt x="127169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5906D972-45A9-C261-E2A5-A69753977F0A}"/>
                  </a:ext>
                </a:extLst>
              </p:cNvPr>
              <p:cNvSpPr/>
              <p:nvPr/>
            </p:nvSpPr>
            <p:spPr>
              <a:xfrm>
                <a:off x="5815708" y="3164766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530 h 126636"/>
                  <a:gd name="connsiteX1" fmla="*/ 108625 w 126636"/>
                  <a:gd name="connsiteY1" fmla="*/ 108304 h 126636"/>
                  <a:gd name="connsiteX2" fmla="*/ 63859 w 126636"/>
                  <a:gd name="connsiteY2" fmla="*/ 126844 h 126636"/>
                  <a:gd name="connsiteX3" fmla="*/ 63851 w 126636"/>
                  <a:gd name="connsiteY3" fmla="*/ 126844 h 126636"/>
                  <a:gd name="connsiteX4" fmla="*/ 19085 w 126636"/>
                  <a:gd name="connsiteY4" fmla="*/ 108312 h 126636"/>
                  <a:gd name="connsiteX5" fmla="*/ 19077 w 126636"/>
                  <a:gd name="connsiteY5" fmla="*/ 108304 h 126636"/>
                  <a:gd name="connsiteX6" fmla="*/ 529 w 126636"/>
                  <a:gd name="connsiteY6" fmla="*/ 63530 h 126636"/>
                  <a:gd name="connsiteX7" fmla="*/ 529 w 126636"/>
                  <a:gd name="connsiteY7" fmla="*/ 63530 h 126636"/>
                  <a:gd name="connsiteX8" fmla="*/ 63851 w 126636"/>
                  <a:gd name="connsiteY8" fmla="*/ 208 h 126636"/>
                  <a:gd name="connsiteX9" fmla="*/ 63851 w 126636"/>
                  <a:gd name="connsiteY9" fmla="*/ 208 h 126636"/>
                  <a:gd name="connsiteX10" fmla="*/ 127165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530"/>
                    </a:moveTo>
                    <a:cubicBezTo>
                      <a:pt x="127165" y="81013"/>
                      <a:pt x="120076" y="96844"/>
                      <a:pt x="108625" y="108304"/>
                    </a:cubicBezTo>
                    <a:cubicBezTo>
                      <a:pt x="97165" y="119755"/>
                      <a:pt x="81343" y="126844"/>
                      <a:pt x="63859" y="126844"/>
                    </a:cubicBezTo>
                    <a:lnTo>
                      <a:pt x="63851" y="126844"/>
                    </a:lnTo>
                    <a:cubicBezTo>
                      <a:pt x="47061" y="126844"/>
                      <a:pt x="30956" y="120175"/>
                      <a:pt x="19085" y="108312"/>
                    </a:cubicBezTo>
                    <a:lnTo>
                      <a:pt x="19077" y="108304"/>
                    </a:lnTo>
                    <a:cubicBezTo>
                      <a:pt x="7206" y="96425"/>
                      <a:pt x="529" y="80320"/>
                      <a:pt x="529" y="63530"/>
                    </a:cubicBezTo>
                    <a:lnTo>
                      <a:pt x="529" y="63530"/>
                    </a:lnTo>
                    <a:cubicBezTo>
                      <a:pt x="529" y="28562"/>
                      <a:pt x="28884" y="208"/>
                      <a:pt x="63851" y="208"/>
                    </a:cubicBezTo>
                    <a:lnTo>
                      <a:pt x="63851" y="208"/>
                    </a:lnTo>
                    <a:cubicBezTo>
                      <a:pt x="98818" y="208"/>
                      <a:pt x="127165" y="28562"/>
                      <a:pt x="127165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39" name="图形 214">
              <a:extLst>
                <a:ext uri="{FF2B5EF4-FFF2-40B4-BE49-F238E27FC236}">
                  <a16:creationId xmlns:a16="http://schemas.microsoft.com/office/drawing/2014/main" id="{9AE4039D-39C4-B65D-6599-AC5A160158CF}"/>
                </a:ext>
              </a:extLst>
            </p:cNvPr>
            <p:cNvGrpSpPr/>
            <p:nvPr/>
          </p:nvGrpSpPr>
          <p:grpSpPr>
            <a:xfrm>
              <a:off x="5815708" y="3378138"/>
              <a:ext cx="2395658" cy="126636"/>
              <a:chOff x="5815708" y="3378138"/>
              <a:chExt cx="2395658" cy="126636"/>
            </a:xfrm>
            <a:grpFill/>
          </p:grpSpPr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B6786E9E-4D34-F585-2E3B-E90A3CCC7F94}"/>
                  </a:ext>
                </a:extLst>
              </p:cNvPr>
              <p:cNvSpPr/>
              <p:nvPr/>
            </p:nvSpPr>
            <p:spPr>
              <a:xfrm>
                <a:off x="8084739" y="3378138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565 h 126636"/>
                  <a:gd name="connsiteX1" fmla="*/ 108714 w 126627"/>
                  <a:gd name="connsiteY1" fmla="*/ 108339 h 126636"/>
                  <a:gd name="connsiteX2" fmla="*/ 63940 w 126627"/>
                  <a:gd name="connsiteY2" fmla="*/ 126879 h 126636"/>
                  <a:gd name="connsiteX3" fmla="*/ 63924 w 126627"/>
                  <a:gd name="connsiteY3" fmla="*/ 126879 h 126636"/>
                  <a:gd name="connsiteX4" fmla="*/ 19166 w 126627"/>
                  <a:gd name="connsiteY4" fmla="*/ 108339 h 126636"/>
                  <a:gd name="connsiteX5" fmla="*/ 19158 w 126627"/>
                  <a:gd name="connsiteY5" fmla="*/ 108331 h 126636"/>
                  <a:gd name="connsiteX6" fmla="*/ 626 w 126627"/>
                  <a:gd name="connsiteY6" fmla="*/ 63565 h 126636"/>
                  <a:gd name="connsiteX7" fmla="*/ 626 w 126627"/>
                  <a:gd name="connsiteY7" fmla="*/ 63549 h 126636"/>
                  <a:gd name="connsiteX8" fmla="*/ 63940 w 126627"/>
                  <a:gd name="connsiteY8" fmla="*/ 243 h 126636"/>
                  <a:gd name="connsiteX9" fmla="*/ 63948 w 126627"/>
                  <a:gd name="connsiteY9" fmla="*/ 243 h 126636"/>
                  <a:gd name="connsiteX10" fmla="*/ 127254 w 126627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565"/>
                    </a:moveTo>
                    <a:cubicBezTo>
                      <a:pt x="127254" y="80355"/>
                      <a:pt x="120585" y="96460"/>
                      <a:pt x="108714" y="108339"/>
                    </a:cubicBezTo>
                    <a:cubicBezTo>
                      <a:pt x="96835" y="120210"/>
                      <a:pt x="80730" y="126879"/>
                      <a:pt x="63940" y="126879"/>
                    </a:cubicBezTo>
                    <a:lnTo>
                      <a:pt x="63924" y="126879"/>
                    </a:lnTo>
                    <a:cubicBezTo>
                      <a:pt x="47142" y="126879"/>
                      <a:pt x="31037" y="120210"/>
                      <a:pt x="19166" y="108339"/>
                    </a:cubicBezTo>
                    <a:lnTo>
                      <a:pt x="19158" y="108331"/>
                    </a:lnTo>
                    <a:cubicBezTo>
                      <a:pt x="7287" y="96452"/>
                      <a:pt x="617" y="80355"/>
                      <a:pt x="626" y="63565"/>
                    </a:cubicBezTo>
                    <a:lnTo>
                      <a:pt x="626" y="63549"/>
                    </a:lnTo>
                    <a:cubicBezTo>
                      <a:pt x="626" y="28590"/>
                      <a:pt x="28972" y="243"/>
                      <a:pt x="63940" y="243"/>
                    </a:cubicBezTo>
                    <a:lnTo>
                      <a:pt x="63948" y="243"/>
                    </a:lnTo>
                    <a:cubicBezTo>
                      <a:pt x="98915" y="251"/>
                      <a:pt x="127254" y="28598"/>
                      <a:pt x="127254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5E807C28-2C06-0D40-1AAE-DF98F8A75E65}"/>
                  </a:ext>
                </a:extLst>
              </p:cNvPr>
              <p:cNvSpPr/>
              <p:nvPr/>
            </p:nvSpPr>
            <p:spPr>
              <a:xfrm>
                <a:off x="7801103" y="3378138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565 h 126636"/>
                  <a:gd name="connsiteX1" fmla="*/ 108710 w 126636"/>
                  <a:gd name="connsiteY1" fmla="*/ 108339 h 126636"/>
                  <a:gd name="connsiteX2" fmla="*/ 63936 w 126636"/>
                  <a:gd name="connsiteY2" fmla="*/ 126879 h 126636"/>
                  <a:gd name="connsiteX3" fmla="*/ 63920 w 126636"/>
                  <a:gd name="connsiteY3" fmla="*/ 126879 h 126636"/>
                  <a:gd name="connsiteX4" fmla="*/ 19162 w 126636"/>
                  <a:gd name="connsiteY4" fmla="*/ 108339 h 126636"/>
                  <a:gd name="connsiteX5" fmla="*/ 19154 w 126636"/>
                  <a:gd name="connsiteY5" fmla="*/ 108331 h 126636"/>
                  <a:gd name="connsiteX6" fmla="*/ 614 w 126636"/>
                  <a:gd name="connsiteY6" fmla="*/ 63565 h 126636"/>
                  <a:gd name="connsiteX7" fmla="*/ 614 w 126636"/>
                  <a:gd name="connsiteY7" fmla="*/ 63549 h 126636"/>
                  <a:gd name="connsiteX8" fmla="*/ 63936 w 126636"/>
                  <a:gd name="connsiteY8" fmla="*/ 243 h 126636"/>
                  <a:gd name="connsiteX9" fmla="*/ 63936 w 126636"/>
                  <a:gd name="connsiteY9" fmla="*/ 243 h 126636"/>
                  <a:gd name="connsiteX10" fmla="*/ 127250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565"/>
                    </a:moveTo>
                    <a:cubicBezTo>
                      <a:pt x="127250" y="80444"/>
                      <a:pt x="120532" y="96517"/>
                      <a:pt x="108710" y="108339"/>
                    </a:cubicBezTo>
                    <a:cubicBezTo>
                      <a:pt x="96887" y="120162"/>
                      <a:pt x="80815" y="126879"/>
                      <a:pt x="63936" y="126879"/>
                    </a:cubicBezTo>
                    <a:lnTo>
                      <a:pt x="63920" y="126879"/>
                    </a:lnTo>
                    <a:cubicBezTo>
                      <a:pt x="47137" y="126879"/>
                      <a:pt x="31033" y="120210"/>
                      <a:pt x="19162" y="108339"/>
                    </a:cubicBezTo>
                    <a:lnTo>
                      <a:pt x="19154" y="108331"/>
                    </a:lnTo>
                    <a:cubicBezTo>
                      <a:pt x="7283" y="96452"/>
                      <a:pt x="614" y="80355"/>
                      <a:pt x="614" y="63565"/>
                    </a:cubicBezTo>
                    <a:lnTo>
                      <a:pt x="614" y="63549"/>
                    </a:lnTo>
                    <a:cubicBezTo>
                      <a:pt x="622" y="28590"/>
                      <a:pt x="28968" y="243"/>
                      <a:pt x="63936" y="243"/>
                    </a:cubicBezTo>
                    <a:lnTo>
                      <a:pt x="63936" y="243"/>
                    </a:lnTo>
                    <a:cubicBezTo>
                      <a:pt x="98903" y="251"/>
                      <a:pt x="127250" y="28598"/>
                      <a:pt x="127250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9097FEAD-5BC5-35D7-E575-80E412CF6C5F}"/>
                  </a:ext>
                </a:extLst>
              </p:cNvPr>
              <p:cNvSpPr/>
              <p:nvPr/>
            </p:nvSpPr>
            <p:spPr>
              <a:xfrm>
                <a:off x="7517477" y="3378138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565 h 126636"/>
                  <a:gd name="connsiteX1" fmla="*/ 108690 w 126636"/>
                  <a:gd name="connsiteY1" fmla="*/ 108339 h 126636"/>
                  <a:gd name="connsiteX2" fmla="*/ 63924 w 126636"/>
                  <a:gd name="connsiteY2" fmla="*/ 126879 h 126636"/>
                  <a:gd name="connsiteX3" fmla="*/ 63907 w 126636"/>
                  <a:gd name="connsiteY3" fmla="*/ 126879 h 126636"/>
                  <a:gd name="connsiteX4" fmla="*/ 19150 w 126636"/>
                  <a:gd name="connsiteY4" fmla="*/ 108339 h 126636"/>
                  <a:gd name="connsiteX5" fmla="*/ 19142 w 126636"/>
                  <a:gd name="connsiteY5" fmla="*/ 108331 h 126636"/>
                  <a:gd name="connsiteX6" fmla="*/ 602 w 126636"/>
                  <a:gd name="connsiteY6" fmla="*/ 63565 h 126636"/>
                  <a:gd name="connsiteX7" fmla="*/ 602 w 126636"/>
                  <a:gd name="connsiteY7" fmla="*/ 63557 h 126636"/>
                  <a:gd name="connsiteX8" fmla="*/ 63924 w 126636"/>
                  <a:gd name="connsiteY8" fmla="*/ 243 h 126636"/>
                  <a:gd name="connsiteX9" fmla="*/ 63924 w 126636"/>
                  <a:gd name="connsiteY9" fmla="*/ 243 h 126636"/>
                  <a:gd name="connsiteX10" fmla="*/ 127238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565"/>
                    </a:moveTo>
                    <a:cubicBezTo>
                      <a:pt x="127238" y="80533"/>
                      <a:pt x="120463" y="96565"/>
                      <a:pt x="108690" y="108339"/>
                    </a:cubicBezTo>
                    <a:cubicBezTo>
                      <a:pt x="96923" y="120105"/>
                      <a:pt x="80891" y="126879"/>
                      <a:pt x="63924" y="126879"/>
                    </a:cubicBezTo>
                    <a:lnTo>
                      <a:pt x="63907" y="126879"/>
                    </a:lnTo>
                    <a:cubicBezTo>
                      <a:pt x="47125" y="126879"/>
                      <a:pt x="31020" y="120210"/>
                      <a:pt x="19150" y="108339"/>
                    </a:cubicBezTo>
                    <a:lnTo>
                      <a:pt x="19142" y="108331"/>
                    </a:lnTo>
                    <a:cubicBezTo>
                      <a:pt x="7271" y="96452"/>
                      <a:pt x="602" y="80355"/>
                      <a:pt x="602" y="63565"/>
                    </a:cubicBezTo>
                    <a:lnTo>
                      <a:pt x="602" y="63557"/>
                    </a:lnTo>
                    <a:cubicBezTo>
                      <a:pt x="609" y="28590"/>
                      <a:pt x="28956" y="243"/>
                      <a:pt x="63924" y="243"/>
                    </a:cubicBezTo>
                    <a:lnTo>
                      <a:pt x="63924" y="243"/>
                    </a:lnTo>
                    <a:cubicBezTo>
                      <a:pt x="98891" y="251"/>
                      <a:pt x="127238" y="28598"/>
                      <a:pt x="127238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E6E4AD28-33CA-02DB-7693-AC675496DEB4}"/>
                  </a:ext>
                </a:extLst>
              </p:cNvPr>
              <p:cNvSpPr/>
              <p:nvPr/>
            </p:nvSpPr>
            <p:spPr>
              <a:xfrm>
                <a:off x="7233850" y="3378138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565 h 126636"/>
                  <a:gd name="connsiteX1" fmla="*/ 108677 w 126636"/>
                  <a:gd name="connsiteY1" fmla="*/ 108339 h 126636"/>
                  <a:gd name="connsiteX2" fmla="*/ 63911 w 126636"/>
                  <a:gd name="connsiteY2" fmla="*/ 126879 h 126636"/>
                  <a:gd name="connsiteX3" fmla="*/ 63903 w 126636"/>
                  <a:gd name="connsiteY3" fmla="*/ 126879 h 126636"/>
                  <a:gd name="connsiteX4" fmla="*/ 19138 w 126636"/>
                  <a:gd name="connsiteY4" fmla="*/ 108339 h 126636"/>
                  <a:gd name="connsiteX5" fmla="*/ 19129 w 126636"/>
                  <a:gd name="connsiteY5" fmla="*/ 108331 h 126636"/>
                  <a:gd name="connsiteX6" fmla="*/ 589 w 126636"/>
                  <a:gd name="connsiteY6" fmla="*/ 63565 h 126636"/>
                  <a:gd name="connsiteX7" fmla="*/ 589 w 126636"/>
                  <a:gd name="connsiteY7" fmla="*/ 63557 h 126636"/>
                  <a:gd name="connsiteX8" fmla="*/ 63911 w 126636"/>
                  <a:gd name="connsiteY8" fmla="*/ 243 h 126636"/>
                  <a:gd name="connsiteX9" fmla="*/ 63911 w 126636"/>
                  <a:gd name="connsiteY9" fmla="*/ 243 h 126636"/>
                  <a:gd name="connsiteX10" fmla="*/ 127226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565"/>
                    </a:moveTo>
                    <a:cubicBezTo>
                      <a:pt x="127226" y="80614"/>
                      <a:pt x="120395" y="96621"/>
                      <a:pt x="108677" y="108339"/>
                    </a:cubicBezTo>
                    <a:cubicBezTo>
                      <a:pt x="96959" y="120057"/>
                      <a:pt x="80960" y="126879"/>
                      <a:pt x="63911" y="126879"/>
                    </a:cubicBezTo>
                    <a:lnTo>
                      <a:pt x="63903" y="126879"/>
                    </a:lnTo>
                    <a:cubicBezTo>
                      <a:pt x="47113" y="126879"/>
                      <a:pt x="31008" y="120210"/>
                      <a:pt x="19138" y="108339"/>
                    </a:cubicBezTo>
                    <a:lnTo>
                      <a:pt x="19129" y="108331"/>
                    </a:lnTo>
                    <a:cubicBezTo>
                      <a:pt x="7258" y="96460"/>
                      <a:pt x="589" y="80355"/>
                      <a:pt x="589" y="63565"/>
                    </a:cubicBezTo>
                    <a:lnTo>
                      <a:pt x="589" y="63557"/>
                    </a:lnTo>
                    <a:cubicBezTo>
                      <a:pt x="597" y="28590"/>
                      <a:pt x="28944" y="243"/>
                      <a:pt x="63911" y="243"/>
                    </a:cubicBezTo>
                    <a:lnTo>
                      <a:pt x="63911" y="243"/>
                    </a:lnTo>
                    <a:cubicBezTo>
                      <a:pt x="98879" y="251"/>
                      <a:pt x="127226" y="28598"/>
                      <a:pt x="127226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B84688CD-928D-6020-6691-33935532A6D8}"/>
                  </a:ext>
                </a:extLst>
              </p:cNvPr>
              <p:cNvSpPr/>
              <p:nvPr/>
            </p:nvSpPr>
            <p:spPr>
              <a:xfrm>
                <a:off x="6950223" y="3378138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565 h 126636"/>
                  <a:gd name="connsiteX1" fmla="*/ 108665 w 126636"/>
                  <a:gd name="connsiteY1" fmla="*/ 108339 h 126636"/>
                  <a:gd name="connsiteX2" fmla="*/ 63900 w 126636"/>
                  <a:gd name="connsiteY2" fmla="*/ 126879 h 126636"/>
                  <a:gd name="connsiteX3" fmla="*/ 63891 w 126636"/>
                  <a:gd name="connsiteY3" fmla="*/ 126879 h 126636"/>
                  <a:gd name="connsiteX4" fmla="*/ 19126 w 126636"/>
                  <a:gd name="connsiteY4" fmla="*/ 108339 h 126636"/>
                  <a:gd name="connsiteX5" fmla="*/ 19118 w 126636"/>
                  <a:gd name="connsiteY5" fmla="*/ 108331 h 126636"/>
                  <a:gd name="connsiteX6" fmla="*/ 577 w 126636"/>
                  <a:gd name="connsiteY6" fmla="*/ 63565 h 126636"/>
                  <a:gd name="connsiteX7" fmla="*/ 577 w 126636"/>
                  <a:gd name="connsiteY7" fmla="*/ 63557 h 126636"/>
                  <a:gd name="connsiteX8" fmla="*/ 63891 w 126636"/>
                  <a:gd name="connsiteY8" fmla="*/ 243 h 126636"/>
                  <a:gd name="connsiteX9" fmla="*/ 63900 w 126636"/>
                  <a:gd name="connsiteY9" fmla="*/ 243 h 126636"/>
                  <a:gd name="connsiteX10" fmla="*/ 127213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565"/>
                    </a:moveTo>
                    <a:cubicBezTo>
                      <a:pt x="127213" y="80702"/>
                      <a:pt x="120335" y="96670"/>
                      <a:pt x="108665" y="108339"/>
                    </a:cubicBezTo>
                    <a:cubicBezTo>
                      <a:pt x="97004" y="120000"/>
                      <a:pt x="81037" y="126879"/>
                      <a:pt x="63900" y="126879"/>
                    </a:cubicBezTo>
                    <a:lnTo>
                      <a:pt x="63891" y="126879"/>
                    </a:lnTo>
                    <a:cubicBezTo>
                      <a:pt x="47102" y="126879"/>
                      <a:pt x="30997" y="120210"/>
                      <a:pt x="19126" y="108339"/>
                    </a:cubicBezTo>
                    <a:lnTo>
                      <a:pt x="19118" y="108331"/>
                    </a:lnTo>
                    <a:cubicBezTo>
                      <a:pt x="7247" y="96460"/>
                      <a:pt x="577" y="80355"/>
                      <a:pt x="577" y="63565"/>
                    </a:cubicBezTo>
                    <a:lnTo>
                      <a:pt x="577" y="63557"/>
                    </a:lnTo>
                    <a:cubicBezTo>
                      <a:pt x="577" y="28590"/>
                      <a:pt x="28924" y="243"/>
                      <a:pt x="63891" y="243"/>
                    </a:cubicBezTo>
                    <a:lnTo>
                      <a:pt x="63900" y="243"/>
                    </a:lnTo>
                    <a:cubicBezTo>
                      <a:pt x="98867" y="251"/>
                      <a:pt x="127213" y="28598"/>
                      <a:pt x="127213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9684577D-7B7D-E5E3-1C3C-696A3B388936}"/>
                  </a:ext>
                </a:extLst>
              </p:cNvPr>
              <p:cNvSpPr/>
              <p:nvPr/>
            </p:nvSpPr>
            <p:spPr>
              <a:xfrm>
                <a:off x="6666596" y="3378138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565 h 126636"/>
                  <a:gd name="connsiteX1" fmla="*/ 108653 w 126636"/>
                  <a:gd name="connsiteY1" fmla="*/ 108339 h 126636"/>
                  <a:gd name="connsiteX2" fmla="*/ 63887 w 126636"/>
                  <a:gd name="connsiteY2" fmla="*/ 126879 h 126636"/>
                  <a:gd name="connsiteX3" fmla="*/ 63879 w 126636"/>
                  <a:gd name="connsiteY3" fmla="*/ 126879 h 126636"/>
                  <a:gd name="connsiteX4" fmla="*/ 19113 w 126636"/>
                  <a:gd name="connsiteY4" fmla="*/ 108339 h 126636"/>
                  <a:gd name="connsiteX5" fmla="*/ 19106 w 126636"/>
                  <a:gd name="connsiteY5" fmla="*/ 108331 h 126636"/>
                  <a:gd name="connsiteX6" fmla="*/ 565 w 126636"/>
                  <a:gd name="connsiteY6" fmla="*/ 63565 h 126636"/>
                  <a:gd name="connsiteX7" fmla="*/ 565 w 126636"/>
                  <a:gd name="connsiteY7" fmla="*/ 63557 h 126636"/>
                  <a:gd name="connsiteX8" fmla="*/ 63879 w 126636"/>
                  <a:gd name="connsiteY8" fmla="*/ 243 h 126636"/>
                  <a:gd name="connsiteX9" fmla="*/ 63887 w 126636"/>
                  <a:gd name="connsiteY9" fmla="*/ 243 h 126636"/>
                  <a:gd name="connsiteX10" fmla="*/ 127201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565"/>
                    </a:moveTo>
                    <a:cubicBezTo>
                      <a:pt x="127201" y="80791"/>
                      <a:pt x="120266" y="96718"/>
                      <a:pt x="108653" y="108339"/>
                    </a:cubicBezTo>
                    <a:cubicBezTo>
                      <a:pt x="97040" y="119952"/>
                      <a:pt x="81113" y="126879"/>
                      <a:pt x="63887" y="126879"/>
                    </a:cubicBezTo>
                    <a:lnTo>
                      <a:pt x="63879" y="126879"/>
                    </a:lnTo>
                    <a:cubicBezTo>
                      <a:pt x="47089" y="126879"/>
                      <a:pt x="30985" y="120210"/>
                      <a:pt x="19113" y="108339"/>
                    </a:cubicBezTo>
                    <a:lnTo>
                      <a:pt x="19106" y="108331"/>
                    </a:lnTo>
                    <a:cubicBezTo>
                      <a:pt x="7235" y="96460"/>
                      <a:pt x="565" y="80355"/>
                      <a:pt x="565" y="63565"/>
                    </a:cubicBezTo>
                    <a:lnTo>
                      <a:pt x="565" y="63557"/>
                    </a:lnTo>
                    <a:cubicBezTo>
                      <a:pt x="565" y="28590"/>
                      <a:pt x="28912" y="243"/>
                      <a:pt x="63879" y="243"/>
                    </a:cubicBezTo>
                    <a:lnTo>
                      <a:pt x="63887" y="243"/>
                    </a:lnTo>
                    <a:cubicBezTo>
                      <a:pt x="98855" y="251"/>
                      <a:pt x="127201" y="28598"/>
                      <a:pt x="127201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581854AF-EFAE-9F89-DD1D-6940E71D00B1}"/>
                  </a:ext>
                </a:extLst>
              </p:cNvPr>
              <p:cNvSpPr/>
              <p:nvPr/>
            </p:nvSpPr>
            <p:spPr>
              <a:xfrm>
                <a:off x="6382970" y="3378138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565 h 126636"/>
                  <a:gd name="connsiteX1" fmla="*/ 108641 w 126636"/>
                  <a:gd name="connsiteY1" fmla="*/ 108339 h 126636"/>
                  <a:gd name="connsiteX2" fmla="*/ 63875 w 126636"/>
                  <a:gd name="connsiteY2" fmla="*/ 126879 h 126636"/>
                  <a:gd name="connsiteX3" fmla="*/ 63867 w 126636"/>
                  <a:gd name="connsiteY3" fmla="*/ 126879 h 126636"/>
                  <a:gd name="connsiteX4" fmla="*/ 19101 w 126636"/>
                  <a:gd name="connsiteY4" fmla="*/ 108339 h 126636"/>
                  <a:gd name="connsiteX5" fmla="*/ 19093 w 126636"/>
                  <a:gd name="connsiteY5" fmla="*/ 108331 h 126636"/>
                  <a:gd name="connsiteX6" fmla="*/ 553 w 126636"/>
                  <a:gd name="connsiteY6" fmla="*/ 63565 h 126636"/>
                  <a:gd name="connsiteX7" fmla="*/ 553 w 126636"/>
                  <a:gd name="connsiteY7" fmla="*/ 63557 h 126636"/>
                  <a:gd name="connsiteX8" fmla="*/ 63867 w 126636"/>
                  <a:gd name="connsiteY8" fmla="*/ 243 h 126636"/>
                  <a:gd name="connsiteX9" fmla="*/ 63867 w 126636"/>
                  <a:gd name="connsiteY9" fmla="*/ 243 h 126636"/>
                  <a:gd name="connsiteX10" fmla="*/ 127189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565"/>
                    </a:moveTo>
                    <a:cubicBezTo>
                      <a:pt x="127189" y="80880"/>
                      <a:pt x="120205" y="96775"/>
                      <a:pt x="108641" y="108339"/>
                    </a:cubicBezTo>
                    <a:cubicBezTo>
                      <a:pt x="97077" y="119896"/>
                      <a:pt x="81181" y="126879"/>
                      <a:pt x="63875" y="126879"/>
                    </a:cubicBezTo>
                    <a:lnTo>
                      <a:pt x="63867" y="126879"/>
                    </a:lnTo>
                    <a:cubicBezTo>
                      <a:pt x="47077" y="126879"/>
                      <a:pt x="30972" y="120210"/>
                      <a:pt x="19101" y="108339"/>
                    </a:cubicBezTo>
                    <a:lnTo>
                      <a:pt x="19093" y="108331"/>
                    </a:lnTo>
                    <a:cubicBezTo>
                      <a:pt x="7222" y="96460"/>
                      <a:pt x="553" y="80355"/>
                      <a:pt x="553" y="63565"/>
                    </a:cubicBezTo>
                    <a:lnTo>
                      <a:pt x="553" y="63557"/>
                    </a:lnTo>
                    <a:cubicBezTo>
                      <a:pt x="553" y="28590"/>
                      <a:pt x="28900" y="243"/>
                      <a:pt x="63867" y="243"/>
                    </a:cubicBezTo>
                    <a:lnTo>
                      <a:pt x="63867" y="243"/>
                    </a:lnTo>
                    <a:cubicBezTo>
                      <a:pt x="98835" y="251"/>
                      <a:pt x="127189" y="28598"/>
                      <a:pt x="127189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1C82F992-B855-F3ED-DE90-D307EB5DE6A7}"/>
                  </a:ext>
                </a:extLst>
              </p:cNvPr>
              <p:cNvSpPr/>
              <p:nvPr/>
            </p:nvSpPr>
            <p:spPr>
              <a:xfrm>
                <a:off x="6099343" y="3378138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565 h 126636"/>
                  <a:gd name="connsiteX1" fmla="*/ 108629 w 126627"/>
                  <a:gd name="connsiteY1" fmla="*/ 108339 h 126636"/>
                  <a:gd name="connsiteX2" fmla="*/ 63863 w 126627"/>
                  <a:gd name="connsiteY2" fmla="*/ 126879 h 126636"/>
                  <a:gd name="connsiteX3" fmla="*/ 63855 w 126627"/>
                  <a:gd name="connsiteY3" fmla="*/ 126879 h 126636"/>
                  <a:gd name="connsiteX4" fmla="*/ 19089 w 126627"/>
                  <a:gd name="connsiteY4" fmla="*/ 108347 h 126636"/>
                  <a:gd name="connsiteX5" fmla="*/ 19081 w 126627"/>
                  <a:gd name="connsiteY5" fmla="*/ 108339 h 126636"/>
                  <a:gd name="connsiteX6" fmla="*/ 541 w 126627"/>
                  <a:gd name="connsiteY6" fmla="*/ 63565 h 126636"/>
                  <a:gd name="connsiteX7" fmla="*/ 541 w 126627"/>
                  <a:gd name="connsiteY7" fmla="*/ 63565 h 126636"/>
                  <a:gd name="connsiteX8" fmla="*/ 63855 w 126627"/>
                  <a:gd name="connsiteY8" fmla="*/ 243 h 126636"/>
                  <a:gd name="connsiteX9" fmla="*/ 63855 w 126627"/>
                  <a:gd name="connsiteY9" fmla="*/ 243 h 126636"/>
                  <a:gd name="connsiteX10" fmla="*/ 127169 w 126627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565"/>
                    </a:moveTo>
                    <a:cubicBezTo>
                      <a:pt x="127169" y="80960"/>
                      <a:pt x="120137" y="96823"/>
                      <a:pt x="108629" y="108339"/>
                    </a:cubicBezTo>
                    <a:cubicBezTo>
                      <a:pt x="97121" y="119847"/>
                      <a:pt x="81258" y="126879"/>
                      <a:pt x="63863" y="126879"/>
                    </a:cubicBezTo>
                    <a:lnTo>
                      <a:pt x="63855" y="126879"/>
                    </a:lnTo>
                    <a:cubicBezTo>
                      <a:pt x="47065" y="126879"/>
                      <a:pt x="30960" y="120210"/>
                      <a:pt x="19089" y="108347"/>
                    </a:cubicBezTo>
                    <a:lnTo>
                      <a:pt x="19081" y="108339"/>
                    </a:lnTo>
                    <a:cubicBezTo>
                      <a:pt x="7210" y="96460"/>
                      <a:pt x="541" y="80355"/>
                      <a:pt x="541" y="63565"/>
                    </a:cubicBezTo>
                    <a:lnTo>
                      <a:pt x="541" y="63565"/>
                    </a:lnTo>
                    <a:cubicBezTo>
                      <a:pt x="541" y="28598"/>
                      <a:pt x="28888" y="243"/>
                      <a:pt x="63855" y="243"/>
                    </a:cubicBezTo>
                    <a:lnTo>
                      <a:pt x="63855" y="243"/>
                    </a:lnTo>
                    <a:cubicBezTo>
                      <a:pt x="98823" y="251"/>
                      <a:pt x="127169" y="28598"/>
                      <a:pt x="127169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9FC0B5B0-6AEA-FABE-E44B-6A775BA30B8B}"/>
                  </a:ext>
                </a:extLst>
              </p:cNvPr>
              <p:cNvSpPr/>
              <p:nvPr/>
            </p:nvSpPr>
            <p:spPr>
              <a:xfrm>
                <a:off x="5815708" y="3378138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565 h 126636"/>
                  <a:gd name="connsiteX1" fmla="*/ 108625 w 126636"/>
                  <a:gd name="connsiteY1" fmla="*/ 108339 h 126636"/>
                  <a:gd name="connsiteX2" fmla="*/ 63859 w 126636"/>
                  <a:gd name="connsiteY2" fmla="*/ 126879 h 126636"/>
                  <a:gd name="connsiteX3" fmla="*/ 63851 w 126636"/>
                  <a:gd name="connsiteY3" fmla="*/ 126879 h 126636"/>
                  <a:gd name="connsiteX4" fmla="*/ 19085 w 126636"/>
                  <a:gd name="connsiteY4" fmla="*/ 108347 h 126636"/>
                  <a:gd name="connsiteX5" fmla="*/ 19077 w 126636"/>
                  <a:gd name="connsiteY5" fmla="*/ 108339 h 126636"/>
                  <a:gd name="connsiteX6" fmla="*/ 529 w 126636"/>
                  <a:gd name="connsiteY6" fmla="*/ 63565 h 126636"/>
                  <a:gd name="connsiteX7" fmla="*/ 529 w 126636"/>
                  <a:gd name="connsiteY7" fmla="*/ 63565 h 126636"/>
                  <a:gd name="connsiteX8" fmla="*/ 63851 w 126636"/>
                  <a:gd name="connsiteY8" fmla="*/ 243 h 126636"/>
                  <a:gd name="connsiteX9" fmla="*/ 63851 w 126636"/>
                  <a:gd name="connsiteY9" fmla="*/ 243 h 126636"/>
                  <a:gd name="connsiteX10" fmla="*/ 127165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565"/>
                    </a:moveTo>
                    <a:cubicBezTo>
                      <a:pt x="127165" y="81049"/>
                      <a:pt x="120076" y="96880"/>
                      <a:pt x="108625" y="108339"/>
                    </a:cubicBezTo>
                    <a:cubicBezTo>
                      <a:pt x="97165" y="119791"/>
                      <a:pt x="81343" y="126879"/>
                      <a:pt x="63859" y="126879"/>
                    </a:cubicBezTo>
                    <a:lnTo>
                      <a:pt x="63851" y="126879"/>
                    </a:lnTo>
                    <a:cubicBezTo>
                      <a:pt x="47061" y="126879"/>
                      <a:pt x="30956" y="120210"/>
                      <a:pt x="19085" y="108347"/>
                    </a:cubicBezTo>
                    <a:lnTo>
                      <a:pt x="19077" y="108339"/>
                    </a:lnTo>
                    <a:cubicBezTo>
                      <a:pt x="7206" y="96460"/>
                      <a:pt x="529" y="80355"/>
                      <a:pt x="529" y="63565"/>
                    </a:cubicBezTo>
                    <a:lnTo>
                      <a:pt x="529" y="63565"/>
                    </a:lnTo>
                    <a:cubicBezTo>
                      <a:pt x="529" y="28598"/>
                      <a:pt x="28884" y="243"/>
                      <a:pt x="63851" y="243"/>
                    </a:cubicBezTo>
                    <a:lnTo>
                      <a:pt x="63851" y="243"/>
                    </a:lnTo>
                    <a:cubicBezTo>
                      <a:pt x="98818" y="243"/>
                      <a:pt x="127165" y="28598"/>
                      <a:pt x="127165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9" name="图形 214">
              <a:extLst>
                <a:ext uri="{FF2B5EF4-FFF2-40B4-BE49-F238E27FC236}">
                  <a16:creationId xmlns:a16="http://schemas.microsoft.com/office/drawing/2014/main" id="{3768FA51-F79B-376F-C320-0AADAB1265B9}"/>
                </a:ext>
              </a:extLst>
            </p:cNvPr>
            <p:cNvGrpSpPr/>
            <p:nvPr/>
          </p:nvGrpSpPr>
          <p:grpSpPr>
            <a:xfrm>
              <a:off x="5815708" y="3591510"/>
              <a:ext cx="2395658" cy="126636"/>
              <a:chOff x="5815708" y="3591510"/>
              <a:chExt cx="2395658" cy="126636"/>
            </a:xfrm>
            <a:grpFill/>
          </p:grpSpPr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66D8AFD1-E9EB-7969-15CE-C5BEC0FF4B4C}"/>
                  </a:ext>
                </a:extLst>
              </p:cNvPr>
              <p:cNvSpPr/>
              <p:nvPr/>
            </p:nvSpPr>
            <p:spPr>
              <a:xfrm>
                <a:off x="8084739" y="3591510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601 h 126636"/>
                  <a:gd name="connsiteX1" fmla="*/ 108714 w 126627"/>
                  <a:gd name="connsiteY1" fmla="*/ 108375 h 126636"/>
                  <a:gd name="connsiteX2" fmla="*/ 63940 w 126627"/>
                  <a:gd name="connsiteY2" fmla="*/ 126915 h 126636"/>
                  <a:gd name="connsiteX3" fmla="*/ 63924 w 126627"/>
                  <a:gd name="connsiteY3" fmla="*/ 126915 h 126636"/>
                  <a:gd name="connsiteX4" fmla="*/ 19166 w 126627"/>
                  <a:gd name="connsiteY4" fmla="*/ 108375 h 126636"/>
                  <a:gd name="connsiteX5" fmla="*/ 19158 w 126627"/>
                  <a:gd name="connsiteY5" fmla="*/ 108367 h 126636"/>
                  <a:gd name="connsiteX6" fmla="*/ 626 w 126627"/>
                  <a:gd name="connsiteY6" fmla="*/ 63601 h 126636"/>
                  <a:gd name="connsiteX7" fmla="*/ 626 w 126627"/>
                  <a:gd name="connsiteY7" fmla="*/ 63585 h 126636"/>
                  <a:gd name="connsiteX8" fmla="*/ 63940 w 126627"/>
                  <a:gd name="connsiteY8" fmla="*/ 279 h 126636"/>
                  <a:gd name="connsiteX9" fmla="*/ 63948 w 126627"/>
                  <a:gd name="connsiteY9" fmla="*/ 279 h 126636"/>
                  <a:gd name="connsiteX10" fmla="*/ 127254 w 126627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601"/>
                    </a:moveTo>
                    <a:cubicBezTo>
                      <a:pt x="127254" y="80391"/>
                      <a:pt x="120585" y="96496"/>
                      <a:pt x="108714" y="108375"/>
                    </a:cubicBezTo>
                    <a:cubicBezTo>
                      <a:pt x="96835" y="120246"/>
                      <a:pt x="80730" y="126915"/>
                      <a:pt x="63940" y="126915"/>
                    </a:cubicBezTo>
                    <a:lnTo>
                      <a:pt x="63924" y="126915"/>
                    </a:lnTo>
                    <a:cubicBezTo>
                      <a:pt x="47142" y="126915"/>
                      <a:pt x="31037" y="120246"/>
                      <a:pt x="19166" y="108375"/>
                    </a:cubicBezTo>
                    <a:lnTo>
                      <a:pt x="19158" y="108367"/>
                    </a:lnTo>
                    <a:cubicBezTo>
                      <a:pt x="7287" y="96488"/>
                      <a:pt x="617" y="80391"/>
                      <a:pt x="626" y="63601"/>
                    </a:cubicBezTo>
                    <a:lnTo>
                      <a:pt x="626" y="63585"/>
                    </a:lnTo>
                    <a:cubicBezTo>
                      <a:pt x="626" y="28625"/>
                      <a:pt x="28972" y="279"/>
                      <a:pt x="63940" y="279"/>
                    </a:cubicBezTo>
                    <a:lnTo>
                      <a:pt x="63948" y="279"/>
                    </a:lnTo>
                    <a:cubicBezTo>
                      <a:pt x="98915" y="287"/>
                      <a:pt x="127254" y="28633"/>
                      <a:pt x="127254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87870643-D0A4-16F9-B98F-DA04B2DDF0B3}"/>
                  </a:ext>
                </a:extLst>
              </p:cNvPr>
              <p:cNvSpPr/>
              <p:nvPr/>
            </p:nvSpPr>
            <p:spPr>
              <a:xfrm>
                <a:off x="7801103" y="3591510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601 h 126636"/>
                  <a:gd name="connsiteX1" fmla="*/ 108710 w 126636"/>
                  <a:gd name="connsiteY1" fmla="*/ 108375 h 126636"/>
                  <a:gd name="connsiteX2" fmla="*/ 63936 w 126636"/>
                  <a:gd name="connsiteY2" fmla="*/ 126915 h 126636"/>
                  <a:gd name="connsiteX3" fmla="*/ 63920 w 126636"/>
                  <a:gd name="connsiteY3" fmla="*/ 126915 h 126636"/>
                  <a:gd name="connsiteX4" fmla="*/ 19162 w 126636"/>
                  <a:gd name="connsiteY4" fmla="*/ 108375 h 126636"/>
                  <a:gd name="connsiteX5" fmla="*/ 19154 w 126636"/>
                  <a:gd name="connsiteY5" fmla="*/ 108367 h 126636"/>
                  <a:gd name="connsiteX6" fmla="*/ 614 w 126636"/>
                  <a:gd name="connsiteY6" fmla="*/ 63601 h 126636"/>
                  <a:gd name="connsiteX7" fmla="*/ 614 w 126636"/>
                  <a:gd name="connsiteY7" fmla="*/ 63585 h 126636"/>
                  <a:gd name="connsiteX8" fmla="*/ 63936 w 126636"/>
                  <a:gd name="connsiteY8" fmla="*/ 279 h 126636"/>
                  <a:gd name="connsiteX9" fmla="*/ 63936 w 126636"/>
                  <a:gd name="connsiteY9" fmla="*/ 279 h 126636"/>
                  <a:gd name="connsiteX10" fmla="*/ 127250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601"/>
                    </a:moveTo>
                    <a:cubicBezTo>
                      <a:pt x="127250" y="80480"/>
                      <a:pt x="120532" y="96552"/>
                      <a:pt x="108710" y="108375"/>
                    </a:cubicBezTo>
                    <a:cubicBezTo>
                      <a:pt x="96887" y="120197"/>
                      <a:pt x="80815" y="126915"/>
                      <a:pt x="63936" y="126915"/>
                    </a:cubicBezTo>
                    <a:lnTo>
                      <a:pt x="63920" y="126915"/>
                    </a:lnTo>
                    <a:cubicBezTo>
                      <a:pt x="47137" y="126915"/>
                      <a:pt x="31033" y="120246"/>
                      <a:pt x="19162" y="108375"/>
                    </a:cubicBezTo>
                    <a:lnTo>
                      <a:pt x="19154" y="108367"/>
                    </a:lnTo>
                    <a:cubicBezTo>
                      <a:pt x="7283" y="96488"/>
                      <a:pt x="614" y="80391"/>
                      <a:pt x="614" y="63601"/>
                    </a:cubicBezTo>
                    <a:lnTo>
                      <a:pt x="614" y="63585"/>
                    </a:lnTo>
                    <a:cubicBezTo>
                      <a:pt x="622" y="28625"/>
                      <a:pt x="28968" y="279"/>
                      <a:pt x="63936" y="279"/>
                    </a:cubicBezTo>
                    <a:lnTo>
                      <a:pt x="63936" y="279"/>
                    </a:lnTo>
                    <a:cubicBezTo>
                      <a:pt x="98903" y="287"/>
                      <a:pt x="127250" y="28633"/>
                      <a:pt x="127250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E690FE69-E09E-0934-B10D-85F23CEC2DCE}"/>
                  </a:ext>
                </a:extLst>
              </p:cNvPr>
              <p:cNvSpPr/>
              <p:nvPr/>
            </p:nvSpPr>
            <p:spPr>
              <a:xfrm>
                <a:off x="7517477" y="3591510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601 h 126636"/>
                  <a:gd name="connsiteX1" fmla="*/ 108690 w 126636"/>
                  <a:gd name="connsiteY1" fmla="*/ 108375 h 126636"/>
                  <a:gd name="connsiteX2" fmla="*/ 63924 w 126636"/>
                  <a:gd name="connsiteY2" fmla="*/ 126915 h 126636"/>
                  <a:gd name="connsiteX3" fmla="*/ 63907 w 126636"/>
                  <a:gd name="connsiteY3" fmla="*/ 126915 h 126636"/>
                  <a:gd name="connsiteX4" fmla="*/ 19150 w 126636"/>
                  <a:gd name="connsiteY4" fmla="*/ 108375 h 126636"/>
                  <a:gd name="connsiteX5" fmla="*/ 19142 w 126636"/>
                  <a:gd name="connsiteY5" fmla="*/ 108367 h 126636"/>
                  <a:gd name="connsiteX6" fmla="*/ 602 w 126636"/>
                  <a:gd name="connsiteY6" fmla="*/ 63601 h 126636"/>
                  <a:gd name="connsiteX7" fmla="*/ 602 w 126636"/>
                  <a:gd name="connsiteY7" fmla="*/ 63593 h 126636"/>
                  <a:gd name="connsiteX8" fmla="*/ 63924 w 126636"/>
                  <a:gd name="connsiteY8" fmla="*/ 279 h 126636"/>
                  <a:gd name="connsiteX9" fmla="*/ 63924 w 126636"/>
                  <a:gd name="connsiteY9" fmla="*/ 279 h 126636"/>
                  <a:gd name="connsiteX10" fmla="*/ 127238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601"/>
                    </a:moveTo>
                    <a:cubicBezTo>
                      <a:pt x="127238" y="80568"/>
                      <a:pt x="120463" y="96601"/>
                      <a:pt x="108690" y="108375"/>
                    </a:cubicBezTo>
                    <a:cubicBezTo>
                      <a:pt x="96923" y="120141"/>
                      <a:pt x="80891" y="126915"/>
                      <a:pt x="63924" y="126915"/>
                    </a:cubicBezTo>
                    <a:lnTo>
                      <a:pt x="63907" y="126915"/>
                    </a:lnTo>
                    <a:cubicBezTo>
                      <a:pt x="47125" y="126915"/>
                      <a:pt x="31020" y="120246"/>
                      <a:pt x="19150" y="108375"/>
                    </a:cubicBezTo>
                    <a:lnTo>
                      <a:pt x="19142" y="108367"/>
                    </a:lnTo>
                    <a:cubicBezTo>
                      <a:pt x="7271" y="96488"/>
                      <a:pt x="602" y="80391"/>
                      <a:pt x="602" y="63601"/>
                    </a:cubicBezTo>
                    <a:lnTo>
                      <a:pt x="602" y="63593"/>
                    </a:lnTo>
                    <a:cubicBezTo>
                      <a:pt x="609" y="28625"/>
                      <a:pt x="28956" y="279"/>
                      <a:pt x="63924" y="279"/>
                    </a:cubicBezTo>
                    <a:lnTo>
                      <a:pt x="63924" y="279"/>
                    </a:lnTo>
                    <a:cubicBezTo>
                      <a:pt x="98891" y="287"/>
                      <a:pt x="127238" y="28633"/>
                      <a:pt x="127238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2567C553-0F5A-7A89-1C4F-6AA2C4ACFB88}"/>
                  </a:ext>
                </a:extLst>
              </p:cNvPr>
              <p:cNvSpPr/>
              <p:nvPr/>
            </p:nvSpPr>
            <p:spPr>
              <a:xfrm>
                <a:off x="7233850" y="3591510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601 h 126636"/>
                  <a:gd name="connsiteX1" fmla="*/ 108677 w 126636"/>
                  <a:gd name="connsiteY1" fmla="*/ 108375 h 126636"/>
                  <a:gd name="connsiteX2" fmla="*/ 63911 w 126636"/>
                  <a:gd name="connsiteY2" fmla="*/ 126915 h 126636"/>
                  <a:gd name="connsiteX3" fmla="*/ 63903 w 126636"/>
                  <a:gd name="connsiteY3" fmla="*/ 126915 h 126636"/>
                  <a:gd name="connsiteX4" fmla="*/ 19138 w 126636"/>
                  <a:gd name="connsiteY4" fmla="*/ 108375 h 126636"/>
                  <a:gd name="connsiteX5" fmla="*/ 19129 w 126636"/>
                  <a:gd name="connsiteY5" fmla="*/ 108367 h 126636"/>
                  <a:gd name="connsiteX6" fmla="*/ 589 w 126636"/>
                  <a:gd name="connsiteY6" fmla="*/ 63601 h 126636"/>
                  <a:gd name="connsiteX7" fmla="*/ 589 w 126636"/>
                  <a:gd name="connsiteY7" fmla="*/ 63593 h 126636"/>
                  <a:gd name="connsiteX8" fmla="*/ 63911 w 126636"/>
                  <a:gd name="connsiteY8" fmla="*/ 279 h 126636"/>
                  <a:gd name="connsiteX9" fmla="*/ 63911 w 126636"/>
                  <a:gd name="connsiteY9" fmla="*/ 279 h 126636"/>
                  <a:gd name="connsiteX10" fmla="*/ 127226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601"/>
                    </a:moveTo>
                    <a:cubicBezTo>
                      <a:pt x="127226" y="80649"/>
                      <a:pt x="120395" y="96657"/>
                      <a:pt x="108677" y="108375"/>
                    </a:cubicBezTo>
                    <a:cubicBezTo>
                      <a:pt x="96959" y="120092"/>
                      <a:pt x="80960" y="126915"/>
                      <a:pt x="63911" y="126915"/>
                    </a:cubicBezTo>
                    <a:lnTo>
                      <a:pt x="63903" y="126915"/>
                    </a:lnTo>
                    <a:cubicBezTo>
                      <a:pt x="47113" y="126915"/>
                      <a:pt x="31008" y="120246"/>
                      <a:pt x="19138" y="108375"/>
                    </a:cubicBezTo>
                    <a:lnTo>
                      <a:pt x="19129" y="108367"/>
                    </a:lnTo>
                    <a:cubicBezTo>
                      <a:pt x="7258" y="96496"/>
                      <a:pt x="589" y="80391"/>
                      <a:pt x="589" y="63601"/>
                    </a:cubicBezTo>
                    <a:lnTo>
                      <a:pt x="589" y="63593"/>
                    </a:lnTo>
                    <a:cubicBezTo>
                      <a:pt x="597" y="28625"/>
                      <a:pt x="28944" y="279"/>
                      <a:pt x="63911" y="279"/>
                    </a:cubicBezTo>
                    <a:lnTo>
                      <a:pt x="63911" y="279"/>
                    </a:lnTo>
                    <a:cubicBezTo>
                      <a:pt x="98879" y="287"/>
                      <a:pt x="127226" y="28633"/>
                      <a:pt x="127226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F59BFC40-3389-0FC5-89C3-10BBE911D897}"/>
                  </a:ext>
                </a:extLst>
              </p:cNvPr>
              <p:cNvSpPr/>
              <p:nvPr/>
            </p:nvSpPr>
            <p:spPr>
              <a:xfrm>
                <a:off x="6950223" y="3591510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601 h 126636"/>
                  <a:gd name="connsiteX1" fmla="*/ 108665 w 126636"/>
                  <a:gd name="connsiteY1" fmla="*/ 108375 h 126636"/>
                  <a:gd name="connsiteX2" fmla="*/ 63900 w 126636"/>
                  <a:gd name="connsiteY2" fmla="*/ 126915 h 126636"/>
                  <a:gd name="connsiteX3" fmla="*/ 63891 w 126636"/>
                  <a:gd name="connsiteY3" fmla="*/ 126915 h 126636"/>
                  <a:gd name="connsiteX4" fmla="*/ 19126 w 126636"/>
                  <a:gd name="connsiteY4" fmla="*/ 108375 h 126636"/>
                  <a:gd name="connsiteX5" fmla="*/ 19118 w 126636"/>
                  <a:gd name="connsiteY5" fmla="*/ 108367 h 126636"/>
                  <a:gd name="connsiteX6" fmla="*/ 577 w 126636"/>
                  <a:gd name="connsiteY6" fmla="*/ 63601 h 126636"/>
                  <a:gd name="connsiteX7" fmla="*/ 577 w 126636"/>
                  <a:gd name="connsiteY7" fmla="*/ 63593 h 126636"/>
                  <a:gd name="connsiteX8" fmla="*/ 63891 w 126636"/>
                  <a:gd name="connsiteY8" fmla="*/ 279 h 126636"/>
                  <a:gd name="connsiteX9" fmla="*/ 63900 w 126636"/>
                  <a:gd name="connsiteY9" fmla="*/ 279 h 126636"/>
                  <a:gd name="connsiteX10" fmla="*/ 127213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601"/>
                    </a:moveTo>
                    <a:cubicBezTo>
                      <a:pt x="127213" y="80738"/>
                      <a:pt x="120335" y="96705"/>
                      <a:pt x="108665" y="108375"/>
                    </a:cubicBezTo>
                    <a:cubicBezTo>
                      <a:pt x="97004" y="120036"/>
                      <a:pt x="81037" y="126915"/>
                      <a:pt x="63900" y="126915"/>
                    </a:cubicBezTo>
                    <a:lnTo>
                      <a:pt x="63891" y="126915"/>
                    </a:lnTo>
                    <a:cubicBezTo>
                      <a:pt x="47102" y="126915"/>
                      <a:pt x="30997" y="120246"/>
                      <a:pt x="19126" y="108375"/>
                    </a:cubicBezTo>
                    <a:lnTo>
                      <a:pt x="19118" y="108367"/>
                    </a:lnTo>
                    <a:cubicBezTo>
                      <a:pt x="7247" y="96496"/>
                      <a:pt x="577" y="80391"/>
                      <a:pt x="577" y="63601"/>
                    </a:cubicBezTo>
                    <a:lnTo>
                      <a:pt x="577" y="63593"/>
                    </a:lnTo>
                    <a:cubicBezTo>
                      <a:pt x="577" y="28625"/>
                      <a:pt x="28924" y="279"/>
                      <a:pt x="63891" y="279"/>
                    </a:cubicBezTo>
                    <a:lnTo>
                      <a:pt x="63900" y="279"/>
                    </a:lnTo>
                    <a:cubicBezTo>
                      <a:pt x="98867" y="287"/>
                      <a:pt x="127213" y="28633"/>
                      <a:pt x="127213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58B62908-4941-0A69-428B-185F085691A4}"/>
                  </a:ext>
                </a:extLst>
              </p:cNvPr>
              <p:cNvSpPr/>
              <p:nvPr/>
            </p:nvSpPr>
            <p:spPr>
              <a:xfrm>
                <a:off x="6666596" y="3591510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601 h 126636"/>
                  <a:gd name="connsiteX1" fmla="*/ 108653 w 126636"/>
                  <a:gd name="connsiteY1" fmla="*/ 108375 h 126636"/>
                  <a:gd name="connsiteX2" fmla="*/ 63887 w 126636"/>
                  <a:gd name="connsiteY2" fmla="*/ 126915 h 126636"/>
                  <a:gd name="connsiteX3" fmla="*/ 63879 w 126636"/>
                  <a:gd name="connsiteY3" fmla="*/ 126915 h 126636"/>
                  <a:gd name="connsiteX4" fmla="*/ 19113 w 126636"/>
                  <a:gd name="connsiteY4" fmla="*/ 108375 h 126636"/>
                  <a:gd name="connsiteX5" fmla="*/ 19106 w 126636"/>
                  <a:gd name="connsiteY5" fmla="*/ 108367 h 126636"/>
                  <a:gd name="connsiteX6" fmla="*/ 565 w 126636"/>
                  <a:gd name="connsiteY6" fmla="*/ 63601 h 126636"/>
                  <a:gd name="connsiteX7" fmla="*/ 565 w 126636"/>
                  <a:gd name="connsiteY7" fmla="*/ 63593 h 126636"/>
                  <a:gd name="connsiteX8" fmla="*/ 63879 w 126636"/>
                  <a:gd name="connsiteY8" fmla="*/ 279 h 126636"/>
                  <a:gd name="connsiteX9" fmla="*/ 63887 w 126636"/>
                  <a:gd name="connsiteY9" fmla="*/ 279 h 126636"/>
                  <a:gd name="connsiteX10" fmla="*/ 127201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601"/>
                    </a:moveTo>
                    <a:cubicBezTo>
                      <a:pt x="127201" y="80827"/>
                      <a:pt x="120266" y="96754"/>
                      <a:pt x="108653" y="108375"/>
                    </a:cubicBezTo>
                    <a:cubicBezTo>
                      <a:pt x="97040" y="119987"/>
                      <a:pt x="81113" y="126915"/>
                      <a:pt x="63887" y="126915"/>
                    </a:cubicBezTo>
                    <a:lnTo>
                      <a:pt x="63879" y="126915"/>
                    </a:lnTo>
                    <a:cubicBezTo>
                      <a:pt x="47089" y="126915"/>
                      <a:pt x="30985" y="120246"/>
                      <a:pt x="19113" y="108375"/>
                    </a:cubicBezTo>
                    <a:lnTo>
                      <a:pt x="19106" y="108367"/>
                    </a:lnTo>
                    <a:cubicBezTo>
                      <a:pt x="7235" y="96496"/>
                      <a:pt x="565" y="80391"/>
                      <a:pt x="565" y="63601"/>
                    </a:cubicBezTo>
                    <a:lnTo>
                      <a:pt x="565" y="63593"/>
                    </a:lnTo>
                    <a:cubicBezTo>
                      <a:pt x="565" y="28625"/>
                      <a:pt x="28912" y="279"/>
                      <a:pt x="63879" y="279"/>
                    </a:cubicBezTo>
                    <a:lnTo>
                      <a:pt x="63887" y="279"/>
                    </a:lnTo>
                    <a:cubicBezTo>
                      <a:pt x="98855" y="287"/>
                      <a:pt x="127201" y="28633"/>
                      <a:pt x="127201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8B860531-420A-E354-A286-5835960DBC1C}"/>
                  </a:ext>
                </a:extLst>
              </p:cNvPr>
              <p:cNvSpPr/>
              <p:nvPr/>
            </p:nvSpPr>
            <p:spPr>
              <a:xfrm>
                <a:off x="6382970" y="3591510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601 h 126636"/>
                  <a:gd name="connsiteX1" fmla="*/ 108641 w 126636"/>
                  <a:gd name="connsiteY1" fmla="*/ 108375 h 126636"/>
                  <a:gd name="connsiteX2" fmla="*/ 63875 w 126636"/>
                  <a:gd name="connsiteY2" fmla="*/ 126915 h 126636"/>
                  <a:gd name="connsiteX3" fmla="*/ 63867 w 126636"/>
                  <a:gd name="connsiteY3" fmla="*/ 126915 h 126636"/>
                  <a:gd name="connsiteX4" fmla="*/ 19101 w 126636"/>
                  <a:gd name="connsiteY4" fmla="*/ 108375 h 126636"/>
                  <a:gd name="connsiteX5" fmla="*/ 19093 w 126636"/>
                  <a:gd name="connsiteY5" fmla="*/ 108367 h 126636"/>
                  <a:gd name="connsiteX6" fmla="*/ 553 w 126636"/>
                  <a:gd name="connsiteY6" fmla="*/ 63601 h 126636"/>
                  <a:gd name="connsiteX7" fmla="*/ 553 w 126636"/>
                  <a:gd name="connsiteY7" fmla="*/ 63593 h 126636"/>
                  <a:gd name="connsiteX8" fmla="*/ 63867 w 126636"/>
                  <a:gd name="connsiteY8" fmla="*/ 279 h 126636"/>
                  <a:gd name="connsiteX9" fmla="*/ 63867 w 126636"/>
                  <a:gd name="connsiteY9" fmla="*/ 279 h 126636"/>
                  <a:gd name="connsiteX10" fmla="*/ 127189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601"/>
                    </a:moveTo>
                    <a:cubicBezTo>
                      <a:pt x="127189" y="80915"/>
                      <a:pt x="120205" y="96810"/>
                      <a:pt x="108641" y="108375"/>
                    </a:cubicBezTo>
                    <a:cubicBezTo>
                      <a:pt x="97077" y="119931"/>
                      <a:pt x="81181" y="126915"/>
                      <a:pt x="63875" y="126915"/>
                    </a:cubicBezTo>
                    <a:lnTo>
                      <a:pt x="63867" y="126915"/>
                    </a:lnTo>
                    <a:cubicBezTo>
                      <a:pt x="47077" y="126915"/>
                      <a:pt x="30972" y="120246"/>
                      <a:pt x="19101" y="108375"/>
                    </a:cubicBezTo>
                    <a:lnTo>
                      <a:pt x="19093" y="108367"/>
                    </a:lnTo>
                    <a:cubicBezTo>
                      <a:pt x="7222" y="96496"/>
                      <a:pt x="553" y="80391"/>
                      <a:pt x="553" y="63601"/>
                    </a:cubicBezTo>
                    <a:lnTo>
                      <a:pt x="553" y="63593"/>
                    </a:lnTo>
                    <a:cubicBezTo>
                      <a:pt x="553" y="28625"/>
                      <a:pt x="28900" y="279"/>
                      <a:pt x="63867" y="279"/>
                    </a:cubicBezTo>
                    <a:lnTo>
                      <a:pt x="63867" y="279"/>
                    </a:lnTo>
                    <a:cubicBezTo>
                      <a:pt x="98835" y="287"/>
                      <a:pt x="127189" y="28633"/>
                      <a:pt x="127189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C8A52B34-4586-96E8-E1F5-C02C9745043D}"/>
                  </a:ext>
                </a:extLst>
              </p:cNvPr>
              <p:cNvSpPr/>
              <p:nvPr/>
            </p:nvSpPr>
            <p:spPr>
              <a:xfrm>
                <a:off x="6099343" y="3591510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601 h 126636"/>
                  <a:gd name="connsiteX1" fmla="*/ 108629 w 126627"/>
                  <a:gd name="connsiteY1" fmla="*/ 108375 h 126636"/>
                  <a:gd name="connsiteX2" fmla="*/ 63863 w 126627"/>
                  <a:gd name="connsiteY2" fmla="*/ 126915 h 126636"/>
                  <a:gd name="connsiteX3" fmla="*/ 63855 w 126627"/>
                  <a:gd name="connsiteY3" fmla="*/ 126915 h 126636"/>
                  <a:gd name="connsiteX4" fmla="*/ 19089 w 126627"/>
                  <a:gd name="connsiteY4" fmla="*/ 108383 h 126636"/>
                  <a:gd name="connsiteX5" fmla="*/ 19081 w 126627"/>
                  <a:gd name="connsiteY5" fmla="*/ 108375 h 126636"/>
                  <a:gd name="connsiteX6" fmla="*/ 541 w 126627"/>
                  <a:gd name="connsiteY6" fmla="*/ 63601 h 126636"/>
                  <a:gd name="connsiteX7" fmla="*/ 541 w 126627"/>
                  <a:gd name="connsiteY7" fmla="*/ 63601 h 126636"/>
                  <a:gd name="connsiteX8" fmla="*/ 63855 w 126627"/>
                  <a:gd name="connsiteY8" fmla="*/ 279 h 126636"/>
                  <a:gd name="connsiteX9" fmla="*/ 63855 w 126627"/>
                  <a:gd name="connsiteY9" fmla="*/ 279 h 126636"/>
                  <a:gd name="connsiteX10" fmla="*/ 127169 w 126627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601"/>
                    </a:moveTo>
                    <a:cubicBezTo>
                      <a:pt x="127169" y="80996"/>
                      <a:pt x="120137" y="96859"/>
                      <a:pt x="108629" y="108375"/>
                    </a:cubicBezTo>
                    <a:cubicBezTo>
                      <a:pt x="97121" y="119883"/>
                      <a:pt x="81258" y="126915"/>
                      <a:pt x="63863" y="126915"/>
                    </a:cubicBezTo>
                    <a:lnTo>
                      <a:pt x="63855" y="126915"/>
                    </a:lnTo>
                    <a:cubicBezTo>
                      <a:pt x="47065" y="126915"/>
                      <a:pt x="30960" y="120246"/>
                      <a:pt x="19089" y="108383"/>
                    </a:cubicBezTo>
                    <a:lnTo>
                      <a:pt x="19081" y="108375"/>
                    </a:lnTo>
                    <a:cubicBezTo>
                      <a:pt x="7210" y="96496"/>
                      <a:pt x="541" y="80391"/>
                      <a:pt x="541" y="63601"/>
                    </a:cubicBezTo>
                    <a:lnTo>
                      <a:pt x="541" y="63601"/>
                    </a:lnTo>
                    <a:cubicBezTo>
                      <a:pt x="541" y="28633"/>
                      <a:pt x="28888" y="279"/>
                      <a:pt x="63855" y="279"/>
                    </a:cubicBezTo>
                    <a:lnTo>
                      <a:pt x="63855" y="279"/>
                    </a:lnTo>
                    <a:cubicBezTo>
                      <a:pt x="98823" y="287"/>
                      <a:pt x="127169" y="28633"/>
                      <a:pt x="127169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D5C0A18F-630A-A269-516D-9958ABA704EF}"/>
                  </a:ext>
                </a:extLst>
              </p:cNvPr>
              <p:cNvSpPr/>
              <p:nvPr/>
            </p:nvSpPr>
            <p:spPr>
              <a:xfrm>
                <a:off x="5815708" y="3591510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601 h 126636"/>
                  <a:gd name="connsiteX1" fmla="*/ 108625 w 126636"/>
                  <a:gd name="connsiteY1" fmla="*/ 108375 h 126636"/>
                  <a:gd name="connsiteX2" fmla="*/ 63859 w 126636"/>
                  <a:gd name="connsiteY2" fmla="*/ 126915 h 126636"/>
                  <a:gd name="connsiteX3" fmla="*/ 63851 w 126636"/>
                  <a:gd name="connsiteY3" fmla="*/ 126915 h 126636"/>
                  <a:gd name="connsiteX4" fmla="*/ 19085 w 126636"/>
                  <a:gd name="connsiteY4" fmla="*/ 108383 h 126636"/>
                  <a:gd name="connsiteX5" fmla="*/ 19077 w 126636"/>
                  <a:gd name="connsiteY5" fmla="*/ 108375 h 126636"/>
                  <a:gd name="connsiteX6" fmla="*/ 529 w 126636"/>
                  <a:gd name="connsiteY6" fmla="*/ 63601 h 126636"/>
                  <a:gd name="connsiteX7" fmla="*/ 529 w 126636"/>
                  <a:gd name="connsiteY7" fmla="*/ 63601 h 126636"/>
                  <a:gd name="connsiteX8" fmla="*/ 63851 w 126636"/>
                  <a:gd name="connsiteY8" fmla="*/ 279 h 126636"/>
                  <a:gd name="connsiteX9" fmla="*/ 63851 w 126636"/>
                  <a:gd name="connsiteY9" fmla="*/ 279 h 126636"/>
                  <a:gd name="connsiteX10" fmla="*/ 127165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601"/>
                    </a:moveTo>
                    <a:cubicBezTo>
                      <a:pt x="127165" y="81085"/>
                      <a:pt x="120076" y="96915"/>
                      <a:pt x="108625" y="108375"/>
                    </a:cubicBezTo>
                    <a:cubicBezTo>
                      <a:pt x="97165" y="119826"/>
                      <a:pt x="81343" y="126915"/>
                      <a:pt x="63859" y="126915"/>
                    </a:cubicBezTo>
                    <a:lnTo>
                      <a:pt x="63851" y="126915"/>
                    </a:lnTo>
                    <a:cubicBezTo>
                      <a:pt x="47061" y="126915"/>
                      <a:pt x="30956" y="120246"/>
                      <a:pt x="19085" y="108383"/>
                    </a:cubicBezTo>
                    <a:lnTo>
                      <a:pt x="19077" y="108375"/>
                    </a:lnTo>
                    <a:cubicBezTo>
                      <a:pt x="7206" y="96496"/>
                      <a:pt x="529" y="80391"/>
                      <a:pt x="529" y="63601"/>
                    </a:cubicBezTo>
                    <a:lnTo>
                      <a:pt x="529" y="63601"/>
                    </a:lnTo>
                    <a:cubicBezTo>
                      <a:pt x="529" y="28633"/>
                      <a:pt x="28884" y="279"/>
                      <a:pt x="63851" y="279"/>
                    </a:cubicBezTo>
                    <a:lnTo>
                      <a:pt x="63851" y="279"/>
                    </a:lnTo>
                    <a:cubicBezTo>
                      <a:pt x="98818" y="279"/>
                      <a:pt x="127165" y="28633"/>
                      <a:pt x="127165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9" name="图形 214">
              <a:extLst>
                <a:ext uri="{FF2B5EF4-FFF2-40B4-BE49-F238E27FC236}">
                  <a16:creationId xmlns:a16="http://schemas.microsoft.com/office/drawing/2014/main" id="{3168E408-25C2-5994-7B02-1094B05832B8}"/>
                </a:ext>
              </a:extLst>
            </p:cNvPr>
            <p:cNvGrpSpPr/>
            <p:nvPr/>
          </p:nvGrpSpPr>
          <p:grpSpPr>
            <a:xfrm>
              <a:off x="5815708" y="3804882"/>
              <a:ext cx="2395658" cy="126636"/>
              <a:chOff x="5815708" y="3804882"/>
              <a:chExt cx="2395658" cy="126636"/>
            </a:xfrm>
            <a:grpFill/>
          </p:grpSpPr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95DBD95A-4FE9-551E-110C-893B50A98F67}"/>
                  </a:ext>
                </a:extLst>
              </p:cNvPr>
              <p:cNvSpPr/>
              <p:nvPr/>
            </p:nvSpPr>
            <p:spPr>
              <a:xfrm>
                <a:off x="8084739" y="3804882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636 h 126636"/>
                  <a:gd name="connsiteX1" fmla="*/ 108714 w 126627"/>
                  <a:gd name="connsiteY1" fmla="*/ 108410 h 126636"/>
                  <a:gd name="connsiteX2" fmla="*/ 63940 w 126627"/>
                  <a:gd name="connsiteY2" fmla="*/ 126950 h 126636"/>
                  <a:gd name="connsiteX3" fmla="*/ 63924 w 126627"/>
                  <a:gd name="connsiteY3" fmla="*/ 126950 h 126636"/>
                  <a:gd name="connsiteX4" fmla="*/ 19166 w 126627"/>
                  <a:gd name="connsiteY4" fmla="*/ 108410 h 126636"/>
                  <a:gd name="connsiteX5" fmla="*/ 19158 w 126627"/>
                  <a:gd name="connsiteY5" fmla="*/ 108402 h 126636"/>
                  <a:gd name="connsiteX6" fmla="*/ 626 w 126627"/>
                  <a:gd name="connsiteY6" fmla="*/ 63636 h 126636"/>
                  <a:gd name="connsiteX7" fmla="*/ 626 w 126627"/>
                  <a:gd name="connsiteY7" fmla="*/ 63620 h 126636"/>
                  <a:gd name="connsiteX8" fmla="*/ 63940 w 126627"/>
                  <a:gd name="connsiteY8" fmla="*/ 314 h 126636"/>
                  <a:gd name="connsiteX9" fmla="*/ 63948 w 126627"/>
                  <a:gd name="connsiteY9" fmla="*/ 314 h 126636"/>
                  <a:gd name="connsiteX10" fmla="*/ 127254 w 126627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636"/>
                    </a:moveTo>
                    <a:cubicBezTo>
                      <a:pt x="127254" y="80427"/>
                      <a:pt x="120585" y="96531"/>
                      <a:pt x="108714" y="108410"/>
                    </a:cubicBezTo>
                    <a:cubicBezTo>
                      <a:pt x="96835" y="120281"/>
                      <a:pt x="80730" y="126950"/>
                      <a:pt x="63940" y="126950"/>
                    </a:cubicBezTo>
                    <a:lnTo>
                      <a:pt x="63924" y="126950"/>
                    </a:lnTo>
                    <a:cubicBezTo>
                      <a:pt x="47142" y="126950"/>
                      <a:pt x="31037" y="120281"/>
                      <a:pt x="19166" y="108410"/>
                    </a:cubicBezTo>
                    <a:lnTo>
                      <a:pt x="19158" y="108402"/>
                    </a:lnTo>
                    <a:cubicBezTo>
                      <a:pt x="7287" y="96523"/>
                      <a:pt x="617" y="80427"/>
                      <a:pt x="626" y="63636"/>
                    </a:cubicBezTo>
                    <a:lnTo>
                      <a:pt x="626" y="63620"/>
                    </a:lnTo>
                    <a:cubicBezTo>
                      <a:pt x="626" y="28661"/>
                      <a:pt x="28972" y="314"/>
                      <a:pt x="63940" y="314"/>
                    </a:cubicBezTo>
                    <a:lnTo>
                      <a:pt x="63948" y="314"/>
                    </a:lnTo>
                    <a:cubicBezTo>
                      <a:pt x="98915" y="322"/>
                      <a:pt x="127254" y="28669"/>
                      <a:pt x="127254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B9B55CE4-7A06-4D90-0E71-5FECBA5A6B76}"/>
                  </a:ext>
                </a:extLst>
              </p:cNvPr>
              <p:cNvSpPr/>
              <p:nvPr/>
            </p:nvSpPr>
            <p:spPr>
              <a:xfrm>
                <a:off x="7801103" y="3804882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636 h 126636"/>
                  <a:gd name="connsiteX1" fmla="*/ 108710 w 126636"/>
                  <a:gd name="connsiteY1" fmla="*/ 108410 h 126636"/>
                  <a:gd name="connsiteX2" fmla="*/ 63936 w 126636"/>
                  <a:gd name="connsiteY2" fmla="*/ 126950 h 126636"/>
                  <a:gd name="connsiteX3" fmla="*/ 63920 w 126636"/>
                  <a:gd name="connsiteY3" fmla="*/ 126950 h 126636"/>
                  <a:gd name="connsiteX4" fmla="*/ 19162 w 126636"/>
                  <a:gd name="connsiteY4" fmla="*/ 108410 h 126636"/>
                  <a:gd name="connsiteX5" fmla="*/ 19154 w 126636"/>
                  <a:gd name="connsiteY5" fmla="*/ 108402 h 126636"/>
                  <a:gd name="connsiteX6" fmla="*/ 614 w 126636"/>
                  <a:gd name="connsiteY6" fmla="*/ 63636 h 126636"/>
                  <a:gd name="connsiteX7" fmla="*/ 614 w 126636"/>
                  <a:gd name="connsiteY7" fmla="*/ 63620 h 126636"/>
                  <a:gd name="connsiteX8" fmla="*/ 63936 w 126636"/>
                  <a:gd name="connsiteY8" fmla="*/ 314 h 126636"/>
                  <a:gd name="connsiteX9" fmla="*/ 63936 w 126636"/>
                  <a:gd name="connsiteY9" fmla="*/ 314 h 126636"/>
                  <a:gd name="connsiteX10" fmla="*/ 127250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636"/>
                    </a:moveTo>
                    <a:cubicBezTo>
                      <a:pt x="127250" y="80515"/>
                      <a:pt x="120532" y="96588"/>
                      <a:pt x="108710" y="108410"/>
                    </a:cubicBezTo>
                    <a:cubicBezTo>
                      <a:pt x="96887" y="120233"/>
                      <a:pt x="80815" y="126950"/>
                      <a:pt x="63936" y="126950"/>
                    </a:cubicBezTo>
                    <a:lnTo>
                      <a:pt x="63920" y="126950"/>
                    </a:lnTo>
                    <a:cubicBezTo>
                      <a:pt x="47137" y="126950"/>
                      <a:pt x="31033" y="120281"/>
                      <a:pt x="19162" y="108410"/>
                    </a:cubicBezTo>
                    <a:lnTo>
                      <a:pt x="19154" y="108402"/>
                    </a:lnTo>
                    <a:cubicBezTo>
                      <a:pt x="7283" y="96523"/>
                      <a:pt x="614" y="80427"/>
                      <a:pt x="614" y="63636"/>
                    </a:cubicBezTo>
                    <a:lnTo>
                      <a:pt x="614" y="63620"/>
                    </a:lnTo>
                    <a:cubicBezTo>
                      <a:pt x="622" y="28661"/>
                      <a:pt x="28968" y="314"/>
                      <a:pt x="63936" y="314"/>
                    </a:cubicBezTo>
                    <a:lnTo>
                      <a:pt x="63936" y="314"/>
                    </a:lnTo>
                    <a:cubicBezTo>
                      <a:pt x="98903" y="322"/>
                      <a:pt x="127250" y="28669"/>
                      <a:pt x="127250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5932A607-7E73-B8AC-AAB4-BD686892CB1A}"/>
                  </a:ext>
                </a:extLst>
              </p:cNvPr>
              <p:cNvSpPr/>
              <p:nvPr/>
            </p:nvSpPr>
            <p:spPr>
              <a:xfrm>
                <a:off x="7517477" y="3804882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636 h 126636"/>
                  <a:gd name="connsiteX1" fmla="*/ 108690 w 126636"/>
                  <a:gd name="connsiteY1" fmla="*/ 108410 h 126636"/>
                  <a:gd name="connsiteX2" fmla="*/ 63924 w 126636"/>
                  <a:gd name="connsiteY2" fmla="*/ 126950 h 126636"/>
                  <a:gd name="connsiteX3" fmla="*/ 63907 w 126636"/>
                  <a:gd name="connsiteY3" fmla="*/ 126950 h 126636"/>
                  <a:gd name="connsiteX4" fmla="*/ 19150 w 126636"/>
                  <a:gd name="connsiteY4" fmla="*/ 108410 h 126636"/>
                  <a:gd name="connsiteX5" fmla="*/ 19142 w 126636"/>
                  <a:gd name="connsiteY5" fmla="*/ 108402 h 126636"/>
                  <a:gd name="connsiteX6" fmla="*/ 602 w 126636"/>
                  <a:gd name="connsiteY6" fmla="*/ 63636 h 126636"/>
                  <a:gd name="connsiteX7" fmla="*/ 602 w 126636"/>
                  <a:gd name="connsiteY7" fmla="*/ 63628 h 126636"/>
                  <a:gd name="connsiteX8" fmla="*/ 63924 w 126636"/>
                  <a:gd name="connsiteY8" fmla="*/ 314 h 126636"/>
                  <a:gd name="connsiteX9" fmla="*/ 63924 w 126636"/>
                  <a:gd name="connsiteY9" fmla="*/ 314 h 126636"/>
                  <a:gd name="connsiteX10" fmla="*/ 127238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636"/>
                    </a:moveTo>
                    <a:cubicBezTo>
                      <a:pt x="127238" y="80604"/>
                      <a:pt x="120463" y="96636"/>
                      <a:pt x="108690" y="108410"/>
                    </a:cubicBezTo>
                    <a:cubicBezTo>
                      <a:pt x="96923" y="120176"/>
                      <a:pt x="80891" y="126950"/>
                      <a:pt x="63924" y="126950"/>
                    </a:cubicBezTo>
                    <a:lnTo>
                      <a:pt x="63907" y="126950"/>
                    </a:lnTo>
                    <a:cubicBezTo>
                      <a:pt x="47125" y="126950"/>
                      <a:pt x="31020" y="120281"/>
                      <a:pt x="19150" y="108410"/>
                    </a:cubicBezTo>
                    <a:lnTo>
                      <a:pt x="19142" y="108402"/>
                    </a:lnTo>
                    <a:cubicBezTo>
                      <a:pt x="7271" y="96523"/>
                      <a:pt x="602" y="80427"/>
                      <a:pt x="602" y="63636"/>
                    </a:cubicBezTo>
                    <a:lnTo>
                      <a:pt x="602" y="63628"/>
                    </a:lnTo>
                    <a:cubicBezTo>
                      <a:pt x="609" y="28661"/>
                      <a:pt x="28956" y="314"/>
                      <a:pt x="63924" y="314"/>
                    </a:cubicBezTo>
                    <a:lnTo>
                      <a:pt x="63924" y="314"/>
                    </a:lnTo>
                    <a:cubicBezTo>
                      <a:pt x="98891" y="322"/>
                      <a:pt x="127238" y="28669"/>
                      <a:pt x="127238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5B74F128-11D1-FF72-4CA0-50A23E26E88F}"/>
                  </a:ext>
                </a:extLst>
              </p:cNvPr>
              <p:cNvSpPr/>
              <p:nvPr/>
            </p:nvSpPr>
            <p:spPr>
              <a:xfrm>
                <a:off x="7233850" y="3804882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636 h 126636"/>
                  <a:gd name="connsiteX1" fmla="*/ 108677 w 126636"/>
                  <a:gd name="connsiteY1" fmla="*/ 108410 h 126636"/>
                  <a:gd name="connsiteX2" fmla="*/ 63911 w 126636"/>
                  <a:gd name="connsiteY2" fmla="*/ 126950 h 126636"/>
                  <a:gd name="connsiteX3" fmla="*/ 63903 w 126636"/>
                  <a:gd name="connsiteY3" fmla="*/ 126950 h 126636"/>
                  <a:gd name="connsiteX4" fmla="*/ 19138 w 126636"/>
                  <a:gd name="connsiteY4" fmla="*/ 108410 h 126636"/>
                  <a:gd name="connsiteX5" fmla="*/ 19129 w 126636"/>
                  <a:gd name="connsiteY5" fmla="*/ 108402 h 126636"/>
                  <a:gd name="connsiteX6" fmla="*/ 589 w 126636"/>
                  <a:gd name="connsiteY6" fmla="*/ 63636 h 126636"/>
                  <a:gd name="connsiteX7" fmla="*/ 589 w 126636"/>
                  <a:gd name="connsiteY7" fmla="*/ 63628 h 126636"/>
                  <a:gd name="connsiteX8" fmla="*/ 63911 w 126636"/>
                  <a:gd name="connsiteY8" fmla="*/ 314 h 126636"/>
                  <a:gd name="connsiteX9" fmla="*/ 63911 w 126636"/>
                  <a:gd name="connsiteY9" fmla="*/ 314 h 126636"/>
                  <a:gd name="connsiteX10" fmla="*/ 127226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636"/>
                    </a:moveTo>
                    <a:cubicBezTo>
                      <a:pt x="127226" y="80685"/>
                      <a:pt x="120395" y="96693"/>
                      <a:pt x="108677" y="108410"/>
                    </a:cubicBezTo>
                    <a:cubicBezTo>
                      <a:pt x="96959" y="120128"/>
                      <a:pt x="80960" y="126950"/>
                      <a:pt x="63911" y="126950"/>
                    </a:cubicBezTo>
                    <a:lnTo>
                      <a:pt x="63903" y="126950"/>
                    </a:lnTo>
                    <a:cubicBezTo>
                      <a:pt x="47113" y="126950"/>
                      <a:pt x="31008" y="120281"/>
                      <a:pt x="19138" y="108410"/>
                    </a:cubicBezTo>
                    <a:lnTo>
                      <a:pt x="19129" y="108402"/>
                    </a:lnTo>
                    <a:cubicBezTo>
                      <a:pt x="7258" y="96531"/>
                      <a:pt x="589" y="80427"/>
                      <a:pt x="589" y="63636"/>
                    </a:cubicBezTo>
                    <a:lnTo>
                      <a:pt x="589" y="63628"/>
                    </a:lnTo>
                    <a:cubicBezTo>
                      <a:pt x="597" y="28661"/>
                      <a:pt x="28944" y="314"/>
                      <a:pt x="63911" y="314"/>
                    </a:cubicBezTo>
                    <a:lnTo>
                      <a:pt x="63911" y="314"/>
                    </a:lnTo>
                    <a:cubicBezTo>
                      <a:pt x="98879" y="322"/>
                      <a:pt x="127226" y="28669"/>
                      <a:pt x="127226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C68B7007-049D-A2B7-614E-D258FE748F6A}"/>
                  </a:ext>
                </a:extLst>
              </p:cNvPr>
              <p:cNvSpPr/>
              <p:nvPr/>
            </p:nvSpPr>
            <p:spPr>
              <a:xfrm>
                <a:off x="6950223" y="3804882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636 h 126636"/>
                  <a:gd name="connsiteX1" fmla="*/ 108665 w 126636"/>
                  <a:gd name="connsiteY1" fmla="*/ 108410 h 126636"/>
                  <a:gd name="connsiteX2" fmla="*/ 63900 w 126636"/>
                  <a:gd name="connsiteY2" fmla="*/ 126950 h 126636"/>
                  <a:gd name="connsiteX3" fmla="*/ 63891 w 126636"/>
                  <a:gd name="connsiteY3" fmla="*/ 126950 h 126636"/>
                  <a:gd name="connsiteX4" fmla="*/ 19126 w 126636"/>
                  <a:gd name="connsiteY4" fmla="*/ 108410 h 126636"/>
                  <a:gd name="connsiteX5" fmla="*/ 19118 w 126636"/>
                  <a:gd name="connsiteY5" fmla="*/ 108402 h 126636"/>
                  <a:gd name="connsiteX6" fmla="*/ 577 w 126636"/>
                  <a:gd name="connsiteY6" fmla="*/ 63636 h 126636"/>
                  <a:gd name="connsiteX7" fmla="*/ 577 w 126636"/>
                  <a:gd name="connsiteY7" fmla="*/ 63628 h 126636"/>
                  <a:gd name="connsiteX8" fmla="*/ 63891 w 126636"/>
                  <a:gd name="connsiteY8" fmla="*/ 314 h 126636"/>
                  <a:gd name="connsiteX9" fmla="*/ 63900 w 126636"/>
                  <a:gd name="connsiteY9" fmla="*/ 314 h 126636"/>
                  <a:gd name="connsiteX10" fmla="*/ 127213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636"/>
                    </a:moveTo>
                    <a:cubicBezTo>
                      <a:pt x="127213" y="80773"/>
                      <a:pt x="120335" y="96741"/>
                      <a:pt x="108665" y="108410"/>
                    </a:cubicBezTo>
                    <a:cubicBezTo>
                      <a:pt x="97004" y="120072"/>
                      <a:pt x="81037" y="126950"/>
                      <a:pt x="63900" y="126950"/>
                    </a:cubicBezTo>
                    <a:lnTo>
                      <a:pt x="63891" y="126950"/>
                    </a:lnTo>
                    <a:cubicBezTo>
                      <a:pt x="47102" y="126950"/>
                      <a:pt x="30997" y="120281"/>
                      <a:pt x="19126" y="108410"/>
                    </a:cubicBezTo>
                    <a:lnTo>
                      <a:pt x="19118" y="108402"/>
                    </a:lnTo>
                    <a:cubicBezTo>
                      <a:pt x="7247" y="96531"/>
                      <a:pt x="577" y="80427"/>
                      <a:pt x="577" y="63636"/>
                    </a:cubicBezTo>
                    <a:lnTo>
                      <a:pt x="577" y="63628"/>
                    </a:lnTo>
                    <a:cubicBezTo>
                      <a:pt x="577" y="28661"/>
                      <a:pt x="28924" y="314"/>
                      <a:pt x="63891" y="314"/>
                    </a:cubicBezTo>
                    <a:lnTo>
                      <a:pt x="63900" y="314"/>
                    </a:lnTo>
                    <a:cubicBezTo>
                      <a:pt x="98867" y="322"/>
                      <a:pt x="127213" y="28669"/>
                      <a:pt x="127213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0F5B8BB9-B87B-8551-6F6E-6C82A838ACF7}"/>
                  </a:ext>
                </a:extLst>
              </p:cNvPr>
              <p:cNvSpPr/>
              <p:nvPr/>
            </p:nvSpPr>
            <p:spPr>
              <a:xfrm>
                <a:off x="6666596" y="3804882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636 h 126636"/>
                  <a:gd name="connsiteX1" fmla="*/ 108653 w 126636"/>
                  <a:gd name="connsiteY1" fmla="*/ 108410 h 126636"/>
                  <a:gd name="connsiteX2" fmla="*/ 63887 w 126636"/>
                  <a:gd name="connsiteY2" fmla="*/ 126950 h 126636"/>
                  <a:gd name="connsiteX3" fmla="*/ 63879 w 126636"/>
                  <a:gd name="connsiteY3" fmla="*/ 126950 h 126636"/>
                  <a:gd name="connsiteX4" fmla="*/ 19113 w 126636"/>
                  <a:gd name="connsiteY4" fmla="*/ 108410 h 126636"/>
                  <a:gd name="connsiteX5" fmla="*/ 19106 w 126636"/>
                  <a:gd name="connsiteY5" fmla="*/ 108402 h 126636"/>
                  <a:gd name="connsiteX6" fmla="*/ 565 w 126636"/>
                  <a:gd name="connsiteY6" fmla="*/ 63636 h 126636"/>
                  <a:gd name="connsiteX7" fmla="*/ 565 w 126636"/>
                  <a:gd name="connsiteY7" fmla="*/ 63628 h 126636"/>
                  <a:gd name="connsiteX8" fmla="*/ 63879 w 126636"/>
                  <a:gd name="connsiteY8" fmla="*/ 314 h 126636"/>
                  <a:gd name="connsiteX9" fmla="*/ 63887 w 126636"/>
                  <a:gd name="connsiteY9" fmla="*/ 314 h 126636"/>
                  <a:gd name="connsiteX10" fmla="*/ 127201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636"/>
                    </a:moveTo>
                    <a:cubicBezTo>
                      <a:pt x="127201" y="80862"/>
                      <a:pt x="120266" y="96790"/>
                      <a:pt x="108653" y="108410"/>
                    </a:cubicBezTo>
                    <a:cubicBezTo>
                      <a:pt x="97040" y="120023"/>
                      <a:pt x="81113" y="126950"/>
                      <a:pt x="63887" y="126950"/>
                    </a:cubicBezTo>
                    <a:lnTo>
                      <a:pt x="63879" y="126950"/>
                    </a:lnTo>
                    <a:cubicBezTo>
                      <a:pt x="47089" y="126950"/>
                      <a:pt x="30985" y="120281"/>
                      <a:pt x="19113" y="108410"/>
                    </a:cubicBezTo>
                    <a:lnTo>
                      <a:pt x="19106" y="108402"/>
                    </a:lnTo>
                    <a:cubicBezTo>
                      <a:pt x="7235" y="96531"/>
                      <a:pt x="565" y="80427"/>
                      <a:pt x="565" y="63636"/>
                    </a:cubicBezTo>
                    <a:lnTo>
                      <a:pt x="565" y="63628"/>
                    </a:lnTo>
                    <a:cubicBezTo>
                      <a:pt x="565" y="28661"/>
                      <a:pt x="28912" y="314"/>
                      <a:pt x="63879" y="314"/>
                    </a:cubicBezTo>
                    <a:lnTo>
                      <a:pt x="63887" y="314"/>
                    </a:lnTo>
                    <a:cubicBezTo>
                      <a:pt x="98855" y="322"/>
                      <a:pt x="127201" y="28669"/>
                      <a:pt x="127201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4E70344B-CCC3-873D-9C1B-154079677CCD}"/>
                  </a:ext>
                </a:extLst>
              </p:cNvPr>
              <p:cNvSpPr/>
              <p:nvPr/>
            </p:nvSpPr>
            <p:spPr>
              <a:xfrm>
                <a:off x="6382970" y="3804882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636 h 126636"/>
                  <a:gd name="connsiteX1" fmla="*/ 108641 w 126636"/>
                  <a:gd name="connsiteY1" fmla="*/ 108410 h 126636"/>
                  <a:gd name="connsiteX2" fmla="*/ 63875 w 126636"/>
                  <a:gd name="connsiteY2" fmla="*/ 126950 h 126636"/>
                  <a:gd name="connsiteX3" fmla="*/ 63867 w 126636"/>
                  <a:gd name="connsiteY3" fmla="*/ 126950 h 126636"/>
                  <a:gd name="connsiteX4" fmla="*/ 19101 w 126636"/>
                  <a:gd name="connsiteY4" fmla="*/ 108410 h 126636"/>
                  <a:gd name="connsiteX5" fmla="*/ 19093 w 126636"/>
                  <a:gd name="connsiteY5" fmla="*/ 108402 h 126636"/>
                  <a:gd name="connsiteX6" fmla="*/ 553 w 126636"/>
                  <a:gd name="connsiteY6" fmla="*/ 63636 h 126636"/>
                  <a:gd name="connsiteX7" fmla="*/ 553 w 126636"/>
                  <a:gd name="connsiteY7" fmla="*/ 63628 h 126636"/>
                  <a:gd name="connsiteX8" fmla="*/ 63867 w 126636"/>
                  <a:gd name="connsiteY8" fmla="*/ 314 h 126636"/>
                  <a:gd name="connsiteX9" fmla="*/ 63867 w 126636"/>
                  <a:gd name="connsiteY9" fmla="*/ 314 h 126636"/>
                  <a:gd name="connsiteX10" fmla="*/ 127189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636"/>
                    </a:moveTo>
                    <a:cubicBezTo>
                      <a:pt x="127189" y="80951"/>
                      <a:pt x="120205" y="96846"/>
                      <a:pt x="108641" y="108410"/>
                    </a:cubicBezTo>
                    <a:cubicBezTo>
                      <a:pt x="97077" y="119967"/>
                      <a:pt x="81181" y="126950"/>
                      <a:pt x="63875" y="126950"/>
                    </a:cubicBezTo>
                    <a:lnTo>
                      <a:pt x="63867" y="126950"/>
                    </a:lnTo>
                    <a:cubicBezTo>
                      <a:pt x="47077" y="126950"/>
                      <a:pt x="30972" y="120281"/>
                      <a:pt x="19101" y="108410"/>
                    </a:cubicBezTo>
                    <a:lnTo>
                      <a:pt x="19093" y="108402"/>
                    </a:lnTo>
                    <a:cubicBezTo>
                      <a:pt x="7222" y="96531"/>
                      <a:pt x="553" y="80427"/>
                      <a:pt x="553" y="63636"/>
                    </a:cubicBezTo>
                    <a:lnTo>
                      <a:pt x="553" y="63628"/>
                    </a:lnTo>
                    <a:cubicBezTo>
                      <a:pt x="553" y="28661"/>
                      <a:pt x="28900" y="314"/>
                      <a:pt x="63867" y="314"/>
                    </a:cubicBezTo>
                    <a:lnTo>
                      <a:pt x="63867" y="314"/>
                    </a:lnTo>
                    <a:cubicBezTo>
                      <a:pt x="98835" y="322"/>
                      <a:pt x="127189" y="28669"/>
                      <a:pt x="127189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7C086C45-4413-977A-9261-0FBE9E6582BD}"/>
                  </a:ext>
                </a:extLst>
              </p:cNvPr>
              <p:cNvSpPr/>
              <p:nvPr/>
            </p:nvSpPr>
            <p:spPr>
              <a:xfrm>
                <a:off x="6099343" y="3804882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636 h 126636"/>
                  <a:gd name="connsiteX1" fmla="*/ 108629 w 126627"/>
                  <a:gd name="connsiteY1" fmla="*/ 108410 h 126636"/>
                  <a:gd name="connsiteX2" fmla="*/ 63863 w 126627"/>
                  <a:gd name="connsiteY2" fmla="*/ 126950 h 126636"/>
                  <a:gd name="connsiteX3" fmla="*/ 63855 w 126627"/>
                  <a:gd name="connsiteY3" fmla="*/ 126950 h 126636"/>
                  <a:gd name="connsiteX4" fmla="*/ 19089 w 126627"/>
                  <a:gd name="connsiteY4" fmla="*/ 108418 h 126636"/>
                  <a:gd name="connsiteX5" fmla="*/ 19081 w 126627"/>
                  <a:gd name="connsiteY5" fmla="*/ 108410 h 126636"/>
                  <a:gd name="connsiteX6" fmla="*/ 541 w 126627"/>
                  <a:gd name="connsiteY6" fmla="*/ 63636 h 126636"/>
                  <a:gd name="connsiteX7" fmla="*/ 541 w 126627"/>
                  <a:gd name="connsiteY7" fmla="*/ 63636 h 126636"/>
                  <a:gd name="connsiteX8" fmla="*/ 63855 w 126627"/>
                  <a:gd name="connsiteY8" fmla="*/ 314 h 126636"/>
                  <a:gd name="connsiteX9" fmla="*/ 63855 w 126627"/>
                  <a:gd name="connsiteY9" fmla="*/ 314 h 126636"/>
                  <a:gd name="connsiteX10" fmla="*/ 127169 w 126627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636"/>
                    </a:moveTo>
                    <a:cubicBezTo>
                      <a:pt x="127169" y="81032"/>
                      <a:pt x="120137" y="96894"/>
                      <a:pt x="108629" y="108410"/>
                    </a:cubicBezTo>
                    <a:cubicBezTo>
                      <a:pt x="97121" y="119918"/>
                      <a:pt x="81258" y="126950"/>
                      <a:pt x="63863" y="126950"/>
                    </a:cubicBezTo>
                    <a:lnTo>
                      <a:pt x="63855" y="126950"/>
                    </a:lnTo>
                    <a:cubicBezTo>
                      <a:pt x="47065" y="126950"/>
                      <a:pt x="30960" y="120281"/>
                      <a:pt x="19089" y="108418"/>
                    </a:cubicBezTo>
                    <a:lnTo>
                      <a:pt x="19081" y="108410"/>
                    </a:lnTo>
                    <a:cubicBezTo>
                      <a:pt x="7210" y="96531"/>
                      <a:pt x="541" y="80427"/>
                      <a:pt x="541" y="63636"/>
                    </a:cubicBezTo>
                    <a:lnTo>
                      <a:pt x="541" y="63636"/>
                    </a:lnTo>
                    <a:cubicBezTo>
                      <a:pt x="541" y="28669"/>
                      <a:pt x="28888" y="314"/>
                      <a:pt x="63855" y="314"/>
                    </a:cubicBezTo>
                    <a:lnTo>
                      <a:pt x="63855" y="314"/>
                    </a:lnTo>
                    <a:cubicBezTo>
                      <a:pt x="98823" y="322"/>
                      <a:pt x="127169" y="28669"/>
                      <a:pt x="127169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0015D727-6250-B7EF-43F7-933D8C98FF1E}"/>
                  </a:ext>
                </a:extLst>
              </p:cNvPr>
              <p:cNvSpPr/>
              <p:nvPr/>
            </p:nvSpPr>
            <p:spPr>
              <a:xfrm>
                <a:off x="5815708" y="3804882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636 h 126636"/>
                  <a:gd name="connsiteX1" fmla="*/ 108625 w 126636"/>
                  <a:gd name="connsiteY1" fmla="*/ 108410 h 126636"/>
                  <a:gd name="connsiteX2" fmla="*/ 63859 w 126636"/>
                  <a:gd name="connsiteY2" fmla="*/ 126950 h 126636"/>
                  <a:gd name="connsiteX3" fmla="*/ 63851 w 126636"/>
                  <a:gd name="connsiteY3" fmla="*/ 126950 h 126636"/>
                  <a:gd name="connsiteX4" fmla="*/ 19085 w 126636"/>
                  <a:gd name="connsiteY4" fmla="*/ 108418 h 126636"/>
                  <a:gd name="connsiteX5" fmla="*/ 19077 w 126636"/>
                  <a:gd name="connsiteY5" fmla="*/ 108410 h 126636"/>
                  <a:gd name="connsiteX6" fmla="*/ 529 w 126636"/>
                  <a:gd name="connsiteY6" fmla="*/ 63636 h 126636"/>
                  <a:gd name="connsiteX7" fmla="*/ 529 w 126636"/>
                  <a:gd name="connsiteY7" fmla="*/ 63636 h 126636"/>
                  <a:gd name="connsiteX8" fmla="*/ 63851 w 126636"/>
                  <a:gd name="connsiteY8" fmla="*/ 314 h 126636"/>
                  <a:gd name="connsiteX9" fmla="*/ 63851 w 126636"/>
                  <a:gd name="connsiteY9" fmla="*/ 314 h 126636"/>
                  <a:gd name="connsiteX10" fmla="*/ 127165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636"/>
                    </a:moveTo>
                    <a:cubicBezTo>
                      <a:pt x="127165" y="81120"/>
                      <a:pt x="120076" y="96951"/>
                      <a:pt x="108625" y="108410"/>
                    </a:cubicBezTo>
                    <a:cubicBezTo>
                      <a:pt x="97165" y="119862"/>
                      <a:pt x="81343" y="126950"/>
                      <a:pt x="63859" y="126950"/>
                    </a:cubicBezTo>
                    <a:lnTo>
                      <a:pt x="63851" y="126950"/>
                    </a:lnTo>
                    <a:cubicBezTo>
                      <a:pt x="47061" y="126950"/>
                      <a:pt x="30956" y="120281"/>
                      <a:pt x="19085" y="108418"/>
                    </a:cubicBezTo>
                    <a:lnTo>
                      <a:pt x="19077" y="108410"/>
                    </a:lnTo>
                    <a:cubicBezTo>
                      <a:pt x="7206" y="96531"/>
                      <a:pt x="529" y="80427"/>
                      <a:pt x="529" y="63636"/>
                    </a:cubicBezTo>
                    <a:lnTo>
                      <a:pt x="529" y="63636"/>
                    </a:lnTo>
                    <a:cubicBezTo>
                      <a:pt x="529" y="28669"/>
                      <a:pt x="28884" y="314"/>
                      <a:pt x="63851" y="314"/>
                    </a:cubicBezTo>
                    <a:lnTo>
                      <a:pt x="63851" y="314"/>
                    </a:lnTo>
                    <a:cubicBezTo>
                      <a:pt x="98818" y="314"/>
                      <a:pt x="127165" y="28669"/>
                      <a:pt x="127165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9" name="图形 214">
              <a:extLst>
                <a:ext uri="{FF2B5EF4-FFF2-40B4-BE49-F238E27FC236}">
                  <a16:creationId xmlns:a16="http://schemas.microsoft.com/office/drawing/2014/main" id="{D9CDD0E1-C9C9-DA5E-2BE9-6CEE645491AE}"/>
                </a:ext>
              </a:extLst>
            </p:cNvPr>
            <p:cNvGrpSpPr/>
            <p:nvPr/>
          </p:nvGrpSpPr>
          <p:grpSpPr>
            <a:xfrm>
              <a:off x="5815708" y="4018254"/>
              <a:ext cx="2395658" cy="126636"/>
              <a:chOff x="5815708" y="4018254"/>
              <a:chExt cx="2395658" cy="126636"/>
            </a:xfrm>
            <a:grpFill/>
          </p:grpSpPr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4E3FEEBC-8B84-1847-F898-8F2059E5BAD7}"/>
                  </a:ext>
                </a:extLst>
              </p:cNvPr>
              <p:cNvSpPr/>
              <p:nvPr/>
            </p:nvSpPr>
            <p:spPr>
              <a:xfrm>
                <a:off x="8084739" y="4018254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672 h 126636"/>
                  <a:gd name="connsiteX1" fmla="*/ 108714 w 126627"/>
                  <a:gd name="connsiteY1" fmla="*/ 108446 h 126636"/>
                  <a:gd name="connsiteX2" fmla="*/ 63940 w 126627"/>
                  <a:gd name="connsiteY2" fmla="*/ 126986 h 126636"/>
                  <a:gd name="connsiteX3" fmla="*/ 63924 w 126627"/>
                  <a:gd name="connsiteY3" fmla="*/ 126986 h 126636"/>
                  <a:gd name="connsiteX4" fmla="*/ 19166 w 126627"/>
                  <a:gd name="connsiteY4" fmla="*/ 108446 h 126636"/>
                  <a:gd name="connsiteX5" fmla="*/ 19158 w 126627"/>
                  <a:gd name="connsiteY5" fmla="*/ 108438 h 126636"/>
                  <a:gd name="connsiteX6" fmla="*/ 626 w 126627"/>
                  <a:gd name="connsiteY6" fmla="*/ 63672 h 126636"/>
                  <a:gd name="connsiteX7" fmla="*/ 626 w 126627"/>
                  <a:gd name="connsiteY7" fmla="*/ 63656 h 126636"/>
                  <a:gd name="connsiteX8" fmla="*/ 63940 w 126627"/>
                  <a:gd name="connsiteY8" fmla="*/ 350 h 126636"/>
                  <a:gd name="connsiteX9" fmla="*/ 63948 w 126627"/>
                  <a:gd name="connsiteY9" fmla="*/ 350 h 126636"/>
                  <a:gd name="connsiteX10" fmla="*/ 127254 w 126627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672"/>
                    </a:moveTo>
                    <a:cubicBezTo>
                      <a:pt x="127254" y="80462"/>
                      <a:pt x="120585" y="96567"/>
                      <a:pt x="108714" y="108446"/>
                    </a:cubicBezTo>
                    <a:cubicBezTo>
                      <a:pt x="96835" y="120317"/>
                      <a:pt x="80730" y="126986"/>
                      <a:pt x="63940" y="126986"/>
                    </a:cubicBezTo>
                    <a:lnTo>
                      <a:pt x="63924" y="126986"/>
                    </a:lnTo>
                    <a:cubicBezTo>
                      <a:pt x="47142" y="126986"/>
                      <a:pt x="31037" y="120317"/>
                      <a:pt x="19166" y="108446"/>
                    </a:cubicBezTo>
                    <a:lnTo>
                      <a:pt x="19158" y="108438"/>
                    </a:lnTo>
                    <a:cubicBezTo>
                      <a:pt x="7287" y="96559"/>
                      <a:pt x="617" y="80462"/>
                      <a:pt x="626" y="63672"/>
                    </a:cubicBezTo>
                    <a:lnTo>
                      <a:pt x="626" y="63656"/>
                    </a:lnTo>
                    <a:cubicBezTo>
                      <a:pt x="626" y="28697"/>
                      <a:pt x="28972" y="350"/>
                      <a:pt x="63940" y="350"/>
                    </a:cubicBezTo>
                    <a:lnTo>
                      <a:pt x="63948" y="350"/>
                    </a:lnTo>
                    <a:cubicBezTo>
                      <a:pt x="98915" y="358"/>
                      <a:pt x="127254" y="28704"/>
                      <a:pt x="127254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ABCA0D86-F757-E9F9-E9E8-919DAB4090AB}"/>
                  </a:ext>
                </a:extLst>
              </p:cNvPr>
              <p:cNvSpPr/>
              <p:nvPr/>
            </p:nvSpPr>
            <p:spPr>
              <a:xfrm>
                <a:off x="7801103" y="4018254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672 h 126636"/>
                  <a:gd name="connsiteX1" fmla="*/ 108710 w 126636"/>
                  <a:gd name="connsiteY1" fmla="*/ 108446 h 126636"/>
                  <a:gd name="connsiteX2" fmla="*/ 63936 w 126636"/>
                  <a:gd name="connsiteY2" fmla="*/ 126986 h 126636"/>
                  <a:gd name="connsiteX3" fmla="*/ 63920 w 126636"/>
                  <a:gd name="connsiteY3" fmla="*/ 126986 h 126636"/>
                  <a:gd name="connsiteX4" fmla="*/ 19162 w 126636"/>
                  <a:gd name="connsiteY4" fmla="*/ 108446 h 126636"/>
                  <a:gd name="connsiteX5" fmla="*/ 19154 w 126636"/>
                  <a:gd name="connsiteY5" fmla="*/ 108438 h 126636"/>
                  <a:gd name="connsiteX6" fmla="*/ 614 w 126636"/>
                  <a:gd name="connsiteY6" fmla="*/ 63672 h 126636"/>
                  <a:gd name="connsiteX7" fmla="*/ 614 w 126636"/>
                  <a:gd name="connsiteY7" fmla="*/ 63656 h 126636"/>
                  <a:gd name="connsiteX8" fmla="*/ 63936 w 126636"/>
                  <a:gd name="connsiteY8" fmla="*/ 350 h 126636"/>
                  <a:gd name="connsiteX9" fmla="*/ 63936 w 126636"/>
                  <a:gd name="connsiteY9" fmla="*/ 350 h 126636"/>
                  <a:gd name="connsiteX10" fmla="*/ 127250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672"/>
                    </a:moveTo>
                    <a:cubicBezTo>
                      <a:pt x="127250" y="80551"/>
                      <a:pt x="120532" y="96623"/>
                      <a:pt x="108710" y="108446"/>
                    </a:cubicBezTo>
                    <a:cubicBezTo>
                      <a:pt x="96887" y="120268"/>
                      <a:pt x="80815" y="126986"/>
                      <a:pt x="63936" y="126986"/>
                    </a:cubicBezTo>
                    <a:lnTo>
                      <a:pt x="63920" y="126986"/>
                    </a:lnTo>
                    <a:cubicBezTo>
                      <a:pt x="47137" y="126986"/>
                      <a:pt x="31033" y="120317"/>
                      <a:pt x="19162" y="108446"/>
                    </a:cubicBezTo>
                    <a:lnTo>
                      <a:pt x="19154" y="108438"/>
                    </a:lnTo>
                    <a:cubicBezTo>
                      <a:pt x="7283" y="96559"/>
                      <a:pt x="614" y="80462"/>
                      <a:pt x="614" y="63672"/>
                    </a:cubicBezTo>
                    <a:lnTo>
                      <a:pt x="614" y="63656"/>
                    </a:lnTo>
                    <a:cubicBezTo>
                      <a:pt x="622" y="28697"/>
                      <a:pt x="28968" y="350"/>
                      <a:pt x="63936" y="350"/>
                    </a:cubicBezTo>
                    <a:lnTo>
                      <a:pt x="63936" y="350"/>
                    </a:lnTo>
                    <a:cubicBezTo>
                      <a:pt x="98903" y="358"/>
                      <a:pt x="127250" y="28704"/>
                      <a:pt x="127250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038758C8-A39E-E529-6F32-E3E5432370E3}"/>
                  </a:ext>
                </a:extLst>
              </p:cNvPr>
              <p:cNvSpPr/>
              <p:nvPr/>
            </p:nvSpPr>
            <p:spPr>
              <a:xfrm>
                <a:off x="7517477" y="4018254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672 h 126636"/>
                  <a:gd name="connsiteX1" fmla="*/ 108690 w 126636"/>
                  <a:gd name="connsiteY1" fmla="*/ 108446 h 126636"/>
                  <a:gd name="connsiteX2" fmla="*/ 63924 w 126636"/>
                  <a:gd name="connsiteY2" fmla="*/ 126986 h 126636"/>
                  <a:gd name="connsiteX3" fmla="*/ 63907 w 126636"/>
                  <a:gd name="connsiteY3" fmla="*/ 126986 h 126636"/>
                  <a:gd name="connsiteX4" fmla="*/ 19150 w 126636"/>
                  <a:gd name="connsiteY4" fmla="*/ 108446 h 126636"/>
                  <a:gd name="connsiteX5" fmla="*/ 19142 w 126636"/>
                  <a:gd name="connsiteY5" fmla="*/ 108438 h 126636"/>
                  <a:gd name="connsiteX6" fmla="*/ 602 w 126636"/>
                  <a:gd name="connsiteY6" fmla="*/ 63672 h 126636"/>
                  <a:gd name="connsiteX7" fmla="*/ 602 w 126636"/>
                  <a:gd name="connsiteY7" fmla="*/ 63664 h 126636"/>
                  <a:gd name="connsiteX8" fmla="*/ 63924 w 126636"/>
                  <a:gd name="connsiteY8" fmla="*/ 350 h 126636"/>
                  <a:gd name="connsiteX9" fmla="*/ 63924 w 126636"/>
                  <a:gd name="connsiteY9" fmla="*/ 350 h 126636"/>
                  <a:gd name="connsiteX10" fmla="*/ 127238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672"/>
                    </a:moveTo>
                    <a:cubicBezTo>
                      <a:pt x="127238" y="80640"/>
                      <a:pt x="120463" y="96672"/>
                      <a:pt x="108690" y="108446"/>
                    </a:cubicBezTo>
                    <a:cubicBezTo>
                      <a:pt x="96923" y="120212"/>
                      <a:pt x="80891" y="126986"/>
                      <a:pt x="63924" y="126986"/>
                    </a:cubicBezTo>
                    <a:lnTo>
                      <a:pt x="63907" y="126986"/>
                    </a:lnTo>
                    <a:cubicBezTo>
                      <a:pt x="47125" y="126986"/>
                      <a:pt x="31020" y="120317"/>
                      <a:pt x="19150" y="108446"/>
                    </a:cubicBezTo>
                    <a:lnTo>
                      <a:pt x="19142" y="108438"/>
                    </a:lnTo>
                    <a:cubicBezTo>
                      <a:pt x="7271" y="96559"/>
                      <a:pt x="602" y="80462"/>
                      <a:pt x="602" y="63672"/>
                    </a:cubicBezTo>
                    <a:lnTo>
                      <a:pt x="602" y="63664"/>
                    </a:lnTo>
                    <a:cubicBezTo>
                      <a:pt x="609" y="28697"/>
                      <a:pt x="28956" y="350"/>
                      <a:pt x="63924" y="350"/>
                    </a:cubicBezTo>
                    <a:lnTo>
                      <a:pt x="63924" y="350"/>
                    </a:lnTo>
                    <a:cubicBezTo>
                      <a:pt x="98891" y="358"/>
                      <a:pt x="127238" y="28704"/>
                      <a:pt x="127238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EE3259B0-20E1-4EF7-0296-C04C52FCF534}"/>
                  </a:ext>
                </a:extLst>
              </p:cNvPr>
              <p:cNvSpPr/>
              <p:nvPr/>
            </p:nvSpPr>
            <p:spPr>
              <a:xfrm>
                <a:off x="7233850" y="4018254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672 h 126636"/>
                  <a:gd name="connsiteX1" fmla="*/ 108677 w 126636"/>
                  <a:gd name="connsiteY1" fmla="*/ 108446 h 126636"/>
                  <a:gd name="connsiteX2" fmla="*/ 63911 w 126636"/>
                  <a:gd name="connsiteY2" fmla="*/ 126986 h 126636"/>
                  <a:gd name="connsiteX3" fmla="*/ 63903 w 126636"/>
                  <a:gd name="connsiteY3" fmla="*/ 126986 h 126636"/>
                  <a:gd name="connsiteX4" fmla="*/ 19138 w 126636"/>
                  <a:gd name="connsiteY4" fmla="*/ 108446 h 126636"/>
                  <a:gd name="connsiteX5" fmla="*/ 19129 w 126636"/>
                  <a:gd name="connsiteY5" fmla="*/ 108438 h 126636"/>
                  <a:gd name="connsiteX6" fmla="*/ 589 w 126636"/>
                  <a:gd name="connsiteY6" fmla="*/ 63672 h 126636"/>
                  <a:gd name="connsiteX7" fmla="*/ 589 w 126636"/>
                  <a:gd name="connsiteY7" fmla="*/ 63664 h 126636"/>
                  <a:gd name="connsiteX8" fmla="*/ 63911 w 126636"/>
                  <a:gd name="connsiteY8" fmla="*/ 350 h 126636"/>
                  <a:gd name="connsiteX9" fmla="*/ 63911 w 126636"/>
                  <a:gd name="connsiteY9" fmla="*/ 350 h 126636"/>
                  <a:gd name="connsiteX10" fmla="*/ 127226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672"/>
                    </a:moveTo>
                    <a:cubicBezTo>
                      <a:pt x="127226" y="80720"/>
                      <a:pt x="120395" y="96728"/>
                      <a:pt x="108677" y="108446"/>
                    </a:cubicBezTo>
                    <a:cubicBezTo>
                      <a:pt x="96959" y="120163"/>
                      <a:pt x="80960" y="126986"/>
                      <a:pt x="63911" y="126986"/>
                    </a:cubicBezTo>
                    <a:lnTo>
                      <a:pt x="63903" y="126986"/>
                    </a:lnTo>
                    <a:cubicBezTo>
                      <a:pt x="47113" y="126986"/>
                      <a:pt x="31008" y="120317"/>
                      <a:pt x="19138" y="108446"/>
                    </a:cubicBezTo>
                    <a:lnTo>
                      <a:pt x="19129" y="108438"/>
                    </a:lnTo>
                    <a:cubicBezTo>
                      <a:pt x="7258" y="96567"/>
                      <a:pt x="589" y="80462"/>
                      <a:pt x="589" y="63672"/>
                    </a:cubicBezTo>
                    <a:lnTo>
                      <a:pt x="589" y="63664"/>
                    </a:lnTo>
                    <a:cubicBezTo>
                      <a:pt x="597" y="28697"/>
                      <a:pt x="28944" y="350"/>
                      <a:pt x="63911" y="350"/>
                    </a:cubicBezTo>
                    <a:lnTo>
                      <a:pt x="63911" y="350"/>
                    </a:lnTo>
                    <a:cubicBezTo>
                      <a:pt x="98879" y="358"/>
                      <a:pt x="127226" y="28704"/>
                      <a:pt x="127226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2489BDDE-3607-A381-834B-C48B1ED4388B}"/>
                  </a:ext>
                </a:extLst>
              </p:cNvPr>
              <p:cNvSpPr/>
              <p:nvPr/>
            </p:nvSpPr>
            <p:spPr>
              <a:xfrm>
                <a:off x="6950223" y="4018254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672 h 126636"/>
                  <a:gd name="connsiteX1" fmla="*/ 108665 w 126636"/>
                  <a:gd name="connsiteY1" fmla="*/ 108446 h 126636"/>
                  <a:gd name="connsiteX2" fmla="*/ 63900 w 126636"/>
                  <a:gd name="connsiteY2" fmla="*/ 126986 h 126636"/>
                  <a:gd name="connsiteX3" fmla="*/ 63891 w 126636"/>
                  <a:gd name="connsiteY3" fmla="*/ 126986 h 126636"/>
                  <a:gd name="connsiteX4" fmla="*/ 19126 w 126636"/>
                  <a:gd name="connsiteY4" fmla="*/ 108446 h 126636"/>
                  <a:gd name="connsiteX5" fmla="*/ 19118 w 126636"/>
                  <a:gd name="connsiteY5" fmla="*/ 108438 h 126636"/>
                  <a:gd name="connsiteX6" fmla="*/ 577 w 126636"/>
                  <a:gd name="connsiteY6" fmla="*/ 63672 h 126636"/>
                  <a:gd name="connsiteX7" fmla="*/ 577 w 126636"/>
                  <a:gd name="connsiteY7" fmla="*/ 63664 h 126636"/>
                  <a:gd name="connsiteX8" fmla="*/ 63891 w 126636"/>
                  <a:gd name="connsiteY8" fmla="*/ 350 h 126636"/>
                  <a:gd name="connsiteX9" fmla="*/ 63900 w 126636"/>
                  <a:gd name="connsiteY9" fmla="*/ 350 h 126636"/>
                  <a:gd name="connsiteX10" fmla="*/ 127213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672"/>
                    </a:moveTo>
                    <a:cubicBezTo>
                      <a:pt x="127213" y="80809"/>
                      <a:pt x="120335" y="96777"/>
                      <a:pt x="108665" y="108446"/>
                    </a:cubicBezTo>
                    <a:cubicBezTo>
                      <a:pt x="97004" y="120107"/>
                      <a:pt x="81037" y="126986"/>
                      <a:pt x="63900" y="126986"/>
                    </a:cubicBezTo>
                    <a:lnTo>
                      <a:pt x="63891" y="126986"/>
                    </a:lnTo>
                    <a:cubicBezTo>
                      <a:pt x="47102" y="126986"/>
                      <a:pt x="30997" y="120317"/>
                      <a:pt x="19126" y="108446"/>
                    </a:cubicBezTo>
                    <a:lnTo>
                      <a:pt x="19118" y="108438"/>
                    </a:lnTo>
                    <a:cubicBezTo>
                      <a:pt x="7247" y="96567"/>
                      <a:pt x="577" y="80462"/>
                      <a:pt x="577" y="63672"/>
                    </a:cubicBezTo>
                    <a:lnTo>
                      <a:pt x="577" y="63664"/>
                    </a:lnTo>
                    <a:cubicBezTo>
                      <a:pt x="577" y="28697"/>
                      <a:pt x="28924" y="350"/>
                      <a:pt x="63891" y="350"/>
                    </a:cubicBezTo>
                    <a:lnTo>
                      <a:pt x="63900" y="350"/>
                    </a:lnTo>
                    <a:cubicBezTo>
                      <a:pt x="98867" y="358"/>
                      <a:pt x="127213" y="28704"/>
                      <a:pt x="127213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3F97BA29-933F-1EA2-F654-8B91A2B91C78}"/>
                  </a:ext>
                </a:extLst>
              </p:cNvPr>
              <p:cNvSpPr/>
              <p:nvPr/>
            </p:nvSpPr>
            <p:spPr>
              <a:xfrm>
                <a:off x="6666596" y="4018254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672 h 126636"/>
                  <a:gd name="connsiteX1" fmla="*/ 108653 w 126636"/>
                  <a:gd name="connsiteY1" fmla="*/ 108446 h 126636"/>
                  <a:gd name="connsiteX2" fmla="*/ 63887 w 126636"/>
                  <a:gd name="connsiteY2" fmla="*/ 126986 h 126636"/>
                  <a:gd name="connsiteX3" fmla="*/ 63879 w 126636"/>
                  <a:gd name="connsiteY3" fmla="*/ 126986 h 126636"/>
                  <a:gd name="connsiteX4" fmla="*/ 19113 w 126636"/>
                  <a:gd name="connsiteY4" fmla="*/ 108446 h 126636"/>
                  <a:gd name="connsiteX5" fmla="*/ 19106 w 126636"/>
                  <a:gd name="connsiteY5" fmla="*/ 108438 h 126636"/>
                  <a:gd name="connsiteX6" fmla="*/ 565 w 126636"/>
                  <a:gd name="connsiteY6" fmla="*/ 63672 h 126636"/>
                  <a:gd name="connsiteX7" fmla="*/ 565 w 126636"/>
                  <a:gd name="connsiteY7" fmla="*/ 63664 h 126636"/>
                  <a:gd name="connsiteX8" fmla="*/ 63879 w 126636"/>
                  <a:gd name="connsiteY8" fmla="*/ 350 h 126636"/>
                  <a:gd name="connsiteX9" fmla="*/ 63887 w 126636"/>
                  <a:gd name="connsiteY9" fmla="*/ 350 h 126636"/>
                  <a:gd name="connsiteX10" fmla="*/ 127201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672"/>
                    </a:moveTo>
                    <a:cubicBezTo>
                      <a:pt x="127201" y="80898"/>
                      <a:pt x="120266" y="96825"/>
                      <a:pt x="108653" y="108446"/>
                    </a:cubicBezTo>
                    <a:cubicBezTo>
                      <a:pt x="97040" y="120059"/>
                      <a:pt x="81113" y="126986"/>
                      <a:pt x="63887" y="126986"/>
                    </a:cubicBezTo>
                    <a:lnTo>
                      <a:pt x="63879" y="126986"/>
                    </a:lnTo>
                    <a:cubicBezTo>
                      <a:pt x="47089" y="126986"/>
                      <a:pt x="30985" y="120317"/>
                      <a:pt x="19113" y="108446"/>
                    </a:cubicBezTo>
                    <a:lnTo>
                      <a:pt x="19106" y="108438"/>
                    </a:lnTo>
                    <a:cubicBezTo>
                      <a:pt x="7235" y="96567"/>
                      <a:pt x="565" y="80462"/>
                      <a:pt x="565" y="63672"/>
                    </a:cubicBezTo>
                    <a:lnTo>
                      <a:pt x="565" y="63664"/>
                    </a:lnTo>
                    <a:cubicBezTo>
                      <a:pt x="565" y="28697"/>
                      <a:pt x="28912" y="350"/>
                      <a:pt x="63879" y="350"/>
                    </a:cubicBezTo>
                    <a:lnTo>
                      <a:pt x="63887" y="350"/>
                    </a:lnTo>
                    <a:cubicBezTo>
                      <a:pt x="98855" y="358"/>
                      <a:pt x="127201" y="28704"/>
                      <a:pt x="127201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98AB6EE6-B931-E6BA-E08D-F3CAEDC8542C}"/>
                  </a:ext>
                </a:extLst>
              </p:cNvPr>
              <p:cNvSpPr/>
              <p:nvPr/>
            </p:nvSpPr>
            <p:spPr>
              <a:xfrm>
                <a:off x="6382970" y="4018254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672 h 126636"/>
                  <a:gd name="connsiteX1" fmla="*/ 108641 w 126636"/>
                  <a:gd name="connsiteY1" fmla="*/ 108446 h 126636"/>
                  <a:gd name="connsiteX2" fmla="*/ 63875 w 126636"/>
                  <a:gd name="connsiteY2" fmla="*/ 126986 h 126636"/>
                  <a:gd name="connsiteX3" fmla="*/ 63867 w 126636"/>
                  <a:gd name="connsiteY3" fmla="*/ 126986 h 126636"/>
                  <a:gd name="connsiteX4" fmla="*/ 19101 w 126636"/>
                  <a:gd name="connsiteY4" fmla="*/ 108446 h 126636"/>
                  <a:gd name="connsiteX5" fmla="*/ 19093 w 126636"/>
                  <a:gd name="connsiteY5" fmla="*/ 108438 h 126636"/>
                  <a:gd name="connsiteX6" fmla="*/ 553 w 126636"/>
                  <a:gd name="connsiteY6" fmla="*/ 63672 h 126636"/>
                  <a:gd name="connsiteX7" fmla="*/ 553 w 126636"/>
                  <a:gd name="connsiteY7" fmla="*/ 63664 h 126636"/>
                  <a:gd name="connsiteX8" fmla="*/ 63867 w 126636"/>
                  <a:gd name="connsiteY8" fmla="*/ 350 h 126636"/>
                  <a:gd name="connsiteX9" fmla="*/ 63867 w 126636"/>
                  <a:gd name="connsiteY9" fmla="*/ 350 h 126636"/>
                  <a:gd name="connsiteX10" fmla="*/ 127189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672"/>
                    </a:moveTo>
                    <a:cubicBezTo>
                      <a:pt x="127189" y="80986"/>
                      <a:pt x="120205" y="96881"/>
                      <a:pt x="108641" y="108446"/>
                    </a:cubicBezTo>
                    <a:cubicBezTo>
                      <a:pt x="97077" y="120002"/>
                      <a:pt x="81181" y="126986"/>
                      <a:pt x="63875" y="126986"/>
                    </a:cubicBezTo>
                    <a:lnTo>
                      <a:pt x="63867" y="126986"/>
                    </a:lnTo>
                    <a:cubicBezTo>
                      <a:pt x="47077" y="126986"/>
                      <a:pt x="30972" y="120317"/>
                      <a:pt x="19101" y="108446"/>
                    </a:cubicBezTo>
                    <a:lnTo>
                      <a:pt x="19093" y="108438"/>
                    </a:lnTo>
                    <a:cubicBezTo>
                      <a:pt x="7222" y="96567"/>
                      <a:pt x="553" y="80462"/>
                      <a:pt x="553" y="63672"/>
                    </a:cubicBezTo>
                    <a:lnTo>
                      <a:pt x="553" y="63664"/>
                    </a:lnTo>
                    <a:cubicBezTo>
                      <a:pt x="553" y="28697"/>
                      <a:pt x="28900" y="350"/>
                      <a:pt x="63867" y="350"/>
                    </a:cubicBezTo>
                    <a:lnTo>
                      <a:pt x="63867" y="350"/>
                    </a:lnTo>
                    <a:cubicBezTo>
                      <a:pt x="98835" y="358"/>
                      <a:pt x="127189" y="28704"/>
                      <a:pt x="127189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21DEB710-0074-CC4F-C61B-4F76BAED2086}"/>
                  </a:ext>
                </a:extLst>
              </p:cNvPr>
              <p:cNvSpPr/>
              <p:nvPr/>
            </p:nvSpPr>
            <p:spPr>
              <a:xfrm>
                <a:off x="6099343" y="4018254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672 h 126636"/>
                  <a:gd name="connsiteX1" fmla="*/ 108629 w 126627"/>
                  <a:gd name="connsiteY1" fmla="*/ 108446 h 126636"/>
                  <a:gd name="connsiteX2" fmla="*/ 63863 w 126627"/>
                  <a:gd name="connsiteY2" fmla="*/ 126986 h 126636"/>
                  <a:gd name="connsiteX3" fmla="*/ 63855 w 126627"/>
                  <a:gd name="connsiteY3" fmla="*/ 126986 h 126636"/>
                  <a:gd name="connsiteX4" fmla="*/ 19089 w 126627"/>
                  <a:gd name="connsiteY4" fmla="*/ 108454 h 126636"/>
                  <a:gd name="connsiteX5" fmla="*/ 19081 w 126627"/>
                  <a:gd name="connsiteY5" fmla="*/ 108446 h 126636"/>
                  <a:gd name="connsiteX6" fmla="*/ 541 w 126627"/>
                  <a:gd name="connsiteY6" fmla="*/ 63672 h 126636"/>
                  <a:gd name="connsiteX7" fmla="*/ 541 w 126627"/>
                  <a:gd name="connsiteY7" fmla="*/ 63672 h 126636"/>
                  <a:gd name="connsiteX8" fmla="*/ 63855 w 126627"/>
                  <a:gd name="connsiteY8" fmla="*/ 350 h 126636"/>
                  <a:gd name="connsiteX9" fmla="*/ 63855 w 126627"/>
                  <a:gd name="connsiteY9" fmla="*/ 350 h 126636"/>
                  <a:gd name="connsiteX10" fmla="*/ 127169 w 126627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672"/>
                    </a:moveTo>
                    <a:cubicBezTo>
                      <a:pt x="127169" y="81067"/>
                      <a:pt x="120137" y="96930"/>
                      <a:pt x="108629" y="108446"/>
                    </a:cubicBezTo>
                    <a:cubicBezTo>
                      <a:pt x="97121" y="119954"/>
                      <a:pt x="81258" y="126986"/>
                      <a:pt x="63863" y="126986"/>
                    </a:cubicBezTo>
                    <a:lnTo>
                      <a:pt x="63855" y="126986"/>
                    </a:lnTo>
                    <a:cubicBezTo>
                      <a:pt x="47065" y="126986"/>
                      <a:pt x="30960" y="120317"/>
                      <a:pt x="19089" y="108454"/>
                    </a:cubicBezTo>
                    <a:lnTo>
                      <a:pt x="19081" y="108446"/>
                    </a:lnTo>
                    <a:cubicBezTo>
                      <a:pt x="7210" y="96567"/>
                      <a:pt x="541" y="80462"/>
                      <a:pt x="541" y="63672"/>
                    </a:cubicBezTo>
                    <a:lnTo>
                      <a:pt x="541" y="63672"/>
                    </a:lnTo>
                    <a:cubicBezTo>
                      <a:pt x="541" y="28704"/>
                      <a:pt x="28888" y="350"/>
                      <a:pt x="63855" y="350"/>
                    </a:cubicBezTo>
                    <a:lnTo>
                      <a:pt x="63855" y="350"/>
                    </a:lnTo>
                    <a:cubicBezTo>
                      <a:pt x="98823" y="358"/>
                      <a:pt x="127169" y="28704"/>
                      <a:pt x="127169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D2E04EC3-EB61-DD9C-6C8B-73330CBA2185}"/>
                  </a:ext>
                </a:extLst>
              </p:cNvPr>
              <p:cNvSpPr/>
              <p:nvPr/>
            </p:nvSpPr>
            <p:spPr>
              <a:xfrm>
                <a:off x="5815708" y="4018254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672 h 126636"/>
                  <a:gd name="connsiteX1" fmla="*/ 108625 w 126636"/>
                  <a:gd name="connsiteY1" fmla="*/ 108446 h 126636"/>
                  <a:gd name="connsiteX2" fmla="*/ 63859 w 126636"/>
                  <a:gd name="connsiteY2" fmla="*/ 126986 h 126636"/>
                  <a:gd name="connsiteX3" fmla="*/ 63851 w 126636"/>
                  <a:gd name="connsiteY3" fmla="*/ 126986 h 126636"/>
                  <a:gd name="connsiteX4" fmla="*/ 19085 w 126636"/>
                  <a:gd name="connsiteY4" fmla="*/ 108454 h 126636"/>
                  <a:gd name="connsiteX5" fmla="*/ 19077 w 126636"/>
                  <a:gd name="connsiteY5" fmla="*/ 108446 h 126636"/>
                  <a:gd name="connsiteX6" fmla="*/ 529 w 126636"/>
                  <a:gd name="connsiteY6" fmla="*/ 63672 h 126636"/>
                  <a:gd name="connsiteX7" fmla="*/ 529 w 126636"/>
                  <a:gd name="connsiteY7" fmla="*/ 63672 h 126636"/>
                  <a:gd name="connsiteX8" fmla="*/ 63851 w 126636"/>
                  <a:gd name="connsiteY8" fmla="*/ 350 h 126636"/>
                  <a:gd name="connsiteX9" fmla="*/ 63851 w 126636"/>
                  <a:gd name="connsiteY9" fmla="*/ 350 h 126636"/>
                  <a:gd name="connsiteX10" fmla="*/ 127165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672"/>
                    </a:moveTo>
                    <a:cubicBezTo>
                      <a:pt x="127165" y="81156"/>
                      <a:pt x="120076" y="96986"/>
                      <a:pt x="108625" y="108446"/>
                    </a:cubicBezTo>
                    <a:cubicBezTo>
                      <a:pt x="97165" y="119897"/>
                      <a:pt x="81343" y="126986"/>
                      <a:pt x="63859" y="126986"/>
                    </a:cubicBezTo>
                    <a:lnTo>
                      <a:pt x="63851" y="126986"/>
                    </a:lnTo>
                    <a:cubicBezTo>
                      <a:pt x="47061" y="126986"/>
                      <a:pt x="30956" y="120317"/>
                      <a:pt x="19085" y="108454"/>
                    </a:cubicBezTo>
                    <a:lnTo>
                      <a:pt x="19077" y="108446"/>
                    </a:lnTo>
                    <a:cubicBezTo>
                      <a:pt x="7206" y="96567"/>
                      <a:pt x="529" y="80462"/>
                      <a:pt x="529" y="63672"/>
                    </a:cubicBezTo>
                    <a:lnTo>
                      <a:pt x="529" y="63672"/>
                    </a:lnTo>
                    <a:cubicBezTo>
                      <a:pt x="529" y="28704"/>
                      <a:pt x="28884" y="350"/>
                      <a:pt x="63851" y="350"/>
                    </a:cubicBezTo>
                    <a:lnTo>
                      <a:pt x="63851" y="350"/>
                    </a:lnTo>
                    <a:cubicBezTo>
                      <a:pt x="98818" y="350"/>
                      <a:pt x="127165" y="28704"/>
                      <a:pt x="127165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79" name="图形 214">
              <a:extLst>
                <a:ext uri="{FF2B5EF4-FFF2-40B4-BE49-F238E27FC236}">
                  <a16:creationId xmlns:a16="http://schemas.microsoft.com/office/drawing/2014/main" id="{D5069317-7B84-F636-F1F1-15C3BB9E2231}"/>
                </a:ext>
              </a:extLst>
            </p:cNvPr>
            <p:cNvGrpSpPr/>
            <p:nvPr/>
          </p:nvGrpSpPr>
          <p:grpSpPr>
            <a:xfrm>
              <a:off x="5815708" y="4231626"/>
              <a:ext cx="2395658" cy="126636"/>
              <a:chOff x="5815708" y="4231626"/>
              <a:chExt cx="2395658" cy="126636"/>
            </a:xfrm>
            <a:grpFill/>
          </p:grpSpPr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77DE569C-21CA-F33A-A3D4-1B8FAF6F17FF}"/>
                  </a:ext>
                </a:extLst>
              </p:cNvPr>
              <p:cNvSpPr/>
              <p:nvPr/>
            </p:nvSpPr>
            <p:spPr>
              <a:xfrm>
                <a:off x="8084739" y="4231626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707 h 126636"/>
                  <a:gd name="connsiteX1" fmla="*/ 108714 w 126627"/>
                  <a:gd name="connsiteY1" fmla="*/ 108481 h 126636"/>
                  <a:gd name="connsiteX2" fmla="*/ 63940 w 126627"/>
                  <a:gd name="connsiteY2" fmla="*/ 127022 h 126636"/>
                  <a:gd name="connsiteX3" fmla="*/ 63924 w 126627"/>
                  <a:gd name="connsiteY3" fmla="*/ 127022 h 126636"/>
                  <a:gd name="connsiteX4" fmla="*/ 19166 w 126627"/>
                  <a:gd name="connsiteY4" fmla="*/ 108481 h 126636"/>
                  <a:gd name="connsiteX5" fmla="*/ 19158 w 126627"/>
                  <a:gd name="connsiteY5" fmla="*/ 108473 h 126636"/>
                  <a:gd name="connsiteX6" fmla="*/ 626 w 126627"/>
                  <a:gd name="connsiteY6" fmla="*/ 63707 h 126636"/>
                  <a:gd name="connsiteX7" fmla="*/ 626 w 126627"/>
                  <a:gd name="connsiteY7" fmla="*/ 63691 h 126636"/>
                  <a:gd name="connsiteX8" fmla="*/ 63940 w 126627"/>
                  <a:gd name="connsiteY8" fmla="*/ 385 h 126636"/>
                  <a:gd name="connsiteX9" fmla="*/ 63948 w 126627"/>
                  <a:gd name="connsiteY9" fmla="*/ 385 h 126636"/>
                  <a:gd name="connsiteX10" fmla="*/ 127254 w 126627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707"/>
                    </a:moveTo>
                    <a:cubicBezTo>
                      <a:pt x="127254" y="80498"/>
                      <a:pt x="120585" y="96602"/>
                      <a:pt x="108714" y="108481"/>
                    </a:cubicBezTo>
                    <a:cubicBezTo>
                      <a:pt x="96835" y="120352"/>
                      <a:pt x="80730" y="127022"/>
                      <a:pt x="63940" y="127022"/>
                    </a:cubicBezTo>
                    <a:lnTo>
                      <a:pt x="63924" y="127022"/>
                    </a:lnTo>
                    <a:cubicBezTo>
                      <a:pt x="47142" y="127022"/>
                      <a:pt x="31037" y="120352"/>
                      <a:pt x="19166" y="108481"/>
                    </a:cubicBezTo>
                    <a:lnTo>
                      <a:pt x="19158" y="108473"/>
                    </a:lnTo>
                    <a:cubicBezTo>
                      <a:pt x="7287" y="96594"/>
                      <a:pt x="617" y="80498"/>
                      <a:pt x="626" y="63707"/>
                    </a:cubicBezTo>
                    <a:lnTo>
                      <a:pt x="626" y="63691"/>
                    </a:lnTo>
                    <a:cubicBezTo>
                      <a:pt x="626" y="28732"/>
                      <a:pt x="28972" y="385"/>
                      <a:pt x="63940" y="385"/>
                    </a:cubicBezTo>
                    <a:lnTo>
                      <a:pt x="63948" y="385"/>
                    </a:lnTo>
                    <a:cubicBezTo>
                      <a:pt x="98915" y="394"/>
                      <a:pt x="127254" y="28740"/>
                      <a:pt x="127254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40E49E81-E912-09FA-460A-71C3705F9458}"/>
                  </a:ext>
                </a:extLst>
              </p:cNvPr>
              <p:cNvSpPr/>
              <p:nvPr/>
            </p:nvSpPr>
            <p:spPr>
              <a:xfrm>
                <a:off x="7801103" y="4231626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707 h 126636"/>
                  <a:gd name="connsiteX1" fmla="*/ 108710 w 126636"/>
                  <a:gd name="connsiteY1" fmla="*/ 108481 h 126636"/>
                  <a:gd name="connsiteX2" fmla="*/ 63936 w 126636"/>
                  <a:gd name="connsiteY2" fmla="*/ 127022 h 126636"/>
                  <a:gd name="connsiteX3" fmla="*/ 63920 w 126636"/>
                  <a:gd name="connsiteY3" fmla="*/ 127022 h 126636"/>
                  <a:gd name="connsiteX4" fmla="*/ 19162 w 126636"/>
                  <a:gd name="connsiteY4" fmla="*/ 108481 h 126636"/>
                  <a:gd name="connsiteX5" fmla="*/ 19154 w 126636"/>
                  <a:gd name="connsiteY5" fmla="*/ 108473 h 126636"/>
                  <a:gd name="connsiteX6" fmla="*/ 614 w 126636"/>
                  <a:gd name="connsiteY6" fmla="*/ 63707 h 126636"/>
                  <a:gd name="connsiteX7" fmla="*/ 614 w 126636"/>
                  <a:gd name="connsiteY7" fmla="*/ 63691 h 126636"/>
                  <a:gd name="connsiteX8" fmla="*/ 63936 w 126636"/>
                  <a:gd name="connsiteY8" fmla="*/ 385 h 126636"/>
                  <a:gd name="connsiteX9" fmla="*/ 63936 w 126636"/>
                  <a:gd name="connsiteY9" fmla="*/ 385 h 126636"/>
                  <a:gd name="connsiteX10" fmla="*/ 127250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707"/>
                    </a:moveTo>
                    <a:cubicBezTo>
                      <a:pt x="127250" y="80587"/>
                      <a:pt x="120532" y="96659"/>
                      <a:pt x="108710" y="108481"/>
                    </a:cubicBezTo>
                    <a:cubicBezTo>
                      <a:pt x="96887" y="120304"/>
                      <a:pt x="80815" y="127022"/>
                      <a:pt x="63936" y="127022"/>
                    </a:cubicBezTo>
                    <a:lnTo>
                      <a:pt x="63920" y="127022"/>
                    </a:lnTo>
                    <a:cubicBezTo>
                      <a:pt x="47137" y="127022"/>
                      <a:pt x="31033" y="120352"/>
                      <a:pt x="19162" y="108481"/>
                    </a:cubicBezTo>
                    <a:lnTo>
                      <a:pt x="19154" y="108473"/>
                    </a:lnTo>
                    <a:cubicBezTo>
                      <a:pt x="7283" y="96594"/>
                      <a:pt x="614" y="80498"/>
                      <a:pt x="614" y="63707"/>
                    </a:cubicBezTo>
                    <a:lnTo>
                      <a:pt x="614" y="63691"/>
                    </a:lnTo>
                    <a:cubicBezTo>
                      <a:pt x="622" y="28732"/>
                      <a:pt x="28968" y="385"/>
                      <a:pt x="63936" y="385"/>
                    </a:cubicBezTo>
                    <a:lnTo>
                      <a:pt x="63936" y="385"/>
                    </a:lnTo>
                    <a:cubicBezTo>
                      <a:pt x="98903" y="394"/>
                      <a:pt x="127250" y="28740"/>
                      <a:pt x="127250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0D600957-40A7-18DB-860A-96CE3F13B675}"/>
                  </a:ext>
                </a:extLst>
              </p:cNvPr>
              <p:cNvSpPr/>
              <p:nvPr/>
            </p:nvSpPr>
            <p:spPr>
              <a:xfrm>
                <a:off x="7517477" y="4231626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707 h 126636"/>
                  <a:gd name="connsiteX1" fmla="*/ 108690 w 126636"/>
                  <a:gd name="connsiteY1" fmla="*/ 108481 h 126636"/>
                  <a:gd name="connsiteX2" fmla="*/ 63924 w 126636"/>
                  <a:gd name="connsiteY2" fmla="*/ 127022 h 126636"/>
                  <a:gd name="connsiteX3" fmla="*/ 63907 w 126636"/>
                  <a:gd name="connsiteY3" fmla="*/ 127022 h 126636"/>
                  <a:gd name="connsiteX4" fmla="*/ 19150 w 126636"/>
                  <a:gd name="connsiteY4" fmla="*/ 108481 h 126636"/>
                  <a:gd name="connsiteX5" fmla="*/ 19142 w 126636"/>
                  <a:gd name="connsiteY5" fmla="*/ 108473 h 126636"/>
                  <a:gd name="connsiteX6" fmla="*/ 602 w 126636"/>
                  <a:gd name="connsiteY6" fmla="*/ 63707 h 126636"/>
                  <a:gd name="connsiteX7" fmla="*/ 602 w 126636"/>
                  <a:gd name="connsiteY7" fmla="*/ 63700 h 126636"/>
                  <a:gd name="connsiteX8" fmla="*/ 63924 w 126636"/>
                  <a:gd name="connsiteY8" fmla="*/ 385 h 126636"/>
                  <a:gd name="connsiteX9" fmla="*/ 63924 w 126636"/>
                  <a:gd name="connsiteY9" fmla="*/ 385 h 126636"/>
                  <a:gd name="connsiteX10" fmla="*/ 127238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707"/>
                    </a:moveTo>
                    <a:cubicBezTo>
                      <a:pt x="127238" y="80675"/>
                      <a:pt x="120463" y="96707"/>
                      <a:pt x="108690" y="108481"/>
                    </a:cubicBezTo>
                    <a:cubicBezTo>
                      <a:pt x="96923" y="120248"/>
                      <a:pt x="80891" y="127022"/>
                      <a:pt x="63924" y="127022"/>
                    </a:cubicBezTo>
                    <a:lnTo>
                      <a:pt x="63907" y="127022"/>
                    </a:lnTo>
                    <a:cubicBezTo>
                      <a:pt x="47125" y="127022"/>
                      <a:pt x="31020" y="120352"/>
                      <a:pt x="19150" y="108481"/>
                    </a:cubicBezTo>
                    <a:lnTo>
                      <a:pt x="19142" y="108473"/>
                    </a:lnTo>
                    <a:cubicBezTo>
                      <a:pt x="7271" y="96594"/>
                      <a:pt x="602" y="80498"/>
                      <a:pt x="602" y="63707"/>
                    </a:cubicBezTo>
                    <a:lnTo>
                      <a:pt x="602" y="63700"/>
                    </a:lnTo>
                    <a:cubicBezTo>
                      <a:pt x="609" y="28732"/>
                      <a:pt x="28956" y="385"/>
                      <a:pt x="63924" y="385"/>
                    </a:cubicBezTo>
                    <a:lnTo>
                      <a:pt x="63924" y="385"/>
                    </a:lnTo>
                    <a:cubicBezTo>
                      <a:pt x="98891" y="394"/>
                      <a:pt x="127238" y="28740"/>
                      <a:pt x="127238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7AE96638-5DE6-8B05-B9B5-C9D3E52F9231}"/>
                  </a:ext>
                </a:extLst>
              </p:cNvPr>
              <p:cNvSpPr/>
              <p:nvPr/>
            </p:nvSpPr>
            <p:spPr>
              <a:xfrm>
                <a:off x="7233850" y="4231626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707 h 126636"/>
                  <a:gd name="connsiteX1" fmla="*/ 108677 w 126636"/>
                  <a:gd name="connsiteY1" fmla="*/ 108481 h 126636"/>
                  <a:gd name="connsiteX2" fmla="*/ 63911 w 126636"/>
                  <a:gd name="connsiteY2" fmla="*/ 127022 h 126636"/>
                  <a:gd name="connsiteX3" fmla="*/ 63903 w 126636"/>
                  <a:gd name="connsiteY3" fmla="*/ 127022 h 126636"/>
                  <a:gd name="connsiteX4" fmla="*/ 19138 w 126636"/>
                  <a:gd name="connsiteY4" fmla="*/ 108481 h 126636"/>
                  <a:gd name="connsiteX5" fmla="*/ 19129 w 126636"/>
                  <a:gd name="connsiteY5" fmla="*/ 108473 h 126636"/>
                  <a:gd name="connsiteX6" fmla="*/ 589 w 126636"/>
                  <a:gd name="connsiteY6" fmla="*/ 63707 h 126636"/>
                  <a:gd name="connsiteX7" fmla="*/ 589 w 126636"/>
                  <a:gd name="connsiteY7" fmla="*/ 63700 h 126636"/>
                  <a:gd name="connsiteX8" fmla="*/ 63911 w 126636"/>
                  <a:gd name="connsiteY8" fmla="*/ 385 h 126636"/>
                  <a:gd name="connsiteX9" fmla="*/ 63911 w 126636"/>
                  <a:gd name="connsiteY9" fmla="*/ 385 h 126636"/>
                  <a:gd name="connsiteX10" fmla="*/ 127226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707"/>
                    </a:moveTo>
                    <a:cubicBezTo>
                      <a:pt x="127226" y="80756"/>
                      <a:pt x="120395" y="96764"/>
                      <a:pt x="108677" y="108481"/>
                    </a:cubicBezTo>
                    <a:cubicBezTo>
                      <a:pt x="96959" y="120199"/>
                      <a:pt x="80960" y="127022"/>
                      <a:pt x="63911" y="127022"/>
                    </a:cubicBezTo>
                    <a:lnTo>
                      <a:pt x="63903" y="127022"/>
                    </a:lnTo>
                    <a:cubicBezTo>
                      <a:pt x="47113" y="127022"/>
                      <a:pt x="31008" y="120352"/>
                      <a:pt x="19138" y="108481"/>
                    </a:cubicBezTo>
                    <a:lnTo>
                      <a:pt x="19129" y="108473"/>
                    </a:lnTo>
                    <a:cubicBezTo>
                      <a:pt x="7258" y="96602"/>
                      <a:pt x="589" y="80498"/>
                      <a:pt x="589" y="63707"/>
                    </a:cubicBezTo>
                    <a:lnTo>
                      <a:pt x="589" y="63700"/>
                    </a:lnTo>
                    <a:cubicBezTo>
                      <a:pt x="597" y="28732"/>
                      <a:pt x="28944" y="385"/>
                      <a:pt x="63911" y="385"/>
                    </a:cubicBezTo>
                    <a:lnTo>
                      <a:pt x="63911" y="385"/>
                    </a:lnTo>
                    <a:cubicBezTo>
                      <a:pt x="98879" y="394"/>
                      <a:pt x="127226" y="28740"/>
                      <a:pt x="127226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08F8FABE-A77C-CAE7-E330-F47E1D2D1656}"/>
                  </a:ext>
                </a:extLst>
              </p:cNvPr>
              <p:cNvSpPr/>
              <p:nvPr/>
            </p:nvSpPr>
            <p:spPr>
              <a:xfrm>
                <a:off x="6950223" y="4231626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707 h 126636"/>
                  <a:gd name="connsiteX1" fmla="*/ 108665 w 126636"/>
                  <a:gd name="connsiteY1" fmla="*/ 108481 h 126636"/>
                  <a:gd name="connsiteX2" fmla="*/ 63900 w 126636"/>
                  <a:gd name="connsiteY2" fmla="*/ 127022 h 126636"/>
                  <a:gd name="connsiteX3" fmla="*/ 63891 w 126636"/>
                  <a:gd name="connsiteY3" fmla="*/ 127022 h 126636"/>
                  <a:gd name="connsiteX4" fmla="*/ 19126 w 126636"/>
                  <a:gd name="connsiteY4" fmla="*/ 108481 h 126636"/>
                  <a:gd name="connsiteX5" fmla="*/ 19118 w 126636"/>
                  <a:gd name="connsiteY5" fmla="*/ 108473 h 126636"/>
                  <a:gd name="connsiteX6" fmla="*/ 577 w 126636"/>
                  <a:gd name="connsiteY6" fmla="*/ 63707 h 126636"/>
                  <a:gd name="connsiteX7" fmla="*/ 577 w 126636"/>
                  <a:gd name="connsiteY7" fmla="*/ 63700 h 126636"/>
                  <a:gd name="connsiteX8" fmla="*/ 63891 w 126636"/>
                  <a:gd name="connsiteY8" fmla="*/ 385 h 126636"/>
                  <a:gd name="connsiteX9" fmla="*/ 63900 w 126636"/>
                  <a:gd name="connsiteY9" fmla="*/ 385 h 126636"/>
                  <a:gd name="connsiteX10" fmla="*/ 127213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707"/>
                    </a:moveTo>
                    <a:cubicBezTo>
                      <a:pt x="127213" y="80844"/>
                      <a:pt x="120335" y="96812"/>
                      <a:pt x="108665" y="108481"/>
                    </a:cubicBezTo>
                    <a:cubicBezTo>
                      <a:pt x="97004" y="120143"/>
                      <a:pt x="81037" y="127022"/>
                      <a:pt x="63900" y="127022"/>
                    </a:cubicBezTo>
                    <a:lnTo>
                      <a:pt x="63891" y="127022"/>
                    </a:lnTo>
                    <a:cubicBezTo>
                      <a:pt x="47102" y="127022"/>
                      <a:pt x="30997" y="120352"/>
                      <a:pt x="19126" y="108481"/>
                    </a:cubicBezTo>
                    <a:lnTo>
                      <a:pt x="19118" y="108473"/>
                    </a:lnTo>
                    <a:cubicBezTo>
                      <a:pt x="7247" y="96602"/>
                      <a:pt x="577" y="80498"/>
                      <a:pt x="577" y="63707"/>
                    </a:cubicBezTo>
                    <a:lnTo>
                      <a:pt x="577" y="63700"/>
                    </a:lnTo>
                    <a:cubicBezTo>
                      <a:pt x="577" y="28732"/>
                      <a:pt x="28924" y="385"/>
                      <a:pt x="63891" y="385"/>
                    </a:cubicBezTo>
                    <a:lnTo>
                      <a:pt x="63900" y="385"/>
                    </a:lnTo>
                    <a:cubicBezTo>
                      <a:pt x="98867" y="394"/>
                      <a:pt x="127213" y="28740"/>
                      <a:pt x="127213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34475C37-C80B-9995-8109-B59F3D71FC7D}"/>
                  </a:ext>
                </a:extLst>
              </p:cNvPr>
              <p:cNvSpPr/>
              <p:nvPr/>
            </p:nvSpPr>
            <p:spPr>
              <a:xfrm>
                <a:off x="6666596" y="4231626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707 h 126636"/>
                  <a:gd name="connsiteX1" fmla="*/ 108653 w 126636"/>
                  <a:gd name="connsiteY1" fmla="*/ 108481 h 126636"/>
                  <a:gd name="connsiteX2" fmla="*/ 63887 w 126636"/>
                  <a:gd name="connsiteY2" fmla="*/ 127022 h 126636"/>
                  <a:gd name="connsiteX3" fmla="*/ 63879 w 126636"/>
                  <a:gd name="connsiteY3" fmla="*/ 127022 h 126636"/>
                  <a:gd name="connsiteX4" fmla="*/ 19113 w 126636"/>
                  <a:gd name="connsiteY4" fmla="*/ 108481 h 126636"/>
                  <a:gd name="connsiteX5" fmla="*/ 19106 w 126636"/>
                  <a:gd name="connsiteY5" fmla="*/ 108473 h 126636"/>
                  <a:gd name="connsiteX6" fmla="*/ 565 w 126636"/>
                  <a:gd name="connsiteY6" fmla="*/ 63707 h 126636"/>
                  <a:gd name="connsiteX7" fmla="*/ 565 w 126636"/>
                  <a:gd name="connsiteY7" fmla="*/ 63700 h 126636"/>
                  <a:gd name="connsiteX8" fmla="*/ 63879 w 126636"/>
                  <a:gd name="connsiteY8" fmla="*/ 385 h 126636"/>
                  <a:gd name="connsiteX9" fmla="*/ 63887 w 126636"/>
                  <a:gd name="connsiteY9" fmla="*/ 385 h 126636"/>
                  <a:gd name="connsiteX10" fmla="*/ 127201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707"/>
                    </a:moveTo>
                    <a:cubicBezTo>
                      <a:pt x="127201" y="80933"/>
                      <a:pt x="120266" y="96861"/>
                      <a:pt x="108653" y="108481"/>
                    </a:cubicBezTo>
                    <a:cubicBezTo>
                      <a:pt x="97040" y="120094"/>
                      <a:pt x="81113" y="127022"/>
                      <a:pt x="63887" y="127022"/>
                    </a:cubicBezTo>
                    <a:lnTo>
                      <a:pt x="63879" y="127022"/>
                    </a:lnTo>
                    <a:cubicBezTo>
                      <a:pt x="47089" y="127022"/>
                      <a:pt x="30985" y="120352"/>
                      <a:pt x="19113" y="108481"/>
                    </a:cubicBezTo>
                    <a:lnTo>
                      <a:pt x="19106" y="108473"/>
                    </a:lnTo>
                    <a:cubicBezTo>
                      <a:pt x="7235" y="96602"/>
                      <a:pt x="565" y="80498"/>
                      <a:pt x="565" y="63707"/>
                    </a:cubicBezTo>
                    <a:lnTo>
                      <a:pt x="565" y="63700"/>
                    </a:lnTo>
                    <a:cubicBezTo>
                      <a:pt x="565" y="28732"/>
                      <a:pt x="28912" y="385"/>
                      <a:pt x="63879" y="385"/>
                    </a:cubicBezTo>
                    <a:lnTo>
                      <a:pt x="63887" y="385"/>
                    </a:lnTo>
                    <a:cubicBezTo>
                      <a:pt x="98855" y="394"/>
                      <a:pt x="127201" y="28740"/>
                      <a:pt x="127201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142466CF-1A54-0EA7-B947-2708BD48EC54}"/>
                  </a:ext>
                </a:extLst>
              </p:cNvPr>
              <p:cNvSpPr/>
              <p:nvPr/>
            </p:nvSpPr>
            <p:spPr>
              <a:xfrm>
                <a:off x="6382970" y="4231626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707 h 126636"/>
                  <a:gd name="connsiteX1" fmla="*/ 108641 w 126636"/>
                  <a:gd name="connsiteY1" fmla="*/ 108481 h 126636"/>
                  <a:gd name="connsiteX2" fmla="*/ 63875 w 126636"/>
                  <a:gd name="connsiteY2" fmla="*/ 127022 h 126636"/>
                  <a:gd name="connsiteX3" fmla="*/ 63867 w 126636"/>
                  <a:gd name="connsiteY3" fmla="*/ 127022 h 126636"/>
                  <a:gd name="connsiteX4" fmla="*/ 19101 w 126636"/>
                  <a:gd name="connsiteY4" fmla="*/ 108481 h 126636"/>
                  <a:gd name="connsiteX5" fmla="*/ 19093 w 126636"/>
                  <a:gd name="connsiteY5" fmla="*/ 108473 h 126636"/>
                  <a:gd name="connsiteX6" fmla="*/ 553 w 126636"/>
                  <a:gd name="connsiteY6" fmla="*/ 63707 h 126636"/>
                  <a:gd name="connsiteX7" fmla="*/ 553 w 126636"/>
                  <a:gd name="connsiteY7" fmla="*/ 63700 h 126636"/>
                  <a:gd name="connsiteX8" fmla="*/ 63867 w 126636"/>
                  <a:gd name="connsiteY8" fmla="*/ 385 h 126636"/>
                  <a:gd name="connsiteX9" fmla="*/ 63867 w 126636"/>
                  <a:gd name="connsiteY9" fmla="*/ 385 h 126636"/>
                  <a:gd name="connsiteX10" fmla="*/ 127189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707"/>
                    </a:moveTo>
                    <a:cubicBezTo>
                      <a:pt x="127189" y="81022"/>
                      <a:pt x="120205" y="96917"/>
                      <a:pt x="108641" y="108481"/>
                    </a:cubicBezTo>
                    <a:cubicBezTo>
                      <a:pt x="97077" y="120038"/>
                      <a:pt x="81181" y="127022"/>
                      <a:pt x="63875" y="127022"/>
                    </a:cubicBezTo>
                    <a:lnTo>
                      <a:pt x="63867" y="127022"/>
                    </a:lnTo>
                    <a:cubicBezTo>
                      <a:pt x="47077" y="127022"/>
                      <a:pt x="30972" y="120352"/>
                      <a:pt x="19101" y="108481"/>
                    </a:cubicBezTo>
                    <a:lnTo>
                      <a:pt x="19093" y="108473"/>
                    </a:lnTo>
                    <a:cubicBezTo>
                      <a:pt x="7222" y="96602"/>
                      <a:pt x="553" y="80498"/>
                      <a:pt x="553" y="63707"/>
                    </a:cubicBezTo>
                    <a:lnTo>
                      <a:pt x="553" y="63700"/>
                    </a:lnTo>
                    <a:cubicBezTo>
                      <a:pt x="553" y="28732"/>
                      <a:pt x="28900" y="385"/>
                      <a:pt x="63867" y="385"/>
                    </a:cubicBezTo>
                    <a:lnTo>
                      <a:pt x="63867" y="385"/>
                    </a:lnTo>
                    <a:cubicBezTo>
                      <a:pt x="98835" y="394"/>
                      <a:pt x="127189" y="28740"/>
                      <a:pt x="127189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330CD190-463C-855E-1B2B-0BB2325D01C2}"/>
                  </a:ext>
                </a:extLst>
              </p:cNvPr>
              <p:cNvSpPr/>
              <p:nvPr/>
            </p:nvSpPr>
            <p:spPr>
              <a:xfrm>
                <a:off x="6099343" y="4231626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707 h 126636"/>
                  <a:gd name="connsiteX1" fmla="*/ 108629 w 126627"/>
                  <a:gd name="connsiteY1" fmla="*/ 108481 h 126636"/>
                  <a:gd name="connsiteX2" fmla="*/ 63863 w 126627"/>
                  <a:gd name="connsiteY2" fmla="*/ 127022 h 126636"/>
                  <a:gd name="connsiteX3" fmla="*/ 63855 w 126627"/>
                  <a:gd name="connsiteY3" fmla="*/ 127022 h 126636"/>
                  <a:gd name="connsiteX4" fmla="*/ 19089 w 126627"/>
                  <a:gd name="connsiteY4" fmla="*/ 108489 h 126636"/>
                  <a:gd name="connsiteX5" fmla="*/ 19081 w 126627"/>
                  <a:gd name="connsiteY5" fmla="*/ 108481 h 126636"/>
                  <a:gd name="connsiteX6" fmla="*/ 541 w 126627"/>
                  <a:gd name="connsiteY6" fmla="*/ 63707 h 126636"/>
                  <a:gd name="connsiteX7" fmla="*/ 541 w 126627"/>
                  <a:gd name="connsiteY7" fmla="*/ 63707 h 126636"/>
                  <a:gd name="connsiteX8" fmla="*/ 63855 w 126627"/>
                  <a:gd name="connsiteY8" fmla="*/ 385 h 126636"/>
                  <a:gd name="connsiteX9" fmla="*/ 63855 w 126627"/>
                  <a:gd name="connsiteY9" fmla="*/ 385 h 126636"/>
                  <a:gd name="connsiteX10" fmla="*/ 127169 w 126627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707"/>
                    </a:moveTo>
                    <a:cubicBezTo>
                      <a:pt x="127169" y="81103"/>
                      <a:pt x="120137" y="96965"/>
                      <a:pt x="108629" y="108481"/>
                    </a:cubicBezTo>
                    <a:cubicBezTo>
                      <a:pt x="97121" y="119989"/>
                      <a:pt x="81258" y="127022"/>
                      <a:pt x="63863" y="127022"/>
                    </a:cubicBezTo>
                    <a:lnTo>
                      <a:pt x="63855" y="127022"/>
                    </a:lnTo>
                    <a:cubicBezTo>
                      <a:pt x="47065" y="127022"/>
                      <a:pt x="30960" y="120352"/>
                      <a:pt x="19089" y="108489"/>
                    </a:cubicBezTo>
                    <a:lnTo>
                      <a:pt x="19081" y="108481"/>
                    </a:lnTo>
                    <a:cubicBezTo>
                      <a:pt x="7210" y="96602"/>
                      <a:pt x="541" y="80498"/>
                      <a:pt x="541" y="63707"/>
                    </a:cubicBezTo>
                    <a:lnTo>
                      <a:pt x="541" y="63707"/>
                    </a:lnTo>
                    <a:cubicBezTo>
                      <a:pt x="541" y="28740"/>
                      <a:pt x="28888" y="385"/>
                      <a:pt x="63855" y="385"/>
                    </a:cubicBezTo>
                    <a:lnTo>
                      <a:pt x="63855" y="385"/>
                    </a:lnTo>
                    <a:cubicBezTo>
                      <a:pt x="98823" y="394"/>
                      <a:pt x="127169" y="28740"/>
                      <a:pt x="127169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22E4A86C-4DD2-9153-E44D-9E398E5992C4}"/>
                  </a:ext>
                </a:extLst>
              </p:cNvPr>
              <p:cNvSpPr/>
              <p:nvPr/>
            </p:nvSpPr>
            <p:spPr>
              <a:xfrm>
                <a:off x="5815708" y="4231626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707 h 126636"/>
                  <a:gd name="connsiteX1" fmla="*/ 108625 w 126636"/>
                  <a:gd name="connsiteY1" fmla="*/ 108481 h 126636"/>
                  <a:gd name="connsiteX2" fmla="*/ 63859 w 126636"/>
                  <a:gd name="connsiteY2" fmla="*/ 127022 h 126636"/>
                  <a:gd name="connsiteX3" fmla="*/ 63851 w 126636"/>
                  <a:gd name="connsiteY3" fmla="*/ 127022 h 126636"/>
                  <a:gd name="connsiteX4" fmla="*/ 19085 w 126636"/>
                  <a:gd name="connsiteY4" fmla="*/ 108489 h 126636"/>
                  <a:gd name="connsiteX5" fmla="*/ 19077 w 126636"/>
                  <a:gd name="connsiteY5" fmla="*/ 108481 h 126636"/>
                  <a:gd name="connsiteX6" fmla="*/ 529 w 126636"/>
                  <a:gd name="connsiteY6" fmla="*/ 63707 h 126636"/>
                  <a:gd name="connsiteX7" fmla="*/ 529 w 126636"/>
                  <a:gd name="connsiteY7" fmla="*/ 63707 h 126636"/>
                  <a:gd name="connsiteX8" fmla="*/ 63851 w 126636"/>
                  <a:gd name="connsiteY8" fmla="*/ 385 h 126636"/>
                  <a:gd name="connsiteX9" fmla="*/ 63851 w 126636"/>
                  <a:gd name="connsiteY9" fmla="*/ 385 h 126636"/>
                  <a:gd name="connsiteX10" fmla="*/ 127165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707"/>
                    </a:moveTo>
                    <a:cubicBezTo>
                      <a:pt x="127165" y="81191"/>
                      <a:pt x="120076" y="97022"/>
                      <a:pt x="108625" y="108481"/>
                    </a:cubicBezTo>
                    <a:cubicBezTo>
                      <a:pt x="97165" y="119933"/>
                      <a:pt x="81343" y="127022"/>
                      <a:pt x="63859" y="127022"/>
                    </a:cubicBezTo>
                    <a:lnTo>
                      <a:pt x="63851" y="127022"/>
                    </a:lnTo>
                    <a:cubicBezTo>
                      <a:pt x="47061" y="127022"/>
                      <a:pt x="30956" y="120352"/>
                      <a:pt x="19085" y="108489"/>
                    </a:cubicBezTo>
                    <a:lnTo>
                      <a:pt x="19077" y="108481"/>
                    </a:lnTo>
                    <a:cubicBezTo>
                      <a:pt x="7206" y="96602"/>
                      <a:pt x="529" y="80498"/>
                      <a:pt x="529" y="63707"/>
                    </a:cubicBezTo>
                    <a:lnTo>
                      <a:pt x="529" y="63707"/>
                    </a:lnTo>
                    <a:cubicBezTo>
                      <a:pt x="529" y="28740"/>
                      <a:pt x="28884" y="385"/>
                      <a:pt x="63851" y="385"/>
                    </a:cubicBezTo>
                    <a:lnTo>
                      <a:pt x="63851" y="385"/>
                    </a:lnTo>
                    <a:cubicBezTo>
                      <a:pt x="98818" y="385"/>
                      <a:pt x="127165" y="28740"/>
                      <a:pt x="127165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89" name="图形 214">
            <a:extLst>
              <a:ext uri="{FF2B5EF4-FFF2-40B4-BE49-F238E27FC236}">
                <a16:creationId xmlns:a16="http://schemas.microsoft.com/office/drawing/2014/main" id="{7CE9F5A4-527D-4EF1-BD82-0C41B419D5DE}"/>
              </a:ext>
            </a:extLst>
          </p:cNvPr>
          <p:cNvGrpSpPr/>
          <p:nvPr/>
        </p:nvGrpSpPr>
        <p:grpSpPr>
          <a:xfrm>
            <a:off x="745141" y="1389085"/>
            <a:ext cx="1693250" cy="1024536"/>
            <a:chOff x="745141" y="1389085"/>
            <a:chExt cx="1693250" cy="1024536"/>
          </a:xfrm>
          <a:solidFill>
            <a:srgbClr val="FFCC00"/>
          </a:solidFill>
        </p:grpSpPr>
        <p:grpSp>
          <p:nvGrpSpPr>
            <p:cNvPr id="290" name="图形 214">
              <a:extLst>
                <a:ext uri="{FF2B5EF4-FFF2-40B4-BE49-F238E27FC236}">
                  <a16:creationId xmlns:a16="http://schemas.microsoft.com/office/drawing/2014/main" id="{1DE2A08D-80B5-8A9F-474A-EC3ABCDAD712}"/>
                </a:ext>
              </a:extLst>
            </p:cNvPr>
            <p:cNvGrpSpPr/>
            <p:nvPr/>
          </p:nvGrpSpPr>
          <p:grpSpPr>
            <a:xfrm>
              <a:off x="745141" y="1389085"/>
              <a:ext cx="1693250" cy="89506"/>
              <a:chOff x="745141" y="1389085"/>
              <a:chExt cx="1693250" cy="89506"/>
            </a:xfrm>
            <a:solidFill>
              <a:srgbClr val="FFCC00"/>
            </a:solidFill>
          </p:grpSpPr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F80A1015-C354-AB5E-CDE4-396ED28E7A9E}"/>
                  </a:ext>
                </a:extLst>
              </p:cNvPr>
              <p:cNvSpPr/>
              <p:nvPr/>
            </p:nvSpPr>
            <p:spPr>
              <a:xfrm>
                <a:off x="2348892" y="1389085"/>
                <a:ext cx="89500" cy="89506"/>
              </a:xfrm>
              <a:custGeom>
                <a:avLst/>
                <a:gdLst>
                  <a:gd name="connsiteX0" fmla="*/ 89167 w 89500"/>
                  <a:gd name="connsiteY0" fmla="*/ 44665 h 89506"/>
                  <a:gd name="connsiteX1" fmla="*/ 76063 w 89500"/>
                  <a:gd name="connsiteY1" fmla="*/ 76311 h 89506"/>
                  <a:gd name="connsiteX2" fmla="*/ 44417 w 89500"/>
                  <a:gd name="connsiteY2" fmla="*/ 89415 h 89506"/>
                  <a:gd name="connsiteX3" fmla="*/ 44406 w 89500"/>
                  <a:gd name="connsiteY3" fmla="*/ 89415 h 89506"/>
                  <a:gd name="connsiteX4" fmla="*/ 12771 w 89500"/>
                  <a:gd name="connsiteY4" fmla="*/ 76311 h 89506"/>
                  <a:gd name="connsiteX5" fmla="*/ 12765 w 89500"/>
                  <a:gd name="connsiteY5" fmla="*/ 76305 h 89506"/>
                  <a:gd name="connsiteX6" fmla="*/ -333 w 89500"/>
                  <a:gd name="connsiteY6" fmla="*/ 44665 h 89506"/>
                  <a:gd name="connsiteX7" fmla="*/ -333 w 89500"/>
                  <a:gd name="connsiteY7" fmla="*/ 44653 h 89506"/>
                  <a:gd name="connsiteX8" fmla="*/ 44417 w 89500"/>
                  <a:gd name="connsiteY8" fmla="*/ -91 h 89506"/>
                  <a:gd name="connsiteX9" fmla="*/ 44423 w 89500"/>
                  <a:gd name="connsiteY9" fmla="*/ -91 h 89506"/>
                  <a:gd name="connsiteX10" fmla="*/ 89167 w 89500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665"/>
                    </a:moveTo>
                    <a:cubicBezTo>
                      <a:pt x="89167" y="56532"/>
                      <a:pt x="84454" y="67915"/>
                      <a:pt x="76063" y="76311"/>
                    </a:cubicBezTo>
                    <a:cubicBezTo>
                      <a:pt x="67667" y="84701"/>
                      <a:pt x="56284" y="89415"/>
                      <a:pt x="44417" y="89415"/>
                    </a:cubicBezTo>
                    <a:lnTo>
                      <a:pt x="44406" y="89415"/>
                    </a:lnTo>
                    <a:cubicBezTo>
                      <a:pt x="32544" y="89415"/>
                      <a:pt x="21161" y="84701"/>
                      <a:pt x="12771" y="76311"/>
                    </a:cubicBezTo>
                    <a:lnTo>
                      <a:pt x="12765" y="76305"/>
                    </a:lnTo>
                    <a:cubicBezTo>
                      <a:pt x="4375" y="67909"/>
                      <a:pt x="-339" y="56532"/>
                      <a:pt x="-333" y="44665"/>
                    </a:cubicBezTo>
                    <a:lnTo>
                      <a:pt x="-333" y="44653"/>
                    </a:lnTo>
                    <a:cubicBezTo>
                      <a:pt x="-333" y="19944"/>
                      <a:pt x="19702" y="-91"/>
                      <a:pt x="44417" y="-91"/>
                    </a:cubicBezTo>
                    <a:lnTo>
                      <a:pt x="44423" y="-91"/>
                    </a:lnTo>
                    <a:cubicBezTo>
                      <a:pt x="69138" y="-86"/>
                      <a:pt x="89167" y="19950"/>
                      <a:pt x="89167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D91EFDC6-C282-59A5-DACF-B775BCB45449}"/>
                  </a:ext>
                </a:extLst>
              </p:cNvPr>
              <p:cNvSpPr/>
              <p:nvPr/>
            </p:nvSpPr>
            <p:spPr>
              <a:xfrm>
                <a:off x="2148418" y="1389085"/>
                <a:ext cx="89506" cy="89506"/>
              </a:xfrm>
              <a:custGeom>
                <a:avLst/>
                <a:gdLst>
                  <a:gd name="connsiteX0" fmla="*/ 89175 w 89506"/>
                  <a:gd name="connsiteY0" fmla="*/ 44665 h 89506"/>
                  <a:gd name="connsiteX1" fmla="*/ 76071 w 89506"/>
                  <a:gd name="connsiteY1" fmla="*/ 76311 h 89506"/>
                  <a:gd name="connsiteX2" fmla="*/ 44424 w 89506"/>
                  <a:gd name="connsiteY2" fmla="*/ 89415 h 89506"/>
                  <a:gd name="connsiteX3" fmla="*/ 44413 w 89506"/>
                  <a:gd name="connsiteY3" fmla="*/ 89415 h 89506"/>
                  <a:gd name="connsiteX4" fmla="*/ 12778 w 89506"/>
                  <a:gd name="connsiteY4" fmla="*/ 76311 h 89506"/>
                  <a:gd name="connsiteX5" fmla="*/ 12773 w 89506"/>
                  <a:gd name="connsiteY5" fmla="*/ 76305 h 89506"/>
                  <a:gd name="connsiteX6" fmla="*/ -332 w 89506"/>
                  <a:gd name="connsiteY6" fmla="*/ 44665 h 89506"/>
                  <a:gd name="connsiteX7" fmla="*/ -332 w 89506"/>
                  <a:gd name="connsiteY7" fmla="*/ 44653 h 89506"/>
                  <a:gd name="connsiteX8" fmla="*/ 44424 w 89506"/>
                  <a:gd name="connsiteY8" fmla="*/ -91 h 89506"/>
                  <a:gd name="connsiteX9" fmla="*/ 44424 w 89506"/>
                  <a:gd name="connsiteY9" fmla="*/ -91 h 89506"/>
                  <a:gd name="connsiteX10" fmla="*/ 89175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665"/>
                    </a:moveTo>
                    <a:cubicBezTo>
                      <a:pt x="89175" y="56595"/>
                      <a:pt x="84427" y="67955"/>
                      <a:pt x="76071" y="76311"/>
                    </a:cubicBezTo>
                    <a:cubicBezTo>
                      <a:pt x="67714" y="84667"/>
                      <a:pt x="56355" y="89415"/>
                      <a:pt x="44424" y="89415"/>
                    </a:cubicBezTo>
                    <a:lnTo>
                      <a:pt x="44413" y="89415"/>
                    </a:lnTo>
                    <a:cubicBezTo>
                      <a:pt x="32551" y="89415"/>
                      <a:pt x="21169" y="84701"/>
                      <a:pt x="12778" y="76311"/>
                    </a:cubicBezTo>
                    <a:lnTo>
                      <a:pt x="12773" y="76305"/>
                    </a:lnTo>
                    <a:cubicBezTo>
                      <a:pt x="4382" y="67909"/>
                      <a:pt x="-332" y="56532"/>
                      <a:pt x="-332" y="44665"/>
                    </a:cubicBezTo>
                    <a:lnTo>
                      <a:pt x="-332" y="44653"/>
                    </a:lnTo>
                    <a:cubicBezTo>
                      <a:pt x="-326" y="19944"/>
                      <a:pt x="19709" y="-91"/>
                      <a:pt x="44424" y="-91"/>
                    </a:cubicBezTo>
                    <a:lnTo>
                      <a:pt x="44424" y="-91"/>
                    </a:lnTo>
                    <a:cubicBezTo>
                      <a:pt x="69139" y="-86"/>
                      <a:pt x="89175" y="19950"/>
                      <a:pt x="89175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CFBA9B14-DF2C-118C-D57B-21134BDF7DB1}"/>
                  </a:ext>
                </a:extLst>
              </p:cNvPr>
              <p:cNvSpPr/>
              <p:nvPr/>
            </p:nvSpPr>
            <p:spPr>
              <a:xfrm>
                <a:off x="1947951" y="1389085"/>
                <a:ext cx="89506" cy="89506"/>
              </a:xfrm>
              <a:custGeom>
                <a:avLst/>
                <a:gdLst>
                  <a:gd name="connsiteX0" fmla="*/ 89177 w 89506"/>
                  <a:gd name="connsiteY0" fmla="*/ 44665 h 89506"/>
                  <a:gd name="connsiteX1" fmla="*/ 76067 w 89506"/>
                  <a:gd name="connsiteY1" fmla="*/ 76311 h 89506"/>
                  <a:gd name="connsiteX2" fmla="*/ 44426 w 89506"/>
                  <a:gd name="connsiteY2" fmla="*/ 89415 h 89506"/>
                  <a:gd name="connsiteX3" fmla="*/ 44415 w 89506"/>
                  <a:gd name="connsiteY3" fmla="*/ 89415 h 89506"/>
                  <a:gd name="connsiteX4" fmla="*/ 12780 w 89506"/>
                  <a:gd name="connsiteY4" fmla="*/ 76311 h 89506"/>
                  <a:gd name="connsiteX5" fmla="*/ 12774 w 89506"/>
                  <a:gd name="connsiteY5" fmla="*/ 76305 h 89506"/>
                  <a:gd name="connsiteX6" fmla="*/ -330 w 89506"/>
                  <a:gd name="connsiteY6" fmla="*/ 44665 h 89506"/>
                  <a:gd name="connsiteX7" fmla="*/ -330 w 89506"/>
                  <a:gd name="connsiteY7" fmla="*/ 44659 h 89506"/>
                  <a:gd name="connsiteX8" fmla="*/ 44426 w 89506"/>
                  <a:gd name="connsiteY8" fmla="*/ -91 h 89506"/>
                  <a:gd name="connsiteX9" fmla="*/ 44426 w 89506"/>
                  <a:gd name="connsiteY9" fmla="*/ -91 h 89506"/>
                  <a:gd name="connsiteX10" fmla="*/ 89177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665"/>
                    </a:moveTo>
                    <a:cubicBezTo>
                      <a:pt x="89177" y="56657"/>
                      <a:pt x="84388" y="67989"/>
                      <a:pt x="76067" y="76311"/>
                    </a:cubicBezTo>
                    <a:cubicBezTo>
                      <a:pt x="67750" y="84627"/>
                      <a:pt x="56419" y="89415"/>
                      <a:pt x="44426" y="89415"/>
                    </a:cubicBezTo>
                    <a:lnTo>
                      <a:pt x="44415" y="89415"/>
                    </a:lnTo>
                    <a:cubicBezTo>
                      <a:pt x="32553" y="89415"/>
                      <a:pt x="21170" y="84701"/>
                      <a:pt x="12780" y="76311"/>
                    </a:cubicBezTo>
                    <a:lnTo>
                      <a:pt x="12774" y="76305"/>
                    </a:lnTo>
                    <a:cubicBezTo>
                      <a:pt x="4384" y="67909"/>
                      <a:pt x="-330" y="56532"/>
                      <a:pt x="-330" y="44665"/>
                    </a:cubicBezTo>
                    <a:lnTo>
                      <a:pt x="-330" y="44659"/>
                    </a:lnTo>
                    <a:cubicBezTo>
                      <a:pt x="-324" y="19944"/>
                      <a:pt x="19711" y="-91"/>
                      <a:pt x="44426" y="-91"/>
                    </a:cubicBezTo>
                    <a:lnTo>
                      <a:pt x="44426" y="-91"/>
                    </a:lnTo>
                    <a:cubicBezTo>
                      <a:pt x="69141" y="-86"/>
                      <a:pt x="89177" y="19950"/>
                      <a:pt x="89177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C280D779-D307-F082-2F99-8C4F16DBB8FA}"/>
                  </a:ext>
                </a:extLst>
              </p:cNvPr>
              <p:cNvSpPr/>
              <p:nvPr/>
            </p:nvSpPr>
            <p:spPr>
              <a:xfrm>
                <a:off x="1747484" y="1389085"/>
                <a:ext cx="89506" cy="89506"/>
              </a:xfrm>
              <a:custGeom>
                <a:avLst/>
                <a:gdLst>
                  <a:gd name="connsiteX0" fmla="*/ 89178 w 89506"/>
                  <a:gd name="connsiteY0" fmla="*/ 44665 h 89506"/>
                  <a:gd name="connsiteX1" fmla="*/ 76068 w 89506"/>
                  <a:gd name="connsiteY1" fmla="*/ 76311 h 89506"/>
                  <a:gd name="connsiteX2" fmla="*/ 44428 w 89506"/>
                  <a:gd name="connsiteY2" fmla="*/ 89415 h 89506"/>
                  <a:gd name="connsiteX3" fmla="*/ 44422 w 89506"/>
                  <a:gd name="connsiteY3" fmla="*/ 89415 h 89506"/>
                  <a:gd name="connsiteX4" fmla="*/ 12782 w 89506"/>
                  <a:gd name="connsiteY4" fmla="*/ 76311 h 89506"/>
                  <a:gd name="connsiteX5" fmla="*/ 12776 w 89506"/>
                  <a:gd name="connsiteY5" fmla="*/ 76305 h 89506"/>
                  <a:gd name="connsiteX6" fmla="*/ -328 w 89506"/>
                  <a:gd name="connsiteY6" fmla="*/ 44665 h 89506"/>
                  <a:gd name="connsiteX7" fmla="*/ -328 w 89506"/>
                  <a:gd name="connsiteY7" fmla="*/ 44659 h 89506"/>
                  <a:gd name="connsiteX8" fmla="*/ 44428 w 89506"/>
                  <a:gd name="connsiteY8" fmla="*/ -91 h 89506"/>
                  <a:gd name="connsiteX9" fmla="*/ 44428 w 89506"/>
                  <a:gd name="connsiteY9" fmla="*/ -91 h 89506"/>
                  <a:gd name="connsiteX10" fmla="*/ 89178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665"/>
                    </a:moveTo>
                    <a:cubicBezTo>
                      <a:pt x="89178" y="56714"/>
                      <a:pt x="84350" y="68029"/>
                      <a:pt x="76068" y="76311"/>
                    </a:cubicBezTo>
                    <a:cubicBezTo>
                      <a:pt x="67786" y="84593"/>
                      <a:pt x="56478" y="89415"/>
                      <a:pt x="44428" y="89415"/>
                    </a:cubicBezTo>
                    <a:lnTo>
                      <a:pt x="44422" y="89415"/>
                    </a:lnTo>
                    <a:cubicBezTo>
                      <a:pt x="32555" y="89415"/>
                      <a:pt x="21172" y="84701"/>
                      <a:pt x="12782" y="76311"/>
                    </a:cubicBezTo>
                    <a:lnTo>
                      <a:pt x="12776" y="76305"/>
                    </a:lnTo>
                    <a:cubicBezTo>
                      <a:pt x="4386" y="67915"/>
                      <a:pt x="-328" y="56532"/>
                      <a:pt x="-328" y="44665"/>
                    </a:cubicBezTo>
                    <a:lnTo>
                      <a:pt x="-328" y="44659"/>
                    </a:lnTo>
                    <a:cubicBezTo>
                      <a:pt x="-322" y="19944"/>
                      <a:pt x="19713" y="-91"/>
                      <a:pt x="44428" y="-91"/>
                    </a:cubicBezTo>
                    <a:lnTo>
                      <a:pt x="44428" y="-91"/>
                    </a:lnTo>
                    <a:cubicBezTo>
                      <a:pt x="69143" y="-86"/>
                      <a:pt x="89178" y="19950"/>
                      <a:pt x="89178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B0F8FFE6-0BD6-5DFF-44C7-1A66C44706A6}"/>
                  </a:ext>
                </a:extLst>
              </p:cNvPr>
              <p:cNvSpPr/>
              <p:nvPr/>
            </p:nvSpPr>
            <p:spPr>
              <a:xfrm>
                <a:off x="1547016" y="1389085"/>
                <a:ext cx="89506" cy="89506"/>
              </a:xfrm>
              <a:custGeom>
                <a:avLst/>
                <a:gdLst>
                  <a:gd name="connsiteX0" fmla="*/ 89180 w 89506"/>
                  <a:gd name="connsiteY0" fmla="*/ 44665 h 89506"/>
                  <a:gd name="connsiteX1" fmla="*/ 76070 w 89506"/>
                  <a:gd name="connsiteY1" fmla="*/ 76311 h 89506"/>
                  <a:gd name="connsiteX2" fmla="*/ 44430 w 89506"/>
                  <a:gd name="connsiteY2" fmla="*/ 89415 h 89506"/>
                  <a:gd name="connsiteX3" fmla="*/ 44424 w 89506"/>
                  <a:gd name="connsiteY3" fmla="*/ 89415 h 89506"/>
                  <a:gd name="connsiteX4" fmla="*/ 12784 w 89506"/>
                  <a:gd name="connsiteY4" fmla="*/ 76311 h 89506"/>
                  <a:gd name="connsiteX5" fmla="*/ 12778 w 89506"/>
                  <a:gd name="connsiteY5" fmla="*/ 76305 h 89506"/>
                  <a:gd name="connsiteX6" fmla="*/ -326 w 89506"/>
                  <a:gd name="connsiteY6" fmla="*/ 44665 h 89506"/>
                  <a:gd name="connsiteX7" fmla="*/ -326 w 89506"/>
                  <a:gd name="connsiteY7" fmla="*/ 44659 h 89506"/>
                  <a:gd name="connsiteX8" fmla="*/ 44424 w 89506"/>
                  <a:gd name="connsiteY8" fmla="*/ -91 h 89506"/>
                  <a:gd name="connsiteX9" fmla="*/ 44430 w 89506"/>
                  <a:gd name="connsiteY9" fmla="*/ -91 h 89506"/>
                  <a:gd name="connsiteX10" fmla="*/ 89180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665"/>
                    </a:moveTo>
                    <a:cubicBezTo>
                      <a:pt x="89180" y="56777"/>
                      <a:pt x="84318" y="68063"/>
                      <a:pt x="76070" y="76311"/>
                    </a:cubicBezTo>
                    <a:cubicBezTo>
                      <a:pt x="67828" y="84553"/>
                      <a:pt x="56542" y="89415"/>
                      <a:pt x="44430" y="89415"/>
                    </a:cubicBezTo>
                    <a:lnTo>
                      <a:pt x="44424" y="89415"/>
                    </a:lnTo>
                    <a:cubicBezTo>
                      <a:pt x="32557" y="89415"/>
                      <a:pt x="21174" y="84701"/>
                      <a:pt x="12784" y="76311"/>
                    </a:cubicBezTo>
                    <a:lnTo>
                      <a:pt x="12778" y="76305"/>
                    </a:lnTo>
                    <a:cubicBezTo>
                      <a:pt x="4388" y="67915"/>
                      <a:pt x="-326" y="56532"/>
                      <a:pt x="-326" y="44665"/>
                    </a:cubicBezTo>
                    <a:lnTo>
                      <a:pt x="-326" y="44659"/>
                    </a:lnTo>
                    <a:cubicBezTo>
                      <a:pt x="-326" y="19944"/>
                      <a:pt x="19709" y="-91"/>
                      <a:pt x="44424" y="-91"/>
                    </a:cubicBezTo>
                    <a:lnTo>
                      <a:pt x="44430" y="-91"/>
                    </a:lnTo>
                    <a:cubicBezTo>
                      <a:pt x="69145" y="-86"/>
                      <a:pt x="89180" y="19950"/>
                      <a:pt x="89180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305D8F42-5137-A688-EF8C-E2D2A9D56116}"/>
                  </a:ext>
                </a:extLst>
              </p:cNvPr>
              <p:cNvSpPr/>
              <p:nvPr/>
            </p:nvSpPr>
            <p:spPr>
              <a:xfrm>
                <a:off x="1346549" y="1389085"/>
                <a:ext cx="89506" cy="89506"/>
              </a:xfrm>
              <a:custGeom>
                <a:avLst/>
                <a:gdLst>
                  <a:gd name="connsiteX0" fmla="*/ 89182 w 89506"/>
                  <a:gd name="connsiteY0" fmla="*/ 44665 h 89506"/>
                  <a:gd name="connsiteX1" fmla="*/ 76072 w 89506"/>
                  <a:gd name="connsiteY1" fmla="*/ 76311 h 89506"/>
                  <a:gd name="connsiteX2" fmla="*/ 44431 w 89506"/>
                  <a:gd name="connsiteY2" fmla="*/ 89415 h 89506"/>
                  <a:gd name="connsiteX3" fmla="*/ 44426 w 89506"/>
                  <a:gd name="connsiteY3" fmla="*/ 89415 h 89506"/>
                  <a:gd name="connsiteX4" fmla="*/ 12785 w 89506"/>
                  <a:gd name="connsiteY4" fmla="*/ 76311 h 89506"/>
                  <a:gd name="connsiteX5" fmla="*/ 12780 w 89506"/>
                  <a:gd name="connsiteY5" fmla="*/ 76305 h 89506"/>
                  <a:gd name="connsiteX6" fmla="*/ -325 w 89506"/>
                  <a:gd name="connsiteY6" fmla="*/ 44665 h 89506"/>
                  <a:gd name="connsiteX7" fmla="*/ -325 w 89506"/>
                  <a:gd name="connsiteY7" fmla="*/ 44659 h 89506"/>
                  <a:gd name="connsiteX8" fmla="*/ 44426 w 89506"/>
                  <a:gd name="connsiteY8" fmla="*/ -91 h 89506"/>
                  <a:gd name="connsiteX9" fmla="*/ 44431 w 89506"/>
                  <a:gd name="connsiteY9" fmla="*/ -91 h 89506"/>
                  <a:gd name="connsiteX10" fmla="*/ 89182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665"/>
                    </a:moveTo>
                    <a:cubicBezTo>
                      <a:pt x="89182" y="56840"/>
                      <a:pt x="84280" y="68097"/>
                      <a:pt x="76072" y="76311"/>
                    </a:cubicBezTo>
                    <a:cubicBezTo>
                      <a:pt x="67864" y="84519"/>
                      <a:pt x="56606" y="89415"/>
                      <a:pt x="44431" y="89415"/>
                    </a:cubicBezTo>
                    <a:lnTo>
                      <a:pt x="44426" y="89415"/>
                    </a:lnTo>
                    <a:cubicBezTo>
                      <a:pt x="32558" y="89415"/>
                      <a:pt x="21176" y="84701"/>
                      <a:pt x="12785" y="76311"/>
                    </a:cubicBezTo>
                    <a:lnTo>
                      <a:pt x="12780" y="76305"/>
                    </a:lnTo>
                    <a:cubicBezTo>
                      <a:pt x="4390" y="67915"/>
                      <a:pt x="-325" y="56532"/>
                      <a:pt x="-325" y="44665"/>
                    </a:cubicBezTo>
                    <a:lnTo>
                      <a:pt x="-325" y="44659"/>
                    </a:lnTo>
                    <a:cubicBezTo>
                      <a:pt x="-325" y="19944"/>
                      <a:pt x="19711" y="-91"/>
                      <a:pt x="44426" y="-91"/>
                    </a:cubicBezTo>
                    <a:lnTo>
                      <a:pt x="44431" y="-91"/>
                    </a:lnTo>
                    <a:cubicBezTo>
                      <a:pt x="69146" y="-86"/>
                      <a:pt x="89182" y="19950"/>
                      <a:pt x="89182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C26B0FF5-3FE5-A09B-CF67-580B25170B58}"/>
                  </a:ext>
                </a:extLst>
              </p:cNvPr>
              <p:cNvSpPr/>
              <p:nvPr/>
            </p:nvSpPr>
            <p:spPr>
              <a:xfrm>
                <a:off x="1146082" y="1389085"/>
                <a:ext cx="89506" cy="89506"/>
              </a:xfrm>
              <a:custGeom>
                <a:avLst/>
                <a:gdLst>
                  <a:gd name="connsiteX0" fmla="*/ 89184 w 89506"/>
                  <a:gd name="connsiteY0" fmla="*/ 44665 h 89506"/>
                  <a:gd name="connsiteX1" fmla="*/ 76074 w 89506"/>
                  <a:gd name="connsiteY1" fmla="*/ 76311 h 89506"/>
                  <a:gd name="connsiteX2" fmla="*/ 44433 w 89506"/>
                  <a:gd name="connsiteY2" fmla="*/ 89415 h 89506"/>
                  <a:gd name="connsiteX3" fmla="*/ 44428 w 89506"/>
                  <a:gd name="connsiteY3" fmla="*/ 89415 h 89506"/>
                  <a:gd name="connsiteX4" fmla="*/ 12787 w 89506"/>
                  <a:gd name="connsiteY4" fmla="*/ 76311 h 89506"/>
                  <a:gd name="connsiteX5" fmla="*/ 12782 w 89506"/>
                  <a:gd name="connsiteY5" fmla="*/ 76305 h 89506"/>
                  <a:gd name="connsiteX6" fmla="*/ -323 w 89506"/>
                  <a:gd name="connsiteY6" fmla="*/ 44665 h 89506"/>
                  <a:gd name="connsiteX7" fmla="*/ -323 w 89506"/>
                  <a:gd name="connsiteY7" fmla="*/ 44659 h 89506"/>
                  <a:gd name="connsiteX8" fmla="*/ 44428 w 89506"/>
                  <a:gd name="connsiteY8" fmla="*/ -91 h 89506"/>
                  <a:gd name="connsiteX9" fmla="*/ 44428 w 89506"/>
                  <a:gd name="connsiteY9" fmla="*/ -91 h 89506"/>
                  <a:gd name="connsiteX10" fmla="*/ 89184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665"/>
                    </a:moveTo>
                    <a:cubicBezTo>
                      <a:pt x="89184" y="56902"/>
                      <a:pt x="84247" y="68137"/>
                      <a:pt x="76074" y="76311"/>
                    </a:cubicBezTo>
                    <a:cubicBezTo>
                      <a:pt x="67900" y="84479"/>
                      <a:pt x="56665" y="89415"/>
                      <a:pt x="44433" y="89415"/>
                    </a:cubicBezTo>
                    <a:lnTo>
                      <a:pt x="44428" y="89415"/>
                    </a:lnTo>
                    <a:cubicBezTo>
                      <a:pt x="32560" y="89415"/>
                      <a:pt x="21177" y="84701"/>
                      <a:pt x="12787" y="76311"/>
                    </a:cubicBezTo>
                    <a:lnTo>
                      <a:pt x="12782" y="76305"/>
                    </a:lnTo>
                    <a:cubicBezTo>
                      <a:pt x="4391" y="67915"/>
                      <a:pt x="-323" y="56532"/>
                      <a:pt x="-323" y="44665"/>
                    </a:cubicBezTo>
                    <a:lnTo>
                      <a:pt x="-323" y="44659"/>
                    </a:lnTo>
                    <a:cubicBezTo>
                      <a:pt x="-323" y="19944"/>
                      <a:pt x="19713" y="-91"/>
                      <a:pt x="44428" y="-91"/>
                    </a:cubicBezTo>
                    <a:lnTo>
                      <a:pt x="44428" y="-91"/>
                    </a:lnTo>
                    <a:cubicBezTo>
                      <a:pt x="69143" y="-86"/>
                      <a:pt x="89184" y="19950"/>
                      <a:pt x="89184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B1861DDF-D671-BBD9-2235-122EACA1803E}"/>
                  </a:ext>
                </a:extLst>
              </p:cNvPr>
              <p:cNvSpPr/>
              <p:nvPr/>
            </p:nvSpPr>
            <p:spPr>
              <a:xfrm>
                <a:off x="945614" y="1389085"/>
                <a:ext cx="89500" cy="89506"/>
              </a:xfrm>
              <a:custGeom>
                <a:avLst/>
                <a:gdLst>
                  <a:gd name="connsiteX0" fmla="*/ 89180 w 89500"/>
                  <a:gd name="connsiteY0" fmla="*/ 44665 h 89506"/>
                  <a:gd name="connsiteX1" fmla="*/ 76075 w 89500"/>
                  <a:gd name="connsiteY1" fmla="*/ 76311 h 89506"/>
                  <a:gd name="connsiteX2" fmla="*/ 44435 w 89500"/>
                  <a:gd name="connsiteY2" fmla="*/ 89415 h 89506"/>
                  <a:gd name="connsiteX3" fmla="*/ 44429 w 89500"/>
                  <a:gd name="connsiteY3" fmla="*/ 89415 h 89506"/>
                  <a:gd name="connsiteX4" fmla="*/ 12789 w 89500"/>
                  <a:gd name="connsiteY4" fmla="*/ 76317 h 89506"/>
                  <a:gd name="connsiteX5" fmla="*/ 12783 w 89500"/>
                  <a:gd name="connsiteY5" fmla="*/ 76311 h 89506"/>
                  <a:gd name="connsiteX6" fmla="*/ -321 w 89500"/>
                  <a:gd name="connsiteY6" fmla="*/ 44665 h 89506"/>
                  <a:gd name="connsiteX7" fmla="*/ -321 w 89500"/>
                  <a:gd name="connsiteY7" fmla="*/ 44665 h 89506"/>
                  <a:gd name="connsiteX8" fmla="*/ 44429 w 89500"/>
                  <a:gd name="connsiteY8" fmla="*/ -91 h 89506"/>
                  <a:gd name="connsiteX9" fmla="*/ 44429 w 89500"/>
                  <a:gd name="connsiteY9" fmla="*/ -91 h 89506"/>
                  <a:gd name="connsiteX10" fmla="*/ 89180 w 89500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665"/>
                    </a:moveTo>
                    <a:cubicBezTo>
                      <a:pt x="89180" y="56959"/>
                      <a:pt x="84209" y="68171"/>
                      <a:pt x="76075" y="76311"/>
                    </a:cubicBezTo>
                    <a:cubicBezTo>
                      <a:pt x="67942" y="84445"/>
                      <a:pt x="56730" y="89415"/>
                      <a:pt x="44435" y="89415"/>
                    </a:cubicBezTo>
                    <a:lnTo>
                      <a:pt x="44429" y="89415"/>
                    </a:lnTo>
                    <a:cubicBezTo>
                      <a:pt x="32562" y="89415"/>
                      <a:pt x="21179" y="84701"/>
                      <a:pt x="12789" y="76317"/>
                    </a:cubicBezTo>
                    <a:lnTo>
                      <a:pt x="12783" y="76311"/>
                    </a:lnTo>
                    <a:cubicBezTo>
                      <a:pt x="4393" y="67915"/>
                      <a:pt x="-321" y="56532"/>
                      <a:pt x="-321" y="44665"/>
                    </a:cubicBezTo>
                    <a:lnTo>
                      <a:pt x="-321" y="44665"/>
                    </a:lnTo>
                    <a:cubicBezTo>
                      <a:pt x="-321" y="19950"/>
                      <a:pt x="19714" y="-91"/>
                      <a:pt x="44429" y="-91"/>
                    </a:cubicBezTo>
                    <a:lnTo>
                      <a:pt x="44429" y="-91"/>
                    </a:lnTo>
                    <a:cubicBezTo>
                      <a:pt x="69144" y="-86"/>
                      <a:pt x="89180" y="19950"/>
                      <a:pt x="89180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8EA0334A-76C5-6BF8-DF92-B52E89C4FCC2}"/>
                  </a:ext>
                </a:extLst>
              </p:cNvPr>
              <p:cNvSpPr/>
              <p:nvPr/>
            </p:nvSpPr>
            <p:spPr>
              <a:xfrm>
                <a:off x="745141" y="1389085"/>
                <a:ext cx="89506" cy="89506"/>
              </a:xfrm>
              <a:custGeom>
                <a:avLst/>
                <a:gdLst>
                  <a:gd name="connsiteX0" fmla="*/ 89187 w 89506"/>
                  <a:gd name="connsiteY0" fmla="*/ 44665 h 89506"/>
                  <a:gd name="connsiteX1" fmla="*/ 76083 w 89506"/>
                  <a:gd name="connsiteY1" fmla="*/ 76311 h 89506"/>
                  <a:gd name="connsiteX2" fmla="*/ 44442 w 89506"/>
                  <a:gd name="connsiteY2" fmla="*/ 89415 h 89506"/>
                  <a:gd name="connsiteX3" fmla="*/ 44437 w 89506"/>
                  <a:gd name="connsiteY3" fmla="*/ 89415 h 89506"/>
                  <a:gd name="connsiteX4" fmla="*/ 12796 w 89506"/>
                  <a:gd name="connsiteY4" fmla="*/ 76317 h 89506"/>
                  <a:gd name="connsiteX5" fmla="*/ 12791 w 89506"/>
                  <a:gd name="connsiteY5" fmla="*/ 76311 h 89506"/>
                  <a:gd name="connsiteX6" fmla="*/ -319 w 89506"/>
                  <a:gd name="connsiteY6" fmla="*/ 44665 h 89506"/>
                  <a:gd name="connsiteX7" fmla="*/ -319 w 89506"/>
                  <a:gd name="connsiteY7" fmla="*/ 44665 h 89506"/>
                  <a:gd name="connsiteX8" fmla="*/ 44437 w 89506"/>
                  <a:gd name="connsiteY8" fmla="*/ -91 h 89506"/>
                  <a:gd name="connsiteX9" fmla="*/ 44437 w 89506"/>
                  <a:gd name="connsiteY9" fmla="*/ -91 h 89506"/>
                  <a:gd name="connsiteX10" fmla="*/ 89187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665"/>
                    </a:moveTo>
                    <a:cubicBezTo>
                      <a:pt x="89187" y="57022"/>
                      <a:pt x="84177" y="68211"/>
                      <a:pt x="76083" y="76311"/>
                    </a:cubicBezTo>
                    <a:cubicBezTo>
                      <a:pt x="67983" y="84405"/>
                      <a:pt x="56800" y="89415"/>
                      <a:pt x="44442" y="89415"/>
                    </a:cubicBezTo>
                    <a:lnTo>
                      <a:pt x="44437" y="89415"/>
                    </a:lnTo>
                    <a:cubicBezTo>
                      <a:pt x="32569" y="89415"/>
                      <a:pt x="21187" y="84701"/>
                      <a:pt x="12796" y="76317"/>
                    </a:cubicBezTo>
                    <a:lnTo>
                      <a:pt x="12791" y="76311"/>
                    </a:lnTo>
                    <a:cubicBezTo>
                      <a:pt x="4400" y="67915"/>
                      <a:pt x="-319" y="56532"/>
                      <a:pt x="-319" y="44665"/>
                    </a:cubicBezTo>
                    <a:lnTo>
                      <a:pt x="-319" y="44665"/>
                    </a:lnTo>
                    <a:cubicBezTo>
                      <a:pt x="-319" y="19950"/>
                      <a:pt x="19722" y="-91"/>
                      <a:pt x="44437" y="-91"/>
                    </a:cubicBezTo>
                    <a:lnTo>
                      <a:pt x="44437" y="-91"/>
                    </a:lnTo>
                    <a:cubicBezTo>
                      <a:pt x="69152" y="-91"/>
                      <a:pt x="89187" y="19950"/>
                      <a:pt x="89187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00" name="图形 214">
              <a:extLst>
                <a:ext uri="{FF2B5EF4-FFF2-40B4-BE49-F238E27FC236}">
                  <a16:creationId xmlns:a16="http://schemas.microsoft.com/office/drawing/2014/main" id="{63D47471-CB6C-9A19-8487-76C6841633B3}"/>
                </a:ext>
              </a:extLst>
            </p:cNvPr>
            <p:cNvGrpSpPr/>
            <p:nvPr/>
          </p:nvGrpSpPr>
          <p:grpSpPr>
            <a:xfrm>
              <a:off x="745141" y="1570059"/>
              <a:ext cx="1693250" cy="89506"/>
              <a:chOff x="745141" y="1570059"/>
              <a:chExt cx="1693250" cy="89506"/>
            </a:xfrm>
            <a:solidFill>
              <a:srgbClr val="FFCC00"/>
            </a:solidFill>
          </p:grpSpPr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7A9495F4-4228-8B04-E9AA-A0D131E7D313}"/>
                  </a:ext>
                </a:extLst>
              </p:cNvPr>
              <p:cNvSpPr/>
              <p:nvPr/>
            </p:nvSpPr>
            <p:spPr>
              <a:xfrm>
                <a:off x="2348892" y="1570059"/>
                <a:ext cx="89500" cy="89506"/>
              </a:xfrm>
              <a:custGeom>
                <a:avLst/>
                <a:gdLst>
                  <a:gd name="connsiteX0" fmla="*/ 89167 w 89500"/>
                  <a:gd name="connsiteY0" fmla="*/ 44695 h 89506"/>
                  <a:gd name="connsiteX1" fmla="*/ 76063 w 89500"/>
                  <a:gd name="connsiteY1" fmla="*/ 76341 h 89506"/>
                  <a:gd name="connsiteX2" fmla="*/ 44417 w 89500"/>
                  <a:gd name="connsiteY2" fmla="*/ 89445 h 89506"/>
                  <a:gd name="connsiteX3" fmla="*/ 44406 w 89500"/>
                  <a:gd name="connsiteY3" fmla="*/ 89445 h 89506"/>
                  <a:gd name="connsiteX4" fmla="*/ 12771 w 89500"/>
                  <a:gd name="connsiteY4" fmla="*/ 76341 h 89506"/>
                  <a:gd name="connsiteX5" fmla="*/ 12765 w 89500"/>
                  <a:gd name="connsiteY5" fmla="*/ 76335 h 89506"/>
                  <a:gd name="connsiteX6" fmla="*/ -333 w 89500"/>
                  <a:gd name="connsiteY6" fmla="*/ 44695 h 89506"/>
                  <a:gd name="connsiteX7" fmla="*/ -333 w 89500"/>
                  <a:gd name="connsiteY7" fmla="*/ 44683 h 89506"/>
                  <a:gd name="connsiteX8" fmla="*/ 44417 w 89500"/>
                  <a:gd name="connsiteY8" fmla="*/ -61 h 89506"/>
                  <a:gd name="connsiteX9" fmla="*/ 44423 w 89500"/>
                  <a:gd name="connsiteY9" fmla="*/ -61 h 89506"/>
                  <a:gd name="connsiteX10" fmla="*/ 89167 w 89500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695"/>
                    </a:moveTo>
                    <a:cubicBezTo>
                      <a:pt x="89167" y="56562"/>
                      <a:pt x="84454" y="67945"/>
                      <a:pt x="76063" y="76341"/>
                    </a:cubicBezTo>
                    <a:cubicBezTo>
                      <a:pt x="67667" y="84731"/>
                      <a:pt x="56284" y="89445"/>
                      <a:pt x="44417" y="89445"/>
                    </a:cubicBezTo>
                    <a:lnTo>
                      <a:pt x="44406" y="89445"/>
                    </a:lnTo>
                    <a:cubicBezTo>
                      <a:pt x="32544" y="89445"/>
                      <a:pt x="21161" y="84731"/>
                      <a:pt x="12771" y="76341"/>
                    </a:cubicBezTo>
                    <a:lnTo>
                      <a:pt x="12765" y="76335"/>
                    </a:lnTo>
                    <a:cubicBezTo>
                      <a:pt x="4375" y="67939"/>
                      <a:pt x="-339" y="56562"/>
                      <a:pt x="-333" y="44695"/>
                    </a:cubicBezTo>
                    <a:lnTo>
                      <a:pt x="-333" y="44683"/>
                    </a:lnTo>
                    <a:cubicBezTo>
                      <a:pt x="-333" y="19974"/>
                      <a:pt x="19702" y="-61"/>
                      <a:pt x="44417" y="-61"/>
                    </a:cubicBezTo>
                    <a:lnTo>
                      <a:pt x="44423" y="-61"/>
                    </a:lnTo>
                    <a:cubicBezTo>
                      <a:pt x="69138" y="-55"/>
                      <a:pt x="89167" y="19980"/>
                      <a:pt x="89167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EF8034F5-C4F5-764A-B9F9-D8CD3B353CA6}"/>
                  </a:ext>
                </a:extLst>
              </p:cNvPr>
              <p:cNvSpPr/>
              <p:nvPr/>
            </p:nvSpPr>
            <p:spPr>
              <a:xfrm>
                <a:off x="2148418" y="1570059"/>
                <a:ext cx="89506" cy="89506"/>
              </a:xfrm>
              <a:custGeom>
                <a:avLst/>
                <a:gdLst>
                  <a:gd name="connsiteX0" fmla="*/ 89175 w 89506"/>
                  <a:gd name="connsiteY0" fmla="*/ 44695 h 89506"/>
                  <a:gd name="connsiteX1" fmla="*/ 76071 w 89506"/>
                  <a:gd name="connsiteY1" fmla="*/ 76341 h 89506"/>
                  <a:gd name="connsiteX2" fmla="*/ 44424 w 89506"/>
                  <a:gd name="connsiteY2" fmla="*/ 89445 h 89506"/>
                  <a:gd name="connsiteX3" fmla="*/ 44413 w 89506"/>
                  <a:gd name="connsiteY3" fmla="*/ 89445 h 89506"/>
                  <a:gd name="connsiteX4" fmla="*/ 12778 w 89506"/>
                  <a:gd name="connsiteY4" fmla="*/ 76341 h 89506"/>
                  <a:gd name="connsiteX5" fmla="*/ 12773 w 89506"/>
                  <a:gd name="connsiteY5" fmla="*/ 76335 h 89506"/>
                  <a:gd name="connsiteX6" fmla="*/ -332 w 89506"/>
                  <a:gd name="connsiteY6" fmla="*/ 44695 h 89506"/>
                  <a:gd name="connsiteX7" fmla="*/ -332 w 89506"/>
                  <a:gd name="connsiteY7" fmla="*/ 44683 h 89506"/>
                  <a:gd name="connsiteX8" fmla="*/ 44424 w 89506"/>
                  <a:gd name="connsiteY8" fmla="*/ -61 h 89506"/>
                  <a:gd name="connsiteX9" fmla="*/ 44424 w 89506"/>
                  <a:gd name="connsiteY9" fmla="*/ -61 h 89506"/>
                  <a:gd name="connsiteX10" fmla="*/ 89175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695"/>
                    </a:moveTo>
                    <a:cubicBezTo>
                      <a:pt x="89175" y="56625"/>
                      <a:pt x="84427" y="67985"/>
                      <a:pt x="76071" y="76341"/>
                    </a:cubicBezTo>
                    <a:cubicBezTo>
                      <a:pt x="67714" y="84697"/>
                      <a:pt x="56355" y="89445"/>
                      <a:pt x="44424" y="89445"/>
                    </a:cubicBezTo>
                    <a:lnTo>
                      <a:pt x="44413" y="89445"/>
                    </a:lnTo>
                    <a:cubicBezTo>
                      <a:pt x="32551" y="89445"/>
                      <a:pt x="21169" y="84731"/>
                      <a:pt x="12778" y="76341"/>
                    </a:cubicBezTo>
                    <a:lnTo>
                      <a:pt x="12773" y="76335"/>
                    </a:lnTo>
                    <a:cubicBezTo>
                      <a:pt x="4382" y="67939"/>
                      <a:pt x="-332" y="56562"/>
                      <a:pt x="-332" y="44695"/>
                    </a:cubicBezTo>
                    <a:lnTo>
                      <a:pt x="-332" y="44683"/>
                    </a:lnTo>
                    <a:cubicBezTo>
                      <a:pt x="-326" y="19974"/>
                      <a:pt x="19709" y="-61"/>
                      <a:pt x="44424" y="-61"/>
                    </a:cubicBezTo>
                    <a:lnTo>
                      <a:pt x="44424" y="-61"/>
                    </a:lnTo>
                    <a:cubicBezTo>
                      <a:pt x="69139" y="-55"/>
                      <a:pt x="89175" y="19980"/>
                      <a:pt x="89175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B655F19B-7CF5-3099-A413-6090AEFDE3A9}"/>
                  </a:ext>
                </a:extLst>
              </p:cNvPr>
              <p:cNvSpPr/>
              <p:nvPr/>
            </p:nvSpPr>
            <p:spPr>
              <a:xfrm>
                <a:off x="1947951" y="1570059"/>
                <a:ext cx="89506" cy="89506"/>
              </a:xfrm>
              <a:custGeom>
                <a:avLst/>
                <a:gdLst>
                  <a:gd name="connsiteX0" fmla="*/ 89177 w 89506"/>
                  <a:gd name="connsiteY0" fmla="*/ 44695 h 89506"/>
                  <a:gd name="connsiteX1" fmla="*/ 76067 w 89506"/>
                  <a:gd name="connsiteY1" fmla="*/ 76341 h 89506"/>
                  <a:gd name="connsiteX2" fmla="*/ 44426 w 89506"/>
                  <a:gd name="connsiteY2" fmla="*/ 89445 h 89506"/>
                  <a:gd name="connsiteX3" fmla="*/ 44415 w 89506"/>
                  <a:gd name="connsiteY3" fmla="*/ 89445 h 89506"/>
                  <a:gd name="connsiteX4" fmla="*/ 12780 w 89506"/>
                  <a:gd name="connsiteY4" fmla="*/ 76341 h 89506"/>
                  <a:gd name="connsiteX5" fmla="*/ 12774 w 89506"/>
                  <a:gd name="connsiteY5" fmla="*/ 76335 h 89506"/>
                  <a:gd name="connsiteX6" fmla="*/ -330 w 89506"/>
                  <a:gd name="connsiteY6" fmla="*/ 44695 h 89506"/>
                  <a:gd name="connsiteX7" fmla="*/ -330 w 89506"/>
                  <a:gd name="connsiteY7" fmla="*/ 44689 h 89506"/>
                  <a:gd name="connsiteX8" fmla="*/ 44426 w 89506"/>
                  <a:gd name="connsiteY8" fmla="*/ -61 h 89506"/>
                  <a:gd name="connsiteX9" fmla="*/ 44426 w 89506"/>
                  <a:gd name="connsiteY9" fmla="*/ -61 h 89506"/>
                  <a:gd name="connsiteX10" fmla="*/ 89177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695"/>
                    </a:moveTo>
                    <a:cubicBezTo>
                      <a:pt x="89177" y="56688"/>
                      <a:pt x="84388" y="68019"/>
                      <a:pt x="76067" y="76341"/>
                    </a:cubicBezTo>
                    <a:cubicBezTo>
                      <a:pt x="67750" y="84657"/>
                      <a:pt x="56419" y="89445"/>
                      <a:pt x="44426" y="89445"/>
                    </a:cubicBezTo>
                    <a:lnTo>
                      <a:pt x="44415" y="89445"/>
                    </a:lnTo>
                    <a:cubicBezTo>
                      <a:pt x="32553" y="89445"/>
                      <a:pt x="21170" y="84731"/>
                      <a:pt x="12780" y="76341"/>
                    </a:cubicBezTo>
                    <a:lnTo>
                      <a:pt x="12774" y="76335"/>
                    </a:lnTo>
                    <a:cubicBezTo>
                      <a:pt x="4384" y="67939"/>
                      <a:pt x="-330" y="56562"/>
                      <a:pt x="-330" y="44695"/>
                    </a:cubicBezTo>
                    <a:lnTo>
                      <a:pt x="-330" y="44689"/>
                    </a:lnTo>
                    <a:cubicBezTo>
                      <a:pt x="-324" y="19974"/>
                      <a:pt x="19711" y="-61"/>
                      <a:pt x="44426" y="-61"/>
                    </a:cubicBezTo>
                    <a:lnTo>
                      <a:pt x="44426" y="-61"/>
                    </a:lnTo>
                    <a:cubicBezTo>
                      <a:pt x="69141" y="-55"/>
                      <a:pt x="89177" y="19980"/>
                      <a:pt x="89177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813A10A3-AEB6-1B9E-57C9-77AEB3E0277B}"/>
                  </a:ext>
                </a:extLst>
              </p:cNvPr>
              <p:cNvSpPr/>
              <p:nvPr/>
            </p:nvSpPr>
            <p:spPr>
              <a:xfrm>
                <a:off x="1747484" y="1570059"/>
                <a:ext cx="89506" cy="89506"/>
              </a:xfrm>
              <a:custGeom>
                <a:avLst/>
                <a:gdLst>
                  <a:gd name="connsiteX0" fmla="*/ 89178 w 89506"/>
                  <a:gd name="connsiteY0" fmla="*/ 44695 h 89506"/>
                  <a:gd name="connsiteX1" fmla="*/ 76068 w 89506"/>
                  <a:gd name="connsiteY1" fmla="*/ 76341 h 89506"/>
                  <a:gd name="connsiteX2" fmla="*/ 44428 w 89506"/>
                  <a:gd name="connsiteY2" fmla="*/ 89445 h 89506"/>
                  <a:gd name="connsiteX3" fmla="*/ 44422 w 89506"/>
                  <a:gd name="connsiteY3" fmla="*/ 89445 h 89506"/>
                  <a:gd name="connsiteX4" fmla="*/ 12782 w 89506"/>
                  <a:gd name="connsiteY4" fmla="*/ 76341 h 89506"/>
                  <a:gd name="connsiteX5" fmla="*/ 12776 w 89506"/>
                  <a:gd name="connsiteY5" fmla="*/ 76335 h 89506"/>
                  <a:gd name="connsiteX6" fmla="*/ -328 w 89506"/>
                  <a:gd name="connsiteY6" fmla="*/ 44695 h 89506"/>
                  <a:gd name="connsiteX7" fmla="*/ -328 w 89506"/>
                  <a:gd name="connsiteY7" fmla="*/ 44689 h 89506"/>
                  <a:gd name="connsiteX8" fmla="*/ 44428 w 89506"/>
                  <a:gd name="connsiteY8" fmla="*/ -61 h 89506"/>
                  <a:gd name="connsiteX9" fmla="*/ 44428 w 89506"/>
                  <a:gd name="connsiteY9" fmla="*/ -61 h 89506"/>
                  <a:gd name="connsiteX10" fmla="*/ 89178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695"/>
                    </a:moveTo>
                    <a:cubicBezTo>
                      <a:pt x="89178" y="56745"/>
                      <a:pt x="84350" y="68059"/>
                      <a:pt x="76068" y="76341"/>
                    </a:cubicBezTo>
                    <a:cubicBezTo>
                      <a:pt x="67786" y="84623"/>
                      <a:pt x="56478" y="89445"/>
                      <a:pt x="44428" y="89445"/>
                    </a:cubicBezTo>
                    <a:lnTo>
                      <a:pt x="44422" y="89445"/>
                    </a:lnTo>
                    <a:cubicBezTo>
                      <a:pt x="32555" y="89445"/>
                      <a:pt x="21172" y="84731"/>
                      <a:pt x="12782" y="76341"/>
                    </a:cubicBezTo>
                    <a:lnTo>
                      <a:pt x="12776" y="76335"/>
                    </a:lnTo>
                    <a:cubicBezTo>
                      <a:pt x="4386" y="67945"/>
                      <a:pt x="-328" y="56562"/>
                      <a:pt x="-328" y="44695"/>
                    </a:cubicBezTo>
                    <a:lnTo>
                      <a:pt x="-328" y="44689"/>
                    </a:lnTo>
                    <a:cubicBezTo>
                      <a:pt x="-322" y="19974"/>
                      <a:pt x="19713" y="-61"/>
                      <a:pt x="44428" y="-61"/>
                    </a:cubicBezTo>
                    <a:lnTo>
                      <a:pt x="44428" y="-61"/>
                    </a:lnTo>
                    <a:cubicBezTo>
                      <a:pt x="69143" y="-55"/>
                      <a:pt x="89178" y="19980"/>
                      <a:pt x="89178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F84D95F9-E78F-3E21-1773-CA7E0C3AABD6}"/>
                  </a:ext>
                </a:extLst>
              </p:cNvPr>
              <p:cNvSpPr/>
              <p:nvPr/>
            </p:nvSpPr>
            <p:spPr>
              <a:xfrm>
                <a:off x="1547016" y="1570059"/>
                <a:ext cx="89506" cy="89506"/>
              </a:xfrm>
              <a:custGeom>
                <a:avLst/>
                <a:gdLst>
                  <a:gd name="connsiteX0" fmla="*/ 89180 w 89506"/>
                  <a:gd name="connsiteY0" fmla="*/ 44695 h 89506"/>
                  <a:gd name="connsiteX1" fmla="*/ 76070 w 89506"/>
                  <a:gd name="connsiteY1" fmla="*/ 76341 h 89506"/>
                  <a:gd name="connsiteX2" fmla="*/ 44430 w 89506"/>
                  <a:gd name="connsiteY2" fmla="*/ 89445 h 89506"/>
                  <a:gd name="connsiteX3" fmla="*/ 44424 w 89506"/>
                  <a:gd name="connsiteY3" fmla="*/ 89445 h 89506"/>
                  <a:gd name="connsiteX4" fmla="*/ 12784 w 89506"/>
                  <a:gd name="connsiteY4" fmla="*/ 76341 h 89506"/>
                  <a:gd name="connsiteX5" fmla="*/ 12778 w 89506"/>
                  <a:gd name="connsiteY5" fmla="*/ 76335 h 89506"/>
                  <a:gd name="connsiteX6" fmla="*/ -326 w 89506"/>
                  <a:gd name="connsiteY6" fmla="*/ 44695 h 89506"/>
                  <a:gd name="connsiteX7" fmla="*/ -326 w 89506"/>
                  <a:gd name="connsiteY7" fmla="*/ 44689 h 89506"/>
                  <a:gd name="connsiteX8" fmla="*/ 44424 w 89506"/>
                  <a:gd name="connsiteY8" fmla="*/ -61 h 89506"/>
                  <a:gd name="connsiteX9" fmla="*/ 44430 w 89506"/>
                  <a:gd name="connsiteY9" fmla="*/ -61 h 89506"/>
                  <a:gd name="connsiteX10" fmla="*/ 89180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695"/>
                    </a:moveTo>
                    <a:cubicBezTo>
                      <a:pt x="89180" y="56807"/>
                      <a:pt x="84318" y="68093"/>
                      <a:pt x="76070" y="76341"/>
                    </a:cubicBezTo>
                    <a:cubicBezTo>
                      <a:pt x="67828" y="84583"/>
                      <a:pt x="56542" y="89445"/>
                      <a:pt x="44430" y="89445"/>
                    </a:cubicBezTo>
                    <a:lnTo>
                      <a:pt x="44424" y="89445"/>
                    </a:lnTo>
                    <a:cubicBezTo>
                      <a:pt x="32557" y="89445"/>
                      <a:pt x="21174" y="84731"/>
                      <a:pt x="12784" y="76341"/>
                    </a:cubicBezTo>
                    <a:lnTo>
                      <a:pt x="12778" y="76335"/>
                    </a:lnTo>
                    <a:cubicBezTo>
                      <a:pt x="4388" y="67945"/>
                      <a:pt x="-326" y="56562"/>
                      <a:pt x="-326" y="44695"/>
                    </a:cubicBezTo>
                    <a:lnTo>
                      <a:pt x="-326" y="44689"/>
                    </a:lnTo>
                    <a:cubicBezTo>
                      <a:pt x="-326" y="19974"/>
                      <a:pt x="19709" y="-61"/>
                      <a:pt x="44424" y="-61"/>
                    </a:cubicBezTo>
                    <a:lnTo>
                      <a:pt x="44430" y="-61"/>
                    </a:lnTo>
                    <a:cubicBezTo>
                      <a:pt x="69145" y="-55"/>
                      <a:pt x="89180" y="19980"/>
                      <a:pt x="89180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2041F7B4-4165-0751-0B91-E8ABF581936B}"/>
                  </a:ext>
                </a:extLst>
              </p:cNvPr>
              <p:cNvSpPr/>
              <p:nvPr/>
            </p:nvSpPr>
            <p:spPr>
              <a:xfrm>
                <a:off x="1346549" y="1570059"/>
                <a:ext cx="89506" cy="89506"/>
              </a:xfrm>
              <a:custGeom>
                <a:avLst/>
                <a:gdLst>
                  <a:gd name="connsiteX0" fmla="*/ 89182 w 89506"/>
                  <a:gd name="connsiteY0" fmla="*/ 44695 h 89506"/>
                  <a:gd name="connsiteX1" fmla="*/ 76072 w 89506"/>
                  <a:gd name="connsiteY1" fmla="*/ 76341 h 89506"/>
                  <a:gd name="connsiteX2" fmla="*/ 44431 w 89506"/>
                  <a:gd name="connsiteY2" fmla="*/ 89445 h 89506"/>
                  <a:gd name="connsiteX3" fmla="*/ 44426 w 89506"/>
                  <a:gd name="connsiteY3" fmla="*/ 89445 h 89506"/>
                  <a:gd name="connsiteX4" fmla="*/ 12785 w 89506"/>
                  <a:gd name="connsiteY4" fmla="*/ 76341 h 89506"/>
                  <a:gd name="connsiteX5" fmla="*/ 12780 w 89506"/>
                  <a:gd name="connsiteY5" fmla="*/ 76335 h 89506"/>
                  <a:gd name="connsiteX6" fmla="*/ -325 w 89506"/>
                  <a:gd name="connsiteY6" fmla="*/ 44695 h 89506"/>
                  <a:gd name="connsiteX7" fmla="*/ -325 w 89506"/>
                  <a:gd name="connsiteY7" fmla="*/ 44689 h 89506"/>
                  <a:gd name="connsiteX8" fmla="*/ 44426 w 89506"/>
                  <a:gd name="connsiteY8" fmla="*/ -61 h 89506"/>
                  <a:gd name="connsiteX9" fmla="*/ 44431 w 89506"/>
                  <a:gd name="connsiteY9" fmla="*/ -61 h 89506"/>
                  <a:gd name="connsiteX10" fmla="*/ 89182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695"/>
                    </a:moveTo>
                    <a:cubicBezTo>
                      <a:pt x="89182" y="56870"/>
                      <a:pt x="84280" y="68127"/>
                      <a:pt x="76072" y="76341"/>
                    </a:cubicBezTo>
                    <a:cubicBezTo>
                      <a:pt x="67864" y="84549"/>
                      <a:pt x="56606" y="89445"/>
                      <a:pt x="44431" y="89445"/>
                    </a:cubicBezTo>
                    <a:lnTo>
                      <a:pt x="44426" y="89445"/>
                    </a:lnTo>
                    <a:cubicBezTo>
                      <a:pt x="32558" y="89445"/>
                      <a:pt x="21176" y="84731"/>
                      <a:pt x="12785" y="76341"/>
                    </a:cubicBezTo>
                    <a:lnTo>
                      <a:pt x="12780" y="76335"/>
                    </a:lnTo>
                    <a:cubicBezTo>
                      <a:pt x="4390" y="67945"/>
                      <a:pt x="-325" y="56562"/>
                      <a:pt x="-325" y="44695"/>
                    </a:cubicBezTo>
                    <a:lnTo>
                      <a:pt x="-325" y="44689"/>
                    </a:lnTo>
                    <a:cubicBezTo>
                      <a:pt x="-325" y="19974"/>
                      <a:pt x="19711" y="-61"/>
                      <a:pt x="44426" y="-61"/>
                    </a:cubicBezTo>
                    <a:lnTo>
                      <a:pt x="44431" y="-61"/>
                    </a:lnTo>
                    <a:cubicBezTo>
                      <a:pt x="69146" y="-55"/>
                      <a:pt x="89182" y="19980"/>
                      <a:pt x="89182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2555A985-718B-2818-030F-EF2A9BD604EB}"/>
                  </a:ext>
                </a:extLst>
              </p:cNvPr>
              <p:cNvSpPr/>
              <p:nvPr/>
            </p:nvSpPr>
            <p:spPr>
              <a:xfrm>
                <a:off x="1146082" y="1570059"/>
                <a:ext cx="89506" cy="89506"/>
              </a:xfrm>
              <a:custGeom>
                <a:avLst/>
                <a:gdLst>
                  <a:gd name="connsiteX0" fmla="*/ 89184 w 89506"/>
                  <a:gd name="connsiteY0" fmla="*/ 44695 h 89506"/>
                  <a:gd name="connsiteX1" fmla="*/ 76074 w 89506"/>
                  <a:gd name="connsiteY1" fmla="*/ 76341 h 89506"/>
                  <a:gd name="connsiteX2" fmla="*/ 44433 w 89506"/>
                  <a:gd name="connsiteY2" fmla="*/ 89445 h 89506"/>
                  <a:gd name="connsiteX3" fmla="*/ 44428 w 89506"/>
                  <a:gd name="connsiteY3" fmla="*/ 89445 h 89506"/>
                  <a:gd name="connsiteX4" fmla="*/ 12787 w 89506"/>
                  <a:gd name="connsiteY4" fmla="*/ 76341 h 89506"/>
                  <a:gd name="connsiteX5" fmla="*/ 12782 w 89506"/>
                  <a:gd name="connsiteY5" fmla="*/ 76335 h 89506"/>
                  <a:gd name="connsiteX6" fmla="*/ -323 w 89506"/>
                  <a:gd name="connsiteY6" fmla="*/ 44695 h 89506"/>
                  <a:gd name="connsiteX7" fmla="*/ -323 w 89506"/>
                  <a:gd name="connsiteY7" fmla="*/ 44689 h 89506"/>
                  <a:gd name="connsiteX8" fmla="*/ 44428 w 89506"/>
                  <a:gd name="connsiteY8" fmla="*/ -61 h 89506"/>
                  <a:gd name="connsiteX9" fmla="*/ 44428 w 89506"/>
                  <a:gd name="connsiteY9" fmla="*/ -61 h 89506"/>
                  <a:gd name="connsiteX10" fmla="*/ 89184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695"/>
                    </a:moveTo>
                    <a:cubicBezTo>
                      <a:pt x="89184" y="56933"/>
                      <a:pt x="84247" y="68167"/>
                      <a:pt x="76074" y="76341"/>
                    </a:cubicBezTo>
                    <a:cubicBezTo>
                      <a:pt x="67900" y="84509"/>
                      <a:pt x="56665" y="89445"/>
                      <a:pt x="44433" y="89445"/>
                    </a:cubicBezTo>
                    <a:lnTo>
                      <a:pt x="44428" y="89445"/>
                    </a:lnTo>
                    <a:cubicBezTo>
                      <a:pt x="32560" y="89445"/>
                      <a:pt x="21177" y="84731"/>
                      <a:pt x="12787" y="76341"/>
                    </a:cubicBezTo>
                    <a:lnTo>
                      <a:pt x="12782" y="76335"/>
                    </a:lnTo>
                    <a:cubicBezTo>
                      <a:pt x="4391" y="67945"/>
                      <a:pt x="-323" y="56562"/>
                      <a:pt x="-323" y="44695"/>
                    </a:cubicBezTo>
                    <a:lnTo>
                      <a:pt x="-323" y="44689"/>
                    </a:lnTo>
                    <a:cubicBezTo>
                      <a:pt x="-323" y="19974"/>
                      <a:pt x="19713" y="-61"/>
                      <a:pt x="44428" y="-61"/>
                    </a:cubicBezTo>
                    <a:lnTo>
                      <a:pt x="44428" y="-61"/>
                    </a:lnTo>
                    <a:cubicBezTo>
                      <a:pt x="69143" y="-55"/>
                      <a:pt x="89184" y="19980"/>
                      <a:pt x="89184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D760171A-0659-1CD4-2DE8-ECD9EAD7E864}"/>
                  </a:ext>
                </a:extLst>
              </p:cNvPr>
              <p:cNvSpPr/>
              <p:nvPr/>
            </p:nvSpPr>
            <p:spPr>
              <a:xfrm>
                <a:off x="945614" y="1570059"/>
                <a:ext cx="89500" cy="89506"/>
              </a:xfrm>
              <a:custGeom>
                <a:avLst/>
                <a:gdLst>
                  <a:gd name="connsiteX0" fmla="*/ 89180 w 89500"/>
                  <a:gd name="connsiteY0" fmla="*/ 44695 h 89506"/>
                  <a:gd name="connsiteX1" fmla="*/ 76075 w 89500"/>
                  <a:gd name="connsiteY1" fmla="*/ 76341 h 89506"/>
                  <a:gd name="connsiteX2" fmla="*/ 44435 w 89500"/>
                  <a:gd name="connsiteY2" fmla="*/ 89445 h 89506"/>
                  <a:gd name="connsiteX3" fmla="*/ 44429 w 89500"/>
                  <a:gd name="connsiteY3" fmla="*/ 89445 h 89506"/>
                  <a:gd name="connsiteX4" fmla="*/ 12789 w 89500"/>
                  <a:gd name="connsiteY4" fmla="*/ 76347 h 89506"/>
                  <a:gd name="connsiteX5" fmla="*/ 12783 w 89500"/>
                  <a:gd name="connsiteY5" fmla="*/ 76341 h 89506"/>
                  <a:gd name="connsiteX6" fmla="*/ -321 w 89500"/>
                  <a:gd name="connsiteY6" fmla="*/ 44695 h 89506"/>
                  <a:gd name="connsiteX7" fmla="*/ -321 w 89500"/>
                  <a:gd name="connsiteY7" fmla="*/ 44695 h 89506"/>
                  <a:gd name="connsiteX8" fmla="*/ 44429 w 89500"/>
                  <a:gd name="connsiteY8" fmla="*/ -61 h 89506"/>
                  <a:gd name="connsiteX9" fmla="*/ 44429 w 89500"/>
                  <a:gd name="connsiteY9" fmla="*/ -61 h 89506"/>
                  <a:gd name="connsiteX10" fmla="*/ 89180 w 89500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695"/>
                    </a:moveTo>
                    <a:cubicBezTo>
                      <a:pt x="89180" y="56990"/>
                      <a:pt x="84209" y="68202"/>
                      <a:pt x="76075" y="76341"/>
                    </a:cubicBezTo>
                    <a:cubicBezTo>
                      <a:pt x="67942" y="84475"/>
                      <a:pt x="56730" y="89445"/>
                      <a:pt x="44435" y="89445"/>
                    </a:cubicBezTo>
                    <a:lnTo>
                      <a:pt x="44429" y="89445"/>
                    </a:lnTo>
                    <a:cubicBezTo>
                      <a:pt x="32562" y="89445"/>
                      <a:pt x="21179" y="84731"/>
                      <a:pt x="12789" y="76347"/>
                    </a:cubicBezTo>
                    <a:lnTo>
                      <a:pt x="12783" y="76341"/>
                    </a:lnTo>
                    <a:cubicBezTo>
                      <a:pt x="4393" y="67945"/>
                      <a:pt x="-321" y="56562"/>
                      <a:pt x="-321" y="44695"/>
                    </a:cubicBezTo>
                    <a:lnTo>
                      <a:pt x="-321" y="44695"/>
                    </a:lnTo>
                    <a:cubicBezTo>
                      <a:pt x="-321" y="19980"/>
                      <a:pt x="19714" y="-61"/>
                      <a:pt x="44429" y="-61"/>
                    </a:cubicBezTo>
                    <a:lnTo>
                      <a:pt x="44429" y="-61"/>
                    </a:lnTo>
                    <a:cubicBezTo>
                      <a:pt x="69144" y="-55"/>
                      <a:pt x="89180" y="19980"/>
                      <a:pt x="89180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F191C925-84C8-3F2F-155A-0AE691DFBE17}"/>
                  </a:ext>
                </a:extLst>
              </p:cNvPr>
              <p:cNvSpPr/>
              <p:nvPr/>
            </p:nvSpPr>
            <p:spPr>
              <a:xfrm>
                <a:off x="745141" y="1570059"/>
                <a:ext cx="89506" cy="89506"/>
              </a:xfrm>
              <a:custGeom>
                <a:avLst/>
                <a:gdLst>
                  <a:gd name="connsiteX0" fmla="*/ 89187 w 89506"/>
                  <a:gd name="connsiteY0" fmla="*/ 44695 h 89506"/>
                  <a:gd name="connsiteX1" fmla="*/ 76083 w 89506"/>
                  <a:gd name="connsiteY1" fmla="*/ 76341 h 89506"/>
                  <a:gd name="connsiteX2" fmla="*/ 44442 w 89506"/>
                  <a:gd name="connsiteY2" fmla="*/ 89445 h 89506"/>
                  <a:gd name="connsiteX3" fmla="*/ 44437 w 89506"/>
                  <a:gd name="connsiteY3" fmla="*/ 89445 h 89506"/>
                  <a:gd name="connsiteX4" fmla="*/ 12796 w 89506"/>
                  <a:gd name="connsiteY4" fmla="*/ 76347 h 89506"/>
                  <a:gd name="connsiteX5" fmla="*/ 12791 w 89506"/>
                  <a:gd name="connsiteY5" fmla="*/ 76341 h 89506"/>
                  <a:gd name="connsiteX6" fmla="*/ -319 w 89506"/>
                  <a:gd name="connsiteY6" fmla="*/ 44695 h 89506"/>
                  <a:gd name="connsiteX7" fmla="*/ -319 w 89506"/>
                  <a:gd name="connsiteY7" fmla="*/ 44695 h 89506"/>
                  <a:gd name="connsiteX8" fmla="*/ 44437 w 89506"/>
                  <a:gd name="connsiteY8" fmla="*/ -61 h 89506"/>
                  <a:gd name="connsiteX9" fmla="*/ 44437 w 89506"/>
                  <a:gd name="connsiteY9" fmla="*/ -61 h 89506"/>
                  <a:gd name="connsiteX10" fmla="*/ 89187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695"/>
                    </a:moveTo>
                    <a:cubicBezTo>
                      <a:pt x="89187" y="57052"/>
                      <a:pt x="84177" y="68241"/>
                      <a:pt x="76083" y="76341"/>
                    </a:cubicBezTo>
                    <a:cubicBezTo>
                      <a:pt x="67983" y="84435"/>
                      <a:pt x="56800" y="89445"/>
                      <a:pt x="44442" y="89445"/>
                    </a:cubicBezTo>
                    <a:lnTo>
                      <a:pt x="44437" y="89445"/>
                    </a:lnTo>
                    <a:cubicBezTo>
                      <a:pt x="32569" y="89445"/>
                      <a:pt x="21187" y="84731"/>
                      <a:pt x="12796" y="76347"/>
                    </a:cubicBezTo>
                    <a:lnTo>
                      <a:pt x="12791" y="76341"/>
                    </a:lnTo>
                    <a:cubicBezTo>
                      <a:pt x="4400" y="67945"/>
                      <a:pt x="-319" y="56562"/>
                      <a:pt x="-319" y="44695"/>
                    </a:cubicBezTo>
                    <a:lnTo>
                      <a:pt x="-319" y="44695"/>
                    </a:lnTo>
                    <a:cubicBezTo>
                      <a:pt x="-319" y="19980"/>
                      <a:pt x="19722" y="-61"/>
                      <a:pt x="44437" y="-61"/>
                    </a:cubicBezTo>
                    <a:lnTo>
                      <a:pt x="44437" y="-61"/>
                    </a:lnTo>
                    <a:cubicBezTo>
                      <a:pt x="69152" y="-61"/>
                      <a:pt x="89187" y="19980"/>
                      <a:pt x="89187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10" name="图形 214">
              <a:extLst>
                <a:ext uri="{FF2B5EF4-FFF2-40B4-BE49-F238E27FC236}">
                  <a16:creationId xmlns:a16="http://schemas.microsoft.com/office/drawing/2014/main" id="{8FD84D93-DEF3-4AD0-3FDA-4CE87CFB0FBD}"/>
                </a:ext>
              </a:extLst>
            </p:cNvPr>
            <p:cNvGrpSpPr/>
            <p:nvPr/>
          </p:nvGrpSpPr>
          <p:grpSpPr>
            <a:xfrm>
              <a:off x="745141" y="1720870"/>
              <a:ext cx="1693250" cy="89506"/>
              <a:chOff x="745141" y="1720870"/>
              <a:chExt cx="1693250" cy="89506"/>
            </a:xfrm>
            <a:solidFill>
              <a:srgbClr val="FFCC00"/>
            </a:solidFill>
          </p:grpSpPr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E9498D15-C8FE-7016-EA63-E416AF9D9830}"/>
                  </a:ext>
                </a:extLst>
              </p:cNvPr>
              <p:cNvSpPr/>
              <p:nvPr/>
            </p:nvSpPr>
            <p:spPr>
              <a:xfrm>
                <a:off x="2348892" y="1720870"/>
                <a:ext cx="89500" cy="89506"/>
              </a:xfrm>
              <a:custGeom>
                <a:avLst/>
                <a:gdLst>
                  <a:gd name="connsiteX0" fmla="*/ 89167 w 89500"/>
                  <a:gd name="connsiteY0" fmla="*/ 44720 h 89506"/>
                  <a:gd name="connsiteX1" fmla="*/ 76063 w 89500"/>
                  <a:gd name="connsiteY1" fmla="*/ 76366 h 89506"/>
                  <a:gd name="connsiteX2" fmla="*/ 44417 w 89500"/>
                  <a:gd name="connsiteY2" fmla="*/ 89470 h 89506"/>
                  <a:gd name="connsiteX3" fmla="*/ 44406 w 89500"/>
                  <a:gd name="connsiteY3" fmla="*/ 89470 h 89506"/>
                  <a:gd name="connsiteX4" fmla="*/ 12771 w 89500"/>
                  <a:gd name="connsiteY4" fmla="*/ 76366 h 89506"/>
                  <a:gd name="connsiteX5" fmla="*/ 12765 w 89500"/>
                  <a:gd name="connsiteY5" fmla="*/ 76361 h 89506"/>
                  <a:gd name="connsiteX6" fmla="*/ -333 w 89500"/>
                  <a:gd name="connsiteY6" fmla="*/ 44720 h 89506"/>
                  <a:gd name="connsiteX7" fmla="*/ -333 w 89500"/>
                  <a:gd name="connsiteY7" fmla="*/ 44709 h 89506"/>
                  <a:gd name="connsiteX8" fmla="*/ 44417 w 89500"/>
                  <a:gd name="connsiteY8" fmla="*/ -36 h 89506"/>
                  <a:gd name="connsiteX9" fmla="*/ 44423 w 89500"/>
                  <a:gd name="connsiteY9" fmla="*/ -36 h 89506"/>
                  <a:gd name="connsiteX10" fmla="*/ 89167 w 89500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720"/>
                    </a:moveTo>
                    <a:cubicBezTo>
                      <a:pt x="89167" y="56587"/>
                      <a:pt x="84454" y="67970"/>
                      <a:pt x="76063" y="76366"/>
                    </a:cubicBezTo>
                    <a:cubicBezTo>
                      <a:pt x="67667" y="84756"/>
                      <a:pt x="56284" y="89470"/>
                      <a:pt x="44417" y="89470"/>
                    </a:cubicBezTo>
                    <a:lnTo>
                      <a:pt x="44406" y="89470"/>
                    </a:lnTo>
                    <a:cubicBezTo>
                      <a:pt x="32544" y="89470"/>
                      <a:pt x="21161" y="84756"/>
                      <a:pt x="12771" y="76366"/>
                    </a:cubicBezTo>
                    <a:lnTo>
                      <a:pt x="12765" y="76361"/>
                    </a:lnTo>
                    <a:cubicBezTo>
                      <a:pt x="4375" y="67964"/>
                      <a:pt x="-339" y="56587"/>
                      <a:pt x="-333" y="44720"/>
                    </a:cubicBezTo>
                    <a:lnTo>
                      <a:pt x="-333" y="44709"/>
                    </a:lnTo>
                    <a:cubicBezTo>
                      <a:pt x="-333" y="19999"/>
                      <a:pt x="19702" y="-36"/>
                      <a:pt x="44417" y="-36"/>
                    </a:cubicBezTo>
                    <a:lnTo>
                      <a:pt x="44423" y="-36"/>
                    </a:lnTo>
                    <a:cubicBezTo>
                      <a:pt x="69138" y="-30"/>
                      <a:pt x="89167" y="20005"/>
                      <a:pt x="89167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52706C69-FC52-6D36-00FF-2671D7F2539E}"/>
                  </a:ext>
                </a:extLst>
              </p:cNvPr>
              <p:cNvSpPr/>
              <p:nvPr/>
            </p:nvSpPr>
            <p:spPr>
              <a:xfrm>
                <a:off x="2148418" y="1720870"/>
                <a:ext cx="89506" cy="89506"/>
              </a:xfrm>
              <a:custGeom>
                <a:avLst/>
                <a:gdLst>
                  <a:gd name="connsiteX0" fmla="*/ 89175 w 89506"/>
                  <a:gd name="connsiteY0" fmla="*/ 44720 h 89506"/>
                  <a:gd name="connsiteX1" fmla="*/ 76071 w 89506"/>
                  <a:gd name="connsiteY1" fmla="*/ 76366 h 89506"/>
                  <a:gd name="connsiteX2" fmla="*/ 44424 w 89506"/>
                  <a:gd name="connsiteY2" fmla="*/ 89470 h 89506"/>
                  <a:gd name="connsiteX3" fmla="*/ 44413 w 89506"/>
                  <a:gd name="connsiteY3" fmla="*/ 89470 h 89506"/>
                  <a:gd name="connsiteX4" fmla="*/ 12778 w 89506"/>
                  <a:gd name="connsiteY4" fmla="*/ 76366 h 89506"/>
                  <a:gd name="connsiteX5" fmla="*/ 12773 w 89506"/>
                  <a:gd name="connsiteY5" fmla="*/ 76361 h 89506"/>
                  <a:gd name="connsiteX6" fmla="*/ -332 w 89506"/>
                  <a:gd name="connsiteY6" fmla="*/ 44720 h 89506"/>
                  <a:gd name="connsiteX7" fmla="*/ -332 w 89506"/>
                  <a:gd name="connsiteY7" fmla="*/ 44709 h 89506"/>
                  <a:gd name="connsiteX8" fmla="*/ 44424 w 89506"/>
                  <a:gd name="connsiteY8" fmla="*/ -36 h 89506"/>
                  <a:gd name="connsiteX9" fmla="*/ 44424 w 89506"/>
                  <a:gd name="connsiteY9" fmla="*/ -36 h 89506"/>
                  <a:gd name="connsiteX10" fmla="*/ 89175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720"/>
                    </a:moveTo>
                    <a:cubicBezTo>
                      <a:pt x="89175" y="56650"/>
                      <a:pt x="84427" y="68010"/>
                      <a:pt x="76071" y="76366"/>
                    </a:cubicBezTo>
                    <a:cubicBezTo>
                      <a:pt x="67714" y="84722"/>
                      <a:pt x="56355" y="89470"/>
                      <a:pt x="44424" y="89470"/>
                    </a:cubicBezTo>
                    <a:lnTo>
                      <a:pt x="44413" y="89470"/>
                    </a:lnTo>
                    <a:cubicBezTo>
                      <a:pt x="32551" y="89470"/>
                      <a:pt x="21169" y="84756"/>
                      <a:pt x="12778" y="76366"/>
                    </a:cubicBezTo>
                    <a:lnTo>
                      <a:pt x="12773" y="76361"/>
                    </a:lnTo>
                    <a:cubicBezTo>
                      <a:pt x="4382" y="67964"/>
                      <a:pt x="-332" y="56587"/>
                      <a:pt x="-332" y="44720"/>
                    </a:cubicBezTo>
                    <a:lnTo>
                      <a:pt x="-332" y="44709"/>
                    </a:lnTo>
                    <a:cubicBezTo>
                      <a:pt x="-326" y="19999"/>
                      <a:pt x="19709" y="-36"/>
                      <a:pt x="44424" y="-36"/>
                    </a:cubicBezTo>
                    <a:lnTo>
                      <a:pt x="44424" y="-36"/>
                    </a:lnTo>
                    <a:cubicBezTo>
                      <a:pt x="69139" y="-30"/>
                      <a:pt x="89175" y="20005"/>
                      <a:pt x="89175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7E662361-C491-E051-178C-1E794A9F2E60}"/>
                  </a:ext>
                </a:extLst>
              </p:cNvPr>
              <p:cNvSpPr/>
              <p:nvPr/>
            </p:nvSpPr>
            <p:spPr>
              <a:xfrm>
                <a:off x="1947951" y="1720870"/>
                <a:ext cx="89506" cy="89506"/>
              </a:xfrm>
              <a:custGeom>
                <a:avLst/>
                <a:gdLst>
                  <a:gd name="connsiteX0" fmla="*/ 89177 w 89506"/>
                  <a:gd name="connsiteY0" fmla="*/ 44720 h 89506"/>
                  <a:gd name="connsiteX1" fmla="*/ 76067 w 89506"/>
                  <a:gd name="connsiteY1" fmla="*/ 76366 h 89506"/>
                  <a:gd name="connsiteX2" fmla="*/ 44426 w 89506"/>
                  <a:gd name="connsiteY2" fmla="*/ 89470 h 89506"/>
                  <a:gd name="connsiteX3" fmla="*/ 44415 w 89506"/>
                  <a:gd name="connsiteY3" fmla="*/ 89470 h 89506"/>
                  <a:gd name="connsiteX4" fmla="*/ 12780 w 89506"/>
                  <a:gd name="connsiteY4" fmla="*/ 76366 h 89506"/>
                  <a:gd name="connsiteX5" fmla="*/ 12774 w 89506"/>
                  <a:gd name="connsiteY5" fmla="*/ 76361 h 89506"/>
                  <a:gd name="connsiteX6" fmla="*/ -330 w 89506"/>
                  <a:gd name="connsiteY6" fmla="*/ 44720 h 89506"/>
                  <a:gd name="connsiteX7" fmla="*/ -330 w 89506"/>
                  <a:gd name="connsiteY7" fmla="*/ 44714 h 89506"/>
                  <a:gd name="connsiteX8" fmla="*/ 44426 w 89506"/>
                  <a:gd name="connsiteY8" fmla="*/ -36 h 89506"/>
                  <a:gd name="connsiteX9" fmla="*/ 44426 w 89506"/>
                  <a:gd name="connsiteY9" fmla="*/ -36 h 89506"/>
                  <a:gd name="connsiteX10" fmla="*/ 89177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720"/>
                    </a:moveTo>
                    <a:cubicBezTo>
                      <a:pt x="89177" y="56713"/>
                      <a:pt x="84388" y="68044"/>
                      <a:pt x="76067" y="76366"/>
                    </a:cubicBezTo>
                    <a:cubicBezTo>
                      <a:pt x="67750" y="84682"/>
                      <a:pt x="56419" y="89470"/>
                      <a:pt x="44426" y="89470"/>
                    </a:cubicBezTo>
                    <a:lnTo>
                      <a:pt x="44415" y="89470"/>
                    </a:lnTo>
                    <a:cubicBezTo>
                      <a:pt x="32553" y="89470"/>
                      <a:pt x="21170" y="84756"/>
                      <a:pt x="12780" y="76366"/>
                    </a:cubicBezTo>
                    <a:lnTo>
                      <a:pt x="12774" y="76361"/>
                    </a:lnTo>
                    <a:cubicBezTo>
                      <a:pt x="4384" y="67964"/>
                      <a:pt x="-330" y="56587"/>
                      <a:pt x="-330" y="44720"/>
                    </a:cubicBezTo>
                    <a:lnTo>
                      <a:pt x="-330" y="44714"/>
                    </a:lnTo>
                    <a:cubicBezTo>
                      <a:pt x="-324" y="19999"/>
                      <a:pt x="19711" y="-36"/>
                      <a:pt x="44426" y="-36"/>
                    </a:cubicBezTo>
                    <a:lnTo>
                      <a:pt x="44426" y="-36"/>
                    </a:lnTo>
                    <a:cubicBezTo>
                      <a:pt x="69141" y="-30"/>
                      <a:pt x="89177" y="20005"/>
                      <a:pt x="89177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AFF0C92E-4560-BAC5-D0B2-E5DA6BD95485}"/>
                  </a:ext>
                </a:extLst>
              </p:cNvPr>
              <p:cNvSpPr/>
              <p:nvPr/>
            </p:nvSpPr>
            <p:spPr>
              <a:xfrm>
                <a:off x="1747484" y="1720870"/>
                <a:ext cx="89506" cy="89506"/>
              </a:xfrm>
              <a:custGeom>
                <a:avLst/>
                <a:gdLst>
                  <a:gd name="connsiteX0" fmla="*/ 89178 w 89506"/>
                  <a:gd name="connsiteY0" fmla="*/ 44720 h 89506"/>
                  <a:gd name="connsiteX1" fmla="*/ 76068 w 89506"/>
                  <a:gd name="connsiteY1" fmla="*/ 76366 h 89506"/>
                  <a:gd name="connsiteX2" fmla="*/ 44428 w 89506"/>
                  <a:gd name="connsiteY2" fmla="*/ 89470 h 89506"/>
                  <a:gd name="connsiteX3" fmla="*/ 44422 w 89506"/>
                  <a:gd name="connsiteY3" fmla="*/ 89470 h 89506"/>
                  <a:gd name="connsiteX4" fmla="*/ 12782 w 89506"/>
                  <a:gd name="connsiteY4" fmla="*/ 76366 h 89506"/>
                  <a:gd name="connsiteX5" fmla="*/ 12776 w 89506"/>
                  <a:gd name="connsiteY5" fmla="*/ 76361 h 89506"/>
                  <a:gd name="connsiteX6" fmla="*/ -328 w 89506"/>
                  <a:gd name="connsiteY6" fmla="*/ 44720 h 89506"/>
                  <a:gd name="connsiteX7" fmla="*/ -328 w 89506"/>
                  <a:gd name="connsiteY7" fmla="*/ 44714 h 89506"/>
                  <a:gd name="connsiteX8" fmla="*/ 44428 w 89506"/>
                  <a:gd name="connsiteY8" fmla="*/ -36 h 89506"/>
                  <a:gd name="connsiteX9" fmla="*/ 44428 w 89506"/>
                  <a:gd name="connsiteY9" fmla="*/ -36 h 89506"/>
                  <a:gd name="connsiteX10" fmla="*/ 89178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720"/>
                    </a:moveTo>
                    <a:cubicBezTo>
                      <a:pt x="89178" y="56770"/>
                      <a:pt x="84350" y="68084"/>
                      <a:pt x="76068" y="76366"/>
                    </a:cubicBezTo>
                    <a:cubicBezTo>
                      <a:pt x="67786" y="84648"/>
                      <a:pt x="56478" y="89470"/>
                      <a:pt x="44428" y="89470"/>
                    </a:cubicBezTo>
                    <a:lnTo>
                      <a:pt x="44422" y="89470"/>
                    </a:lnTo>
                    <a:cubicBezTo>
                      <a:pt x="32555" y="89470"/>
                      <a:pt x="21172" y="84756"/>
                      <a:pt x="12782" y="76366"/>
                    </a:cubicBezTo>
                    <a:lnTo>
                      <a:pt x="12776" y="76361"/>
                    </a:lnTo>
                    <a:cubicBezTo>
                      <a:pt x="4386" y="67970"/>
                      <a:pt x="-328" y="56587"/>
                      <a:pt x="-328" y="44720"/>
                    </a:cubicBezTo>
                    <a:lnTo>
                      <a:pt x="-328" y="44714"/>
                    </a:lnTo>
                    <a:cubicBezTo>
                      <a:pt x="-322" y="19999"/>
                      <a:pt x="19713" y="-36"/>
                      <a:pt x="44428" y="-36"/>
                    </a:cubicBezTo>
                    <a:lnTo>
                      <a:pt x="44428" y="-36"/>
                    </a:lnTo>
                    <a:cubicBezTo>
                      <a:pt x="69143" y="-30"/>
                      <a:pt x="89178" y="20005"/>
                      <a:pt x="89178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AA610650-BCC7-76E3-B96A-6EBC710C99FD}"/>
                  </a:ext>
                </a:extLst>
              </p:cNvPr>
              <p:cNvSpPr/>
              <p:nvPr/>
            </p:nvSpPr>
            <p:spPr>
              <a:xfrm>
                <a:off x="1547016" y="1720870"/>
                <a:ext cx="89506" cy="89506"/>
              </a:xfrm>
              <a:custGeom>
                <a:avLst/>
                <a:gdLst>
                  <a:gd name="connsiteX0" fmla="*/ 89180 w 89506"/>
                  <a:gd name="connsiteY0" fmla="*/ 44720 h 89506"/>
                  <a:gd name="connsiteX1" fmla="*/ 76070 w 89506"/>
                  <a:gd name="connsiteY1" fmla="*/ 76366 h 89506"/>
                  <a:gd name="connsiteX2" fmla="*/ 44430 w 89506"/>
                  <a:gd name="connsiteY2" fmla="*/ 89470 h 89506"/>
                  <a:gd name="connsiteX3" fmla="*/ 44424 w 89506"/>
                  <a:gd name="connsiteY3" fmla="*/ 89470 h 89506"/>
                  <a:gd name="connsiteX4" fmla="*/ 12784 w 89506"/>
                  <a:gd name="connsiteY4" fmla="*/ 76366 h 89506"/>
                  <a:gd name="connsiteX5" fmla="*/ 12778 w 89506"/>
                  <a:gd name="connsiteY5" fmla="*/ 76361 h 89506"/>
                  <a:gd name="connsiteX6" fmla="*/ -326 w 89506"/>
                  <a:gd name="connsiteY6" fmla="*/ 44720 h 89506"/>
                  <a:gd name="connsiteX7" fmla="*/ -326 w 89506"/>
                  <a:gd name="connsiteY7" fmla="*/ 44714 h 89506"/>
                  <a:gd name="connsiteX8" fmla="*/ 44424 w 89506"/>
                  <a:gd name="connsiteY8" fmla="*/ -36 h 89506"/>
                  <a:gd name="connsiteX9" fmla="*/ 44430 w 89506"/>
                  <a:gd name="connsiteY9" fmla="*/ -36 h 89506"/>
                  <a:gd name="connsiteX10" fmla="*/ 89180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720"/>
                    </a:moveTo>
                    <a:cubicBezTo>
                      <a:pt x="89180" y="56832"/>
                      <a:pt x="84318" y="68118"/>
                      <a:pt x="76070" y="76366"/>
                    </a:cubicBezTo>
                    <a:cubicBezTo>
                      <a:pt x="67828" y="84608"/>
                      <a:pt x="56542" y="89470"/>
                      <a:pt x="44430" y="89470"/>
                    </a:cubicBezTo>
                    <a:lnTo>
                      <a:pt x="44424" y="89470"/>
                    </a:lnTo>
                    <a:cubicBezTo>
                      <a:pt x="32557" y="89470"/>
                      <a:pt x="21174" y="84756"/>
                      <a:pt x="12784" y="76366"/>
                    </a:cubicBezTo>
                    <a:lnTo>
                      <a:pt x="12778" y="76361"/>
                    </a:lnTo>
                    <a:cubicBezTo>
                      <a:pt x="4388" y="67970"/>
                      <a:pt x="-326" y="56587"/>
                      <a:pt x="-326" y="44720"/>
                    </a:cubicBezTo>
                    <a:lnTo>
                      <a:pt x="-326" y="44714"/>
                    </a:lnTo>
                    <a:cubicBezTo>
                      <a:pt x="-326" y="19999"/>
                      <a:pt x="19709" y="-36"/>
                      <a:pt x="44424" y="-36"/>
                    </a:cubicBezTo>
                    <a:lnTo>
                      <a:pt x="44430" y="-36"/>
                    </a:lnTo>
                    <a:cubicBezTo>
                      <a:pt x="69145" y="-30"/>
                      <a:pt x="89180" y="20005"/>
                      <a:pt x="89180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1696F27E-7530-2F6F-51E6-120758CAE7AD}"/>
                  </a:ext>
                </a:extLst>
              </p:cNvPr>
              <p:cNvSpPr/>
              <p:nvPr/>
            </p:nvSpPr>
            <p:spPr>
              <a:xfrm>
                <a:off x="1346549" y="1720870"/>
                <a:ext cx="89506" cy="89506"/>
              </a:xfrm>
              <a:custGeom>
                <a:avLst/>
                <a:gdLst>
                  <a:gd name="connsiteX0" fmla="*/ 89182 w 89506"/>
                  <a:gd name="connsiteY0" fmla="*/ 44720 h 89506"/>
                  <a:gd name="connsiteX1" fmla="*/ 76072 w 89506"/>
                  <a:gd name="connsiteY1" fmla="*/ 76366 h 89506"/>
                  <a:gd name="connsiteX2" fmla="*/ 44431 w 89506"/>
                  <a:gd name="connsiteY2" fmla="*/ 89470 h 89506"/>
                  <a:gd name="connsiteX3" fmla="*/ 44426 w 89506"/>
                  <a:gd name="connsiteY3" fmla="*/ 89470 h 89506"/>
                  <a:gd name="connsiteX4" fmla="*/ 12785 w 89506"/>
                  <a:gd name="connsiteY4" fmla="*/ 76366 h 89506"/>
                  <a:gd name="connsiteX5" fmla="*/ 12780 w 89506"/>
                  <a:gd name="connsiteY5" fmla="*/ 76361 h 89506"/>
                  <a:gd name="connsiteX6" fmla="*/ -325 w 89506"/>
                  <a:gd name="connsiteY6" fmla="*/ 44720 h 89506"/>
                  <a:gd name="connsiteX7" fmla="*/ -325 w 89506"/>
                  <a:gd name="connsiteY7" fmla="*/ 44714 h 89506"/>
                  <a:gd name="connsiteX8" fmla="*/ 44426 w 89506"/>
                  <a:gd name="connsiteY8" fmla="*/ -36 h 89506"/>
                  <a:gd name="connsiteX9" fmla="*/ 44431 w 89506"/>
                  <a:gd name="connsiteY9" fmla="*/ -36 h 89506"/>
                  <a:gd name="connsiteX10" fmla="*/ 89182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720"/>
                    </a:moveTo>
                    <a:cubicBezTo>
                      <a:pt x="89182" y="56895"/>
                      <a:pt x="84280" y="68153"/>
                      <a:pt x="76072" y="76366"/>
                    </a:cubicBezTo>
                    <a:cubicBezTo>
                      <a:pt x="67864" y="84574"/>
                      <a:pt x="56606" y="89470"/>
                      <a:pt x="44431" y="89470"/>
                    </a:cubicBezTo>
                    <a:lnTo>
                      <a:pt x="44426" y="89470"/>
                    </a:lnTo>
                    <a:cubicBezTo>
                      <a:pt x="32558" y="89470"/>
                      <a:pt x="21176" y="84756"/>
                      <a:pt x="12785" y="76366"/>
                    </a:cubicBezTo>
                    <a:lnTo>
                      <a:pt x="12780" y="76361"/>
                    </a:lnTo>
                    <a:cubicBezTo>
                      <a:pt x="4390" y="67970"/>
                      <a:pt x="-325" y="56587"/>
                      <a:pt x="-325" y="44720"/>
                    </a:cubicBezTo>
                    <a:lnTo>
                      <a:pt x="-325" y="44714"/>
                    </a:lnTo>
                    <a:cubicBezTo>
                      <a:pt x="-325" y="19999"/>
                      <a:pt x="19711" y="-36"/>
                      <a:pt x="44426" y="-36"/>
                    </a:cubicBezTo>
                    <a:lnTo>
                      <a:pt x="44431" y="-36"/>
                    </a:lnTo>
                    <a:cubicBezTo>
                      <a:pt x="69146" y="-30"/>
                      <a:pt x="89182" y="20005"/>
                      <a:pt x="89182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3B5E4A69-02C7-6688-C456-A94176ABF30C}"/>
                  </a:ext>
                </a:extLst>
              </p:cNvPr>
              <p:cNvSpPr/>
              <p:nvPr/>
            </p:nvSpPr>
            <p:spPr>
              <a:xfrm>
                <a:off x="1146082" y="1720870"/>
                <a:ext cx="89506" cy="89506"/>
              </a:xfrm>
              <a:custGeom>
                <a:avLst/>
                <a:gdLst>
                  <a:gd name="connsiteX0" fmla="*/ 89184 w 89506"/>
                  <a:gd name="connsiteY0" fmla="*/ 44720 h 89506"/>
                  <a:gd name="connsiteX1" fmla="*/ 76074 w 89506"/>
                  <a:gd name="connsiteY1" fmla="*/ 76366 h 89506"/>
                  <a:gd name="connsiteX2" fmla="*/ 44433 w 89506"/>
                  <a:gd name="connsiteY2" fmla="*/ 89470 h 89506"/>
                  <a:gd name="connsiteX3" fmla="*/ 44428 w 89506"/>
                  <a:gd name="connsiteY3" fmla="*/ 89470 h 89506"/>
                  <a:gd name="connsiteX4" fmla="*/ 12787 w 89506"/>
                  <a:gd name="connsiteY4" fmla="*/ 76366 h 89506"/>
                  <a:gd name="connsiteX5" fmla="*/ 12782 w 89506"/>
                  <a:gd name="connsiteY5" fmla="*/ 76361 h 89506"/>
                  <a:gd name="connsiteX6" fmla="*/ -323 w 89506"/>
                  <a:gd name="connsiteY6" fmla="*/ 44720 h 89506"/>
                  <a:gd name="connsiteX7" fmla="*/ -323 w 89506"/>
                  <a:gd name="connsiteY7" fmla="*/ 44714 h 89506"/>
                  <a:gd name="connsiteX8" fmla="*/ 44428 w 89506"/>
                  <a:gd name="connsiteY8" fmla="*/ -36 h 89506"/>
                  <a:gd name="connsiteX9" fmla="*/ 44428 w 89506"/>
                  <a:gd name="connsiteY9" fmla="*/ -36 h 89506"/>
                  <a:gd name="connsiteX10" fmla="*/ 89184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720"/>
                    </a:moveTo>
                    <a:cubicBezTo>
                      <a:pt x="89184" y="56958"/>
                      <a:pt x="84247" y="68192"/>
                      <a:pt x="76074" y="76366"/>
                    </a:cubicBezTo>
                    <a:cubicBezTo>
                      <a:pt x="67900" y="84534"/>
                      <a:pt x="56665" y="89470"/>
                      <a:pt x="44433" y="89470"/>
                    </a:cubicBezTo>
                    <a:lnTo>
                      <a:pt x="44428" y="89470"/>
                    </a:lnTo>
                    <a:cubicBezTo>
                      <a:pt x="32560" y="89470"/>
                      <a:pt x="21177" y="84756"/>
                      <a:pt x="12787" y="76366"/>
                    </a:cubicBezTo>
                    <a:lnTo>
                      <a:pt x="12782" y="76361"/>
                    </a:lnTo>
                    <a:cubicBezTo>
                      <a:pt x="4391" y="67970"/>
                      <a:pt x="-323" y="56587"/>
                      <a:pt x="-323" y="44720"/>
                    </a:cubicBezTo>
                    <a:lnTo>
                      <a:pt x="-323" y="44714"/>
                    </a:lnTo>
                    <a:cubicBezTo>
                      <a:pt x="-323" y="19999"/>
                      <a:pt x="19713" y="-36"/>
                      <a:pt x="44428" y="-36"/>
                    </a:cubicBezTo>
                    <a:lnTo>
                      <a:pt x="44428" y="-36"/>
                    </a:lnTo>
                    <a:cubicBezTo>
                      <a:pt x="69143" y="-30"/>
                      <a:pt x="89184" y="20005"/>
                      <a:pt x="89184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1CBAF9FF-C820-730B-962C-5FA1CE8FD4AA}"/>
                  </a:ext>
                </a:extLst>
              </p:cNvPr>
              <p:cNvSpPr/>
              <p:nvPr/>
            </p:nvSpPr>
            <p:spPr>
              <a:xfrm>
                <a:off x="945614" y="1720870"/>
                <a:ext cx="89500" cy="89506"/>
              </a:xfrm>
              <a:custGeom>
                <a:avLst/>
                <a:gdLst>
                  <a:gd name="connsiteX0" fmla="*/ 89180 w 89500"/>
                  <a:gd name="connsiteY0" fmla="*/ 44720 h 89506"/>
                  <a:gd name="connsiteX1" fmla="*/ 76075 w 89500"/>
                  <a:gd name="connsiteY1" fmla="*/ 76366 h 89506"/>
                  <a:gd name="connsiteX2" fmla="*/ 44435 w 89500"/>
                  <a:gd name="connsiteY2" fmla="*/ 89470 h 89506"/>
                  <a:gd name="connsiteX3" fmla="*/ 44429 w 89500"/>
                  <a:gd name="connsiteY3" fmla="*/ 89470 h 89506"/>
                  <a:gd name="connsiteX4" fmla="*/ 12789 w 89500"/>
                  <a:gd name="connsiteY4" fmla="*/ 76372 h 89506"/>
                  <a:gd name="connsiteX5" fmla="*/ 12783 w 89500"/>
                  <a:gd name="connsiteY5" fmla="*/ 76366 h 89506"/>
                  <a:gd name="connsiteX6" fmla="*/ -321 w 89500"/>
                  <a:gd name="connsiteY6" fmla="*/ 44720 h 89506"/>
                  <a:gd name="connsiteX7" fmla="*/ -321 w 89500"/>
                  <a:gd name="connsiteY7" fmla="*/ 44720 h 89506"/>
                  <a:gd name="connsiteX8" fmla="*/ 44429 w 89500"/>
                  <a:gd name="connsiteY8" fmla="*/ -36 h 89506"/>
                  <a:gd name="connsiteX9" fmla="*/ 44429 w 89500"/>
                  <a:gd name="connsiteY9" fmla="*/ -36 h 89506"/>
                  <a:gd name="connsiteX10" fmla="*/ 89180 w 89500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720"/>
                    </a:moveTo>
                    <a:cubicBezTo>
                      <a:pt x="89180" y="57015"/>
                      <a:pt x="84209" y="68227"/>
                      <a:pt x="76075" y="76366"/>
                    </a:cubicBezTo>
                    <a:cubicBezTo>
                      <a:pt x="67942" y="84500"/>
                      <a:pt x="56730" y="89470"/>
                      <a:pt x="44435" y="89470"/>
                    </a:cubicBezTo>
                    <a:lnTo>
                      <a:pt x="44429" y="89470"/>
                    </a:lnTo>
                    <a:cubicBezTo>
                      <a:pt x="32562" y="89470"/>
                      <a:pt x="21179" y="84756"/>
                      <a:pt x="12789" y="76372"/>
                    </a:cubicBezTo>
                    <a:lnTo>
                      <a:pt x="12783" y="76366"/>
                    </a:lnTo>
                    <a:cubicBezTo>
                      <a:pt x="4393" y="67970"/>
                      <a:pt x="-321" y="56587"/>
                      <a:pt x="-321" y="44720"/>
                    </a:cubicBezTo>
                    <a:lnTo>
                      <a:pt x="-321" y="44720"/>
                    </a:lnTo>
                    <a:cubicBezTo>
                      <a:pt x="-321" y="20005"/>
                      <a:pt x="19714" y="-36"/>
                      <a:pt x="44429" y="-36"/>
                    </a:cubicBezTo>
                    <a:lnTo>
                      <a:pt x="44429" y="-36"/>
                    </a:lnTo>
                    <a:cubicBezTo>
                      <a:pt x="69144" y="-30"/>
                      <a:pt x="89180" y="20005"/>
                      <a:pt x="89180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24AF7395-EFD6-5BDB-66AB-A2EF994F6051}"/>
                  </a:ext>
                </a:extLst>
              </p:cNvPr>
              <p:cNvSpPr/>
              <p:nvPr/>
            </p:nvSpPr>
            <p:spPr>
              <a:xfrm>
                <a:off x="745141" y="1720870"/>
                <a:ext cx="89506" cy="89506"/>
              </a:xfrm>
              <a:custGeom>
                <a:avLst/>
                <a:gdLst>
                  <a:gd name="connsiteX0" fmla="*/ 89187 w 89506"/>
                  <a:gd name="connsiteY0" fmla="*/ 44720 h 89506"/>
                  <a:gd name="connsiteX1" fmla="*/ 76083 w 89506"/>
                  <a:gd name="connsiteY1" fmla="*/ 76366 h 89506"/>
                  <a:gd name="connsiteX2" fmla="*/ 44442 w 89506"/>
                  <a:gd name="connsiteY2" fmla="*/ 89470 h 89506"/>
                  <a:gd name="connsiteX3" fmla="*/ 44437 w 89506"/>
                  <a:gd name="connsiteY3" fmla="*/ 89470 h 89506"/>
                  <a:gd name="connsiteX4" fmla="*/ 12796 w 89506"/>
                  <a:gd name="connsiteY4" fmla="*/ 76372 h 89506"/>
                  <a:gd name="connsiteX5" fmla="*/ 12791 w 89506"/>
                  <a:gd name="connsiteY5" fmla="*/ 76366 h 89506"/>
                  <a:gd name="connsiteX6" fmla="*/ -319 w 89506"/>
                  <a:gd name="connsiteY6" fmla="*/ 44720 h 89506"/>
                  <a:gd name="connsiteX7" fmla="*/ -319 w 89506"/>
                  <a:gd name="connsiteY7" fmla="*/ 44720 h 89506"/>
                  <a:gd name="connsiteX8" fmla="*/ 44437 w 89506"/>
                  <a:gd name="connsiteY8" fmla="*/ -36 h 89506"/>
                  <a:gd name="connsiteX9" fmla="*/ 44437 w 89506"/>
                  <a:gd name="connsiteY9" fmla="*/ -36 h 89506"/>
                  <a:gd name="connsiteX10" fmla="*/ 89187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720"/>
                    </a:moveTo>
                    <a:cubicBezTo>
                      <a:pt x="89187" y="57077"/>
                      <a:pt x="84177" y="68266"/>
                      <a:pt x="76083" y="76366"/>
                    </a:cubicBezTo>
                    <a:cubicBezTo>
                      <a:pt x="67983" y="84460"/>
                      <a:pt x="56800" y="89470"/>
                      <a:pt x="44442" y="89470"/>
                    </a:cubicBezTo>
                    <a:lnTo>
                      <a:pt x="44437" y="89470"/>
                    </a:lnTo>
                    <a:cubicBezTo>
                      <a:pt x="32569" y="89470"/>
                      <a:pt x="21187" y="84756"/>
                      <a:pt x="12796" y="76372"/>
                    </a:cubicBezTo>
                    <a:lnTo>
                      <a:pt x="12791" y="76366"/>
                    </a:lnTo>
                    <a:cubicBezTo>
                      <a:pt x="4400" y="67970"/>
                      <a:pt x="-319" y="56587"/>
                      <a:pt x="-319" y="44720"/>
                    </a:cubicBezTo>
                    <a:lnTo>
                      <a:pt x="-319" y="44720"/>
                    </a:lnTo>
                    <a:cubicBezTo>
                      <a:pt x="-319" y="20005"/>
                      <a:pt x="19722" y="-36"/>
                      <a:pt x="44437" y="-36"/>
                    </a:cubicBezTo>
                    <a:lnTo>
                      <a:pt x="44437" y="-36"/>
                    </a:lnTo>
                    <a:cubicBezTo>
                      <a:pt x="69152" y="-36"/>
                      <a:pt x="89187" y="20005"/>
                      <a:pt x="89187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20" name="图形 214">
              <a:extLst>
                <a:ext uri="{FF2B5EF4-FFF2-40B4-BE49-F238E27FC236}">
                  <a16:creationId xmlns:a16="http://schemas.microsoft.com/office/drawing/2014/main" id="{08E48880-DFE0-6BB6-71DE-090EC5F6E7A5}"/>
                </a:ext>
              </a:extLst>
            </p:cNvPr>
            <p:cNvGrpSpPr/>
            <p:nvPr/>
          </p:nvGrpSpPr>
          <p:grpSpPr>
            <a:xfrm>
              <a:off x="745141" y="1871681"/>
              <a:ext cx="1693250" cy="89506"/>
              <a:chOff x="745141" y="1871681"/>
              <a:chExt cx="1693250" cy="89506"/>
            </a:xfrm>
            <a:solidFill>
              <a:srgbClr val="FFCC00"/>
            </a:solidFill>
          </p:grpSpPr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8F1A30C4-0A8C-7EEE-9D87-779F527E191F}"/>
                  </a:ext>
                </a:extLst>
              </p:cNvPr>
              <p:cNvSpPr/>
              <p:nvPr/>
            </p:nvSpPr>
            <p:spPr>
              <a:xfrm>
                <a:off x="2348892" y="1871681"/>
                <a:ext cx="89500" cy="89506"/>
              </a:xfrm>
              <a:custGeom>
                <a:avLst/>
                <a:gdLst>
                  <a:gd name="connsiteX0" fmla="*/ 89167 w 89500"/>
                  <a:gd name="connsiteY0" fmla="*/ 44745 h 89506"/>
                  <a:gd name="connsiteX1" fmla="*/ 76063 w 89500"/>
                  <a:gd name="connsiteY1" fmla="*/ 76391 h 89506"/>
                  <a:gd name="connsiteX2" fmla="*/ 44417 w 89500"/>
                  <a:gd name="connsiteY2" fmla="*/ 89495 h 89506"/>
                  <a:gd name="connsiteX3" fmla="*/ 44406 w 89500"/>
                  <a:gd name="connsiteY3" fmla="*/ 89495 h 89506"/>
                  <a:gd name="connsiteX4" fmla="*/ 12771 w 89500"/>
                  <a:gd name="connsiteY4" fmla="*/ 76391 h 89506"/>
                  <a:gd name="connsiteX5" fmla="*/ 12765 w 89500"/>
                  <a:gd name="connsiteY5" fmla="*/ 76386 h 89506"/>
                  <a:gd name="connsiteX6" fmla="*/ -333 w 89500"/>
                  <a:gd name="connsiteY6" fmla="*/ 44745 h 89506"/>
                  <a:gd name="connsiteX7" fmla="*/ -333 w 89500"/>
                  <a:gd name="connsiteY7" fmla="*/ 44734 h 89506"/>
                  <a:gd name="connsiteX8" fmla="*/ 44417 w 89500"/>
                  <a:gd name="connsiteY8" fmla="*/ -11 h 89506"/>
                  <a:gd name="connsiteX9" fmla="*/ 44423 w 89500"/>
                  <a:gd name="connsiteY9" fmla="*/ -11 h 89506"/>
                  <a:gd name="connsiteX10" fmla="*/ 89167 w 89500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745"/>
                    </a:moveTo>
                    <a:cubicBezTo>
                      <a:pt x="89167" y="56612"/>
                      <a:pt x="84454" y="67995"/>
                      <a:pt x="76063" y="76391"/>
                    </a:cubicBezTo>
                    <a:cubicBezTo>
                      <a:pt x="67667" y="84782"/>
                      <a:pt x="56284" y="89495"/>
                      <a:pt x="44417" y="89495"/>
                    </a:cubicBezTo>
                    <a:lnTo>
                      <a:pt x="44406" y="89495"/>
                    </a:lnTo>
                    <a:cubicBezTo>
                      <a:pt x="32544" y="89495"/>
                      <a:pt x="21161" y="84782"/>
                      <a:pt x="12771" y="76391"/>
                    </a:cubicBezTo>
                    <a:lnTo>
                      <a:pt x="12765" y="76386"/>
                    </a:lnTo>
                    <a:cubicBezTo>
                      <a:pt x="4375" y="67989"/>
                      <a:pt x="-339" y="56612"/>
                      <a:pt x="-333" y="44745"/>
                    </a:cubicBezTo>
                    <a:lnTo>
                      <a:pt x="-333" y="44734"/>
                    </a:lnTo>
                    <a:cubicBezTo>
                      <a:pt x="-333" y="20024"/>
                      <a:pt x="19702" y="-11"/>
                      <a:pt x="44417" y="-11"/>
                    </a:cubicBezTo>
                    <a:lnTo>
                      <a:pt x="44423" y="-11"/>
                    </a:lnTo>
                    <a:cubicBezTo>
                      <a:pt x="69138" y="-5"/>
                      <a:pt x="89167" y="20030"/>
                      <a:pt x="89167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86D5A4F4-30DE-74B9-7A4F-8E4A9E028BAF}"/>
                  </a:ext>
                </a:extLst>
              </p:cNvPr>
              <p:cNvSpPr/>
              <p:nvPr/>
            </p:nvSpPr>
            <p:spPr>
              <a:xfrm>
                <a:off x="2148418" y="1871681"/>
                <a:ext cx="89506" cy="89506"/>
              </a:xfrm>
              <a:custGeom>
                <a:avLst/>
                <a:gdLst>
                  <a:gd name="connsiteX0" fmla="*/ 89175 w 89506"/>
                  <a:gd name="connsiteY0" fmla="*/ 44745 h 89506"/>
                  <a:gd name="connsiteX1" fmla="*/ 76071 w 89506"/>
                  <a:gd name="connsiteY1" fmla="*/ 76391 h 89506"/>
                  <a:gd name="connsiteX2" fmla="*/ 44424 w 89506"/>
                  <a:gd name="connsiteY2" fmla="*/ 89495 h 89506"/>
                  <a:gd name="connsiteX3" fmla="*/ 44413 w 89506"/>
                  <a:gd name="connsiteY3" fmla="*/ 89495 h 89506"/>
                  <a:gd name="connsiteX4" fmla="*/ 12778 w 89506"/>
                  <a:gd name="connsiteY4" fmla="*/ 76391 h 89506"/>
                  <a:gd name="connsiteX5" fmla="*/ 12773 w 89506"/>
                  <a:gd name="connsiteY5" fmla="*/ 76386 h 89506"/>
                  <a:gd name="connsiteX6" fmla="*/ -332 w 89506"/>
                  <a:gd name="connsiteY6" fmla="*/ 44745 h 89506"/>
                  <a:gd name="connsiteX7" fmla="*/ -332 w 89506"/>
                  <a:gd name="connsiteY7" fmla="*/ 44734 h 89506"/>
                  <a:gd name="connsiteX8" fmla="*/ 44424 w 89506"/>
                  <a:gd name="connsiteY8" fmla="*/ -11 h 89506"/>
                  <a:gd name="connsiteX9" fmla="*/ 44424 w 89506"/>
                  <a:gd name="connsiteY9" fmla="*/ -11 h 89506"/>
                  <a:gd name="connsiteX10" fmla="*/ 89175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745"/>
                    </a:moveTo>
                    <a:cubicBezTo>
                      <a:pt x="89175" y="56675"/>
                      <a:pt x="84427" y="68035"/>
                      <a:pt x="76071" y="76391"/>
                    </a:cubicBezTo>
                    <a:cubicBezTo>
                      <a:pt x="67714" y="84747"/>
                      <a:pt x="56355" y="89495"/>
                      <a:pt x="44424" y="89495"/>
                    </a:cubicBezTo>
                    <a:lnTo>
                      <a:pt x="44413" y="89495"/>
                    </a:lnTo>
                    <a:cubicBezTo>
                      <a:pt x="32551" y="89495"/>
                      <a:pt x="21169" y="84782"/>
                      <a:pt x="12778" y="76391"/>
                    </a:cubicBezTo>
                    <a:lnTo>
                      <a:pt x="12773" y="76386"/>
                    </a:lnTo>
                    <a:cubicBezTo>
                      <a:pt x="4382" y="67989"/>
                      <a:pt x="-332" y="56612"/>
                      <a:pt x="-332" y="44745"/>
                    </a:cubicBezTo>
                    <a:lnTo>
                      <a:pt x="-332" y="44734"/>
                    </a:lnTo>
                    <a:cubicBezTo>
                      <a:pt x="-326" y="20024"/>
                      <a:pt x="19709" y="-11"/>
                      <a:pt x="44424" y="-11"/>
                    </a:cubicBezTo>
                    <a:lnTo>
                      <a:pt x="44424" y="-11"/>
                    </a:lnTo>
                    <a:cubicBezTo>
                      <a:pt x="69139" y="-5"/>
                      <a:pt x="89175" y="20030"/>
                      <a:pt x="89175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7E286626-49A8-AD7F-EB6C-1DAAB918D290}"/>
                  </a:ext>
                </a:extLst>
              </p:cNvPr>
              <p:cNvSpPr/>
              <p:nvPr/>
            </p:nvSpPr>
            <p:spPr>
              <a:xfrm>
                <a:off x="1947951" y="1871681"/>
                <a:ext cx="89506" cy="89506"/>
              </a:xfrm>
              <a:custGeom>
                <a:avLst/>
                <a:gdLst>
                  <a:gd name="connsiteX0" fmla="*/ 89177 w 89506"/>
                  <a:gd name="connsiteY0" fmla="*/ 44745 h 89506"/>
                  <a:gd name="connsiteX1" fmla="*/ 76067 w 89506"/>
                  <a:gd name="connsiteY1" fmla="*/ 76391 h 89506"/>
                  <a:gd name="connsiteX2" fmla="*/ 44426 w 89506"/>
                  <a:gd name="connsiteY2" fmla="*/ 89495 h 89506"/>
                  <a:gd name="connsiteX3" fmla="*/ 44415 w 89506"/>
                  <a:gd name="connsiteY3" fmla="*/ 89495 h 89506"/>
                  <a:gd name="connsiteX4" fmla="*/ 12780 w 89506"/>
                  <a:gd name="connsiteY4" fmla="*/ 76391 h 89506"/>
                  <a:gd name="connsiteX5" fmla="*/ 12774 w 89506"/>
                  <a:gd name="connsiteY5" fmla="*/ 76386 h 89506"/>
                  <a:gd name="connsiteX6" fmla="*/ -330 w 89506"/>
                  <a:gd name="connsiteY6" fmla="*/ 44745 h 89506"/>
                  <a:gd name="connsiteX7" fmla="*/ -330 w 89506"/>
                  <a:gd name="connsiteY7" fmla="*/ 44739 h 89506"/>
                  <a:gd name="connsiteX8" fmla="*/ 44426 w 89506"/>
                  <a:gd name="connsiteY8" fmla="*/ -11 h 89506"/>
                  <a:gd name="connsiteX9" fmla="*/ 44426 w 89506"/>
                  <a:gd name="connsiteY9" fmla="*/ -11 h 89506"/>
                  <a:gd name="connsiteX10" fmla="*/ 89177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745"/>
                    </a:moveTo>
                    <a:cubicBezTo>
                      <a:pt x="89177" y="56738"/>
                      <a:pt x="84388" y="68069"/>
                      <a:pt x="76067" y="76391"/>
                    </a:cubicBezTo>
                    <a:cubicBezTo>
                      <a:pt x="67750" y="84708"/>
                      <a:pt x="56419" y="89495"/>
                      <a:pt x="44426" y="89495"/>
                    </a:cubicBezTo>
                    <a:lnTo>
                      <a:pt x="44415" y="89495"/>
                    </a:lnTo>
                    <a:cubicBezTo>
                      <a:pt x="32553" y="89495"/>
                      <a:pt x="21170" y="84782"/>
                      <a:pt x="12780" y="76391"/>
                    </a:cubicBezTo>
                    <a:lnTo>
                      <a:pt x="12774" y="76386"/>
                    </a:lnTo>
                    <a:cubicBezTo>
                      <a:pt x="4384" y="67989"/>
                      <a:pt x="-330" y="56612"/>
                      <a:pt x="-330" y="44745"/>
                    </a:cubicBezTo>
                    <a:lnTo>
                      <a:pt x="-330" y="44739"/>
                    </a:lnTo>
                    <a:cubicBezTo>
                      <a:pt x="-324" y="20024"/>
                      <a:pt x="19711" y="-11"/>
                      <a:pt x="44426" y="-11"/>
                    </a:cubicBezTo>
                    <a:lnTo>
                      <a:pt x="44426" y="-11"/>
                    </a:lnTo>
                    <a:cubicBezTo>
                      <a:pt x="69141" y="-5"/>
                      <a:pt x="89177" y="20030"/>
                      <a:pt x="89177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B37A1A46-0214-C165-1234-6832AC5A281C}"/>
                  </a:ext>
                </a:extLst>
              </p:cNvPr>
              <p:cNvSpPr/>
              <p:nvPr/>
            </p:nvSpPr>
            <p:spPr>
              <a:xfrm>
                <a:off x="1747484" y="1871681"/>
                <a:ext cx="89506" cy="89506"/>
              </a:xfrm>
              <a:custGeom>
                <a:avLst/>
                <a:gdLst>
                  <a:gd name="connsiteX0" fmla="*/ 89178 w 89506"/>
                  <a:gd name="connsiteY0" fmla="*/ 44745 h 89506"/>
                  <a:gd name="connsiteX1" fmla="*/ 76068 w 89506"/>
                  <a:gd name="connsiteY1" fmla="*/ 76391 h 89506"/>
                  <a:gd name="connsiteX2" fmla="*/ 44428 w 89506"/>
                  <a:gd name="connsiteY2" fmla="*/ 89495 h 89506"/>
                  <a:gd name="connsiteX3" fmla="*/ 44422 w 89506"/>
                  <a:gd name="connsiteY3" fmla="*/ 89495 h 89506"/>
                  <a:gd name="connsiteX4" fmla="*/ 12782 w 89506"/>
                  <a:gd name="connsiteY4" fmla="*/ 76391 h 89506"/>
                  <a:gd name="connsiteX5" fmla="*/ 12776 w 89506"/>
                  <a:gd name="connsiteY5" fmla="*/ 76386 h 89506"/>
                  <a:gd name="connsiteX6" fmla="*/ -328 w 89506"/>
                  <a:gd name="connsiteY6" fmla="*/ 44745 h 89506"/>
                  <a:gd name="connsiteX7" fmla="*/ -328 w 89506"/>
                  <a:gd name="connsiteY7" fmla="*/ 44739 h 89506"/>
                  <a:gd name="connsiteX8" fmla="*/ 44428 w 89506"/>
                  <a:gd name="connsiteY8" fmla="*/ -11 h 89506"/>
                  <a:gd name="connsiteX9" fmla="*/ 44428 w 89506"/>
                  <a:gd name="connsiteY9" fmla="*/ -11 h 89506"/>
                  <a:gd name="connsiteX10" fmla="*/ 89178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745"/>
                    </a:moveTo>
                    <a:cubicBezTo>
                      <a:pt x="89178" y="56795"/>
                      <a:pt x="84350" y="68109"/>
                      <a:pt x="76068" y="76391"/>
                    </a:cubicBezTo>
                    <a:cubicBezTo>
                      <a:pt x="67786" y="84673"/>
                      <a:pt x="56478" y="89495"/>
                      <a:pt x="44428" y="89495"/>
                    </a:cubicBezTo>
                    <a:lnTo>
                      <a:pt x="44422" y="89495"/>
                    </a:lnTo>
                    <a:cubicBezTo>
                      <a:pt x="32555" y="89495"/>
                      <a:pt x="21172" y="84782"/>
                      <a:pt x="12782" y="76391"/>
                    </a:cubicBezTo>
                    <a:lnTo>
                      <a:pt x="12776" y="76386"/>
                    </a:lnTo>
                    <a:cubicBezTo>
                      <a:pt x="4386" y="67995"/>
                      <a:pt x="-328" y="56612"/>
                      <a:pt x="-328" y="44745"/>
                    </a:cubicBezTo>
                    <a:lnTo>
                      <a:pt x="-328" y="44739"/>
                    </a:lnTo>
                    <a:cubicBezTo>
                      <a:pt x="-322" y="20024"/>
                      <a:pt x="19713" y="-11"/>
                      <a:pt x="44428" y="-11"/>
                    </a:cubicBezTo>
                    <a:lnTo>
                      <a:pt x="44428" y="-11"/>
                    </a:lnTo>
                    <a:cubicBezTo>
                      <a:pt x="69143" y="-5"/>
                      <a:pt x="89178" y="20030"/>
                      <a:pt x="89178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E3443B7E-4802-90C2-EB24-D0783E9BD0C3}"/>
                  </a:ext>
                </a:extLst>
              </p:cNvPr>
              <p:cNvSpPr/>
              <p:nvPr/>
            </p:nvSpPr>
            <p:spPr>
              <a:xfrm>
                <a:off x="1547016" y="1871681"/>
                <a:ext cx="89506" cy="89506"/>
              </a:xfrm>
              <a:custGeom>
                <a:avLst/>
                <a:gdLst>
                  <a:gd name="connsiteX0" fmla="*/ 89180 w 89506"/>
                  <a:gd name="connsiteY0" fmla="*/ 44745 h 89506"/>
                  <a:gd name="connsiteX1" fmla="*/ 76070 w 89506"/>
                  <a:gd name="connsiteY1" fmla="*/ 76391 h 89506"/>
                  <a:gd name="connsiteX2" fmla="*/ 44430 w 89506"/>
                  <a:gd name="connsiteY2" fmla="*/ 89495 h 89506"/>
                  <a:gd name="connsiteX3" fmla="*/ 44424 w 89506"/>
                  <a:gd name="connsiteY3" fmla="*/ 89495 h 89506"/>
                  <a:gd name="connsiteX4" fmla="*/ 12784 w 89506"/>
                  <a:gd name="connsiteY4" fmla="*/ 76391 h 89506"/>
                  <a:gd name="connsiteX5" fmla="*/ 12778 w 89506"/>
                  <a:gd name="connsiteY5" fmla="*/ 76386 h 89506"/>
                  <a:gd name="connsiteX6" fmla="*/ -326 w 89506"/>
                  <a:gd name="connsiteY6" fmla="*/ 44745 h 89506"/>
                  <a:gd name="connsiteX7" fmla="*/ -326 w 89506"/>
                  <a:gd name="connsiteY7" fmla="*/ 44739 h 89506"/>
                  <a:gd name="connsiteX8" fmla="*/ 44424 w 89506"/>
                  <a:gd name="connsiteY8" fmla="*/ -11 h 89506"/>
                  <a:gd name="connsiteX9" fmla="*/ 44430 w 89506"/>
                  <a:gd name="connsiteY9" fmla="*/ -11 h 89506"/>
                  <a:gd name="connsiteX10" fmla="*/ 89180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745"/>
                    </a:moveTo>
                    <a:cubicBezTo>
                      <a:pt x="89180" y="56857"/>
                      <a:pt x="84318" y="68143"/>
                      <a:pt x="76070" y="76391"/>
                    </a:cubicBezTo>
                    <a:cubicBezTo>
                      <a:pt x="67828" y="84633"/>
                      <a:pt x="56542" y="89495"/>
                      <a:pt x="44430" y="89495"/>
                    </a:cubicBezTo>
                    <a:lnTo>
                      <a:pt x="44424" y="89495"/>
                    </a:lnTo>
                    <a:cubicBezTo>
                      <a:pt x="32557" y="89495"/>
                      <a:pt x="21174" y="84782"/>
                      <a:pt x="12784" y="76391"/>
                    </a:cubicBezTo>
                    <a:lnTo>
                      <a:pt x="12778" y="76386"/>
                    </a:lnTo>
                    <a:cubicBezTo>
                      <a:pt x="4388" y="67995"/>
                      <a:pt x="-326" y="56612"/>
                      <a:pt x="-326" y="44745"/>
                    </a:cubicBezTo>
                    <a:lnTo>
                      <a:pt x="-326" y="44739"/>
                    </a:lnTo>
                    <a:cubicBezTo>
                      <a:pt x="-326" y="20024"/>
                      <a:pt x="19709" y="-11"/>
                      <a:pt x="44424" y="-11"/>
                    </a:cubicBezTo>
                    <a:lnTo>
                      <a:pt x="44430" y="-11"/>
                    </a:lnTo>
                    <a:cubicBezTo>
                      <a:pt x="69145" y="-5"/>
                      <a:pt x="89180" y="20030"/>
                      <a:pt x="89180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767E0578-D1D9-C236-F58E-5E00B9CDF869}"/>
                  </a:ext>
                </a:extLst>
              </p:cNvPr>
              <p:cNvSpPr/>
              <p:nvPr/>
            </p:nvSpPr>
            <p:spPr>
              <a:xfrm>
                <a:off x="1346549" y="1871681"/>
                <a:ext cx="89506" cy="89506"/>
              </a:xfrm>
              <a:custGeom>
                <a:avLst/>
                <a:gdLst>
                  <a:gd name="connsiteX0" fmla="*/ 89182 w 89506"/>
                  <a:gd name="connsiteY0" fmla="*/ 44745 h 89506"/>
                  <a:gd name="connsiteX1" fmla="*/ 76072 w 89506"/>
                  <a:gd name="connsiteY1" fmla="*/ 76391 h 89506"/>
                  <a:gd name="connsiteX2" fmla="*/ 44431 w 89506"/>
                  <a:gd name="connsiteY2" fmla="*/ 89495 h 89506"/>
                  <a:gd name="connsiteX3" fmla="*/ 44426 w 89506"/>
                  <a:gd name="connsiteY3" fmla="*/ 89495 h 89506"/>
                  <a:gd name="connsiteX4" fmla="*/ 12785 w 89506"/>
                  <a:gd name="connsiteY4" fmla="*/ 76391 h 89506"/>
                  <a:gd name="connsiteX5" fmla="*/ 12780 w 89506"/>
                  <a:gd name="connsiteY5" fmla="*/ 76386 h 89506"/>
                  <a:gd name="connsiteX6" fmla="*/ -325 w 89506"/>
                  <a:gd name="connsiteY6" fmla="*/ 44745 h 89506"/>
                  <a:gd name="connsiteX7" fmla="*/ -325 w 89506"/>
                  <a:gd name="connsiteY7" fmla="*/ 44739 h 89506"/>
                  <a:gd name="connsiteX8" fmla="*/ 44426 w 89506"/>
                  <a:gd name="connsiteY8" fmla="*/ -11 h 89506"/>
                  <a:gd name="connsiteX9" fmla="*/ 44431 w 89506"/>
                  <a:gd name="connsiteY9" fmla="*/ -11 h 89506"/>
                  <a:gd name="connsiteX10" fmla="*/ 89182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745"/>
                    </a:moveTo>
                    <a:cubicBezTo>
                      <a:pt x="89182" y="56920"/>
                      <a:pt x="84280" y="68178"/>
                      <a:pt x="76072" y="76391"/>
                    </a:cubicBezTo>
                    <a:cubicBezTo>
                      <a:pt x="67864" y="84599"/>
                      <a:pt x="56606" y="89495"/>
                      <a:pt x="44431" y="89495"/>
                    </a:cubicBezTo>
                    <a:lnTo>
                      <a:pt x="44426" y="89495"/>
                    </a:lnTo>
                    <a:cubicBezTo>
                      <a:pt x="32558" y="89495"/>
                      <a:pt x="21176" y="84782"/>
                      <a:pt x="12785" y="76391"/>
                    </a:cubicBezTo>
                    <a:lnTo>
                      <a:pt x="12780" y="76386"/>
                    </a:lnTo>
                    <a:cubicBezTo>
                      <a:pt x="4390" y="67995"/>
                      <a:pt x="-325" y="56612"/>
                      <a:pt x="-325" y="44745"/>
                    </a:cubicBezTo>
                    <a:lnTo>
                      <a:pt x="-325" y="44739"/>
                    </a:lnTo>
                    <a:cubicBezTo>
                      <a:pt x="-325" y="20024"/>
                      <a:pt x="19711" y="-11"/>
                      <a:pt x="44426" y="-11"/>
                    </a:cubicBezTo>
                    <a:lnTo>
                      <a:pt x="44431" y="-11"/>
                    </a:lnTo>
                    <a:cubicBezTo>
                      <a:pt x="69146" y="-5"/>
                      <a:pt x="89182" y="20030"/>
                      <a:pt x="89182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EB0B38CE-E0F9-0471-4FB7-2EFF7337FF9F}"/>
                  </a:ext>
                </a:extLst>
              </p:cNvPr>
              <p:cNvSpPr/>
              <p:nvPr/>
            </p:nvSpPr>
            <p:spPr>
              <a:xfrm>
                <a:off x="1146082" y="1871681"/>
                <a:ext cx="89506" cy="89506"/>
              </a:xfrm>
              <a:custGeom>
                <a:avLst/>
                <a:gdLst>
                  <a:gd name="connsiteX0" fmla="*/ 89184 w 89506"/>
                  <a:gd name="connsiteY0" fmla="*/ 44745 h 89506"/>
                  <a:gd name="connsiteX1" fmla="*/ 76074 w 89506"/>
                  <a:gd name="connsiteY1" fmla="*/ 76391 h 89506"/>
                  <a:gd name="connsiteX2" fmla="*/ 44433 w 89506"/>
                  <a:gd name="connsiteY2" fmla="*/ 89495 h 89506"/>
                  <a:gd name="connsiteX3" fmla="*/ 44428 w 89506"/>
                  <a:gd name="connsiteY3" fmla="*/ 89495 h 89506"/>
                  <a:gd name="connsiteX4" fmla="*/ 12787 w 89506"/>
                  <a:gd name="connsiteY4" fmla="*/ 76391 h 89506"/>
                  <a:gd name="connsiteX5" fmla="*/ 12782 w 89506"/>
                  <a:gd name="connsiteY5" fmla="*/ 76386 h 89506"/>
                  <a:gd name="connsiteX6" fmla="*/ -323 w 89506"/>
                  <a:gd name="connsiteY6" fmla="*/ 44745 h 89506"/>
                  <a:gd name="connsiteX7" fmla="*/ -323 w 89506"/>
                  <a:gd name="connsiteY7" fmla="*/ 44739 h 89506"/>
                  <a:gd name="connsiteX8" fmla="*/ 44428 w 89506"/>
                  <a:gd name="connsiteY8" fmla="*/ -11 h 89506"/>
                  <a:gd name="connsiteX9" fmla="*/ 44428 w 89506"/>
                  <a:gd name="connsiteY9" fmla="*/ -11 h 89506"/>
                  <a:gd name="connsiteX10" fmla="*/ 89184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745"/>
                    </a:moveTo>
                    <a:cubicBezTo>
                      <a:pt x="89184" y="56983"/>
                      <a:pt x="84247" y="68218"/>
                      <a:pt x="76074" y="76391"/>
                    </a:cubicBezTo>
                    <a:cubicBezTo>
                      <a:pt x="67900" y="84559"/>
                      <a:pt x="56665" y="89495"/>
                      <a:pt x="44433" y="89495"/>
                    </a:cubicBezTo>
                    <a:lnTo>
                      <a:pt x="44428" y="89495"/>
                    </a:lnTo>
                    <a:cubicBezTo>
                      <a:pt x="32560" y="89495"/>
                      <a:pt x="21177" y="84782"/>
                      <a:pt x="12787" y="76391"/>
                    </a:cubicBezTo>
                    <a:lnTo>
                      <a:pt x="12782" y="76386"/>
                    </a:lnTo>
                    <a:cubicBezTo>
                      <a:pt x="4391" y="67995"/>
                      <a:pt x="-323" y="56612"/>
                      <a:pt x="-323" y="44745"/>
                    </a:cubicBezTo>
                    <a:lnTo>
                      <a:pt x="-323" y="44739"/>
                    </a:lnTo>
                    <a:cubicBezTo>
                      <a:pt x="-323" y="20024"/>
                      <a:pt x="19713" y="-11"/>
                      <a:pt x="44428" y="-11"/>
                    </a:cubicBezTo>
                    <a:lnTo>
                      <a:pt x="44428" y="-11"/>
                    </a:lnTo>
                    <a:cubicBezTo>
                      <a:pt x="69143" y="-5"/>
                      <a:pt x="89184" y="20030"/>
                      <a:pt x="89184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DDD75E17-A3F5-8263-4201-0A57213B69F9}"/>
                  </a:ext>
                </a:extLst>
              </p:cNvPr>
              <p:cNvSpPr/>
              <p:nvPr/>
            </p:nvSpPr>
            <p:spPr>
              <a:xfrm>
                <a:off x="945614" y="1871681"/>
                <a:ext cx="89500" cy="89506"/>
              </a:xfrm>
              <a:custGeom>
                <a:avLst/>
                <a:gdLst>
                  <a:gd name="connsiteX0" fmla="*/ 89180 w 89500"/>
                  <a:gd name="connsiteY0" fmla="*/ 44745 h 89506"/>
                  <a:gd name="connsiteX1" fmla="*/ 76075 w 89500"/>
                  <a:gd name="connsiteY1" fmla="*/ 76391 h 89506"/>
                  <a:gd name="connsiteX2" fmla="*/ 44435 w 89500"/>
                  <a:gd name="connsiteY2" fmla="*/ 89495 h 89506"/>
                  <a:gd name="connsiteX3" fmla="*/ 44429 w 89500"/>
                  <a:gd name="connsiteY3" fmla="*/ 89495 h 89506"/>
                  <a:gd name="connsiteX4" fmla="*/ 12789 w 89500"/>
                  <a:gd name="connsiteY4" fmla="*/ 76397 h 89506"/>
                  <a:gd name="connsiteX5" fmla="*/ 12783 w 89500"/>
                  <a:gd name="connsiteY5" fmla="*/ 76391 h 89506"/>
                  <a:gd name="connsiteX6" fmla="*/ -321 w 89500"/>
                  <a:gd name="connsiteY6" fmla="*/ 44745 h 89506"/>
                  <a:gd name="connsiteX7" fmla="*/ -321 w 89500"/>
                  <a:gd name="connsiteY7" fmla="*/ 44745 h 89506"/>
                  <a:gd name="connsiteX8" fmla="*/ 44429 w 89500"/>
                  <a:gd name="connsiteY8" fmla="*/ -11 h 89506"/>
                  <a:gd name="connsiteX9" fmla="*/ 44429 w 89500"/>
                  <a:gd name="connsiteY9" fmla="*/ -11 h 89506"/>
                  <a:gd name="connsiteX10" fmla="*/ 89180 w 89500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745"/>
                    </a:moveTo>
                    <a:cubicBezTo>
                      <a:pt x="89180" y="57040"/>
                      <a:pt x="84209" y="68252"/>
                      <a:pt x="76075" y="76391"/>
                    </a:cubicBezTo>
                    <a:cubicBezTo>
                      <a:pt x="67942" y="84525"/>
                      <a:pt x="56730" y="89495"/>
                      <a:pt x="44435" y="89495"/>
                    </a:cubicBezTo>
                    <a:lnTo>
                      <a:pt x="44429" y="89495"/>
                    </a:lnTo>
                    <a:cubicBezTo>
                      <a:pt x="32562" y="89495"/>
                      <a:pt x="21179" y="84782"/>
                      <a:pt x="12789" y="76397"/>
                    </a:cubicBezTo>
                    <a:lnTo>
                      <a:pt x="12783" y="76391"/>
                    </a:lnTo>
                    <a:cubicBezTo>
                      <a:pt x="4393" y="67995"/>
                      <a:pt x="-321" y="56612"/>
                      <a:pt x="-321" y="44745"/>
                    </a:cubicBezTo>
                    <a:lnTo>
                      <a:pt x="-321" y="44745"/>
                    </a:lnTo>
                    <a:cubicBezTo>
                      <a:pt x="-321" y="20030"/>
                      <a:pt x="19714" y="-11"/>
                      <a:pt x="44429" y="-11"/>
                    </a:cubicBezTo>
                    <a:lnTo>
                      <a:pt x="44429" y="-11"/>
                    </a:lnTo>
                    <a:cubicBezTo>
                      <a:pt x="69144" y="-5"/>
                      <a:pt x="89180" y="20030"/>
                      <a:pt x="89180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9DC1A442-72F8-ADDD-98D2-784E2BAC67CB}"/>
                  </a:ext>
                </a:extLst>
              </p:cNvPr>
              <p:cNvSpPr/>
              <p:nvPr/>
            </p:nvSpPr>
            <p:spPr>
              <a:xfrm>
                <a:off x="745141" y="1871681"/>
                <a:ext cx="89506" cy="89506"/>
              </a:xfrm>
              <a:custGeom>
                <a:avLst/>
                <a:gdLst>
                  <a:gd name="connsiteX0" fmla="*/ 89187 w 89506"/>
                  <a:gd name="connsiteY0" fmla="*/ 44745 h 89506"/>
                  <a:gd name="connsiteX1" fmla="*/ 76083 w 89506"/>
                  <a:gd name="connsiteY1" fmla="*/ 76391 h 89506"/>
                  <a:gd name="connsiteX2" fmla="*/ 44442 w 89506"/>
                  <a:gd name="connsiteY2" fmla="*/ 89495 h 89506"/>
                  <a:gd name="connsiteX3" fmla="*/ 44437 w 89506"/>
                  <a:gd name="connsiteY3" fmla="*/ 89495 h 89506"/>
                  <a:gd name="connsiteX4" fmla="*/ 12796 w 89506"/>
                  <a:gd name="connsiteY4" fmla="*/ 76397 h 89506"/>
                  <a:gd name="connsiteX5" fmla="*/ 12791 w 89506"/>
                  <a:gd name="connsiteY5" fmla="*/ 76391 h 89506"/>
                  <a:gd name="connsiteX6" fmla="*/ -319 w 89506"/>
                  <a:gd name="connsiteY6" fmla="*/ 44745 h 89506"/>
                  <a:gd name="connsiteX7" fmla="*/ -319 w 89506"/>
                  <a:gd name="connsiteY7" fmla="*/ 44745 h 89506"/>
                  <a:gd name="connsiteX8" fmla="*/ 44437 w 89506"/>
                  <a:gd name="connsiteY8" fmla="*/ -11 h 89506"/>
                  <a:gd name="connsiteX9" fmla="*/ 44437 w 89506"/>
                  <a:gd name="connsiteY9" fmla="*/ -11 h 89506"/>
                  <a:gd name="connsiteX10" fmla="*/ 89187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745"/>
                    </a:moveTo>
                    <a:cubicBezTo>
                      <a:pt x="89187" y="57103"/>
                      <a:pt x="84177" y="68292"/>
                      <a:pt x="76083" y="76391"/>
                    </a:cubicBezTo>
                    <a:cubicBezTo>
                      <a:pt x="67983" y="84485"/>
                      <a:pt x="56800" y="89495"/>
                      <a:pt x="44442" y="89495"/>
                    </a:cubicBezTo>
                    <a:lnTo>
                      <a:pt x="44437" y="89495"/>
                    </a:lnTo>
                    <a:cubicBezTo>
                      <a:pt x="32569" y="89495"/>
                      <a:pt x="21187" y="84782"/>
                      <a:pt x="12796" y="76397"/>
                    </a:cubicBezTo>
                    <a:lnTo>
                      <a:pt x="12791" y="76391"/>
                    </a:lnTo>
                    <a:cubicBezTo>
                      <a:pt x="4400" y="67995"/>
                      <a:pt x="-319" y="56612"/>
                      <a:pt x="-319" y="44745"/>
                    </a:cubicBezTo>
                    <a:lnTo>
                      <a:pt x="-319" y="44745"/>
                    </a:lnTo>
                    <a:cubicBezTo>
                      <a:pt x="-319" y="20030"/>
                      <a:pt x="19722" y="-11"/>
                      <a:pt x="44437" y="-11"/>
                    </a:cubicBezTo>
                    <a:lnTo>
                      <a:pt x="44437" y="-11"/>
                    </a:lnTo>
                    <a:cubicBezTo>
                      <a:pt x="69152" y="-11"/>
                      <a:pt x="89187" y="20030"/>
                      <a:pt x="89187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30" name="图形 214">
              <a:extLst>
                <a:ext uri="{FF2B5EF4-FFF2-40B4-BE49-F238E27FC236}">
                  <a16:creationId xmlns:a16="http://schemas.microsoft.com/office/drawing/2014/main" id="{DE84A496-7DEF-28C7-9BD3-19E3C5C37CEA}"/>
                </a:ext>
              </a:extLst>
            </p:cNvPr>
            <p:cNvGrpSpPr/>
            <p:nvPr/>
          </p:nvGrpSpPr>
          <p:grpSpPr>
            <a:xfrm>
              <a:off x="745141" y="2022493"/>
              <a:ext cx="1693250" cy="89506"/>
              <a:chOff x="745141" y="2022493"/>
              <a:chExt cx="1693250" cy="89506"/>
            </a:xfrm>
            <a:solidFill>
              <a:srgbClr val="FFCC00"/>
            </a:solidFill>
          </p:grpSpPr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24684C21-5B7E-D10A-14BB-4B2A14076748}"/>
                  </a:ext>
                </a:extLst>
              </p:cNvPr>
              <p:cNvSpPr/>
              <p:nvPr/>
            </p:nvSpPr>
            <p:spPr>
              <a:xfrm>
                <a:off x="2348892" y="2022493"/>
                <a:ext cx="89500" cy="89506"/>
              </a:xfrm>
              <a:custGeom>
                <a:avLst/>
                <a:gdLst>
                  <a:gd name="connsiteX0" fmla="*/ 89167 w 89500"/>
                  <a:gd name="connsiteY0" fmla="*/ 44770 h 89506"/>
                  <a:gd name="connsiteX1" fmla="*/ 76063 w 89500"/>
                  <a:gd name="connsiteY1" fmla="*/ 76416 h 89506"/>
                  <a:gd name="connsiteX2" fmla="*/ 44417 w 89500"/>
                  <a:gd name="connsiteY2" fmla="*/ 89521 h 89506"/>
                  <a:gd name="connsiteX3" fmla="*/ 44406 w 89500"/>
                  <a:gd name="connsiteY3" fmla="*/ 89521 h 89506"/>
                  <a:gd name="connsiteX4" fmla="*/ 12771 w 89500"/>
                  <a:gd name="connsiteY4" fmla="*/ 76416 h 89506"/>
                  <a:gd name="connsiteX5" fmla="*/ 12765 w 89500"/>
                  <a:gd name="connsiteY5" fmla="*/ 76411 h 89506"/>
                  <a:gd name="connsiteX6" fmla="*/ -333 w 89500"/>
                  <a:gd name="connsiteY6" fmla="*/ 44770 h 89506"/>
                  <a:gd name="connsiteX7" fmla="*/ -333 w 89500"/>
                  <a:gd name="connsiteY7" fmla="*/ 44759 h 89506"/>
                  <a:gd name="connsiteX8" fmla="*/ 44417 w 89500"/>
                  <a:gd name="connsiteY8" fmla="*/ 14 h 89506"/>
                  <a:gd name="connsiteX9" fmla="*/ 44423 w 89500"/>
                  <a:gd name="connsiteY9" fmla="*/ 14 h 89506"/>
                  <a:gd name="connsiteX10" fmla="*/ 89167 w 89500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770"/>
                    </a:moveTo>
                    <a:cubicBezTo>
                      <a:pt x="89167" y="56637"/>
                      <a:pt x="84454" y="68020"/>
                      <a:pt x="76063" y="76416"/>
                    </a:cubicBezTo>
                    <a:cubicBezTo>
                      <a:pt x="67667" y="84807"/>
                      <a:pt x="56284" y="89521"/>
                      <a:pt x="44417" y="89521"/>
                    </a:cubicBezTo>
                    <a:lnTo>
                      <a:pt x="44406" y="89521"/>
                    </a:lnTo>
                    <a:cubicBezTo>
                      <a:pt x="32544" y="89521"/>
                      <a:pt x="21161" y="84807"/>
                      <a:pt x="12771" y="76416"/>
                    </a:cubicBezTo>
                    <a:lnTo>
                      <a:pt x="12765" y="76411"/>
                    </a:lnTo>
                    <a:cubicBezTo>
                      <a:pt x="4375" y="68015"/>
                      <a:pt x="-339" y="56637"/>
                      <a:pt x="-333" y="44770"/>
                    </a:cubicBezTo>
                    <a:lnTo>
                      <a:pt x="-333" y="44759"/>
                    </a:lnTo>
                    <a:cubicBezTo>
                      <a:pt x="-333" y="20050"/>
                      <a:pt x="19702" y="14"/>
                      <a:pt x="44417" y="14"/>
                    </a:cubicBezTo>
                    <a:lnTo>
                      <a:pt x="44423" y="14"/>
                    </a:lnTo>
                    <a:cubicBezTo>
                      <a:pt x="69138" y="20"/>
                      <a:pt x="89167" y="20055"/>
                      <a:pt x="89167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837C5FE0-88C8-CE91-9AA6-E4019DCC1977}"/>
                  </a:ext>
                </a:extLst>
              </p:cNvPr>
              <p:cNvSpPr/>
              <p:nvPr/>
            </p:nvSpPr>
            <p:spPr>
              <a:xfrm>
                <a:off x="2148418" y="2022493"/>
                <a:ext cx="89506" cy="89506"/>
              </a:xfrm>
              <a:custGeom>
                <a:avLst/>
                <a:gdLst>
                  <a:gd name="connsiteX0" fmla="*/ 89175 w 89506"/>
                  <a:gd name="connsiteY0" fmla="*/ 44770 h 89506"/>
                  <a:gd name="connsiteX1" fmla="*/ 76071 w 89506"/>
                  <a:gd name="connsiteY1" fmla="*/ 76416 h 89506"/>
                  <a:gd name="connsiteX2" fmla="*/ 44424 w 89506"/>
                  <a:gd name="connsiteY2" fmla="*/ 89521 h 89506"/>
                  <a:gd name="connsiteX3" fmla="*/ 44413 w 89506"/>
                  <a:gd name="connsiteY3" fmla="*/ 89521 h 89506"/>
                  <a:gd name="connsiteX4" fmla="*/ 12778 w 89506"/>
                  <a:gd name="connsiteY4" fmla="*/ 76416 h 89506"/>
                  <a:gd name="connsiteX5" fmla="*/ 12773 w 89506"/>
                  <a:gd name="connsiteY5" fmla="*/ 76411 h 89506"/>
                  <a:gd name="connsiteX6" fmla="*/ -332 w 89506"/>
                  <a:gd name="connsiteY6" fmla="*/ 44770 h 89506"/>
                  <a:gd name="connsiteX7" fmla="*/ -332 w 89506"/>
                  <a:gd name="connsiteY7" fmla="*/ 44759 h 89506"/>
                  <a:gd name="connsiteX8" fmla="*/ 44424 w 89506"/>
                  <a:gd name="connsiteY8" fmla="*/ 14 h 89506"/>
                  <a:gd name="connsiteX9" fmla="*/ 44424 w 89506"/>
                  <a:gd name="connsiteY9" fmla="*/ 14 h 89506"/>
                  <a:gd name="connsiteX10" fmla="*/ 89175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770"/>
                    </a:moveTo>
                    <a:cubicBezTo>
                      <a:pt x="89175" y="56700"/>
                      <a:pt x="84427" y="68060"/>
                      <a:pt x="76071" y="76416"/>
                    </a:cubicBezTo>
                    <a:cubicBezTo>
                      <a:pt x="67714" y="84772"/>
                      <a:pt x="56355" y="89521"/>
                      <a:pt x="44424" y="89521"/>
                    </a:cubicBezTo>
                    <a:lnTo>
                      <a:pt x="44413" y="89521"/>
                    </a:lnTo>
                    <a:cubicBezTo>
                      <a:pt x="32551" y="89521"/>
                      <a:pt x="21169" y="84807"/>
                      <a:pt x="12778" y="76416"/>
                    </a:cubicBezTo>
                    <a:lnTo>
                      <a:pt x="12773" y="76411"/>
                    </a:lnTo>
                    <a:cubicBezTo>
                      <a:pt x="4382" y="68015"/>
                      <a:pt x="-332" y="56637"/>
                      <a:pt x="-332" y="44770"/>
                    </a:cubicBezTo>
                    <a:lnTo>
                      <a:pt x="-332" y="44759"/>
                    </a:lnTo>
                    <a:cubicBezTo>
                      <a:pt x="-326" y="20050"/>
                      <a:pt x="19709" y="14"/>
                      <a:pt x="44424" y="14"/>
                    </a:cubicBezTo>
                    <a:lnTo>
                      <a:pt x="44424" y="14"/>
                    </a:lnTo>
                    <a:cubicBezTo>
                      <a:pt x="69139" y="20"/>
                      <a:pt x="89175" y="20055"/>
                      <a:pt x="89175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25C8B082-738F-B07E-E8D3-E6E508D0CA4B}"/>
                  </a:ext>
                </a:extLst>
              </p:cNvPr>
              <p:cNvSpPr/>
              <p:nvPr/>
            </p:nvSpPr>
            <p:spPr>
              <a:xfrm>
                <a:off x="1947951" y="2022493"/>
                <a:ext cx="89506" cy="89506"/>
              </a:xfrm>
              <a:custGeom>
                <a:avLst/>
                <a:gdLst>
                  <a:gd name="connsiteX0" fmla="*/ 89177 w 89506"/>
                  <a:gd name="connsiteY0" fmla="*/ 44770 h 89506"/>
                  <a:gd name="connsiteX1" fmla="*/ 76067 w 89506"/>
                  <a:gd name="connsiteY1" fmla="*/ 76416 h 89506"/>
                  <a:gd name="connsiteX2" fmla="*/ 44426 w 89506"/>
                  <a:gd name="connsiteY2" fmla="*/ 89521 h 89506"/>
                  <a:gd name="connsiteX3" fmla="*/ 44415 w 89506"/>
                  <a:gd name="connsiteY3" fmla="*/ 89521 h 89506"/>
                  <a:gd name="connsiteX4" fmla="*/ 12780 w 89506"/>
                  <a:gd name="connsiteY4" fmla="*/ 76416 h 89506"/>
                  <a:gd name="connsiteX5" fmla="*/ 12774 w 89506"/>
                  <a:gd name="connsiteY5" fmla="*/ 76411 h 89506"/>
                  <a:gd name="connsiteX6" fmla="*/ -330 w 89506"/>
                  <a:gd name="connsiteY6" fmla="*/ 44770 h 89506"/>
                  <a:gd name="connsiteX7" fmla="*/ -330 w 89506"/>
                  <a:gd name="connsiteY7" fmla="*/ 44765 h 89506"/>
                  <a:gd name="connsiteX8" fmla="*/ 44426 w 89506"/>
                  <a:gd name="connsiteY8" fmla="*/ 14 h 89506"/>
                  <a:gd name="connsiteX9" fmla="*/ 44426 w 89506"/>
                  <a:gd name="connsiteY9" fmla="*/ 14 h 89506"/>
                  <a:gd name="connsiteX10" fmla="*/ 89177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770"/>
                    </a:moveTo>
                    <a:cubicBezTo>
                      <a:pt x="89177" y="56763"/>
                      <a:pt x="84388" y="68094"/>
                      <a:pt x="76067" y="76416"/>
                    </a:cubicBezTo>
                    <a:cubicBezTo>
                      <a:pt x="67750" y="84733"/>
                      <a:pt x="56419" y="89521"/>
                      <a:pt x="44426" y="89521"/>
                    </a:cubicBezTo>
                    <a:lnTo>
                      <a:pt x="44415" y="89521"/>
                    </a:lnTo>
                    <a:cubicBezTo>
                      <a:pt x="32553" y="89521"/>
                      <a:pt x="21170" y="84807"/>
                      <a:pt x="12780" y="76416"/>
                    </a:cubicBezTo>
                    <a:lnTo>
                      <a:pt x="12774" y="76411"/>
                    </a:lnTo>
                    <a:cubicBezTo>
                      <a:pt x="4384" y="68015"/>
                      <a:pt x="-330" y="56637"/>
                      <a:pt x="-330" y="44770"/>
                    </a:cubicBezTo>
                    <a:lnTo>
                      <a:pt x="-330" y="44765"/>
                    </a:lnTo>
                    <a:cubicBezTo>
                      <a:pt x="-324" y="20050"/>
                      <a:pt x="19711" y="14"/>
                      <a:pt x="44426" y="14"/>
                    </a:cubicBezTo>
                    <a:lnTo>
                      <a:pt x="44426" y="14"/>
                    </a:lnTo>
                    <a:cubicBezTo>
                      <a:pt x="69141" y="20"/>
                      <a:pt x="89177" y="20055"/>
                      <a:pt x="89177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D11E5E70-9187-624B-08DD-DF1013D03970}"/>
                  </a:ext>
                </a:extLst>
              </p:cNvPr>
              <p:cNvSpPr/>
              <p:nvPr/>
            </p:nvSpPr>
            <p:spPr>
              <a:xfrm>
                <a:off x="1747484" y="2022493"/>
                <a:ext cx="89506" cy="89506"/>
              </a:xfrm>
              <a:custGeom>
                <a:avLst/>
                <a:gdLst>
                  <a:gd name="connsiteX0" fmla="*/ 89178 w 89506"/>
                  <a:gd name="connsiteY0" fmla="*/ 44770 h 89506"/>
                  <a:gd name="connsiteX1" fmla="*/ 76068 w 89506"/>
                  <a:gd name="connsiteY1" fmla="*/ 76416 h 89506"/>
                  <a:gd name="connsiteX2" fmla="*/ 44428 w 89506"/>
                  <a:gd name="connsiteY2" fmla="*/ 89521 h 89506"/>
                  <a:gd name="connsiteX3" fmla="*/ 44422 w 89506"/>
                  <a:gd name="connsiteY3" fmla="*/ 89521 h 89506"/>
                  <a:gd name="connsiteX4" fmla="*/ 12782 w 89506"/>
                  <a:gd name="connsiteY4" fmla="*/ 76416 h 89506"/>
                  <a:gd name="connsiteX5" fmla="*/ 12776 w 89506"/>
                  <a:gd name="connsiteY5" fmla="*/ 76411 h 89506"/>
                  <a:gd name="connsiteX6" fmla="*/ -328 w 89506"/>
                  <a:gd name="connsiteY6" fmla="*/ 44770 h 89506"/>
                  <a:gd name="connsiteX7" fmla="*/ -328 w 89506"/>
                  <a:gd name="connsiteY7" fmla="*/ 44765 h 89506"/>
                  <a:gd name="connsiteX8" fmla="*/ 44428 w 89506"/>
                  <a:gd name="connsiteY8" fmla="*/ 14 h 89506"/>
                  <a:gd name="connsiteX9" fmla="*/ 44428 w 89506"/>
                  <a:gd name="connsiteY9" fmla="*/ 14 h 89506"/>
                  <a:gd name="connsiteX10" fmla="*/ 89178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770"/>
                    </a:moveTo>
                    <a:cubicBezTo>
                      <a:pt x="89178" y="56820"/>
                      <a:pt x="84350" y="68134"/>
                      <a:pt x="76068" y="76416"/>
                    </a:cubicBezTo>
                    <a:cubicBezTo>
                      <a:pt x="67786" y="84698"/>
                      <a:pt x="56478" y="89521"/>
                      <a:pt x="44428" y="89521"/>
                    </a:cubicBezTo>
                    <a:lnTo>
                      <a:pt x="44422" y="89521"/>
                    </a:lnTo>
                    <a:cubicBezTo>
                      <a:pt x="32555" y="89521"/>
                      <a:pt x="21172" y="84807"/>
                      <a:pt x="12782" y="76416"/>
                    </a:cubicBezTo>
                    <a:lnTo>
                      <a:pt x="12776" y="76411"/>
                    </a:lnTo>
                    <a:cubicBezTo>
                      <a:pt x="4386" y="68020"/>
                      <a:pt x="-328" y="56637"/>
                      <a:pt x="-328" y="44770"/>
                    </a:cubicBezTo>
                    <a:lnTo>
                      <a:pt x="-328" y="44765"/>
                    </a:lnTo>
                    <a:cubicBezTo>
                      <a:pt x="-322" y="20050"/>
                      <a:pt x="19713" y="14"/>
                      <a:pt x="44428" y="14"/>
                    </a:cubicBezTo>
                    <a:lnTo>
                      <a:pt x="44428" y="14"/>
                    </a:lnTo>
                    <a:cubicBezTo>
                      <a:pt x="69143" y="20"/>
                      <a:pt x="89178" y="20055"/>
                      <a:pt x="89178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D3AA3AE6-BE5F-C5FA-6E75-B5E912B526A6}"/>
                  </a:ext>
                </a:extLst>
              </p:cNvPr>
              <p:cNvSpPr/>
              <p:nvPr/>
            </p:nvSpPr>
            <p:spPr>
              <a:xfrm>
                <a:off x="1547016" y="2022493"/>
                <a:ext cx="89506" cy="89506"/>
              </a:xfrm>
              <a:custGeom>
                <a:avLst/>
                <a:gdLst>
                  <a:gd name="connsiteX0" fmla="*/ 89180 w 89506"/>
                  <a:gd name="connsiteY0" fmla="*/ 44770 h 89506"/>
                  <a:gd name="connsiteX1" fmla="*/ 76070 w 89506"/>
                  <a:gd name="connsiteY1" fmla="*/ 76416 h 89506"/>
                  <a:gd name="connsiteX2" fmla="*/ 44430 w 89506"/>
                  <a:gd name="connsiteY2" fmla="*/ 89521 h 89506"/>
                  <a:gd name="connsiteX3" fmla="*/ 44424 w 89506"/>
                  <a:gd name="connsiteY3" fmla="*/ 89521 h 89506"/>
                  <a:gd name="connsiteX4" fmla="*/ 12784 w 89506"/>
                  <a:gd name="connsiteY4" fmla="*/ 76416 h 89506"/>
                  <a:gd name="connsiteX5" fmla="*/ 12778 w 89506"/>
                  <a:gd name="connsiteY5" fmla="*/ 76411 h 89506"/>
                  <a:gd name="connsiteX6" fmla="*/ -326 w 89506"/>
                  <a:gd name="connsiteY6" fmla="*/ 44770 h 89506"/>
                  <a:gd name="connsiteX7" fmla="*/ -326 w 89506"/>
                  <a:gd name="connsiteY7" fmla="*/ 44765 h 89506"/>
                  <a:gd name="connsiteX8" fmla="*/ 44424 w 89506"/>
                  <a:gd name="connsiteY8" fmla="*/ 14 h 89506"/>
                  <a:gd name="connsiteX9" fmla="*/ 44430 w 89506"/>
                  <a:gd name="connsiteY9" fmla="*/ 14 h 89506"/>
                  <a:gd name="connsiteX10" fmla="*/ 89180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770"/>
                    </a:moveTo>
                    <a:cubicBezTo>
                      <a:pt x="89180" y="56883"/>
                      <a:pt x="84318" y="68169"/>
                      <a:pt x="76070" y="76416"/>
                    </a:cubicBezTo>
                    <a:cubicBezTo>
                      <a:pt x="67828" y="84659"/>
                      <a:pt x="56542" y="89521"/>
                      <a:pt x="44430" y="89521"/>
                    </a:cubicBezTo>
                    <a:lnTo>
                      <a:pt x="44424" y="89521"/>
                    </a:lnTo>
                    <a:cubicBezTo>
                      <a:pt x="32557" y="89521"/>
                      <a:pt x="21174" y="84807"/>
                      <a:pt x="12784" y="76416"/>
                    </a:cubicBezTo>
                    <a:lnTo>
                      <a:pt x="12778" y="76411"/>
                    </a:lnTo>
                    <a:cubicBezTo>
                      <a:pt x="4388" y="68020"/>
                      <a:pt x="-326" y="56637"/>
                      <a:pt x="-326" y="44770"/>
                    </a:cubicBezTo>
                    <a:lnTo>
                      <a:pt x="-326" y="44765"/>
                    </a:lnTo>
                    <a:cubicBezTo>
                      <a:pt x="-326" y="20050"/>
                      <a:pt x="19709" y="14"/>
                      <a:pt x="44424" y="14"/>
                    </a:cubicBezTo>
                    <a:lnTo>
                      <a:pt x="44430" y="14"/>
                    </a:lnTo>
                    <a:cubicBezTo>
                      <a:pt x="69145" y="20"/>
                      <a:pt x="89180" y="20055"/>
                      <a:pt x="89180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D48D9A1B-4728-187C-6C0D-7522FFB13B4D}"/>
                  </a:ext>
                </a:extLst>
              </p:cNvPr>
              <p:cNvSpPr/>
              <p:nvPr/>
            </p:nvSpPr>
            <p:spPr>
              <a:xfrm>
                <a:off x="1346549" y="2022493"/>
                <a:ext cx="89506" cy="89506"/>
              </a:xfrm>
              <a:custGeom>
                <a:avLst/>
                <a:gdLst>
                  <a:gd name="connsiteX0" fmla="*/ 89182 w 89506"/>
                  <a:gd name="connsiteY0" fmla="*/ 44770 h 89506"/>
                  <a:gd name="connsiteX1" fmla="*/ 76072 w 89506"/>
                  <a:gd name="connsiteY1" fmla="*/ 76416 h 89506"/>
                  <a:gd name="connsiteX2" fmla="*/ 44431 w 89506"/>
                  <a:gd name="connsiteY2" fmla="*/ 89521 h 89506"/>
                  <a:gd name="connsiteX3" fmla="*/ 44426 w 89506"/>
                  <a:gd name="connsiteY3" fmla="*/ 89521 h 89506"/>
                  <a:gd name="connsiteX4" fmla="*/ 12785 w 89506"/>
                  <a:gd name="connsiteY4" fmla="*/ 76416 h 89506"/>
                  <a:gd name="connsiteX5" fmla="*/ 12780 w 89506"/>
                  <a:gd name="connsiteY5" fmla="*/ 76411 h 89506"/>
                  <a:gd name="connsiteX6" fmla="*/ -325 w 89506"/>
                  <a:gd name="connsiteY6" fmla="*/ 44770 h 89506"/>
                  <a:gd name="connsiteX7" fmla="*/ -325 w 89506"/>
                  <a:gd name="connsiteY7" fmla="*/ 44765 h 89506"/>
                  <a:gd name="connsiteX8" fmla="*/ 44426 w 89506"/>
                  <a:gd name="connsiteY8" fmla="*/ 14 h 89506"/>
                  <a:gd name="connsiteX9" fmla="*/ 44431 w 89506"/>
                  <a:gd name="connsiteY9" fmla="*/ 14 h 89506"/>
                  <a:gd name="connsiteX10" fmla="*/ 89182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770"/>
                    </a:moveTo>
                    <a:cubicBezTo>
                      <a:pt x="89182" y="56945"/>
                      <a:pt x="84280" y="68203"/>
                      <a:pt x="76072" y="76416"/>
                    </a:cubicBezTo>
                    <a:cubicBezTo>
                      <a:pt x="67864" y="84624"/>
                      <a:pt x="56606" y="89521"/>
                      <a:pt x="44431" y="89521"/>
                    </a:cubicBezTo>
                    <a:lnTo>
                      <a:pt x="44426" y="89521"/>
                    </a:lnTo>
                    <a:cubicBezTo>
                      <a:pt x="32558" y="89521"/>
                      <a:pt x="21176" y="84807"/>
                      <a:pt x="12785" y="76416"/>
                    </a:cubicBezTo>
                    <a:lnTo>
                      <a:pt x="12780" y="76411"/>
                    </a:lnTo>
                    <a:cubicBezTo>
                      <a:pt x="4390" y="68020"/>
                      <a:pt x="-325" y="56637"/>
                      <a:pt x="-325" y="44770"/>
                    </a:cubicBezTo>
                    <a:lnTo>
                      <a:pt x="-325" y="44765"/>
                    </a:lnTo>
                    <a:cubicBezTo>
                      <a:pt x="-325" y="20050"/>
                      <a:pt x="19711" y="14"/>
                      <a:pt x="44426" y="14"/>
                    </a:cubicBezTo>
                    <a:lnTo>
                      <a:pt x="44431" y="14"/>
                    </a:lnTo>
                    <a:cubicBezTo>
                      <a:pt x="69146" y="20"/>
                      <a:pt x="89182" y="20055"/>
                      <a:pt x="89182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166005B7-25DA-D9B3-3DAA-2CBE4497349E}"/>
                  </a:ext>
                </a:extLst>
              </p:cNvPr>
              <p:cNvSpPr/>
              <p:nvPr/>
            </p:nvSpPr>
            <p:spPr>
              <a:xfrm>
                <a:off x="1146082" y="2022493"/>
                <a:ext cx="89506" cy="89506"/>
              </a:xfrm>
              <a:custGeom>
                <a:avLst/>
                <a:gdLst>
                  <a:gd name="connsiteX0" fmla="*/ 89184 w 89506"/>
                  <a:gd name="connsiteY0" fmla="*/ 44770 h 89506"/>
                  <a:gd name="connsiteX1" fmla="*/ 76074 w 89506"/>
                  <a:gd name="connsiteY1" fmla="*/ 76416 h 89506"/>
                  <a:gd name="connsiteX2" fmla="*/ 44433 w 89506"/>
                  <a:gd name="connsiteY2" fmla="*/ 89521 h 89506"/>
                  <a:gd name="connsiteX3" fmla="*/ 44428 w 89506"/>
                  <a:gd name="connsiteY3" fmla="*/ 89521 h 89506"/>
                  <a:gd name="connsiteX4" fmla="*/ 12787 w 89506"/>
                  <a:gd name="connsiteY4" fmla="*/ 76416 h 89506"/>
                  <a:gd name="connsiteX5" fmla="*/ 12782 w 89506"/>
                  <a:gd name="connsiteY5" fmla="*/ 76411 h 89506"/>
                  <a:gd name="connsiteX6" fmla="*/ -323 w 89506"/>
                  <a:gd name="connsiteY6" fmla="*/ 44770 h 89506"/>
                  <a:gd name="connsiteX7" fmla="*/ -323 w 89506"/>
                  <a:gd name="connsiteY7" fmla="*/ 44765 h 89506"/>
                  <a:gd name="connsiteX8" fmla="*/ 44428 w 89506"/>
                  <a:gd name="connsiteY8" fmla="*/ 14 h 89506"/>
                  <a:gd name="connsiteX9" fmla="*/ 44428 w 89506"/>
                  <a:gd name="connsiteY9" fmla="*/ 14 h 89506"/>
                  <a:gd name="connsiteX10" fmla="*/ 89184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770"/>
                    </a:moveTo>
                    <a:cubicBezTo>
                      <a:pt x="89184" y="57008"/>
                      <a:pt x="84247" y="68243"/>
                      <a:pt x="76074" y="76416"/>
                    </a:cubicBezTo>
                    <a:cubicBezTo>
                      <a:pt x="67900" y="84584"/>
                      <a:pt x="56665" y="89521"/>
                      <a:pt x="44433" y="89521"/>
                    </a:cubicBezTo>
                    <a:lnTo>
                      <a:pt x="44428" y="89521"/>
                    </a:lnTo>
                    <a:cubicBezTo>
                      <a:pt x="32560" y="89521"/>
                      <a:pt x="21177" y="84807"/>
                      <a:pt x="12787" y="76416"/>
                    </a:cubicBezTo>
                    <a:lnTo>
                      <a:pt x="12782" y="76411"/>
                    </a:lnTo>
                    <a:cubicBezTo>
                      <a:pt x="4391" y="68020"/>
                      <a:pt x="-323" y="56637"/>
                      <a:pt x="-323" y="44770"/>
                    </a:cubicBezTo>
                    <a:lnTo>
                      <a:pt x="-323" y="44765"/>
                    </a:lnTo>
                    <a:cubicBezTo>
                      <a:pt x="-323" y="20050"/>
                      <a:pt x="19713" y="14"/>
                      <a:pt x="44428" y="14"/>
                    </a:cubicBezTo>
                    <a:lnTo>
                      <a:pt x="44428" y="14"/>
                    </a:lnTo>
                    <a:cubicBezTo>
                      <a:pt x="69143" y="20"/>
                      <a:pt x="89184" y="20055"/>
                      <a:pt x="89184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EEEDC8EB-E364-FFE5-C656-A1D701DE3105}"/>
                  </a:ext>
                </a:extLst>
              </p:cNvPr>
              <p:cNvSpPr/>
              <p:nvPr/>
            </p:nvSpPr>
            <p:spPr>
              <a:xfrm>
                <a:off x="945614" y="2022493"/>
                <a:ext cx="89500" cy="89506"/>
              </a:xfrm>
              <a:custGeom>
                <a:avLst/>
                <a:gdLst>
                  <a:gd name="connsiteX0" fmla="*/ 89180 w 89500"/>
                  <a:gd name="connsiteY0" fmla="*/ 44770 h 89506"/>
                  <a:gd name="connsiteX1" fmla="*/ 76075 w 89500"/>
                  <a:gd name="connsiteY1" fmla="*/ 76416 h 89506"/>
                  <a:gd name="connsiteX2" fmla="*/ 44435 w 89500"/>
                  <a:gd name="connsiteY2" fmla="*/ 89521 h 89506"/>
                  <a:gd name="connsiteX3" fmla="*/ 44429 w 89500"/>
                  <a:gd name="connsiteY3" fmla="*/ 89521 h 89506"/>
                  <a:gd name="connsiteX4" fmla="*/ 12789 w 89500"/>
                  <a:gd name="connsiteY4" fmla="*/ 76422 h 89506"/>
                  <a:gd name="connsiteX5" fmla="*/ 12783 w 89500"/>
                  <a:gd name="connsiteY5" fmla="*/ 76416 h 89506"/>
                  <a:gd name="connsiteX6" fmla="*/ -321 w 89500"/>
                  <a:gd name="connsiteY6" fmla="*/ 44770 h 89506"/>
                  <a:gd name="connsiteX7" fmla="*/ -321 w 89500"/>
                  <a:gd name="connsiteY7" fmla="*/ 44770 h 89506"/>
                  <a:gd name="connsiteX8" fmla="*/ 44429 w 89500"/>
                  <a:gd name="connsiteY8" fmla="*/ 14 h 89506"/>
                  <a:gd name="connsiteX9" fmla="*/ 44429 w 89500"/>
                  <a:gd name="connsiteY9" fmla="*/ 14 h 89506"/>
                  <a:gd name="connsiteX10" fmla="*/ 89180 w 89500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770"/>
                    </a:moveTo>
                    <a:cubicBezTo>
                      <a:pt x="89180" y="57065"/>
                      <a:pt x="84209" y="68277"/>
                      <a:pt x="76075" y="76416"/>
                    </a:cubicBezTo>
                    <a:cubicBezTo>
                      <a:pt x="67942" y="84550"/>
                      <a:pt x="56730" y="89521"/>
                      <a:pt x="44435" y="89521"/>
                    </a:cubicBezTo>
                    <a:lnTo>
                      <a:pt x="44429" y="89521"/>
                    </a:lnTo>
                    <a:cubicBezTo>
                      <a:pt x="32562" y="89521"/>
                      <a:pt x="21179" y="84807"/>
                      <a:pt x="12789" y="76422"/>
                    </a:cubicBezTo>
                    <a:lnTo>
                      <a:pt x="12783" y="76416"/>
                    </a:lnTo>
                    <a:cubicBezTo>
                      <a:pt x="4393" y="68020"/>
                      <a:pt x="-321" y="56637"/>
                      <a:pt x="-321" y="44770"/>
                    </a:cubicBezTo>
                    <a:lnTo>
                      <a:pt x="-321" y="44770"/>
                    </a:lnTo>
                    <a:cubicBezTo>
                      <a:pt x="-321" y="20055"/>
                      <a:pt x="19714" y="14"/>
                      <a:pt x="44429" y="14"/>
                    </a:cubicBezTo>
                    <a:lnTo>
                      <a:pt x="44429" y="14"/>
                    </a:lnTo>
                    <a:cubicBezTo>
                      <a:pt x="69144" y="20"/>
                      <a:pt x="89180" y="20055"/>
                      <a:pt x="89180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C59F0903-2AF3-1299-FA40-21EB961DC9E3}"/>
                  </a:ext>
                </a:extLst>
              </p:cNvPr>
              <p:cNvSpPr/>
              <p:nvPr/>
            </p:nvSpPr>
            <p:spPr>
              <a:xfrm>
                <a:off x="745141" y="2022493"/>
                <a:ext cx="89506" cy="89506"/>
              </a:xfrm>
              <a:custGeom>
                <a:avLst/>
                <a:gdLst>
                  <a:gd name="connsiteX0" fmla="*/ 89187 w 89506"/>
                  <a:gd name="connsiteY0" fmla="*/ 44770 h 89506"/>
                  <a:gd name="connsiteX1" fmla="*/ 76083 w 89506"/>
                  <a:gd name="connsiteY1" fmla="*/ 76416 h 89506"/>
                  <a:gd name="connsiteX2" fmla="*/ 44442 w 89506"/>
                  <a:gd name="connsiteY2" fmla="*/ 89521 h 89506"/>
                  <a:gd name="connsiteX3" fmla="*/ 44437 w 89506"/>
                  <a:gd name="connsiteY3" fmla="*/ 89521 h 89506"/>
                  <a:gd name="connsiteX4" fmla="*/ 12796 w 89506"/>
                  <a:gd name="connsiteY4" fmla="*/ 76422 h 89506"/>
                  <a:gd name="connsiteX5" fmla="*/ 12791 w 89506"/>
                  <a:gd name="connsiteY5" fmla="*/ 76416 h 89506"/>
                  <a:gd name="connsiteX6" fmla="*/ -319 w 89506"/>
                  <a:gd name="connsiteY6" fmla="*/ 44770 h 89506"/>
                  <a:gd name="connsiteX7" fmla="*/ -319 w 89506"/>
                  <a:gd name="connsiteY7" fmla="*/ 44770 h 89506"/>
                  <a:gd name="connsiteX8" fmla="*/ 44437 w 89506"/>
                  <a:gd name="connsiteY8" fmla="*/ 14 h 89506"/>
                  <a:gd name="connsiteX9" fmla="*/ 44437 w 89506"/>
                  <a:gd name="connsiteY9" fmla="*/ 14 h 89506"/>
                  <a:gd name="connsiteX10" fmla="*/ 89187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770"/>
                    </a:moveTo>
                    <a:cubicBezTo>
                      <a:pt x="89187" y="57128"/>
                      <a:pt x="84177" y="68317"/>
                      <a:pt x="76083" y="76416"/>
                    </a:cubicBezTo>
                    <a:cubicBezTo>
                      <a:pt x="67983" y="84510"/>
                      <a:pt x="56800" y="89521"/>
                      <a:pt x="44442" y="89521"/>
                    </a:cubicBezTo>
                    <a:lnTo>
                      <a:pt x="44437" y="89521"/>
                    </a:lnTo>
                    <a:cubicBezTo>
                      <a:pt x="32569" y="89521"/>
                      <a:pt x="21187" y="84807"/>
                      <a:pt x="12796" y="76422"/>
                    </a:cubicBezTo>
                    <a:lnTo>
                      <a:pt x="12791" y="76416"/>
                    </a:lnTo>
                    <a:cubicBezTo>
                      <a:pt x="4400" y="68020"/>
                      <a:pt x="-319" y="56637"/>
                      <a:pt x="-319" y="44770"/>
                    </a:cubicBezTo>
                    <a:lnTo>
                      <a:pt x="-319" y="44770"/>
                    </a:lnTo>
                    <a:cubicBezTo>
                      <a:pt x="-319" y="20055"/>
                      <a:pt x="19722" y="14"/>
                      <a:pt x="44437" y="14"/>
                    </a:cubicBezTo>
                    <a:lnTo>
                      <a:pt x="44437" y="14"/>
                    </a:lnTo>
                    <a:cubicBezTo>
                      <a:pt x="69152" y="14"/>
                      <a:pt x="89187" y="20055"/>
                      <a:pt x="89187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40" name="图形 214">
              <a:extLst>
                <a:ext uri="{FF2B5EF4-FFF2-40B4-BE49-F238E27FC236}">
                  <a16:creationId xmlns:a16="http://schemas.microsoft.com/office/drawing/2014/main" id="{1FBBE5FC-111F-5D1A-CDAB-52B49BF44AF3}"/>
                </a:ext>
              </a:extLst>
            </p:cNvPr>
            <p:cNvGrpSpPr/>
            <p:nvPr/>
          </p:nvGrpSpPr>
          <p:grpSpPr>
            <a:xfrm>
              <a:off x="745141" y="2173304"/>
              <a:ext cx="1693250" cy="89506"/>
              <a:chOff x="745141" y="2173304"/>
              <a:chExt cx="1693250" cy="89506"/>
            </a:xfrm>
            <a:solidFill>
              <a:srgbClr val="FFCC00"/>
            </a:solidFill>
          </p:grpSpPr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7FC0C3B8-4453-962F-68FB-87AA1B9CCF20}"/>
                  </a:ext>
                </a:extLst>
              </p:cNvPr>
              <p:cNvSpPr/>
              <p:nvPr/>
            </p:nvSpPr>
            <p:spPr>
              <a:xfrm>
                <a:off x="2348892" y="2173304"/>
                <a:ext cx="89500" cy="89506"/>
              </a:xfrm>
              <a:custGeom>
                <a:avLst/>
                <a:gdLst>
                  <a:gd name="connsiteX0" fmla="*/ 89167 w 89500"/>
                  <a:gd name="connsiteY0" fmla="*/ 44795 h 89506"/>
                  <a:gd name="connsiteX1" fmla="*/ 76063 w 89500"/>
                  <a:gd name="connsiteY1" fmla="*/ 76441 h 89506"/>
                  <a:gd name="connsiteX2" fmla="*/ 44417 w 89500"/>
                  <a:gd name="connsiteY2" fmla="*/ 89546 h 89506"/>
                  <a:gd name="connsiteX3" fmla="*/ 44406 w 89500"/>
                  <a:gd name="connsiteY3" fmla="*/ 89546 h 89506"/>
                  <a:gd name="connsiteX4" fmla="*/ 12771 w 89500"/>
                  <a:gd name="connsiteY4" fmla="*/ 76441 h 89506"/>
                  <a:gd name="connsiteX5" fmla="*/ 12765 w 89500"/>
                  <a:gd name="connsiteY5" fmla="*/ 76436 h 89506"/>
                  <a:gd name="connsiteX6" fmla="*/ -333 w 89500"/>
                  <a:gd name="connsiteY6" fmla="*/ 44795 h 89506"/>
                  <a:gd name="connsiteX7" fmla="*/ -333 w 89500"/>
                  <a:gd name="connsiteY7" fmla="*/ 44784 h 89506"/>
                  <a:gd name="connsiteX8" fmla="*/ 44417 w 89500"/>
                  <a:gd name="connsiteY8" fmla="*/ 39 h 89506"/>
                  <a:gd name="connsiteX9" fmla="*/ 44423 w 89500"/>
                  <a:gd name="connsiteY9" fmla="*/ 39 h 89506"/>
                  <a:gd name="connsiteX10" fmla="*/ 89167 w 89500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795"/>
                    </a:moveTo>
                    <a:cubicBezTo>
                      <a:pt x="89167" y="56663"/>
                      <a:pt x="84454" y="68045"/>
                      <a:pt x="76063" y="76441"/>
                    </a:cubicBezTo>
                    <a:cubicBezTo>
                      <a:pt x="67667" y="84832"/>
                      <a:pt x="56284" y="89546"/>
                      <a:pt x="44417" y="89546"/>
                    </a:cubicBezTo>
                    <a:lnTo>
                      <a:pt x="44406" y="89546"/>
                    </a:lnTo>
                    <a:cubicBezTo>
                      <a:pt x="32544" y="89546"/>
                      <a:pt x="21161" y="84832"/>
                      <a:pt x="12771" y="76441"/>
                    </a:cubicBezTo>
                    <a:lnTo>
                      <a:pt x="12765" y="76436"/>
                    </a:lnTo>
                    <a:cubicBezTo>
                      <a:pt x="4375" y="68040"/>
                      <a:pt x="-339" y="56663"/>
                      <a:pt x="-333" y="44795"/>
                    </a:cubicBezTo>
                    <a:lnTo>
                      <a:pt x="-333" y="44784"/>
                    </a:lnTo>
                    <a:cubicBezTo>
                      <a:pt x="-333" y="20075"/>
                      <a:pt x="19702" y="39"/>
                      <a:pt x="44417" y="39"/>
                    </a:cubicBezTo>
                    <a:lnTo>
                      <a:pt x="44423" y="39"/>
                    </a:lnTo>
                    <a:cubicBezTo>
                      <a:pt x="69138" y="45"/>
                      <a:pt x="89167" y="20080"/>
                      <a:pt x="89167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2D67D81C-0AAB-DF52-C301-D4FC2168C9EB}"/>
                  </a:ext>
                </a:extLst>
              </p:cNvPr>
              <p:cNvSpPr/>
              <p:nvPr/>
            </p:nvSpPr>
            <p:spPr>
              <a:xfrm>
                <a:off x="2148418" y="2173304"/>
                <a:ext cx="89506" cy="89506"/>
              </a:xfrm>
              <a:custGeom>
                <a:avLst/>
                <a:gdLst>
                  <a:gd name="connsiteX0" fmla="*/ 89175 w 89506"/>
                  <a:gd name="connsiteY0" fmla="*/ 44795 h 89506"/>
                  <a:gd name="connsiteX1" fmla="*/ 76071 w 89506"/>
                  <a:gd name="connsiteY1" fmla="*/ 76441 h 89506"/>
                  <a:gd name="connsiteX2" fmla="*/ 44424 w 89506"/>
                  <a:gd name="connsiteY2" fmla="*/ 89546 h 89506"/>
                  <a:gd name="connsiteX3" fmla="*/ 44413 w 89506"/>
                  <a:gd name="connsiteY3" fmla="*/ 89546 h 89506"/>
                  <a:gd name="connsiteX4" fmla="*/ 12778 w 89506"/>
                  <a:gd name="connsiteY4" fmla="*/ 76441 h 89506"/>
                  <a:gd name="connsiteX5" fmla="*/ 12773 w 89506"/>
                  <a:gd name="connsiteY5" fmla="*/ 76436 h 89506"/>
                  <a:gd name="connsiteX6" fmla="*/ -332 w 89506"/>
                  <a:gd name="connsiteY6" fmla="*/ 44795 h 89506"/>
                  <a:gd name="connsiteX7" fmla="*/ -332 w 89506"/>
                  <a:gd name="connsiteY7" fmla="*/ 44784 h 89506"/>
                  <a:gd name="connsiteX8" fmla="*/ 44424 w 89506"/>
                  <a:gd name="connsiteY8" fmla="*/ 39 h 89506"/>
                  <a:gd name="connsiteX9" fmla="*/ 44424 w 89506"/>
                  <a:gd name="connsiteY9" fmla="*/ 39 h 89506"/>
                  <a:gd name="connsiteX10" fmla="*/ 89175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795"/>
                    </a:moveTo>
                    <a:cubicBezTo>
                      <a:pt x="89175" y="56725"/>
                      <a:pt x="84427" y="68085"/>
                      <a:pt x="76071" y="76441"/>
                    </a:cubicBezTo>
                    <a:cubicBezTo>
                      <a:pt x="67714" y="84798"/>
                      <a:pt x="56355" y="89546"/>
                      <a:pt x="44424" y="89546"/>
                    </a:cubicBezTo>
                    <a:lnTo>
                      <a:pt x="44413" y="89546"/>
                    </a:lnTo>
                    <a:cubicBezTo>
                      <a:pt x="32551" y="89546"/>
                      <a:pt x="21169" y="84832"/>
                      <a:pt x="12778" y="76441"/>
                    </a:cubicBezTo>
                    <a:lnTo>
                      <a:pt x="12773" y="76436"/>
                    </a:lnTo>
                    <a:cubicBezTo>
                      <a:pt x="4382" y="68040"/>
                      <a:pt x="-332" y="56663"/>
                      <a:pt x="-332" y="44795"/>
                    </a:cubicBezTo>
                    <a:lnTo>
                      <a:pt x="-332" y="44784"/>
                    </a:lnTo>
                    <a:cubicBezTo>
                      <a:pt x="-326" y="20075"/>
                      <a:pt x="19709" y="39"/>
                      <a:pt x="44424" y="39"/>
                    </a:cubicBezTo>
                    <a:lnTo>
                      <a:pt x="44424" y="39"/>
                    </a:lnTo>
                    <a:cubicBezTo>
                      <a:pt x="69139" y="45"/>
                      <a:pt x="89175" y="20080"/>
                      <a:pt x="89175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6C6485E7-545A-94AE-3CA4-1A5EF9F863C9}"/>
                  </a:ext>
                </a:extLst>
              </p:cNvPr>
              <p:cNvSpPr/>
              <p:nvPr/>
            </p:nvSpPr>
            <p:spPr>
              <a:xfrm>
                <a:off x="1947951" y="2173304"/>
                <a:ext cx="89506" cy="89506"/>
              </a:xfrm>
              <a:custGeom>
                <a:avLst/>
                <a:gdLst>
                  <a:gd name="connsiteX0" fmla="*/ 89177 w 89506"/>
                  <a:gd name="connsiteY0" fmla="*/ 44795 h 89506"/>
                  <a:gd name="connsiteX1" fmla="*/ 76067 w 89506"/>
                  <a:gd name="connsiteY1" fmla="*/ 76441 h 89506"/>
                  <a:gd name="connsiteX2" fmla="*/ 44426 w 89506"/>
                  <a:gd name="connsiteY2" fmla="*/ 89546 h 89506"/>
                  <a:gd name="connsiteX3" fmla="*/ 44415 w 89506"/>
                  <a:gd name="connsiteY3" fmla="*/ 89546 h 89506"/>
                  <a:gd name="connsiteX4" fmla="*/ 12780 w 89506"/>
                  <a:gd name="connsiteY4" fmla="*/ 76441 h 89506"/>
                  <a:gd name="connsiteX5" fmla="*/ 12774 w 89506"/>
                  <a:gd name="connsiteY5" fmla="*/ 76436 h 89506"/>
                  <a:gd name="connsiteX6" fmla="*/ -330 w 89506"/>
                  <a:gd name="connsiteY6" fmla="*/ 44795 h 89506"/>
                  <a:gd name="connsiteX7" fmla="*/ -330 w 89506"/>
                  <a:gd name="connsiteY7" fmla="*/ 44790 h 89506"/>
                  <a:gd name="connsiteX8" fmla="*/ 44426 w 89506"/>
                  <a:gd name="connsiteY8" fmla="*/ 39 h 89506"/>
                  <a:gd name="connsiteX9" fmla="*/ 44426 w 89506"/>
                  <a:gd name="connsiteY9" fmla="*/ 39 h 89506"/>
                  <a:gd name="connsiteX10" fmla="*/ 89177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795"/>
                    </a:moveTo>
                    <a:cubicBezTo>
                      <a:pt x="89177" y="56788"/>
                      <a:pt x="84388" y="68120"/>
                      <a:pt x="76067" y="76441"/>
                    </a:cubicBezTo>
                    <a:cubicBezTo>
                      <a:pt x="67750" y="84758"/>
                      <a:pt x="56419" y="89546"/>
                      <a:pt x="44426" y="89546"/>
                    </a:cubicBezTo>
                    <a:lnTo>
                      <a:pt x="44415" y="89546"/>
                    </a:lnTo>
                    <a:cubicBezTo>
                      <a:pt x="32553" y="89546"/>
                      <a:pt x="21170" y="84832"/>
                      <a:pt x="12780" y="76441"/>
                    </a:cubicBezTo>
                    <a:lnTo>
                      <a:pt x="12774" y="76436"/>
                    </a:lnTo>
                    <a:cubicBezTo>
                      <a:pt x="4384" y="68040"/>
                      <a:pt x="-330" y="56663"/>
                      <a:pt x="-330" y="44795"/>
                    </a:cubicBezTo>
                    <a:lnTo>
                      <a:pt x="-330" y="44790"/>
                    </a:lnTo>
                    <a:cubicBezTo>
                      <a:pt x="-324" y="20075"/>
                      <a:pt x="19711" y="39"/>
                      <a:pt x="44426" y="39"/>
                    </a:cubicBezTo>
                    <a:lnTo>
                      <a:pt x="44426" y="39"/>
                    </a:lnTo>
                    <a:cubicBezTo>
                      <a:pt x="69141" y="45"/>
                      <a:pt x="89177" y="20080"/>
                      <a:pt x="89177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FB8A9836-2AB6-D430-7A02-381F823A65FC}"/>
                  </a:ext>
                </a:extLst>
              </p:cNvPr>
              <p:cNvSpPr/>
              <p:nvPr/>
            </p:nvSpPr>
            <p:spPr>
              <a:xfrm>
                <a:off x="1747484" y="2173304"/>
                <a:ext cx="89506" cy="89506"/>
              </a:xfrm>
              <a:custGeom>
                <a:avLst/>
                <a:gdLst>
                  <a:gd name="connsiteX0" fmla="*/ 89178 w 89506"/>
                  <a:gd name="connsiteY0" fmla="*/ 44795 h 89506"/>
                  <a:gd name="connsiteX1" fmla="*/ 76068 w 89506"/>
                  <a:gd name="connsiteY1" fmla="*/ 76441 h 89506"/>
                  <a:gd name="connsiteX2" fmla="*/ 44428 w 89506"/>
                  <a:gd name="connsiteY2" fmla="*/ 89546 h 89506"/>
                  <a:gd name="connsiteX3" fmla="*/ 44422 w 89506"/>
                  <a:gd name="connsiteY3" fmla="*/ 89546 h 89506"/>
                  <a:gd name="connsiteX4" fmla="*/ 12782 w 89506"/>
                  <a:gd name="connsiteY4" fmla="*/ 76441 h 89506"/>
                  <a:gd name="connsiteX5" fmla="*/ 12776 w 89506"/>
                  <a:gd name="connsiteY5" fmla="*/ 76436 h 89506"/>
                  <a:gd name="connsiteX6" fmla="*/ -328 w 89506"/>
                  <a:gd name="connsiteY6" fmla="*/ 44795 h 89506"/>
                  <a:gd name="connsiteX7" fmla="*/ -328 w 89506"/>
                  <a:gd name="connsiteY7" fmla="*/ 44790 h 89506"/>
                  <a:gd name="connsiteX8" fmla="*/ 44428 w 89506"/>
                  <a:gd name="connsiteY8" fmla="*/ 39 h 89506"/>
                  <a:gd name="connsiteX9" fmla="*/ 44428 w 89506"/>
                  <a:gd name="connsiteY9" fmla="*/ 39 h 89506"/>
                  <a:gd name="connsiteX10" fmla="*/ 89178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795"/>
                    </a:moveTo>
                    <a:cubicBezTo>
                      <a:pt x="89178" y="56845"/>
                      <a:pt x="84350" y="68159"/>
                      <a:pt x="76068" y="76441"/>
                    </a:cubicBezTo>
                    <a:cubicBezTo>
                      <a:pt x="67786" y="84724"/>
                      <a:pt x="56478" y="89546"/>
                      <a:pt x="44428" y="89546"/>
                    </a:cubicBezTo>
                    <a:lnTo>
                      <a:pt x="44422" y="89546"/>
                    </a:lnTo>
                    <a:cubicBezTo>
                      <a:pt x="32555" y="89546"/>
                      <a:pt x="21172" y="84832"/>
                      <a:pt x="12782" y="76441"/>
                    </a:cubicBezTo>
                    <a:lnTo>
                      <a:pt x="12776" y="76436"/>
                    </a:lnTo>
                    <a:cubicBezTo>
                      <a:pt x="4386" y="68045"/>
                      <a:pt x="-328" y="56663"/>
                      <a:pt x="-328" y="44795"/>
                    </a:cubicBezTo>
                    <a:lnTo>
                      <a:pt x="-328" y="44790"/>
                    </a:lnTo>
                    <a:cubicBezTo>
                      <a:pt x="-322" y="20075"/>
                      <a:pt x="19713" y="39"/>
                      <a:pt x="44428" y="39"/>
                    </a:cubicBezTo>
                    <a:lnTo>
                      <a:pt x="44428" y="39"/>
                    </a:lnTo>
                    <a:cubicBezTo>
                      <a:pt x="69143" y="45"/>
                      <a:pt x="89178" y="20080"/>
                      <a:pt x="89178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44EBC55F-6B10-EA05-8ABA-062B9DE46279}"/>
                  </a:ext>
                </a:extLst>
              </p:cNvPr>
              <p:cNvSpPr/>
              <p:nvPr/>
            </p:nvSpPr>
            <p:spPr>
              <a:xfrm>
                <a:off x="1547016" y="2173304"/>
                <a:ext cx="89506" cy="89506"/>
              </a:xfrm>
              <a:custGeom>
                <a:avLst/>
                <a:gdLst>
                  <a:gd name="connsiteX0" fmla="*/ 89180 w 89506"/>
                  <a:gd name="connsiteY0" fmla="*/ 44795 h 89506"/>
                  <a:gd name="connsiteX1" fmla="*/ 76070 w 89506"/>
                  <a:gd name="connsiteY1" fmla="*/ 76441 h 89506"/>
                  <a:gd name="connsiteX2" fmla="*/ 44430 w 89506"/>
                  <a:gd name="connsiteY2" fmla="*/ 89546 h 89506"/>
                  <a:gd name="connsiteX3" fmla="*/ 44424 w 89506"/>
                  <a:gd name="connsiteY3" fmla="*/ 89546 h 89506"/>
                  <a:gd name="connsiteX4" fmla="*/ 12784 w 89506"/>
                  <a:gd name="connsiteY4" fmla="*/ 76441 h 89506"/>
                  <a:gd name="connsiteX5" fmla="*/ 12778 w 89506"/>
                  <a:gd name="connsiteY5" fmla="*/ 76436 h 89506"/>
                  <a:gd name="connsiteX6" fmla="*/ -326 w 89506"/>
                  <a:gd name="connsiteY6" fmla="*/ 44795 h 89506"/>
                  <a:gd name="connsiteX7" fmla="*/ -326 w 89506"/>
                  <a:gd name="connsiteY7" fmla="*/ 44790 h 89506"/>
                  <a:gd name="connsiteX8" fmla="*/ 44424 w 89506"/>
                  <a:gd name="connsiteY8" fmla="*/ 39 h 89506"/>
                  <a:gd name="connsiteX9" fmla="*/ 44430 w 89506"/>
                  <a:gd name="connsiteY9" fmla="*/ 39 h 89506"/>
                  <a:gd name="connsiteX10" fmla="*/ 89180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795"/>
                    </a:moveTo>
                    <a:cubicBezTo>
                      <a:pt x="89180" y="56908"/>
                      <a:pt x="84318" y="68194"/>
                      <a:pt x="76070" y="76441"/>
                    </a:cubicBezTo>
                    <a:cubicBezTo>
                      <a:pt x="67828" y="84684"/>
                      <a:pt x="56542" y="89546"/>
                      <a:pt x="44430" y="89546"/>
                    </a:cubicBezTo>
                    <a:lnTo>
                      <a:pt x="44424" y="89546"/>
                    </a:lnTo>
                    <a:cubicBezTo>
                      <a:pt x="32557" y="89546"/>
                      <a:pt x="21174" y="84832"/>
                      <a:pt x="12784" y="76441"/>
                    </a:cubicBezTo>
                    <a:lnTo>
                      <a:pt x="12778" y="76436"/>
                    </a:lnTo>
                    <a:cubicBezTo>
                      <a:pt x="4388" y="68045"/>
                      <a:pt x="-326" y="56663"/>
                      <a:pt x="-326" y="44795"/>
                    </a:cubicBezTo>
                    <a:lnTo>
                      <a:pt x="-326" y="44790"/>
                    </a:lnTo>
                    <a:cubicBezTo>
                      <a:pt x="-326" y="20075"/>
                      <a:pt x="19709" y="39"/>
                      <a:pt x="44424" y="39"/>
                    </a:cubicBezTo>
                    <a:lnTo>
                      <a:pt x="44430" y="39"/>
                    </a:lnTo>
                    <a:cubicBezTo>
                      <a:pt x="69145" y="45"/>
                      <a:pt x="89180" y="20080"/>
                      <a:pt x="89180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93794322-3925-933A-53BA-833D1F010AD9}"/>
                  </a:ext>
                </a:extLst>
              </p:cNvPr>
              <p:cNvSpPr/>
              <p:nvPr/>
            </p:nvSpPr>
            <p:spPr>
              <a:xfrm>
                <a:off x="1346549" y="2173304"/>
                <a:ext cx="89506" cy="89506"/>
              </a:xfrm>
              <a:custGeom>
                <a:avLst/>
                <a:gdLst>
                  <a:gd name="connsiteX0" fmla="*/ 89182 w 89506"/>
                  <a:gd name="connsiteY0" fmla="*/ 44795 h 89506"/>
                  <a:gd name="connsiteX1" fmla="*/ 76072 w 89506"/>
                  <a:gd name="connsiteY1" fmla="*/ 76441 h 89506"/>
                  <a:gd name="connsiteX2" fmla="*/ 44431 w 89506"/>
                  <a:gd name="connsiteY2" fmla="*/ 89546 h 89506"/>
                  <a:gd name="connsiteX3" fmla="*/ 44426 w 89506"/>
                  <a:gd name="connsiteY3" fmla="*/ 89546 h 89506"/>
                  <a:gd name="connsiteX4" fmla="*/ 12785 w 89506"/>
                  <a:gd name="connsiteY4" fmla="*/ 76441 h 89506"/>
                  <a:gd name="connsiteX5" fmla="*/ 12780 w 89506"/>
                  <a:gd name="connsiteY5" fmla="*/ 76436 h 89506"/>
                  <a:gd name="connsiteX6" fmla="*/ -325 w 89506"/>
                  <a:gd name="connsiteY6" fmla="*/ 44795 h 89506"/>
                  <a:gd name="connsiteX7" fmla="*/ -325 w 89506"/>
                  <a:gd name="connsiteY7" fmla="*/ 44790 h 89506"/>
                  <a:gd name="connsiteX8" fmla="*/ 44426 w 89506"/>
                  <a:gd name="connsiteY8" fmla="*/ 39 h 89506"/>
                  <a:gd name="connsiteX9" fmla="*/ 44431 w 89506"/>
                  <a:gd name="connsiteY9" fmla="*/ 39 h 89506"/>
                  <a:gd name="connsiteX10" fmla="*/ 89182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795"/>
                    </a:moveTo>
                    <a:cubicBezTo>
                      <a:pt x="89182" y="56971"/>
                      <a:pt x="84280" y="68228"/>
                      <a:pt x="76072" y="76441"/>
                    </a:cubicBezTo>
                    <a:cubicBezTo>
                      <a:pt x="67864" y="84649"/>
                      <a:pt x="56606" y="89546"/>
                      <a:pt x="44431" y="89546"/>
                    </a:cubicBezTo>
                    <a:lnTo>
                      <a:pt x="44426" y="89546"/>
                    </a:lnTo>
                    <a:cubicBezTo>
                      <a:pt x="32558" y="89546"/>
                      <a:pt x="21176" y="84832"/>
                      <a:pt x="12785" y="76441"/>
                    </a:cubicBezTo>
                    <a:lnTo>
                      <a:pt x="12780" y="76436"/>
                    </a:lnTo>
                    <a:cubicBezTo>
                      <a:pt x="4390" y="68045"/>
                      <a:pt x="-325" y="56663"/>
                      <a:pt x="-325" y="44795"/>
                    </a:cubicBezTo>
                    <a:lnTo>
                      <a:pt x="-325" y="44790"/>
                    </a:lnTo>
                    <a:cubicBezTo>
                      <a:pt x="-325" y="20075"/>
                      <a:pt x="19711" y="39"/>
                      <a:pt x="44426" y="39"/>
                    </a:cubicBezTo>
                    <a:lnTo>
                      <a:pt x="44431" y="39"/>
                    </a:lnTo>
                    <a:cubicBezTo>
                      <a:pt x="69146" y="45"/>
                      <a:pt x="89182" y="20080"/>
                      <a:pt x="89182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3673EAA5-01B9-0765-0D15-A9E1BEA766AB}"/>
                  </a:ext>
                </a:extLst>
              </p:cNvPr>
              <p:cNvSpPr/>
              <p:nvPr/>
            </p:nvSpPr>
            <p:spPr>
              <a:xfrm>
                <a:off x="1146082" y="2173304"/>
                <a:ext cx="89506" cy="89506"/>
              </a:xfrm>
              <a:custGeom>
                <a:avLst/>
                <a:gdLst>
                  <a:gd name="connsiteX0" fmla="*/ 89184 w 89506"/>
                  <a:gd name="connsiteY0" fmla="*/ 44795 h 89506"/>
                  <a:gd name="connsiteX1" fmla="*/ 76074 w 89506"/>
                  <a:gd name="connsiteY1" fmla="*/ 76441 h 89506"/>
                  <a:gd name="connsiteX2" fmla="*/ 44433 w 89506"/>
                  <a:gd name="connsiteY2" fmla="*/ 89546 h 89506"/>
                  <a:gd name="connsiteX3" fmla="*/ 44428 w 89506"/>
                  <a:gd name="connsiteY3" fmla="*/ 89546 h 89506"/>
                  <a:gd name="connsiteX4" fmla="*/ 12787 w 89506"/>
                  <a:gd name="connsiteY4" fmla="*/ 76441 h 89506"/>
                  <a:gd name="connsiteX5" fmla="*/ 12782 w 89506"/>
                  <a:gd name="connsiteY5" fmla="*/ 76436 h 89506"/>
                  <a:gd name="connsiteX6" fmla="*/ -323 w 89506"/>
                  <a:gd name="connsiteY6" fmla="*/ 44795 h 89506"/>
                  <a:gd name="connsiteX7" fmla="*/ -323 w 89506"/>
                  <a:gd name="connsiteY7" fmla="*/ 44790 h 89506"/>
                  <a:gd name="connsiteX8" fmla="*/ 44428 w 89506"/>
                  <a:gd name="connsiteY8" fmla="*/ 39 h 89506"/>
                  <a:gd name="connsiteX9" fmla="*/ 44428 w 89506"/>
                  <a:gd name="connsiteY9" fmla="*/ 39 h 89506"/>
                  <a:gd name="connsiteX10" fmla="*/ 89184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795"/>
                    </a:moveTo>
                    <a:cubicBezTo>
                      <a:pt x="89184" y="57033"/>
                      <a:pt x="84247" y="68268"/>
                      <a:pt x="76074" y="76441"/>
                    </a:cubicBezTo>
                    <a:cubicBezTo>
                      <a:pt x="67900" y="84610"/>
                      <a:pt x="56665" y="89546"/>
                      <a:pt x="44433" y="89546"/>
                    </a:cubicBezTo>
                    <a:lnTo>
                      <a:pt x="44428" y="89546"/>
                    </a:lnTo>
                    <a:cubicBezTo>
                      <a:pt x="32560" y="89546"/>
                      <a:pt x="21177" y="84832"/>
                      <a:pt x="12787" y="76441"/>
                    </a:cubicBezTo>
                    <a:lnTo>
                      <a:pt x="12782" y="76436"/>
                    </a:lnTo>
                    <a:cubicBezTo>
                      <a:pt x="4391" y="68045"/>
                      <a:pt x="-323" y="56663"/>
                      <a:pt x="-323" y="44795"/>
                    </a:cubicBezTo>
                    <a:lnTo>
                      <a:pt x="-323" y="44790"/>
                    </a:lnTo>
                    <a:cubicBezTo>
                      <a:pt x="-323" y="20075"/>
                      <a:pt x="19713" y="39"/>
                      <a:pt x="44428" y="39"/>
                    </a:cubicBezTo>
                    <a:lnTo>
                      <a:pt x="44428" y="39"/>
                    </a:lnTo>
                    <a:cubicBezTo>
                      <a:pt x="69143" y="45"/>
                      <a:pt x="89184" y="20080"/>
                      <a:pt x="89184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61873A17-8B12-B5CF-4BB9-79A792CAEAC1}"/>
                  </a:ext>
                </a:extLst>
              </p:cNvPr>
              <p:cNvSpPr/>
              <p:nvPr/>
            </p:nvSpPr>
            <p:spPr>
              <a:xfrm>
                <a:off x="945614" y="2173304"/>
                <a:ext cx="89500" cy="89506"/>
              </a:xfrm>
              <a:custGeom>
                <a:avLst/>
                <a:gdLst>
                  <a:gd name="connsiteX0" fmla="*/ 89180 w 89500"/>
                  <a:gd name="connsiteY0" fmla="*/ 44795 h 89506"/>
                  <a:gd name="connsiteX1" fmla="*/ 76075 w 89500"/>
                  <a:gd name="connsiteY1" fmla="*/ 76441 h 89506"/>
                  <a:gd name="connsiteX2" fmla="*/ 44435 w 89500"/>
                  <a:gd name="connsiteY2" fmla="*/ 89546 h 89506"/>
                  <a:gd name="connsiteX3" fmla="*/ 44429 w 89500"/>
                  <a:gd name="connsiteY3" fmla="*/ 89546 h 89506"/>
                  <a:gd name="connsiteX4" fmla="*/ 12789 w 89500"/>
                  <a:gd name="connsiteY4" fmla="*/ 76447 h 89506"/>
                  <a:gd name="connsiteX5" fmla="*/ 12783 w 89500"/>
                  <a:gd name="connsiteY5" fmla="*/ 76441 h 89506"/>
                  <a:gd name="connsiteX6" fmla="*/ -321 w 89500"/>
                  <a:gd name="connsiteY6" fmla="*/ 44795 h 89506"/>
                  <a:gd name="connsiteX7" fmla="*/ -321 w 89500"/>
                  <a:gd name="connsiteY7" fmla="*/ 44795 h 89506"/>
                  <a:gd name="connsiteX8" fmla="*/ 44429 w 89500"/>
                  <a:gd name="connsiteY8" fmla="*/ 39 h 89506"/>
                  <a:gd name="connsiteX9" fmla="*/ 44429 w 89500"/>
                  <a:gd name="connsiteY9" fmla="*/ 39 h 89506"/>
                  <a:gd name="connsiteX10" fmla="*/ 89180 w 89500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795"/>
                    </a:moveTo>
                    <a:cubicBezTo>
                      <a:pt x="89180" y="57090"/>
                      <a:pt x="84209" y="68302"/>
                      <a:pt x="76075" y="76441"/>
                    </a:cubicBezTo>
                    <a:cubicBezTo>
                      <a:pt x="67942" y="84575"/>
                      <a:pt x="56730" y="89546"/>
                      <a:pt x="44435" y="89546"/>
                    </a:cubicBezTo>
                    <a:lnTo>
                      <a:pt x="44429" y="89546"/>
                    </a:lnTo>
                    <a:cubicBezTo>
                      <a:pt x="32562" y="89546"/>
                      <a:pt x="21179" y="84832"/>
                      <a:pt x="12789" y="76447"/>
                    </a:cubicBezTo>
                    <a:lnTo>
                      <a:pt x="12783" y="76441"/>
                    </a:lnTo>
                    <a:cubicBezTo>
                      <a:pt x="4393" y="68045"/>
                      <a:pt x="-321" y="56663"/>
                      <a:pt x="-321" y="44795"/>
                    </a:cubicBezTo>
                    <a:lnTo>
                      <a:pt x="-321" y="44795"/>
                    </a:lnTo>
                    <a:cubicBezTo>
                      <a:pt x="-321" y="20080"/>
                      <a:pt x="19714" y="39"/>
                      <a:pt x="44429" y="39"/>
                    </a:cubicBezTo>
                    <a:lnTo>
                      <a:pt x="44429" y="39"/>
                    </a:lnTo>
                    <a:cubicBezTo>
                      <a:pt x="69144" y="45"/>
                      <a:pt x="89180" y="20080"/>
                      <a:pt x="89180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67468E32-7890-0E9C-2B0F-7636E895413B}"/>
                  </a:ext>
                </a:extLst>
              </p:cNvPr>
              <p:cNvSpPr/>
              <p:nvPr/>
            </p:nvSpPr>
            <p:spPr>
              <a:xfrm>
                <a:off x="745141" y="2173304"/>
                <a:ext cx="89506" cy="89506"/>
              </a:xfrm>
              <a:custGeom>
                <a:avLst/>
                <a:gdLst>
                  <a:gd name="connsiteX0" fmla="*/ 89187 w 89506"/>
                  <a:gd name="connsiteY0" fmla="*/ 44795 h 89506"/>
                  <a:gd name="connsiteX1" fmla="*/ 76083 w 89506"/>
                  <a:gd name="connsiteY1" fmla="*/ 76441 h 89506"/>
                  <a:gd name="connsiteX2" fmla="*/ 44442 w 89506"/>
                  <a:gd name="connsiteY2" fmla="*/ 89546 h 89506"/>
                  <a:gd name="connsiteX3" fmla="*/ 44437 w 89506"/>
                  <a:gd name="connsiteY3" fmla="*/ 89546 h 89506"/>
                  <a:gd name="connsiteX4" fmla="*/ 12796 w 89506"/>
                  <a:gd name="connsiteY4" fmla="*/ 76447 h 89506"/>
                  <a:gd name="connsiteX5" fmla="*/ 12791 w 89506"/>
                  <a:gd name="connsiteY5" fmla="*/ 76441 h 89506"/>
                  <a:gd name="connsiteX6" fmla="*/ -319 w 89506"/>
                  <a:gd name="connsiteY6" fmla="*/ 44795 h 89506"/>
                  <a:gd name="connsiteX7" fmla="*/ -319 w 89506"/>
                  <a:gd name="connsiteY7" fmla="*/ 44795 h 89506"/>
                  <a:gd name="connsiteX8" fmla="*/ 44437 w 89506"/>
                  <a:gd name="connsiteY8" fmla="*/ 39 h 89506"/>
                  <a:gd name="connsiteX9" fmla="*/ 44437 w 89506"/>
                  <a:gd name="connsiteY9" fmla="*/ 39 h 89506"/>
                  <a:gd name="connsiteX10" fmla="*/ 89187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795"/>
                    </a:moveTo>
                    <a:cubicBezTo>
                      <a:pt x="89187" y="57153"/>
                      <a:pt x="84177" y="68342"/>
                      <a:pt x="76083" y="76441"/>
                    </a:cubicBezTo>
                    <a:cubicBezTo>
                      <a:pt x="67983" y="84535"/>
                      <a:pt x="56800" y="89546"/>
                      <a:pt x="44442" y="89546"/>
                    </a:cubicBezTo>
                    <a:lnTo>
                      <a:pt x="44437" y="89546"/>
                    </a:lnTo>
                    <a:cubicBezTo>
                      <a:pt x="32569" y="89546"/>
                      <a:pt x="21187" y="84832"/>
                      <a:pt x="12796" y="76447"/>
                    </a:cubicBezTo>
                    <a:lnTo>
                      <a:pt x="12791" y="76441"/>
                    </a:lnTo>
                    <a:cubicBezTo>
                      <a:pt x="4400" y="68045"/>
                      <a:pt x="-319" y="56663"/>
                      <a:pt x="-319" y="44795"/>
                    </a:cubicBezTo>
                    <a:lnTo>
                      <a:pt x="-319" y="44795"/>
                    </a:lnTo>
                    <a:cubicBezTo>
                      <a:pt x="-319" y="20080"/>
                      <a:pt x="19722" y="39"/>
                      <a:pt x="44437" y="39"/>
                    </a:cubicBezTo>
                    <a:lnTo>
                      <a:pt x="44437" y="39"/>
                    </a:lnTo>
                    <a:cubicBezTo>
                      <a:pt x="69152" y="39"/>
                      <a:pt x="89187" y="20080"/>
                      <a:pt x="89187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50" name="图形 214">
              <a:extLst>
                <a:ext uri="{FF2B5EF4-FFF2-40B4-BE49-F238E27FC236}">
                  <a16:creationId xmlns:a16="http://schemas.microsoft.com/office/drawing/2014/main" id="{E39EA736-A93D-EA32-F049-DFB1872D7CAC}"/>
                </a:ext>
              </a:extLst>
            </p:cNvPr>
            <p:cNvGrpSpPr/>
            <p:nvPr/>
          </p:nvGrpSpPr>
          <p:grpSpPr>
            <a:xfrm>
              <a:off x="745141" y="2324115"/>
              <a:ext cx="1693250" cy="89506"/>
              <a:chOff x="745141" y="2324115"/>
              <a:chExt cx="1693250" cy="89506"/>
            </a:xfrm>
            <a:solidFill>
              <a:srgbClr val="FFCC00"/>
            </a:solidFill>
          </p:grpSpPr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70E3F4D3-4FB5-FC0B-71F3-D9D6D429735F}"/>
                  </a:ext>
                </a:extLst>
              </p:cNvPr>
              <p:cNvSpPr/>
              <p:nvPr/>
            </p:nvSpPr>
            <p:spPr>
              <a:xfrm>
                <a:off x="2348892" y="2324115"/>
                <a:ext cx="89500" cy="89506"/>
              </a:xfrm>
              <a:custGeom>
                <a:avLst/>
                <a:gdLst>
                  <a:gd name="connsiteX0" fmla="*/ 89167 w 89500"/>
                  <a:gd name="connsiteY0" fmla="*/ 44820 h 89506"/>
                  <a:gd name="connsiteX1" fmla="*/ 76063 w 89500"/>
                  <a:gd name="connsiteY1" fmla="*/ 76467 h 89506"/>
                  <a:gd name="connsiteX2" fmla="*/ 44417 w 89500"/>
                  <a:gd name="connsiteY2" fmla="*/ 89571 h 89506"/>
                  <a:gd name="connsiteX3" fmla="*/ 44406 w 89500"/>
                  <a:gd name="connsiteY3" fmla="*/ 89571 h 89506"/>
                  <a:gd name="connsiteX4" fmla="*/ 12771 w 89500"/>
                  <a:gd name="connsiteY4" fmla="*/ 76467 h 89506"/>
                  <a:gd name="connsiteX5" fmla="*/ 12765 w 89500"/>
                  <a:gd name="connsiteY5" fmla="*/ 76461 h 89506"/>
                  <a:gd name="connsiteX6" fmla="*/ -333 w 89500"/>
                  <a:gd name="connsiteY6" fmla="*/ 44820 h 89506"/>
                  <a:gd name="connsiteX7" fmla="*/ -333 w 89500"/>
                  <a:gd name="connsiteY7" fmla="*/ 44809 h 89506"/>
                  <a:gd name="connsiteX8" fmla="*/ 44417 w 89500"/>
                  <a:gd name="connsiteY8" fmla="*/ 64 h 89506"/>
                  <a:gd name="connsiteX9" fmla="*/ 44423 w 89500"/>
                  <a:gd name="connsiteY9" fmla="*/ 64 h 89506"/>
                  <a:gd name="connsiteX10" fmla="*/ 89167 w 89500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820"/>
                    </a:moveTo>
                    <a:cubicBezTo>
                      <a:pt x="89167" y="56688"/>
                      <a:pt x="84454" y="68071"/>
                      <a:pt x="76063" y="76467"/>
                    </a:cubicBezTo>
                    <a:cubicBezTo>
                      <a:pt x="67667" y="84857"/>
                      <a:pt x="56284" y="89571"/>
                      <a:pt x="44417" y="89571"/>
                    </a:cubicBezTo>
                    <a:lnTo>
                      <a:pt x="44406" y="89571"/>
                    </a:lnTo>
                    <a:cubicBezTo>
                      <a:pt x="32544" y="89571"/>
                      <a:pt x="21161" y="84857"/>
                      <a:pt x="12771" y="76467"/>
                    </a:cubicBezTo>
                    <a:lnTo>
                      <a:pt x="12765" y="76461"/>
                    </a:lnTo>
                    <a:cubicBezTo>
                      <a:pt x="4375" y="68065"/>
                      <a:pt x="-339" y="56688"/>
                      <a:pt x="-333" y="44820"/>
                    </a:cubicBezTo>
                    <a:lnTo>
                      <a:pt x="-333" y="44809"/>
                    </a:lnTo>
                    <a:cubicBezTo>
                      <a:pt x="-333" y="20100"/>
                      <a:pt x="19702" y="64"/>
                      <a:pt x="44417" y="64"/>
                    </a:cubicBezTo>
                    <a:lnTo>
                      <a:pt x="44423" y="64"/>
                    </a:lnTo>
                    <a:cubicBezTo>
                      <a:pt x="69138" y="70"/>
                      <a:pt x="89167" y="20105"/>
                      <a:pt x="89167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F4E64EB2-F8F2-8237-B451-1CAC61AC6D35}"/>
                  </a:ext>
                </a:extLst>
              </p:cNvPr>
              <p:cNvSpPr/>
              <p:nvPr/>
            </p:nvSpPr>
            <p:spPr>
              <a:xfrm>
                <a:off x="2148418" y="2324115"/>
                <a:ext cx="89506" cy="89506"/>
              </a:xfrm>
              <a:custGeom>
                <a:avLst/>
                <a:gdLst>
                  <a:gd name="connsiteX0" fmla="*/ 89175 w 89506"/>
                  <a:gd name="connsiteY0" fmla="*/ 44820 h 89506"/>
                  <a:gd name="connsiteX1" fmla="*/ 76071 w 89506"/>
                  <a:gd name="connsiteY1" fmla="*/ 76467 h 89506"/>
                  <a:gd name="connsiteX2" fmla="*/ 44424 w 89506"/>
                  <a:gd name="connsiteY2" fmla="*/ 89571 h 89506"/>
                  <a:gd name="connsiteX3" fmla="*/ 44413 w 89506"/>
                  <a:gd name="connsiteY3" fmla="*/ 89571 h 89506"/>
                  <a:gd name="connsiteX4" fmla="*/ 12778 w 89506"/>
                  <a:gd name="connsiteY4" fmla="*/ 76467 h 89506"/>
                  <a:gd name="connsiteX5" fmla="*/ 12773 w 89506"/>
                  <a:gd name="connsiteY5" fmla="*/ 76461 h 89506"/>
                  <a:gd name="connsiteX6" fmla="*/ -332 w 89506"/>
                  <a:gd name="connsiteY6" fmla="*/ 44820 h 89506"/>
                  <a:gd name="connsiteX7" fmla="*/ -332 w 89506"/>
                  <a:gd name="connsiteY7" fmla="*/ 44809 h 89506"/>
                  <a:gd name="connsiteX8" fmla="*/ 44424 w 89506"/>
                  <a:gd name="connsiteY8" fmla="*/ 64 h 89506"/>
                  <a:gd name="connsiteX9" fmla="*/ 44424 w 89506"/>
                  <a:gd name="connsiteY9" fmla="*/ 64 h 89506"/>
                  <a:gd name="connsiteX10" fmla="*/ 89175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820"/>
                    </a:moveTo>
                    <a:cubicBezTo>
                      <a:pt x="89175" y="56751"/>
                      <a:pt x="84427" y="68110"/>
                      <a:pt x="76071" y="76467"/>
                    </a:cubicBezTo>
                    <a:cubicBezTo>
                      <a:pt x="67714" y="84823"/>
                      <a:pt x="56355" y="89571"/>
                      <a:pt x="44424" y="89571"/>
                    </a:cubicBezTo>
                    <a:lnTo>
                      <a:pt x="44413" y="89571"/>
                    </a:lnTo>
                    <a:cubicBezTo>
                      <a:pt x="32551" y="89571"/>
                      <a:pt x="21169" y="84857"/>
                      <a:pt x="12778" y="76467"/>
                    </a:cubicBezTo>
                    <a:lnTo>
                      <a:pt x="12773" y="76461"/>
                    </a:lnTo>
                    <a:cubicBezTo>
                      <a:pt x="4382" y="68065"/>
                      <a:pt x="-332" y="56688"/>
                      <a:pt x="-332" y="44820"/>
                    </a:cubicBezTo>
                    <a:lnTo>
                      <a:pt x="-332" y="44809"/>
                    </a:lnTo>
                    <a:cubicBezTo>
                      <a:pt x="-326" y="20100"/>
                      <a:pt x="19709" y="64"/>
                      <a:pt x="44424" y="64"/>
                    </a:cubicBezTo>
                    <a:lnTo>
                      <a:pt x="44424" y="64"/>
                    </a:lnTo>
                    <a:cubicBezTo>
                      <a:pt x="69139" y="70"/>
                      <a:pt x="89175" y="20105"/>
                      <a:pt x="89175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BC8913EC-E35E-7151-5753-24A781E237E3}"/>
                  </a:ext>
                </a:extLst>
              </p:cNvPr>
              <p:cNvSpPr/>
              <p:nvPr/>
            </p:nvSpPr>
            <p:spPr>
              <a:xfrm>
                <a:off x="1947951" y="2324115"/>
                <a:ext cx="89506" cy="89506"/>
              </a:xfrm>
              <a:custGeom>
                <a:avLst/>
                <a:gdLst>
                  <a:gd name="connsiteX0" fmla="*/ 89177 w 89506"/>
                  <a:gd name="connsiteY0" fmla="*/ 44820 h 89506"/>
                  <a:gd name="connsiteX1" fmla="*/ 76067 w 89506"/>
                  <a:gd name="connsiteY1" fmla="*/ 76467 h 89506"/>
                  <a:gd name="connsiteX2" fmla="*/ 44426 w 89506"/>
                  <a:gd name="connsiteY2" fmla="*/ 89571 h 89506"/>
                  <a:gd name="connsiteX3" fmla="*/ 44415 w 89506"/>
                  <a:gd name="connsiteY3" fmla="*/ 89571 h 89506"/>
                  <a:gd name="connsiteX4" fmla="*/ 12780 w 89506"/>
                  <a:gd name="connsiteY4" fmla="*/ 76467 h 89506"/>
                  <a:gd name="connsiteX5" fmla="*/ 12774 w 89506"/>
                  <a:gd name="connsiteY5" fmla="*/ 76461 h 89506"/>
                  <a:gd name="connsiteX6" fmla="*/ -330 w 89506"/>
                  <a:gd name="connsiteY6" fmla="*/ 44820 h 89506"/>
                  <a:gd name="connsiteX7" fmla="*/ -330 w 89506"/>
                  <a:gd name="connsiteY7" fmla="*/ 44815 h 89506"/>
                  <a:gd name="connsiteX8" fmla="*/ 44426 w 89506"/>
                  <a:gd name="connsiteY8" fmla="*/ 64 h 89506"/>
                  <a:gd name="connsiteX9" fmla="*/ 44426 w 89506"/>
                  <a:gd name="connsiteY9" fmla="*/ 64 h 89506"/>
                  <a:gd name="connsiteX10" fmla="*/ 89177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820"/>
                    </a:moveTo>
                    <a:cubicBezTo>
                      <a:pt x="89177" y="56813"/>
                      <a:pt x="84388" y="68145"/>
                      <a:pt x="76067" y="76467"/>
                    </a:cubicBezTo>
                    <a:cubicBezTo>
                      <a:pt x="67750" y="84783"/>
                      <a:pt x="56419" y="89571"/>
                      <a:pt x="44426" y="89571"/>
                    </a:cubicBezTo>
                    <a:lnTo>
                      <a:pt x="44415" y="89571"/>
                    </a:lnTo>
                    <a:cubicBezTo>
                      <a:pt x="32553" y="89571"/>
                      <a:pt x="21170" y="84857"/>
                      <a:pt x="12780" y="76467"/>
                    </a:cubicBezTo>
                    <a:lnTo>
                      <a:pt x="12774" y="76461"/>
                    </a:lnTo>
                    <a:cubicBezTo>
                      <a:pt x="4384" y="68065"/>
                      <a:pt x="-330" y="56688"/>
                      <a:pt x="-330" y="44820"/>
                    </a:cubicBezTo>
                    <a:lnTo>
                      <a:pt x="-330" y="44815"/>
                    </a:lnTo>
                    <a:cubicBezTo>
                      <a:pt x="-324" y="20100"/>
                      <a:pt x="19711" y="64"/>
                      <a:pt x="44426" y="64"/>
                    </a:cubicBezTo>
                    <a:lnTo>
                      <a:pt x="44426" y="64"/>
                    </a:lnTo>
                    <a:cubicBezTo>
                      <a:pt x="69141" y="70"/>
                      <a:pt x="89177" y="20105"/>
                      <a:pt x="89177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0B3C2170-634B-05D7-3D78-DC0D77995A76}"/>
                  </a:ext>
                </a:extLst>
              </p:cNvPr>
              <p:cNvSpPr/>
              <p:nvPr/>
            </p:nvSpPr>
            <p:spPr>
              <a:xfrm>
                <a:off x="1747484" y="2324115"/>
                <a:ext cx="89506" cy="89506"/>
              </a:xfrm>
              <a:custGeom>
                <a:avLst/>
                <a:gdLst>
                  <a:gd name="connsiteX0" fmla="*/ 89178 w 89506"/>
                  <a:gd name="connsiteY0" fmla="*/ 44820 h 89506"/>
                  <a:gd name="connsiteX1" fmla="*/ 76068 w 89506"/>
                  <a:gd name="connsiteY1" fmla="*/ 76467 h 89506"/>
                  <a:gd name="connsiteX2" fmla="*/ 44428 w 89506"/>
                  <a:gd name="connsiteY2" fmla="*/ 89571 h 89506"/>
                  <a:gd name="connsiteX3" fmla="*/ 44422 w 89506"/>
                  <a:gd name="connsiteY3" fmla="*/ 89571 h 89506"/>
                  <a:gd name="connsiteX4" fmla="*/ 12782 w 89506"/>
                  <a:gd name="connsiteY4" fmla="*/ 76467 h 89506"/>
                  <a:gd name="connsiteX5" fmla="*/ 12776 w 89506"/>
                  <a:gd name="connsiteY5" fmla="*/ 76461 h 89506"/>
                  <a:gd name="connsiteX6" fmla="*/ -328 w 89506"/>
                  <a:gd name="connsiteY6" fmla="*/ 44820 h 89506"/>
                  <a:gd name="connsiteX7" fmla="*/ -328 w 89506"/>
                  <a:gd name="connsiteY7" fmla="*/ 44815 h 89506"/>
                  <a:gd name="connsiteX8" fmla="*/ 44428 w 89506"/>
                  <a:gd name="connsiteY8" fmla="*/ 64 h 89506"/>
                  <a:gd name="connsiteX9" fmla="*/ 44428 w 89506"/>
                  <a:gd name="connsiteY9" fmla="*/ 64 h 89506"/>
                  <a:gd name="connsiteX10" fmla="*/ 89178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820"/>
                    </a:moveTo>
                    <a:cubicBezTo>
                      <a:pt x="89178" y="56870"/>
                      <a:pt x="84350" y="68185"/>
                      <a:pt x="76068" y="76467"/>
                    </a:cubicBezTo>
                    <a:cubicBezTo>
                      <a:pt x="67786" y="84749"/>
                      <a:pt x="56478" y="89571"/>
                      <a:pt x="44428" y="89571"/>
                    </a:cubicBezTo>
                    <a:lnTo>
                      <a:pt x="44422" y="89571"/>
                    </a:lnTo>
                    <a:cubicBezTo>
                      <a:pt x="32555" y="89571"/>
                      <a:pt x="21172" y="84857"/>
                      <a:pt x="12782" y="76467"/>
                    </a:cubicBezTo>
                    <a:lnTo>
                      <a:pt x="12776" y="76461"/>
                    </a:lnTo>
                    <a:cubicBezTo>
                      <a:pt x="4386" y="68071"/>
                      <a:pt x="-328" y="56688"/>
                      <a:pt x="-328" y="44820"/>
                    </a:cubicBezTo>
                    <a:lnTo>
                      <a:pt x="-328" y="44815"/>
                    </a:lnTo>
                    <a:cubicBezTo>
                      <a:pt x="-322" y="20100"/>
                      <a:pt x="19713" y="64"/>
                      <a:pt x="44428" y="64"/>
                    </a:cubicBezTo>
                    <a:lnTo>
                      <a:pt x="44428" y="64"/>
                    </a:lnTo>
                    <a:cubicBezTo>
                      <a:pt x="69143" y="70"/>
                      <a:pt x="89178" y="20105"/>
                      <a:pt x="89178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00FA0B90-CC9D-B0C7-31AF-59A2B5A6A894}"/>
                  </a:ext>
                </a:extLst>
              </p:cNvPr>
              <p:cNvSpPr/>
              <p:nvPr/>
            </p:nvSpPr>
            <p:spPr>
              <a:xfrm>
                <a:off x="1547016" y="2324115"/>
                <a:ext cx="89506" cy="89506"/>
              </a:xfrm>
              <a:custGeom>
                <a:avLst/>
                <a:gdLst>
                  <a:gd name="connsiteX0" fmla="*/ 89180 w 89506"/>
                  <a:gd name="connsiteY0" fmla="*/ 44820 h 89506"/>
                  <a:gd name="connsiteX1" fmla="*/ 76070 w 89506"/>
                  <a:gd name="connsiteY1" fmla="*/ 76467 h 89506"/>
                  <a:gd name="connsiteX2" fmla="*/ 44430 w 89506"/>
                  <a:gd name="connsiteY2" fmla="*/ 89571 h 89506"/>
                  <a:gd name="connsiteX3" fmla="*/ 44424 w 89506"/>
                  <a:gd name="connsiteY3" fmla="*/ 89571 h 89506"/>
                  <a:gd name="connsiteX4" fmla="*/ 12784 w 89506"/>
                  <a:gd name="connsiteY4" fmla="*/ 76467 h 89506"/>
                  <a:gd name="connsiteX5" fmla="*/ 12778 w 89506"/>
                  <a:gd name="connsiteY5" fmla="*/ 76461 h 89506"/>
                  <a:gd name="connsiteX6" fmla="*/ -326 w 89506"/>
                  <a:gd name="connsiteY6" fmla="*/ 44820 h 89506"/>
                  <a:gd name="connsiteX7" fmla="*/ -326 w 89506"/>
                  <a:gd name="connsiteY7" fmla="*/ 44815 h 89506"/>
                  <a:gd name="connsiteX8" fmla="*/ 44424 w 89506"/>
                  <a:gd name="connsiteY8" fmla="*/ 64 h 89506"/>
                  <a:gd name="connsiteX9" fmla="*/ 44430 w 89506"/>
                  <a:gd name="connsiteY9" fmla="*/ 64 h 89506"/>
                  <a:gd name="connsiteX10" fmla="*/ 89180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820"/>
                    </a:moveTo>
                    <a:cubicBezTo>
                      <a:pt x="89180" y="56933"/>
                      <a:pt x="84318" y="68219"/>
                      <a:pt x="76070" y="76467"/>
                    </a:cubicBezTo>
                    <a:cubicBezTo>
                      <a:pt x="67828" y="84709"/>
                      <a:pt x="56542" y="89571"/>
                      <a:pt x="44430" y="89571"/>
                    </a:cubicBezTo>
                    <a:lnTo>
                      <a:pt x="44424" y="89571"/>
                    </a:lnTo>
                    <a:cubicBezTo>
                      <a:pt x="32557" y="89571"/>
                      <a:pt x="21174" y="84857"/>
                      <a:pt x="12784" y="76467"/>
                    </a:cubicBezTo>
                    <a:lnTo>
                      <a:pt x="12778" y="76461"/>
                    </a:lnTo>
                    <a:cubicBezTo>
                      <a:pt x="4388" y="68071"/>
                      <a:pt x="-326" y="56688"/>
                      <a:pt x="-326" y="44820"/>
                    </a:cubicBezTo>
                    <a:lnTo>
                      <a:pt x="-326" y="44815"/>
                    </a:lnTo>
                    <a:cubicBezTo>
                      <a:pt x="-326" y="20100"/>
                      <a:pt x="19709" y="64"/>
                      <a:pt x="44424" y="64"/>
                    </a:cubicBezTo>
                    <a:lnTo>
                      <a:pt x="44430" y="64"/>
                    </a:lnTo>
                    <a:cubicBezTo>
                      <a:pt x="69145" y="70"/>
                      <a:pt x="89180" y="20105"/>
                      <a:pt x="89180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BAA01511-DA8B-9662-0D56-03EA982B2152}"/>
                  </a:ext>
                </a:extLst>
              </p:cNvPr>
              <p:cNvSpPr/>
              <p:nvPr/>
            </p:nvSpPr>
            <p:spPr>
              <a:xfrm>
                <a:off x="1346549" y="2324115"/>
                <a:ext cx="89506" cy="89506"/>
              </a:xfrm>
              <a:custGeom>
                <a:avLst/>
                <a:gdLst>
                  <a:gd name="connsiteX0" fmla="*/ 89182 w 89506"/>
                  <a:gd name="connsiteY0" fmla="*/ 44820 h 89506"/>
                  <a:gd name="connsiteX1" fmla="*/ 76072 w 89506"/>
                  <a:gd name="connsiteY1" fmla="*/ 76467 h 89506"/>
                  <a:gd name="connsiteX2" fmla="*/ 44431 w 89506"/>
                  <a:gd name="connsiteY2" fmla="*/ 89571 h 89506"/>
                  <a:gd name="connsiteX3" fmla="*/ 44426 w 89506"/>
                  <a:gd name="connsiteY3" fmla="*/ 89571 h 89506"/>
                  <a:gd name="connsiteX4" fmla="*/ 12785 w 89506"/>
                  <a:gd name="connsiteY4" fmla="*/ 76467 h 89506"/>
                  <a:gd name="connsiteX5" fmla="*/ 12780 w 89506"/>
                  <a:gd name="connsiteY5" fmla="*/ 76461 h 89506"/>
                  <a:gd name="connsiteX6" fmla="*/ -325 w 89506"/>
                  <a:gd name="connsiteY6" fmla="*/ 44820 h 89506"/>
                  <a:gd name="connsiteX7" fmla="*/ -325 w 89506"/>
                  <a:gd name="connsiteY7" fmla="*/ 44815 h 89506"/>
                  <a:gd name="connsiteX8" fmla="*/ 44426 w 89506"/>
                  <a:gd name="connsiteY8" fmla="*/ 64 h 89506"/>
                  <a:gd name="connsiteX9" fmla="*/ 44431 w 89506"/>
                  <a:gd name="connsiteY9" fmla="*/ 64 h 89506"/>
                  <a:gd name="connsiteX10" fmla="*/ 89182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820"/>
                    </a:moveTo>
                    <a:cubicBezTo>
                      <a:pt x="89182" y="56996"/>
                      <a:pt x="84280" y="68253"/>
                      <a:pt x="76072" y="76467"/>
                    </a:cubicBezTo>
                    <a:cubicBezTo>
                      <a:pt x="67864" y="84675"/>
                      <a:pt x="56606" y="89571"/>
                      <a:pt x="44431" y="89571"/>
                    </a:cubicBezTo>
                    <a:lnTo>
                      <a:pt x="44426" y="89571"/>
                    </a:lnTo>
                    <a:cubicBezTo>
                      <a:pt x="32558" y="89571"/>
                      <a:pt x="21176" y="84857"/>
                      <a:pt x="12785" y="76467"/>
                    </a:cubicBezTo>
                    <a:lnTo>
                      <a:pt x="12780" y="76461"/>
                    </a:lnTo>
                    <a:cubicBezTo>
                      <a:pt x="4390" y="68071"/>
                      <a:pt x="-325" y="56688"/>
                      <a:pt x="-325" y="44820"/>
                    </a:cubicBezTo>
                    <a:lnTo>
                      <a:pt x="-325" y="44815"/>
                    </a:lnTo>
                    <a:cubicBezTo>
                      <a:pt x="-325" y="20100"/>
                      <a:pt x="19711" y="64"/>
                      <a:pt x="44426" y="64"/>
                    </a:cubicBezTo>
                    <a:lnTo>
                      <a:pt x="44431" y="64"/>
                    </a:lnTo>
                    <a:cubicBezTo>
                      <a:pt x="69146" y="70"/>
                      <a:pt x="89182" y="20105"/>
                      <a:pt x="89182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AA40C4A6-99E1-DFE0-ED16-7AD0D39AF0C3}"/>
                  </a:ext>
                </a:extLst>
              </p:cNvPr>
              <p:cNvSpPr/>
              <p:nvPr/>
            </p:nvSpPr>
            <p:spPr>
              <a:xfrm>
                <a:off x="1146082" y="2324115"/>
                <a:ext cx="89506" cy="89506"/>
              </a:xfrm>
              <a:custGeom>
                <a:avLst/>
                <a:gdLst>
                  <a:gd name="connsiteX0" fmla="*/ 89184 w 89506"/>
                  <a:gd name="connsiteY0" fmla="*/ 44820 h 89506"/>
                  <a:gd name="connsiteX1" fmla="*/ 76074 w 89506"/>
                  <a:gd name="connsiteY1" fmla="*/ 76467 h 89506"/>
                  <a:gd name="connsiteX2" fmla="*/ 44433 w 89506"/>
                  <a:gd name="connsiteY2" fmla="*/ 89571 h 89506"/>
                  <a:gd name="connsiteX3" fmla="*/ 44428 w 89506"/>
                  <a:gd name="connsiteY3" fmla="*/ 89571 h 89506"/>
                  <a:gd name="connsiteX4" fmla="*/ 12787 w 89506"/>
                  <a:gd name="connsiteY4" fmla="*/ 76467 h 89506"/>
                  <a:gd name="connsiteX5" fmla="*/ 12782 w 89506"/>
                  <a:gd name="connsiteY5" fmla="*/ 76461 h 89506"/>
                  <a:gd name="connsiteX6" fmla="*/ -323 w 89506"/>
                  <a:gd name="connsiteY6" fmla="*/ 44820 h 89506"/>
                  <a:gd name="connsiteX7" fmla="*/ -323 w 89506"/>
                  <a:gd name="connsiteY7" fmla="*/ 44815 h 89506"/>
                  <a:gd name="connsiteX8" fmla="*/ 44428 w 89506"/>
                  <a:gd name="connsiteY8" fmla="*/ 64 h 89506"/>
                  <a:gd name="connsiteX9" fmla="*/ 44428 w 89506"/>
                  <a:gd name="connsiteY9" fmla="*/ 64 h 89506"/>
                  <a:gd name="connsiteX10" fmla="*/ 89184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820"/>
                    </a:moveTo>
                    <a:cubicBezTo>
                      <a:pt x="89184" y="57058"/>
                      <a:pt x="84247" y="68293"/>
                      <a:pt x="76074" y="76467"/>
                    </a:cubicBezTo>
                    <a:cubicBezTo>
                      <a:pt x="67900" y="84635"/>
                      <a:pt x="56665" y="89571"/>
                      <a:pt x="44433" y="89571"/>
                    </a:cubicBezTo>
                    <a:lnTo>
                      <a:pt x="44428" y="89571"/>
                    </a:lnTo>
                    <a:cubicBezTo>
                      <a:pt x="32560" y="89571"/>
                      <a:pt x="21177" y="84857"/>
                      <a:pt x="12787" y="76467"/>
                    </a:cubicBezTo>
                    <a:lnTo>
                      <a:pt x="12782" y="76461"/>
                    </a:lnTo>
                    <a:cubicBezTo>
                      <a:pt x="4391" y="68071"/>
                      <a:pt x="-323" y="56688"/>
                      <a:pt x="-323" y="44820"/>
                    </a:cubicBezTo>
                    <a:lnTo>
                      <a:pt x="-323" y="44815"/>
                    </a:lnTo>
                    <a:cubicBezTo>
                      <a:pt x="-323" y="20100"/>
                      <a:pt x="19713" y="64"/>
                      <a:pt x="44428" y="64"/>
                    </a:cubicBezTo>
                    <a:lnTo>
                      <a:pt x="44428" y="64"/>
                    </a:lnTo>
                    <a:cubicBezTo>
                      <a:pt x="69143" y="70"/>
                      <a:pt x="89184" y="20105"/>
                      <a:pt x="89184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6888FE35-3D6C-7920-4A54-CF89F6065E5B}"/>
                  </a:ext>
                </a:extLst>
              </p:cNvPr>
              <p:cNvSpPr/>
              <p:nvPr/>
            </p:nvSpPr>
            <p:spPr>
              <a:xfrm>
                <a:off x="945614" y="2324115"/>
                <a:ext cx="89500" cy="89506"/>
              </a:xfrm>
              <a:custGeom>
                <a:avLst/>
                <a:gdLst>
                  <a:gd name="connsiteX0" fmla="*/ 89180 w 89500"/>
                  <a:gd name="connsiteY0" fmla="*/ 44820 h 89506"/>
                  <a:gd name="connsiteX1" fmla="*/ 76075 w 89500"/>
                  <a:gd name="connsiteY1" fmla="*/ 76467 h 89506"/>
                  <a:gd name="connsiteX2" fmla="*/ 44435 w 89500"/>
                  <a:gd name="connsiteY2" fmla="*/ 89571 h 89506"/>
                  <a:gd name="connsiteX3" fmla="*/ 44429 w 89500"/>
                  <a:gd name="connsiteY3" fmla="*/ 89571 h 89506"/>
                  <a:gd name="connsiteX4" fmla="*/ 12789 w 89500"/>
                  <a:gd name="connsiteY4" fmla="*/ 76472 h 89506"/>
                  <a:gd name="connsiteX5" fmla="*/ 12783 w 89500"/>
                  <a:gd name="connsiteY5" fmla="*/ 76467 h 89506"/>
                  <a:gd name="connsiteX6" fmla="*/ -321 w 89500"/>
                  <a:gd name="connsiteY6" fmla="*/ 44820 h 89506"/>
                  <a:gd name="connsiteX7" fmla="*/ -321 w 89500"/>
                  <a:gd name="connsiteY7" fmla="*/ 44820 h 89506"/>
                  <a:gd name="connsiteX8" fmla="*/ 44429 w 89500"/>
                  <a:gd name="connsiteY8" fmla="*/ 64 h 89506"/>
                  <a:gd name="connsiteX9" fmla="*/ 44429 w 89500"/>
                  <a:gd name="connsiteY9" fmla="*/ 64 h 89506"/>
                  <a:gd name="connsiteX10" fmla="*/ 89180 w 89500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820"/>
                    </a:moveTo>
                    <a:cubicBezTo>
                      <a:pt x="89180" y="57115"/>
                      <a:pt x="84209" y="68327"/>
                      <a:pt x="76075" y="76467"/>
                    </a:cubicBezTo>
                    <a:cubicBezTo>
                      <a:pt x="67942" y="84600"/>
                      <a:pt x="56730" y="89571"/>
                      <a:pt x="44435" y="89571"/>
                    </a:cubicBezTo>
                    <a:lnTo>
                      <a:pt x="44429" y="89571"/>
                    </a:lnTo>
                    <a:cubicBezTo>
                      <a:pt x="32562" y="89571"/>
                      <a:pt x="21179" y="84857"/>
                      <a:pt x="12789" y="76472"/>
                    </a:cubicBezTo>
                    <a:lnTo>
                      <a:pt x="12783" y="76467"/>
                    </a:lnTo>
                    <a:cubicBezTo>
                      <a:pt x="4393" y="68071"/>
                      <a:pt x="-321" y="56688"/>
                      <a:pt x="-321" y="44820"/>
                    </a:cubicBezTo>
                    <a:lnTo>
                      <a:pt x="-321" y="44820"/>
                    </a:lnTo>
                    <a:cubicBezTo>
                      <a:pt x="-321" y="20105"/>
                      <a:pt x="19714" y="64"/>
                      <a:pt x="44429" y="64"/>
                    </a:cubicBezTo>
                    <a:lnTo>
                      <a:pt x="44429" y="64"/>
                    </a:lnTo>
                    <a:cubicBezTo>
                      <a:pt x="69144" y="70"/>
                      <a:pt x="89180" y="20105"/>
                      <a:pt x="89180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9E1B328C-D984-46F3-714F-35E875C6C0DA}"/>
                  </a:ext>
                </a:extLst>
              </p:cNvPr>
              <p:cNvSpPr/>
              <p:nvPr/>
            </p:nvSpPr>
            <p:spPr>
              <a:xfrm>
                <a:off x="745141" y="2324115"/>
                <a:ext cx="89506" cy="89506"/>
              </a:xfrm>
              <a:custGeom>
                <a:avLst/>
                <a:gdLst>
                  <a:gd name="connsiteX0" fmla="*/ 89187 w 89506"/>
                  <a:gd name="connsiteY0" fmla="*/ 44820 h 89506"/>
                  <a:gd name="connsiteX1" fmla="*/ 76083 w 89506"/>
                  <a:gd name="connsiteY1" fmla="*/ 76467 h 89506"/>
                  <a:gd name="connsiteX2" fmla="*/ 44442 w 89506"/>
                  <a:gd name="connsiteY2" fmla="*/ 89571 h 89506"/>
                  <a:gd name="connsiteX3" fmla="*/ 44437 w 89506"/>
                  <a:gd name="connsiteY3" fmla="*/ 89571 h 89506"/>
                  <a:gd name="connsiteX4" fmla="*/ 12796 w 89506"/>
                  <a:gd name="connsiteY4" fmla="*/ 76472 h 89506"/>
                  <a:gd name="connsiteX5" fmla="*/ 12791 w 89506"/>
                  <a:gd name="connsiteY5" fmla="*/ 76467 h 89506"/>
                  <a:gd name="connsiteX6" fmla="*/ -319 w 89506"/>
                  <a:gd name="connsiteY6" fmla="*/ 44820 h 89506"/>
                  <a:gd name="connsiteX7" fmla="*/ -319 w 89506"/>
                  <a:gd name="connsiteY7" fmla="*/ 44820 h 89506"/>
                  <a:gd name="connsiteX8" fmla="*/ 44437 w 89506"/>
                  <a:gd name="connsiteY8" fmla="*/ 64 h 89506"/>
                  <a:gd name="connsiteX9" fmla="*/ 44437 w 89506"/>
                  <a:gd name="connsiteY9" fmla="*/ 64 h 89506"/>
                  <a:gd name="connsiteX10" fmla="*/ 89187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820"/>
                    </a:moveTo>
                    <a:cubicBezTo>
                      <a:pt x="89187" y="57178"/>
                      <a:pt x="84177" y="68367"/>
                      <a:pt x="76083" y="76467"/>
                    </a:cubicBezTo>
                    <a:cubicBezTo>
                      <a:pt x="67983" y="84561"/>
                      <a:pt x="56800" y="89571"/>
                      <a:pt x="44442" y="89571"/>
                    </a:cubicBezTo>
                    <a:lnTo>
                      <a:pt x="44437" y="89571"/>
                    </a:lnTo>
                    <a:cubicBezTo>
                      <a:pt x="32569" y="89571"/>
                      <a:pt x="21187" y="84857"/>
                      <a:pt x="12796" y="76472"/>
                    </a:cubicBezTo>
                    <a:lnTo>
                      <a:pt x="12791" y="76467"/>
                    </a:lnTo>
                    <a:cubicBezTo>
                      <a:pt x="4400" y="68071"/>
                      <a:pt x="-319" y="56688"/>
                      <a:pt x="-319" y="44820"/>
                    </a:cubicBezTo>
                    <a:lnTo>
                      <a:pt x="-319" y="44820"/>
                    </a:lnTo>
                    <a:cubicBezTo>
                      <a:pt x="-319" y="20105"/>
                      <a:pt x="19722" y="64"/>
                      <a:pt x="44437" y="64"/>
                    </a:cubicBezTo>
                    <a:lnTo>
                      <a:pt x="44437" y="64"/>
                    </a:lnTo>
                    <a:cubicBezTo>
                      <a:pt x="69152" y="64"/>
                      <a:pt x="89187" y="20105"/>
                      <a:pt x="89187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61" name="图形 214">
            <a:extLst>
              <a:ext uri="{FF2B5EF4-FFF2-40B4-BE49-F238E27FC236}">
                <a16:creationId xmlns:a16="http://schemas.microsoft.com/office/drawing/2014/main" id="{73BCD262-FC21-DDDB-2283-2C2A274D3D12}"/>
              </a:ext>
            </a:extLst>
          </p:cNvPr>
          <p:cNvGrpSpPr/>
          <p:nvPr/>
        </p:nvGrpSpPr>
        <p:grpSpPr>
          <a:xfrm>
            <a:off x="8048597" y="5305672"/>
            <a:ext cx="1424117" cy="861691"/>
            <a:chOff x="7077057" y="5305672"/>
            <a:chExt cx="2395658" cy="1449542"/>
          </a:xfrm>
          <a:solidFill>
            <a:srgbClr val="FFCC00"/>
          </a:solidFill>
        </p:grpSpPr>
        <p:grpSp>
          <p:nvGrpSpPr>
            <p:cNvPr id="362" name="图形 214">
              <a:extLst>
                <a:ext uri="{FF2B5EF4-FFF2-40B4-BE49-F238E27FC236}">
                  <a16:creationId xmlns:a16="http://schemas.microsoft.com/office/drawing/2014/main" id="{727E1A7C-BEB0-1BF3-AEA3-FF1366FC4049}"/>
                </a:ext>
              </a:extLst>
            </p:cNvPr>
            <p:cNvGrpSpPr/>
            <p:nvPr/>
          </p:nvGrpSpPr>
          <p:grpSpPr>
            <a:xfrm>
              <a:off x="7077057" y="5305672"/>
              <a:ext cx="2395658" cy="126636"/>
              <a:chOff x="7077057" y="5305672"/>
              <a:chExt cx="2395658" cy="126636"/>
            </a:xfrm>
            <a:solidFill>
              <a:srgbClr val="FFCC00"/>
            </a:solidFill>
          </p:grpSpPr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B0E54CB2-7723-064B-7971-BC8974FF3E74}"/>
                  </a:ext>
                </a:extLst>
              </p:cNvPr>
              <p:cNvSpPr/>
              <p:nvPr/>
            </p:nvSpPr>
            <p:spPr>
              <a:xfrm rot="10800000" flipV="1">
                <a:off x="7077057" y="5305672"/>
                <a:ext cx="126627" cy="126636"/>
              </a:xfrm>
              <a:custGeom>
                <a:avLst/>
                <a:gdLst>
                  <a:gd name="connsiteX0" fmla="*/ 127086 w 126627"/>
                  <a:gd name="connsiteY0" fmla="*/ 63887 h 126636"/>
                  <a:gd name="connsiteX1" fmla="*/ 108546 w 126627"/>
                  <a:gd name="connsiteY1" fmla="*/ 108660 h 126636"/>
                  <a:gd name="connsiteX2" fmla="*/ 63772 w 126627"/>
                  <a:gd name="connsiteY2" fmla="*/ 127201 h 126636"/>
                  <a:gd name="connsiteX3" fmla="*/ 63756 w 126627"/>
                  <a:gd name="connsiteY3" fmla="*/ 127201 h 126636"/>
                  <a:gd name="connsiteX4" fmla="*/ 18998 w 126627"/>
                  <a:gd name="connsiteY4" fmla="*/ 108660 h 126636"/>
                  <a:gd name="connsiteX5" fmla="*/ 18990 w 126627"/>
                  <a:gd name="connsiteY5" fmla="*/ 108652 h 126636"/>
                  <a:gd name="connsiteX6" fmla="*/ 458 w 126627"/>
                  <a:gd name="connsiteY6" fmla="*/ 63887 h 126636"/>
                  <a:gd name="connsiteX7" fmla="*/ 458 w 126627"/>
                  <a:gd name="connsiteY7" fmla="*/ 63871 h 126636"/>
                  <a:gd name="connsiteX8" fmla="*/ 63772 w 126627"/>
                  <a:gd name="connsiteY8" fmla="*/ 565 h 126636"/>
                  <a:gd name="connsiteX9" fmla="*/ 63780 w 126627"/>
                  <a:gd name="connsiteY9" fmla="*/ 565 h 126636"/>
                  <a:gd name="connsiteX10" fmla="*/ 127086 w 126627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3887"/>
                    </a:moveTo>
                    <a:cubicBezTo>
                      <a:pt x="127086" y="80677"/>
                      <a:pt x="120417" y="96781"/>
                      <a:pt x="108546" y="108660"/>
                    </a:cubicBezTo>
                    <a:cubicBezTo>
                      <a:pt x="96667" y="120531"/>
                      <a:pt x="80562" y="127201"/>
                      <a:pt x="63772" y="127201"/>
                    </a:cubicBezTo>
                    <a:lnTo>
                      <a:pt x="63756" y="127201"/>
                    </a:lnTo>
                    <a:cubicBezTo>
                      <a:pt x="46974" y="127201"/>
                      <a:pt x="30869" y="120531"/>
                      <a:pt x="18998" y="108660"/>
                    </a:cubicBezTo>
                    <a:lnTo>
                      <a:pt x="18990" y="108652"/>
                    </a:lnTo>
                    <a:cubicBezTo>
                      <a:pt x="7119" y="96773"/>
                      <a:pt x="449" y="80677"/>
                      <a:pt x="458" y="63887"/>
                    </a:cubicBezTo>
                    <a:lnTo>
                      <a:pt x="458" y="63871"/>
                    </a:lnTo>
                    <a:cubicBezTo>
                      <a:pt x="458" y="28911"/>
                      <a:pt x="28805" y="565"/>
                      <a:pt x="63772" y="565"/>
                    </a:cubicBezTo>
                    <a:lnTo>
                      <a:pt x="63780" y="565"/>
                    </a:lnTo>
                    <a:cubicBezTo>
                      <a:pt x="98747" y="573"/>
                      <a:pt x="127086" y="28919"/>
                      <a:pt x="127086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7BFBBF70-11F0-FF33-8BBC-8E14E48A5310}"/>
                  </a:ext>
                </a:extLst>
              </p:cNvPr>
              <p:cNvSpPr/>
              <p:nvPr/>
            </p:nvSpPr>
            <p:spPr>
              <a:xfrm rot="10800000" flipV="1">
                <a:off x="7360683" y="5305672"/>
                <a:ext cx="126636" cy="126636"/>
              </a:xfrm>
              <a:custGeom>
                <a:avLst/>
                <a:gdLst>
                  <a:gd name="connsiteX0" fmla="*/ 127176 w 126636"/>
                  <a:gd name="connsiteY0" fmla="*/ 63887 h 126636"/>
                  <a:gd name="connsiteX1" fmla="*/ 108636 w 126636"/>
                  <a:gd name="connsiteY1" fmla="*/ 108660 h 126636"/>
                  <a:gd name="connsiteX2" fmla="*/ 63862 w 126636"/>
                  <a:gd name="connsiteY2" fmla="*/ 127201 h 126636"/>
                  <a:gd name="connsiteX3" fmla="*/ 63847 w 126636"/>
                  <a:gd name="connsiteY3" fmla="*/ 127201 h 126636"/>
                  <a:gd name="connsiteX4" fmla="*/ 19088 w 126636"/>
                  <a:gd name="connsiteY4" fmla="*/ 108660 h 126636"/>
                  <a:gd name="connsiteX5" fmla="*/ 19081 w 126636"/>
                  <a:gd name="connsiteY5" fmla="*/ 108652 h 126636"/>
                  <a:gd name="connsiteX6" fmla="*/ 540 w 126636"/>
                  <a:gd name="connsiteY6" fmla="*/ 63887 h 126636"/>
                  <a:gd name="connsiteX7" fmla="*/ 540 w 126636"/>
                  <a:gd name="connsiteY7" fmla="*/ 63871 h 126636"/>
                  <a:gd name="connsiteX8" fmla="*/ 63862 w 126636"/>
                  <a:gd name="connsiteY8" fmla="*/ 565 h 126636"/>
                  <a:gd name="connsiteX9" fmla="*/ 63862 w 126636"/>
                  <a:gd name="connsiteY9" fmla="*/ 565 h 126636"/>
                  <a:gd name="connsiteX10" fmla="*/ 127176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3887"/>
                    </a:moveTo>
                    <a:cubicBezTo>
                      <a:pt x="127176" y="80766"/>
                      <a:pt x="120459" y="96838"/>
                      <a:pt x="108636" y="108660"/>
                    </a:cubicBezTo>
                    <a:cubicBezTo>
                      <a:pt x="96814" y="120483"/>
                      <a:pt x="80741" y="127201"/>
                      <a:pt x="63862" y="127201"/>
                    </a:cubicBezTo>
                    <a:lnTo>
                      <a:pt x="63847" y="127201"/>
                    </a:lnTo>
                    <a:cubicBezTo>
                      <a:pt x="47064" y="127201"/>
                      <a:pt x="30960" y="120531"/>
                      <a:pt x="19088" y="108660"/>
                    </a:cubicBezTo>
                    <a:lnTo>
                      <a:pt x="19081" y="108652"/>
                    </a:lnTo>
                    <a:cubicBezTo>
                      <a:pt x="7210" y="96773"/>
                      <a:pt x="540" y="80677"/>
                      <a:pt x="540" y="63887"/>
                    </a:cubicBezTo>
                    <a:lnTo>
                      <a:pt x="540" y="63871"/>
                    </a:lnTo>
                    <a:cubicBezTo>
                      <a:pt x="549" y="28911"/>
                      <a:pt x="28895" y="565"/>
                      <a:pt x="63862" y="565"/>
                    </a:cubicBezTo>
                    <a:lnTo>
                      <a:pt x="63862" y="565"/>
                    </a:lnTo>
                    <a:cubicBezTo>
                      <a:pt x="98830" y="573"/>
                      <a:pt x="127176" y="28919"/>
                      <a:pt x="127176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B3216656-2B09-45FD-F94B-D6B8F4489B54}"/>
                  </a:ext>
                </a:extLst>
              </p:cNvPr>
              <p:cNvSpPr/>
              <p:nvPr/>
            </p:nvSpPr>
            <p:spPr>
              <a:xfrm rot="10800000" flipV="1">
                <a:off x="7644310" y="5305672"/>
                <a:ext cx="126636" cy="126636"/>
              </a:xfrm>
              <a:custGeom>
                <a:avLst/>
                <a:gdLst>
                  <a:gd name="connsiteX0" fmla="*/ 127259 w 126636"/>
                  <a:gd name="connsiteY0" fmla="*/ 63887 h 126636"/>
                  <a:gd name="connsiteX1" fmla="*/ 108711 w 126636"/>
                  <a:gd name="connsiteY1" fmla="*/ 108660 h 126636"/>
                  <a:gd name="connsiteX2" fmla="*/ 63945 w 126636"/>
                  <a:gd name="connsiteY2" fmla="*/ 127201 h 126636"/>
                  <a:gd name="connsiteX3" fmla="*/ 63928 w 126636"/>
                  <a:gd name="connsiteY3" fmla="*/ 127201 h 126636"/>
                  <a:gd name="connsiteX4" fmla="*/ 19171 w 126636"/>
                  <a:gd name="connsiteY4" fmla="*/ 108660 h 126636"/>
                  <a:gd name="connsiteX5" fmla="*/ 19163 w 126636"/>
                  <a:gd name="connsiteY5" fmla="*/ 108652 h 126636"/>
                  <a:gd name="connsiteX6" fmla="*/ 623 w 126636"/>
                  <a:gd name="connsiteY6" fmla="*/ 63887 h 126636"/>
                  <a:gd name="connsiteX7" fmla="*/ 623 w 126636"/>
                  <a:gd name="connsiteY7" fmla="*/ 63879 h 126636"/>
                  <a:gd name="connsiteX8" fmla="*/ 63945 w 126636"/>
                  <a:gd name="connsiteY8" fmla="*/ 565 h 126636"/>
                  <a:gd name="connsiteX9" fmla="*/ 63945 w 126636"/>
                  <a:gd name="connsiteY9" fmla="*/ 565 h 126636"/>
                  <a:gd name="connsiteX10" fmla="*/ 127259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3887"/>
                    </a:moveTo>
                    <a:cubicBezTo>
                      <a:pt x="127259" y="80854"/>
                      <a:pt x="120484" y="96886"/>
                      <a:pt x="108711" y="108660"/>
                    </a:cubicBezTo>
                    <a:cubicBezTo>
                      <a:pt x="96944" y="120427"/>
                      <a:pt x="80912" y="127201"/>
                      <a:pt x="63945" y="127201"/>
                    </a:cubicBezTo>
                    <a:lnTo>
                      <a:pt x="63928" y="127201"/>
                    </a:lnTo>
                    <a:cubicBezTo>
                      <a:pt x="47146" y="127201"/>
                      <a:pt x="31042" y="120531"/>
                      <a:pt x="19171" y="108660"/>
                    </a:cubicBezTo>
                    <a:lnTo>
                      <a:pt x="19163" y="108652"/>
                    </a:lnTo>
                    <a:cubicBezTo>
                      <a:pt x="7292" y="96773"/>
                      <a:pt x="623" y="80677"/>
                      <a:pt x="623" y="63887"/>
                    </a:cubicBezTo>
                    <a:lnTo>
                      <a:pt x="623" y="63879"/>
                    </a:lnTo>
                    <a:cubicBezTo>
                      <a:pt x="631" y="28911"/>
                      <a:pt x="28977" y="565"/>
                      <a:pt x="63945" y="565"/>
                    </a:cubicBezTo>
                    <a:lnTo>
                      <a:pt x="63945" y="565"/>
                    </a:lnTo>
                    <a:cubicBezTo>
                      <a:pt x="98912" y="573"/>
                      <a:pt x="127259" y="28919"/>
                      <a:pt x="127259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3AF05472-1310-4C88-98B5-7461EB27C6CC}"/>
                  </a:ext>
                </a:extLst>
              </p:cNvPr>
              <p:cNvSpPr/>
              <p:nvPr/>
            </p:nvSpPr>
            <p:spPr>
              <a:xfrm rot="10800000" flipV="1">
                <a:off x="7927937" y="5305672"/>
                <a:ext cx="126636" cy="126636"/>
              </a:xfrm>
              <a:custGeom>
                <a:avLst/>
                <a:gdLst>
                  <a:gd name="connsiteX0" fmla="*/ 127341 w 126636"/>
                  <a:gd name="connsiteY0" fmla="*/ 63887 h 126636"/>
                  <a:gd name="connsiteX1" fmla="*/ 108793 w 126636"/>
                  <a:gd name="connsiteY1" fmla="*/ 108660 h 126636"/>
                  <a:gd name="connsiteX2" fmla="*/ 64027 w 126636"/>
                  <a:gd name="connsiteY2" fmla="*/ 127201 h 126636"/>
                  <a:gd name="connsiteX3" fmla="*/ 64019 w 126636"/>
                  <a:gd name="connsiteY3" fmla="*/ 127201 h 126636"/>
                  <a:gd name="connsiteX4" fmla="*/ 19253 w 126636"/>
                  <a:gd name="connsiteY4" fmla="*/ 108660 h 126636"/>
                  <a:gd name="connsiteX5" fmla="*/ 19245 w 126636"/>
                  <a:gd name="connsiteY5" fmla="*/ 108652 h 126636"/>
                  <a:gd name="connsiteX6" fmla="*/ 705 w 126636"/>
                  <a:gd name="connsiteY6" fmla="*/ 63887 h 126636"/>
                  <a:gd name="connsiteX7" fmla="*/ 705 w 126636"/>
                  <a:gd name="connsiteY7" fmla="*/ 63879 h 126636"/>
                  <a:gd name="connsiteX8" fmla="*/ 64027 w 126636"/>
                  <a:gd name="connsiteY8" fmla="*/ 565 h 126636"/>
                  <a:gd name="connsiteX9" fmla="*/ 64027 w 126636"/>
                  <a:gd name="connsiteY9" fmla="*/ 565 h 126636"/>
                  <a:gd name="connsiteX10" fmla="*/ 127341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3887"/>
                    </a:moveTo>
                    <a:cubicBezTo>
                      <a:pt x="127341" y="80935"/>
                      <a:pt x="120510" y="96943"/>
                      <a:pt x="108793" y="108660"/>
                    </a:cubicBezTo>
                    <a:cubicBezTo>
                      <a:pt x="97075" y="120378"/>
                      <a:pt x="81076" y="127201"/>
                      <a:pt x="64027" y="127201"/>
                    </a:cubicBezTo>
                    <a:lnTo>
                      <a:pt x="64019" y="127201"/>
                    </a:lnTo>
                    <a:cubicBezTo>
                      <a:pt x="47229" y="127201"/>
                      <a:pt x="31124" y="120531"/>
                      <a:pt x="19253" y="108660"/>
                    </a:cubicBezTo>
                    <a:lnTo>
                      <a:pt x="19245" y="108652"/>
                    </a:lnTo>
                    <a:cubicBezTo>
                      <a:pt x="7374" y="96781"/>
                      <a:pt x="705" y="80677"/>
                      <a:pt x="705" y="63887"/>
                    </a:cubicBezTo>
                    <a:lnTo>
                      <a:pt x="705" y="63879"/>
                    </a:lnTo>
                    <a:cubicBezTo>
                      <a:pt x="713" y="28911"/>
                      <a:pt x="29060" y="565"/>
                      <a:pt x="64027" y="565"/>
                    </a:cubicBezTo>
                    <a:lnTo>
                      <a:pt x="64027" y="565"/>
                    </a:lnTo>
                    <a:cubicBezTo>
                      <a:pt x="98995" y="573"/>
                      <a:pt x="127341" y="28919"/>
                      <a:pt x="127341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7BC3BFAF-ECB5-F85E-A85E-2AC40A10B00D}"/>
                  </a:ext>
                </a:extLst>
              </p:cNvPr>
              <p:cNvSpPr/>
              <p:nvPr/>
            </p:nvSpPr>
            <p:spPr>
              <a:xfrm rot="10800000" flipV="1">
                <a:off x="8211564" y="5305672"/>
                <a:ext cx="126636" cy="126636"/>
              </a:xfrm>
              <a:custGeom>
                <a:avLst/>
                <a:gdLst>
                  <a:gd name="connsiteX0" fmla="*/ 127424 w 126636"/>
                  <a:gd name="connsiteY0" fmla="*/ 63887 h 126636"/>
                  <a:gd name="connsiteX1" fmla="*/ 108876 w 126636"/>
                  <a:gd name="connsiteY1" fmla="*/ 108660 h 126636"/>
                  <a:gd name="connsiteX2" fmla="*/ 64110 w 126636"/>
                  <a:gd name="connsiteY2" fmla="*/ 127201 h 126636"/>
                  <a:gd name="connsiteX3" fmla="*/ 64102 w 126636"/>
                  <a:gd name="connsiteY3" fmla="*/ 127201 h 126636"/>
                  <a:gd name="connsiteX4" fmla="*/ 19336 w 126636"/>
                  <a:gd name="connsiteY4" fmla="*/ 108660 h 126636"/>
                  <a:gd name="connsiteX5" fmla="*/ 19328 w 126636"/>
                  <a:gd name="connsiteY5" fmla="*/ 108652 h 126636"/>
                  <a:gd name="connsiteX6" fmla="*/ 788 w 126636"/>
                  <a:gd name="connsiteY6" fmla="*/ 63887 h 126636"/>
                  <a:gd name="connsiteX7" fmla="*/ 788 w 126636"/>
                  <a:gd name="connsiteY7" fmla="*/ 63879 h 126636"/>
                  <a:gd name="connsiteX8" fmla="*/ 64102 w 126636"/>
                  <a:gd name="connsiteY8" fmla="*/ 565 h 126636"/>
                  <a:gd name="connsiteX9" fmla="*/ 64110 w 126636"/>
                  <a:gd name="connsiteY9" fmla="*/ 565 h 126636"/>
                  <a:gd name="connsiteX10" fmla="*/ 127424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3887"/>
                    </a:moveTo>
                    <a:cubicBezTo>
                      <a:pt x="127424" y="81023"/>
                      <a:pt x="120545" y="96991"/>
                      <a:pt x="108876" y="108660"/>
                    </a:cubicBezTo>
                    <a:cubicBezTo>
                      <a:pt x="97215" y="120322"/>
                      <a:pt x="81247" y="127201"/>
                      <a:pt x="64110" y="127201"/>
                    </a:cubicBezTo>
                    <a:lnTo>
                      <a:pt x="64102" y="127201"/>
                    </a:lnTo>
                    <a:cubicBezTo>
                      <a:pt x="47312" y="127201"/>
                      <a:pt x="31207" y="120531"/>
                      <a:pt x="19336" y="108660"/>
                    </a:cubicBezTo>
                    <a:lnTo>
                      <a:pt x="19328" y="108652"/>
                    </a:lnTo>
                    <a:cubicBezTo>
                      <a:pt x="7457" y="96781"/>
                      <a:pt x="788" y="80677"/>
                      <a:pt x="788" y="63887"/>
                    </a:cubicBezTo>
                    <a:lnTo>
                      <a:pt x="788" y="63879"/>
                    </a:lnTo>
                    <a:cubicBezTo>
                      <a:pt x="788" y="28911"/>
                      <a:pt x="29134" y="565"/>
                      <a:pt x="64102" y="565"/>
                    </a:cubicBezTo>
                    <a:lnTo>
                      <a:pt x="64110" y="565"/>
                    </a:lnTo>
                    <a:cubicBezTo>
                      <a:pt x="99078" y="573"/>
                      <a:pt x="127424" y="28919"/>
                      <a:pt x="127424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B635FD67-4BC6-F238-960F-E1341EC27F27}"/>
                  </a:ext>
                </a:extLst>
              </p:cNvPr>
              <p:cNvSpPr/>
              <p:nvPr/>
            </p:nvSpPr>
            <p:spPr>
              <a:xfrm rot="10800000" flipV="1">
                <a:off x="8495191" y="5305672"/>
                <a:ext cx="126636" cy="126636"/>
              </a:xfrm>
              <a:custGeom>
                <a:avLst/>
                <a:gdLst>
                  <a:gd name="connsiteX0" fmla="*/ 127506 w 126636"/>
                  <a:gd name="connsiteY0" fmla="*/ 63887 h 126636"/>
                  <a:gd name="connsiteX1" fmla="*/ 108958 w 126636"/>
                  <a:gd name="connsiteY1" fmla="*/ 108660 h 126636"/>
                  <a:gd name="connsiteX2" fmla="*/ 64192 w 126636"/>
                  <a:gd name="connsiteY2" fmla="*/ 127201 h 126636"/>
                  <a:gd name="connsiteX3" fmla="*/ 64184 w 126636"/>
                  <a:gd name="connsiteY3" fmla="*/ 127201 h 126636"/>
                  <a:gd name="connsiteX4" fmla="*/ 19418 w 126636"/>
                  <a:gd name="connsiteY4" fmla="*/ 108660 h 126636"/>
                  <a:gd name="connsiteX5" fmla="*/ 19410 w 126636"/>
                  <a:gd name="connsiteY5" fmla="*/ 108652 h 126636"/>
                  <a:gd name="connsiteX6" fmla="*/ 870 w 126636"/>
                  <a:gd name="connsiteY6" fmla="*/ 63887 h 126636"/>
                  <a:gd name="connsiteX7" fmla="*/ 870 w 126636"/>
                  <a:gd name="connsiteY7" fmla="*/ 63879 h 126636"/>
                  <a:gd name="connsiteX8" fmla="*/ 64184 w 126636"/>
                  <a:gd name="connsiteY8" fmla="*/ 565 h 126636"/>
                  <a:gd name="connsiteX9" fmla="*/ 64192 w 126636"/>
                  <a:gd name="connsiteY9" fmla="*/ 565 h 126636"/>
                  <a:gd name="connsiteX10" fmla="*/ 127506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3887"/>
                    </a:moveTo>
                    <a:cubicBezTo>
                      <a:pt x="127506" y="81112"/>
                      <a:pt x="120571" y="97040"/>
                      <a:pt x="108958" y="108660"/>
                    </a:cubicBezTo>
                    <a:cubicBezTo>
                      <a:pt x="97345" y="120273"/>
                      <a:pt x="81418" y="127201"/>
                      <a:pt x="64192" y="127201"/>
                    </a:cubicBezTo>
                    <a:lnTo>
                      <a:pt x="64184" y="127201"/>
                    </a:lnTo>
                    <a:cubicBezTo>
                      <a:pt x="47394" y="127201"/>
                      <a:pt x="31289" y="120531"/>
                      <a:pt x="19418" y="108660"/>
                    </a:cubicBezTo>
                    <a:lnTo>
                      <a:pt x="19410" y="108652"/>
                    </a:lnTo>
                    <a:cubicBezTo>
                      <a:pt x="7540" y="96781"/>
                      <a:pt x="870" y="80677"/>
                      <a:pt x="870" y="63887"/>
                    </a:cubicBezTo>
                    <a:lnTo>
                      <a:pt x="870" y="63879"/>
                    </a:lnTo>
                    <a:cubicBezTo>
                      <a:pt x="870" y="28911"/>
                      <a:pt x="29217" y="565"/>
                      <a:pt x="64184" y="565"/>
                    </a:cubicBezTo>
                    <a:lnTo>
                      <a:pt x="64192" y="565"/>
                    </a:lnTo>
                    <a:cubicBezTo>
                      <a:pt x="99159" y="573"/>
                      <a:pt x="127506" y="28919"/>
                      <a:pt x="127506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BC6DFF49-2556-83B4-58BB-C545350D74FF}"/>
                  </a:ext>
                </a:extLst>
              </p:cNvPr>
              <p:cNvSpPr/>
              <p:nvPr/>
            </p:nvSpPr>
            <p:spPr>
              <a:xfrm rot="10800000" flipV="1">
                <a:off x="8778817" y="5305672"/>
                <a:ext cx="126636" cy="126636"/>
              </a:xfrm>
              <a:custGeom>
                <a:avLst/>
                <a:gdLst>
                  <a:gd name="connsiteX0" fmla="*/ 127589 w 126636"/>
                  <a:gd name="connsiteY0" fmla="*/ 63887 h 126636"/>
                  <a:gd name="connsiteX1" fmla="*/ 109040 w 126636"/>
                  <a:gd name="connsiteY1" fmla="*/ 108660 h 126636"/>
                  <a:gd name="connsiteX2" fmla="*/ 64274 w 126636"/>
                  <a:gd name="connsiteY2" fmla="*/ 127201 h 126636"/>
                  <a:gd name="connsiteX3" fmla="*/ 64267 w 126636"/>
                  <a:gd name="connsiteY3" fmla="*/ 127201 h 126636"/>
                  <a:gd name="connsiteX4" fmla="*/ 19501 w 126636"/>
                  <a:gd name="connsiteY4" fmla="*/ 108660 h 126636"/>
                  <a:gd name="connsiteX5" fmla="*/ 19493 w 126636"/>
                  <a:gd name="connsiteY5" fmla="*/ 108652 h 126636"/>
                  <a:gd name="connsiteX6" fmla="*/ 952 w 126636"/>
                  <a:gd name="connsiteY6" fmla="*/ 63887 h 126636"/>
                  <a:gd name="connsiteX7" fmla="*/ 952 w 126636"/>
                  <a:gd name="connsiteY7" fmla="*/ 63879 h 126636"/>
                  <a:gd name="connsiteX8" fmla="*/ 64267 w 126636"/>
                  <a:gd name="connsiteY8" fmla="*/ 565 h 126636"/>
                  <a:gd name="connsiteX9" fmla="*/ 64267 w 126636"/>
                  <a:gd name="connsiteY9" fmla="*/ 565 h 126636"/>
                  <a:gd name="connsiteX10" fmla="*/ 127589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3887"/>
                    </a:moveTo>
                    <a:cubicBezTo>
                      <a:pt x="127589" y="81201"/>
                      <a:pt x="120605" y="97096"/>
                      <a:pt x="109040" y="108660"/>
                    </a:cubicBezTo>
                    <a:cubicBezTo>
                      <a:pt x="97476" y="120217"/>
                      <a:pt x="81581" y="127201"/>
                      <a:pt x="64274" y="127201"/>
                    </a:cubicBezTo>
                    <a:lnTo>
                      <a:pt x="64267" y="127201"/>
                    </a:lnTo>
                    <a:cubicBezTo>
                      <a:pt x="47476" y="127201"/>
                      <a:pt x="31371" y="120531"/>
                      <a:pt x="19501" y="108660"/>
                    </a:cubicBezTo>
                    <a:lnTo>
                      <a:pt x="19493" y="108652"/>
                    </a:lnTo>
                    <a:cubicBezTo>
                      <a:pt x="7621" y="96781"/>
                      <a:pt x="952" y="80677"/>
                      <a:pt x="952" y="63887"/>
                    </a:cubicBezTo>
                    <a:lnTo>
                      <a:pt x="952" y="63879"/>
                    </a:lnTo>
                    <a:cubicBezTo>
                      <a:pt x="952" y="28911"/>
                      <a:pt x="29299" y="565"/>
                      <a:pt x="64267" y="565"/>
                    </a:cubicBezTo>
                    <a:lnTo>
                      <a:pt x="64267" y="565"/>
                    </a:lnTo>
                    <a:cubicBezTo>
                      <a:pt x="99234" y="573"/>
                      <a:pt x="127589" y="28919"/>
                      <a:pt x="127589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0303890D-A2D7-C1EC-67B1-8A2AB55421AE}"/>
                  </a:ext>
                </a:extLst>
              </p:cNvPr>
              <p:cNvSpPr/>
              <p:nvPr/>
            </p:nvSpPr>
            <p:spPr>
              <a:xfrm rot="10800000" flipV="1">
                <a:off x="9062452" y="5305672"/>
                <a:ext cx="126627" cy="126636"/>
              </a:xfrm>
              <a:custGeom>
                <a:avLst/>
                <a:gdLst>
                  <a:gd name="connsiteX0" fmla="*/ 127663 w 126627"/>
                  <a:gd name="connsiteY0" fmla="*/ 63887 h 126636"/>
                  <a:gd name="connsiteX1" fmla="*/ 109123 w 126627"/>
                  <a:gd name="connsiteY1" fmla="*/ 108660 h 126636"/>
                  <a:gd name="connsiteX2" fmla="*/ 64357 w 126627"/>
                  <a:gd name="connsiteY2" fmla="*/ 127201 h 126636"/>
                  <a:gd name="connsiteX3" fmla="*/ 64349 w 126627"/>
                  <a:gd name="connsiteY3" fmla="*/ 127201 h 126636"/>
                  <a:gd name="connsiteX4" fmla="*/ 19583 w 126627"/>
                  <a:gd name="connsiteY4" fmla="*/ 108668 h 126636"/>
                  <a:gd name="connsiteX5" fmla="*/ 19575 w 126627"/>
                  <a:gd name="connsiteY5" fmla="*/ 108660 h 126636"/>
                  <a:gd name="connsiteX6" fmla="*/ 1035 w 126627"/>
                  <a:gd name="connsiteY6" fmla="*/ 63887 h 126636"/>
                  <a:gd name="connsiteX7" fmla="*/ 1035 w 126627"/>
                  <a:gd name="connsiteY7" fmla="*/ 63887 h 126636"/>
                  <a:gd name="connsiteX8" fmla="*/ 64349 w 126627"/>
                  <a:gd name="connsiteY8" fmla="*/ 565 h 126636"/>
                  <a:gd name="connsiteX9" fmla="*/ 64349 w 126627"/>
                  <a:gd name="connsiteY9" fmla="*/ 565 h 126636"/>
                  <a:gd name="connsiteX10" fmla="*/ 127663 w 126627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3887"/>
                    </a:moveTo>
                    <a:cubicBezTo>
                      <a:pt x="127663" y="81282"/>
                      <a:pt x="120631" y="97144"/>
                      <a:pt x="109123" y="108660"/>
                    </a:cubicBezTo>
                    <a:cubicBezTo>
                      <a:pt x="97615" y="120168"/>
                      <a:pt x="81752" y="127201"/>
                      <a:pt x="64357" y="127201"/>
                    </a:cubicBezTo>
                    <a:lnTo>
                      <a:pt x="64349" y="127201"/>
                    </a:lnTo>
                    <a:cubicBezTo>
                      <a:pt x="47559" y="127201"/>
                      <a:pt x="31454" y="120531"/>
                      <a:pt x="19583" y="108668"/>
                    </a:cubicBezTo>
                    <a:lnTo>
                      <a:pt x="19575" y="108660"/>
                    </a:lnTo>
                    <a:cubicBezTo>
                      <a:pt x="7704" y="96781"/>
                      <a:pt x="1035" y="80677"/>
                      <a:pt x="1035" y="63887"/>
                    </a:cubicBezTo>
                    <a:lnTo>
                      <a:pt x="1035" y="63887"/>
                    </a:lnTo>
                    <a:cubicBezTo>
                      <a:pt x="1035" y="28919"/>
                      <a:pt x="29382" y="565"/>
                      <a:pt x="64349" y="565"/>
                    </a:cubicBezTo>
                    <a:lnTo>
                      <a:pt x="64349" y="565"/>
                    </a:lnTo>
                    <a:cubicBezTo>
                      <a:pt x="99316" y="573"/>
                      <a:pt x="127663" y="28919"/>
                      <a:pt x="127663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05F4458A-A593-C3F0-480C-C0173697734F}"/>
                  </a:ext>
                </a:extLst>
              </p:cNvPr>
              <p:cNvSpPr/>
              <p:nvPr/>
            </p:nvSpPr>
            <p:spPr>
              <a:xfrm rot="10800000" flipV="1">
                <a:off x="9346079" y="5305672"/>
                <a:ext cx="126636" cy="126636"/>
              </a:xfrm>
              <a:custGeom>
                <a:avLst/>
                <a:gdLst>
                  <a:gd name="connsiteX0" fmla="*/ 127753 w 126636"/>
                  <a:gd name="connsiteY0" fmla="*/ 63887 h 126636"/>
                  <a:gd name="connsiteX1" fmla="*/ 109213 w 126636"/>
                  <a:gd name="connsiteY1" fmla="*/ 108660 h 126636"/>
                  <a:gd name="connsiteX2" fmla="*/ 64447 w 126636"/>
                  <a:gd name="connsiteY2" fmla="*/ 127201 h 126636"/>
                  <a:gd name="connsiteX3" fmla="*/ 64439 w 126636"/>
                  <a:gd name="connsiteY3" fmla="*/ 127201 h 126636"/>
                  <a:gd name="connsiteX4" fmla="*/ 19674 w 126636"/>
                  <a:gd name="connsiteY4" fmla="*/ 108668 h 126636"/>
                  <a:gd name="connsiteX5" fmla="*/ 19666 w 126636"/>
                  <a:gd name="connsiteY5" fmla="*/ 108660 h 126636"/>
                  <a:gd name="connsiteX6" fmla="*/ 1117 w 126636"/>
                  <a:gd name="connsiteY6" fmla="*/ 63887 h 126636"/>
                  <a:gd name="connsiteX7" fmla="*/ 1117 w 126636"/>
                  <a:gd name="connsiteY7" fmla="*/ 63887 h 126636"/>
                  <a:gd name="connsiteX8" fmla="*/ 64439 w 126636"/>
                  <a:gd name="connsiteY8" fmla="*/ 565 h 126636"/>
                  <a:gd name="connsiteX9" fmla="*/ 64439 w 126636"/>
                  <a:gd name="connsiteY9" fmla="*/ 565 h 126636"/>
                  <a:gd name="connsiteX10" fmla="*/ 127753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3887"/>
                    </a:moveTo>
                    <a:cubicBezTo>
                      <a:pt x="127753" y="81370"/>
                      <a:pt x="120665" y="97201"/>
                      <a:pt x="109213" y="108660"/>
                    </a:cubicBezTo>
                    <a:cubicBezTo>
                      <a:pt x="97754" y="120112"/>
                      <a:pt x="81931" y="127201"/>
                      <a:pt x="64447" y="127201"/>
                    </a:cubicBezTo>
                    <a:lnTo>
                      <a:pt x="64439" y="127201"/>
                    </a:lnTo>
                    <a:cubicBezTo>
                      <a:pt x="47649" y="127201"/>
                      <a:pt x="31544" y="120531"/>
                      <a:pt x="19674" y="108668"/>
                    </a:cubicBezTo>
                    <a:lnTo>
                      <a:pt x="19666" y="108660"/>
                    </a:lnTo>
                    <a:cubicBezTo>
                      <a:pt x="7795" y="96781"/>
                      <a:pt x="1117" y="80677"/>
                      <a:pt x="1117" y="63887"/>
                    </a:cubicBezTo>
                    <a:lnTo>
                      <a:pt x="1117" y="63887"/>
                    </a:lnTo>
                    <a:cubicBezTo>
                      <a:pt x="1117" y="28919"/>
                      <a:pt x="29472" y="565"/>
                      <a:pt x="64439" y="565"/>
                    </a:cubicBezTo>
                    <a:lnTo>
                      <a:pt x="64439" y="565"/>
                    </a:lnTo>
                    <a:cubicBezTo>
                      <a:pt x="99407" y="565"/>
                      <a:pt x="127753" y="28919"/>
                      <a:pt x="127753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2" name="图形 214">
              <a:extLst>
                <a:ext uri="{FF2B5EF4-FFF2-40B4-BE49-F238E27FC236}">
                  <a16:creationId xmlns:a16="http://schemas.microsoft.com/office/drawing/2014/main" id="{47B238D3-82D4-8FAA-10DC-518BC85DB5EB}"/>
                </a:ext>
              </a:extLst>
            </p:cNvPr>
            <p:cNvGrpSpPr/>
            <p:nvPr/>
          </p:nvGrpSpPr>
          <p:grpSpPr>
            <a:xfrm>
              <a:off x="7077057" y="5561719"/>
              <a:ext cx="2395658" cy="126636"/>
              <a:chOff x="7077057" y="5561719"/>
              <a:chExt cx="2395658" cy="126636"/>
            </a:xfrm>
            <a:solidFill>
              <a:srgbClr val="FFCC00"/>
            </a:solidFill>
          </p:grpSpPr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C709C80F-F04A-702A-655B-E42702A3065E}"/>
                  </a:ext>
                </a:extLst>
              </p:cNvPr>
              <p:cNvSpPr/>
              <p:nvPr/>
            </p:nvSpPr>
            <p:spPr>
              <a:xfrm rot="10800000" flipV="1">
                <a:off x="7077057" y="5561719"/>
                <a:ext cx="126627" cy="126636"/>
              </a:xfrm>
              <a:custGeom>
                <a:avLst/>
                <a:gdLst>
                  <a:gd name="connsiteX0" fmla="*/ 127086 w 126627"/>
                  <a:gd name="connsiteY0" fmla="*/ 63929 h 126636"/>
                  <a:gd name="connsiteX1" fmla="*/ 108546 w 126627"/>
                  <a:gd name="connsiteY1" fmla="*/ 108703 h 126636"/>
                  <a:gd name="connsiteX2" fmla="*/ 63772 w 126627"/>
                  <a:gd name="connsiteY2" fmla="*/ 127243 h 126636"/>
                  <a:gd name="connsiteX3" fmla="*/ 63756 w 126627"/>
                  <a:gd name="connsiteY3" fmla="*/ 127243 h 126636"/>
                  <a:gd name="connsiteX4" fmla="*/ 18998 w 126627"/>
                  <a:gd name="connsiteY4" fmla="*/ 108703 h 126636"/>
                  <a:gd name="connsiteX5" fmla="*/ 18990 w 126627"/>
                  <a:gd name="connsiteY5" fmla="*/ 108695 h 126636"/>
                  <a:gd name="connsiteX6" fmla="*/ 458 w 126627"/>
                  <a:gd name="connsiteY6" fmla="*/ 63929 h 126636"/>
                  <a:gd name="connsiteX7" fmla="*/ 458 w 126627"/>
                  <a:gd name="connsiteY7" fmla="*/ 63913 h 126636"/>
                  <a:gd name="connsiteX8" fmla="*/ 63772 w 126627"/>
                  <a:gd name="connsiteY8" fmla="*/ 607 h 126636"/>
                  <a:gd name="connsiteX9" fmla="*/ 63780 w 126627"/>
                  <a:gd name="connsiteY9" fmla="*/ 607 h 126636"/>
                  <a:gd name="connsiteX10" fmla="*/ 127086 w 126627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3929"/>
                    </a:moveTo>
                    <a:cubicBezTo>
                      <a:pt x="127086" y="80719"/>
                      <a:pt x="120417" y="96824"/>
                      <a:pt x="108546" y="108703"/>
                    </a:cubicBezTo>
                    <a:cubicBezTo>
                      <a:pt x="96667" y="120574"/>
                      <a:pt x="80562" y="127243"/>
                      <a:pt x="63772" y="127243"/>
                    </a:cubicBezTo>
                    <a:lnTo>
                      <a:pt x="63756" y="127243"/>
                    </a:lnTo>
                    <a:cubicBezTo>
                      <a:pt x="46974" y="127243"/>
                      <a:pt x="30869" y="120574"/>
                      <a:pt x="18998" y="108703"/>
                    </a:cubicBezTo>
                    <a:lnTo>
                      <a:pt x="18990" y="108695"/>
                    </a:lnTo>
                    <a:cubicBezTo>
                      <a:pt x="7119" y="96816"/>
                      <a:pt x="449" y="80719"/>
                      <a:pt x="458" y="63929"/>
                    </a:cubicBezTo>
                    <a:lnTo>
                      <a:pt x="458" y="63913"/>
                    </a:lnTo>
                    <a:cubicBezTo>
                      <a:pt x="458" y="28954"/>
                      <a:pt x="28805" y="607"/>
                      <a:pt x="63772" y="607"/>
                    </a:cubicBezTo>
                    <a:lnTo>
                      <a:pt x="63780" y="607"/>
                    </a:lnTo>
                    <a:cubicBezTo>
                      <a:pt x="98747" y="615"/>
                      <a:pt x="127086" y="28962"/>
                      <a:pt x="127086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3EA5F7C4-1A2B-3639-F691-B11190765EF0}"/>
                  </a:ext>
                </a:extLst>
              </p:cNvPr>
              <p:cNvSpPr/>
              <p:nvPr/>
            </p:nvSpPr>
            <p:spPr>
              <a:xfrm rot="10800000" flipV="1">
                <a:off x="7360683" y="5561719"/>
                <a:ext cx="126636" cy="126636"/>
              </a:xfrm>
              <a:custGeom>
                <a:avLst/>
                <a:gdLst>
                  <a:gd name="connsiteX0" fmla="*/ 127176 w 126636"/>
                  <a:gd name="connsiteY0" fmla="*/ 63929 h 126636"/>
                  <a:gd name="connsiteX1" fmla="*/ 108636 w 126636"/>
                  <a:gd name="connsiteY1" fmla="*/ 108703 h 126636"/>
                  <a:gd name="connsiteX2" fmla="*/ 63862 w 126636"/>
                  <a:gd name="connsiteY2" fmla="*/ 127243 h 126636"/>
                  <a:gd name="connsiteX3" fmla="*/ 63847 w 126636"/>
                  <a:gd name="connsiteY3" fmla="*/ 127243 h 126636"/>
                  <a:gd name="connsiteX4" fmla="*/ 19088 w 126636"/>
                  <a:gd name="connsiteY4" fmla="*/ 108703 h 126636"/>
                  <a:gd name="connsiteX5" fmla="*/ 19081 w 126636"/>
                  <a:gd name="connsiteY5" fmla="*/ 108695 h 126636"/>
                  <a:gd name="connsiteX6" fmla="*/ 540 w 126636"/>
                  <a:gd name="connsiteY6" fmla="*/ 63929 h 126636"/>
                  <a:gd name="connsiteX7" fmla="*/ 540 w 126636"/>
                  <a:gd name="connsiteY7" fmla="*/ 63913 h 126636"/>
                  <a:gd name="connsiteX8" fmla="*/ 63862 w 126636"/>
                  <a:gd name="connsiteY8" fmla="*/ 607 h 126636"/>
                  <a:gd name="connsiteX9" fmla="*/ 63862 w 126636"/>
                  <a:gd name="connsiteY9" fmla="*/ 607 h 126636"/>
                  <a:gd name="connsiteX10" fmla="*/ 127176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3929"/>
                    </a:moveTo>
                    <a:cubicBezTo>
                      <a:pt x="127176" y="80808"/>
                      <a:pt x="120459" y="96881"/>
                      <a:pt x="108636" y="108703"/>
                    </a:cubicBezTo>
                    <a:cubicBezTo>
                      <a:pt x="96814" y="120526"/>
                      <a:pt x="80741" y="127243"/>
                      <a:pt x="63862" y="127243"/>
                    </a:cubicBezTo>
                    <a:lnTo>
                      <a:pt x="63847" y="127243"/>
                    </a:lnTo>
                    <a:cubicBezTo>
                      <a:pt x="47064" y="127243"/>
                      <a:pt x="30960" y="120574"/>
                      <a:pt x="19088" y="108703"/>
                    </a:cubicBezTo>
                    <a:lnTo>
                      <a:pt x="19081" y="108695"/>
                    </a:lnTo>
                    <a:cubicBezTo>
                      <a:pt x="7210" y="96816"/>
                      <a:pt x="540" y="80719"/>
                      <a:pt x="540" y="63929"/>
                    </a:cubicBezTo>
                    <a:lnTo>
                      <a:pt x="540" y="63913"/>
                    </a:lnTo>
                    <a:cubicBezTo>
                      <a:pt x="549" y="28954"/>
                      <a:pt x="28895" y="607"/>
                      <a:pt x="63862" y="607"/>
                    </a:cubicBezTo>
                    <a:lnTo>
                      <a:pt x="63862" y="607"/>
                    </a:lnTo>
                    <a:cubicBezTo>
                      <a:pt x="98830" y="615"/>
                      <a:pt x="127176" y="28962"/>
                      <a:pt x="127176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697B598F-854D-26F4-3726-BF7DF1F5CC93}"/>
                  </a:ext>
                </a:extLst>
              </p:cNvPr>
              <p:cNvSpPr/>
              <p:nvPr/>
            </p:nvSpPr>
            <p:spPr>
              <a:xfrm rot="10800000" flipV="1">
                <a:off x="7644310" y="5561719"/>
                <a:ext cx="126636" cy="126636"/>
              </a:xfrm>
              <a:custGeom>
                <a:avLst/>
                <a:gdLst>
                  <a:gd name="connsiteX0" fmla="*/ 127259 w 126636"/>
                  <a:gd name="connsiteY0" fmla="*/ 63929 h 126636"/>
                  <a:gd name="connsiteX1" fmla="*/ 108711 w 126636"/>
                  <a:gd name="connsiteY1" fmla="*/ 108703 h 126636"/>
                  <a:gd name="connsiteX2" fmla="*/ 63945 w 126636"/>
                  <a:gd name="connsiteY2" fmla="*/ 127243 h 126636"/>
                  <a:gd name="connsiteX3" fmla="*/ 63928 w 126636"/>
                  <a:gd name="connsiteY3" fmla="*/ 127243 h 126636"/>
                  <a:gd name="connsiteX4" fmla="*/ 19171 w 126636"/>
                  <a:gd name="connsiteY4" fmla="*/ 108703 h 126636"/>
                  <a:gd name="connsiteX5" fmla="*/ 19163 w 126636"/>
                  <a:gd name="connsiteY5" fmla="*/ 108695 h 126636"/>
                  <a:gd name="connsiteX6" fmla="*/ 623 w 126636"/>
                  <a:gd name="connsiteY6" fmla="*/ 63929 h 126636"/>
                  <a:gd name="connsiteX7" fmla="*/ 623 w 126636"/>
                  <a:gd name="connsiteY7" fmla="*/ 63921 h 126636"/>
                  <a:gd name="connsiteX8" fmla="*/ 63945 w 126636"/>
                  <a:gd name="connsiteY8" fmla="*/ 607 h 126636"/>
                  <a:gd name="connsiteX9" fmla="*/ 63945 w 126636"/>
                  <a:gd name="connsiteY9" fmla="*/ 607 h 126636"/>
                  <a:gd name="connsiteX10" fmla="*/ 127259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3929"/>
                    </a:moveTo>
                    <a:cubicBezTo>
                      <a:pt x="127259" y="80897"/>
                      <a:pt x="120484" y="96929"/>
                      <a:pt x="108711" y="108703"/>
                    </a:cubicBezTo>
                    <a:cubicBezTo>
                      <a:pt x="96944" y="120469"/>
                      <a:pt x="80912" y="127243"/>
                      <a:pt x="63945" y="127243"/>
                    </a:cubicBezTo>
                    <a:lnTo>
                      <a:pt x="63928" y="127243"/>
                    </a:lnTo>
                    <a:cubicBezTo>
                      <a:pt x="47146" y="127243"/>
                      <a:pt x="31042" y="120574"/>
                      <a:pt x="19171" y="108703"/>
                    </a:cubicBezTo>
                    <a:lnTo>
                      <a:pt x="19163" y="108695"/>
                    </a:lnTo>
                    <a:cubicBezTo>
                      <a:pt x="7292" y="96816"/>
                      <a:pt x="623" y="80719"/>
                      <a:pt x="623" y="63929"/>
                    </a:cubicBezTo>
                    <a:lnTo>
                      <a:pt x="623" y="63921"/>
                    </a:lnTo>
                    <a:cubicBezTo>
                      <a:pt x="631" y="28954"/>
                      <a:pt x="28977" y="607"/>
                      <a:pt x="63945" y="607"/>
                    </a:cubicBezTo>
                    <a:lnTo>
                      <a:pt x="63945" y="607"/>
                    </a:lnTo>
                    <a:cubicBezTo>
                      <a:pt x="98912" y="615"/>
                      <a:pt x="127259" y="28962"/>
                      <a:pt x="127259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4F37E14F-9E7E-E3E5-EF56-883E50555F3C}"/>
                  </a:ext>
                </a:extLst>
              </p:cNvPr>
              <p:cNvSpPr/>
              <p:nvPr/>
            </p:nvSpPr>
            <p:spPr>
              <a:xfrm rot="10800000" flipV="1">
                <a:off x="7927937" y="5561719"/>
                <a:ext cx="126636" cy="126636"/>
              </a:xfrm>
              <a:custGeom>
                <a:avLst/>
                <a:gdLst>
                  <a:gd name="connsiteX0" fmla="*/ 127341 w 126636"/>
                  <a:gd name="connsiteY0" fmla="*/ 63929 h 126636"/>
                  <a:gd name="connsiteX1" fmla="*/ 108793 w 126636"/>
                  <a:gd name="connsiteY1" fmla="*/ 108703 h 126636"/>
                  <a:gd name="connsiteX2" fmla="*/ 64027 w 126636"/>
                  <a:gd name="connsiteY2" fmla="*/ 127243 h 126636"/>
                  <a:gd name="connsiteX3" fmla="*/ 64019 w 126636"/>
                  <a:gd name="connsiteY3" fmla="*/ 127243 h 126636"/>
                  <a:gd name="connsiteX4" fmla="*/ 19253 w 126636"/>
                  <a:gd name="connsiteY4" fmla="*/ 108703 h 126636"/>
                  <a:gd name="connsiteX5" fmla="*/ 19245 w 126636"/>
                  <a:gd name="connsiteY5" fmla="*/ 108695 h 126636"/>
                  <a:gd name="connsiteX6" fmla="*/ 705 w 126636"/>
                  <a:gd name="connsiteY6" fmla="*/ 63929 h 126636"/>
                  <a:gd name="connsiteX7" fmla="*/ 705 w 126636"/>
                  <a:gd name="connsiteY7" fmla="*/ 63921 h 126636"/>
                  <a:gd name="connsiteX8" fmla="*/ 64027 w 126636"/>
                  <a:gd name="connsiteY8" fmla="*/ 607 h 126636"/>
                  <a:gd name="connsiteX9" fmla="*/ 64027 w 126636"/>
                  <a:gd name="connsiteY9" fmla="*/ 607 h 126636"/>
                  <a:gd name="connsiteX10" fmla="*/ 127341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3929"/>
                    </a:moveTo>
                    <a:cubicBezTo>
                      <a:pt x="127341" y="80978"/>
                      <a:pt x="120510" y="96985"/>
                      <a:pt x="108793" y="108703"/>
                    </a:cubicBezTo>
                    <a:cubicBezTo>
                      <a:pt x="97075" y="120421"/>
                      <a:pt x="81076" y="127243"/>
                      <a:pt x="64027" y="127243"/>
                    </a:cubicBezTo>
                    <a:lnTo>
                      <a:pt x="64019" y="127243"/>
                    </a:lnTo>
                    <a:cubicBezTo>
                      <a:pt x="47229" y="127243"/>
                      <a:pt x="31124" y="120574"/>
                      <a:pt x="19253" y="108703"/>
                    </a:cubicBezTo>
                    <a:lnTo>
                      <a:pt x="19245" y="108695"/>
                    </a:lnTo>
                    <a:cubicBezTo>
                      <a:pt x="7374" y="96824"/>
                      <a:pt x="705" y="80719"/>
                      <a:pt x="705" y="63929"/>
                    </a:cubicBezTo>
                    <a:lnTo>
                      <a:pt x="705" y="63921"/>
                    </a:lnTo>
                    <a:cubicBezTo>
                      <a:pt x="713" y="28954"/>
                      <a:pt x="29060" y="607"/>
                      <a:pt x="64027" y="607"/>
                    </a:cubicBezTo>
                    <a:lnTo>
                      <a:pt x="64027" y="607"/>
                    </a:lnTo>
                    <a:cubicBezTo>
                      <a:pt x="98995" y="615"/>
                      <a:pt x="127341" y="28962"/>
                      <a:pt x="127341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869931C8-74E7-AB0C-93E9-251E47C50754}"/>
                  </a:ext>
                </a:extLst>
              </p:cNvPr>
              <p:cNvSpPr/>
              <p:nvPr/>
            </p:nvSpPr>
            <p:spPr>
              <a:xfrm rot="10800000" flipV="1">
                <a:off x="8211564" y="5561719"/>
                <a:ext cx="126636" cy="126636"/>
              </a:xfrm>
              <a:custGeom>
                <a:avLst/>
                <a:gdLst>
                  <a:gd name="connsiteX0" fmla="*/ 127424 w 126636"/>
                  <a:gd name="connsiteY0" fmla="*/ 63929 h 126636"/>
                  <a:gd name="connsiteX1" fmla="*/ 108876 w 126636"/>
                  <a:gd name="connsiteY1" fmla="*/ 108703 h 126636"/>
                  <a:gd name="connsiteX2" fmla="*/ 64110 w 126636"/>
                  <a:gd name="connsiteY2" fmla="*/ 127243 h 126636"/>
                  <a:gd name="connsiteX3" fmla="*/ 64102 w 126636"/>
                  <a:gd name="connsiteY3" fmla="*/ 127243 h 126636"/>
                  <a:gd name="connsiteX4" fmla="*/ 19336 w 126636"/>
                  <a:gd name="connsiteY4" fmla="*/ 108703 h 126636"/>
                  <a:gd name="connsiteX5" fmla="*/ 19328 w 126636"/>
                  <a:gd name="connsiteY5" fmla="*/ 108695 h 126636"/>
                  <a:gd name="connsiteX6" fmla="*/ 788 w 126636"/>
                  <a:gd name="connsiteY6" fmla="*/ 63929 h 126636"/>
                  <a:gd name="connsiteX7" fmla="*/ 788 w 126636"/>
                  <a:gd name="connsiteY7" fmla="*/ 63921 h 126636"/>
                  <a:gd name="connsiteX8" fmla="*/ 64102 w 126636"/>
                  <a:gd name="connsiteY8" fmla="*/ 607 h 126636"/>
                  <a:gd name="connsiteX9" fmla="*/ 64110 w 126636"/>
                  <a:gd name="connsiteY9" fmla="*/ 607 h 126636"/>
                  <a:gd name="connsiteX10" fmla="*/ 127424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3929"/>
                    </a:moveTo>
                    <a:cubicBezTo>
                      <a:pt x="127424" y="81066"/>
                      <a:pt x="120545" y="97034"/>
                      <a:pt x="108876" y="108703"/>
                    </a:cubicBezTo>
                    <a:cubicBezTo>
                      <a:pt x="97215" y="120364"/>
                      <a:pt x="81247" y="127243"/>
                      <a:pt x="64110" y="127243"/>
                    </a:cubicBezTo>
                    <a:lnTo>
                      <a:pt x="64102" y="127243"/>
                    </a:lnTo>
                    <a:cubicBezTo>
                      <a:pt x="47312" y="127243"/>
                      <a:pt x="31207" y="120574"/>
                      <a:pt x="19336" y="108703"/>
                    </a:cubicBezTo>
                    <a:lnTo>
                      <a:pt x="19328" y="108695"/>
                    </a:lnTo>
                    <a:cubicBezTo>
                      <a:pt x="7457" y="96824"/>
                      <a:pt x="788" y="80719"/>
                      <a:pt x="788" y="63929"/>
                    </a:cubicBezTo>
                    <a:lnTo>
                      <a:pt x="788" y="63921"/>
                    </a:lnTo>
                    <a:cubicBezTo>
                      <a:pt x="788" y="28954"/>
                      <a:pt x="29134" y="607"/>
                      <a:pt x="64102" y="607"/>
                    </a:cubicBezTo>
                    <a:lnTo>
                      <a:pt x="64110" y="607"/>
                    </a:lnTo>
                    <a:cubicBezTo>
                      <a:pt x="99078" y="615"/>
                      <a:pt x="127424" y="28962"/>
                      <a:pt x="127424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2A5AAD52-1486-47DE-1FB1-BE5B4E9108E9}"/>
                  </a:ext>
                </a:extLst>
              </p:cNvPr>
              <p:cNvSpPr/>
              <p:nvPr/>
            </p:nvSpPr>
            <p:spPr>
              <a:xfrm rot="10800000" flipV="1">
                <a:off x="8495191" y="5561719"/>
                <a:ext cx="126636" cy="126636"/>
              </a:xfrm>
              <a:custGeom>
                <a:avLst/>
                <a:gdLst>
                  <a:gd name="connsiteX0" fmla="*/ 127506 w 126636"/>
                  <a:gd name="connsiteY0" fmla="*/ 63929 h 126636"/>
                  <a:gd name="connsiteX1" fmla="*/ 108958 w 126636"/>
                  <a:gd name="connsiteY1" fmla="*/ 108703 h 126636"/>
                  <a:gd name="connsiteX2" fmla="*/ 64192 w 126636"/>
                  <a:gd name="connsiteY2" fmla="*/ 127243 h 126636"/>
                  <a:gd name="connsiteX3" fmla="*/ 64184 w 126636"/>
                  <a:gd name="connsiteY3" fmla="*/ 127243 h 126636"/>
                  <a:gd name="connsiteX4" fmla="*/ 19418 w 126636"/>
                  <a:gd name="connsiteY4" fmla="*/ 108703 h 126636"/>
                  <a:gd name="connsiteX5" fmla="*/ 19410 w 126636"/>
                  <a:gd name="connsiteY5" fmla="*/ 108695 h 126636"/>
                  <a:gd name="connsiteX6" fmla="*/ 870 w 126636"/>
                  <a:gd name="connsiteY6" fmla="*/ 63929 h 126636"/>
                  <a:gd name="connsiteX7" fmla="*/ 870 w 126636"/>
                  <a:gd name="connsiteY7" fmla="*/ 63921 h 126636"/>
                  <a:gd name="connsiteX8" fmla="*/ 64184 w 126636"/>
                  <a:gd name="connsiteY8" fmla="*/ 607 h 126636"/>
                  <a:gd name="connsiteX9" fmla="*/ 64192 w 126636"/>
                  <a:gd name="connsiteY9" fmla="*/ 607 h 126636"/>
                  <a:gd name="connsiteX10" fmla="*/ 127506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3929"/>
                    </a:moveTo>
                    <a:cubicBezTo>
                      <a:pt x="127506" y="81155"/>
                      <a:pt x="120571" y="97082"/>
                      <a:pt x="108958" y="108703"/>
                    </a:cubicBezTo>
                    <a:cubicBezTo>
                      <a:pt x="97345" y="120316"/>
                      <a:pt x="81418" y="127243"/>
                      <a:pt x="64192" y="127243"/>
                    </a:cubicBezTo>
                    <a:lnTo>
                      <a:pt x="64184" y="127243"/>
                    </a:lnTo>
                    <a:cubicBezTo>
                      <a:pt x="47394" y="127243"/>
                      <a:pt x="31289" y="120574"/>
                      <a:pt x="19418" y="108703"/>
                    </a:cubicBezTo>
                    <a:lnTo>
                      <a:pt x="19410" y="108695"/>
                    </a:lnTo>
                    <a:cubicBezTo>
                      <a:pt x="7540" y="96824"/>
                      <a:pt x="870" y="80719"/>
                      <a:pt x="870" y="63929"/>
                    </a:cubicBezTo>
                    <a:lnTo>
                      <a:pt x="870" y="63921"/>
                    </a:lnTo>
                    <a:cubicBezTo>
                      <a:pt x="870" y="28954"/>
                      <a:pt x="29217" y="607"/>
                      <a:pt x="64184" y="607"/>
                    </a:cubicBezTo>
                    <a:lnTo>
                      <a:pt x="64192" y="607"/>
                    </a:lnTo>
                    <a:cubicBezTo>
                      <a:pt x="99159" y="615"/>
                      <a:pt x="127506" y="28962"/>
                      <a:pt x="127506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8C910924-D94B-C581-A5DD-1693AA89C18A}"/>
                  </a:ext>
                </a:extLst>
              </p:cNvPr>
              <p:cNvSpPr/>
              <p:nvPr/>
            </p:nvSpPr>
            <p:spPr>
              <a:xfrm rot="10800000" flipV="1">
                <a:off x="8778817" y="5561719"/>
                <a:ext cx="126636" cy="126636"/>
              </a:xfrm>
              <a:custGeom>
                <a:avLst/>
                <a:gdLst>
                  <a:gd name="connsiteX0" fmla="*/ 127589 w 126636"/>
                  <a:gd name="connsiteY0" fmla="*/ 63929 h 126636"/>
                  <a:gd name="connsiteX1" fmla="*/ 109040 w 126636"/>
                  <a:gd name="connsiteY1" fmla="*/ 108703 h 126636"/>
                  <a:gd name="connsiteX2" fmla="*/ 64274 w 126636"/>
                  <a:gd name="connsiteY2" fmla="*/ 127243 h 126636"/>
                  <a:gd name="connsiteX3" fmla="*/ 64267 w 126636"/>
                  <a:gd name="connsiteY3" fmla="*/ 127243 h 126636"/>
                  <a:gd name="connsiteX4" fmla="*/ 19501 w 126636"/>
                  <a:gd name="connsiteY4" fmla="*/ 108703 h 126636"/>
                  <a:gd name="connsiteX5" fmla="*/ 19493 w 126636"/>
                  <a:gd name="connsiteY5" fmla="*/ 108695 h 126636"/>
                  <a:gd name="connsiteX6" fmla="*/ 952 w 126636"/>
                  <a:gd name="connsiteY6" fmla="*/ 63929 h 126636"/>
                  <a:gd name="connsiteX7" fmla="*/ 952 w 126636"/>
                  <a:gd name="connsiteY7" fmla="*/ 63921 h 126636"/>
                  <a:gd name="connsiteX8" fmla="*/ 64267 w 126636"/>
                  <a:gd name="connsiteY8" fmla="*/ 607 h 126636"/>
                  <a:gd name="connsiteX9" fmla="*/ 64267 w 126636"/>
                  <a:gd name="connsiteY9" fmla="*/ 607 h 126636"/>
                  <a:gd name="connsiteX10" fmla="*/ 127589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3929"/>
                    </a:moveTo>
                    <a:cubicBezTo>
                      <a:pt x="127589" y="81244"/>
                      <a:pt x="120605" y="97139"/>
                      <a:pt x="109040" y="108703"/>
                    </a:cubicBezTo>
                    <a:cubicBezTo>
                      <a:pt x="97476" y="120260"/>
                      <a:pt x="81581" y="127243"/>
                      <a:pt x="64274" y="127243"/>
                    </a:cubicBezTo>
                    <a:lnTo>
                      <a:pt x="64267" y="127243"/>
                    </a:lnTo>
                    <a:cubicBezTo>
                      <a:pt x="47476" y="127243"/>
                      <a:pt x="31371" y="120574"/>
                      <a:pt x="19501" y="108703"/>
                    </a:cubicBezTo>
                    <a:lnTo>
                      <a:pt x="19493" y="108695"/>
                    </a:lnTo>
                    <a:cubicBezTo>
                      <a:pt x="7621" y="96824"/>
                      <a:pt x="952" y="80719"/>
                      <a:pt x="952" y="63929"/>
                    </a:cubicBezTo>
                    <a:lnTo>
                      <a:pt x="952" y="63921"/>
                    </a:lnTo>
                    <a:cubicBezTo>
                      <a:pt x="952" y="28954"/>
                      <a:pt x="29299" y="607"/>
                      <a:pt x="64267" y="607"/>
                    </a:cubicBezTo>
                    <a:lnTo>
                      <a:pt x="64267" y="607"/>
                    </a:lnTo>
                    <a:cubicBezTo>
                      <a:pt x="99234" y="615"/>
                      <a:pt x="127589" y="28962"/>
                      <a:pt x="127589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5DA98A1F-E3C0-2B54-5528-085E064EF70A}"/>
                  </a:ext>
                </a:extLst>
              </p:cNvPr>
              <p:cNvSpPr/>
              <p:nvPr/>
            </p:nvSpPr>
            <p:spPr>
              <a:xfrm rot="10800000" flipV="1">
                <a:off x="9062452" y="5561719"/>
                <a:ext cx="126627" cy="126636"/>
              </a:xfrm>
              <a:custGeom>
                <a:avLst/>
                <a:gdLst>
                  <a:gd name="connsiteX0" fmla="*/ 127663 w 126627"/>
                  <a:gd name="connsiteY0" fmla="*/ 63929 h 126636"/>
                  <a:gd name="connsiteX1" fmla="*/ 109123 w 126627"/>
                  <a:gd name="connsiteY1" fmla="*/ 108703 h 126636"/>
                  <a:gd name="connsiteX2" fmla="*/ 64357 w 126627"/>
                  <a:gd name="connsiteY2" fmla="*/ 127243 h 126636"/>
                  <a:gd name="connsiteX3" fmla="*/ 64349 w 126627"/>
                  <a:gd name="connsiteY3" fmla="*/ 127243 h 126636"/>
                  <a:gd name="connsiteX4" fmla="*/ 19583 w 126627"/>
                  <a:gd name="connsiteY4" fmla="*/ 108711 h 126636"/>
                  <a:gd name="connsiteX5" fmla="*/ 19575 w 126627"/>
                  <a:gd name="connsiteY5" fmla="*/ 108703 h 126636"/>
                  <a:gd name="connsiteX6" fmla="*/ 1035 w 126627"/>
                  <a:gd name="connsiteY6" fmla="*/ 63929 h 126636"/>
                  <a:gd name="connsiteX7" fmla="*/ 1035 w 126627"/>
                  <a:gd name="connsiteY7" fmla="*/ 63929 h 126636"/>
                  <a:gd name="connsiteX8" fmla="*/ 64349 w 126627"/>
                  <a:gd name="connsiteY8" fmla="*/ 607 h 126636"/>
                  <a:gd name="connsiteX9" fmla="*/ 64349 w 126627"/>
                  <a:gd name="connsiteY9" fmla="*/ 607 h 126636"/>
                  <a:gd name="connsiteX10" fmla="*/ 127663 w 126627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3929"/>
                    </a:moveTo>
                    <a:cubicBezTo>
                      <a:pt x="127663" y="81324"/>
                      <a:pt x="120631" y="97187"/>
                      <a:pt x="109123" y="108703"/>
                    </a:cubicBezTo>
                    <a:cubicBezTo>
                      <a:pt x="97615" y="120211"/>
                      <a:pt x="81752" y="127243"/>
                      <a:pt x="64357" y="127243"/>
                    </a:cubicBezTo>
                    <a:lnTo>
                      <a:pt x="64349" y="127243"/>
                    </a:lnTo>
                    <a:cubicBezTo>
                      <a:pt x="47559" y="127243"/>
                      <a:pt x="31454" y="120574"/>
                      <a:pt x="19583" y="108711"/>
                    </a:cubicBezTo>
                    <a:lnTo>
                      <a:pt x="19575" y="108703"/>
                    </a:lnTo>
                    <a:cubicBezTo>
                      <a:pt x="7704" y="96824"/>
                      <a:pt x="1035" y="80719"/>
                      <a:pt x="1035" y="63929"/>
                    </a:cubicBezTo>
                    <a:lnTo>
                      <a:pt x="1035" y="63929"/>
                    </a:lnTo>
                    <a:cubicBezTo>
                      <a:pt x="1035" y="28962"/>
                      <a:pt x="29382" y="607"/>
                      <a:pt x="64349" y="607"/>
                    </a:cubicBezTo>
                    <a:lnTo>
                      <a:pt x="64349" y="607"/>
                    </a:lnTo>
                    <a:cubicBezTo>
                      <a:pt x="99316" y="615"/>
                      <a:pt x="127663" y="28962"/>
                      <a:pt x="127663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324B9668-D31D-7F0E-B8E0-75AC28B88CC6}"/>
                  </a:ext>
                </a:extLst>
              </p:cNvPr>
              <p:cNvSpPr/>
              <p:nvPr/>
            </p:nvSpPr>
            <p:spPr>
              <a:xfrm rot="10800000" flipV="1">
                <a:off x="9346079" y="5561719"/>
                <a:ext cx="126636" cy="126636"/>
              </a:xfrm>
              <a:custGeom>
                <a:avLst/>
                <a:gdLst>
                  <a:gd name="connsiteX0" fmla="*/ 127753 w 126636"/>
                  <a:gd name="connsiteY0" fmla="*/ 63929 h 126636"/>
                  <a:gd name="connsiteX1" fmla="*/ 109213 w 126636"/>
                  <a:gd name="connsiteY1" fmla="*/ 108703 h 126636"/>
                  <a:gd name="connsiteX2" fmla="*/ 64447 w 126636"/>
                  <a:gd name="connsiteY2" fmla="*/ 127243 h 126636"/>
                  <a:gd name="connsiteX3" fmla="*/ 64439 w 126636"/>
                  <a:gd name="connsiteY3" fmla="*/ 127243 h 126636"/>
                  <a:gd name="connsiteX4" fmla="*/ 19674 w 126636"/>
                  <a:gd name="connsiteY4" fmla="*/ 108711 h 126636"/>
                  <a:gd name="connsiteX5" fmla="*/ 19666 w 126636"/>
                  <a:gd name="connsiteY5" fmla="*/ 108703 h 126636"/>
                  <a:gd name="connsiteX6" fmla="*/ 1117 w 126636"/>
                  <a:gd name="connsiteY6" fmla="*/ 63929 h 126636"/>
                  <a:gd name="connsiteX7" fmla="*/ 1117 w 126636"/>
                  <a:gd name="connsiteY7" fmla="*/ 63929 h 126636"/>
                  <a:gd name="connsiteX8" fmla="*/ 64439 w 126636"/>
                  <a:gd name="connsiteY8" fmla="*/ 607 h 126636"/>
                  <a:gd name="connsiteX9" fmla="*/ 64439 w 126636"/>
                  <a:gd name="connsiteY9" fmla="*/ 607 h 126636"/>
                  <a:gd name="connsiteX10" fmla="*/ 127753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3929"/>
                    </a:moveTo>
                    <a:cubicBezTo>
                      <a:pt x="127753" y="81413"/>
                      <a:pt x="120665" y="97244"/>
                      <a:pt x="109213" y="108703"/>
                    </a:cubicBezTo>
                    <a:cubicBezTo>
                      <a:pt x="97754" y="120155"/>
                      <a:pt x="81931" y="127243"/>
                      <a:pt x="64447" y="127243"/>
                    </a:cubicBezTo>
                    <a:lnTo>
                      <a:pt x="64439" y="127243"/>
                    </a:lnTo>
                    <a:cubicBezTo>
                      <a:pt x="47649" y="127243"/>
                      <a:pt x="31544" y="120574"/>
                      <a:pt x="19674" y="108711"/>
                    </a:cubicBezTo>
                    <a:lnTo>
                      <a:pt x="19666" y="108703"/>
                    </a:lnTo>
                    <a:cubicBezTo>
                      <a:pt x="7795" y="96824"/>
                      <a:pt x="1117" y="80719"/>
                      <a:pt x="1117" y="63929"/>
                    </a:cubicBezTo>
                    <a:lnTo>
                      <a:pt x="1117" y="63929"/>
                    </a:lnTo>
                    <a:cubicBezTo>
                      <a:pt x="1117" y="28962"/>
                      <a:pt x="29472" y="607"/>
                      <a:pt x="64439" y="607"/>
                    </a:cubicBezTo>
                    <a:lnTo>
                      <a:pt x="64439" y="607"/>
                    </a:lnTo>
                    <a:cubicBezTo>
                      <a:pt x="99407" y="607"/>
                      <a:pt x="127753" y="28962"/>
                      <a:pt x="127753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2" name="图形 214">
              <a:extLst>
                <a:ext uri="{FF2B5EF4-FFF2-40B4-BE49-F238E27FC236}">
                  <a16:creationId xmlns:a16="http://schemas.microsoft.com/office/drawing/2014/main" id="{09AF1698-D981-2BD6-E150-6680A721F7D8}"/>
                </a:ext>
              </a:extLst>
            </p:cNvPr>
            <p:cNvGrpSpPr/>
            <p:nvPr/>
          </p:nvGrpSpPr>
          <p:grpSpPr>
            <a:xfrm>
              <a:off x="7077057" y="5775091"/>
              <a:ext cx="2395658" cy="126636"/>
              <a:chOff x="7077057" y="5775091"/>
              <a:chExt cx="2395658" cy="126636"/>
            </a:xfrm>
            <a:solidFill>
              <a:srgbClr val="FFCC00"/>
            </a:solidFill>
          </p:grpSpPr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79F2E219-8190-DB8C-1360-3358CE348D5B}"/>
                  </a:ext>
                </a:extLst>
              </p:cNvPr>
              <p:cNvSpPr/>
              <p:nvPr/>
            </p:nvSpPr>
            <p:spPr>
              <a:xfrm rot="10800000" flipV="1">
                <a:off x="7077057" y="5775091"/>
                <a:ext cx="126627" cy="126636"/>
              </a:xfrm>
              <a:custGeom>
                <a:avLst/>
                <a:gdLst>
                  <a:gd name="connsiteX0" fmla="*/ 127086 w 126627"/>
                  <a:gd name="connsiteY0" fmla="*/ 63965 h 126636"/>
                  <a:gd name="connsiteX1" fmla="*/ 108546 w 126627"/>
                  <a:gd name="connsiteY1" fmla="*/ 108739 h 126636"/>
                  <a:gd name="connsiteX2" fmla="*/ 63772 w 126627"/>
                  <a:gd name="connsiteY2" fmla="*/ 127279 h 126636"/>
                  <a:gd name="connsiteX3" fmla="*/ 63756 w 126627"/>
                  <a:gd name="connsiteY3" fmla="*/ 127279 h 126636"/>
                  <a:gd name="connsiteX4" fmla="*/ 18998 w 126627"/>
                  <a:gd name="connsiteY4" fmla="*/ 108739 h 126636"/>
                  <a:gd name="connsiteX5" fmla="*/ 18990 w 126627"/>
                  <a:gd name="connsiteY5" fmla="*/ 108731 h 126636"/>
                  <a:gd name="connsiteX6" fmla="*/ 458 w 126627"/>
                  <a:gd name="connsiteY6" fmla="*/ 63965 h 126636"/>
                  <a:gd name="connsiteX7" fmla="*/ 458 w 126627"/>
                  <a:gd name="connsiteY7" fmla="*/ 63949 h 126636"/>
                  <a:gd name="connsiteX8" fmla="*/ 63772 w 126627"/>
                  <a:gd name="connsiteY8" fmla="*/ 643 h 126636"/>
                  <a:gd name="connsiteX9" fmla="*/ 63780 w 126627"/>
                  <a:gd name="connsiteY9" fmla="*/ 643 h 126636"/>
                  <a:gd name="connsiteX10" fmla="*/ 127086 w 126627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3965"/>
                    </a:moveTo>
                    <a:cubicBezTo>
                      <a:pt x="127086" y="80755"/>
                      <a:pt x="120417" y="96860"/>
                      <a:pt x="108546" y="108739"/>
                    </a:cubicBezTo>
                    <a:cubicBezTo>
                      <a:pt x="96667" y="120610"/>
                      <a:pt x="80562" y="127279"/>
                      <a:pt x="63772" y="127279"/>
                    </a:cubicBezTo>
                    <a:lnTo>
                      <a:pt x="63756" y="127279"/>
                    </a:lnTo>
                    <a:cubicBezTo>
                      <a:pt x="46974" y="127279"/>
                      <a:pt x="30869" y="120610"/>
                      <a:pt x="18998" y="108739"/>
                    </a:cubicBezTo>
                    <a:lnTo>
                      <a:pt x="18990" y="108731"/>
                    </a:lnTo>
                    <a:cubicBezTo>
                      <a:pt x="7119" y="96852"/>
                      <a:pt x="449" y="80755"/>
                      <a:pt x="458" y="63965"/>
                    </a:cubicBezTo>
                    <a:lnTo>
                      <a:pt x="458" y="63949"/>
                    </a:lnTo>
                    <a:cubicBezTo>
                      <a:pt x="458" y="28989"/>
                      <a:pt x="28805" y="643"/>
                      <a:pt x="63772" y="643"/>
                    </a:cubicBezTo>
                    <a:lnTo>
                      <a:pt x="63780" y="643"/>
                    </a:lnTo>
                    <a:cubicBezTo>
                      <a:pt x="98747" y="651"/>
                      <a:pt x="127086" y="28997"/>
                      <a:pt x="127086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A52D86B1-9B8A-91B5-AC6E-1824429AEF1D}"/>
                  </a:ext>
                </a:extLst>
              </p:cNvPr>
              <p:cNvSpPr/>
              <p:nvPr/>
            </p:nvSpPr>
            <p:spPr>
              <a:xfrm rot="10800000" flipV="1">
                <a:off x="7360683" y="5775091"/>
                <a:ext cx="126636" cy="126636"/>
              </a:xfrm>
              <a:custGeom>
                <a:avLst/>
                <a:gdLst>
                  <a:gd name="connsiteX0" fmla="*/ 127176 w 126636"/>
                  <a:gd name="connsiteY0" fmla="*/ 63965 h 126636"/>
                  <a:gd name="connsiteX1" fmla="*/ 108636 w 126636"/>
                  <a:gd name="connsiteY1" fmla="*/ 108739 h 126636"/>
                  <a:gd name="connsiteX2" fmla="*/ 63862 w 126636"/>
                  <a:gd name="connsiteY2" fmla="*/ 127279 h 126636"/>
                  <a:gd name="connsiteX3" fmla="*/ 63847 w 126636"/>
                  <a:gd name="connsiteY3" fmla="*/ 127279 h 126636"/>
                  <a:gd name="connsiteX4" fmla="*/ 19088 w 126636"/>
                  <a:gd name="connsiteY4" fmla="*/ 108739 h 126636"/>
                  <a:gd name="connsiteX5" fmla="*/ 19081 w 126636"/>
                  <a:gd name="connsiteY5" fmla="*/ 108731 h 126636"/>
                  <a:gd name="connsiteX6" fmla="*/ 540 w 126636"/>
                  <a:gd name="connsiteY6" fmla="*/ 63965 h 126636"/>
                  <a:gd name="connsiteX7" fmla="*/ 540 w 126636"/>
                  <a:gd name="connsiteY7" fmla="*/ 63949 h 126636"/>
                  <a:gd name="connsiteX8" fmla="*/ 63862 w 126636"/>
                  <a:gd name="connsiteY8" fmla="*/ 643 h 126636"/>
                  <a:gd name="connsiteX9" fmla="*/ 63862 w 126636"/>
                  <a:gd name="connsiteY9" fmla="*/ 643 h 126636"/>
                  <a:gd name="connsiteX10" fmla="*/ 127176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3965"/>
                    </a:moveTo>
                    <a:cubicBezTo>
                      <a:pt x="127176" y="80844"/>
                      <a:pt x="120459" y="96916"/>
                      <a:pt x="108636" y="108739"/>
                    </a:cubicBezTo>
                    <a:cubicBezTo>
                      <a:pt x="96814" y="120561"/>
                      <a:pt x="80741" y="127279"/>
                      <a:pt x="63862" y="127279"/>
                    </a:cubicBezTo>
                    <a:lnTo>
                      <a:pt x="63847" y="127279"/>
                    </a:lnTo>
                    <a:cubicBezTo>
                      <a:pt x="47064" y="127279"/>
                      <a:pt x="30960" y="120610"/>
                      <a:pt x="19088" y="108739"/>
                    </a:cubicBezTo>
                    <a:lnTo>
                      <a:pt x="19081" y="108731"/>
                    </a:lnTo>
                    <a:cubicBezTo>
                      <a:pt x="7210" y="96852"/>
                      <a:pt x="540" y="80755"/>
                      <a:pt x="540" y="63965"/>
                    </a:cubicBezTo>
                    <a:lnTo>
                      <a:pt x="540" y="63949"/>
                    </a:lnTo>
                    <a:cubicBezTo>
                      <a:pt x="549" y="28989"/>
                      <a:pt x="28895" y="643"/>
                      <a:pt x="63862" y="643"/>
                    </a:cubicBezTo>
                    <a:lnTo>
                      <a:pt x="63862" y="643"/>
                    </a:lnTo>
                    <a:cubicBezTo>
                      <a:pt x="98830" y="651"/>
                      <a:pt x="127176" y="28997"/>
                      <a:pt x="127176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34984D6B-6344-FDEB-AA46-BCBC87649FD7}"/>
                  </a:ext>
                </a:extLst>
              </p:cNvPr>
              <p:cNvSpPr/>
              <p:nvPr/>
            </p:nvSpPr>
            <p:spPr>
              <a:xfrm rot="10800000" flipV="1">
                <a:off x="7644310" y="5775091"/>
                <a:ext cx="126636" cy="126636"/>
              </a:xfrm>
              <a:custGeom>
                <a:avLst/>
                <a:gdLst>
                  <a:gd name="connsiteX0" fmla="*/ 127259 w 126636"/>
                  <a:gd name="connsiteY0" fmla="*/ 63965 h 126636"/>
                  <a:gd name="connsiteX1" fmla="*/ 108711 w 126636"/>
                  <a:gd name="connsiteY1" fmla="*/ 108739 h 126636"/>
                  <a:gd name="connsiteX2" fmla="*/ 63945 w 126636"/>
                  <a:gd name="connsiteY2" fmla="*/ 127279 h 126636"/>
                  <a:gd name="connsiteX3" fmla="*/ 63928 w 126636"/>
                  <a:gd name="connsiteY3" fmla="*/ 127279 h 126636"/>
                  <a:gd name="connsiteX4" fmla="*/ 19171 w 126636"/>
                  <a:gd name="connsiteY4" fmla="*/ 108739 h 126636"/>
                  <a:gd name="connsiteX5" fmla="*/ 19163 w 126636"/>
                  <a:gd name="connsiteY5" fmla="*/ 108731 h 126636"/>
                  <a:gd name="connsiteX6" fmla="*/ 623 w 126636"/>
                  <a:gd name="connsiteY6" fmla="*/ 63965 h 126636"/>
                  <a:gd name="connsiteX7" fmla="*/ 623 w 126636"/>
                  <a:gd name="connsiteY7" fmla="*/ 63957 h 126636"/>
                  <a:gd name="connsiteX8" fmla="*/ 63945 w 126636"/>
                  <a:gd name="connsiteY8" fmla="*/ 643 h 126636"/>
                  <a:gd name="connsiteX9" fmla="*/ 63945 w 126636"/>
                  <a:gd name="connsiteY9" fmla="*/ 643 h 126636"/>
                  <a:gd name="connsiteX10" fmla="*/ 127259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3965"/>
                    </a:moveTo>
                    <a:cubicBezTo>
                      <a:pt x="127259" y="80932"/>
                      <a:pt x="120484" y="96965"/>
                      <a:pt x="108711" y="108739"/>
                    </a:cubicBezTo>
                    <a:cubicBezTo>
                      <a:pt x="96944" y="120505"/>
                      <a:pt x="80912" y="127279"/>
                      <a:pt x="63945" y="127279"/>
                    </a:cubicBezTo>
                    <a:lnTo>
                      <a:pt x="63928" y="127279"/>
                    </a:lnTo>
                    <a:cubicBezTo>
                      <a:pt x="47146" y="127279"/>
                      <a:pt x="31042" y="120610"/>
                      <a:pt x="19171" y="108739"/>
                    </a:cubicBezTo>
                    <a:lnTo>
                      <a:pt x="19163" y="108731"/>
                    </a:lnTo>
                    <a:cubicBezTo>
                      <a:pt x="7292" y="96852"/>
                      <a:pt x="623" y="80755"/>
                      <a:pt x="623" y="63965"/>
                    </a:cubicBezTo>
                    <a:lnTo>
                      <a:pt x="623" y="63957"/>
                    </a:lnTo>
                    <a:cubicBezTo>
                      <a:pt x="631" y="28989"/>
                      <a:pt x="28977" y="643"/>
                      <a:pt x="63945" y="643"/>
                    </a:cubicBezTo>
                    <a:lnTo>
                      <a:pt x="63945" y="643"/>
                    </a:lnTo>
                    <a:cubicBezTo>
                      <a:pt x="98912" y="651"/>
                      <a:pt x="127259" y="28997"/>
                      <a:pt x="127259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296956AB-7CA5-9267-67D3-325738BADCB8}"/>
                  </a:ext>
                </a:extLst>
              </p:cNvPr>
              <p:cNvSpPr/>
              <p:nvPr/>
            </p:nvSpPr>
            <p:spPr>
              <a:xfrm rot="10800000" flipV="1">
                <a:off x="7927937" y="5775091"/>
                <a:ext cx="126636" cy="126636"/>
              </a:xfrm>
              <a:custGeom>
                <a:avLst/>
                <a:gdLst>
                  <a:gd name="connsiteX0" fmla="*/ 127341 w 126636"/>
                  <a:gd name="connsiteY0" fmla="*/ 63965 h 126636"/>
                  <a:gd name="connsiteX1" fmla="*/ 108793 w 126636"/>
                  <a:gd name="connsiteY1" fmla="*/ 108739 h 126636"/>
                  <a:gd name="connsiteX2" fmla="*/ 64027 w 126636"/>
                  <a:gd name="connsiteY2" fmla="*/ 127279 h 126636"/>
                  <a:gd name="connsiteX3" fmla="*/ 64019 w 126636"/>
                  <a:gd name="connsiteY3" fmla="*/ 127279 h 126636"/>
                  <a:gd name="connsiteX4" fmla="*/ 19253 w 126636"/>
                  <a:gd name="connsiteY4" fmla="*/ 108739 h 126636"/>
                  <a:gd name="connsiteX5" fmla="*/ 19245 w 126636"/>
                  <a:gd name="connsiteY5" fmla="*/ 108731 h 126636"/>
                  <a:gd name="connsiteX6" fmla="*/ 705 w 126636"/>
                  <a:gd name="connsiteY6" fmla="*/ 63965 h 126636"/>
                  <a:gd name="connsiteX7" fmla="*/ 705 w 126636"/>
                  <a:gd name="connsiteY7" fmla="*/ 63957 h 126636"/>
                  <a:gd name="connsiteX8" fmla="*/ 64027 w 126636"/>
                  <a:gd name="connsiteY8" fmla="*/ 643 h 126636"/>
                  <a:gd name="connsiteX9" fmla="*/ 64027 w 126636"/>
                  <a:gd name="connsiteY9" fmla="*/ 643 h 126636"/>
                  <a:gd name="connsiteX10" fmla="*/ 127341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3965"/>
                    </a:moveTo>
                    <a:cubicBezTo>
                      <a:pt x="127341" y="81013"/>
                      <a:pt x="120510" y="97021"/>
                      <a:pt x="108793" y="108739"/>
                    </a:cubicBezTo>
                    <a:cubicBezTo>
                      <a:pt x="97075" y="120456"/>
                      <a:pt x="81076" y="127279"/>
                      <a:pt x="64027" y="127279"/>
                    </a:cubicBezTo>
                    <a:lnTo>
                      <a:pt x="64019" y="127279"/>
                    </a:lnTo>
                    <a:cubicBezTo>
                      <a:pt x="47229" y="127279"/>
                      <a:pt x="31124" y="120610"/>
                      <a:pt x="19253" y="108739"/>
                    </a:cubicBezTo>
                    <a:lnTo>
                      <a:pt x="19245" y="108731"/>
                    </a:lnTo>
                    <a:cubicBezTo>
                      <a:pt x="7374" y="96860"/>
                      <a:pt x="705" y="80755"/>
                      <a:pt x="705" y="63965"/>
                    </a:cubicBezTo>
                    <a:lnTo>
                      <a:pt x="705" y="63957"/>
                    </a:lnTo>
                    <a:cubicBezTo>
                      <a:pt x="713" y="28989"/>
                      <a:pt x="29060" y="643"/>
                      <a:pt x="64027" y="643"/>
                    </a:cubicBezTo>
                    <a:lnTo>
                      <a:pt x="64027" y="643"/>
                    </a:lnTo>
                    <a:cubicBezTo>
                      <a:pt x="98995" y="651"/>
                      <a:pt x="127341" y="28997"/>
                      <a:pt x="127341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524A01FE-0576-7FDF-B5E2-D2C8CC953D4E}"/>
                  </a:ext>
                </a:extLst>
              </p:cNvPr>
              <p:cNvSpPr/>
              <p:nvPr/>
            </p:nvSpPr>
            <p:spPr>
              <a:xfrm rot="10800000" flipV="1">
                <a:off x="8211564" y="5775091"/>
                <a:ext cx="126636" cy="126636"/>
              </a:xfrm>
              <a:custGeom>
                <a:avLst/>
                <a:gdLst>
                  <a:gd name="connsiteX0" fmla="*/ 127424 w 126636"/>
                  <a:gd name="connsiteY0" fmla="*/ 63965 h 126636"/>
                  <a:gd name="connsiteX1" fmla="*/ 108876 w 126636"/>
                  <a:gd name="connsiteY1" fmla="*/ 108739 h 126636"/>
                  <a:gd name="connsiteX2" fmla="*/ 64110 w 126636"/>
                  <a:gd name="connsiteY2" fmla="*/ 127279 h 126636"/>
                  <a:gd name="connsiteX3" fmla="*/ 64102 w 126636"/>
                  <a:gd name="connsiteY3" fmla="*/ 127279 h 126636"/>
                  <a:gd name="connsiteX4" fmla="*/ 19336 w 126636"/>
                  <a:gd name="connsiteY4" fmla="*/ 108739 h 126636"/>
                  <a:gd name="connsiteX5" fmla="*/ 19328 w 126636"/>
                  <a:gd name="connsiteY5" fmla="*/ 108731 h 126636"/>
                  <a:gd name="connsiteX6" fmla="*/ 788 w 126636"/>
                  <a:gd name="connsiteY6" fmla="*/ 63965 h 126636"/>
                  <a:gd name="connsiteX7" fmla="*/ 788 w 126636"/>
                  <a:gd name="connsiteY7" fmla="*/ 63957 h 126636"/>
                  <a:gd name="connsiteX8" fmla="*/ 64102 w 126636"/>
                  <a:gd name="connsiteY8" fmla="*/ 643 h 126636"/>
                  <a:gd name="connsiteX9" fmla="*/ 64110 w 126636"/>
                  <a:gd name="connsiteY9" fmla="*/ 643 h 126636"/>
                  <a:gd name="connsiteX10" fmla="*/ 127424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3965"/>
                    </a:moveTo>
                    <a:cubicBezTo>
                      <a:pt x="127424" y="81102"/>
                      <a:pt x="120545" y="97069"/>
                      <a:pt x="108876" y="108739"/>
                    </a:cubicBezTo>
                    <a:cubicBezTo>
                      <a:pt x="97215" y="120400"/>
                      <a:pt x="81247" y="127279"/>
                      <a:pt x="64110" y="127279"/>
                    </a:cubicBezTo>
                    <a:lnTo>
                      <a:pt x="64102" y="127279"/>
                    </a:lnTo>
                    <a:cubicBezTo>
                      <a:pt x="47312" y="127279"/>
                      <a:pt x="31207" y="120610"/>
                      <a:pt x="19336" y="108739"/>
                    </a:cubicBezTo>
                    <a:lnTo>
                      <a:pt x="19328" y="108731"/>
                    </a:lnTo>
                    <a:cubicBezTo>
                      <a:pt x="7457" y="96860"/>
                      <a:pt x="788" y="80755"/>
                      <a:pt x="788" y="63965"/>
                    </a:cubicBezTo>
                    <a:lnTo>
                      <a:pt x="788" y="63957"/>
                    </a:lnTo>
                    <a:cubicBezTo>
                      <a:pt x="788" y="28989"/>
                      <a:pt x="29134" y="643"/>
                      <a:pt x="64102" y="643"/>
                    </a:cubicBezTo>
                    <a:lnTo>
                      <a:pt x="64110" y="643"/>
                    </a:lnTo>
                    <a:cubicBezTo>
                      <a:pt x="99078" y="651"/>
                      <a:pt x="127424" y="28997"/>
                      <a:pt x="127424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E3474D4F-5F1F-D9FC-7E4D-B8CBD0A0E068}"/>
                  </a:ext>
                </a:extLst>
              </p:cNvPr>
              <p:cNvSpPr/>
              <p:nvPr/>
            </p:nvSpPr>
            <p:spPr>
              <a:xfrm rot="10800000" flipV="1">
                <a:off x="8495191" y="5775091"/>
                <a:ext cx="126636" cy="126636"/>
              </a:xfrm>
              <a:custGeom>
                <a:avLst/>
                <a:gdLst>
                  <a:gd name="connsiteX0" fmla="*/ 127506 w 126636"/>
                  <a:gd name="connsiteY0" fmla="*/ 63965 h 126636"/>
                  <a:gd name="connsiteX1" fmla="*/ 108958 w 126636"/>
                  <a:gd name="connsiteY1" fmla="*/ 108739 h 126636"/>
                  <a:gd name="connsiteX2" fmla="*/ 64192 w 126636"/>
                  <a:gd name="connsiteY2" fmla="*/ 127279 h 126636"/>
                  <a:gd name="connsiteX3" fmla="*/ 64184 w 126636"/>
                  <a:gd name="connsiteY3" fmla="*/ 127279 h 126636"/>
                  <a:gd name="connsiteX4" fmla="*/ 19418 w 126636"/>
                  <a:gd name="connsiteY4" fmla="*/ 108739 h 126636"/>
                  <a:gd name="connsiteX5" fmla="*/ 19410 w 126636"/>
                  <a:gd name="connsiteY5" fmla="*/ 108731 h 126636"/>
                  <a:gd name="connsiteX6" fmla="*/ 870 w 126636"/>
                  <a:gd name="connsiteY6" fmla="*/ 63965 h 126636"/>
                  <a:gd name="connsiteX7" fmla="*/ 870 w 126636"/>
                  <a:gd name="connsiteY7" fmla="*/ 63957 h 126636"/>
                  <a:gd name="connsiteX8" fmla="*/ 64184 w 126636"/>
                  <a:gd name="connsiteY8" fmla="*/ 643 h 126636"/>
                  <a:gd name="connsiteX9" fmla="*/ 64192 w 126636"/>
                  <a:gd name="connsiteY9" fmla="*/ 643 h 126636"/>
                  <a:gd name="connsiteX10" fmla="*/ 127506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3965"/>
                    </a:moveTo>
                    <a:cubicBezTo>
                      <a:pt x="127506" y="81191"/>
                      <a:pt x="120571" y="97118"/>
                      <a:pt x="108958" y="108739"/>
                    </a:cubicBezTo>
                    <a:cubicBezTo>
                      <a:pt x="97345" y="120351"/>
                      <a:pt x="81418" y="127279"/>
                      <a:pt x="64192" y="127279"/>
                    </a:cubicBezTo>
                    <a:lnTo>
                      <a:pt x="64184" y="127279"/>
                    </a:lnTo>
                    <a:cubicBezTo>
                      <a:pt x="47394" y="127279"/>
                      <a:pt x="31289" y="120610"/>
                      <a:pt x="19418" y="108739"/>
                    </a:cubicBezTo>
                    <a:lnTo>
                      <a:pt x="19410" y="108731"/>
                    </a:lnTo>
                    <a:cubicBezTo>
                      <a:pt x="7540" y="96860"/>
                      <a:pt x="870" y="80755"/>
                      <a:pt x="870" y="63965"/>
                    </a:cubicBezTo>
                    <a:lnTo>
                      <a:pt x="870" y="63957"/>
                    </a:lnTo>
                    <a:cubicBezTo>
                      <a:pt x="870" y="28989"/>
                      <a:pt x="29217" y="643"/>
                      <a:pt x="64184" y="643"/>
                    </a:cubicBezTo>
                    <a:lnTo>
                      <a:pt x="64192" y="643"/>
                    </a:lnTo>
                    <a:cubicBezTo>
                      <a:pt x="99159" y="651"/>
                      <a:pt x="127506" y="28997"/>
                      <a:pt x="127506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4D4E27EC-18C0-B6C6-A107-AD98B0FC6DC6}"/>
                  </a:ext>
                </a:extLst>
              </p:cNvPr>
              <p:cNvSpPr/>
              <p:nvPr/>
            </p:nvSpPr>
            <p:spPr>
              <a:xfrm rot="10800000" flipV="1">
                <a:off x="8778817" y="5775091"/>
                <a:ext cx="126636" cy="126636"/>
              </a:xfrm>
              <a:custGeom>
                <a:avLst/>
                <a:gdLst>
                  <a:gd name="connsiteX0" fmla="*/ 127589 w 126636"/>
                  <a:gd name="connsiteY0" fmla="*/ 63965 h 126636"/>
                  <a:gd name="connsiteX1" fmla="*/ 109040 w 126636"/>
                  <a:gd name="connsiteY1" fmla="*/ 108739 h 126636"/>
                  <a:gd name="connsiteX2" fmla="*/ 64274 w 126636"/>
                  <a:gd name="connsiteY2" fmla="*/ 127279 h 126636"/>
                  <a:gd name="connsiteX3" fmla="*/ 64267 w 126636"/>
                  <a:gd name="connsiteY3" fmla="*/ 127279 h 126636"/>
                  <a:gd name="connsiteX4" fmla="*/ 19501 w 126636"/>
                  <a:gd name="connsiteY4" fmla="*/ 108739 h 126636"/>
                  <a:gd name="connsiteX5" fmla="*/ 19493 w 126636"/>
                  <a:gd name="connsiteY5" fmla="*/ 108731 h 126636"/>
                  <a:gd name="connsiteX6" fmla="*/ 952 w 126636"/>
                  <a:gd name="connsiteY6" fmla="*/ 63965 h 126636"/>
                  <a:gd name="connsiteX7" fmla="*/ 952 w 126636"/>
                  <a:gd name="connsiteY7" fmla="*/ 63957 h 126636"/>
                  <a:gd name="connsiteX8" fmla="*/ 64267 w 126636"/>
                  <a:gd name="connsiteY8" fmla="*/ 643 h 126636"/>
                  <a:gd name="connsiteX9" fmla="*/ 64267 w 126636"/>
                  <a:gd name="connsiteY9" fmla="*/ 643 h 126636"/>
                  <a:gd name="connsiteX10" fmla="*/ 127589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3965"/>
                    </a:moveTo>
                    <a:cubicBezTo>
                      <a:pt x="127589" y="81279"/>
                      <a:pt x="120605" y="97174"/>
                      <a:pt x="109040" y="108739"/>
                    </a:cubicBezTo>
                    <a:cubicBezTo>
                      <a:pt x="97476" y="120295"/>
                      <a:pt x="81581" y="127279"/>
                      <a:pt x="64274" y="127279"/>
                    </a:cubicBezTo>
                    <a:lnTo>
                      <a:pt x="64267" y="127279"/>
                    </a:lnTo>
                    <a:cubicBezTo>
                      <a:pt x="47476" y="127279"/>
                      <a:pt x="31371" y="120610"/>
                      <a:pt x="19501" y="108739"/>
                    </a:cubicBezTo>
                    <a:lnTo>
                      <a:pt x="19493" y="108731"/>
                    </a:lnTo>
                    <a:cubicBezTo>
                      <a:pt x="7621" y="96860"/>
                      <a:pt x="952" y="80755"/>
                      <a:pt x="952" y="63965"/>
                    </a:cubicBezTo>
                    <a:lnTo>
                      <a:pt x="952" y="63957"/>
                    </a:lnTo>
                    <a:cubicBezTo>
                      <a:pt x="952" y="28989"/>
                      <a:pt x="29299" y="643"/>
                      <a:pt x="64267" y="643"/>
                    </a:cubicBezTo>
                    <a:lnTo>
                      <a:pt x="64267" y="643"/>
                    </a:lnTo>
                    <a:cubicBezTo>
                      <a:pt x="99234" y="651"/>
                      <a:pt x="127589" y="28997"/>
                      <a:pt x="127589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DFAF5DE0-7B1E-5EA5-62C7-80FB82629006}"/>
                  </a:ext>
                </a:extLst>
              </p:cNvPr>
              <p:cNvSpPr/>
              <p:nvPr/>
            </p:nvSpPr>
            <p:spPr>
              <a:xfrm rot="10800000" flipV="1">
                <a:off x="9062452" y="5775091"/>
                <a:ext cx="126627" cy="126636"/>
              </a:xfrm>
              <a:custGeom>
                <a:avLst/>
                <a:gdLst>
                  <a:gd name="connsiteX0" fmla="*/ 127663 w 126627"/>
                  <a:gd name="connsiteY0" fmla="*/ 63965 h 126636"/>
                  <a:gd name="connsiteX1" fmla="*/ 109123 w 126627"/>
                  <a:gd name="connsiteY1" fmla="*/ 108739 h 126636"/>
                  <a:gd name="connsiteX2" fmla="*/ 64357 w 126627"/>
                  <a:gd name="connsiteY2" fmla="*/ 127279 h 126636"/>
                  <a:gd name="connsiteX3" fmla="*/ 64349 w 126627"/>
                  <a:gd name="connsiteY3" fmla="*/ 127279 h 126636"/>
                  <a:gd name="connsiteX4" fmla="*/ 19583 w 126627"/>
                  <a:gd name="connsiteY4" fmla="*/ 108747 h 126636"/>
                  <a:gd name="connsiteX5" fmla="*/ 19575 w 126627"/>
                  <a:gd name="connsiteY5" fmla="*/ 108739 h 126636"/>
                  <a:gd name="connsiteX6" fmla="*/ 1035 w 126627"/>
                  <a:gd name="connsiteY6" fmla="*/ 63965 h 126636"/>
                  <a:gd name="connsiteX7" fmla="*/ 1035 w 126627"/>
                  <a:gd name="connsiteY7" fmla="*/ 63965 h 126636"/>
                  <a:gd name="connsiteX8" fmla="*/ 64349 w 126627"/>
                  <a:gd name="connsiteY8" fmla="*/ 643 h 126636"/>
                  <a:gd name="connsiteX9" fmla="*/ 64349 w 126627"/>
                  <a:gd name="connsiteY9" fmla="*/ 643 h 126636"/>
                  <a:gd name="connsiteX10" fmla="*/ 127663 w 126627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3965"/>
                    </a:moveTo>
                    <a:cubicBezTo>
                      <a:pt x="127663" y="81360"/>
                      <a:pt x="120631" y="97223"/>
                      <a:pt x="109123" y="108739"/>
                    </a:cubicBezTo>
                    <a:cubicBezTo>
                      <a:pt x="97615" y="120247"/>
                      <a:pt x="81752" y="127279"/>
                      <a:pt x="64357" y="127279"/>
                    </a:cubicBezTo>
                    <a:lnTo>
                      <a:pt x="64349" y="127279"/>
                    </a:lnTo>
                    <a:cubicBezTo>
                      <a:pt x="47559" y="127279"/>
                      <a:pt x="31454" y="120610"/>
                      <a:pt x="19583" y="108747"/>
                    </a:cubicBezTo>
                    <a:lnTo>
                      <a:pt x="19575" y="108739"/>
                    </a:lnTo>
                    <a:cubicBezTo>
                      <a:pt x="7704" y="96860"/>
                      <a:pt x="1035" y="80755"/>
                      <a:pt x="1035" y="63965"/>
                    </a:cubicBezTo>
                    <a:lnTo>
                      <a:pt x="1035" y="63965"/>
                    </a:lnTo>
                    <a:cubicBezTo>
                      <a:pt x="1035" y="28997"/>
                      <a:pt x="29382" y="643"/>
                      <a:pt x="64349" y="643"/>
                    </a:cubicBezTo>
                    <a:lnTo>
                      <a:pt x="64349" y="643"/>
                    </a:lnTo>
                    <a:cubicBezTo>
                      <a:pt x="99316" y="651"/>
                      <a:pt x="127663" y="28997"/>
                      <a:pt x="127663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62BD8446-9C58-0363-F51D-4EC851DDAF16}"/>
                  </a:ext>
                </a:extLst>
              </p:cNvPr>
              <p:cNvSpPr/>
              <p:nvPr/>
            </p:nvSpPr>
            <p:spPr>
              <a:xfrm rot="10800000" flipV="1">
                <a:off x="9346079" y="5775091"/>
                <a:ext cx="126636" cy="126636"/>
              </a:xfrm>
              <a:custGeom>
                <a:avLst/>
                <a:gdLst>
                  <a:gd name="connsiteX0" fmla="*/ 127753 w 126636"/>
                  <a:gd name="connsiteY0" fmla="*/ 63965 h 126636"/>
                  <a:gd name="connsiteX1" fmla="*/ 109213 w 126636"/>
                  <a:gd name="connsiteY1" fmla="*/ 108739 h 126636"/>
                  <a:gd name="connsiteX2" fmla="*/ 64447 w 126636"/>
                  <a:gd name="connsiteY2" fmla="*/ 127279 h 126636"/>
                  <a:gd name="connsiteX3" fmla="*/ 64439 w 126636"/>
                  <a:gd name="connsiteY3" fmla="*/ 127279 h 126636"/>
                  <a:gd name="connsiteX4" fmla="*/ 19674 w 126636"/>
                  <a:gd name="connsiteY4" fmla="*/ 108747 h 126636"/>
                  <a:gd name="connsiteX5" fmla="*/ 19666 w 126636"/>
                  <a:gd name="connsiteY5" fmla="*/ 108739 h 126636"/>
                  <a:gd name="connsiteX6" fmla="*/ 1117 w 126636"/>
                  <a:gd name="connsiteY6" fmla="*/ 63965 h 126636"/>
                  <a:gd name="connsiteX7" fmla="*/ 1117 w 126636"/>
                  <a:gd name="connsiteY7" fmla="*/ 63965 h 126636"/>
                  <a:gd name="connsiteX8" fmla="*/ 64439 w 126636"/>
                  <a:gd name="connsiteY8" fmla="*/ 643 h 126636"/>
                  <a:gd name="connsiteX9" fmla="*/ 64439 w 126636"/>
                  <a:gd name="connsiteY9" fmla="*/ 643 h 126636"/>
                  <a:gd name="connsiteX10" fmla="*/ 127753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3965"/>
                    </a:moveTo>
                    <a:cubicBezTo>
                      <a:pt x="127753" y="81448"/>
                      <a:pt x="120665" y="97279"/>
                      <a:pt x="109213" y="108739"/>
                    </a:cubicBezTo>
                    <a:cubicBezTo>
                      <a:pt x="97754" y="120190"/>
                      <a:pt x="81931" y="127279"/>
                      <a:pt x="64447" y="127279"/>
                    </a:cubicBezTo>
                    <a:lnTo>
                      <a:pt x="64439" y="127279"/>
                    </a:lnTo>
                    <a:cubicBezTo>
                      <a:pt x="47649" y="127279"/>
                      <a:pt x="31544" y="120610"/>
                      <a:pt x="19674" y="108747"/>
                    </a:cubicBezTo>
                    <a:lnTo>
                      <a:pt x="19666" y="108739"/>
                    </a:lnTo>
                    <a:cubicBezTo>
                      <a:pt x="7795" y="96860"/>
                      <a:pt x="1117" y="80755"/>
                      <a:pt x="1117" y="63965"/>
                    </a:cubicBezTo>
                    <a:lnTo>
                      <a:pt x="1117" y="63965"/>
                    </a:lnTo>
                    <a:cubicBezTo>
                      <a:pt x="1117" y="28997"/>
                      <a:pt x="29472" y="643"/>
                      <a:pt x="64439" y="643"/>
                    </a:cubicBezTo>
                    <a:lnTo>
                      <a:pt x="64439" y="643"/>
                    </a:lnTo>
                    <a:cubicBezTo>
                      <a:pt x="99407" y="643"/>
                      <a:pt x="127753" y="28997"/>
                      <a:pt x="127753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2" name="图形 214">
              <a:extLst>
                <a:ext uri="{FF2B5EF4-FFF2-40B4-BE49-F238E27FC236}">
                  <a16:creationId xmlns:a16="http://schemas.microsoft.com/office/drawing/2014/main" id="{80CEDF4A-D65A-0148-A2AC-276E8A684572}"/>
                </a:ext>
              </a:extLst>
            </p:cNvPr>
            <p:cNvGrpSpPr/>
            <p:nvPr/>
          </p:nvGrpSpPr>
          <p:grpSpPr>
            <a:xfrm>
              <a:off x="7077057" y="5988463"/>
              <a:ext cx="2395658" cy="126636"/>
              <a:chOff x="7077057" y="5988463"/>
              <a:chExt cx="2395658" cy="126636"/>
            </a:xfrm>
            <a:solidFill>
              <a:srgbClr val="FFCC00"/>
            </a:solidFill>
          </p:grpSpPr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6A4385A0-CA4C-9618-CB13-2E0C1EC8FB93}"/>
                  </a:ext>
                </a:extLst>
              </p:cNvPr>
              <p:cNvSpPr/>
              <p:nvPr/>
            </p:nvSpPr>
            <p:spPr>
              <a:xfrm rot="10800000" flipV="1">
                <a:off x="7077057" y="5988463"/>
                <a:ext cx="126627" cy="126636"/>
              </a:xfrm>
              <a:custGeom>
                <a:avLst/>
                <a:gdLst>
                  <a:gd name="connsiteX0" fmla="*/ 127086 w 126627"/>
                  <a:gd name="connsiteY0" fmla="*/ 64000 h 126636"/>
                  <a:gd name="connsiteX1" fmla="*/ 108546 w 126627"/>
                  <a:gd name="connsiteY1" fmla="*/ 108774 h 126636"/>
                  <a:gd name="connsiteX2" fmla="*/ 63772 w 126627"/>
                  <a:gd name="connsiteY2" fmla="*/ 127314 h 126636"/>
                  <a:gd name="connsiteX3" fmla="*/ 63756 w 126627"/>
                  <a:gd name="connsiteY3" fmla="*/ 127314 h 126636"/>
                  <a:gd name="connsiteX4" fmla="*/ 18998 w 126627"/>
                  <a:gd name="connsiteY4" fmla="*/ 108774 h 126636"/>
                  <a:gd name="connsiteX5" fmla="*/ 18990 w 126627"/>
                  <a:gd name="connsiteY5" fmla="*/ 108766 h 126636"/>
                  <a:gd name="connsiteX6" fmla="*/ 458 w 126627"/>
                  <a:gd name="connsiteY6" fmla="*/ 64000 h 126636"/>
                  <a:gd name="connsiteX7" fmla="*/ 458 w 126627"/>
                  <a:gd name="connsiteY7" fmla="*/ 63984 h 126636"/>
                  <a:gd name="connsiteX8" fmla="*/ 63772 w 126627"/>
                  <a:gd name="connsiteY8" fmla="*/ 678 h 126636"/>
                  <a:gd name="connsiteX9" fmla="*/ 63780 w 126627"/>
                  <a:gd name="connsiteY9" fmla="*/ 678 h 126636"/>
                  <a:gd name="connsiteX10" fmla="*/ 127086 w 126627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4000"/>
                    </a:moveTo>
                    <a:cubicBezTo>
                      <a:pt x="127086" y="80790"/>
                      <a:pt x="120417" y="96895"/>
                      <a:pt x="108546" y="108774"/>
                    </a:cubicBezTo>
                    <a:cubicBezTo>
                      <a:pt x="96667" y="120645"/>
                      <a:pt x="80562" y="127314"/>
                      <a:pt x="63772" y="127314"/>
                    </a:cubicBezTo>
                    <a:lnTo>
                      <a:pt x="63756" y="127314"/>
                    </a:lnTo>
                    <a:cubicBezTo>
                      <a:pt x="46974" y="127314"/>
                      <a:pt x="30869" y="120645"/>
                      <a:pt x="18998" y="108774"/>
                    </a:cubicBezTo>
                    <a:lnTo>
                      <a:pt x="18990" y="108766"/>
                    </a:lnTo>
                    <a:cubicBezTo>
                      <a:pt x="7119" y="96887"/>
                      <a:pt x="449" y="80790"/>
                      <a:pt x="458" y="64000"/>
                    </a:cubicBezTo>
                    <a:lnTo>
                      <a:pt x="458" y="63984"/>
                    </a:lnTo>
                    <a:cubicBezTo>
                      <a:pt x="458" y="29025"/>
                      <a:pt x="28805" y="678"/>
                      <a:pt x="63772" y="678"/>
                    </a:cubicBezTo>
                    <a:lnTo>
                      <a:pt x="63780" y="678"/>
                    </a:lnTo>
                    <a:cubicBezTo>
                      <a:pt x="98747" y="686"/>
                      <a:pt x="127086" y="29033"/>
                      <a:pt x="127086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A5C0E9A0-EC40-524A-9804-BC1E9DB60ED7}"/>
                  </a:ext>
                </a:extLst>
              </p:cNvPr>
              <p:cNvSpPr/>
              <p:nvPr/>
            </p:nvSpPr>
            <p:spPr>
              <a:xfrm rot="10800000" flipV="1">
                <a:off x="7360683" y="5988463"/>
                <a:ext cx="126636" cy="126636"/>
              </a:xfrm>
              <a:custGeom>
                <a:avLst/>
                <a:gdLst>
                  <a:gd name="connsiteX0" fmla="*/ 127176 w 126636"/>
                  <a:gd name="connsiteY0" fmla="*/ 64000 h 126636"/>
                  <a:gd name="connsiteX1" fmla="*/ 108636 w 126636"/>
                  <a:gd name="connsiteY1" fmla="*/ 108774 h 126636"/>
                  <a:gd name="connsiteX2" fmla="*/ 63862 w 126636"/>
                  <a:gd name="connsiteY2" fmla="*/ 127314 h 126636"/>
                  <a:gd name="connsiteX3" fmla="*/ 63847 w 126636"/>
                  <a:gd name="connsiteY3" fmla="*/ 127314 h 126636"/>
                  <a:gd name="connsiteX4" fmla="*/ 19088 w 126636"/>
                  <a:gd name="connsiteY4" fmla="*/ 108774 h 126636"/>
                  <a:gd name="connsiteX5" fmla="*/ 19081 w 126636"/>
                  <a:gd name="connsiteY5" fmla="*/ 108766 h 126636"/>
                  <a:gd name="connsiteX6" fmla="*/ 540 w 126636"/>
                  <a:gd name="connsiteY6" fmla="*/ 64000 h 126636"/>
                  <a:gd name="connsiteX7" fmla="*/ 540 w 126636"/>
                  <a:gd name="connsiteY7" fmla="*/ 63984 h 126636"/>
                  <a:gd name="connsiteX8" fmla="*/ 63862 w 126636"/>
                  <a:gd name="connsiteY8" fmla="*/ 678 h 126636"/>
                  <a:gd name="connsiteX9" fmla="*/ 63862 w 126636"/>
                  <a:gd name="connsiteY9" fmla="*/ 678 h 126636"/>
                  <a:gd name="connsiteX10" fmla="*/ 127176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4000"/>
                    </a:moveTo>
                    <a:cubicBezTo>
                      <a:pt x="127176" y="80879"/>
                      <a:pt x="120459" y="96952"/>
                      <a:pt x="108636" y="108774"/>
                    </a:cubicBezTo>
                    <a:cubicBezTo>
                      <a:pt x="96814" y="120597"/>
                      <a:pt x="80741" y="127314"/>
                      <a:pt x="63862" y="127314"/>
                    </a:cubicBezTo>
                    <a:lnTo>
                      <a:pt x="63847" y="127314"/>
                    </a:lnTo>
                    <a:cubicBezTo>
                      <a:pt x="47064" y="127314"/>
                      <a:pt x="30960" y="120645"/>
                      <a:pt x="19088" y="108774"/>
                    </a:cubicBezTo>
                    <a:lnTo>
                      <a:pt x="19081" y="108766"/>
                    </a:lnTo>
                    <a:cubicBezTo>
                      <a:pt x="7210" y="96887"/>
                      <a:pt x="540" y="80790"/>
                      <a:pt x="540" y="64000"/>
                    </a:cubicBezTo>
                    <a:lnTo>
                      <a:pt x="540" y="63984"/>
                    </a:lnTo>
                    <a:cubicBezTo>
                      <a:pt x="549" y="29025"/>
                      <a:pt x="28895" y="678"/>
                      <a:pt x="63862" y="678"/>
                    </a:cubicBezTo>
                    <a:lnTo>
                      <a:pt x="63862" y="678"/>
                    </a:lnTo>
                    <a:cubicBezTo>
                      <a:pt x="98830" y="686"/>
                      <a:pt x="127176" y="29033"/>
                      <a:pt x="127176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2654F8B4-1D16-47B0-B5B8-51667D1BB01C}"/>
                  </a:ext>
                </a:extLst>
              </p:cNvPr>
              <p:cNvSpPr/>
              <p:nvPr/>
            </p:nvSpPr>
            <p:spPr>
              <a:xfrm rot="10800000" flipV="1">
                <a:off x="7644310" y="5988463"/>
                <a:ext cx="126636" cy="126636"/>
              </a:xfrm>
              <a:custGeom>
                <a:avLst/>
                <a:gdLst>
                  <a:gd name="connsiteX0" fmla="*/ 127259 w 126636"/>
                  <a:gd name="connsiteY0" fmla="*/ 64000 h 126636"/>
                  <a:gd name="connsiteX1" fmla="*/ 108711 w 126636"/>
                  <a:gd name="connsiteY1" fmla="*/ 108774 h 126636"/>
                  <a:gd name="connsiteX2" fmla="*/ 63945 w 126636"/>
                  <a:gd name="connsiteY2" fmla="*/ 127314 h 126636"/>
                  <a:gd name="connsiteX3" fmla="*/ 63928 w 126636"/>
                  <a:gd name="connsiteY3" fmla="*/ 127314 h 126636"/>
                  <a:gd name="connsiteX4" fmla="*/ 19171 w 126636"/>
                  <a:gd name="connsiteY4" fmla="*/ 108774 h 126636"/>
                  <a:gd name="connsiteX5" fmla="*/ 19163 w 126636"/>
                  <a:gd name="connsiteY5" fmla="*/ 108766 h 126636"/>
                  <a:gd name="connsiteX6" fmla="*/ 623 w 126636"/>
                  <a:gd name="connsiteY6" fmla="*/ 64000 h 126636"/>
                  <a:gd name="connsiteX7" fmla="*/ 623 w 126636"/>
                  <a:gd name="connsiteY7" fmla="*/ 63992 h 126636"/>
                  <a:gd name="connsiteX8" fmla="*/ 63945 w 126636"/>
                  <a:gd name="connsiteY8" fmla="*/ 678 h 126636"/>
                  <a:gd name="connsiteX9" fmla="*/ 63945 w 126636"/>
                  <a:gd name="connsiteY9" fmla="*/ 678 h 126636"/>
                  <a:gd name="connsiteX10" fmla="*/ 127259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4000"/>
                    </a:moveTo>
                    <a:cubicBezTo>
                      <a:pt x="127259" y="80968"/>
                      <a:pt x="120484" y="97000"/>
                      <a:pt x="108711" y="108774"/>
                    </a:cubicBezTo>
                    <a:cubicBezTo>
                      <a:pt x="96944" y="120540"/>
                      <a:pt x="80912" y="127314"/>
                      <a:pt x="63945" y="127314"/>
                    </a:cubicBezTo>
                    <a:lnTo>
                      <a:pt x="63928" y="127314"/>
                    </a:lnTo>
                    <a:cubicBezTo>
                      <a:pt x="47146" y="127314"/>
                      <a:pt x="31042" y="120645"/>
                      <a:pt x="19171" y="108774"/>
                    </a:cubicBezTo>
                    <a:lnTo>
                      <a:pt x="19163" y="108766"/>
                    </a:lnTo>
                    <a:cubicBezTo>
                      <a:pt x="7292" y="96887"/>
                      <a:pt x="623" y="80790"/>
                      <a:pt x="623" y="64000"/>
                    </a:cubicBezTo>
                    <a:lnTo>
                      <a:pt x="623" y="63992"/>
                    </a:lnTo>
                    <a:cubicBezTo>
                      <a:pt x="631" y="29025"/>
                      <a:pt x="28977" y="678"/>
                      <a:pt x="63945" y="678"/>
                    </a:cubicBezTo>
                    <a:lnTo>
                      <a:pt x="63945" y="678"/>
                    </a:lnTo>
                    <a:cubicBezTo>
                      <a:pt x="98912" y="686"/>
                      <a:pt x="127259" y="29033"/>
                      <a:pt x="127259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36C4F37D-7BED-FE40-94EB-EDC9E53AEC82}"/>
                  </a:ext>
                </a:extLst>
              </p:cNvPr>
              <p:cNvSpPr/>
              <p:nvPr/>
            </p:nvSpPr>
            <p:spPr>
              <a:xfrm rot="10800000" flipV="1">
                <a:off x="7927937" y="5988463"/>
                <a:ext cx="126636" cy="126636"/>
              </a:xfrm>
              <a:custGeom>
                <a:avLst/>
                <a:gdLst>
                  <a:gd name="connsiteX0" fmla="*/ 127341 w 126636"/>
                  <a:gd name="connsiteY0" fmla="*/ 64000 h 126636"/>
                  <a:gd name="connsiteX1" fmla="*/ 108793 w 126636"/>
                  <a:gd name="connsiteY1" fmla="*/ 108774 h 126636"/>
                  <a:gd name="connsiteX2" fmla="*/ 64027 w 126636"/>
                  <a:gd name="connsiteY2" fmla="*/ 127314 h 126636"/>
                  <a:gd name="connsiteX3" fmla="*/ 64019 w 126636"/>
                  <a:gd name="connsiteY3" fmla="*/ 127314 h 126636"/>
                  <a:gd name="connsiteX4" fmla="*/ 19253 w 126636"/>
                  <a:gd name="connsiteY4" fmla="*/ 108774 h 126636"/>
                  <a:gd name="connsiteX5" fmla="*/ 19245 w 126636"/>
                  <a:gd name="connsiteY5" fmla="*/ 108766 h 126636"/>
                  <a:gd name="connsiteX6" fmla="*/ 705 w 126636"/>
                  <a:gd name="connsiteY6" fmla="*/ 64000 h 126636"/>
                  <a:gd name="connsiteX7" fmla="*/ 705 w 126636"/>
                  <a:gd name="connsiteY7" fmla="*/ 63992 h 126636"/>
                  <a:gd name="connsiteX8" fmla="*/ 64027 w 126636"/>
                  <a:gd name="connsiteY8" fmla="*/ 678 h 126636"/>
                  <a:gd name="connsiteX9" fmla="*/ 64027 w 126636"/>
                  <a:gd name="connsiteY9" fmla="*/ 678 h 126636"/>
                  <a:gd name="connsiteX10" fmla="*/ 127341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4000"/>
                    </a:moveTo>
                    <a:cubicBezTo>
                      <a:pt x="127341" y="81049"/>
                      <a:pt x="120510" y="97056"/>
                      <a:pt x="108793" y="108774"/>
                    </a:cubicBezTo>
                    <a:cubicBezTo>
                      <a:pt x="97075" y="120492"/>
                      <a:pt x="81076" y="127314"/>
                      <a:pt x="64027" y="127314"/>
                    </a:cubicBezTo>
                    <a:lnTo>
                      <a:pt x="64019" y="127314"/>
                    </a:lnTo>
                    <a:cubicBezTo>
                      <a:pt x="47229" y="127314"/>
                      <a:pt x="31124" y="120645"/>
                      <a:pt x="19253" y="108774"/>
                    </a:cubicBezTo>
                    <a:lnTo>
                      <a:pt x="19245" y="108766"/>
                    </a:lnTo>
                    <a:cubicBezTo>
                      <a:pt x="7374" y="96895"/>
                      <a:pt x="705" y="80790"/>
                      <a:pt x="705" y="64000"/>
                    </a:cubicBezTo>
                    <a:lnTo>
                      <a:pt x="705" y="63992"/>
                    </a:lnTo>
                    <a:cubicBezTo>
                      <a:pt x="713" y="29025"/>
                      <a:pt x="29060" y="678"/>
                      <a:pt x="64027" y="678"/>
                    </a:cubicBezTo>
                    <a:lnTo>
                      <a:pt x="64027" y="678"/>
                    </a:lnTo>
                    <a:cubicBezTo>
                      <a:pt x="98995" y="686"/>
                      <a:pt x="127341" y="29033"/>
                      <a:pt x="127341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348DEFB3-7697-2454-84E2-DA186B60A852}"/>
                  </a:ext>
                </a:extLst>
              </p:cNvPr>
              <p:cNvSpPr/>
              <p:nvPr/>
            </p:nvSpPr>
            <p:spPr>
              <a:xfrm rot="10800000" flipV="1">
                <a:off x="8211564" y="5988463"/>
                <a:ext cx="126636" cy="126636"/>
              </a:xfrm>
              <a:custGeom>
                <a:avLst/>
                <a:gdLst>
                  <a:gd name="connsiteX0" fmla="*/ 127424 w 126636"/>
                  <a:gd name="connsiteY0" fmla="*/ 64000 h 126636"/>
                  <a:gd name="connsiteX1" fmla="*/ 108876 w 126636"/>
                  <a:gd name="connsiteY1" fmla="*/ 108774 h 126636"/>
                  <a:gd name="connsiteX2" fmla="*/ 64110 w 126636"/>
                  <a:gd name="connsiteY2" fmla="*/ 127314 h 126636"/>
                  <a:gd name="connsiteX3" fmla="*/ 64102 w 126636"/>
                  <a:gd name="connsiteY3" fmla="*/ 127314 h 126636"/>
                  <a:gd name="connsiteX4" fmla="*/ 19336 w 126636"/>
                  <a:gd name="connsiteY4" fmla="*/ 108774 h 126636"/>
                  <a:gd name="connsiteX5" fmla="*/ 19328 w 126636"/>
                  <a:gd name="connsiteY5" fmla="*/ 108766 h 126636"/>
                  <a:gd name="connsiteX6" fmla="*/ 788 w 126636"/>
                  <a:gd name="connsiteY6" fmla="*/ 64000 h 126636"/>
                  <a:gd name="connsiteX7" fmla="*/ 788 w 126636"/>
                  <a:gd name="connsiteY7" fmla="*/ 63992 h 126636"/>
                  <a:gd name="connsiteX8" fmla="*/ 64102 w 126636"/>
                  <a:gd name="connsiteY8" fmla="*/ 678 h 126636"/>
                  <a:gd name="connsiteX9" fmla="*/ 64110 w 126636"/>
                  <a:gd name="connsiteY9" fmla="*/ 678 h 126636"/>
                  <a:gd name="connsiteX10" fmla="*/ 127424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4000"/>
                    </a:moveTo>
                    <a:cubicBezTo>
                      <a:pt x="127424" y="81137"/>
                      <a:pt x="120545" y="97105"/>
                      <a:pt x="108876" y="108774"/>
                    </a:cubicBezTo>
                    <a:cubicBezTo>
                      <a:pt x="97215" y="120435"/>
                      <a:pt x="81247" y="127314"/>
                      <a:pt x="64110" y="127314"/>
                    </a:cubicBezTo>
                    <a:lnTo>
                      <a:pt x="64102" y="127314"/>
                    </a:lnTo>
                    <a:cubicBezTo>
                      <a:pt x="47312" y="127314"/>
                      <a:pt x="31207" y="120645"/>
                      <a:pt x="19336" y="108774"/>
                    </a:cubicBezTo>
                    <a:lnTo>
                      <a:pt x="19328" y="108766"/>
                    </a:lnTo>
                    <a:cubicBezTo>
                      <a:pt x="7457" y="96895"/>
                      <a:pt x="788" y="80790"/>
                      <a:pt x="788" y="64000"/>
                    </a:cubicBezTo>
                    <a:lnTo>
                      <a:pt x="788" y="63992"/>
                    </a:lnTo>
                    <a:cubicBezTo>
                      <a:pt x="788" y="29025"/>
                      <a:pt x="29134" y="678"/>
                      <a:pt x="64102" y="678"/>
                    </a:cubicBezTo>
                    <a:lnTo>
                      <a:pt x="64110" y="678"/>
                    </a:lnTo>
                    <a:cubicBezTo>
                      <a:pt x="99078" y="686"/>
                      <a:pt x="127424" y="29033"/>
                      <a:pt x="127424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9BB88242-2019-963A-95A9-615B705667E7}"/>
                  </a:ext>
                </a:extLst>
              </p:cNvPr>
              <p:cNvSpPr/>
              <p:nvPr/>
            </p:nvSpPr>
            <p:spPr>
              <a:xfrm rot="10800000" flipV="1">
                <a:off x="8495191" y="5988463"/>
                <a:ext cx="126636" cy="126636"/>
              </a:xfrm>
              <a:custGeom>
                <a:avLst/>
                <a:gdLst>
                  <a:gd name="connsiteX0" fmla="*/ 127506 w 126636"/>
                  <a:gd name="connsiteY0" fmla="*/ 64000 h 126636"/>
                  <a:gd name="connsiteX1" fmla="*/ 108958 w 126636"/>
                  <a:gd name="connsiteY1" fmla="*/ 108774 h 126636"/>
                  <a:gd name="connsiteX2" fmla="*/ 64192 w 126636"/>
                  <a:gd name="connsiteY2" fmla="*/ 127314 h 126636"/>
                  <a:gd name="connsiteX3" fmla="*/ 64184 w 126636"/>
                  <a:gd name="connsiteY3" fmla="*/ 127314 h 126636"/>
                  <a:gd name="connsiteX4" fmla="*/ 19418 w 126636"/>
                  <a:gd name="connsiteY4" fmla="*/ 108774 h 126636"/>
                  <a:gd name="connsiteX5" fmla="*/ 19410 w 126636"/>
                  <a:gd name="connsiteY5" fmla="*/ 108766 h 126636"/>
                  <a:gd name="connsiteX6" fmla="*/ 870 w 126636"/>
                  <a:gd name="connsiteY6" fmla="*/ 64000 h 126636"/>
                  <a:gd name="connsiteX7" fmla="*/ 870 w 126636"/>
                  <a:gd name="connsiteY7" fmla="*/ 63992 h 126636"/>
                  <a:gd name="connsiteX8" fmla="*/ 64184 w 126636"/>
                  <a:gd name="connsiteY8" fmla="*/ 678 h 126636"/>
                  <a:gd name="connsiteX9" fmla="*/ 64192 w 126636"/>
                  <a:gd name="connsiteY9" fmla="*/ 678 h 126636"/>
                  <a:gd name="connsiteX10" fmla="*/ 127506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4000"/>
                    </a:moveTo>
                    <a:cubicBezTo>
                      <a:pt x="127506" y="81226"/>
                      <a:pt x="120571" y="97153"/>
                      <a:pt x="108958" y="108774"/>
                    </a:cubicBezTo>
                    <a:cubicBezTo>
                      <a:pt x="97345" y="120387"/>
                      <a:pt x="81418" y="127314"/>
                      <a:pt x="64192" y="127314"/>
                    </a:cubicBezTo>
                    <a:lnTo>
                      <a:pt x="64184" y="127314"/>
                    </a:lnTo>
                    <a:cubicBezTo>
                      <a:pt x="47394" y="127314"/>
                      <a:pt x="31289" y="120645"/>
                      <a:pt x="19418" y="108774"/>
                    </a:cubicBezTo>
                    <a:lnTo>
                      <a:pt x="19410" y="108766"/>
                    </a:lnTo>
                    <a:cubicBezTo>
                      <a:pt x="7540" y="96895"/>
                      <a:pt x="870" y="80790"/>
                      <a:pt x="870" y="64000"/>
                    </a:cubicBezTo>
                    <a:lnTo>
                      <a:pt x="870" y="63992"/>
                    </a:lnTo>
                    <a:cubicBezTo>
                      <a:pt x="870" y="29025"/>
                      <a:pt x="29217" y="678"/>
                      <a:pt x="64184" y="678"/>
                    </a:cubicBezTo>
                    <a:lnTo>
                      <a:pt x="64192" y="678"/>
                    </a:lnTo>
                    <a:cubicBezTo>
                      <a:pt x="99159" y="686"/>
                      <a:pt x="127506" y="29033"/>
                      <a:pt x="127506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0D35CF84-D731-F899-1E28-3CA496DF0171}"/>
                  </a:ext>
                </a:extLst>
              </p:cNvPr>
              <p:cNvSpPr/>
              <p:nvPr/>
            </p:nvSpPr>
            <p:spPr>
              <a:xfrm rot="10800000" flipV="1">
                <a:off x="8778817" y="5988463"/>
                <a:ext cx="126636" cy="126636"/>
              </a:xfrm>
              <a:custGeom>
                <a:avLst/>
                <a:gdLst>
                  <a:gd name="connsiteX0" fmla="*/ 127589 w 126636"/>
                  <a:gd name="connsiteY0" fmla="*/ 64000 h 126636"/>
                  <a:gd name="connsiteX1" fmla="*/ 109040 w 126636"/>
                  <a:gd name="connsiteY1" fmla="*/ 108774 h 126636"/>
                  <a:gd name="connsiteX2" fmla="*/ 64274 w 126636"/>
                  <a:gd name="connsiteY2" fmla="*/ 127314 h 126636"/>
                  <a:gd name="connsiteX3" fmla="*/ 64267 w 126636"/>
                  <a:gd name="connsiteY3" fmla="*/ 127314 h 126636"/>
                  <a:gd name="connsiteX4" fmla="*/ 19501 w 126636"/>
                  <a:gd name="connsiteY4" fmla="*/ 108774 h 126636"/>
                  <a:gd name="connsiteX5" fmla="*/ 19493 w 126636"/>
                  <a:gd name="connsiteY5" fmla="*/ 108766 h 126636"/>
                  <a:gd name="connsiteX6" fmla="*/ 952 w 126636"/>
                  <a:gd name="connsiteY6" fmla="*/ 64000 h 126636"/>
                  <a:gd name="connsiteX7" fmla="*/ 952 w 126636"/>
                  <a:gd name="connsiteY7" fmla="*/ 63992 h 126636"/>
                  <a:gd name="connsiteX8" fmla="*/ 64267 w 126636"/>
                  <a:gd name="connsiteY8" fmla="*/ 678 h 126636"/>
                  <a:gd name="connsiteX9" fmla="*/ 64267 w 126636"/>
                  <a:gd name="connsiteY9" fmla="*/ 678 h 126636"/>
                  <a:gd name="connsiteX10" fmla="*/ 127589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4000"/>
                    </a:moveTo>
                    <a:cubicBezTo>
                      <a:pt x="127589" y="81315"/>
                      <a:pt x="120605" y="97210"/>
                      <a:pt x="109040" y="108774"/>
                    </a:cubicBezTo>
                    <a:cubicBezTo>
                      <a:pt x="97476" y="120331"/>
                      <a:pt x="81581" y="127314"/>
                      <a:pt x="64274" y="127314"/>
                    </a:cubicBezTo>
                    <a:lnTo>
                      <a:pt x="64267" y="127314"/>
                    </a:lnTo>
                    <a:cubicBezTo>
                      <a:pt x="47476" y="127314"/>
                      <a:pt x="31371" y="120645"/>
                      <a:pt x="19501" y="108774"/>
                    </a:cubicBezTo>
                    <a:lnTo>
                      <a:pt x="19493" y="108766"/>
                    </a:lnTo>
                    <a:cubicBezTo>
                      <a:pt x="7621" y="96895"/>
                      <a:pt x="952" y="80790"/>
                      <a:pt x="952" y="64000"/>
                    </a:cubicBezTo>
                    <a:lnTo>
                      <a:pt x="952" y="63992"/>
                    </a:lnTo>
                    <a:cubicBezTo>
                      <a:pt x="952" y="29025"/>
                      <a:pt x="29299" y="678"/>
                      <a:pt x="64267" y="678"/>
                    </a:cubicBezTo>
                    <a:lnTo>
                      <a:pt x="64267" y="678"/>
                    </a:lnTo>
                    <a:cubicBezTo>
                      <a:pt x="99234" y="686"/>
                      <a:pt x="127589" y="29033"/>
                      <a:pt x="127589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26C3CD0E-FC01-257C-6DE8-8A62550A3525}"/>
                  </a:ext>
                </a:extLst>
              </p:cNvPr>
              <p:cNvSpPr/>
              <p:nvPr/>
            </p:nvSpPr>
            <p:spPr>
              <a:xfrm rot="10800000" flipV="1">
                <a:off x="9062452" y="5988463"/>
                <a:ext cx="126627" cy="126636"/>
              </a:xfrm>
              <a:custGeom>
                <a:avLst/>
                <a:gdLst>
                  <a:gd name="connsiteX0" fmla="*/ 127663 w 126627"/>
                  <a:gd name="connsiteY0" fmla="*/ 64000 h 126636"/>
                  <a:gd name="connsiteX1" fmla="*/ 109123 w 126627"/>
                  <a:gd name="connsiteY1" fmla="*/ 108774 h 126636"/>
                  <a:gd name="connsiteX2" fmla="*/ 64357 w 126627"/>
                  <a:gd name="connsiteY2" fmla="*/ 127314 h 126636"/>
                  <a:gd name="connsiteX3" fmla="*/ 64349 w 126627"/>
                  <a:gd name="connsiteY3" fmla="*/ 127314 h 126636"/>
                  <a:gd name="connsiteX4" fmla="*/ 19583 w 126627"/>
                  <a:gd name="connsiteY4" fmla="*/ 108782 h 126636"/>
                  <a:gd name="connsiteX5" fmla="*/ 19575 w 126627"/>
                  <a:gd name="connsiteY5" fmla="*/ 108774 h 126636"/>
                  <a:gd name="connsiteX6" fmla="*/ 1035 w 126627"/>
                  <a:gd name="connsiteY6" fmla="*/ 64000 h 126636"/>
                  <a:gd name="connsiteX7" fmla="*/ 1035 w 126627"/>
                  <a:gd name="connsiteY7" fmla="*/ 64000 h 126636"/>
                  <a:gd name="connsiteX8" fmla="*/ 64349 w 126627"/>
                  <a:gd name="connsiteY8" fmla="*/ 678 h 126636"/>
                  <a:gd name="connsiteX9" fmla="*/ 64349 w 126627"/>
                  <a:gd name="connsiteY9" fmla="*/ 678 h 126636"/>
                  <a:gd name="connsiteX10" fmla="*/ 127663 w 126627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4000"/>
                    </a:moveTo>
                    <a:cubicBezTo>
                      <a:pt x="127663" y="81395"/>
                      <a:pt x="120631" y="97258"/>
                      <a:pt x="109123" y="108774"/>
                    </a:cubicBezTo>
                    <a:cubicBezTo>
                      <a:pt x="97615" y="120282"/>
                      <a:pt x="81752" y="127314"/>
                      <a:pt x="64357" y="127314"/>
                    </a:cubicBezTo>
                    <a:lnTo>
                      <a:pt x="64349" y="127314"/>
                    </a:lnTo>
                    <a:cubicBezTo>
                      <a:pt x="47559" y="127314"/>
                      <a:pt x="31454" y="120645"/>
                      <a:pt x="19583" y="108782"/>
                    </a:cubicBezTo>
                    <a:lnTo>
                      <a:pt x="19575" y="108774"/>
                    </a:lnTo>
                    <a:cubicBezTo>
                      <a:pt x="7704" y="96895"/>
                      <a:pt x="1035" y="80790"/>
                      <a:pt x="1035" y="64000"/>
                    </a:cubicBezTo>
                    <a:lnTo>
                      <a:pt x="1035" y="64000"/>
                    </a:lnTo>
                    <a:cubicBezTo>
                      <a:pt x="1035" y="29033"/>
                      <a:pt x="29382" y="678"/>
                      <a:pt x="64349" y="678"/>
                    </a:cubicBezTo>
                    <a:lnTo>
                      <a:pt x="64349" y="678"/>
                    </a:lnTo>
                    <a:cubicBezTo>
                      <a:pt x="99316" y="686"/>
                      <a:pt x="127663" y="29033"/>
                      <a:pt x="127663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71A86F3A-B442-A343-FC47-31F7B5527B48}"/>
                  </a:ext>
                </a:extLst>
              </p:cNvPr>
              <p:cNvSpPr/>
              <p:nvPr/>
            </p:nvSpPr>
            <p:spPr>
              <a:xfrm rot="10800000" flipV="1">
                <a:off x="9346079" y="5988463"/>
                <a:ext cx="126636" cy="126636"/>
              </a:xfrm>
              <a:custGeom>
                <a:avLst/>
                <a:gdLst>
                  <a:gd name="connsiteX0" fmla="*/ 127753 w 126636"/>
                  <a:gd name="connsiteY0" fmla="*/ 64000 h 126636"/>
                  <a:gd name="connsiteX1" fmla="*/ 109213 w 126636"/>
                  <a:gd name="connsiteY1" fmla="*/ 108774 h 126636"/>
                  <a:gd name="connsiteX2" fmla="*/ 64447 w 126636"/>
                  <a:gd name="connsiteY2" fmla="*/ 127314 h 126636"/>
                  <a:gd name="connsiteX3" fmla="*/ 64439 w 126636"/>
                  <a:gd name="connsiteY3" fmla="*/ 127314 h 126636"/>
                  <a:gd name="connsiteX4" fmla="*/ 19674 w 126636"/>
                  <a:gd name="connsiteY4" fmla="*/ 108782 h 126636"/>
                  <a:gd name="connsiteX5" fmla="*/ 19666 w 126636"/>
                  <a:gd name="connsiteY5" fmla="*/ 108774 h 126636"/>
                  <a:gd name="connsiteX6" fmla="*/ 1117 w 126636"/>
                  <a:gd name="connsiteY6" fmla="*/ 64000 h 126636"/>
                  <a:gd name="connsiteX7" fmla="*/ 1117 w 126636"/>
                  <a:gd name="connsiteY7" fmla="*/ 64000 h 126636"/>
                  <a:gd name="connsiteX8" fmla="*/ 64439 w 126636"/>
                  <a:gd name="connsiteY8" fmla="*/ 678 h 126636"/>
                  <a:gd name="connsiteX9" fmla="*/ 64439 w 126636"/>
                  <a:gd name="connsiteY9" fmla="*/ 678 h 126636"/>
                  <a:gd name="connsiteX10" fmla="*/ 127753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4000"/>
                    </a:moveTo>
                    <a:cubicBezTo>
                      <a:pt x="127753" y="81484"/>
                      <a:pt x="120665" y="97315"/>
                      <a:pt x="109213" y="108774"/>
                    </a:cubicBezTo>
                    <a:cubicBezTo>
                      <a:pt x="97754" y="120226"/>
                      <a:pt x="81931" y="127314"/>
                      <a:pt x="64447" y="127314"/>
                    </a:cubicBezTo>
                    <a:lnTo>
                      <a:pt x="64439" y="127314"/>
                    </a:lnTo>
                    <a:cubicBezTo>
                      <a:pt x="47649" y="127314"/>
                      <a:pt x="31544" y="120645"/>
                      <a:pt x="19674" y="108782"/>
                    </a:cubicBezTo>
                    <a:lnTo>
                      <a:pt x="19666" y="108774"/>
                    </a:lnTo>
                    <a:cubicBezTo>
                      <a:pt x="7795" y="96895"/>
                      <a:pt x="1117" y="80790"/>
                      <a:pt x="1117" y="64000"/>
                    </a:cubicBezTo>
                    <a:lnTo>
                      <a:pt x="1117" y="64000"/>
                    </a:lnTo>
                    <a:cubicBezTo>
                      <a:pt x="1117" y="29033"/>
                      <a:pt x="29472" y="678"/>
                      <a:pt x="64439" y="678"/>
                    </a:cubicBezTo>
                    <a:lnTo>
                      <a:pt x="64439" y="678"/>
                    </a:lnTo>
                    <a:cubicBezTo>
                      <a:pt x="99407" y="678"/>
                      <a:pt x="127753" y="29033"/>
                      <a:pt x="127753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2" name="图形 214">
              <a:extLst>
                <a:ext uri="{FF2B5EF4-FFF2-40B4-BE49-F238E27FC236}">
                  <a16:creationId xmlns:a16="http://schemas.microsoft.com/office/drawing/2014/main" id="{350BE2C6-7639-E39B-A85A-96C7653C5697}"/>
                </a:ext>
              </a:extLst>
            </p:cNvPr>
            <p:cNvGrpSpPr/>
            <p:nvPr/>
          </p:nvGrpSpPr>
          <p:grpSpPr>
            <a:xfrm>
              <a:off x="7077057" y="6201835"/>
              <a:ext cx="2395658" cy="126636"/>
              <a:chOff x="7077057" y="6201835"/>
              <a:chExt cx="2395658" cy="126636"/>
            </a:xfrm>
            <a:solidFill>
              <a:srgbClr val="FFCC00"/>
            </a:solidFill>
          </p:grpSpPr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4FD69174-8112-9E11-0D9E-30656231199E}"/>
                  </a:ext>
                </a:extLst>
              </p:cNvPr>
              <p:cNvSpPr/>
              <p:nvPr/>
            </p:nvSpPr>
            <p:spPr>
              <a:xfrm rot="10800000" flipV="1">
                <a:off x="7077057" y="6201835"/>
                <a:ext cx="126627" cy="126636"/>
              </a:xfrm>
              <a:custGeom>
                <a:avLst/>
                <a:gdLst>
                  <a:gd name="connsiteX0" fmla="*/ 127086 w 126627"/>
                  <a:gd name="connsiteY0" fmla="*/ 64036 h 126636"/>
                  <a:gd name="connsiteX1" fmla="*/ 108546 w 126627"/>
                  <a:gd name="connsiteY1" fmla="*/ 108810 h 126636"/>
                  <a:gd name="connsiteX2" fmla="*/ 63772 w 126627"/>
                  <a:gd name="connsiteY2" fmla="*/ 127350 h 126636"/>
                  <a:gd name="connsiteX3" fmla="*/ 63756 w 126627"/>
                  <a:gd name="connsiteY3" fmla="*/ 127350 h 126636"/>
                  <a:gd name="connsiteX4" fmla="*/ 18998 w 126627"/>
                  <a:gd name="connsiteY4" fmla="*/ 108810 h 126636"/>
                  <a:gd name="connsiteX5" fmla="*/ 18990 w 126627"/>
                  <a:gd name="connsiteY5" fmla="*/ 108802 h 126636"/>
                  <a:gd name="connsiteX6" fmla="*/ 458 w 126627"/>
                  <a:gd name="connsiteY6" fmla="*/ 64036 h 126636"/>
                  <a:gd name="connsiteX7" fmla="*/ 458 w 126627"/>
                  <a:gd name="connsiteY7" fmla="*/ 64020 h 126636"/>
                  <a:gd name="connsiteX8" fmla="*/ 63772 w 126627"/>
                  <a:gd name="connsiteY8" fmla="*/ 714 h 126636"/>
                  <a:gd name="connsiteX9" fmla="*/ 63780 w 126627"/>
                  <a:gd name="connsiteY9" fmla="*/ 714 h 126636"/>
                  <a:gd name="connsiteX10" fmla="*/ 127086 w 126627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4036"/>
                    </a:moveTo>
                    <a:cubicBezTo>
                      <a:pt x="127086" y="80826"/>
                      <a:pt x="120417" y="96931"/>
                      <a:pt x="108546" y="108810"/>
                    </a:cubicBezTo>
                    <a:cubicBezTo>
                      <a:pt x="96667" y="120681"/>
                      <a:pt x="80562" y="127350"/>
                      <a:pt x="63772" y="127350"/>
                    </a:cubicBezTo>
                    <a:lnTo>
                      <a:pt x="63756" y="127350"/>
                    </a:lnTo>
                    <a:cubicBezTo>
                      <a:pt x="46974" y="127350"/>
                      <a:pt x="30869" y="120681"/>
                      <a:pt x="18998" y="108810"/>
                    </a:cubicBezTo>
                    <a:lnTo>
                      <a:pt x="18990" y="108802"/>
                    </a:lnTo>
                    <a:cubicBezTo>
                      <a:pt x="7119" y="96923"/>
                      <a:pt x="449" y="80826"/>
                      <a:pt x="458" y="64036"/>
                    </a:cubicBezTo>
                    <a:lnTo>
                      <a:pt x="458" y="64020"/>
                    </a:lnTo>
                    <a:cubicBezTo>
                      <a:pt x="458" y="29061"/>
                      <a:pt x="28805" y="714"/>
                      <a:pt x="63772" y="714"/>
                    </a:cubicBezTo>
                    <a:lnTo>
                      <a:pt x="63780" y="714"/>
                    </a:lnTo>
                    <a:cubicBezTo>
                      <a:pt x="98747" y="722"/>
                      <a:pt x="127086" y="29068"/>
                      <a:pt x="127086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36BB125F-D51B-D79B-1DDF-3E0F1C1D2873}"/>
                  </a:ext>
                </a:extLst>
              </p:cNvPr>
              <p:cNvSpPr/>
              <p:nvPr/>
            </p:nvSpPr>
            <p:spPr>
              <a:xfrm rot="10800000" flipV="1">
                <a:off x="7360683" y="6201835"/>
                <a:ext cx="126636" cy="126636"/>
              </a:xfrm>
              <a:custGeom>
                <a:avLst/>
                <a:gdLst>
                  <a:gd name="connsiteX0" fmla="*/ 127176 w 126636"/>
                  <a:gd name="connsiteY0" fmla="*/ 64036 h 126636"/>
                  <a:gd name="connsiteX1" fmla="*/ 108636 w 126636"/>
                  <a:gd name="connsiteY1" fmla="*/ 108810 h 126636"/>
                  <a:gd name="connsiteX2" fmla="*/ 63862 w 126636"/>
                  <a:gd name="connsiteY2" fmla="*/ 127350 h 126636"/>
                  <a:gd name="connsiteX3" fmla="*/ 63847 w 126636"/>
                  <a:gd name="connsiteY3" fmla="*/ 127350 h 126636"/>
                  <a:gd name="connsiteX4" fmla="*/ 19088 w 126636"/>
                  <a:gd name="connsiteY4" fmla="*/ 108810 h 126636"/>
                  <a:gd name="connsiteX5" fmla="*/ 19081 w 126636"/>
                  <a:gd name="connsiteY5" fmla="*/ 108802 h 126636"/>
                  <a:gd name="connsiteX6" fmla="*/ 540 w 126636"/>
                  <a:gd name="connsiteY6" fmla="*/ 64036 h 126636"/>
                  <a:gd name="connsiteX7" fmla="*/ 540 w 126636"/>
                  <a:gd name="connsiteY7" fmla="*/ 64020 h 126636"/>
                  <a:gd name="connsiteX8" fmla="*/ 63862 w 126636"/>
                  <a:gd name="connsiteY8" fmla="*/ 714 h 126636"/>
                  <a:gd name="connsiteX9" fmla="*/ 63862 w 126636"/>
                  <a:gd name="connsiteY9" fmla="*/ 714 h 126636"/>
                  <a:gd name="connsiteX10" fmla="*/ 127176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4036"/>
                    </a:moveTo>
                    <a:cubicBezTo>
                      <a:pt x="127176" y="80915"/>
                      <a:pt x="120459" y="96987"/>
                      <a:pt x="108636" y="108810"/>
                    </a:cubicBezTo>
                    <a:cubicBezTo>
                      <a:pt x="96814" y="120632"/>
                      <a:pt x="80741" y="127350"/>
                      <a:pt x="63862" y="127350"/>
                    </a:cubicBezTo>
                    <a:lnTo>
                      <a:pt x="63847" y="127350"/>
                    </a:lnTo>
                    <a:cubicBezTo>
                      <a:pt x="47064" y="127350"/>
                      <a:pt x="30960" y="120681"/>
                      <a:pt x="19088" y="108810"/>
                    </a:cubicBezTo>
                    <a:lnTo>
                      <a:pt x="19081" y="108802"/>
                    </a:lnTo>
                    <a:cubicBezTo>
                      <a:pt x="7210" y="96923"/>
                      <a:pt x="540" y="80826"/>
                      <a:pt x="540" y="64036"/>
                    </a:cubicBezTo>
                    <a:lnTo>
                      <a:pt x="540" y="64020"/>
                    </a:lnTo>
                    <a:cubicBezTo>
                      <a:pt x="549" y="29061"/>
                      <a:pt x="28895" y="714"/>
                      <a:pt x="63862" y="714"/>
                    </a:cubicBezTo>
                    <a:lnTo>
                      <a:pt x="63862" y="714"/>
                    </a:lnTo>
                    <a:cubicBezTo>
                      <a:pt x="98830" y="722"/>
                      <a:pt x="127176" y="29068"/>
                      <a:pt x="127176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76013F06-667E-D183-B1C2-81F6D2BC63EA}"/>
                  </a:ext>
                </a:extLst>
              </p:cNvPr>
              <p:cNvSpPr/>
              <p:nvPr/>
            </p:nvSpPr>
            <p:spPr>
              <a:xfrm rot="10800000" flipV="1">
                <a:off x="7644310" y="6201835"/>
                <a:ext cx="126636" cy="126636"/>
              </a:xfrm>
              <a:custGeom>
                <a:avLst/>
                <a:gdLst>
                  <a:gd name="connsiteX0" fmla="*/ 127259 w 126636"/>
                  <a:gd name="connsiteY0" fmla="*/ 64036 h 126636"/>
                  <a:gd name="connsiteX1" fmla="*/ 108711 w 126636"/>
                  <a:gd name="connsiteY1" fmla="*/ 108810 h 126636"/>
                  <a:gd name="connsiteX2" fmla="*/ 63945 w 126636"/>
                  <a:gd name="connsiteY2" fmla="*/ 127350 h 126636"/>
                  <a:gd name="connsiteX3" fmla="*/ 63928 w 126636"/>
                  <a:gd name="connsiteY3" fmla="*/ 127350 h 126636"/>
                  <a:gd name="connsiteX4" fmla="*/ 19171 w 126636"/>
                  <a:gd name="connsiteY4" fmla="*/ 108810 h 126636"/>
                  <a:gd name="connsiteX5" fmla="*/ 19163 w 126636"/>
                  <a:gd name="connsiteY5" fmla="*/ 108802 h 126636"/>
                  <a:gd name="connsiteX6" fmla="*/ 623 w 126636"/>
                  <a:gd name="connsiteY6" fmla="*/ 64036 h 126636"/>
                  <a:gd name="connsiteX7" fmla="*/ 623 w 126636"/>
                  <a:gd name="connsiteY7" fmla="*/ 64028 h 126636"/>
                  <a:gd name="connsiteX8" fmla="*/ 63945 w 126636"/>
                  <a:gd name="connsiteY8" fmla="*/ 714 h 126636"/>
                  <a:gd name="connsiteX9" fmla="*/ 63945 w 126636"/>
                  <a:gd name="connsiteY9" fmla="*/ 714 h 126636"/>
                  <a:gd name="connsiteX10" fmla="*/ 127259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4036"/>
                    </a:moveTo>
                    <a:cubicBezTo>
                      <a:pt x="127259" y="81004"/>
                      <a:pt x="120484" y="97036"/>
                      <a:pt x="108711" y="108810"/>
                    </a:cubicBezTo>
                    <a:cubicBezTo>
                      <a:pt x="96944" y="120576"/>
                      <a:pt x="80912" y="127350"/>
                      <a:pt x="63945" y="127350"/>
                    </a:cubicBezTo>
                    <a:lnTo>
                      <a:pt x="63928" y="127350"/>
                    </a:lnTo>
                    <a:cubicBezTo>
                      <a:pt x="47146" y="127350"/>
                      <a:pt x="31042" y="120681"/>
                      <a:pt x="19171" y="108810"/>
                    </a:cubicBezTo>
                    <a:lnTo>
                      <a:pt x="19163" y="108802"/>
                    </a:lnTo>
                    <a:cubicBezTo>
                      <a:pt x="7292" y="96923"/>
                      <a:pt x="623" y="80826"/>
                      <a:pt x="623" y="64036"/>
                    </a:cubicBezTo>
                    <a:lnTo>
                      <a:pt x="623" y="64028"/>
                    </a:lnTo>
                    <a:cubicBezTo>
                      <a:pt x="631" y="29061"/>
                      <a:pt x="28977" y="714"/>
                      <a:pt x="63945" y="714"/>
                    </a:cubicBezTo>
                    <a:lnTo>
                      <a:pt x="63945" y="714"/>
                    </a:lnTo>
                    <a:cubicBezTo>
                      <a:pt x="98912" y="722"/>
                      <a:pt x="127259" y="29068"/>
                      <a:pt x="127259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12D9E390-7059-C5A9-3909-47C688658E46}"/>
                  </a:ext>
                </a:extLst>
              </p:cNvPr>
              <p:cNvSpPr/>
              <p:nvPr/>
            </p:nvSpPr>
            <p:spPr>
              <a:xfrm rot="10800000" flipV="1">
                <a:off x="7927937" y="6201835"/>
                <a:ext cx="126636" cy="126636"/>
              </a:xfrm>
              <a:custGeom>
                <a:avLst/>
                <a:gdLst>
                  <a:gd name="connsiteX0" fmla="*/ 127341 w 126636"/>
                  <a:gd name="connsiteY0" fmla="*/ 64036 h 126636"/>
                  <a:gd name="connsiteX1" fmla="*/ 108793 w 126636"/>
                  <a:gd name="connsiteY1" fmla="*/ 108810 h 126636"/>
                  <a:gd name="connsiteX2" fmla="*/ 64027 w 126636"/>
                  <a:gd name="connsiteY2" fmla="*/ 127350 h 126636"/>
                  <a:gd name="connsiteX3" fmla="*/ 64019 w 126636"/>
                  <a:gd name="connsiteY3" fmla="*/ 127350 h 126636"/>
                  <a:gd name="connsiteX4" fmla="*/ 19253 w 126636"/>
                  <a:gd name="connsiteY4" fmla="*/ 108810 h 126636"/>
                  <a:gd name="connsiteX5" fmla="*/ 19245 w 126636"/>
                  <a:gd name="connsiteY5" fmla="*/ 108802 h 126636"/>
                  <a:gd name="connsiteX6" fmla="*/ 705 w 126636"/>
                  <a:gd name="connsiteY6" fmla="*/ 64036 h 126636"/>
                  <a:gd name="connsiteX7" fmla="*/ 705 w 126636"/>
                  <a:gd name="connsiteY7" fmla="*/ 64028 h 126636"/>
                  <a:gd name="connsiteX8" fmla="*/ 64027 w 126636"/>
                  <a:gd name="connsiteY8" fmla="*/ 714 h 126636"/>
                  <a:gd name="connsiteX9" fmla="*/ 64027 w 126636"/>
                  <a:gd name="connsiteY9" fmla="*/ 714 h 126636"/>
                  <a:gd name="connsiteX10" fmla="*/ 127341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4036"/>
                    </a:moveTo>
                    <a:cubicBezTo>
                      <a:pt x="127341" y="81084"/>
                      <a:pt x="120510" y="97092"/>
                      <a:pt x="108793" y="108810"/>
                    </a:cubicBezTo>
                    <a:cubicBezTo>
                      <a:pt x="97075" y="120527"/>
                      <a:pt x="81076" y="127350"/>
                      <a:pt x="64027" y="127350"/>
                    </a:cubicBezTo>
                    <a:lnTo>
                      <a:pt x="64019" y="127350"/>
                    </a:lnTo>
                    <a:cubicBezTo>
                      <a:pt x="47229" y="127350"/>
                      <a:pt x="31124" y="120681"/>
                      <a:pt x="19253" y="108810"/>
                    </a:cubicBezTo>
                    <a:lnTo>
                      <a:pt x="19245" y="108802"/>
                    </a:lnTo>
                    <a:cubicBezTo>
                      <a:pt x="7374" y="96931"/>
                      <a:pt x="705" y="80826"/>
                      <a:pt x="705" y="64036"/>
                    </a:cubicBezTo>
                    <a:lnTo>
                      <a:pt x="705" y="64028"/>
                    </a:lnTo>
                    <a:cubicBezTo>
                      <a:pt x="713" y="29061"/>
                      <a:pt x="29060" y="714"/>
                      <a:pt x="64027" y="714"/>
                    </a:cubicBezTo>
                    <a:lnTo>
                      <a:pt x="64027" y="714"/>
                    </a:lnTo>
                    <a:cubicBezTo>
                      <a:pt x="98995" y="722"/>
                      <a:pt x="127341" y="29068"/>
                      <a:pt x="127341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C2CF8236-62E9-7179-4010-E9AE79DD6F96}"/>
                  </a:ext>
                </a:extLst>
              </p:cNvPr>
              <p:cNvSpPr/>
              <p:nvPr/>
            </p:nvSpPr>
            <p:spPr>
              <a:xfrm rot="10800000" flipV="1">
                <a:off x="8211564" y="6201835"/>
                <a:ext cx="126636" cy="126636"/>
              </a:xfrm>
              <a:custGeom>
                <a:avLst/>
                <a:gdLst>
                  <a:gd name="connsiteX0" fmla="*/ 127424 w 126636"/>
                  <a:gd name="connsiteY0" fmla="*/ 64036 h 126636"/>
                  <a:gd name="connsiteX1" fmla="*/ 108876 w 126636"/>
                  <a:gd name="connsiteY1" fmla="*/ 108810 h 126636"/>
                  <a:gd name="connsiteX2" fmla="*/ 64110 w 126636"/>
                  <a:gd name="connsiteY2" fmla="*/ 127350 h 126636"/>
                  <a:gd name="connsiteX3" fmla="*/ 64102 w 126636"/>
                  <a:gd name="connsiteY3" fmla="*/ 127350 h 126636"/>
                  <a:gd name="connsiteX4" fmla="*/ 19336 w 126636"/>
                  <a:gd name="connsiteY4" fmla="*/ 108810 h 126636"/>
                  <a:gd name="connsiteX5" fmla="*/ 19328 w 126636"/>
                  <a:gd name="connsiteY5" fmla="*/ 108802 h 126636"/>
                  <a:gd name="connsiteX6" fmla="*/ 788 w 126636"/>
                  <a:gd name="connsiteY6" fmla="*/ 64036 h 126636"/>
                  <a:gd name="connsiteX7" fmla="*/ 788 w 126636"/>
                  <a:gd name="connsiteY7" fmla="*/ 64028 h 126636"/>
                  <a:gd name="connsiteX8" fmla="*/ 64102 w 126636"/>
                  <a:gd name="connsiteY8" fmla="*/ 714 h 126636"/>
                  <a:gd name="connsiteX9" fmla="*/ 64110 w 126636"/>
                  <a:gd name="connsiteY9" fmla="*/ 714 h 126636"/>
                  <a:gd name="connsiteX10" fmla="*/ 127424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4036"/>
                    </a:moveTo>
                    <a:cubicBezTo>
                      <a:pt x="127424" y="81173"/>
                      <a:pt x="120545" y="97141"/>
                      <a:pt x="108876" y="108810"/>
                    </a:cubicBezTo>
                    <a:cubicBezTo>
                      <a:pt x="97215" y="120471"/>
                      <a:pt x="81247" y="127350"/>
                      <a:pt x="64110" y="127350"/>
                    </a:cubicBezTo>
                    <a:lnTo>
                      <a:pt x="64102" y="127350"/>
                    </a:lnTo>
                    <a:cubicBezTo>
                      <a:pt x="47312" y="127350"/>
                      <a:pt x="31207" y="120681"/>
                      <a:pt x="19336" y="108810"/>
                    </a:cubicBezTo>
                    <a:lnTo>
                      <a:pt x="19328" y="108802"/>
                    </a:lnTo>
                    <a:cubicBezTo>
                      <a:pt x="7457" y="96931"/>
                      <a:pt x="788" y="80826"/>
                      <a:pt x="788" y="64036"/>
                    </a:cubicBezTo>
                    <a:lnTo>
                      <a:pt x="788" y="64028"/>
                    </a:lnTo>
                    <a:cubicBezTo>
                      <a:pt x="788" y="29061"/>
                      <a:pt x="29134" y="714"/>
                      <a:pt x="64102" y="714"/>
                    </a:cubicBezTo>
                    <a:lnTo>
                      <a:pt x="64110" y="714"/>
                    </a:lnTo>
                    <a:cubicBezTo>
                      <a:pt x="99078" y="722"/>
                      <a:pt x="127424" y="29068"/>
                      <a:pt x="127424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4C89A947-F0EF-8AEE-3F7B-11CF2249DE6C}"/>
                  </a:ext>
                </a:extLst>
              </p:cNvPr>
              <p:cNvSpPr/>
              <p:nvPr/>
            </p:nvSpPr>
            <p:spPr>
              <a:xfrm rot="10800000" flipV="1">
                <a:off x="8495191" y="6201835"/>
                <a:ext cx="126636" cy="126636"/>
              </a:xfrm>
              <a:custGeom>
                <a:avLst/>
                <a:gdLst>
                  <a:gd name="connsiteX0" fmla="*/ 127506 w 126636"/>
                  <a:gd name="connsiteY0" fmla="*/ 64036 h 126636"/>
                  <a:gd name="connsiteX1" fmla="*/ 108958 w 126636"/>
                  <a:gd name="connsiteY1" fmla="*/ 108810 h 126636"/>
                  <a:gd name="connsiteX2" fmla="*/ 64192 w 126636"/>
                  <a:gd name="connsiteY2" fmla="*/ 127350 h 126636"/>
                  <a:gd name="connsiteX3" fmla="*/ 64184 w 126636"/>
                  <a:gd name="connsiteY3" fmla="*/ 127350 h 126636"/>
                  <a:gd name="connsiteX4" fmla="*/ 19418 w 126636"/>
                  <a:gd name="connsiteY4" fmla="*/ 108810 h 126636"/>
                  <a:gd name="connsiteX5" fmla="*/ 19410 w 126636"/>
                  <a:gd name="connsiteY5" fmla="*/ 108802 h 126636"/>
                  <a:gd name="connsiteX6" fmla="*/ 870 w 126636"/>
                  <a:gd name="connsiteY6" fmla="*/ 64036 h 126636"/>
                  <a:gd name="connsiteX7" fmla="*/ 870 w 126636"/>
                  <a:gd name="connsiteY7" fmla="*/ 64028 h 126636"/>
                  <a:gd name="connsiteX8" fmla="*/ 64184 w 126636"/>
                  <a:gd name="connsiteY8" fmla="*/ 714 h 126636"/>
                  <a:gd name="connsiteX9" fmla="*/ 64192 w 126636"/>
                  <a:gd name="connsiteY9" fmla="*/ 714 h 126636"/>
                  <a:gd name="connsiteX10" fmla="*/ 127506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4036"/>
                    </a:moveTo>
                    <a:cubicBezTo>
                      <a:pt x="127506" y="81262"/>
                      <a:pt x="120571" y="97189"/>
                      <a:pt x="108958" y="108810"/>
                    </a:cubicBezTo>
                    <a:cubicBezTo>
                      <a:pt x="97345" y="120423"/>
                      <a:pt x="81418" y="127350"/>
                      <a:pt x="64192" y="127350"/>
                    </a:cubicBezTo>
                    <a:lnTo>
                      <a:pt x="64184" y="127350"/>
                    </a:lnTo>
                    <a:cubicBezTo>
                      <a:pt x="47394" y="127350"/>
                      <a:pt x="31289" y="120681"/>
                      <a:pt x="19418" y="108810"/>
                    </a:cubicBezTo>
                    <a:lnTo>
                      <a:pt x="19410" y="108802"/>
                    </a:lnTo>
                    <a:cubicBezTo>
                      <a:pt x="7540" y="96931"/>
                      <a:pt x="870" y="80826"/>
                      <a:pt x="870" y="64036"/>
                    </a:cubicBezTo>
                    <a:lnTo>
                      <a:pt x="870" y="64028"/>
                    </a:lnTo>
                    <a:cubicBezTo>
                      <a:pt x="870" y="29061"/>
                      <a:pt x="29217" y="714"/>
                      <a:pt x="64184" y="714"/>
                    </a:cubicBezTo>
                    <a:lnTo>
                      <a:pt x="64192" y="714"/>
                    </a:lnTo>
                    <a:cubicBezTo>
                      <a:pt x="99159" y="722"/>
                      <a:pt x="127506" y="29068"/>
                      <a:pt x="127506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15500336-0401-CDA8-D4B4-DD67D76E694D}"/>
                  </a:ext>
                </a:extLst>
              </p:cNvPr>
              <p:cNvSpPr/>
              <p:nvPr/>
            </p:nvSpPr>
            <p:spPr>
              <a:xfrm rot="10800000" flipV="1">
                <a:off x="8778817" y="6201835"/>
                <a:ext cx="126636" cy="126636"/>
              </a:xfrm>
              <a:custGeom>
                <a:avLst/>
                <a:gdLst>
                  <a:gd name="connsiteX0" fmla="*/ 127589 w 126636"/>
                  <a:gd name="connsiteY0" fmla="*/ 64036 h 126636"/>
                  <a:gd name="connsiteX1" fmla="*/ 109040 w 126636"/>
                  <a:gd name="connsiteY1" fmla="*/ 108810 h 126636"/>
                  <a:gd name="connsiteX2" fmla="*/ 64274 w 126636"/>
                  <a:gd name="connsiteY2" fmla="*/ 127350 h 126636"/>
                  <a:gd name="connsiteX3" fmla="*/ 64267 w 126636"/>
                  <a:gd name="connsiteY3" fmla="*/ 127350 h 126636"/>
                  <a:gd name="connsiteX4" fmla="*/ 19501 w 126636"/>
                  <a:gd name="connsiteY4" fmla="*/ 108810 h 126636"/>
                  <a:gd name="connsiteX5" fmla="*/ 19493 w 126636"/>
                  <a:gd name="connsiteY5" fmla="*/ 108802 h 126636"/>
                  <a:gd name="connsiteX6" fmla="*/ 952 w 126636"/>
                  <a:gd name="connsiteY6" fmla="*/ 64036 h 126636"/>
                  <a:gd name="connsiteX7" fmla="*/ 952 w 126636"/>
                  <a:gd name="connsiteY7" fmla="*/ 64028 h 126636"/>
                  <a:gd name="connsiteX8" fmla="*/ 64267 w 126636"/>
                  <a:gd name="connsiteY8" fmla="*/ 714 h 126636"/>
                  <a:gd name="connsiteX9" fmla="*/ 64267 w 126636"/>
                  <a:gd name="connsiteY9" fmla="*/ 714 h 126636"/>
                  <a:gd name="connsiteX10" fmla="*/ 127589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4036"/>
                    </a:moveTo>
                    <a:cubicBezTo>
                      <a:pt x="127589" y="81350"/>
                      <a:pt x="120605" y="97245"/>
                      <a:pt x="109040" y="108810"/>
                    </a:cubicBezTo>
                    <a:cubicBezTo>
                      <a:pt x="97476" y="120366"/>
                      <a:pt x="81581" y="127350"/>
                      <a:pt x="64274" y="127350"/>
                    </a:cubicBezTo>
                    <a:lnTo>
                      <a:pt x="64267" y="127350"/>
                    </a:lnTo>
                    <a:cubicBezTo>
                      <a:pt x="47476" y="127350"/>
                      <a:pt x="31371" y="120681"/>
                      <a:pt x="19501" y="108810"/>
                    </a:cubicBezTo>
                    <a:lnTo>
                      <a:pt x="19493" y="108802"/>
                    </a:lnTo>
                    <a:cubicBezTo>
                      <a:pt x="7621" y="96931"/>
                      <a:pt x="952" y="80826"/>
                      <a:pt x="952" y="64036"/>
                    </a:cubicBezTo>
                    <a:lnTo>
                      <a:pt x="952" y="64028"/>
                    </a:lnTo>
                    <a:cubicBezTo>
                      <a:pt x="952" y="29061"/>
                      <a:pt x="29299" y="714"/>
                      <a:pt x="64267" y="714"/>
                    </a:cubicBezTo>
                    <a:lnTo>
                      <a:pt x="64267" y="714"/>
                    </a:lnTo>
                    <a:cubicBezTo>
                      <a:pt x="99234" y="722"/>
                      <a:pt x="127589" y="29068"/>
                      <a:pt x="127589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B6B798EF-7899-50E9-625F-C395D4D1424D}"/>
                  </a:ext>
                </a:extLst>
              </p:cNvPr>
              <p:cNvSpPr/>
              <p:nvPr/>
            </p:nvSpPr>
            <p:spPr>
              <a:xfrm rot="10800000" flipV="1">
                <a:off x="9062452" y="6201835"/>
                <a:ext cx="126627" cy="126636"/>
              </a:xfrm>
              <a:custGeom>
                <a:avLst/>
                <a:gdLst>
                  <a:gd name="connsiteX0" fmla="*/ 127663 w 126627"/>
                  <a:gd name="connsiteY0" fmla="*/ 64036 h 126636"/>
                  <a:gd name="connsiteX1" fmla="*/ 109123 w 126627"/>
                  <a:gd name="connsiteY1" fmla="*/ 108810 h 126636"/>
                  <a:gd name="connsiteX2" fmla="*/ 64357 w 126627"/>
                  <a:gd name="connsiteY2" fmla="*/ 127350 h 126636"/>
                  <a:gd name="connsiteX3" fmla="*/ 64349 w 126627"/>
                  <a:gd name="connsiteY3" fmla="*/ 127350 h 126636"/>
                  <a:gd name="connsiteX4" fmla="*/ 19583 w 126627"/>
                  <a:gd name="connsiteY4" fmla="*/ 108818 h 126636"/>
                  <a:gd name="connsiteX5" fmla="*/ 19575 w 126627"/>
                  <a:gd name="connsiteY5" fmla="*/ 108810 h 126636"/>
                  <a:gd name="connsiteX6" fmla="*/ 1035 w 126627"/>
                  <a:gd name="connsiteY6" fmla="*/ 64036 h 126636"/>
                  <a:gd name="connsiteX7" fmla="*/ 1035 w 126627"/>
                  <a:gd name="connsiteY7" fmla="*/ 64036 h 126636"/>
                  <a:gd name="connsiteX8" fmla="*/ 64349 w 126627"/>
                  <a:gd name="connsiteY8" fmla="*/ 714 h 126636"/>
                  <a:gd name="connsiteX9" fmla="*/ 64349 w 126627"/>
                  <a:gd name="connsiteY9" fmla="*/ 714 h 126636"/>
                  <a:gd name="connsiteX10" fmla="*/ 127663 w 126627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4036"/>
                    </a:moveTo>
                    <a:cubicBezTo>
                      <a:pt x="127663" y="81431"/>
                      <a:pt x="120631" y="97294"/>
                      <a:pt x="109123" y="108810"/>
                    </a:cubicBezTo>
                    <a:cubicBezTo>
                      <a:pt x="97615" y="120318"/>
                      <a:pt x="81752" y="127350"/>
                      <a:pt x="64357" y="127350"/>
                    </a:cubicBezTo>
                    <a:lnTo>
                      <a:pt x="64349" y="127350"/>
                    </a:lnTo>
                    <a:cubicBezTo>
                      <a:pt x="47559" y="127350"/>
                      <a:pt x="31454" y="120681"/>
                      <a:pt x="19583" y="108818"/>
                    </a:cubicBezTo>
                    <a:lnTo>
                      <a:pt x="19575" y="108810"/>
                    </a:lnTo>
                    <a:cubicBezTo>
                      <a:pt x="7704" y="96931"/>
                      <a:pt x="1035" y="80826"/>
                      <a:pt x="1035" y="64036"/>
                    </a:cubicBezTo>
                    <a:lnTo>
                      <a:pt x="1035" y="64036"/>
                    </a:lnTo>
                    <a:cubicBezTo>
                      <a:pt x="1035" y="29068"/>
                      <a:pt x="29382" y="714"/>
                      <a:pt x="64349" y="714"/>
                    </a:cubicBezTo>
                    <a:lnTo>
                      <a:pt x="64349" y="714"/>
                    </a:lnTo>
                    <a:cubicBezTo>
                      <a:pt x="99316" y="722"/>
                      <a:pt x="127663" y="29068"/>
                      <a:pt x="127663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410B803A-9E7F-37A4-FA02-8ED049E1E3A4}"/>
                  </a:ext>
                </a:extLst>
              </p:cNvPr>
              <p:cNvSpPr/>
              <p:nvPr/>
            </p:nvSpPr>
            <p:spPr>
              <a:xfrm rot="10800000" flipV="1">
                <a:off x="9346079" y="6201835"/>
                <a:ext cx="126636" cy="126636"/>
              </a:xfrm>
              <a:custGeom>
                <a:avLst/>
                <a:gdLst>
                  <a:gd name="connsiteX0" fmla="*/ 127753 w 126636"/>
                  <a:gd name="connsiteY0" fmla="*/ 64036 h 126636"/>
                  <a:gd name="connsiteX1" fmla="*/ 109213 w 126636"/>
                  <a:gd name="connsiteY1" fmla="*/ 108810 h 126636"/>
                  <a:gd name="connsiteX2" fmla="*/ 64447 w 126636"/>
                  <a:gd name="connsiteY2" fmla="*/ 127350 h 126636"/>
                  <a:gd name="connsiteX3" fmla="*/ 64439 w 126636"/>
                  <a:gd name="connsiteY3" fmla="*/ 127350 h 126636"/>
                  <a:gd name="connsiteX4" fmla="*/ 19674 w 126636"/>
                  <a:gd name="connsiteY4" fmla="*/ 108818 h 126636"/>
                  <a:gd name="connsiteX5" fmla="*/ 19666 w 126636"/>
                  <a:gd name="connsiteY5" fmla="*/ 108810 h 126636"/>
                  <a:gd name="connsiteX6" fmla="*/ 1117 w 126636"/>
                  <a:gd name="connsiteY6" fmla="*/ 64036 h 126636"/>
                  <a:gd name="connsiteX7" fmla="*/ 1117 w 126636"/>
                  <a:gd name="connsiteY7" fmla="*/ 64036 h 126636"/>
                  <a:gd name="connsiteX8" fmla="*/ 64439 w 126636"/>
                  <a:gd name="connsiteY8" fmla="*/ 714 h 126636"/>
                  <a:gd name="connsiteX9" fmla="*/ 64439 w 126636"/>
                  <a:gd name="connsiteY9" fmla="*/ 714 h 126636"/>
                  <a:gd name="connsiteX10" fmla="*/ 127753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4036"/>
                    </a:moveTo>
                    <a:cubicBezTo>
                      <a:pt x="127753" y="81520"/>
                      <a:pt x="120665" y="97350"/>
                      <a:pt x="109213" y="108810"/>
                    </a:cubicBezTo>
                    <a:cubicBezTo>
                      <a:pt x="97754" y="120261"/>
                      <a:pt x="81931" y="127350"/>
                      <a:pt x="64447" y="127350"/>
                    </a:cubicBezTo>
                    <a:lnTo>
                      <a:pt x="64439" y="127350"/>
                    </a:lnTo>
                    <a:cubicBezTo>
                      <a:pt x="47649" y="127350"/>
                      <a:pt x="31544" y="120681"/>
                      <a:pt x="19674" y="108818"/>
                    </a:cubicBezTo>
                    <a:lnTo>
                      <a:pt x="19666" y="108810"/>
                    </a:lnTo>
                    <a:cubicBezTo>
                      <a:pt x="7795" y="96931"/>
                      <a:pt x="1117" y="80826"/>
                      <a:pt x="1117" y="64036"/>
                    </a:cubicBezTo>
                    <a:lnTo>
                      <a:pt x="1117" y="64036"/>
                    </a:lnTo>
                    <a:cubicBezTo>
                      <a:pt x="1117" y="29068"/>
                      <a:pt x="29472" y="714"/>
                      <a:pt x="64439" y="714"/>
                    </a:cubicBezTo>
                    <a:lnTo>
                      <a:pt x="64439" y="714"/>
                    </a:lnTo>
                    <a:cubicBezTo>
                      <a:pt x="99407" y="714"/>
                      <a:pt x="127753" y="29068"/>
                      <a:pt x="127753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2" name="图形 214">
              <a:extLst>
                <a:ext uri="{FF2B5EF4-FFF2-40B4-BE49-F238E27FC236}">
                  <a16:creationId xmlns:a16="http://schemas.microsoft.com/office/drawing/2014/main" id="{92463ED0-692D-9553-EBBE-8677872AB263}"/>
                </a:ext>
              </a:extLst>
            </p:cNvPr>
            <p:cNvGrpSpPr/>
            <p:nvPr/>
          </p:nvGrpSpPr>
          <p:grpSpPr>
            <a:xfrm>
              <a:off x="7077057" y="6415206"/>
              <a:ext cx="2395658" cy="126636"/>
              <a:chOff x="7077057" y="6415206"/>
              <a:chExt cx="2395658" cy="126636"/>
            </a:xfrm>
            <a:solidFill>
              <a:srgbClr val="FFCC00"/>
            </a:solidFill>
          </p:grpSpPr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50D51907-E19C-8742-C34C-3C0A54DD2452}"/>
                  </a:ext>
                </a:extLst>
              </p:cNvPr>
              <p:cNvSpPr/>
              <p:nvPr/>
            </p:nvSpPr>
            <p:spPr>
              <a:xfrm rot="10800000" flipV="1">
                <a:off x="7077057" y="6415206"/>
                <a:ext cx="126627" cy="126636"/>
              </a:xfrm>
              <a:custGeom>
                <a:avLst/>
                <a:gdLst>
                  <a:gd name="connsiteX0" fmla="*/ 127086 w 126627"/>
                  <a:gd name="connsiteY0" fmla="*/ 64071 h 126636"/>
                  <a:gd name="connsiteX1" fmla="*/ 108546 w 126627"/>
                  <a:gd name="connsiteY1" fmla="*/ 108845 h 126636"/>
                  <a:gd name="connsiteX2" fmla="*/ 63772 w 126627"/>
                  <a:gd name="connsiteY2" fmla="*/ 127386 h 126636"/>
                  <a:gd name="connsiteX3" fmla="*/ 63756 w 126627"/>
                  <a:gd name="connsiteY3" fmla="*/ 127386 h 126636"/>
                  <a:gd name="connsiteX4" fmla="*/ 18998 w 126627"/>
                  <a:gd name="connsiteY4" fmla="*/ 108845 h 126636"/>
                  <a:gd name="connsiteX5" fmla="*/ 18990 w 126627"/>
                  <a:gd name="connsiteY5" fmla="*/ 108837 h 126636"/>
                  <a:gd name="connsiteX6" fmla="*/ 458 w 126627"/>
                  <a:gd name="connsiteY6" fmla="*/ 64071 h 126636"/>
                  <a:gd name="connsiteX7" fmla="*/ 458 w 126627"/>
                  <a:gd name="connsiteY7" fmla="*/ 64055 h 126636"/>
                  <a:gd name="connsiteX8" fmla="*/ 63772 w 126627"/>
                  <a:gd name="connsiteY8" fmla="*/ 749 h 126636"/>
                  <a:gd name="connsiteX9" fmla="*/ 63780 w 126627"/>
                  <a:gd name="connsiteY9" fmla="*/ 749 h 126636"/>
                  <a:gd name="connsiteX10" fmla="*/ 127086 w 126627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4071"/>
                    </a:moveTo>
                    <a:cubicBezTo>
                      <a:pt x="127086" y="80862"/>
                      <a:pt x="120417" y="96966"/>
                      <a:pt x="108546" y="108845"/>
                    </a:cubicBezTo>
                    <a:cubicBezTo>
                      <a:pt x="96667" y="120716"/>
                      <a:pt x="80562" y="127386"/>
                      <a:pt x="63772" y="127386"/>
                    </a:cubicBezTo>
                    <a:lnTo>
                      <a:pt x="63756" y="127386"/>
                    </a:lnTo>
                    <a:cubicBezTo>
                      <a:pt x="46974" y="127386"/>
                      <a:pt x="30869" y="120716"/>
                      <a:pt x="18998" y="108845"/>
                    </a:cubicBezTo>
                    <a:lnTo>
                      <a:pt x="18990" y="108837"/>
                    </a:lnTo>
                    <a:cubicBezTo>
                      <a:pt x="7119" y="96958"/>
                      <a:pt x="449" y="80862"/>
                      <a:pt x="458" y="64071"/>
                    </a:cubicBezTo>
                    <a:lnTo>
                      <a:pt x="458" y="64055"/>
                    </a:lnTo>
                    <a:cubicBezTo>
                      <a:pt x="458" y="29096"/>
                      <a:pt x="28805" y="749"/>
                      <a:pt x="63772" y="749"/>
                    </a:cubicBezTo>
                    <a:lnTo>
                      <a:pt x="63780" y="749"/>
                    </a:lnTo>
                    <a:cubicBezTo>
                      <a:pt x="98747" y="758"/>
                      <a:pt x="127086" y="29104"/>
                      <a:pt x="127086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277F29C4-47FF-D93E-4570-250D5B29F523}"/>
                  </a:ext>
                </a:extLst>
              </p:cNvPr>
              <p:cNvSpPr/>
              <p:nvPr/>
            </p:nvSpPr>
            <p:spPr>
              <a:xfrm rot="10800000" flipV="1">
                <a:off x="7360683" y="6415206"/>
                <a:ext cx="126636" cy="126636"/>
              </a:xfrm>
              <a:custGeom>
                <a:avLst/>
                <a:gdLst>
                  <a:gd name="connsiteX0" fmla="*/ 127176 w 126636"/>
                  <a:gd name="connsiteY0" fmla="*/ 64071 h 126636"/>
                  <a:gd name="connsiteX1" fmla="*/ 108636 w 126636"/>
                  <a:gd name="connsiteY1" fmla="*/ 108845 h 126636"/>
                  <a:gd name="connsiteX2" fmla="*/ 63862 w 126636"/>
                  <a:gd name="connsiteY2" fmla="*/ 127386 h 126636"/>
                  <a:gd name="connsiteX3" fmla="*/ 63847 w 126636"/>
                  <a:gd name="connsiteY3" fmla="*/ 127386 h 126636"/>
                  <a:gd name="connsiteX4" fmla="*/ 19088 w 126636"/>
                  <a:gd name="connsiteY4" fmla="*/ 108845 h 126636"/>
                  <a:gd name="connsiteX5" fmla="*/ 19081 w 126636"/>
                  <a:gd name="connsiteY5" fmla="*/ 108837 h 126636"/>
                  <a:gd name="connsiteX6" fmla="*/ 540 w 126636"/>
                  <a:gd name="connsiteY6" fmla="*/ 64071 h 126636"/>
                  <a:gd name="connsiteX7" fmla="*/ 540 w 126636"/>
                  <a:gd name="connsiteY7" fmla="*/ 64055 h 126636"/>
                  <a:gd name="connsiteX8" fmla="*/ 63862 w 126636"/>
                  <a:gd name="connsiteY8" fmla="*/ 749 h 126636"/>
                  <a:gd name="connsiteX9" fmla="*/ 63862 w 126636"/>
                  <a:gd name="connsiteY9" fmla="*/ 749 h 126636"/>
                  <a:gd name="connsiteX10" fmla="*/ 127176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4071"/>
                    </a:moveTo>
                    <a:cubicBezTo>
                      <a:pt x="127176" y="80950"/>
                      <a:pt x="120459" y="97023"/>
                      <a:pt x="108636" y="108845"/>
                    </a:cubicBezTo>
                    <a:cubicBezTo>
                      <a:pt x="96814" y="120668"/>
                      <a:pt x="80741" y="127386"/>
                      <a:pt x="63862" y="127386"/>
                    </a:cubicBezTo>
                    <a:lnTo>
                      <a:pt x="63847" y="127386"/>
                    </a:lnTo>
                    <a:cubicBezTo>
                      <a:pt x="47064" y="127386"/>
                      <a:pt x="30960" y="120716"/>
                      <a:pt x="19088" y="108845"/>
                    </a:cubicBezTo>
                    <a:lnTo>
                      <a:pt x="19081" y="108837"/>
                    </a:lnTo>
                    <a:cubicBezTo>
                      <a:pt x="7210" y="96958"/>
                      <a:pt x="540" y="80862"/>
                      <a:pt x="540" y="64071"/>
                    </a:cubicBezTo>
                    <a:lnTo>
                      <a:pt x="540" y="64055"/>
                    </a:lnTo>
                    <a:cubicBezTo>
                      <a:pt x="549" y="29096"/>
                      <a:pt x="28895" y="749"/>
                      <a:pt x="63862" y="749"/>
                    </a:cubicBezTo>
                    <a:lnTo>
                      <a:pt x="63862" y="749"/>
                    </a:lnTo>
                    <a:cubicBezTo>
                      <a:pt x="98830" y="758"/>
                      <a:pt x="127176" y="29104"/>
                      <a:pt x="127176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626C3149-C6E6-DF74-A4E7-7E801BFBDCF4}"/>
                  </a:ext>
                </a:extLst>
              </p:cNvPr>
              <p:cNvSpPr/>
              <p:nvPr/>
            </p:nvSpPr>
            <p:spPr>
              <a:xfrm rot="10800000" flipV="1">
                <a:off x="7644310" y="6415206"/>
                <a:ext cx="126636" cy="126636"/>
              </a:xfrm>
              <a:custGeom>
                <a:avLst/>
                <a:gdLst>
                  <a:gd name="connsiteX0" fmla="*/ 127259 w 126636"/>
                  <a:gd name="connsiteY0" fmla="*/ 64071 h 126636"/>
                  <a:gd name="connsiteX1" fmla="*/ 108711 w 126636"/>
                  <a:gd name="connsiteY1" fmla="*/ 108845 h 126636"/>
                  <a:gd name="connsiteX2" fmla="*/ 63945 w 126636"/>
                  <a:gd name="connsiteY2" fmla="*/ 127386 h 126636"/>
                  <a:gd name="connsiteX3" fmla="*/ 63928 w 126636"/>
                  <a:gd name="connsiteY3" fmla="*/ 127386 h 126636"/>
                  <a:gd name="connsiteX4" fmla="*/ 19171 w 126636"/>
                  <a:gd name="connsiteY4" fmla="*/ 108845 h 126636"/>
                  <a:gd name="connsiteX5" fmla="*/ 19163 w 126636"/>
                  <a:gd name="connsiteY5" fmla="*/ 108837 h 126636"/>
                  <a:gd name="connsiteX6" fmla="*/ 623 w 126636"/>
                  <a:gd name="connsiteY6" fmla="*/ 64071 h 126636"/>
                  <a:gd name="connsiteX7" fmla="*/ 623 w 126636"/>
                  <a:gd name="connsiteY7" fmla="*/ 64064 h 126636"/>
                  <a:gd name="connsiteX8" fmla="*/ 63945 w 126636"/>
                  <a:gd name="connsiteY8" fmla="*/ 749 h 126636"/>
                  <a:gd name="connsiteX9" fmla="*/ 63945 w 126636"/>
                  <a:gd name="connsiteY9" fmla="*/ 749 h 126636"/>
                  <a:gd name="connsiteX10" fmla="*/ 127259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4071"/>
                    </a:moveTo>
                    <a:cubicBezTo>
                      <a:pt x="127259" y="81039"/>
                      <a:pt x="120484" y="97071"/>
                      <a:pt x="108711" y="108845"/>
                    </a:cubicBezTo>
                    <a:cubicBezTo>
                      <a:pt x="96944" y="120611"/>
                      <a:pt x="80912" y="127386"/>
                      <a:pt x="63945" y="127386"/>
                    </a:cubicBezTo>
                    <a:lnTo>
                      <a:pt x="63928" y="127386"/>
                    </a:lnTo>
                    <a:cubicBezTo>
                      <a:pt x="47146" y="127386"/>
                      <a:pt x="31042" y="120716"/>
                      <a:pt x="19171" y="108845"/>
                    </a:cubicBezTo>
                    <a:lnTo>
                      <a:pt x="19163" y="108837"/>
                    </a:lnTo>
                    <a:cubicBezTo>
                      <a:pt x="7292" y="96958"/>
                      <a:pt x="623" y="80862"/>
                      <a:pt x="623" y="64071"/>
                    </a:cubicBezTo>
                    <a:lnTo>
                      <a:pt x="623" y="64064"/>
                    </a:lnTo>
                    <a:cubicBezTo>
                      <a:pt x="631" y="29096"/>
                      <a:pt x="28977" y="749"/>
                      <a:pt x="63945" y="749"/>
                    </a:cubicBezTo>
                    <a:lnTo>
                      <a:pt x="63945" y="749"/>
                    </a:lnTo>
                    <a:cubicBezTo>
                      <a:pt x="98912" y="758"/>
                      <a:pt x="127259" y="29104"/>
                      <a:pt x="127259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432D5BAB-0E92-B651-98A2-6B83FCF74FE6}"/>
                  </a:ext>
                </a:extLst>
              </p:cNvPr>
              <p:cNvSpPr/>
              <p:nvPr/>
            </p:nvSpPr>
            <p:spPr>
              <a:xfrm rot="10800000" flipV="1">
                <a:off x="7927937" y="6415206"/>
                <a:ext cx="126636" cy="126636"/>
              </a:xfrm>
              <a:custGeom>
                <a:avLst/>
                <a:gdLst>
                  <a:gd name="connsiteX0" fmla="*/ 127341 w 126636"/>
                  <a:gd name="connsiteY0" fmla="*/ 64071 h 126636"/>
                  <a:gd name="connsiteX1" fmla="*/ 108793 w 126636"/>
                  <a:gd name="connsiteY1" fmla="*/ 108845 h 126636"/>
                  <a:gd name="connsiteX2" fmla="*/ 64027 w 126636"/>
                  <a:gd name="connsiteY2" fmla="*/ 127386 h 126636"/>
                  <a:gd name="connsiteX3" fmla="*/ 64019 w 126636"/>
                  <a:gd name="connsiteY3" fmla="*/ 127386 h 126636"/>
                  <a:gd name="connsiteX4" fmla="*/ 19253 w 126636"/>
                  <a:gd name="connsiteY4" fmla="*/ 108845 h 126636"/>
                  <a:gd name="connsiteX5" fmla="*/ 19245 w 126636"/>
                  <a:gd name="connsiteY5" fmla="*/ 108837 h 126636"/>
                  <a:gd name="connsiteX6" fmla="*/ 705 w 126636"/>
                  <a:gd name="connsiteY6" fmla="*/ 64071 h 126636"/>
                  <a:gd name="connsiteX7" fmla="*/ 705 w 126636"/>
                  <a:gd name="connsiteY7" fmla="*/ 64064 h 126636"/>
                  <a:gd name="connsiteX8" fmla="*/ 64027 w 126636"/>
                  <a:gd name="connsiteY8" fmla="*/ 749 h 126636"/>
                  <a:gd name="connsiteX9" fmla="*/ 64027 w 126636"/>
                  <a:gd name="connsiteY9" fmla="*/ 749 h 126636"/>
                  <a:gd name="connsiteX10" fmla="*/ 127341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4071"/>
                    </a:moveTo>
                    <a:cubicBezTo>
                      <a:pt x="127341" y="81120"/>
                      <a:pt x="120510" y="97128"/>
                      <a:pt x="108793" y="108845"/>
                    </a:cubicBezTo>
                    <a:cubicBezTo>
                      <a:pt x="97075" y="120563"/>
                      <a:pt x="81076" y="127386"/>
                      <a:pt x="64027" y="127386"/>
                    </a:cubicBezTo>
                    <a:lnTo>
                      <a:pt x="64019" y="127386"/>
                    </a:lnTo>
                    <a:cubicBezTo>
                      <a:pt x="47229" y="127386"/>
                      <a:pt x="31124" y="120716"/>
                      <a:pt x="19253" y="108845"/>
                    </a:cubicBezTo>
                    <a:lnTo>
                      <a:pt x="19245" y="108837"/>
                    </a:lnTo>
                    <a:cubicBezTo>
                      <a:pt x="7374" y="96966"/>
                      <a:pt x="705" y="80862"/>
                      <a:pt x="705" y="64071"/>
                    </a:cubicBezTo>
                    <a:lnTo>
                      <a:pt x="705" y="64064"/>
                    </a:lnTo>
                    <a:cubicBezTo>
                      <a:pt x="713" y="29096"/>
                      <a:pt x="29060" y="749"/>
                      <a:pt x="64027" y="749"/>
                    </a:cubicBezTo>
                    <a:lnTo>
                      <a:pt x="64027" y="749"/>
                    </a:lnTo>
                    <a:cubicBezTo>
                      <a:pt x="98995" y="758"/>
                      <a:pt x="127341" y="29104"/>
                      <a:pt x="127341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0F3C704E-1F4E-2197-4E9F-89C4C7979D43}"/>
                  </a:ext>
                </a:extLst>
              </p:cNvPr>
              <p:cNvSpPr/>
              <p:nvPr/>
            </p:nvSpPr>
            <p:spPr>
              <a:xfrm rot="10800000" flipV="1">
                <a:off x="8211564" y="6415206"/>
                <a:ext cx="126636" cy="126636"/>
              </a:xfrm>
              <a:custGeom>
                <a:avLst/>
                <a:gdLst>
                  <a:gd name="connsiteX0" fmla="*/ 127424 w 126636"/>
                  <a:gd name="connsiteY0" fmla="*/ 64071 h 126636"/>
                  <a:gd name="connsiteX1" fmla="*/ 108876 w 126636"/>
                  <a:gd name="connsiteY1" fmla="*/ 108845 h 126636"/>
                  <a:gd name="connsiteX2" fmla="*/ 64110 w 126636"/>
                  <a:gd name="connsiteY2" fmla="*/ 127386 h 126636"/>
                  <a:gd name="connsiteX3" fmla="*/ 64102 w 126636"/>
                  <a:gd name="connsiteY3" fmla="*/ 127386 h 126636"/>
                  <a:gd name="connsiteX4" fmla="*/ 19336 w 126636"/>
                  <a:gd name="connsiteY4" fmla="*/ 108845 h 126636"/>
                  <a:gd name="connsiteX5" fmla="*/ 19328 w 126636"/>
                  <a:gd name="connsiteY5" fmla="*/ 108837 h 126636"/>
                  <a:gd name="connsiteX6" fmla="*/ 788 w 126636"/>
                  <a:gd name="connsiteY6" fmla="*/ 64071 h 126636"/>
                  <a:gd name="connsiteX7" fmla="*/ 788 w 126636"/>
                  <a:gd name="connsiteY7" fmla="*/ 64064 h 126636"/>
                  <a:gd name="connsiteX8" fmla="*/ 64102 w 126636"/>
                  <a:gd name="connsiteY8" fmla="*/ 749 h 126636"/>
                  <a:gd name="connsiteX9" fmla="*/ 64110 w 126636"/>
                  <a:gd name="connsiteY9" fmla="*/ 749 h 126636"/>
                  <a:gd name="connsiteX10" fmla="*/ 127424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4071"/>
                    </a:moveTo>
                    <a:cubicBezTo>
                      <a:pt x="127424" y="81208"/>
                      <a:pt x="120545" y="97176"/>
                      <a:pt x="108876" y="108845"/>
                    </a:cubicBezTo>
                    <a:cubicBezTo>
                      <a:pt x="97215" y="120507"/>
                      <a:pt x="81247" y="127386"/>
                      <a:pt x="64110" y="127386"/>
                    </a:cubicBezTo>
                    <a:lnTo>
                      <a:pt x="64102" y="127386"/>
                    </a:lnTo>
                    <a:cubicBezTo>
                      <a:pt x="47312" y="127386"/>
                      <a:pt x="31207" y="120716"/>
                      <a:pt x="19336" y="108845"/>
                    </a:cubicBezTo>
                    <a:lnTo>
                      <a:pt x="19328" y="108837"/>
                    </a:lnTo>
                    <a:cubicBezTo>
                      <a:pt x="7457" y="96966"/>
                      <a:pt x="788" y="80862"/>
                      <a:pt x="788" y="64071"/>
                    </a:cubicBezTo>
                    <a:lnTo>
                      <a:pt x="788" y="64064"/>
                    </a:lnTo>
                    <a:cubicBezTo>
                      <a:pt x="788" y="29096"/>
                      <a:pt x="29134" y="749"/>
                      <a:pt x="64102" y="749"/>
                    </a:cubicBezTo>
                    <a:lnTo>
                      <a:pt x="64110" y="749"/>
                    </a:lnTo>
                    <a:cubicBezTo>
                      <a:pt x="99078" y="758"/>
                      <a:pt x="127424" y="29104"/>
                      <a:pt x="127424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979461D1-0AE0-D8A1-975D-64C71F7C18BC}"/>
                  </a:ext>
                </a:extLst>
              </p:cNvPr>
              <p:cNvSpPr/>
              <p:nvPr/>
            </p:nvSpPr>
            <p:spPr>
              <a:xfrm rot="10800000" flipV="1">
                <a:off x="8495191" y="6415206"/>
                <a:ext cx="126636" cy="126636"/>
              </a:xfrm>
              <a:custGeom>
                <a:avLst/>
                <a:gdLst>
                  <a:gd name="connsiteX0" fmla="*/ 127506 w 126636"/>
                  <a:gd name="connsiteY0" fmla="*/ 64071 h 126636"/>
                  <a:gd name="connsiteX1" fmla="*/ 108958 w 126636"/>
                  <a:gd name="connsiteY1" fmla="*/ 108845 h 126636"/>
                  <a:gd name="connsiteX2" fmla="*/ 64192 w 126636"/>
                  <a:gd name="connsiteY2" fmla="*/ 127386 h 126636"/>
                  <a:gd name="connsiteX3" fmla="*/ 64184 w 126636"/>
                  <a:gd name="connsiteY3" fmla="*/ 127386 h 126636"/>
                  <a:gd name="connsiteX4" fmla="*/ 19418 w 126636"/>
                  <a:gd name="connsiteY4" fmla="*/ 108845 h 126636"/>
                  <a:gd name="connsiteX5" fmla="*/ 19410 w 126636"/>
                  <a:gd name="connsiteY5" fmla="*/ 108837 h 126636"/>
                  <a:gd name="connsiteX6" fmla="*/ 870 w 126636"/>
                  <a:gd name="connsiteY6" fmla="*/ 64071 h 126636"/>
                  <a:gd name="connsiteX7" fmla="*/ 870 w 126636"/>
                  <a:gd name="connsiteY7" fmla="*/ 64064 h 126636"/>
                  <a:gd name="connsiteX8" fmla="*/ 64184 w 126636"/>
                  <a:gd name="connsiteY8" fmla="*/ 749 h 126636"/>
                  <a:gd name="connsiteX9" fmla="*/ 64192 w 126636"/>
                  <a:gd name="connsiteY9" fmla="*/ 749 h 126636"/>
                  <a:gd name="connsiteX10" fmla="*/ 127506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4071"/>
                    </a:moveTo>
                    <a:cubicBezTo>
                      <a:pt x="127506" y="81297"/>
                      <a:pt x="120571" y="97225"/>
                      <a:pt x="108958" y="108845"/>
                    </a:cubicBezTo>
                    <a:cubicBezTo>
                      <a:pt x="97345" y="120458"/>
                      <a:pt x="81418" y="127386"/>
                      <a:pt x="64192" y="127386"/>
                    </a:cubicBezTo>
                    <a:lnTo>
                      <a:pt x="64184" y="127386"/>
                    </a:lnTo>
                    <a:cubicBezTo>
                      <a:pt x="47394" y="127386"/>
                      <a:pt x="31289" y="120716"/>
                      <a:pt x="19418" y="108845"/>
                    </a:cubicBezTo>
                    <a:lnTo>
                      <a:pt x="19410" y="108837"/>
                    </a:lnTo>
                    <a:cubicBezTo>
                      <a:pt x="7540" y="96966"/>
                      <a:pt x="870" y="80862"/>
                      <a:pt x="870" y="64071"/>
                    </a:cubicBezTo>
                    <a:lnTo>
                      <a:pt x="870" y="64064"/>
                    </a:lnTo>
                    <a:cubicBezTo>
                      <a:pt x="870" y="29096"/>
                      <a:pt x="29217" y="749"/>
                      <a:pt x="64184" y="749"/>
                    </a:cubicBezTo>
                    <a:lnTo>
                      <a:pt x="64192" y="749"/>
                    </a:lnTo>
                    <a:cubicBezTo>
                      <a:pt x="99159" y="758"/>
                      <a:pt x="127506" y="29104"/>
                      <a:pt x="127506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059E1A97-F769-C5E8-8927-7BE6D13E0513}"/>
                  </a:ext>
                </a:extLst>
              </p:cNvPr>
              <p:cNvSpPr/>
              <p:nvPr/>
            </p:nvSpPr>
            <p:spPr>
              <a:xfrm rot="10800000" flipV="1">
                <a:off x="8778817" y="6415206"/>
                <a:ext cx="126636" cy="126636"/>
              </a:xfrm>
              <a:custGeom>
                <a:avLst/>
                <a:gdLst>
                  <a:gd name="connsiteX0" fmla="*/ 127589 w 126636"/>
                  <a:gd name="connsiteY0" fmla="*/ 64071 h 126636"/>
                  <a:gd name="connsiteX1" fmla="*/ 109040 w 126636"/>
                  <a:gd name="connsiteY1" fmla="*/ 108845 h 126636"/>
                  <a:gd name="connsiteX2" fmla="*/ 64274 w 126636"/>
                  <a:gd name="connsiteY2" fmla="*/ 127386 h 126636"/>
                  <a:gd name="connsiteX3" fmla="*/ 64267 w 126636"/>
                  <a:gd name="connsiteY3" fmla="*/ 127386 h 126636"/>
                  <a:gd name="connsiteX4" fmla="*/ 19501 w 126636"/>
                  <a:gd name="connsiteY4" fmla="*/ 108845 h 126636"/>
                  <a:gd name="connsiteX5" fmla="*/ 19493 w 126636"/>
                  <a:gd name="connsiteY5" fmla="*/ 108837 h 126636"/>
                  <a:gd name="connsiteX6" fmla="*/ 952 w 126636"/>
                  <a:gd name="connsiteY6" fmla="*/ 64071 h 126636"/>
                  <a:gd name="connsiteX7" fmla="*/ 952 w 126636"/>
                  <a:gd name="connsiteY7" fmla="*/ 64064 h 126636"/>
                  <a:gd name="connsiteX8" fmla="*/ 64267 w 126636"/>
                  <a:gd name="connsiteY8" fmla="*/ 749 h 126636"/>
                  <a:gd name="connsiteX9" fmla="*/ 64267 w 126636"/>
                  <a:gd name="connsiteY9" fmla="*/ 749 h 126636"/>
                  <a:gd name="connsiteX10" fmla="*/ 127589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4071"/>
                    </a:moveTo>
                    <a:cubicBezTo>
                      <a:pt x="127589" y="81386"/>
                      <a:pt x="120605" y="97281"/>
                      <a:pt x="109040" y="108845"/>
                    </a:cubicBezTo>
                    <a:cubicBezTo>
                      <a:pt x="97476" y="120402"/>
                      <a:pt x="81581" y="127386"/>
                      <a:pt x="64274" y="127386"/>
                    </a:cubicBezTo>
                    <a:lnTo>
                      <a:pt x="64267" y="127386"/>
                    </a:lnTo>
                    <a:cubicBezTo>
                      <a:pt x="47476" y="127386"/>
                      <a:pt x="31371" y="120716"/>
                      <a:pt x="19501" y="108845"/>
                    </a:cubicBezTo>
                    <a:lnTo>
                      <a:pt x="19493" y="108837"/>
                    </a:lnTo>
                    <a:cubicBezTo>
                      <a:pt x="7621" y="96966"/>
                      <a:pt x="952" y="80862"/>
                      <a:pt x="952" y="64071"/>
                    </a:cubicBezTo>
                    <a:lnTo>
                      <a:pt x="952" y="64064"/>
                    </a:lnTo>
                    <a:cubicBezTo>
                      <a:pt x="952" y="29096"/>
                      <a:pt x="29299" y="749"/>
                      <a:pt x="64267" y="749"/>
                    </a:cubicBezTo>
                    <a:lnTo>
                      <a:pt x="64267" y="749"/>
                    </a:lnTo>
                    <a:cubicBezTo>
                      <a:pt x="99234" y="758"/>
                      <a:pt x="127589" y="29104"/>
                      <a:pt x="127589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372DE0E1-CD5E-AF0D-A95B-383EF27806E8}"/>
                  </a:ext>
                </a:extLst>
              </p:cNvPr>
              <p:cNvSpPr/>
              <p:nvPr/>
            </p:nvSpPr>
            <p:spPr>
              <a:xfrm rot="10800000" flipV="1">
                <a:off x="9062452" y="6415206"/>
                <a:ext cx="126627" cy="126636"/>
              </a:xfrm>
              <a:custGeom>
                <a:avLst/>
                <a:gdLst>
                  <a:gd name="connsiteX0" fmla="*/ 127663 w 126627"/>
                  <a:gd name="connsiteY0" fmla="*/ 64071 h 126636"/>
                  <a:gd name="connsiteX1" fmla="*/ 109123 w 126627"/>
                  <a:gd name="connsiteY1" fmla="*/ 108845 h 126636"/>
                  <a:gd name="connsiteX2" fmla="*/ 64357 w 126627"/>
                  <a:gd name="connsiteY2" fmla="*/ 127386 h 126636"/>
                  <a:gd name="connsiteX3" fmla="*/ 64349 w 126627"/>
                  <a:gd name="connsiteY3" fmla="*/ 127386 h 126636"/>
                  <a:gd name="connsiteX4" fmla="*/ 19583 w 126627"/>
                  <a:gd name="connsiteY4" fmla="*/ 108853 h 126636"/>
                  <a:gd name="connsiteX5" fmla="*/ 19575 w 126627"/>
                  <a:gd name="connsiteY5" fmla="*/ 108845 h 126636"/>
                  <a:gd name="connsiteX6" fmla="*/ 1035 w 126627"/>
                  <a:gd name="connsiteY6" fmla="*/ 64071 h 126636"/>
                  <a:gd name="connsiteX7" fmla="*/ 1035 w 126627"/>
                  <a:gd name="connsiteY7" fmla="*/ 64071 h 126636"/>
                  <a:gd name="connsiteX8" fmla="*/ 64349 w 126627"/>
                  <a:gd name="connsiteY8" fmla="*/ 749 h 126636"/>
                  <a:gd name="connsiteX9" fmla="*/ 64349 w 126627"/>
                  <a:gd name="connsiteY9" fmla="*/ 749 h 126636"/>
                  <a:gd name="connsiteX10" fmla="*/ 127663 w 126627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4071"/>
                    </a:moveTo>
                    <a:cubicBezTo>
                      <a:pt x="127663" y="81467"/>
                      <a:pt x="120631" y="97329"/>
                      <a:pt x="109123" y="108845"/>
                    </a:cubicBezTo>
                    <a:cubicBezTo>
                      <a:pt x="97615" y="120353"/>
                      <a:pt x="81752" y="127386"/>
                      <a:pt x="64357" y="127386"/>
                    </a:cubicBezTo>
                    <a:lnTo>
                      <a:pt x="64349" y="127386"/>
                    </a:lnTo>
                    <a:cubicBezTo>
                      <a:pt x="47559" y="127386"/>
                      <a:pt x="31454" y="120716"/>
                      <a:pt x="19583" y="108853"/>
                    </a:cubicBezTo>
                    <a:lnTo>
                      <a:pt x="19575" y="108845"/>
                    </a:lnTo>
                    <a:cubicBezTo>
                      <a:pt x="7704" y="96966"/>
                      <a:pt x="1035" y="80862"/>
                      <a:pt x="1035" y="64071"/>
                    </a:cubicBezTo>
                    <a:lnTo>
                      <a:pt x="1035" y="64071"/>
                    </a:lnTo>
                    <a:cubicBezTo>
                      <a:pt x="1035" y="29104"/>
                      <a:pt x="29382" y="749"/>
                      <a:pt x="64349" y="749"/>
                    </a:cubicBezTo>
                    <a:lnTo>
                      <a:pt x="64349" y="749"/>
                    </a:lnTo>
                    <a:cubicBezTo>
                      <a:pt x="99316" y="758"/>
                      <a:pt x="127663" y="29104"/>
                      <a:pt x="127663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4B526A55-D258-F1DA-F980-CC6E777DC5D5}"/>
                  </a:ext>
                </a:extLst>
              </p:cNvPr>
              <p:cNvSpPr/>
              <p:nvPr/>
            </p:nvSpPr>
            <p:spPr>
              <a:xfrm rot="10800000" flipV="1">
                <a:off x="9346079" y="6415206"/>
                <a:ext cx="126636" cy="126636"/>
              </a:xfrm>
              <a:custGeom>
                <a:avLst/>
                <a:gdLst>
                  <a:gd name="connsiteX0" fmla="*/ 127753 w 126636"/>
                  <a:gd name="connsiteY0" fmla="*/ 64071 h 126636"/>
                  <a:gd name="connsiteX1" fmla="*/ 109213 w 126636"/>
                  <a:gd name="connsiteY1" fmla="*/ 108845 h 126636"/>
                  <a:gd name="connsiteX2" fmla="*/ 64447 w 126636"/>
                  <a:gd name="connsiteY2" fmla="*/ 127386 h 126636"/>
                  <a:gd name="connsiteX3" fmla="*/ 64439 w 126636"/>
                  <a:gd name="connsiteY3" fmla="*/ 127386 h 126636"/>
                  <a:gd name="connsiteX4" fmla="*/ 19674 w 126636"/>
                  <a:gd name="connsiteY4" fmla="*/ 108853 h 126636"/>
                  <a:gd name="connsiteX5" fmla="*/ 19666 w 126636"/>
                  <a:gd name="connsiteY5" fmla="*/ 108845 h 126636"/>
                  <a:gd name="connsiteX6" fmla="*/ 1117 w 126636"/>
                  <a:gd name="connsiteY6" fmla="*/ 64071 h 126636"/>
                  <a:gd name="connsiteX7" fmla="*/ 1117 w 126636"/>
                  <a:gd name="connsiteY7" fmla="*/ 64071 h 126636"/>
                  <a:gd name="connsiteX8" fmla="*/ 64439 w 126636"/>
                  <a:gd name="connsiteY8" fmla="*/ 749 h 126636"/>
                  <a:gd name="connsiteX9" fmla="*/ 64439 w 126636"/>
                  <a:gd name="connsiteY9" fmla="*/ 749 h 126636"/>
                  <a:gd name="connsiteX10" fmla="*/ 127753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4071"/>
                    </a:moveTo>
                    <a:cubicBezTo>
                      <a:pt x="127753" y="81555"/>
                      <a:pt x="120665" y="97386"/>
                      <a:pt x="109213" y="108845"/>
                    </a:cubicBezTo>
                    <a:cubicBezTo>
                      <a:pt x="97754" y="120297"/>
                      <a:pt x="81931" y="127386"/>
                      <a:pt x="64447" y="127386"/>
                    </a:cubicBezTo>
                    <a:lnTo>
                      <a:pt x="64439" y="127386"/>
                    </a:lnTo>
                    <a:cubicBezTo>
                      <a:pt x="47649" y="127386"/>
                      <a:pt x="31544" y="120716"/>
                      <a:pt x="19674" y="108853"/>
                    </a:cubicBezTo>
                    <a:lnTo>
                      <a:pt x="19666" y="108845"/>
                    </a:lnTo>
                    <a:cubicBezTo>
                      <a:pt x="7795" y="96966"/>
                      <a:pt x="1117" y="80862"/>
                      <a:pt x="1117" y="64071"/>
                    </a:cubicBezTo>
                    <a:lnTo>
                      <a:pt x="1117" y="64071"/>
                    </a:lnTo>
                    <a:cubicBezTo>
                      <a:pt x="1117" y="29104"/>
                      <a:pt x="29472" y="749"/>
                      <a:pt x="64439" y="749"/>
                    </a:cubicBezTo>
                    <a:lnTo>
                      <a:pt x="64439" y="749"/>
                    </a:lnTo>
                    <a:cubicBezTo>
                      <a:pt x="99407" y="749"/>
                      <a:pt x="127753" y="29104"/>
                      <a:pt x="127753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2" name="图形 214">
              <a:extLst>
                <a:ext uri="{FF2B5EF4-FFF2-40B4-BE49-F238E27FC236}">
                  <a16:creationId xmlns:a16="http://schemas.microsoft.com/office/drawing/2014/main" id="{76CF8E0D-50F7-EEDF-D67B-0F593B200136}"/>
                </a:ext>
              </a:extLst>
            </p:cNvPr>
            <p:cNvGrpSpPr/>
            <p:nvPr/>
          </p:nvGrpSpPr>
          <p:grpSpPr>
            <a:xfrm>
              <a:off x="7077057" y="6628578"/>
              <a:ext cx="2395658" cy="126636"/>
              <a:chOff x="7077057" y="6628578"/>
              <a:chExt cx="2395658" cy="126636"/>
            </a:xfrm>
            <a:solidFill>
              <a:srgbClr val="FFCC00"/>
            </a:solidFill>
          </p:grpSpPr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A7FD1E48-5ABF-5351-236D-056BF24E1A64}"/>
                  </a:ext>
                </a:extLst>
              </p:cNvPr>
              <p:cNvSpPr/>
              <p:nvPr/>
            </p:nvSpPr>
            <p:spPr>
              <a:xfrm rot="10800000" flipV="1">
                <a:off x="7077057" y="6628578"/>
                <a:ext cx="126627" cy="126636"/>
              </a:xfrm>
              <a:custGeom>
                <a:avLst/>
                <a:gdLst>
                  <a:gd name="connsiteX0" fmla="*/ 127086 w 126627"/>
                  <a:gd name="connsiteY0" fmla="*/ 64107 h 126636"/>
                  <a:gd name="connsiteX1" fmla="*/ 108546 w 126627"/>
                  <a:gd name="connsiteY1" fmla="*/ 108881 h 126636"/>
                  <a:gd name="connsiteX2" fmla="*/ 63772 w 126627"/>
                  <a:gd name="connsiteY2" fmla="*/ 127421 h 126636"/>
                  <a:gd name="connsiteX3" fmla="*/ 63756 w 126627"/>
                  <a:gd name="connsiteY3" fmla="*/ 127421 h 126636"/>
                  <a:gd name="connsiteX4" fmla="*/ 18998 w 126627"/>
                  <a:gd name="connsiteY4" fmla="*/ 108881 h 126636"/>
                  <a:gd name="connsiteX5" fmla="*/ 18990 w 126627"/>
                  <a:gd name="connsiteY5" fmla="*/ 108873 h 126636"/>
                  <a:gd name="connsiteX6" fmla="*/ 458 w 126627"/>
                  <a:gd name="connsiteY6" fmla="*/ 64107 h 126636"/>
                  <a:gd name="connsiteX7" fmla="*/ 458 w 126627"/>
                  <a:gd name="connsiteY7" fmla="*/ 64091 h 126636"/>
                  <a:gd name="connsiteX8" fmla="*/ 63772 w 126627"/>
                  <a:gd name="connsiteY8" fmla="*/ 785 h 126636"/>
                  <a:gd name="connsiteX9" fmla="*/ 63780 w 126627"/>
                  <a:gd name="connsiteY9" fmla="*/ 785 h 126636"/>
                  <a:gd name="connsiteX10" fmla="*/ 127086 w 126627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4107"/>
                    </a:moveTo>
                    <a:cubicBezTo>
                      <a:pt x="127086" y="80897"/>
                      <a:pt x="120417" y="97002"/>
                      <a:pt x="108546" y="108881"/>
                    </a:cubicBezTo>
                    <a:cubicBezTo>
                      <a:pt x="96667" y="120752"/>
                      <a:pt x="80562" y="127421"/>
                      <a:pt x="63772" y="127421"/>
                    </a:cubicBezTo>
                    <a:lnTo>
                      <a:pt x="63756" y="127421"/>
                    </a:lnTo>
                    <a:cubicBezTo>
                      <a:pt x="46974" y="127421"/>
                      <a:pt x="30869" y="120752"/>
                      <a:pt x="18998" y="108881"/>
                    </a:cubicBezTo>
                    <a:lnTo>
                      <a:pt x="18990" y="108873"/>
                    </a:lnTo>
                    <a:cubicBezTo>
                      <a:pt x="7119" y="96994"/>
                      <a:pt x="449" y="80897"/>
                      <a:pt x="458" y="64107"/>
                    </a:cubicBezTo>
                    <a:lnTo>
                      <a:pt x="458" y="64091"/>
                    </a:lnTo>
                    <a:cubicBezTo>
                      <a:pt x="458" y="29132"/>
                      <a:pt x="28805" y="785"/>
                      <a:pt x="63772" y="785"/>
                    </a:cubicBezTo>
                    <a:lnTo>
                      <a:pt x="63780" y="785"/>
                    </a:lnTo>
                    <a:cubicBezTo>
                      <a:pt x="98747" y="793"/>
                      <a:pt x="127086" y="29140"/>
                      <a:pt x="127086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89206076-78E4-1ED6-5540-EDC89EAF22ED}"/>
                  </a:ext>
                </a:extLst>
              </p:cNvPr>
              <p:cNvSpPr/>
              <p:nvPr/>
            </p:nvSpPr>
            <p:spPr>
              <a:xfrm rot="10800000" flipV="1">
                <a:off x="7360683" y="6628578"/>
                <a:ext cx="126636" cy="126636"/>
              </a:xfrm>
              <a:custGeom>
                <a:avLst/>
                <a:gdLst>
                  <a:gd name="connsiteX0" fmla="*/ 127176 w 126636"/>
                  <a:gd name="connsiteY0" fmla="*/ 64107 h 126636"/>
                  <a:gd name="connsiteX1" fmla="*/ 108636 w 126636"/>
                  <a:gd name="connsiteY1" fmla="*/ 108881 h 126636"/>
                  <a:gd name="connsiteX2" fmla="*/ 63862 w 126636"/>
                  <a:gd name="connsiteY2" fmla="*/ 127421 h 126636"/>
                  <a:gd name="connsiteX3" fmla="*/ 63847 w 126636"/>
                  <a:gd name="connsiteY3" fmla="*/ 127421 h 126636"/>
                  <a:gd name="connsiteX4" fmla="*/ 19088 w 126636"/>
                  <a:gd name="connsiteY4" fmla="*/ 108881 h 126636"/>
                  <a:gd name="connsiteX5" fmla="*/ 19081 w 126636"/>
                  <a:gd name="connsiteY5" fmla="*/ 108873 h 126636"/>
                  <a:gd name="connsiteX6" fmla="*/ 540 w 126636"/>
                  <a:gd name="connsiteY6" fmla="*/ 64107 h 126636"/>
                  <a:gd name="connsiteX7" fmla="*/ 540 w 126636"/>
                  <a:gd name="connsiteY7" fmla="*/ 64091 h 126636"/>
                  <a:gd name="connsiteX8" fmla="*/ 63862 w 126636"/>
                  <a:gd name="connsiteY8" fmla="*/ 785 h 126636"/>
                  <a:gd name="connsiteX9" fmla="*/ 63862 w 126636"/>
                  <a:gd name="connsiteY9" fmla="*/ 785 h 126636"/>
                  <a:gd name="connsiteX10" fmla="*/ 127176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4107"/>
                    </a:moveTo>
                    <a:cubicBezTo>
                      <a:pt x="127176" y="80986"/>
                      <a:pt x="120459" y="97058"/>
                      <a:pt x="108636" y="108881"/>
                    </a:cubicBezTo>
                    <a:cubicBezTo>
                      <a:pt x="96814" y="120703"/>
                      <a:pt x="80741" y="127421"/>
                      <a:pt x="63862" y="127421"/>
                    </a:cubicBezTo>
                    <a:lnTo>
                      <a:pt x="63847" y="127421"/>
                    </a:lnTo>
                    <a:cubicBezTo>
                      <a:pt x="47064" y="127421"/>
                      <a:pt x="30960" y="120752"/>
                      <a:pt x="19088" y="108881"/>
                    </a:cubicBezTo>
                    <a:lnTo>
                      <a:pt x="19081" y="108873"/>
                    </a:lnTo>
                    <a:cubicBezTo>
                      <a:pt x="7210" y="96994"/>
                      <a:pt x="540" y="80897"/>
                      <a:pt x="540" y="64107"/>
                    </a:cubicBezTo>
                    <a:lnTo>
                      <a:pt x="540" y="64091"/>
                    </a:lnTo>
                    <a:cubicBezTo>
                      <a:pt x="549" y="29132"/>
                      <a:pt x="28895" y="785"/>
                      <a:pt x="63862" y="785"/>
                    </a:cubicBezTo>
                    <a:lnTo>
                      <a:pt x="63862" y="785"/>
                    </a:lnTo>
                    <a:cubicBezTo>
                      <a:pt x="98830" y="793"/>
                      <a:pt x="127176" y="29140"/>
                      <a:pt x="127176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BB760489-F63D-7E8C-C9B6-DE1AA486E3FE}"/>
                  </a:ext>
                </a:extLst>
              </p:cNvPr>
              <p:cNvSpPr/>
              <p:nvPr/>
            </p:nvSpPr>
            <p:spPr>
              <a:xfrm rot="10800000" flipV="1">
                <a:off x="7644310" y="6628578"/>
                <a:ext cx="126636" cy="126636"/>
              </a:xfrm>
              <a:custGeom>
                <a:avLst/>
                <a:gdLst>
                  <a:gd name="connsiteX0" fmla="*/ 127259 w 126636"/>
                  <a:gd name="connsiteY0" fmla="*/ 64107 h 126636"/>
                  <a:gd name="connsiteX1" fmla="*/ 108711 w 126636"/>
                  <a:gd name="connsiteY1" fmla="*/ 108881 h 126636"/>
                  <a:gd name="connsiteX2" fmla="*/ 63945 w 126636"/>
                  <a:gd name="connsiteY2" fmla="*/ 127421 h 126636"/>
                  <a:gd name="connsiteX3" fmla="*/ 63928 w 126636"/>
                  <a:gd name="connsiteY3" fmla="*/ 127421 h 126636"/>
                  <a:gd name="connsiteX4" fmla="*/ 19171 w 126636"/>
                  <a:gd name="connsiteY4" fmla="*/ 108881 h 126636"/>
                  <a:gd name="connsiteX5" fmla="*/ 19163 w 126636"/>
                  <a:gd name="connsiteY5" fmla="*/ 108873 h 126636"/>
                  <a:gd name="connsiteX6" fmla="*/ 623 w 126636"/>
                  <a:gd name="connsiteY6" fmla="*/ 64107 h 126636"/>
                  <a:gd name="connsiteX7" fmla="*/ 623 w 126636"/>
                  <a:gd name="connsiteY7" fmla="*/ 64099 h 126636"/>
                  <a:gd name="connsiteX8" fmla="*/ 63945 w 126636"/>
                  <a:gd name="connsiteY8" fmla="*/ 785 h 126636"/>
                  <a:gd name="connsiteX9" fmla="*/ 63945 w 126636"/>
                  <a:gd name="connsiteY9" fmla="*/ 785 h 126636"/>
                  <a:gd name="connsiteX10" fmla="*/ 127259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4107"/>
                    </a:moveTo>
                    <a:cubicBezTo>
                      <a:pt x="127259" y="81075"/>
                      <a:pt x="120484" y="97107"/>
                      <a:pt x="108711" y="108881"/>
                    </a:cubicBezTo>
                    <a:cubicBezTo>
                      <a:pt x="96944" y="120647"/>
                      <a:pt x="80912" y="127421"/>
                      <a:pt x="63945" y="127421"/>
                    </a:cubicBezTo>
                    <a:lnTo>
                      <a:pt x="63928" y="127421"/>
                    </a:lnTo>
                    <a:cubicBezTo>
                      <a:pt x="47146" y="127421"/>
                      <a:pt x="31042" y="120752"/>
                      <a:pt x="19171" y="108881"/>
                    </a:cubicBezTo>
                    <a:lnTo>
                      <a:pt x="19163" y="108873"/>
                    </a:lnTo>
                    <a:cubicBezTo>
                      <a:pt x="7292" y="96994"/>
                      <a:pt x="623" y="80897"/>
                      <a:pt x="623" y="64107"/>
                    </a:cubicBezTo>
                    <a:lnTo>
                      <a:pt x="623" y="64099"/>
                    </a:lnTo>
                    <a:cubicBezTo>
                      <a:pt x="631" y="29132"/>
                      <a:pt x="28977" y="785"/>
                      <a:pt x="63945" y="785"/>
                    </a:cubicBezTo>
                    <a:lnTo>
                      <a:pt x="63945" y="785"/>
                    </a:lnTo>
                    <a:cubicBezTo>
                      <a:pt x="98912" y="793"/>
                      <a:pt x="127259" y="29140"/>
                      <a:pt x="127259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1A0C7CF7-AC15-EF9B-2B3D-17642DDC032C}"/>
                  </a:ext>
                </a:extLst>
              </p:cNvPr>
              <p:cNvSpPr/>
              <p:nvPr/>
            </p:nvSpPr>
            <p:spPr>
              <a:xfrm rot="10800000" flipV="1">
                <a:off x="7927937" y="6628578"/>
                <a:ext cx="126636" cy="126636"/>
              </a:xfrm>
              <a:custGeom>
                <a:avLst/>
                <a:gdLst>
                  <a:gd name="connsiteX0" fmla="*/ 127341 w 126636"/>
                  <a:gd name="connsiteY0" fmla="*/ 64107 h 126636"/>
                  <a:gd name="connsiteX1" fmla="*/ 108793 w 126636"/>
                  <a:gd name="connsiteY1" fmla="*/ 108881 h 126636"/>
                  <a:gd name="connsiteX2" fmla="*/ 64027 w 126636"/>
                  <a:gd name="connsiteY2" fmla="*/ 127421 h 126636"/>
                  <a:gd name="connsiteX3" fmla="*/ 64019 w 126636"/>
                  <a:gd name="connsiteY3" fmla="*/ 127421 h 126636"/>
                  <a:gd name="connsiteX4" fmla="*/ 19253 w 126636"/>
                  <a:gd name="connsiteY4" fmla="*/ 108881 h 126636"/>
                  <a:gd name="connsiteX5" fmla="*/ 19245 w 126636"/>
                  <a:gd name="connsiteY5" fmla="*/ 108873 h 126636"/>
                  <a:gd name="connsiteX6" fmla="*/ 705 w 126636"/>
                  <a:gd name="connsiteY6" fmla="*/ 64107 h 126636"/>
                  <a:gd name="connsiteX7" fmla="*/ 705 w 126636"/>
                  <a:gd name="connsiteY7" fmla="*/ 64099 h 126636"/>
                  <a:gd name="connsiteX8" fmla="*/ 64027 w 126636"/>
                  <a:gd name="connsiteY8" fmla="*/ 785 h 126636"/>
                  <a:gd name="connsiteX9" fmla="*/ 64027 w 126636"/>
                  <a:gd name="connsiteY9" fmla="*/ 785 h 126636"/>
                  <a:gd name="connsiteX10" fmla="*/ 127341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4107"/>
                    </a:moveTo>
                    <a:cubicBezTo>
                      <a:pt x="127341" y="81155"/>
                      <a:pt x="120510" y="97163"/>
                      <a:pt x="108793" y="108881"/>
                    </a:cubicBezTo>
                    <a:cubicBezTo>
                      <a:pt x="97075" y="120599"/>
                      <a:pt x="81076" y="127421"/>
                      <a:pt x="64027" y="127421"/>
                    </a:cubicBezTo>
                    <a:lnTo>
                      <a:pt x="64019" y="127421"/>
                    </a:lnTo>
                    <a:cubicBezTo>
                      <a:pt x="47229" y="127421"/>
                      <a:pt x="31124" y="120752"/>
                      <a:pt x="19253" y="108881"/>
                    </a:cubicBezTo>
                    <a:lnTo>
                      <a:pt x="19245" y="108873"/>
                    </a:lnTo>
                    <a:cubicBezTo>
                      <a:pt x="7374" y="97002"/>
                      <a:pt x="705" y="80897"/>
                      <a:pt x="705" y="64107"/>
                    </a:cubicBezTo>
                    <a:lnTo>
                      <a:pt x="705" y="64099"/>
                    </a:lnTo>
                    <a:cubicBezTo>
                      <a:pt x="713" y="29132"/>
                      <a:pt x="29060" y="785"/>
                      <a:pt x="64027" y="785"/>
                    </a:cubicBezTo>
                    <a:lnTo>
                      <a:pt x="64027" y="785"/>
                    </a:lnTo>
                    <a:cubicBezTo>
                      <a:pt x="98995" y="793"/>
                      <a:pt x="127341" y="29140"/>
                      <a:pt x="127341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6839D06A-1E40-374F-0466-F67E4765A0D6}"/>
                  </a:ext>
                </a:extLst>
              </p:cNvPr>
              <p:cNvSpPr/>
              <p:nvPr/>
            </p:nvSpPr>
            <p:spPr>
              <a:xfrm rot="10800000" flipV="1">
                <a:off x="8211564" y="6628578"/>
                <a:ext cx="126636" cy="126636"/>
              </a:xfrm>
              <a:custGeom>
                <a:avLst/>
                <a:gdLst>
                  <a:gd name="connsiteX0" fmla="*/ 127424 w 126636"/>
                  <a:gd name="connsiteY0" fmla="*/ 64107 h 126636"/>
                  <a:gd name="connsiteX1" fmla="*/ 108876 w 126636"/>
                  <a:gd name="connsiteY1" fmla="*/ 108881 h 126636"/>
                  <a:gd name="connsiteX2" fmla="*/ 64110 w 126636"/>
                  <a:gd name="connsiteY2" fmla="*/ 127421 h 126636"/>
                  <a:gd name="connsiteX3" fmla="*/ 64102 w 126636"/>
                  <a:gd name="connsiteY3" fmla="*/ 127421 h 126636"/>
                  <a:gd name="connsiteX4" fmla="*/ 19336 w 126636"/>
                  <a:gd name="connsiteY4" fmla="*/ 108881 h 126636"/>
                  <a:gd name="connsiteX5" fmla="*/ 19328 w 126636"/>
                  <a:gd name="connsiteY5" fmla="*/ 108873 h 126636"/>
                  <a:gd name="connsiteX6" fmla="*/ 788 w 126636"/>
                  <a:gd name="connsiteY6" fmla="*/ 64107 h 126636"/>
                  <a:gd name="connsiteX7" fmla="*/ 788 w 126636"/>
                  <a:gd name="connsiteY7" fmla="*/ 64099 h 126636"/>
                  <a:gd name="connsiteX8" fmla="*/ 64102 w 126636"/>
                  <a:gd name="connsiteY8" fmla="*/ 785 h 126636"/>
                  <a:gd name="connsiteX9" fmla="*/ 64110 w 126636"/>
                  <a:gd name="connsiteY9" fmla="*/ 785 h 126636"/>
                  <a:gd name="connsiteX10" fmla="*/ 127424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4107"/>
                    </a:moveTo>
                    <a:cubicBezTo>
                      <a:pt x="127424" y="81244"/>
                      <a:pt x="120545" y="97212"/>
                      <a:pt x="108876" y="108881"/>
                    </a:cubicBezTo>
                    <a:cubicBezTo>
                      <a:pt x="97215" y="120542"/>
                      <a:pt x="81247" y="127421"/>
                      <a:pt x="64110" y="127421"/>
                    </a:cubicBezTo>
                    <a:lnTo>
                      <a:pt x="64102" y="127421"/>
                    </a:lnTo>
                    <a:cubicBezTo>
                      <a:pt x="47312" y="127421"/>
                      <a:pt x="31207" y="120752"/>
                      <a:pt x="19336" y="108881"/>
                    </a:cubicBezTo>
                    <a:lnTo>
                      <a:pt x="19328" y="108873"/>
                    </a:lnTo>
                    <a:cubicBezTo>
                      <a:pt x="7457" y="97002"/>
                      <a:pt x="788" y="80897"/>
                      <a:pt x="788" y="64107"/>
                    </a:cubicBezTo>
                    <a:lnTo>
                      <a:pt x="788" y="64099"/>
                    </a:lnTo>
                    <a:cubicBezTo>
                      <a:pt x="788" y="29132"/>
                      <a:pt x="29134" y="785"/>
                      <a:pt x="64102" y="785"/>
                    </a:cubicBezTo>
                    <a:lnTo>
                      <a:pt x="64110" y="785"/>
                    </a:lnTo>
                    <a:cubicBezTo>
                      <a:pt x="99078" y="793"/>
                      <a:pt x="127424" y="29140"/>
                      <a:pt x="127424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09E75657-F2BA-400D-630B-98B0D7F9D70C}"/>
                  </a:ext>
                </a:extLst>
              </p:cNvPr>
              <p:cNvSpPr/>
              <p:nvPr/>
            </p:nvSpPr>
            <p:spPr>
              <a:xfrm rot="10800000" flipV="1">
                <a:off x="8495191" y="6628578"/>
                <a:ext cx="126636" cy="126636"/>
              </a:xfrm>
              <a:custGeom>
                <a:avLst/>
                <a:gdLst>
                  <a:gd name="connsiteX0" fmla="*/ 127506 w 126636"/>
                  <a:gd name="connsiteY0" fmla="*/ 64107 h 126636"/>
                  <a:gd name="connsiteX1" fmla="*/ 108958 w 126636"/>
                  <a:gd name="connsiteY1" fmla="*/ 108881 h 126636"/>
                  <a:gd name="connsiteX2" fmla="*/ 64192 w 126636"/>
                  <a:gd name="connsiteY2" fmla="*/ 127421 h 126636"/>
                  <a:gd name="connsiteX3" fmla="*/ 64184 w 126636"/>
                  <a:gd name="connsiteY3" fmla="*/ 127421 h 126636"/>
                  <a:gd name="connsiteX4" fmla="*/ 19418 w 126636"/>
                  <a:gd name="connsiteY4" fmla="*/ 108881 h 126636"/>
                  <a:gd name="connsiteX5" fmla="*/ 19410 w 126636"/>
                  <a:gd name="connsiteY5" fmla="*/ 108873 h 126636"/>
                  <a:gd name="connsiteX6" fmla="*/ 870 w 126636"/>
                  <a:gd name="connsiteY6" fmla="*/ 64107 h 126636"/>
                  <a:gd name="connsiteX7" fmla="*/ 870 w 126636"/>
                  <a:gd name="connsiteY7" fmla="*/ 64099 h 126636"/>
                  <a:gd name="connsiteX8" fmla="*/ 64184 w 126636"/>
                  <a:gd name="connsiteY8" fmla="*/ 785 h 126636"/>
                  <a:gd name="connsiteX9" fmla="*/ 64192 w 126636"/>
                  <a:gd name="connsiteY9" fmla="*/ 785 h 126636"/>
                  <a:gd name="connsiteX10" fmla="*/ 127506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4107"/>
                    </a:moveTo>
                    <a:cubicBezTo>
                      <a:pt x="127506" y="81333"/>
                      <a:pt x="120571" y="97260"/>
                      <a:pt x="108958" y="108881"/>
                    </a:cubicBezTo>
                    <a:cubicBezTo>
                      <a:pt x="97345" y="120494"/>
                      <a:pt x="81418" y="127421"/>
                      <a:pt x="64192" y="127421"/>
                    </a:cubicBezTo>
                    <a:lnTo>
                      <a:pt x="64184" y="127421"/>
                    </a:lnTo>
                    <a:cubicBezTo>
                      <a:pt x="47394" y="127421"/>
                      <a:pt x="31289" y="120752"/>
                      <a:pt x="19418" y="108881"/>
                    </a:cubicBezTo>
                    <a:lnTo>
                      <a:pt x="19410" y="108873"/>
                    </a:lnTo>
                    <a:cubicBezTo>
                      <a:pt x="7540" y="97002"/>
                      <a:pt x="870" y="80897"/>
                      <a:pt x="870" y="64107"/>
                    </a:cubicBezTo>
                    <a:lnTo>
                      <a:pt x="870" y="64099"/>
                    </a:lnTo>
                    <a:cubicBezTo>
                      <a:pt x="870" y="29132"/>
                      <a:pt x="29217" y="785"/>
                      <a:pt x="64184" y="785"/>
                    </a:cubicBezTo>
                    <a:lnTo>
                      <a:pt x="64192" y="785"/>
                    </a:lnTo>
                    <a:cubicBezTo>
                      <a:pt x="99159" y="793"/>
                      <a:pt x="127506" y="29140"/>
                      <a:pt x="127506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BA92D5BE-7444-5DF3-614A-83AE3640D06E}"/>
                  </a:ext>
                </a:extLst>
              </p:cNvPr>
              <p:cNvSpPr/>
              <p:nvPr/>
            </p:nvSpPr>
            <p:spPr>
              <a:xfrm rot="10800000" flipV="1">
                <a:off x="8778817" y="6628578"/>
                <a:ext cx="126636" cy="126636"/>
              </a:xfrm>
              <a:custGeom>
                <a:avLst/>
                <a:gdLst>
                  <a:gd name="connsiteX0" fmla="*/ 127589 w 126636"/>
                  <a:gd name="connsiteY0" fmla="*/ 64107 h 126636"/>
                  <a:gd name="connsiteX1" fmla="*/ 109040 w 126636"/>
                  <a:gd name="connsiteY1" fmla="*/ 108881 h 126636"/>
                  <a:gd name="connsiteX2" fmla="*/ 64274 w 126636"/>
                  <a:gd name="connsiteY2" fmla="*/ 127421 h 126636"/>
                  <a:gd name="connsiteX3" fmla="*/ 64267 w 126636"/>
                  <a:gd name="connsiteY3" fmla="*/ 127421 h 126636"/>
                  <a:gd name="connsiteX4" fmla="*/ 19501 w 126636"/>
                  <a:gd name="connsiteY4" fmla="*/ 108881 h 126636"/>
                  <a:gd name="connsiteX5" fmla="*/ 19493 w 126636"/>
                  <a:gd name="connsiteY5" fmla="*/ 108873 h 126636"/>
                  <a:gd name="connsiteX6" fmla="*/ 952 w 126636"/>
                  <a:gd name="connsiteY6" fmla="*/ 64107 h 126636"/>
                  <a:gd name="connsiteX7" fmla="*/ 952 w 126636"/>
                  <a:gd name="connsiteY7" fmla="*/ 64099 h 126636"/>
                  <a:gd name="connsiteX8" fmla="*/ 64267 w 126636"/>
                  <a:gd name="connsiteY8" fmla="*/ 785 h 126636"/>
                  <a:gd name="connsiteX9" fmla="*/ 64267 w 126636"/>
                  <a:gd name="connsiteY9" fmla="*/ 785 h 126636"/>
                  <a:gd name="connsiteX10" fmla="*/ 127589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4107"/>
                    </a:moveTo>
                    <a:cubicBezTo>
                      <a:pt x="127589" y="81421"/>
                      <a:pt x="120605" y="97316"/>
                      <a:pt x="109040" y="108881"/>
                    </a:cubicBezTo>
                    <a:cubicBezTo>
                      <a:pt x="97476" y="120437"/>
                      <a:pt x="81581" y="127421"/>
                      <a:pt x="64274" y="127421"/>
                    </a:cubicBezTo>
                    <a:lnTo>
                      <a:pt x="64267" y="127421"/>
                    </a:lnTo>
                    <a:cubicBezTo>
                      <a:pt x="47476" y="127421"/>
                      <a:pt x="31371" y="120752"/>
                      <a:pt x="19501" y="108881"/>
                    </a:cubicBezTo>
                    <a:lnTo>
                      <a:pt x="19493" y="108873"/>
                    </a:lnTo>
                    <a:cubicBezTo>
                      <a:pt x="7621" y="97002"/>
                      <a:pt x="952" y="80897"/>
                      <a:pt x="952" y="64107"/>
                    </a:cubicBezTo>
                    <a:lnTo>
                      <a:pt x="952" y="64099"/>
                    </a:lnTo>
                    <a:cubicBezTo>
                      <a:pt x="952" y="29132"/>
                      <a:pt x="29299" y="785"/>
                      <a:pt x="64267" y="785"/>
                    </a:cubicBezTo>
                    <a:lnTo>
                      <a:pt x="64267" y="785"/>
                    </a:lnTo>
                    <a:cubicBezTo>
                      <a:pt x="99234" y="793"/>
                      <a:pt x="127589" y="29140"/>
                      <a:pt x="127589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6D63DAD8-522A-54A6-910D-D87FFFFC7F82}"/>
                  </a:ext>
                </a:extLst>
              </p:cNvPr>
              <p:cNvSpPr/>
              <p:nvPr/>
            </p:nvSpPr>
            <p:spPr>
              <a:xfrm rot="10800000" flipV="1">
                <a:off x="9062452" y="6628578"/>
                <a:ext cx="126627" cy="126636"/>
              </a:xfrm>
              <a:custGeom>
                <a:avLst/>
                <a:gdLst>
                  <a:gd name="connsiteX0" fmla="*/ 127663 w 126627"/>
                  <a:gd name="connsiteY0" fmla="*/ 64107 h 126636"/>
                  <a:gd name="connsiteX1" fmla="*/ 109123 w 126627"/>
                  <a:gd name="connsiteY1" fmla="*/ 108881 h 126636"/>
                  <a:gd name="connsiteX2" fmla="*/ 64357 w 126627"/>
                  <a:gd name="connsiteY2" fmla="*/ 127421 h 126636"/>
                  <a:gd name="connsiteX3" fmla="*/ 64349 w 126627"/>
                  <a:gd name="connsiteY3" fmla="*/ 127421 h 126636"/>
                  <a:gd name="connsiteX4" fmla="*/ 19583 w 126627"/>
                  <a:gd name="connsiteY4" fmla="*/ 108889 h 126636"/>
                  <a:gd name="connsiteX5" fmla="*/ 19575 w 126627"/>
                  <a:gd name="connsiteY5" fmla="*/ 108881 h 126636"/>
                  <a:gd name="connsiteX6" fmla="*/ 1035 w 126627"/>
                  <a:gd name="connsiteY6" fmla="*/ 64107 h 126636"/>
                  <a:gd name="connsiteX7" fmla="*/ 1035 w 126627"/>
                  <a:gd name="connsiteY7" fmla="*/ 64107 h 126636"/>
                  <a:gd name="connsiteX8" fmla="*/ 64349 w 126627"/>
                  <a:gd name="connsiteY8" fmla="*/ 785 h 126636"/>
                  <a:gd name="connsiteX9" fmla="*/ 64349 w 126627"/>
                  <a:gd name="connsiteY9" fmla="*/ 785 h 126636"/>
                  <a:gd name="connsiteX10" fmla="*/ 127663 w 126627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4107"/>
                    </a:moveTo>
                    <a:cubicBezTo>
                      <a:pt x="127663" y="81502"/>
                      <a:pt x="120631" y="97365"/>
                      <a:pt x="109123" y="108881"/>
                    </a:cubicBezTo>
                    <a:cubicBezTo>
                      <a:pt x="97615" y="120389"/>
                      <a:pt x="81752" y="127421"/>
                      <a:pt x="64357" y="127421"/>
                    </a:cubicBezTo>
                    <a:lnTo>
                      <a:pt x="64349" y="127421"/>
                    </a:lnTo>
                    <a:cubicBezTo>
                      <a:pt x="47559" y="127421"/>
                      <a:pt x="31454" y="120752"/>
                      <a:pt x="19583" y="108889"/>
                    </a:cubicBezTo>
                    <a:lnTo>
                      <a:pt x="19575" y="108881"/>
                    </a:lnTo>
                    <a:cubicBezTo>
                      <a:pt x="7704" y="97002"/>
                      <a:pt x="1035" y="80897"/>
                      <a:pt x="1035" y="64107"/>
                    </a:cubicBezTo>
                    <a:lnTo>
                      <a:pt x="1035" y="64107"/>
                    </a:lnTo>
                    <a:cubicBezTo>
                      <a:pt x="1035" y="29140"/>
                      <a:pt x="29382" y="785"/>
                      <a:pt x="64349" y="785"/>
                    </a:cubicBezTo>
                    <a:lnTo>
                      <a:pt x="64349" y="785"/>
                    </a:lnTo>
                    <a:cubicBezTo>
                      <a:pt x="99316" y="793"/>
                      <a:pt x="127663" y="29140"/>
                      <a:pt x="127663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3102988E-DBC7-0AC0-EA90-76024ED9F650}"/>
                  </a:ext>
                </a:extLst>
              </p:cNvPr>
              <p:cNvSpPr/>
              <p:nvPr/>
            </p:nvSpPr>
            <p:spPr>
              <a:xfrm rot="10800000" flipV="1">
                <a:off x="9346079" y="6628578"/>
                <a:ext cx="126636" cy="126636"/>
              </a:xfrm>
              <a:custGeom>
                <a:avLst/>
                <a:gdLst>
                  <a:gd name="connsiteX0" fmla="*/ 127753 w 126636"/>
                  <a:gd name="connsiteY0" fmla="*/ 64107 h 126636"/>
                  <a:gd name="connsiteX1" fmla="*/ 109213 w 126636"/>
                  <a:gd name="connsiteY1" fmla="*/ 108881 h 126636"/>
                  <a:gd name="connsiteX2" fmla="*/ 64447 w 126636"/>
                  <a:gd name="connsiteY2" fmla="*/ 127421 h 126636"/>
                  <a:gd name="connsiteX3" fmla="*/ 64439 w 126636"/>
                  <a:gd name="connsiteY3" fmla="*/ 127421 h 126636"/>
                  <a:gd name="connsiteX4" fmla="*/ 19674 w 126636"/>
                  <a:gd name="connsiteY4" fmla="*/ 108889 h 126636"/>
                  <a:gd name="connsiteX5" fmla="*/ 19666 w 126636"/>
                  <a:gd name="connsiteY5" fmla="*/ 108881 h 126636"/>
                  <a:gd name="connsiteX6" fmla="*/ 1117 w 126636"/>
                  <a:gd name="connsiteY6" fmla="*/ 64107 h 126636"/>
                  <a:gd name="connsiteX7" fmla="*/ 1117 w 126636"/>
                  <a:gd name="connsiteY7" fmla="*/ 64107 h 126636"/>
                  <a:gd name="connsiteX8" fmla="*/ 64439 w 126636"/>
                  <a:gd name="connsiteY8" fmla="*/ 785 h 126636"/>
                  <a:gd name="connsiteX9" fmla="*/ 64439 w 126636"/>
                  <a:gd name="connsiteY9" fmla="*/ 785 h 126636"/>
                  <a:gd name="connsiteX10" fmla="*/ 127753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4107"/>
                    </a:moveTo>
                    <a:cubicBezTo>
                      <a:pt x="127753" y="81591"/>
                      <a:pt x="120665" y="97421"/>
                      <a:pt x="109213" y="108881"/>
                    </a:cubicBezTo>
                    <a:cubicBezTo>
                      <a:pt x="97754" y="120332"/>
                      <a:pt x="81931" y="127421"/>
                      <a:pt x="64447" y="127421"/>
                    </a:cubicBezTo>
                    <a:lnTo>
                      <a:pt x="64439" y="127421"/>
                    </a:lnTo>
                    <a:cubicBezTo>
                      <a:pt x="47649" y="127421"/>
                      <a:pt x="31544" y="120752"/>
                      <a:pt x="19674" y="108889"/>
                    </a:cubicBezTo>
                    <a:lnTo>
                      <a:pt x="19666" y="108881"/>
                    </a:lnTo>
                    <a:cubicBezTo>
                      <a:pt x="7795" y="97002"/>
                      <a:pt x="1117" y="80897"/>
                      <a:pt x="1117" y="64107"/>
                    </a:cubicBezTo>
                    <a:lnTo>
                      <a:pt x="1117" y="64107"/>
                    </a:lnTo>
                    <a:cubicBezTo>
                      <a:pt x="1117" y="29140"/>
                      <a:pt x="29472" y="785"/>
                      <a:pt x="64439" y="785"/>
                    </a:cubicBezTo>
                    <a:lnTo>
                      <a:pt x="64439" y="785"/>
                    </a:lnTo>
                    <a:cubicBezTo>
                      <a:pt x="99407" y="785"/>
                      <a:pt x="127753" y="29140"/>
                      <a:pt x="127753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33" name="任意多边形: 形状 432">
            <a:extLst>
              <a:ext uri="{FF2B5EF4-FFF2-40B4-BE49-F238E27FC236}">
                <a16:creationId xmlns:a16="http://schemas.microsoft.com/office/drawing/2014/main" id="{C5F891D0-9123-3402-8389-0201851849F6}"/>
              </a:ext>
            </a:extLst>
          </p:cNvPr>
          <p:cNvSpPr/>
          <p:nvPr/>
        </p:nvSpPr>
        <p:spPr>
          <a:xfrm>
            <a:off x="8988776" y="580455"/>
            <a:ext cx="347965" cy="347969"/>
          </a:xfrm>
          <a:custGeom>
            <a:avLst/>
            <a:gdLst>
              <a:gd name="connsiteX0" fmla="*/ 174143 w 347965"/>
              <a:gd name="connsiteY0" fmla="*/ -33 h 347969"/>
              <a:gd name="connsiteX1" fmla="*/ 157 w 347965"/>
              <a:gd name="connsiteY1" fmla="*/ 173949 h 347969"/>
              <a:gd name="connsiteX2" fmla="*/ 157 w 347965"/>
              <a:gd name="connsiteY2" fmla="*/ 173952 h 347969"/>
              <a:gd name="connsiteX3" fmla="*/ 174140 w 347965"/>
              <a:gd name="connsiteY3" fmla="*/ 347937 h 347969"/>
              <a:gd name="connsiteX4" fmla="*/ 174143 w 347965"/>
              <a:gd name="connsiteY4" fmla="*/ 347937 h 347969"/>
              <a:gd name="connsiteX5" fmla="*/ 348123 w 347965"/>
              <a:gd name="connsiteY5" fmla="*/ 173952 h 347969"/>
              <a:gd name="connsiteX6" fmla="*/ 174143 w 347965"/>
              <a:gd name="connsiteY6" fmla="*/ -33 h 347969"/>
              <a:gd name="connsiteX7" fmla="*/ 173825 w 347965"/>
              <a:gd name="connsiteY7" fmla="*/ 32917 h 347969"/>
              <a:gd name="connsiteX8" fmla="*/ 173921 w 347965"/>
              <a:gd name="connsiteY8" fmla="*/ 32917 h 347969"/>
              <a:gd name="connsiteX9" fmla="*/ 174161 w 347965"/>
              <a:gd name="connsiteY9" fmla="*/ 32917 h 347969"/>
              <a:gd name="connsiteX10" fmla="*/ 315196 w 347965"/>
              <a:gd name="connsiteY10" fmla="*/ 173950 h 347969"/>
              <a:gd name="connsiteX11" fmla="*/ 315196 w 347965"/>
              <a:gd name="connsiteY11" fmla="*/ 173952 h 347969"/>
              <a:gd name="connsiteX12" fmla="*/ 174163 w 347965"/>
              <a:gd name="connsiteY12" fmla="*/ 314986 h 347969"/>
              <a:gd name="connsiteX13" fmla="*/ 174161 w 347965"/>
              <a:gd name="connsiteY13" fmla="*/ 314986 h 347969"/>
              <a:gd name="connsiteX14" fmla="*/ 33126 w 347965"/>
              <a:gd name="connsiteY14" fmla="*/ 173953 h 347969"/>
              <a:gd name="connsiteX15" fmla="*/ 33126 w 347965"/>
              <a:gd name="connsiteY15" fmla="*/ 173952 h 347969"/>
              <a:gd name="connsiteX16" fmla="*/ 173848 w 347965"/>
              <a:gd name="connsiteY16" fmla="*/ 32917 h 347969"/>
              <a:gd name="connsiteX17" fmla="*/ 174082 w 347965"/>
              <a:gd name="connsiteY17" fmla="*/ 70809 h 347969"/>
              <a:gd name="connsiteX18" fmla="*/ 70989 w 347965"/>
              <a:gd name="connsiteY18" fmla="*/ 173952 h 347969"/>
              <a:gd name="connsiteX19" fmla="*/ 174129 w 347965"/>
              <a:gd name="connsiteY19" fmla="*/ 277095 h 347969"/>
              <a:gd name="connsiteX20" fmla="*/ 174132 w 347965"/>
              <a:gd name="connsiteY20" fmla="*/ 277095 h 347969"/>
              <a:gd name="connsiteX21" fmla="*/ 277269 w 347965"/>
              <a:gd name="connsiteY21" fmla="*/ 173952 h 347969"/>
              <a:gd name="connsiteX22" fmla="*/ 174132 w 347965"/>
              <a:gd name="connsiteY22" fmla="*/ 70809 h 347969"/>
              <a:gd name="connsiteX23" fmla="*/ 174036 w 347965"/>
              <a:gd name="connsiteY23" fmla="*/ 70809 h 34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47965" h="347969">
                <a:moveTo>
                  <a:pt x="174143" y="-33"/>
                </a:moveTo>
                <a:cubicBezTo>
                  <a:pt x="78054" y="-34"/>
                  <a:pt x="158" y="77860"/>
                  <a:pt x="157" y="173949"/>
                </a:cubicBezTo>
                <a:cubicBezTo>
                  <a:pt x="157" y="173950"/>
                  <a:pt x="157" y="173951"/>
                  <a:pt x="157" y="173952"/>
                </a:cubicBezTo>
                <a:cubicBezTo>
                  <a:pt x="156" y="270041"/>
                  <a:pt x="78051" y="347936"/>
                  <a:pt x="174140" y="347937"/>
                </a:cubicBezTo>
                <a:cubicBezTo>
                  <a:pt x="174140" y="347937"/>
                  <a:pt x="174142" y="347937"/>
                  <a:pt x="174143" y="347937"/>
                </a:cubicBezTo>
                <a:cubicBezTo>
                  <a:pt x="270230" y="347935"/>
                  <a:pt x="348123" y="270040"/>
                  <a:pt x="348123" y="173952"/>
                </a:cubicBezTo>
                <a:cubicBezTo>
                  <a:pt x="348123" y="77864"/>
                  <a:pt x="270230" y="-31"/>
                  <a:pt x="174143" y="-33"/>
                </a:cubicBezTo>
                <a:close/>
                <a:moveTo>
                  <a:pt x="173825" y="32917"/>
                </a:moveTo>
                <a:cubicBezTo>
                  <a:pt x="173857" y="32917"/>
                  <a:pt x="173888" y="32917"/>
                  <a:pt x="173921" y="32917"/>
                </a:cubicBezTo>
                <a:cubicBezTo>
                  <a:pt x="174000" y="32917"/>
                  <a:pt x="174080" y="32917"/>
                  <a:pt x="174161" y="32917"/>
                </a:cubicBezTo>
                <a:cubicBezTo>
                  <a:pt x="252052" y="32917"/>
                  <a:pt x="315195" y="96059"/>
                  <a:pt x="315196" y="173950"/>
                </a:cubicBezTo>
                <a:cubicBezTo>
                  <a:pt x="315196" y="173951"/>
                  <a:pt x="315196" y="173951"/>
                  <a:pt x="315196" y="173952"/>
                </a:cubicBezTo>
                <a:cubicBezTo>
                  <a:pt x="315197" y="251843"/>
                  <a:pt x="252054" y="314986"/>
                  <a:pt x="174163" y="314986"/>
                </a:cubicBezTo>
                <a:cubicBezTo>
                  <a:pt x="174162" y="314986"/>
                  <a:pt x="174162" y="314986"/>
                  <a:pt x="174161" y="314986"/>
                </a:cubicBezTo>
                <a:cubicBezTo>
                  <a:pt x="96270" y="314987"/>
                  <a:pt x="33127" y="251844"/>
                  <a:pt x="33126" y="173953"/>
                </a:cubicBezTo>
                <a:cubicBezTo>
                  <a:pt x="33126" y="173953"/>
                  <a:pt x="33126" y="173952"/>
                  <a:pt x="33126" y="173952"/>
                </a:cubicBezTo>
                <a:cubicBezTo>
                  <a:pt x="33126" y="96183"/>
                  <a:pt x="96079" y="33089"/>
                  <a:pt x="173848" y="32917"/>
                </a:cubicBezTo>
                <a:close/>
                <a:moveTo>
                  <a:pt x="174082" y="70809"/>
                </a:moveTo>
                <a:cubicBezTo>
                  <a:pt x="117137" y="70836"/>
                  <a:pt x="70988" y="117007"/>
                  <a:pt x="70989" y="173952"/>
                </a:cubicBezTo>
                <a:cubicBezTo>
                  <a:pt x="70988" y="230915"/>
                  <a:pt x="117166" y="277094"/>
                  <a:pt x="174129" y="277095"/>
                </a:cubicBezTo>
                <a:cubicBezTo>
                  <a:pt x="174130" y="277095"/>
                  <a:pt x="174131" y="277095"/>
                  <a:pt x="174132" y="277095"/>
                </a:cubicBezTo>
                <a:cubicBezTo>
                  <a:pt x="231094" y="277092"/>
                  <a:pt x="277270" y="230914"/>
                  <a:pt x="277269" y="173952"/>
                </a:cubicBezTo>
                <a:cubicBezTo>
                  <a:pt x="277270" y="116989"/>
                  <a:pt x="231094" y="70811"/>
                  <a:pt x="174132" y="70809"/>
                </a:cubicBezTo>
                <a:cubicBezTo>
                  <a:pt x="174099" y="70809"/>
                  <a:pt x="174068" y="70809"/>
                  <a:pt x="174036" y="70809"/>
                </a:cubicBezTo>
                <a:close/>
              </a:path>
            </a:pathLst>
          </a:custGeom>
          <a:solidFill>
            <a:srgbClr val="FFCC00"/>
          </a:solidFill>
          <a:ln w="8543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4" name="任意多边形: 形状 433">
            <a:extLst>
              <a:ext uri="{FF2B5EF4-FFF2-40B4-BE49-F238E27FC236}">
                <a16:creationId xmlns:a16="http://schemas.microsoft.com/office/drawing/2014/main" id="{7D48FF69-C779-656C-CA81-EE9E02CE5A37}"/>
              </a:ext>
            </a:extLst>
          </p:cNvPr>
          <p:cNvSpPr/>
          <p:nvPr/>
        </p:nvSpPr>
        <p:spPr>
          <a:xfrm>
            <a:off x="11458165" y="363682"/>
            <a:ext cx="453786" cy="453774"/>
          </a:xfrm>
          <a:custGeom>
            <a:avLst/>
            <a:gdLst>
              <a:gd name="connsiteX0" fmla="*/ 287821 w 453786"/>
              <a:gd name="connsiteY0" fmla="*/ -29 h 453774"/>
              <a:gd name="connsiteX1" fmla="*/ 287821 w 453786"/>
              <a:gd name="connsiteY1" fmla="*/ 56 h 453774"/>
              <a:gd name="connsiteX2" fmla="*/ 287821 w 453786"/>
              <a:gd name="connsiteY2" fmla="*/ -29 h 453774"/>
              <a:gd name="connsiteX3" fmla="*/ 287821 w 453786"/>
              <a:gd name="connsiteY3" fmla="*/ 56 h 453774"/>
              <a:gd name="connsiteX4" fmla="*/ 61024 w 453786"/>
              <a:gd name="connsiteY4" fmla="*/ 60827 h 453774"/>
              <a:gd name="connsiteX5" fmla="*/ 253 w 453786"/>
              <a:gd name="connsiteY5" fmla="*/ 287623 h 453774"/>
              <a:gd name="connsiteX6" fmla="*/ 166282 w 453786"/>
              <a:gd name="connsiteY6" fmla="*/ 453650 h 453774"/>
              <a:gd name="connsiteX7" fmla="*/ 393077 w 453786"/>
              <a:gd name="connsiteY7" fmla="*/ 392879 h 453774"/>
              <a:gd name="connsiteX8" fmla="*/ 453848 w 453786"/>
              <a:gd name="connsiteY8" fmla="*/ 166083 h 453774"/>
              <a:gd name="connsiteX9" fmla="*/ 287821 w 453786"/>
              <a:gd name="connsiteY9" fmla="*/ 56 h 453774"/>
              <a:gd name="connsiteX10" fmla="*/ 453848 w 453786"/>
              <a:gd name="connsiteY10" fmla="*/ 166083 h 453774"/>
              <a:gd name="connsiteX11" fmla="*/ 453944 w 453786"/>
              <a:gd name="connsiteY11" fmla="*/ 166065 h 453774"/>
              <a:gd name="connsiteX12" fmla="*/ 453848 w 453786"/>
              <a:gd name="connsiteY12" fmla="*/ 166083 h 453774"/>
              <a:gd name="connsiteX13" fmla="*/ 393077 w 453786"/>
              <a:gd name="connsiteY13" fmla="*/ 392879 h 453774"/>
              <a:gd name="connsiteX14" fmla="*/ 393173 w 453786"/>
              <a:gd name="connsiteY14" fmla="*/ 392939 h 453774"/>
              <a:gd name="connsiteX15" fmla="*/ 393077 w 453786"/>
              <a:gd name="connsiteY15" fmla="*/ 392879 h 453774"/>
              <a:gd name="connsiteX16" fmla="*/ 166282 w 453786"/>
              <a:gd name="connsiteY16" fmla="*/ 453650 h 453774"/>
              <a:gd name="connsiteX17" fmla="*/ 166282 w 453786"/>
              <a:gd name="connsiteY17" fmla="*/ 453737 h 453774"/>
              <a:gd name="connsiteX18" fmla="*/ 166282 w 453786"/>
              <a:gd name="connsiteY18" fmla="*/ 453650 h 453774"/>
              <a:gd name="connsiteX19" fmla="*/ 253 w 453786"/>
              <a:gd name="connsiteY19" fmla="*/ 287623 h 453774"/>
              <a:gd name="connsiteX20" fmla="*/ 157 w 453786"/>
              <a:gd name="connsiteY20" fmla="*/ 287641 h 453774"/>
              <a:gd name="connsiteX21" fmla="*/ 253 w 453786"/>
              <a:gd name="connsiteY21" fmla="*/ 287623 h 453774"/>
              <a:gd name="connsiteX22" fmla="*/ 61024 w 453786"/>
              <a:gd name="connsiteY22" fmla="*/ 60827 h 453774"/>
              <a:gd name="connsiteX23" fmla="*/ 60928 w 453786"/>
              <a:gd name="connsiteY23" fmla="*/ 60763 h 453774"/>
              <a:gd name="connsiteX24" fmla="*/ 61024 w 453786"/>
              <a:gd name="connsiteY24" fmla="*/ 60827 h 453774"/>
              <a:gd name="connsiteX25" fmla="*/ 280146 w 453786"/>
              <a:gd name="connsiteY25" fmla="*/ 28699 h 453774"/>
              <a:gd name="connsiteX26" fmla="*/ 280146 w 453786"/>
              <a:gd name="connsiteY26" fmla="*/ 28774 h 453774"/>
              <a:gd name="connsiteX27" fmla="*/ 425151 w 453786"/>
              <a:gd name="connsiteY27" fmla="*/ 173777 h 453774"/>
              <a:gd name="connsiteX28" fmla="*/ 425247 w 453786"/>
              <a:gd name="connsiteY28" fmla="*/ 173759 h 453774"/>
              <a:gd name="connsiteX29" fmla="*/ 425151 w 453786"/>
              <a:gd name="connsiteY29" fmla="*/ 173777 h 453774"/>
              <a:gd name="connsiteX30" fmla="*/ 425149 w 453786"/>
              <a:gd name="connsiteY30" fmla="*/ 173775 h 453774"/>
              <a:gd name="connsiteX31" fmla="*/ 372075 w 453786"/>
              <a:gd name="connsiteY31" fmla="*/ 371856 h 453774"/>
              <a:gd name="connsiteX32" fmla="*/ 372171 w 453786"/>
              <a:gd name="connsiteY32" fmla="*/ 371916 h 453774"/>
              <a:gd name="connsiteX33" fmla="*/ 372075 w 453786"/>
              <a:gd name="connsiteY33" fmla="*/ 371856 h 453774"/>
              <a:gd name="connsiteX34" fmla="*/ 173995 w 453786"/>
              <a:gd name="connsiteY34" fmla="*/ 424932 h 453774"/>
              <a:gd name="connsiteX35" fmla="*/ 173995 w 453786"/>
              <a:gd name="connsiteY35" fmla="*/ 425009 h 453774"/>
              <a:gd name="connsiteX36" fmla="*/ 173995 w 453786"/>
              <a:gd name="connsiteY36" fmla="*/ 424932 h 453774"/>
              <a:gd name="connsiteX37" fmla="*/ 28990 w 453786"/>
              <a:gd name="connsiteY37" fmla="*/ 279927 h 453774"/>
              <a:gd name="connsiteX38" fmla="*/ 28894 w 453786"/>
              <a:gd name="connsiteY38" fmla="*/ 279945 h 453774"/>
              <a:gd name="connsiteX39" fmla="*/ 28990 w 453786"/>
              <a:gd name="connsiteY39" fmla="*/ 279927 h 453774"/>
              <a:gd name="connsiteX40" fmla="*/ 82066 w 453786"/>
              <a:gd name="connsiteY40" fmla="*/ 81848 h 453774"/>
              <a:gd name="connsiteX41" fmla="*/ 81970 w 453786"/>
              <a:gd name="connsiteY41" fmla="*/ 81794 h 453774"/>
              <a:gd name="connsiteX42" fmla="*/ 82066 w 453786"/>
              <a:gd name="connsiteY42" fmla="*/ 81848 h 453774"/>
              <a:gd name="connsiteX43" fmla="*/ 280143 w 453786"/>
              <a:gd name="connsiteY43" fmla="*/ 28772 h 453774"/>
              <a:gd name="connsiteX44" fmla="*/ 280143 w 453786"/>
              <a:gd name="connsiteY44" fmla="*/ 28697 h 453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53786" h="453774">
                <a:moveTo>
                  <a:pt x="287821" y="-29"/>
                </a:moveTo>
                <a:cubicBezTo>
                  <a:pt x="287821" y="-45"/>
                  <a:pt x="287725" y="-14"/>
                  <a:pt x="287821" y="56"/>
                </a:cubicBezTo>
                <a:cubicBezTo>
                  <a:pt x="287917" y="15"/>
                  <a:pt x="287917" y="-16"/>
                  <a:pt x="287821" y="-29"/>
                </a:cubicBezTo>
                <a:close/>
                <a:moveTo>
                  <a:pt x="287821" y="56"/>
                </a:moveTo>
                <a:cubicBezTo>
                  <a:pt x="283878" y="2710"/>
                  <a:pt x="65765" y="61154"/>
                  <a:pt x="61024" y="60827"/>
                </a:cubicBezTo>
                <a:cubicBezTo>
                  <a:pt x="61341" y="65599"/>
                  <a:pt x="2906" y="283680"/>
                  <a:pt x="253" y="287623"/>
                </a:cubicBezTo>
                <a:cubicBezTo>
                  <a:pt x="4523" y="289711"/>
                  <a:pt x="164194" y="449380"/>
                  <a:pt x="166282" y="453650"/>
                </a:cubicBezTo>
                <a:cubicBezTo>
                  <a:pt x="170251" y="450989"/>
                  <a:pt x="388335" y="392553"/>
                  <a:pt x="393077" y="392879"/>
                </a:cubicBezTo>
                <a:cubicBezTo>
                  <a:pt x="392759" y="388108"/>
                  <a:pt x="451186" y="170054"/>
                  <a:pt x="453848" y="166083"/>
                </a:cubicBezTo>
                <a:cubicBezTo>
                  <a:pt x="449579" y="163996"/>
                  <a:pt x="289940" y="4357"/>
                  <a:pt x="287821" y="56"/>
                </a:cubicBezTo>
                <a:close/>
                <a:moveTo>
                  <a:pt x="453848" y="166083"/>
                </a:moveTo>
                <a:cubicBezTo>
                  <a:pt x="453944" y="166119"/>
                  <a:pt x="453944" y="166113"/>
                  <a:pt x="453944" y="166065"/>
                </a:cubicBezTo>
                <a:cubicBezTo>
                  <a:pt x="453944" y="166017"/>
                  <a:pt x="453944" y="166029"/>
                  <a:pt x="453848" y="166083"/>
                </a:cubicBezTo>
                <a:close/>
                <a:moveTo>
                  <a:pt x="393077" y="392879"/>
                </a:moveTo>
                <a:cubicBezTo>
                  <a:pt x="393082" y="392956"/>
                  <a:pt x="393077" y="392978"/>
                  <a:pt x="393173" y="392939"/>
                </a:cubicBezTo>
                <a:cubicBezTo>
                  <a:pt x="393173" y="392903"/>
                  <a:pt x="393173" y="392879"/>
                  <a:pt x="393077" y="392879"/>
                </a:cubicBezTo>
                <a:close/>
                <a:moveTo>
                  <a:pt x="166282" y="453650"/>
                </a:moveTo>
                <a:cubicBezTo>
                  <a:pt x="166185" y="453686"/>
                  <a:pt x="166185" y="453717"/>
                  <a:pt x="166282" y="453737"/>
                </a:cubicBezTo>
                <a:cubicBezTo>
                  <a:pt x="166378" y="453755"/>
                  <a:pt x="166378" y="453719"/>
                  <a:pt x="166282" y="453650"/>
                </a:cubicBezTo>
                <a:close/>
                <a:moveTo>
                  <a:pt x="253" y="287623"/>
                </a:moveTo>
                <a:cubicBezTo>
                  <a:pt x="157" y="287593"/>
                  <a:pt x="157" y="287593"/>
                  <a:pt x="157" y="287641"/>
                </a:cubicBezTo>
                <a:cubicBezTo>
                  <a:pt x="157" y="287689"/>
                  <a:pt x="157" y="287677"/>
                  <a:pt x="253" y="287623"/>
                </a:cubicBezTo>
                <a:close/>
                <a:moveTo>
                  <a:pt x="61024" y="60827"/>
                </a:moveTo>
                <a:cubicBezTo>
                  <a:pt x="61018" y="60750"/>
                  <a:pt x="61024" y="60726"/>
                  <a:pt x="60928" y="60763"/>
                </a:cubicBezTo>
                <a:cubicBezTo>
                  <a:pt x="60928" y="60799"/>
                  <a:pt x="60928" y="60823"/>
                  <a:pt x="61024" y="60827"/>
                </a:cubicBezTo>
                <a:close/>
                <a:moveTo>
                  <a:pt x="280146" y="28699"/>
                </a:moveTo>
                <a:cubicBezTo>
                  <a:pt x="280146" y="28710"/>
                  <a:pt x="280146" y="28735"/>
                  <a:pt x="280146" y="28774"/>
                </a:cubicBezTo>
                <a:cubicBezTo>
                  <a:pt x="281968" y="32502"/>
                  <a:pt x="421391" y="171922"/>
                  <a:pt x="425151" y="173777"/>
                </a:cubicBezTo>
                <a:cubicBezTo>
                  <a:pt x="425151" y="173717"/>
                  <a:pt x="425247" y="173717"/>
                  <a:pt x="425247" y="173759"/>
                </a:cubicBezTo>
                <a:cubicBezTo>
                  <a:pt x="425247" y="173795"/>
                  <a:pt x="425247" y="173807"/>
                  <a:pt x="425151" y="173777"/>
                </a:cubicBezTo>
                <a:cubicBezTo>
                  <a:pt x="425151" y="173777"/>
                  <a:pt x="425149" y="173775"/>
                  <a:pt x="425149" y="173775"/>
                </a:cubicBezTo>
                <a:cubicBezTo>
                  <a:pt x="422831" y="177219"/>
                  <a:pt x="371789" y="367715"/>
                  <a:pt x="372075" y="371856"/>
                </a:cubicBezTo>
                <a:cubicBezTo>
                  <a:pt x="372171" y="371860"/>
                  <a:pt x="372171" y="371874"/>
                  <a:pt x="372171" y="371916"/>
                </a:cubicBezTo>
                <a:cubicBezTo>
                  <a:pt x="372171" y="371946"/>
                  <a:pt x="372075" y="371934"/>
                  <a:pt x="372075" y="371856"/>
                </a:cubicBezTo>
                <a:cubicBezTo>
                  <a:pt x="367933" y="371571"/>
                  <a:pt x="177466" y="422607"/>
                  <a:pt x="173995" y="424932"/>
                </a:cubicBezTo>
                <a:cubicBezTo>
                  <a:pt x="173995" y="424992"/>
                  <a:pt x="173995" y="425018"/>
                  <a:pt x="173995" y="425009"/>
                </a:cubicBezTo>
                <a:cubicBezTo>
                  <a:pt x="173995" y="424997"/>
                  <a:pt x="173995" y="424973"/>
                  <a:pt x="173995" y="424932"/>
                </a:cubicBezTo>
                <a:cubicBezTo>
                  <a:pt x="172172" y="421203"/>
                  <a:pt x="32720" y="281750"/>
                  <a:pt x="28990" y="279927"/>
                </a:cubicBezTo>
                <a:cubicBezTo>
                  <a:pt x="28990" y="279987"/>
                  <a:pt x="28894" y="279994"/>
                  <a:pt x="28894" y="279945"/>
                </a:cubicBezTo>
                <a:cubicBezTo>
                  <a:pt x="28894" y="279909"/>
                  <a:pt x="28894" y="279897"/>
                  <a:pt x="28990" y="279927"/>
                </a:cubicBezTo>
                <a:cubicBezTo>
                  <a:pt x="31309" y="276483"/>
                  <a:pt x="82343" y="86019"/>
                  <a:pt x="82066" y="81848"/>
                </a:cubicBezTo>
                <a:cubicBezTo>
                  <a:pt x="81970" y="81843"/>
                  <a:pt x="81970" y="81824"/>
                  <a:pt x="81970" y="81794"/>
                </a:cubicBezTo>
                <a:cubicBezTo>
                  <a:pt x="81970" y="81764"/>
                  <a:pt x="81970" y="81782"/>
                  <a:pt x="82066" y="81848"/>
                </a:cubicBezTo>
                <a:cubicBezTo>
                  <a:pt x="86238" y="82125"/>
                  <a:pt x="276673" y="31097"/>
                  <a:pt x="280143" y="28772"/>
                </a:cubicBezTo>
                <a:cubicBezTo>
                  <a:pt x="280143" y="28711"/>
                  <a:pt x="280143" y="28685"/>
                  <a:pt x="280143" y="28697"/>
                </a:cubicBezTo>
                <a:close/>
              </a:path>
            </a:pathLst>
          </a:custGeom>
          <a:solidFill>
            <a:srgbClr val="FFCC00"/>
          </a:solidFill>
          <a:ln w="15838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8A68F69-8B46-6CED-80E1-6DADFDA75C9C}"/>
              </a:ext>
            </a:extLst>
          </p:cNvPr>
          <p:cNvGrpSpPr/>
          <p:nvPr/>
        </p:nvGrpSpPr>
        <p:grpSpPr>
          <a:xfrm>
            <a:off x="10095090" y="537325"/>
            <a:ext cx="1287596" cy="1126316"/>
            <a:chOff x="10306458" y="877929"/>
            <a:chExt cx="1287596" cy="1126316"/>
          </a:xfrm>
        </p:grpSpPr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D06BE72C-74A9-BA2D-A802-88A51200F63C}"/>
                </a:ext>
              </a:extLst>
            </p:cNvPr>
            <p:cNvSpPr/>
            <p:nvPr/>
          </p:nvSpPr>
          <p:spPr>
            <a:xfrm>
              <a:off x="10522169" y="904674"/>
              <a:ext cx="1071885" cy="1071884"/>
            </a:xfrm>
            <a:custGeom>
              <a:avLst/>
              <a:gdLst>
                <a:gd name="connsiteX0" fmla="*/ 1072042 w 1071885"/>
                <a:gd name="connsiteY0" fmla="*/ 535909 h 1071884"/>
                <a:gd name="connsiteX1" fmla="*/ 536100 w 1071885"/>
                <a:gd name="connsiteY1" fmla="*/ 1071852 h 1071884"/>
                <a:gd name="connsiteX2" fmla="*/ 157 w 1071885"/>
                <a:gd name="connsiteY2" fmla="*/ 535909 h 1071884"/>
                <a:gd name="connsiteX3" fmla="*/ 536100 w 1071885"/>
                <a:gd name="connsiteY3" fmla="*/ -33 h 1071884"/>
                <a:gd name="connsiteX4" fmla="*/ 1072043 w 1071885"/>
                <a:gd name="connsiteY4" fmla="*/ 535909 h 107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1885" h="1071884">
                  <a:moveTo>
                    <a:pt x="1072042" y="535909"/>
                  </a:moveTo>
                  <a:cubicBezTo>
                    <a:pt x="1072042" y="831902"/>
                    <a:pt x="832092" y="1071852"/>
                    <a:pt x="536100" y="1071852"/>
                  </a:cubicBezTo>
                  <a:cubicBezTo>
                    <a:pt x="240107" y="1071852"/>
                    <a:pt x="157" y="831902"/>
                    <a:pt x="157" y="535909"/>
                  </a:cubicBezTo>
                  <a:cubicBezTo>
                    <a:pt x="157" y="239917"/>
                    <a:pt x="240107" y="-33"/>
                    <a:pt x="536100" y="-33"/>
                  </a:cubicBezTo>
                  <a:cubicBezTo>
                    <a:pt x="832092" y="-33"/>
                    <a:pt x="1072042" y="239916"/>
                    <a:pt x="1072043" y="535909"/>
                  </a:cubicBezTo>
                </a:path>
              </a:pathLst>
            </a:custGeom>
            <a:noFill/>
            <a:ln w="63500" cap="rnd">
              <a:solidFill>
                <a:srgbClr val="FF6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EEF937F9-4F8E-5431-42F1-F1D781D45DC6}"/>
                </a:ext>
              </a:extLst>
            </p:cNvPr>
            <p:cNvSpPr/>
            <p:nvPr/>
          </p:nvSpPr>
          <p:spPr>
            <a:xfrm>
              <a:off x="10306458" y="877929"/>
              <a:ext cx="1124854" cy="1126316"/>
            </a:xfrm>
            <a:custGeom>
              <a:avLst/>
              <a:gdLst>
                <a:gd name="connsiteX0" fmla="*/ 844120 w 1124854"/>
                <a:gd name="connsiteY0" fmla="*/ 74787 h 1126316"/>
                <a:gd name="connsiteX1" fmla="*/ 839269 w 1124854"/>
                <a:gd name="connsiteY1" fmla="*/ 72034 h 1126316"/>
                <a:gd name="connsiteX2" fmla="*/ 275863 w 1124854"/>
                <a:gd name="connsiteY2" fmla="*/ 1047882 h 1126316"/>
                <a:gd name="connsiteX3" fmla="*/ 281783 w 1124854"/>
                <a:gd name="connsiteY3" fmla="*/ 1051348 h 1126316"/>
                <a:gd name="connsiteX4" fmla="*/ 302250 w 1124854"/>
                <a:gd name="connsiteY4" fmla="*/ 1062604 h 1126316"/>
                <a:gd name="connsiteX5" fmla="*/ 865211 w 1124854"/>
                <a:gd name="connsiteY5" fmla="*/ 87526 h 1126316"/>
                <a:gd name="connsiteX6" fmla="*/ 845230 w 1124854"/>
                <a:gd name="connsiteY6" fmla="*/ 75428 h 1126316"/>
                <a:gd name="connsiteX7" fmla="*/ 844120 w 1124854"/>
                <a:gd name="connsiteY7" fmla="*/ 74787 h 1126316"/>
                <a:gd name="connsiteX8" fmla="*/ 773142 w 1124854"/>
                <a:gd name="connsiteY8" fmla="*/ 40394 h 1126316"/>
                <a:gd name="connsiteX9" fmla="*/ 744389 w 1124854"/>
                <a:gd name="connsiteY9" fmla="*/ 29767 h 1126316"/>
                <a:gd name="connsiteX10" fmla="*/ 191816 w 1124854"/>
                <a:gd name="connsiteY10" fmla="*/ 986854 h 1126316"/>
                <a:gd name="connsiteX11" fmla="*/ 215396 w 1124854"/>
                <a:gd name="connsiteY11" fmla="*/ 1006438 h 1126316"/>
                <a:gd name="connsiteX12" fmla="*/ 924594 w 1124854"/>
                <a:gd name="connsiteY12" fmla="*/ 130850 h 1126316"/>
                <a:gd name="connsiteX13" fmla="*/ 369460 w 1124854"/>
                <a:gd name="connsiteY13" fmla="*/ 1092370 h 1126316"/>
                <a:gd name="connsiteX14" fmla="*/ 398678 w 1124854"/>
                <a:gd name="connsiteY14" fmla="*/ 1102188 h 1126316"/>
                <a:gd name="connsiteX15" fmla="*/ 947705 w 1124854"/>
                <a:gd name="connsiteY15" fmla="*/ 151246 h 1126316"/>
                <a:gd name="connsiteX16" fmla="*/ 924593 w 1124854"/>
                <a:gd name="connsiteY16" fmla="*/ 130850 h 1126316"/>
                <a:gd name="connsiteX17" fmla="*/ 671217 w 1124854"/>
                <a:gd name="connsiteY17" fmla="*/ 10331 h 1126316"/>
                <a:gd name="connsiteX18" fmla="*/ 639366 w 1124854"/>
                <a:gd name="connsiteY18" fmla="*/ 5072 h 1126316"/>
                <a:gd name="connsiteX19" fmla="*/ 117919 w 1124854"/>
                <a:gd name="connsiteY19" fmla="*/ 908245 h 1126316"/>
                <a:gd name="connsiteX20" fmla="*/ 138401 w 1124854"/>
                <a:gd name="connsiteY20" fmla="*/ 933196 h 1126316"/>
                <a:gd name="connsiteX21" fmla="*/ 999919 w 1124854"/>
                <a:gd name="connsiteY21" fmla="*/ 206993 h 1126316"/>
                <a:gd name="connsiteX22" fmla="*/ 473064 w 1124854"/>
                <a:gd name="connsiteY22" fmla="*/ 1119532 h 1126316"/>
                <a:gd name="connsiteX23" fmla="*/ 505459 w 1124854"/>
                <a:gd name="connsiteY23" fmla="*/ 1123841 h 1126316"/>
                <a:gd name="connsiteX24" fmla="*/ 1019847 w 1124854"/>
                <a:gd name="connsiteY24" fmla="*/ 232897 h 1126316"/>
                <a:gd name="connsiteX25" fmla="*/ 999919 w 1124854"/>
                <a:gd name="connsiteY25" fmla="*/ 206993 h 1126316"/>
                <a:gd name="connsiteX26" fmla="*/ 557919 w 1124854"/>
                <a:gd name="connsiteY26" fmla="*/ -33 h 1126316"/>
                <a:gd name="connsiteX27" fmla="*/ 522171 w 1124854"/>
                <a:gd name="connsiteY27" fmla="*/ 1456 h 1126316"/>
                <a:gd name="connsiteX28" fmla="*/ 56192 w 1124854"/>
                <a:gd name="connsiteY28" fmla="*/ 808556 h 1126316"/>
                <a:gd name="connsiteX29" fmla="*/ 72774 w 1124854"/>
                <a:gd name="connsiteY29" fmla="*/ 840262 h 1126316"/>
                <a:gd name="connsiteX30" fmla="*/ 1063459 w 1124854"/>
                <a:gd name="connsiteY30" fmla="*/ 303539 h 1126316"/>
                <a:gd name="connsiteX31" fmla="*/ 588448 w 1124854"/>
                <a:gd name="connsiteY31" fmla="*/ 1126284 h 1126316"/>
                <a:gd name="connsiteX32" fmla="*/ 624953 w 1124854"/>
                <a:gd name="connsiteY32" fmla="*/ 1123476 h 1126316"/>
                <a:gd name="connsiteX33" fmla="*/ 1079278 w 1124854"/>
                <a:gd name="connsiteY33" fmla="*/ 336560 h 1126316"/>
                <a:gd name="connsiteX34" fmla="*/ 1063459 w 1124854"/>
                <a:gd name="connsiteY34" fmla="*/ 303539 h 1126316"/>
                <a:gd name="connsiteX35" fmla="*/ 429287 w 1124854"/>
                <a:gd name="connsiteY35" fmla="*/ 16161 h 1126316"/>
                <a:gd name="connsiteX36" fmla="*/ 387483 w 1124854"/>
                <a:gd name="connsiteY36" fmla="*/ 28141 h 1126316"/>
                <a:gd name="connsiteX37" fmla="*/ 11957 w 1124854"/>
                <a:gd name="connsiteY37" fmla="*/ 678571 h 1126316"/>
                <a:gd name="connsiteX38" fmla="*/ 22483 w 1124854"/>
                <a:gd name="connsiteY38" fmla="*/ 720767 h 1126316"/>
                <a:gd name="connsiteX39" fmla="*/ 1110575 w 1124854"/>
                <a:gd name="connsiteY39" fmla="*/ 428528 h 1126316"/>
                <a:gd name="connsiteX40" fmla="*/ 720247 w 1124854"/>
                <a:gd name="connsiteY40" fmla="*/ 1104596 h 1126316"/>
                <a:gd name="connsiteX41" fmla="*/ 763470 w 1124854"/>
                <a:gd name="connsiteY41" fmla="*/ 1090158 h 1126316"/>
                <a:gd name="connsiteX42" fmla="*/ 1119685 w 1124854"/>
                <a:gd name="connsiteY42" fmla="*/ 473176 h 1126316"/>
                <a:gd name="connsiteX43" fmla="*/ 1110575 w 1124854"/>
                <a:gd name="connsiteY43" fmla="*/ 428528 h 1126316"/>
                <a:gd name="connsiteX44" fmla="*/ 272691 w 1124854"/>
                <a:gd name="connsiteY44" fmla="*/ 80790 h 1126316"/>
                <a:gd name="connsiteX45" fmla="*/ 214619 w 1124854"/>
                <a:gd name="connsiteY45" fmla="*/ 120948 h 1126316"/>
                <a:gd name="connsiteX46" fmla="*/ 5899 w 1124854"/>
                <a:gd name="connsiteY46" fmla="*/ 482463 h 1126316"/>
                <a:gd name="connsiteX47" fmla="*/ 157 w 1124854"/>
                <a:gd name="connsiteY47" fmla="*/ 552834 h 1126316"/>
                <a:gd name="connsiteX48" fmla="*/ 1125011 w 1124854"/>
                <a:gd name="connsiteY48" fmla="*/ 610132 h 1126316"/>
                <a:gd name="connsiteX49" fmla="*/ 884741 w 1124854"/>
                <a:gd name="connsiteY49" fmla="*/ 1026293 h 1126316"/>
                <a:gd name="connsiteX50" fmla="*/ 950376 w 1124854"/>
                <a:gd name="connsiteY50" fmla="*/ 973029 h 1126316"/>
                <a:gd name="connsiteX51" fmla="*/ 1111697 w 1124854"/>
                <a:gd name="connsiteY51" fmla="*/ 693612 h 1126316"/>
                <a:gd name="connsiteX52" fmla="*/ 1125011 w 1124854"/>
                <a:gd name="connsiteY52" fmla="*/ 610132 h 1126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124854" h="1126316">
                  <a:moveTo>
                    <a:pt x="844120" y="74787"/>
                  </a:moveTo>
                  <a:cubicBezTo>
                    <a:pt x="842507" y="73861"/>
                    <a:pt x="840890" y="72944"/>
                    <a:pt x="839269" y="72034"/>
                  </a:cubicBezTo>
                  <a:lnTo>
                    <a:pt x="275863" y="1047882"/>
                  </a:lnTo>
                  <a:cubicBezTo>
                    <a:pt x="277829" y="1049050"/>
                    <a:pt x="279802" y="1050205"/>
                    <a:pt x="281783" y="1051348"/>
                  </a:cubicBezTo>
                  <a:cubicBezTo>
                    <a:pt x="288527" y="1055241"/>
                    <a:pt x="295351" y="1058994"/>
                    <a:pt x="302250" y="1062604"/>
                  </a:cubicBezTo>
                  <a:lnTo>
                    <a:pt x="865211" y="87526"/>
                  </a:lnTo>
                  <a:cubicBezTo>
                    <a:pt x="858635" y="83356"/>
                    <a:pt x="851973" y="79322"/>
                    <a:pt x="845230" y="75428"/>
                  </a:cubicBezTo>
                  <a:cubicBezTo>
                    <a:pt x="844860" y="75214"/>
                    <a:pt x="844489" y="75000"/>
                    <a:pt x="844120" y="74787"/>
                  </a:cubicBezTo>
                  <a:close/>
                  <a:moveTo>
                    <a:pt x="773142" y="40394"/>
                  </a:moveTo>
                  <a:cubicBezTo>
                    <a:pt x="763656" y="36591"/>
                    <a:pt x="754068" y="33048"/>
                    <a:pt x="744389" y="29767"/>
                  </a:cubicBezTo>
                  <a:lnTo>
                    <a:pt x="191816" y="986854"/>
                  </a:lnTo>
                  <a:cubicBezTo>
                    <a:pt x="199497" y="993594"/>
                    <a:pt x="207360" y="1000125"/>
                    <a:pt x="215396" y="1006438"/>
                  </a:cubicBezTo>
                  <a:close/>
                  <a:moveTo>
                    <a:pt x="924594" y="130850"/>
                  </a:moveTo>
                  <a:lnTo>
                    <a:pt x="369460" y="1092370"/>
                  </a:lnTo>
                  <a:cubicBezTo>
                    <a:pt x="379108" y="1095909"/>
                    <a:pt x="388851" y="1099183"/>
                    <a:pt x="398678" y="1102188"/>
                  </a:cubicBezTo>
                  <a:lnTo>
                    <a:pt x="947705" y="151246"/>
                  </a:lnTo>
                  <a:cubicBezTo>
                    <a:pt x="940188" y="144238"/>
                    <a:pt x="932482" y="137437"/>
                    <a:pt x="924593" y="130850"/>
                  </a:cubicBezTo>
                  <a:close/>
                  <a:moveTo>
                    <a:pt x="671217" y="10331"/>
                  </a:moveTo>
                  <a:cubicBezTo>
                    <a:pt x="660652" y="8274"/>
                    <a:pt x="650031" y="6521"/>
                    <a:pt x="639366" y="5072"/>
                  </a:cubicBezTo>
                  <a:lnTo>
                    <a:pt x="117919" y="908245"/>
                  </a:lnTo>
                  <a:cubicBezTo>
                    <a:pt x="124506" y="916756"/>
                    <a:pt x="131337" y="925076"/>
                    <a:pt x="138401" y="933196"/>
                  </a:cubicBezTo>
                  <a:close/>
                  <a:moveTo>
                    <a:pt x="999919" y="206993"/>
                  </a:moveTo>
                  <a:lnTo>
                    <a:pt x="473064" y="1119532"/>
                  </a:lnTo>
                  <a:cubicBezTo>
                    <a:pt x="483819" y="1121282"/>
                    <a:pt x="494622" y="1122719"/>
                    <a:pt x="505459" y="1123841"/>
                  </a:cubicBezTo>
                  <a:lnTo>
                    <a:pt x="1019847" y="232897"/>
                  </a:lnTo>
                  <a:cubicBezTo>
                    <a:pt x="1013456" y="224071"/>
                    <a:pt x="1006810" y="215433"/>
                    <a:pt x="999919" y="206993"/>
                  </a:cubicBezTo>
                  <a:close/>
                  <a:moveTo>
                    <a:pt x="557919" y="-33"/>
                  </a:moveTo>
                  <a:cubicBezTo>
                    <a:pt x="545990" y="85"/>
                    <a:pt x="534069" y="582"/>
                    <a:pt x="522171" y="1456"/>
                  </a:cubicBezTo>
                  <a:lnTo>
                    <a:pt x="56192" y="808556"/>
                  </a:lnTo>
                  <a:cubicBezTo>
                    <a:pt x="61382" y="819298"/>
                    <a:pt x="66912" y="829872"/>
                    <a:pt x="72774" y="840262"/>
                  </a:cubicBezTo>
                  <a:close/>
                  <a:moveTo>
                    <a:pt x="1063459" y="303539"/>
                  </a:moveTo>
                  <a:lnTo>
                    <a:pt x="588448" y="1126284"/>
                  </a:lnTo>
                  <a:cubicBezTo>
                    <a:pt x="600644" y="1125743"/>
                    <a:pt x="612818" y="1124807"/>
                    <a:pt x="624953" y="1123476"/>
                  </a:cubicBezTo>
                  <a:lnTo>
                    <a:pt x="1079278" y="336560"/>
                  </a:lnTo>
                  <a:cubicBezTo>
                    <a:pt x="1074364" y="325385"/>
                    <a:pt x="1069089" y="314372"/>
                    <a:pt x="1063459" y="303539"/>
                  </a:cubicBezTo>
                  <a:close/>
                  <a:moveTo>
                    <a:pt x="429287" y="16161"/>
                  </a:moveTo>
                  <a:cubicBezTo>
                    <a:pt x="415203" y="19615"/>
                    <a:pt x="401258" y="23611"/>
                    <a:pt x="387483" y="28141"/>
                  </a:cubicBezTo>
                  <a:lnTo>
                    <a:pt x="11957" y="678571"/>
                  </a:lnTo>
                  <a:cubicBezTo>
                    <a:pt x="14921" y="692766"/>
                    <a:pt x="18433" y="706842"/>
                    <a:pt x="22483" y="720767"/>
                  </a:cubicBezTo>
                  <a:close/>
                  <a:moveTo>
                    <a:pt x="1110575" y="428528"/>
                  </a:moveTo>
                  <a:lnTo>
                    <a:pt x="720247" y="1104596"/>
                  </a:lnTo>
                  <a:cubicBezTo>
                    <a:pt x="734843" y="1100368"/>
                    <a:pt x="749263" y="1095552"/>
                    <a:pt x="763470" y="1090158"/>
                  </a:cubicBezTo>
                  <a:lnTo>
                    <a:pt x="1119685" y="473176"/>
                  </a:lnTo>
                  <a:cubicBezTo>
                    <a:pt x="1117251" y="458177"/>
                    <a:pt x="1114212" y="443282"/>
                    <a:pt x="1110575" y="428528"/>
                  </a:cubicBezTo>
                  <a:close/>
                  <a:moveTo>
                    <a:pt x="272691" y="80790"/>
                  </a:moveTo>
                  <a:cubicBezTo>
                    <a:pt x="252513" y="92949"/>
                    <a:pt x="233118" y="106361"/>
                    <a:pt x="214619" y="120948"/>
                  </a:cubicBezTo>
                  <a:lnTo>
                    <a:pt x="5899" y="482463"/>
                  </a:lnTo>
                  <a:cubicBezTo>
                    <a:pt x="2516" y="505776"/>
                    <a:pt x="598" y="529280"/>
                    <a:pt x="157" y="552834"/>
                  </a:cubicBezTo>
                  <a:close/>
                  <a:moveTo>
                    <a:pt x="1125011" y="610132"/>
                  </a:moveTo>
                  <a:lnTo>
                    <a:pt x="884741" y="1026293"/>
                  </a:lnTo>
                  <a:cubicBezTo>
                    <a:pt x="907922" y="1010207"/>
                    <a:pt x="929863" y="992402"/>
                    <a:pt x="950376" y="973029"/>
                  </a:cubicBezTo>
                  <a:lnTo>
                    <a:pt x="1111697" y="693612"/>
                  </a:lnTo>
                  <a:cubicBezTo>
                    <a:pt x="1118220" y="666158"/>
                    <a:pt x="1122670" y="638253"/>
                    <a:pt x="1125011" y="610132"/>
                  </a:cubicBezTo>
                  <a:close/>
                </a:path>
              </a:pathLst>
            </a:custGeom>
            <a:solidFill>
              <a:srgbClr val="FFCC00"/>
            </a:solidFill>
            <a:ln w="68866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7" name="图形 214">
            <a:extLst>
              <a:ext uri="{FF2B5EF4-FFF2-40B4-BE49-F238E27FC236}">
                <a16:creationId xmlns:a16="http://schemas.microsoft.com/office/drawing/2014/main" id="{E11C787A-B58C-66E3-0A1C-536B6A6F84EB}"/>
              </a:ext>
            </a:extLst>
          </p:cNvPr>
          <p:cNvGrpSpPr/>
          <p:nvPr/>
        </p:nvGrpSpPr>
        <p:grpSpPr>
          <a:xfrm>
            <a:off x="10223596" y="-62970"/>
            <a:ext cx="352838" cy="352838"/>
            <a:chOff x="10338161" y="214909"/>
            <a:chExt cx="352838" cy="352838"/>
          </a:xfrm>
          <a:solidFill>
            <a:srgbClr val="FF6C00"/>
          </a:solidFill>
        </p:grpSpPr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BC64E38F-7C6D-79D3-77F9-EBB5960DA9C4}"/>
                </a:ext>
              </a:extLst>
            </p:cNvPr>
            <p:cNvSpPr/>
            <p:nvPr/>
          </p:nvSpPr>
          <p:spPr>
            <a:xfrm>
              <a:off x="10478641" y="214909"/>
              <a:ext cx="71876" cy="352838"/>
            </a:xfrm>
            <a:custGeom>
              <a:avLst/>
              <a:gdLst>
                <a:gd name="connsiteX0" fmla="*/ 157 w 71876"/>
                <a:gd name="connsiteY0" fmla="*/ -33 h 352838"/>
                <a:gd name="connsiteX1" fmla="*/ 72034 w 71876"/>
                <a:gd name="connsiteY1" fmla="*/ -33 h 352838"/>
                <a:gd name="connsiteX2" fmla="*/ 72034 w 71876"/>
                <a:gd name="connsiteY2" fmla="*/ 352805 h 352838"/>
                <a:gd name="connsiteX3" fmla="*/ 157 w 71876"/>
                <a:gd name="connsiteY3" fmla="*/ 352805 h 352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876" h="352838">
                  <a:moveTo>
                    <a:pt x="157" y="-33"/>
                  </a:moveTo>
                  <a:lnTo>
                    <a:pt x="72034" y="-33"/>
                  </a:lnTo>
                  <a:lnTo>
                    <a:pt x="72034" y="352805"/>
                  </a:lnTo>
                  <a:lnTo>
                    <a:pt x="157" y="352805"/>
                  </a:lnTo>
                  <a:close/>
                </a:path>
              </a:pathLst>
            </a:custGeom>
            <a:solidFill>
              <a:srgbClr val="FF6C00"/>
            </a:solidFill>
            <a:ln w="1258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E19EAE64-FB5A-7183-B3B8-DA378D3B613E}"/>
                </a:ext>
              </a:extLst>
            </p:cNvPr>
            <p:cNvSpPr/>
            <p:nvPr/>
          </p:nvSpPr>
          <p:spPr>
            <a:xfrm>
              <a:off x="10338161" y="355389"/>
              <a:ext cx="352838" cy="71877"/>
            </a:xfrm>
            <a:custGeom>
              <a:avLst/>
              <a:gdLst>
                <a:gd name="connsiteX0" fmla="*/ 157 w 352838"/>
                <a:gd name="connsiteY0" fmla="*/ 71845 h 71877"/>
                <a:gd name="connsiteX1" fmla="*/ 157 w 352838"/>
                <a:gd name="connsiteY1" fmla="*/ -33 h 71877"/>
                <a:gd name="connsiteX2" fmla="*/ 352996 w 352838"/>
                <a:gd name="connsiteY2" fmla="*/ -33 h 71877"/>
                <a:gd name="connsiteX3" fmla="*/ 352996 w 352838"/>
                <a:gd name="connsiteY3" fmla="*/ 71845 h 71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2838" h="71877">
                  <a:moveTo>
                    <a:pt x="157" y="71845"/>
                  </a:moveTo>
                  <a:lnTo>
                    <a:pt x="157" y="-33"/>
                  </a:lnTo>
                  <a:lnTo>
                    <a:pt x="352996" y="-33"/>
                  </a:lnTo>
                  <a:lnTo>
                    <a:pt x="352996" y="71845"/>
                  </a:lnTo>
                  <a:close/>
                </a:path>
              </a:pathLst>
            </a:custGeom>
            <a:solidFill>
              <a:srgbClr val="FF6C00"/>
            </a:solidFill>
            <a:ln w="1258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0" name="图形 214">
            <a:extLst>
              <a:ext uri="{FF2B5EF4-FFF2-40B4-BE49-F238E27FC236}">
                <a16:creationId xmlns:a16="http://schemas.microsoft.com/office/drawing/2014/main" id="{8E0780EC-A4E0-00A0-F7A7-FA4EF26244C9}"/>
              </a:ext>
            </a:extLst>
          </p:cNvPr>
          <p:cNvGrpSpPr/>
          <p:nvPr/>
        </p:nvGrpSpPr>
        <p:grpSpPr>
          <a:xfrm>
            <a:off x="10024397" y="2107802"/>
            <a:ext cx="270646" cy="270646"/>
            <a:chOff x="10104156" y="2285946"/>
            <a:chExt cx="270646" cy="270646"/>
          </a:xfrm>
          <a:solidFill>
            <a:srgbClr val="FF6C00"/>
          </a:solidFill>
        </p:grpSpPr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6A0B759E-DB24-57C4-41D0-7BB5DC03AFDA}"/>
                </a:ext>
              </a:extLst>
            </p:cNvPr>
            <p:cNvSpPr/>
            <p:nvPr/>
          </p:nvSpPr>
          <p:spPr>
            <a:xfrm>
              <a:off x="10104156" y="2285946"/>
              <a:ext cx="270646" cy="270646"/>
            </a:xfrm>
            <a:custGeom>
              <a:avLst/>
              <a:gdLst>
                <a:gd name="connsiteX0" fmla="*/ 225000 w 270646"/>
                <a:gd name="connsiteY0" fmla="*/ -33 h 270646"/>
                <a:gd name="connsiteX1" fmla="*/ 270804 w 270646"/>
                <a:gd name="connsiteY1" fmla="*/ 45770 h 270646"/>
                <a:gd name="connsiteX2" fmla="*/ 45961 w 270646"/>
                <a:gd name="connsiteY2" fmla="*/ 270614 h 270646"/>
                <a:gd name="connsiteX3" fmla="*/ 157 w 270646"/>
                <a:gd name="connsiteY3" fmla="*/ 224810 h 270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646" h="270646">
                  <a:moveTo>
                    <a:pt x="225000" y="-33"/>
                  </a:moveTo>
                  <a:lnTo>
                    <a:pt x="270804" y="45770"/>
                  </a:lnTo>
                  <a:lnTo>
                    <a:pt x="45961" y="270614"/>
                  </a:lnTo>
                  <a:lnTo>
                    <a:pt x="157" y="224810"/>
                  </a:lnTo>
                  <a:close/>
                </a:path>
              </a:pathLst>
            </a:custGeom>
            <a:solidFill>
              <a:srgbClr val="FF6C00"/>
            </a:solidFill>
            <a:ln w="1134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5443A7F1-DC47-C58B-B931-1EEC0F4AC8E1}"/>
                </a:ext>
              </a:extLst>
            </p:cNvPr>
            <p:cNvSpPr/>
            <p:nvPr/>
          </p:nvSpPr>
          <p:spPr>
            <a:xfrm>
              <a:off x="10104156" y="2285946"/>
              <a:ext cx="270646" cy="270646"/>
            </a:xfrm>
            <a:custGeom>
              <a:avLst/>
              <a:gdLst>
                <a:gd name="connsiteX0" fmla="*/ 157 w 270646"/>
                <a:gd name="connsiteY0" fmla="*/ 45770 h 270646"/>
                <a:gd name="connsiteX1" fmla="*/ 45961 w 270646"/>
                <a:gd name="connsiteY1" fmla="*/ -33 h 270646"/>
                <a:gd name="connsiteX2" fmla="*/ 270804 w 270646"/>
                <a:gd name="connsiteY2" fmla="*/ 224810 h 270646"/>
                <a:gd name="connsiteX3" fmla="*/ 225000 w 270646"/>
                <a:gd name="connsiteY3" fmla="*/ 270614 h 270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646" h="270646">
                  <a:moveTo>
                    <a:pt x="157" y="45770"/>
                  </a:moveTo>
                  <a:lnTo>
                    <a:pt x="45961" y="-33"/>
                  </a:lnTo>
                  <a:lnTo>
                    <a:pt x="270804" y="224810"/>
                  </a:lnTo>
                  <a:lnTo>
                    <a:pt x="225000" y="270614"/>
                  </a:lnTo>
                  <a:close/>
                </a:path>
              </a:pathLst>
            </a:custGeom>
            <a:solidFill>
              <a:srgbClr val="FF6C00"/>
            </a:solidFill>
            <a:ln w="1134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43" name="任意多边形: 形状 442">
            <a:extLst>
              <a:ext uri="{FF2B5EF4-FFF2-40B4-BE49-F238E27FC236}">
                <a16:creationId xmlns:a16="http://schemas.microsoft.com/office/drawing/2014/main" id="{453BD92A-9FE1-BBA6-25C6-DED2112B4A3B}"/>
              </a:ext>
            </a:extLst>
          </p:cNvPr>
          <p:cNvSpPr/>
          <p:nvPr/>
        </p:nvSpPr>
        <p:spPr>
          <a:xfrm>
            <a:off x="10982880" y="2250861"/>
            <a:ext cx="216439" cy="216439"/>
          </a:xfrm>
          <a:custGeom>
            <a:avLst/>
            <a:gdLst>
              <a:gd name="connsiteX0" fmla="*/ 216597 w 216439"/>
              <a:gd name="connsiteY0" fmla="*/ 108187 h 216439"/>
              <a:gd name="connsiteX1" fmla="*/ 108377 w 216439"/>
              <a:gd name="connsiteY1" fmla="*/ 216406 h 216439"/>
              <a:gd name="connsiteX2" fmla="*/ 157 w 216439"/>
              <a:gd name="connsiteY2" fmla="*/ 108187 h 216439"/>
              <a:gd name="connsiteX3" fmla="*/ 108377 w 216439"/>
              <a:gd name="connsiteY3" fmla="*/ -33 h 216439"/>
              <a:gd name="connsiteX4" fmla="*/ 216597 w 216439"/>
              <a:gd name="connsiteY4" fmla="*/ 108187 h 21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439" h="216439">
                <a:moveTo>
                  <a:pt x="216597" y="108187"/>
                </a:moveTo>
                <a:cubicBezTo>
                  <a:pt x="216597" y="167955"/>
                  <a:pt x="168145" y="216406"/>
                  <a:pt x="108377" y="216406"/>
                </a:cubicBezTo>
                <a:cubicBezTo>
                  <a:pt x="48609" y="216406"/>
                  <a:pt x="157" y="167955"/>
                  <a:pt x="157" y="108187"/>
                </a:cubicBezTo>
                <a:cubicBezTo>
                  <a:pt x="157" y="48419"/>
                  <a:pt x="48609" y="-33"/>
                  <a:pt x="108377" y="-33"/>
                </a:cubicBezTo>
                <a:cubicBezTo>
                  <a:pt x="168145" y="-33"/>
                  <a:pt x="216597" y="48419"/>
                  <a:pt x="216597" y="108187"/>
                </a:cubicBezTo>
              </a:path>
            </a:pathLst>
          </a:custGeom>
          <a:solidFill>
            <a:srgbClr val="FFCC00"/>
          </a:solidFill>
          <a:ln w="13227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4" name="任意多边形: 形状 443">
            <a:extLst>
              <a:ext uri="{FF2B5EF4-FFF2-40B4-BE49-F238E27FC236}">
                <a16:creationId xmlns:a16="http://schemas.microsoft.com/office/drawing/2014/main" id="{C063C401-82A4-3181-CDD3-7C33AA30AF4A}"/>
              </a:ext>
            </a:extLst>
          </p:cNvPr>
          <p:cNvSpPr/>
          <p:nvPr/>
        </p:nvSpPr>
        <p:spPr>
          <a:xfrm>
            <a:off x="11678285" y="1834129"/>
            <a:ext cx="286624" cy="286624"/>
          </a:xfrm>
          <a:custGeom>
            <a:avLst/>
            <a:gdLst>
              <a:gd name="connsiteX0" fmla="*/ 143468 w 286624"/>
              <a:gd name="connsiteY0" fmla="*/ -33 h 286624"/>
              <a:gd name="connsiteX1" fmla="*/ 157 w 286624"/>
              <a:gd name="connsiteY1" fmla="*/ 143280 h 286624"/>
              <a:gd name="connsiteX2" fmla="*/ 143468 w 286624"/>
              <a:gd name="connsiteY2" fmla="*/ 286591 h 286624"/>
              <a:gd name="connsiteX3" fmla="*/ 286782 w 286624"/>
              <a:gd name="connsiteY3" fmla="*/ 143280 h 286624"/>
              <a:gd name="connsiteX4" fmla="*/ 143468 w 286624"/>
              <a:gd name="connsiteY4" fmla="*/ 33220 h 286624"/>
              <a:gd name="connsiteX5" fmla="*/ 253529 w 286624"/>
              <a:gd name="connsiteY5" fmla="*/ 143280 h 286624"/>
              <a:gd name="connsiteX6" fmla="*/ 143468 w 286624"/>
              <a:gd name="connsiteY6" fmla="*/ 253339 h 286624"/>
              <a:gd name="connsiteX7" fmla="*/ 33410 w 286624"/>
              <a:gd name="connsiteY7" fmla="*/ 143280 h 286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6624" h="286624">
                <a:moveTo>
                  <a:pt x="143468" y="-33"/>
                </a:moveTo>
                <a:lnTo>
                  <a:pt x="157" y="143280"/>
                </a:lnTo>
                <a:lnTo>
                  <a:pt x="143468" y="286591"/>
                </a:lnTo>
                <a:lnTo>
                  <a:pt x="286782" y="143280"/>
                </a:lnTo>
                <a:close/>
                <a:moveTo>
                  <a:pt x="143468" y="33220"/>
                </a:moveTo>
                <a:lnTo>
                  <a:pt x="253529" y="143280"/>
                </a:lnTo>
                <a:lnTo>
                  <a:pt x="143468" y="253339"/>
                </a:lnTo>
                <a:lnTo>
                  <a:pt x="33410" y="143280"/>
                </a:lnTo>
                <a:close/>
              </a:path>
            </a:pathLst>
          </a:custGeom>
          <a:solidFill>
            <a:srgbClr val="FF6C00"/>
          </a:solidFill>
          <a:ln w="12667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45" name="图形 214">
            <a:extLst>
              <a:ext uri="{FF2B5EF4-FFF2-40B4-BE49-F238E27FC236}">
                <a16:creationId xmlns:a16="http://schemas.microsoft.com/office/drawing/2014/main" id="{5BFF9E43-A00F-B110-F9A0-9F8D5F3F124A}"/>
              </a:ext>
            </a:extLst>
          </p:cNvPr>
          <p:cNvGrpSpPr/>
          <p:nvPr/>
        </p:nvGrpSpPr>
        <p:grpSpPr>
          <a:xfrm>
            <a:off x="1004787" y="5781728"/>
            <a:ext cx="316633" cy="316634"/>
            <a:chOff x="1621946" y="6213033"/>
            <a:chExt cx="316633" cy="316634"/>
          </a:xfrm>
          <a:solidFill>
            <a:srgbClr val="FF6C00"/>
          </a:solidFill>
        </p:grpSpPr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364EA880-41A8-ACD3-F5CA-C8D8A6D7E5E8}"/>
                </a:ext>
              </a:extLst>
            </p:cNvPr>
            <p:cNvSpPr/>
            <p:nvPr/>
          </p:nvSpPr>
          <p:spPr>
            <a:xfrm>
              <a:off x="1621946" y="6213033"/>
              <a:ext cx="316633" cy="316634"/>
            </a:xfrm>
            <a:custGeom>
              <a:avLst/>
              <a:gdLst>
                <a:gd name="connsiteX0" fmla="*/ 263205 w 316633"/>
                <a:gd name="connsiteY0" fmla="*/ -33 h 316634"/>
                <a:gd name="connsiteX1" fmla="*/ 316791 w 316633"/>
                <a:gd name="connsiteY1" fmla="*/ 53554 h 316634"/>
                <a:gd name="connsiteX2" fmla="*/ 53743 w 316633"/>
                <a:gd name="connsiteY2" fmla="*/ 316601 h 316634"/>
                <a:gd name="connsiteX3" fmla="*/ 157 w 316633"/>
                <a:gd name="connsiteY3" fmla="*/ 263015 h 316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633" h="316634">
                  <a:moveTo>
                    <a:pt x="263205" y="-33"/>
                  </a:moveTo>
                  <a:lnTo>
                    <a:pt x="316791" y="53554"/>
                  </a:lnTo>
                  <a:lnTo>
                    <a:pt x="53743" y="316601"/>
                  </a:lnTo>
                  <a:lnTo>
                    <a:pt x="157" y="263015"/>
                  </a:lnTo>
                  <a:close/>
                </a:path>
              </a:pathLst>
            </a:custGeom>
            <a:solidFill>
              <a:srgbClr val="FF6C00"/>
            </a:solidFill>
            <a:ln w="13272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0F93CAF1-2460-BC76-C9B0-15BBD2142CE5}"/>
                </a:ext>
              </a:extLst>
            </p:cNvPr>
            <p:cNvSpPr/>
            <p:nvPr/>
          </p:nvSpPr>
          <p:spPr>
            <a:xfrm>
              <a:off x="1621946" y="6213033"/>
              <a:ext cx="316633" cy="316634"/>
            </a:xfrm>
            <a:custGeom>
              <a:avLst/>
              <a:gdLst>
                <a:gd name="connsiteX0" fmla="*/ 157 w 316633"/>
                <a:gd name="connsiteY0" fmla="*/ 53554 h 316634"/>
                <a:gd name="connsiteX1" fmla="*/ 53743 w 316633"/>
                <a:gd name="connsiteY1" fmla="*/ -33 h 316634"/>
                <a:gd name="connsiteX2" fmla="*/ 316791 w 316633"/>
                <a:gd name="connsiteY2" fmla="*/ 263015 h 316634"/>
                <a:gd name="connsiteX3" fmla="*/ 263205 w 316633"/>
                <a:gd name="connsiteY3" fmla="*/ 316601 h 316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633" h="316634">
                  <a:moveTo>
                    <a:pt x="157" y="53554"/>
                  </a:moveTo>
                  <a:lnTo>
                    <a:pt x="53743" y="-33"/>
                  </a:lnTo>
                  <a:lnTo>
                    <a:pt x="316791" y="263015"/>
                  </a:lnTo>
                  <a:lnTo>
                    <a:pt x="263205" y="316601"/>
                  </a:lnTo>
                  <a:close/>
                </a:path>
              </a:pathLst>
            </a:custGeom>
            <a:solidFill>
              <a:srgbClr val="FF6C00"/>
            </a:solidFill>
            <a:ln w="13272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48" name="任意多边形: 形状 447">
            <a:extLst>
              <a:ext uri="{FF2B5EF4-FFF2-40B4-BE49-F238E27FC236}">
                <a16:creationId xmlns:a16="http://schemas.microsoft.com/office/drawing/2014/main" id="{D60F1098-6E28-2870-D3B2-A62E489BBBED}"/>
              </a:ext>
            </a:extLst>
          </p:cNvPr>
          <p:cNvSpPr/>
          <p:nvPr/>
        </p:nvSpPr>
        <p:spPr>
          <a:xfrm>
            <a:off x="5011472" y="5501732"/>
            <a:ext cx="347967" cy="347968"/>
          </a:xfrm>
          <a:custGeom>
            <a:avLst/>
            <a:gdLst>
              <a:gd name="connsiteX0" fmla="*/ 174141 w 347967"/>
              <a:gd name="connsiteY0" fmla="*/ -32 h 347968"/>
              <a:gd name="connsiteX1" fmla="*/ 157 w 347967"/>
              <a:gd name="connsiteY1" fmla="*/ 173952 h 347968"/>
              <a:gd name="connsiteX2" fmla="*/ 174141 w 347967"/>
              <a:gd name="connsiteY2" fmla="*/ 347936 h 347968"/>
              <a:gd name="connsiteX3" fmla="*/ 348124 w 347967"/>
              <a:gd name="connsiteY3" fmla="*/ 173952 h 347968"/>
              <a:gd name="connsiteX4" fmla="*/ 174141 w 347967"/>
              <a:gd name="connsiteY4" fmla="*/ -33 h 347968"/>
              <a:gd name="connsiteX5" fmla="*/ 173900 w 347967"/>
              <a:gd name="connsiteY5" fmla="*/ 32919 h 347968"/>
              <a:gd name="connsiteX6" fmla="*/ 174141 w 347967"/>
              <a:gd name="connsiteY6" fmla="*/ 32919 h 347968"/>
              <a:gd name="connsiteX7" fmla="*/ 315175 w 347967"/>
              <a:gd name="connsiteY7" fmla="*/ 173952 h 347968"/>
              <a:gd name="connsiteX8" fmla="*/ 174141 w 347967"/>
              <a:gd name="connsiteY8" fmla="*/ 314985 h 347968"/>
              <a:gd name="connsiteX9" fmla="*/ 33107 w 347967"/>
              <a:gd name="connsiteY9" fmla="*/ 173952 h 347968"/>
              <a:gd name="connsiteX10" fmla="*/ 173900 w 347967"/>
              <a:gd name="connsiteY10" fmla="*/ 32918 h 347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7967" h="347968">
                <a:moveTo>
                  <a:pt x="174141" y="-32"/>
                </a:moveTo>
                <a:cubicBezTo>
                  <a:pt x="78052" y="-32"/>
                  <a:pt x="157" y="77863"/>
                  <a:pt x="157" y="173952"/>
                </a:cubicBezTo>
                <a:cubicBezTo>
                  <a:pt x="157" y="270040"/>
                  <a:pt x="78052" y="347935"/>
                  <a:pt x="174141" y="347936"/>
                </a:cubicBezTo>
                <a:cubicBezTo>
                  <a:pt x="270229" y="347936"/>
                  <a:pt x="348124" y="270040"/>
                  <a:pt x="348124" y="173952"/>
                </a:cubicBezTo>
                <a:cubicBezTo>
                  <a:pt x="348125" y="77863"/>
                  <a:pt x="270230" y="-33"/>
                  <a:pt x="174141" y="-33"/>
                </a:cubicBezTo>
                <a:close/>
                <a:moveTo>
                  <a:pt x="173900" y="32919"/>
                </a:moveTo>
                <a:cubicBezTo>
                  <a:pt x="173980" y="32919"/>
                  <a:pt x="174060" y="32919"/>
                  <a:pt x="174141" y="32919"/>
                </a:cubicBezTo>
                <a:cubicBezTo>
                  <a:pt x="252032" y="32919"/>
                  <a:pt x="315175" y="96061"/>
                  <a:pt x="315175" y="173952"/>
                </a:cubicBezTo>
                <a:cubicBezTo>
                  <a:pt x="315174" y="251842"/>
                  <a:pt x="252031" y="314985"/>
                  <a:pt x="174141" y="314985"/>
                </a:cubicBezTo>
                <a:cubicBezTo>
                  <a:pt x="96251" y="314985"/>
                  <a:pt x="33108" y="251842"/>
                  <a:pt x="33107" y="173952"/>
                </a:cubicBezTo>
                <a:cubicBezTo>
                  <a:pt x="33107" y="96155"/>
                  <a:pt x="96103" y="33051"/>
                  <a:pt x="173900" y="32918"/>
                </a:cubicBezTo>
                <a:close/>
              </a:path>
            </a:pathLst>
          </a:custGeom>
          <a:solidFill>
            <a:srgbClr val="FFCC00"/>
          </a:solidFill>
          <a:ln w="8543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9" name="任意多边形: 形状 448">
            <a:extLst>
              <a:ext uri="{FF2B5EF4-FFF2-40B4-BE49-F238E27FC236}">
                <a16:creationId xmlns:a16="http://schemas.microsoft.com/office/drawing/2014/main" id="{69D1BBBC-E806-2A0D-EC26-0BBA4FC303DC}"/>
              </a:ext>
            </a:extLst>
          </p:cNvPr>
          <p:cNvSpPr/>
          <p:nvPr/>
        </p:nvSpPr>
        <p:spPr>
          <a:xfrm>
            <a:off x="2572886" y="6307677"/>
            <a:ext cx="206283" cy="206282"/>
          </a:xfrm>
          <a:custGeom>
            <a:avLst/>
            <a:gdLst>
              <a:gd name="connsiteX0" fmla="*/ 206440 w 206283"/>
              <a:gd name="connsiteY0" fmla="*/ 103108 h 206282"/>
              <a:gd name="connsiteX1" fmla="*/ 103299 w 206283"/>
              <a:gd name="connsiteY1" fmla="*/ 206250 h 206282"/>
              <a:gd name="connsiteX2" fmla="*/ 157 w 206283"/>
              <a:gd name="connsiteY2" fmla="*/ 103108 h 206282"/>
              <a:gd name="connsiteX3" fmla="*/ 103299 w 206283"/>
              <a:gd name="connsiteY3" fmla="*/ -33 h 206282"/>
              <a:gd name="connsiteX4" fmla="*/ 206440 w 206283"/>
              <a:gd name="connsiteY4" fmla="*/ 103108 h 20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6283" h="206282">
                <a:moveTo>
                  <a:pt x="206440" y="103108"/>
                </a:moveTo>
                <a:cubicBezTo>
                  <a:pt x="206440" y="160071"/>
                  <a:pt x="160262" y="206250"/>
                  <a:pt x="103299" y="206250"/>
                </a:cubicBezTo>
                <a:cubicBezTo>
                  <a:pt x="46335" y="206250"/>
                  <a:pt x="157" y="160071"/>
                  <a:pt x="157" y="103108"/>
                </a:cubicBezTo>
                <a:cubicBezTo>
                  <a:pt x="157" y="46145"/>
                  <a:pt x="46335" y="-33"/>
                  <a:pt x="103299" y="-33"/>
                </a:cubicBezTo>
                <a:cubicBezTo>
                  <a:pt x="160262" y="-33"/>
                  <a:pt x="206440" y="46145"/>
                  <a:pt x="206440" y="103108"/>
                </a:cubicBezTo>
              </a:path>
            </a:pathLst>
          </a:custGeom>
          <a:solidFill>
            <a:srgbClr val="FFCC00"/>
          </a:solidFill>
          <a:ln w="1260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0" name="任意多边形: 形状 449">
            <a:extLst>
              <a:ext uri="{FF2B5EF4-FFF2-40B4-BE49-F238E27FC236}">
                <a16:creationId xmlns:a16="http://schemas.microsoft.com/office/drawing/2014/main" id="{CE899A48-4E17-7EB2-D753-F7064B176F32}"/>
              </a:ext>
            </a:extLst>
          </p:cNvPr>
          <p:cNvSpPr/>
          <p:nvPr/>
        </p:nvSpPr>
        <p:spPr>
          <a:xfrm>
            <a:off x="-299095" y="3828621"/>
            <a:ext cx="724830" cy="724835"/>
          </a:xfrm>
          <a:custGeom>
            <a:avLst/>
            <a:gdLst>
              <a:gd name="connsiteX0" fmla="*/ 287833 w 453772"/>
              <a:gd name="connsiteY0" fmla="*/ -28 h 453775"/>
              <a:gd name="connsiteX1" fmla="*/ 287814 w 453772"/>
              <a:gd name="connsiteY1" fmla="*/ 58 h 453775"/>
              <a:gd name="connsiteX2" fmla="*/ 287833 w 453772"/>
              <a:gd name="connsiteY2" fmla="*/ -28 h 453775"/>
              <a:gd name="connsiteX3" fmla="*/ 287814 w 453772"/>
              <a:gd name="connsiteY3" fmla="*/ 58 h 453775"/>
              <a:gd name="connsiteX4" fmla="*/ 61016 w 453772"/>
              <a:gd name="connsiteY4" fmla="*/ 60829 h 453775"/>
              <a:gd name="connsiteX5" fmla="*/ 246 w 453772"/>
              <a:gd name="connsiteY5" fmla="*/ 287625 h 453775"/>
              <a:gd name="connsiteX6" fmla="*/ 166275 w 453772"/>
              <a:gd name="connsiteY6" fmla="*/ 453652 h 453775"/>
              <a:gd name="connsiteX7" fmla="*/ 393071 w 453772"/>
              <a:gd name="connsiteY7" fmla="*/ 392881 h 453775"/>
              <a:gd name="connsiteX8" fmla="*/ 453841 w 453772"/>
              <a:gd name="connsiteY8" fmla="*/ 166085 h 453775"/>
              <a:gd name="connsiteX9" fmla="*/ 287814 w 453772"/>
              <a:gd name="connsiteY9" fmla="*/ 58 h 453775"/>
              <a:gd name="connsiteX10" fmla="*/ 453841 w 453772"/>
              <a:gd name="connsiteY10" fmla="*/ 166085 h 453775"/>
              <a:gd name="connsiteX11" fmla="*/ 453928 w 453772"/>
              <a:gd name="connsiteY11" fmla="*/ 166067 h 453775"/>
              <a:gd name="connsiteX12" fmla="*/ 453841 w 453772"/>
              <a:gd name="connsiteY12" fmla="*/ 166085 h 453775"/>
              <a:gd name="connsiteX13" fmla="*/ 393071 w 453772"/>
              <a:gd name="connsiteY13" fmla="*/ 392881 h 453775"/>
              <a:gd name="connsiteX14" fmla="*/ 393128 w 453772"/>
              <a:gd name="connsiteY14" fmla="*/ 392941 h 453775"/>
              <a:gd name="connsiteX15" fmla="*/ 393071 w 453772"/>
              <a:gd name="connsiteY15" fmla="*/ 392881 h 453775"/>
              <a:gd name="connsiteX16" fmla="*/ 166275 w 453772"/>
              <a:gd name="connsiteY16" fmla="*/ 453652 h 453775"/>
              <a:gd name="connsiteX17" fmla="*/ 166255 w 453772"/>
              <a:gd name="connsiteY17" fmla="*/ 453738 h 453775"/>
              <a:gd name="connsiteX18" fmla="*/ 166275 w 453772"/>
              <a:gd name="connsiteY18" fmla="*/ 453652 h 453775"/>
              <a:gd name="connsiteX19" fmla="*/ 246 w 453772"/>
              <a:gd name="connsiteY19" fmla="*/ 287625 h 453775"/>
              <a:gd name="connsiteX20" fmla="*/ 159 w 453772"/>
              <a:gd name="connsiteY20" fmla="*/ 287643 h 453775"/>
              <a:gd name="connsiteX21" fmla="*/ 246 w 453772"/>
              <a:gd name="connsiteY21" fmla="*/ 287625 h 453775"/>
              <a:gd name="connsiteX22" fmla="*/ 61016 w 453772"/>
              <a:gd name="connsiteY22" fmla="*/ 60829 h 453775"/>
              <a:gd name="connsiteX23" fmla="*/ 60959 w 453772"/>
              <a:gd name="connsiteY23" fmla="*/ 60761 h 453775"/>
              <a:gd name="connsiteX24" fmla="*/ 61016 w 453772"/>
              <a:gd name="connsiteY24" fmla="*/ 60829 h 453775"/>
              <a:gd name="connsiteX25" fmla="*/ 280139 w 453772"/>
              <a:gd name="connsiteY25" fmla="*/ 28700 h 453775"/>
              <a:gd name="connsiteX26" fmla="*/ 280120 w 453772"/>
              <a:gd name="connsiteY26" fmla="*/ 28777 h 453775"/>
              <a:gd name="connsiteX27" fmla="*/ 425125 w 453772"/>
              <a:gd name="connsiteY27" fmla="*/ 173780 h 453775"/>
              <a:gd name="connsiteX28" fmla="*/ 425201 w 453772"/>
              <a:gd name="connsiteY28" fmla="*/ 173762 h 453775"/>
              <a:gd name="connsiteX29" fmla="*/ 425125 w 453772"/>
              <a:gd name="connsiteY29" fmla="*/ 173780 h 453775"/>
              <a:gd name="connsiteX30" fmla="*/ 425123 w 453772"/>
              <a:gd name="connsiteY30" fmla="*/ 173779 h 453775"/>
              <a:gd name="connsiteX31" fmla="*/ 372049 w 453772"/>
              <a:gd name="connsiteY31" fmla="*/ 371860 h 453775"/>
              <a:gd name="connsiteX32" fmla="*/ 372106 w 453772"/>
              <a:gd name="connsiteY32" fmla="*/ 371920 h 453775"/>
              <a:gd name="connsiteX33" fmla="*/ 372049 w 453772"/>
              <a:gd name="connsiteY33" fmla="*/ 371860 h 453775"/>
              <a:gd name="connsiteX34" fmla="*/ 173970 w 453772"/>
              <a:gd name="connsiteY34" fmla="*/ 424935 h 453775"/>
              <a:gd name="connsiteX35" fmla="*/ 173950 w 453772"/>
              <a:gd name="connsiteY35" fmla="*/ 425012 h 453775"/>
              <a:gd name="connsiteX36" fmla="*/ 173970 w 453772"/>
              <a:gd name="connsiteY36" fmla="*/ 424935 h 453775"/>
              <a:gd name="connsiteX37" fmla="*/ 28965 w 453772"/>
              <a:gd name="connsiteY37" fmla="*/ 279931 h 453775"/>
              <a:gd name="connsiteX38" fmla="*/ 28888 w 453772"/>
              <a:gd name="connsiteY38" fmla="*/ 279949 h 453775"/>
              <a:gd name="connsiteX39" fmla="*/ 28965 w 453772"/>
              <a:gd name="connsiteY39" fmla="*/ 279931 h 453775"/>
              <a:gd name="connsiteX40" fmla="*/ 82041 w 453772"/>
              <a:gd name="connsiteY40" fmla="*/ 81851 h 453775"/>
              <a:gd name="connsiteX41" fmla="*/ 81983 w 453772"/>
              <a:gd name="connsiteY41" fmla="*/ 81791 h 453775"/>
              <a:gd name="connsiteX42" fmla="*/ 82041 w 453772"/>
              <a:gd name="connsiteY42" fmla="*/ 81851 h 453775"/>
              <a:gd name="connsiteX43" fmla="*/ 280118 w 453772"/>
              <a:gd name="connsiteY43" fmla="*/ 28776 h 453775"/>
              <a:gd name="connsiteX44" fmla="*/ 280137 w 453772"/>
              <a:gd name="connsiteY44" fmla="*/ 28699 h 453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53772" h="453775">
                <a:moveTo>
                  <a:pt x="287833" y="-28"/>
                </a:moveTo>
                <a:cubicBezTo>
                  <a:pt x="287785" y="-46"/>
                  <a:pt x="287776" y="-10"/>
                  <a:pt x="287814" y="58"/>
                </a:cubicBezTo>
                <a:cubicBezTo>
                  <a:pt x="287881" y="22"/>
                  <a:pt x="287891" y="-9"/>
                  <a:pt x="287833" y="-28"/>
                </a:cubicBezTo>
                <a:close/>
                <a:moveTo>
                  <a:pt x="287814" y="58"/>
                </a:moveTo>
                <a:cubicBezTo>
                  <a:pt x="283871" y="2712"/>
                  <a:pt x="65758" y="61156"/>
                  <a:pt x="61016" y="60829"/>
                </a:cubicBezTo>
                <a:cubicBezTo>
                  <a:pt x="61335" y="65601"/>
                  <a:pt x="2899" y="283682"/>
                  <a:pt x="246" y="287625"/>
                </a:cubicBezTo>
                <a:cubicBezTo>
                  <a:pt x="4516" y="289713"/>
                  <a:pt x="164187" y="449382"/>
                  <a:pt x="166275" y="453652"/>
                </a:cubicBezTo>
                <a:cubicBezTo>
                  <a:pt x="170245" y="450991"/>
                  <a:pt x="388329" y="392554"/>
                  <a:pt x="393071" y="392881"/>
                </a:cubicBezTo>
                <a:cubicBezTo>
                  <a:pt x="392752" y="388109"/>
                  <a:pt x="451180" y="170055"/>
                  <a:pt x="453841" y="166085"/>
                </a:cubicBezTo>
                <a:cubicBezTo>
                  <a:pt x="449572" y="163998"/>
                  <a:pt x="289933" y="4358"/>
                  <a:pt x="287814" y="58"/>
                </a:cubicBezTo>
                <a:close/>
                <a:moveTo>
                  <a:pt x="453841" y="166085"/>
                </a:moveTo>
                <a:cubicBezTo>
                  <a:pt x="453908" y="166121"/>
                  <a:pt x="453937" y="166115"/>
                  <a:pt x="453928" y="166067"/>
                </a:cubicBezTo>
                <a:cubicBezTo>
                  <a:pt x="453908" y="166019"/>
                  <a:pt x="453889" y="166031"/>
                  <a:pt x="453841" y="166085"/>
                </a:cubicBezTo>
                <a:close/>
                <a:moveTo>
                  <a:pt x="393071" y="392881"/>
                </a:moveTo>
                <a:cubicBezTo>
                  <a:pt x="393076" y="392958"/>
                  <a:pt x="393099" y="392980"/>
                  <a:pt x="393128" y="392941"/>
                </a:cubicBezTo>
                <a:cubicBezTo>
                  <a:pt x="393167" y="392905"/>
                  <a:pt x="393147" y="392881"/>
                  <a:pt x="393071" y="392881"/>
                </a:cubicBezTo>
                <a:close/>
                <a:moveTo>
                  <a:pt x="166275" y="453652"/>
                </a:moveTo>
                <a:cubicBezTo>
                  <a:pt x="166207" y="453688"/>
                  <a:pt x="166198" y="453719"/>
                  <a:pt x="166255" y="453738"/>
                </a:cubicBezTo>
                <a:cubicBezTo>
                  <a:pt x="166303" y="453756"/>
                  <a:pt x="166313" y="453720"/>
                  <a:pt x="166275" y="453652"/>
                </a:cubicBezTo>
                <a:close/>
                <a:moveTo>
                  <a:pt x="246" y="287625"/>
                </a:moveTo>
                <a:cubicBezTo>
                  <a:pt x="178" y="287595"/>
                  <a:pt x="149" y="287595"/>
                  <a:pt x="159" y="287643"/>
                </a:cubicBezTo>
                <a:cubicBezTo>
                  <a:pt x="178" y="287691"/>
                  <a:pt x="198" y="287679"/>
                  <a:pt x="246" y="287625"/>
                </a:cubicBezTo>
                <a:close/>
                <a:moveTo>
                  <a:pt x="61016" y="60829"/>
                </a:moveTo>
                <a:cubicBezTo>
                  <a:pt x="61011" y="60752"/>
                  <a:pt x="60987" y="60728"/>
                  <a:pt x="60959" y="60761"/>
                </a:cubicBezTo>
                <a:cubicBezTo>
                  <a:pt x="60920" y="60797"/>
                  <a:pt x="60940" y="60822"/>
                  <a:pt x="61016" y="60829"/>
                </a:cubicBezTo>
                <a:close/>
                <a:moveTo>
                  <a:pt x="280139" y="28700"/>
                </a:moveTo>
                <a:cubicBezTo>
                  <a:pt x="280177" y="28713"/>
                  <a:pt x="280177" y="28737"/>
                  <a:pt x="280120" y="28777"/>
                </a:cubicBezTo>
                <a:cubicBezTo>
                  <a:pt x="281943" y="32506"/>
                  <a:pt x="421365" y="171926"/>
                  <a:pt x="425125" y="173780"/>
                </a:cubicBezTo>
                <a:cubicBezTo>
                  <a:pt x="425163" y="173720"/>
                  <a:pt x="425192" y="173720"/>
                  <a:pt x="425201" y="173762"/>
                </a:cubicBezTo>
                <a:cubicBezTo>
                  <a:pt x="425211" y="173798"/>
                  <a:pt x="425192" y="173810"/>
                  <a:pt x="425125" y="173780"/>
                </a:cubicBezTo>
                <a:cubicBezTo>
                  <a:pt x="425125" y="173780"/>
                  <a:pt x="425123" y="173779"/>
                  <a:pt x="425123" y="173779"/>
                </a:cubicBezTo>
                <a:cubicBezTo>
                  <a:pt x="422805" y="177222"/>
                  <a:pt x="371763" y="367718"/>
                  <a:pt x="372049" y="371860"/>
                </a:cubicBezTo>
                <a:cubicBezTo>
                  <a:pt x="372116" y="371864"/>
                  <a:pt x="372135" y="371877"/>
                  <a:pt x="372106" y="371920"/>
                </a:cubicBezTo>
                <a:cubicBezTo>
                  <a:pt x="372077" y="371950"/>
                  <a:pt x="372058" y="371938"/>
                  <a:pt x="372049" y="371860"/>
                </a:cubicBezTo>
                <a:cubicBezTo>
                  <a:pt x="367908" y="371575"/>
                  <a:pt x="177441" y="422611"/>
                  <a:pt x="173970" y="424935"/>
                </a:cubicBezTo>
                <a:cubicBezTo>
                  <a:pt x="173998" y="424995"/>
                  <a:pt x="173989" y="425022"/>
                  <a:pt x="173950" y="425012"/>
                </a:cubicBezTo>
                <a:cubicBezTo>
                  <a:pt x="173912" y="425000"/>
                  <a:pt x="173912" y="424976"/>
                  <a:pt x="173970" y="424935"/>
                </a:cubicBezTo>
                <a:cubicBezTo>
                  <a:pt x="172146" y="421206"/>
                  <a:pt x="32694" y="281754"/>
                  <a:pt x="28965" y="279931"/>
                </a:cubicBezTo>
                <a:cubicBezTo>
                  <a:pt x="28926" y="279991"/>
                  <a:pt x="28897" y="279998"/>
                  <a:pt x="28888" y="279949"/>
                </a:cubicBezTo>
                <a:cubicBezTo>
                  <a:pt x="28878" y="279913"/>
                  <a:pt x="28907" y="279901"/>
                  <a:pt x="28965" y="279931"/>
                </a:cubicBezTo>
                <a:cubicBezTo>
                  <a:pt x="31282" y="276487"/>
                  <a:pt x="82318" y="86023"/>
                  <a:pt x="82041" y="81851"/>
                </a:cubicBezTo>
                <a:cubicBezTo>
                  <a:pt x="81973" y="81847"/>
                  <a:pt x="81954" y="81833"/>
                  <a:pt x="81983" y="81791"/>
                </a:cubicBezTo>
                <a:cubicBezTo>
                  <a:pt x="82012" y="81761"/>
                  <a:pt x="82031" y="81779"/>
                  <a:pt x="82041" y="81851"/>
                </a:cubicBezTo>
                <a:cubicBezTo>
                  <a:pt x="86212" y="82128"/>
                  <a:pt x="276647" y="31100"/>
                  <a:pt x="280118" y="28776"/>
                </a:cubicBezTo>
                <a:cubicBezTo>
                  <a:pt x="280089" y="28715"/>
                  <a:pt x="280099" y="28689"/>
                  <a:pt x="280137" y="28699"/>
                </a:cubicBezTo>
                <a:close/>
              </a:path>
            </a:pathLst>
          </a:custGeom>
          <a:solidFill>
            <a:srgbClr val="FF6C00"/>
          </a:solidFill>
          <a:ln w="15838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51" name="图形 214">
            <a:extLst>
              <a:ext uri="{FF2B5EF4-FFF2-40B4-BE49-F238E27FC236}">
                <a16:creationId xmlns:a16="http://schemas.microsoft.com/office/drawing/2014/main" id="{79BE371E-4045-C923-DAE1-257A3D60FFF4}"/>
              </a:ext>
            </a:extLst>
          </p:cNvPr>
          <p:cNvGrpSpPr/>
          <p:nvPr/>
        </p:nvGrpSpPr>
        <p:grpSpPr>
          <a:xfrm>
            <a:off x="215455" y="4776879"/>
            <a:ext cx="352838" cy="352838"/>
            <a:chOff x="205078" y="4931925"/>
            <a:chExt cx="352838" cy="352838"/>
          </a:xfrm>
          <a:solidFill>
            <a:srgbClr val="FFCC00"/>
          </a:solidFill>
        </p:grpSpPr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A6F3D7BA-932A-0745-3D7B-96B0B1E0C6C9}"/>
                </a:ext>
              </a:extLst>
            </p:cNvPr>
            <p:cNvSpPr/>
            <p:nvPr/>
          </p:nvSpPr>
          <p:spPr>
            <a:xfrm>
              <a:off x="345558" y="4931925"/>
              <a:ext cx="71877" cy="352838"/>
            </a:xfrm>
            <a:custGeom>
              <a:avLst/>
              <a:gdLst>
                <a:gd name="connsiteX0" fmla="*/ 157 w 71877"/>
                <a:gd name="connsiteY0" fmla="*/ -33 h 352838"/>
                <a:gd name="connsiteX1" fmla="*/ 72035 w 71877"/>
                <a:gd name="connsiteY1" fmla="*/ -33 h 352838"/>
                <a:gd name="connsiteX2" fmla="*/ 72035 w 71877"/>
                <a:gd name="connsiteY2" fmla="*/ 352805 h 352838"/>
                <a:gd name="connsiteX3" fmla="*/ 157 w 71877"/>
                <a:gd name="connsiteY3" fmla="*/ 352805 h 352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877" h="352838">
                  <a:moveTo>
                    <a:pt x="157" y="-33"/>
                  </a:moveTo>
                  <a:lnTo>
                    <a:pt x="72035" y="-33"/>
                  </a:lnTo>
                  <a:lnTo>
                    <a:pt x="72035" y="352805"/>
                  </a:lnTo>
                  <a:lnTo>
                    <a:pt x="157" y="352805"/>
                  </a:lnTo>
                  <a:close/>
                </a:path>
              </a:pathLst>
            </a:custGeom>
            <a:solidFill>
              <a:srgbClr val="FFCC00"/>
            </a:solidFill>
            <a:ln w="1258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7B644A58-516E-3382-040E-05467789A247}"/>
                </a:ext>
              </a:extLst>
            </p:cNvPr>
            <p:cNvSpPr/>
            <p:nvPr/>
          </p:nvSpPr>
          <p:spPr>
            <a:xfrm>
              <a:off x="205078" y="5072406"/>
              <a:ext cx="352838" cy="71877"/>
            </a:xfrm>
            <a:custGeom>
              <a:avLst/>
              <a:gdLst>
                <a:gd name="connsiteX0" fmla="*/ 157 w 352838"/>
                <a:gd name="connsiteY0" fmla="*/ 71845 h 71877"/>
                <a:gd name="connsiteX1" fmla="*/ 157 w 352838"/>
                <a:gd name="connsiteY1" fmla="*/ -33 h 71877"/>
                <a:gd name="connsiteX2" fmla="*/ 352995 w 352838"/>
                <a:gd name="connsiteY2" fmla="*/ -33 h 71877"/>
                <a:gd name="connsiteX3" fmla="*/ 352995 w 352838"/>
                <a:gd name="connsiteY3" fmla="*/ 71845 h 71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2838" h="71877">
                  <a:moveTo>
                    <a:pt x="157" y="71845"/>
                  </a:moveTo>
                  <a:lnTo>
                    <a:pt x="157" y="-33"/>
                  </a:lnTo>
                  <a:lnTo>
                    <a:pt x="352995" y="-33"/>
                  </a:lnTo>
                  <a:lnTo>
                    <a:pt x="352995" y="71845"/>
                  </a:lnTo>
                  <a:close/>
                </a:path>
              </a:pathLst>
            </a:custGeom>
            <a:solidFill>
              <a:srgbClr val="FFCC00"/>
            </a:solidFill>
            <a:ln w="1258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54" name="图形 214">
            <a:extLst>
              <a:ext uri="{FF2B5EF4-FFF2-40B4-BE49-F238E27FC236}">
                <a16:creationId xmlns:a16="http://schemas.microsoft.com/office/drawing/2014/main" id="{5F6EA7D2-48D0-CE20-D48B-0846FA0758CF}"/>
              </a:ext>
            </a:extLst>
          </p:cNvPr>
          <p:cNvGrpSpPr/>
          <p:nvPr/>
        </p:nvGrpSpPr>
        <p:grpSpPr>
          <a:xfrm>
            <a:off x="501671" y="5434966"/>
            <a:ext cx="342537" cy="342538"/>
            <a:chOff x="747208" y="5458465"/>
            <a:chExt cx="342537" cy="342538"/>
          </a:xfrm>
        </p:grpSpPr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C7F2C4B5-BF20-7306-7CE3-42BC05D2D91E}"/>
                </a:ext>
              </a:extLst>
            </p:cNvPr>
            <p:cNvSpPr/>
            <p:nvPr/>
          </p:nvSpPr>
          <p:spPr>
            <a:xfrm>
              <a:off x="747208" y="5458465"/>
              <a:ext cx="342537" cy="342538"/>
            </a:xfrm>
            <a:custGeom>
              <a:avLst/>
              <a:gdLst>
                <a:gd name="connsiteX0" fmla="*/ 171426 w 342537"/>
                <a:gd name="connsiteY0" fmla="*/ -32 h 342538"/>
                <a:gd name="connsiteX1" fmla="*/ 157 w 342537"/>
                <a:gd name="connsiteY1" fmla="*/ 171237 h 342538"/>
                <a:gd name="connsiteX2" fmla="*/ 171426 w 342537"/>
                <a:gd name="connsiteY2" fmla="*/ 342506 h 342538"/>
                <a:gd name="connsiteX3" fmla="*/ 342695 w 342537"/>
                <a:gd name="connsiteY3" fmla="*/ 171237 h 342538"/>
                <a:gd name="connsiteX4" fmla="*/ 171427 w 342537"/>
                <a:gd name="connsiteY4" fmla="*/ -33 h 342538"/>
                <a:gd name="connsiteX5" fmla="*/ 171189 w 342537"/>
                <a:gd name="connsiteY5" fmla="*/ 32404 h 342538"/>
                <a:gd name="connsiteX6" fmla="*/ 171426 w 342537"/>
                <a:gd name="connsiteY6" fmla="*/ 32404 h 342538"/>
                <a:gd name="connsiteX7" fmla="*/ 310259 w 342537"/>
                <a:gd name="connsiteY7" fmla="*/ 171237 h 342538"/>
                <a:gd name="connsiteX8" fmla="*/ 171426 w 342537"/>
                <a:gd name="connsiteY8" fmla="*/ 310069 h 342538"/>
                <a:gd name="connsiteX9" fmla="*/ 32593 w 342537"/>
                <a:gd name="connsiteY9" fmla="*/ 171237 h 342538"/>
                <a:gd name="connsiteX10" fmla="*/ 171189 w 342537"/>
                <a:gd name="connsiteY10" fmla="*/ 32404 h 342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2537" h="342538">
                  <a:moveTo>
                    <a:pt x="171426" y="-32"/>
                  </a:moveTo>
                  <a:cubicBezTo>
                    <a:pt x="76837" y="-32"/>
                    <a:pt x="157" y="76648"/>
                    <a:pt x="157" y="171237"/>
                  </a:cubicBezTo>
                  <a:cubicBezTo>
                    <a:pt x="157" y="265826"/>
                    <a:pt x="76837" y="342506"/>
                    <a:pt x="171426" y="342506"/>
                  </a:cubicBezTo>
                  <a:cubicBezTo>
                    <a:pt x="266015" y="342506"/>
                    <a:pt x="342695" y="265826"/>
                    <a:pt x="342695" y="171237"/>
                  </a:cubicBezTo>
                  <a:cubicBezTo>
                    <a:pt x="342695" y="76648"/>
                    <a:pt x="266016" y="-33"/>
                    <a:pt x="171427" y="-33"/>
                  </a:cubicBezTo>
                  <a:close/>
                  <a:moveTo>
                    <a:pt x="171189" y="32404"/>
                  </a:moveTo>
                  <a:cubicBezTo>
                    <a:pt x="171268" y="32404"/>
                    <a:pt x="171347" y="32404"/>
                    <a:pt x="171426" y="32404"/>
                  </a:cubicBezTo>
                  <a:cubicBezTo>
                    <a:pt x="248101" y="32404"/>
                    <a:pt x="310259" y="94562"/>
                    <a:pt x="310259" y="171237"/>
                  </a:cubicBezTo>
                  <a:cubicBezTo>
                    <a:pt x="310259" y="247912"/>
                    <a:pt x="248101" y="310069"/>
                    <a:pt x="171426" y="310069"/>
                  </a:cubicBezTo>
                  <a:cubicBezTo>
                    <a:pt x="94751" y="310069"/>
                    <a:pt x="32594" y="247912"/>
                    <a:pt x="32593" y="171237"/>
                  </a:cubicBezTo>
                  <a:cubicBezTo>
                    <a:pt x="32593" y="94654"/>
                    <a:pt x="94606" y="32535"/>
                    <a:pt x="171189" y="32404"/>
                  </a:cubicBezTo>
                  <a:close/>
                </a:path>
              </a:pathLst>
            </a:custGeom>
            <a:solidFill>
              <a:srgbClr val="FFCC00"/>
            </a:solidFill>
            <a:ln w="8409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EE2E3CC2-ADBB-B45A-EE68-107D634C97BD}"/>
                </a:ext>
              </a:extLst>
            </p:cNvPr>
            <p:cNvSpPr/>
            <p:nvPr/>
          </p:nvSpPr>
          <p:spPr>
            <a:xfrm>
              <a:off x="813334" y="5524592"/>
              <a:ext cx="210284" cy="210284"/>
            </a:xfrm>
            <a:custGeom>
              <a:avLst/>
              <a:gdLst>
                <a:gd name="connsiteX0" fmla="*/ 210442 w 210284"/>
                <a:gd name="connsiteY0" fmla="*/ 105109 h 210284"/>
                <a:gd name="connsiteX1" fmla="*/ 105299 w 210284"/>
                <a:gd name="connsiteY1" fmla="*/ 210251 h 210284"/>
                <a:gd name="connsiteX2" fmla="*/ 157 w 210284"/>
                <a:gd name="connsiteY2" fmla="*/ 105109 h 210284"/>
                <a:gd name="connsiteX3" fmla="*/ 105299 w 210284"/>
                <a:gd name="connsiteY3" fmla="*/ -33 h 210284"/>
                <a:gd name="connsiteX4" fmla="*/ 210441 w 210284"/>
                <a:gd name="connsiteY4" fmla="*/ 105109 h 210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284" h="210284">
                  <a:moveTo>
                    <a:pt x="210442" y="105109"/>
                  </a:moveTo>
                  <a:cubicBezTo>
                    <a:pt x="210442" y="163177"/>
                    <a:pt x="163368" y="210251"/>
                    <a:pt x="105299" y="210251"/>
                  </a:cubicBezTo>
                  <a:cubicBezTo>
                    <a:pt x="47231" y="210251"/>
                    <a:pt x="157" y="163177"/>
                    <a:pt x="157" y="105109"/>
                  </a:cubicBezTo>
                  <a:cubicBezTo>
                    <a:pt x="157" y="47041"/>
                    <a:pt x="47231" y="-33"/>
                    <a:pt x="105299" y="-33"/>
                  </a:cubicBezTo>
                  <a:cubicBezTo>
                    <a:pt x="163368" y="-33"/>
                    <a:pt x="210441" y="47041"/>
                    <a:pt x="210441" y="105109"/>
                  </a:cubicBezTo>
                </a:path>
              </a:pathLst>
            </a:custGeom>
            <a:solidFill>
              <a:srgbClr val="FF6C00"/>
            </a:solidFill>
            <a:ln w="12851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57" name="任意多边形: 形状 456">
            <a:extLst>
              <a:ext uri="{FF2B5EF4-FFF2-40B4-BE49-F238E27FC236}">
                <a16:creationId xmlns:a16="http://schemas.microsoft.com/office/drawing/2014/main" id="{64A7A884-876B-F53C-E486-CD6867F1A38F}"/>
              </a:ext>
            </a:extLst>
          </p:cNvPr>
          <p:cNvSpPr/>
          <p:nvPr/>
        </p:nvSpPr>
        <p:spPr>
          <a:xfrm>
            <a:off x="11735209" y="4361082"/>
            <a:ext cx="817758" cy="817776"/>
          </a:xfrm>
          <a:custGeom>
            <a:avLst/>
            <a:gdLst>
              <a:gd name="connsiteX0" fmla="*/ 157 w 453762"/>
              <a:gd name="connsiteY0" fmla="*/ 166064 h 453771"/>
              <a:gd name="connsiteX1" fmla="*/ 241 w 453762"/>
              <a:gd name="connsiteY1" fmla="*/ 166082 h 453771"/>
              <a:gd name="connsiteX2" fmla="*/ 157 w 453762"/>
              <a:gd name="connsiteY2" fmla="*/ 166064 h 453771"/>
              <a:gd name="connsiteX3" fmla="*/ 241 w 453762"/>
              <a:gd name="connsiteY3" fmla="*/ 166082 h 453771"/>
              <a:gd name="connsiteX4" fmla="*/ 61012 w 453762"/>
              <a:gd name="connsiteY4" fmla="*/ 392879 h 453771"/>
              <a:gd name="connsiteX5" fmla="*/ 287809 w 453762"/>
              <a:gd name="connsiteY5" fmla="*/ 453650 h 453771"/>
              <a:gd name="connsiteX6" fmla="*/ 453835 w 453762"/>
              <a:gd name="connsiteY6" fmla="*/ 287621 h 453771"/>
              <a:gd name="connsiteX7" fmla="*/ 393065 w 453762"/>
              <a:gd name="connsiteY7" fmla="*/ 60825 h 453771"/>
              <a:gd name="connsiteX8" fmla="*/ 166269 w 453762"/>
              <a:gd name="connsiteY8" fmla="*/ 54 h 453771"/>
              <a:gd name="connsiteX9" fmla="*/ 241 w 453762"/>
              <a:gd name="connsiteY9" fmla="*/ 166081 h 453771"/>
              <a:gd name="connsiteX10" fmla="*/ 166269 w 453762"/>
              <a:gd name="connsiteY10" fmla="*/ 55 h 453771"/>
              <a:gd name="connsiteX11" fmla="*/ 166269 w 453762"/>
              <a:gd name="connsiteY11" fmla="*/ -31 h 453771"/>
              <a:gd name="connsiteX12" fmla="*/ 166269 w 453762"/>
              <a:gd name="connsiteY12" fmla="*/ 55 h 453771"/>
              <a:gd name="connsiteX13" fmla="*/ 393065 w 453762"/>
              <a:gd name="connsiteY13" fmla="*/ 60826 h 453771"/>
              <a:gd name="connsiteX14" fmla="*/ 393124 w 453762"/>
              <a:gd name="connsiteY14" fmla="*/ 60766 h 453771"/>
              <a:gd name="connsiteX15" fmla="*/ 393065 w 453762"/>
              <a:gd name="connsiteY15" fmla="*/ 60826 h 453771"/>
              <a:gd name="connsiteX16" fmla="*/ 453835 w 453762"/>
              <a:gd name="connsiteY16" fmla="*/ 287622 h 453771"/>
              <a:gd name="connsiteX17" fmla="*/ 453920 w 453762"/>
              <a:gd name="connsiteY17" fmla="*/ 287640 h 453771"/>
              <a:gd name="connsiteX18" fmla="*/ 453835 w 453762"/>
              <a:gd name="connsiteY18" fmla="*/ 287622 h 453771"/>
              <a:gd name="connsiteX19" fmla="*/ 287809 w 453762"/>
              <a:gd name="connsiteY19" fmla="*/ 453650 h 453771"/>
              <a:gd name="connsiteX20" fmla="*/ 287809 w 453762"/>
              <a:gd name="connsiteY20" fmla="*/ 453736 h 453771"/>
              <a:gd name="connsiteX21" fmla="*/ 287809 w 453762"/>
              <a:gd name="connsiteY21" fmla="*/ 453650 h 453771"/>
              <a:gd name="connsiteX22" fmla="*/ 61012 w 453762"/>
              <a:gd name="connsiteY22" fmla="*/ 392879 h 453771"/>
              <a:gd name="connsiteX23" fmla="*/ 60946 w 453762"/>
              <a:gd name="connsiteY23" fmla="*/ 392939 h 453771"/>
              <a:gd name="connsiteX24" fmla="*/ 61012 w 453762"/>
              <a:gd name="connsiteY24" fmla="*/ 392879 h 453771"/>
              <a:gd name="connsiteX25" fmla="*/ 28883 w 453762"/>
              <a:gd name="connsiteY25" fmla="*/ 173756 h 453771"/>
              <a:gd name="connsiteX26" fmla="*/ 28962 w 453762"/>
              <a:gd name="connsiteY26" fmla="*/ 173775 h 453771"/>
              <a:gd name="connsiteX27" fmla="*/ 173965 w 453762"/>
              <a:gd name="connsiteY27" fmla="*/ 28770 h 453771"/>
              <a:gd name="connsiteX28" fmla="*/ 173965 w 453762"/>
              <a:gd name="connsiteY28" fmla="*/ 28693 h 453771"/>
              <a:gd name="connsiteX29" fmla="*/ 173965 w 453762"/>
              <a:gd name="connsiteY29" fmla="*/ 28770 h 453771"/>
              <a:gd name="connsiteX30" fmla="*/ 173963 w 453762"/>
              <a:gd name="connsiteY30" fmla="*/ 28771 h 453771"/>
              <a:gd name="connsiteX31" fmla="*/ 372044 w 453762"/>
              <a:gd name="connsiteY31" fmla="*/ 81845 h 453771"/>
              <a:gd name="connsiteX32" fmla="*/ 372104 w 453762"/>
              <a:gd name="connsiteY32" fmla="*/ 81785 h 453771"/>
              <a:gd name="connsiteX33" fmla="*/ 372044 w 453762"/>
              <a:gd name="connsiteY33" fmla="*/ 81845 h 453771"/>
              <a:gd name="connsiteX34" fmla="*/ 425120 w 453762"/>
              <a:gd name="connsiteY34" fmla="*/ 279925 h 453771"/>
              <a:gd name="connsiteX35" fmla="*/ 425198 w 453762"/>
              <a:gd name="connsiteY35" fmla="*/ 279943 h 453771"/>
              <a:gd name="connsiteX36" fmla="*/ 425120 w 453762"/>
              <a:gd name="connsiteY36" fmla="*/ 279925 h 453771"/>
              <a:gd name="connsiteX37" fmla="*/ 280115 w 453762"/>
              <a:gd name="connsiteY37" fmla="*/ 424929 h 453771"/>
              <a:gd name="connsiteX38" fmla="*/ 280115 w 453762"/>
              <a:gd name="connsiteY38" fmla="*/ 425006 h 453771"/>
              <a:gd name="connsiteX39" fmla="*/ 280115 w 453762"/>
              <a:gd name="connsiteY39" fmla="*/ 424929 h 453771"/>
              <a:gd name="connsiteX40" fmla="*/ 82036 w 453762"/>
              <a:gd name="connsiteY40" fmla="*/ 371853 h 453771"/>
              <a:gd name="connsiteX41" fmla="*/ 81976 w 453762"/>
              <a:gd name="connsiteY41" fmla="*/ 371913 h 453771"/>
              <a:gd name="connsiteX42" fmla="*/ 82036 w 453762"/>
              <a:gd name="connsiteY42" fmla="*/ 371853 h 453771"/>
              <a:gd name="connsiteX43" fmla="*/ 28960 w 453762"/>
              <a:gd name="connsiteY43" fmla="*/ 173776 h 453771"/>
              <a:gd name="connsiteX44" fmla="*/ 28882 w 453762"/>
              <a:gd name="connsiteY44" fmla="*/ 173758 h 453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53762" h="453771">
                <a:moveTo>
                  <a:pt x="157" y="166064"/>
                </a:moveTo>
                <a:cubicBezTo>
                  <a:pt x="157" y="166112"/>
                  <a:pt x="157" y="166124"/>
                  <a:pt x="241" y="166082"/>
                </a:cubicBezTo>
                <a:cubicBezTo>
                  <a:pt x="181" y="166015"/>
                  <a:pt x="175" y="166006"/>
                  <a:pt x="157" y="166064"/>
                </a:cubicBezTo>
                <a:close/>
                <a:moveTo>
                  <a:pt x="241" y="166082"/>
                </a:moveTo>
                <a:cubicBezTo>
                  <a:pt x="2895" y="170024"/>
                  <a:pt x="61339" y="388137"/>
                  <a:pt x="61012" y="392879"/>
                </a:cubicBezTo>
                <a:cubicBezTo>
                  <a:pt x="65784" y="392560"/>
                  <a:pt x="283866" y="450996"/>
                  <a:pt x="287809" y="453650"/>
                </a:cubicBezTo>
                <a:cubicBezTo>
                  <a:pt x="289896" y="449380"/>
                  <a:pt x="449565" y="289708"/>
                  <a:pt x="453835" y="287621"/>
                </a:cubicBezTo>
                <a:cubicBezTo>
                  <a:pt x="451174" y="283650"/>
                  <a:pt x="392737" y="65566"/>
                  <a:pt x="393065" y="60825"/>
                </a:cubicBezTo>
                <a:cubicBezTo>
                  <a:pt x="388292" y="61143"/>
                  <a:pt x="170239" y="2715"/>
                  <a:pt x="166269" y="54"/>
                </a:cubicBezTo>
                <a:cubicBezTo>
                  <a:pt x="164182" y="4323"/>
                  <a:pt x="4542" y="163962"/>
                  <a:pt x="241" y="166081"/>
                </a:cubicBezTo>
                <a:close/>
                <a:moveTo>
                  <a:pt x="166269" y="55"/>
                </a:moveTo>
                <a:cubicBezTo>
                  <a:pt x="166329" y="-12"/>
                  <a:pt x="166269" y="-41"/>
                  <a:pt x="166269" y="-31"/>
                </a:cubicBezTo>
                <a:cubicBezTo>
                  <a:pt x="166209" y="-13"/>
                  <a:pt x="166209" y="5"/>
                  <a:pt x="166269" y="55"/>
                </a:cubicBezTo>
                <a:close/>
                <a:moveTo>
                  <a:pt x="393065" y="60826"/>
                </a:moveTo>
                <a:cubicBezTo>
                  <a:pt x="393143" y="60821"/>
                  <a:pt x="393167" y="60796"/>
                  <a:pt x="393124" y="60766"/>
                </a:cubicBezTo>
                <a:cubicBezTo>
                  <a:pt x="393065" y="60730"/>
                  <a:pt x="393065" y="60748"/>
                  <a:pt x="393065" y="60826"/>
                </a:cubicBezTo>
                <a:close/>
                <a:moveTo>
                  <a:pt x="453835" y="287622"/>
                </a:moveTo>
                <a:cubicBezTo>
                  <a:pt x="453895" y="287689"/>
                  <a:pt x="453901" y="287699"/>
                  <a:pt x="453920" y="287640"/>
                </a:cubicBezTo>
                <a:cubicBezTo>
                  <a:pt x="453920" y="287592"/>
                  <a:pt x="453920" y="287580"/>
                  <a:pt x="453835" y="287622"/>
                </a:cubicBezTo>
                <a:close/>
                <a:moveTo>
                  <a:pt x="287809" y="453650"/>
                </a:moveTo>
                <a:cubicBezTo>
                  <a:pt x="287809" y="453717"/>
                  <a:pt x="287809" y="453747"/>
                  <a:pt x="287809" y="453736"/>
                </a:cubicBezTo>
                <a:cubicBezTo>
                  <a:pt x="287869" y="453718"/>
                  <a:pt x="287869" y="453700"/>
                  <a:pt x="287809" y="453650"/>
                </a:cubicBezTo>
                <a:close/>
                <a:moveTo>
                  <a:pt x="61012" y="392879"/>
                </a:moveTo>
                <a:cubicBezTo>
                  <a:pt x="60934" y="392884"/>
                  <a:pt x="60910" y="392909"/>
                  <a:pt x="60946" y="392939"/>
                </a:cubicBezTo>
                <a:cubicBezTo>
                  <a:pt x="61006" y="392975"/>
                  <a:pt x="61006" y="392957"/>
                  <a:pt x="61012" y="392879"/>
                </a:cubicBezTo>
                <a:close/>
                <a:moveTo>
                  <a:pt x="28883" y="173756"/>
                </a:moveTo>
                <a:cubicBezTo>
                  <a:pt x="28883" y="173720"/>
                  <a:pt x="28944" y="173720"/>
                  <a:pt x="28962" y="173775"/>
                </a:cubicBezTo>
                <a:cubicBezTo>
                  <a:pt x="32691" y="171951"/>
                  <a:pt x="172110" y="32530"/>
                  <a:pt x="173965" y="28770"/>
                </a:cubicBezTo>
                <a:cubicBezTo>
                  <a:pt x="173905" y="28734"/>
                  <a:pt x="173905" y="28702"/>
                  <a:pt x="173965" y="28693"/>
                </a:cubicBezTo>
                <a:cubicBezTo>
                  <a:pt x="174025" y="28681"/>
                  <a:pt x="174025" y="28705"/>
                  <a:pt x="173965" y="28770"/>
                </a:cubicBezTo>
                <a:cubicBezTo>
                  <a:pt x="173965" y="28770"/>
                  <a:pt x="173963" y="28771"/>
                  <a:pt x="173963" y="28771"/>
                </a:cubicBezTo>
                <a:cubicBezTo>
                  <a:pt x="177407" y="31089"/>
                  <a:pt x="367903" y="82131"/>
                  <a:pt x="372044" y="81845"/>
                </a:cubicBezTo>
                <a:cubicBezTo>
                  <a:pt x="372049" y="81778"/>
                  <a:pt x="372044" y="81759"/>
                  <a:pt x="372104" y="81785"/>
                </a:cubicBezTo>
                <a:cubicBezTo>
                  <a:pt x="372104" y="81815"/>
                  <a:pt x="372104" y="81833"/>
                  <a:pt x="372044" y="81845"/>
                </a:cubicBezTo>
                <a:cubicBezTo>
                  <a:pt x="371762" y="85987"/>
                  <a:pt x="422795" y="276453"/>
                  <a:pt x="425120" y="279925"/>
                </a:cubicBezTo>
                <a:cubicBezTo>
                  <a:pt x="425180" y="279895"/>
                  <a:pt x="425204" y="279907"/>
                  <a:pt x="425198" y="279943"/>
                </a:cubicBezTo>
                <a:cubicBezTo>
                  <a:pt x="425198" y="279978"/>
                  <a:pt x="425138" y="279978"/>
                  <a:pt x="425120" y="279925"/>
                </a:cubicBezTo>
                <a:cubicBezTo>
                  <a:pt x="421391" y="281748"/>
                  <a:pt x="281938" y="421200"/>
                  <a:pt x="280115" y="424929"/>
                </a:cubicBezTo>
                <a:cubicBezTo>
                  <a:pt x="280175" y="424965"/>
                  <a:pt x="280181" y="424997"/>
                  <a:pt x="280115" y="425006"/>
                </a:cubicBezTo>
                <a:cubicBezTo>
                  <a:pt x="280055" y="425018"/>
                  <a:pt x="280055" y="424988"/>
                  <a:pt x="280115" y="424929"/>
                </a:cubicBezTo>
                <a:cubicBezTo>
                  <a:pt x="276672" y="422612"/>
                  <a:pt x="86208" y="371577"/>
                  <a:pt x="82036" y="371853"/>
                </a:cubicBezTo>
                <a:cubicBezTo>
                  <a:pt x="82031" y="371921"/>
                  <a:pt x="82036" y="371940"/>
                  <a:pt x="81976" y="371913"/>
                </a:cubicBezTo>
                <a:cubicBezTo>
                  <a:pt x="81976" y="371883"/>
                  <a:pt x="81976" y="371865"/>
                  <a:pt x="82036" y="371853"/>
                </a:cubicBezTo>
                <a:cubicBezTo>
                  <a:pt x="82312" y="367682"/>
                  <a:pt x="31285" y="177247"/>
                  <a:pt x="28960" y="173776"/>
                </a:cubicBezTo>
                <a:cubicBezTo>
                  <a:pt x="28900" y="173806"/>
                  <a:pt x="28876" y="173794"/>
                  <a:pt x="28882" y="173758"/>
                </a:cubicBezTo>
                <a:close/>
              </a:path>
            </a:pathLst>
          </a:custGeom>
          <a:solidFill>
            <a:schemeClr val="bg1"/>
          </a:solidFill>
          <a:ln w="15838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8" name="任意多边形: 形状 457">
            <a:extLst>
              <a:ext uri="{FF2B5EF4-FFF2-40B4-BE49-F238E27FC236}">
                <a16:creationId xmlns:a16="http://schemas.microsoft.com/office/drawing/2014/main" id="{E17D6E2F-DCCD-8D12-2402-29297FD65621}"/>
              </a:ext>
            </a:extLst>
          </p:cNvPr>
          <p:cNvSpPr/>
          <p:nvPr/>
        </p:nvSpPr>
        <p:spPr>
          <a:xfrm>
            <a:off x="0" y="6057250"/>
            <a:ext cx="851470" cy="800749"/>
          </a:xfrm>
          <a:custGeom>
            <a:avLst/>
            <a:gdLst>
              <a:gd name="connsiteX0" fmla="*/ 284538 w 851470"/>
              <a:gd name="connsiteY0" fmla="*/ -33 h 800749"/>
              <a:gd name="connsiteX1" fmla="*/ 248789 w 851470"/>
              <a:gd name="connsiteY1" fmla="*/ 1455 h 800749"/>
              <a:gd name="connsiteX2" fmla="*/ 157 w 851470"/>
              <a:gd name="connsiteY2" fmla="*/ 432100 h 800749"/>
              <a:gd name="connsiteX3" fmla="*/ 157 w 851470"/>
              <a:gd name="connsiteY3" fmla="*/ 492528 h 800749"/>
              <a:gd name="connsiteX4" fmla="*/ 365982 w 851470"/>
              <a:gd name="connsiteY4" fmla="*/ 5072 h 800749"/>
              <a:gd name="connsiteX5" fmla="*/ 157 w 851470"/>
              <a:gd name="connsiteY5" fmla="*/ 638702 h 800749"/>
              <a:gd name="connsiteX6" fmla="*/ 157 w 851470"/>
              <a:gd name="connsiteY6" fmla="*/ 699127 h 800749"/>
              <a:gd name="connsiteX7" fmla="*/ 397836 w 851470"/>
              <a:gd name="connsiteY7" fmla="*/ 10331 h 800749"/>
              <a:gd name="connsiteX8" fmla="*/ 365982 w 851470"/>
              <a:gd name="connsiteY8" fmla="*/ 5073 h 800749"/>
              <a:gd name="connsiteX9" fmla="*/ 155906 w 851470"/>
              <a:gd name="connsiteY9" fmla="*/ 16164 h 800749"/>
              <a:gd name="connsiteX10" fmla="*/ 114100 w 851470"/>
              <a:gd name="connsiteY10" fmla="*/ 28140 h 800749"/>
              <a:gd name="connsiteX11" fmla="*/ 157 w 851470"/>
              <a:gd name="connsiteY11" fmla="*/ 225496 h 800749"/>
              <a:gd name="connsiteX12" fmla="*/ 157 w 851470"/>
              <a:gd name="connsiteY12" fmla="*/ 285925 h 800749"/>
              <a:gd name="connsiteX13" fmla="*/ 471010 w 851470"/>
              <a:gd name="connsiteY13" fmla="*/ 29768 h 800749"/>
              <a:gd name="connsiteX14" fmla="*/ 25904 w 851470"/>
              <a:gd name="connsiteY14" fmla="*/ 800717 h 800749"/>
              <a:gd name="connsiteX15" fmla="*/ 60785 w 851470"/>
              <a:gd name="connsiteY15" fmla="*/ 800717 h 800749"/>
              <a:gd name="connsiteX16" fmla="*/ 499758 w 851470"/>
              <a:gd name="connsiteY16" fmla="*/ 40394 h 800749"/>
              <a:gd name="connsiteX17" fmla="*/ 471010 w 851470"/>
              <a:gd name="connsiteY17" fmla="*/ 29768 h 800749"/>
              <a:gd name="connsiteX18" fmla="*/ 565888 w 851470"/>
              <a:gd name="connsiteY18" fmla="*/ 72034 h 800749"/>
              <a:gd name="connsiteX19" fmla="*/ 145180 w 851470"/>
              <a:gd name="connsiteY19" fmla="*/ 800717 h 800749"/>
              <a:gd name="connsiteX20" fmla="*/ 180066 w 851470"/>
              <a:gd name="connsiteY20" fmla="*/ 800717 h 800749"/>
              <a:gd name="connsiteX21" fmla="*/ 591828 w 851470"/>
              <a:gd name="connsiteY21" fmla="*/ 87527 h 800749"/>
              <a:gd name="connsiteX22" fmla="*/ 571851 w 851470"/>
              <a:gd name="connsiteY22" fmla="*/ 75428 h 800749"/>
              <a:gd name="connsiteX23" fmla="*/ 570739 w 851470"/>
              <a:gd name="connsiteY23" fmla="*/ 74788 h 800749"/>
              <a:gd name="connsiteX24" fmla="*/ 565888 w 851470"/>
              <a:gd name="connsiteY24" fmla="*/ 72035 h 800749"/>
              <a:gd name="connsiteX25" fmla="*/ 651211 w 851470"/>
              <a:gd name="connsiteY25" fmla="*/ 130852 h 800749"/>
              <a:gd name="connsiteX26" fmla="*/ 264461 w 851470"/>
              <a:gd name="connsiteY26" fmla="*/ 800717 h 800749"/>
              <a:gd name="connsiteX27" fmla="*/ 299351 w 851470"/>
              <a:gd name="connsiteY27" fmla="*/ 800717 h 800749"/>
              <a:gd name="connsiteX28" fmla="*/ 674324 w 851470"/>
              <a:gd name="connsiteY28" fmla="*/ 151246 h 800749"/>
              <a:gd name="connsiteX29" fmla="*/ 651211 w 851470"/>
              <a:gd name="connsiteY29" fmla="*/ 130852 h 800749"/>
              <a:gd name="connsiteX30" fmla="*/ 726538 w 851470"/>
              <a:gd name="connsiteY30" fmla="*/ 206992 h 800749"/>
              <a:gd name="connsiteX31" fmla="*/ 383752 w 851470"/>
              <a:gd name="connsiteY31" fmla="*/ 800717 h 800749"/>
              <a:gd name="connsiteX32" fmla="*/ 418632 w 851470"/>
              <a:gd name="connsiteY32" fmla="*/ 800717 h 800749"/>
              <a:gd name="connsiteX33" fmla="*/ 746466 w 851470"/>
              <a:gd name="connsiteY33" fmla="*/ 232898 h 800749"/>
              <a:gd name="connsiteX34" fmla="*/ 726538 w 851470"/>
              <a:gd name="connsiteY34" fmla="*/ 206992 h 800749"/>
              <a:gd name="connsiteX35" fmla="*/ 790077 w 851470"/>
              <a:gd name="connsiteY35" fmla="*/ 303541 h 800749"/>
              <a:gd name="connsiteX36" fmla="*/ 503032 w 851470"/>
              <a:gd name="connsiteY36" fmla="*/ 800717 h 800749"/>
              <a:gd name="connsiteX37" fmla="*/ 537918 w 851470"/>
              <a:gd name="connsiteY37" fmla="*/ 800717 h 800749"/>
              <a:gd name="connsiteX38" fmla="*/ 805898 w 851470"/>
              <a:gd name="connsiteY38" fmla="*/ 336561 h 800749"/>
              <a:gd name="connsiteX39" fmla="*/ 790077 w 851470"/>
              <a:gd name="connsiteY39" fmla="*/ 303541 h 800749"/>
              <a:gd name="connsiteX40" fmla="*/ 837191 w 851470"/>
              <a:gd name="connsiteY40" fmla="*/ 428528 h 800749"/>
              <a:gd name="connsiteX41" fmla="*/ 622308 w 851470"/>
              <a:gd name="connsiteY41" fmla="*/ 800717 h 800749"/>
              <a:gd name="connsiteX42" fmla="*/ 657198 w 851470"/>
              <a:gd name="connsiteY42" fmla="*/ 800717 h 800749"/>
              <a:gd name="connsiteX43" fmla="*/ 846304 w 851470"/>
              <a:gd name="connsiteY43" fmla="*/ 473176 h 800749"/>
              <a:gd name="connsiteX44" fmla="*/ 837191 w 851470"/>
              <a:gd name="connsiteY44" fmla="*/ 428528 h 800749"/>
              <a:gd name="connsiteX45" fmla="*/ 851628 w 851470"/>
              <a:gd name="connsiteY45" fmla="*/ 610132 h 800749"/>
              <a:gd name="connsiteX46" fmla="*/ 741594 w 851470"/>
              <a:gd name="connsiteY46" fmla="*/ 800717 h 800749"/>
              <a:gd name="connsiteX47" fmla="*/ 776479 w 851470"/>
              <a:gd name="connsiteY47" fmla="*/ 800717 h 800749"/>
              <a:gd name="connsiteX48" fmla="*/ 838317 w 851470"/>
              <a:gd name="connsiteY48" fmla="*/ 693614 h 800749"/>
              <a:gd name="connsiteX49" fmla="*/ 851628 w 851470"/>
              <a:gd name="connsiteY49" fmla="*/ 610132 h 800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851470" h="800749">
                <a:moveTo>
                  <a:pt x="284538" y="-33"/>
                </a:moveTo>
                <a:cubicBezTo>
                  <a:pt x="272609" y="85"/>
                  <a:pt x="260687" y="581"/>
                  <a:pt x="248789" y="1455"/>
                </a:cubicBezTo>
                <a:lnTo>
                  <a:pt x="157" y="432100"/>
                </a:lnTo>
                <a:lnTo>
                  <a:pt x="157" y="492528"/>
                </a:lnTo>
                <a:close/>
                <a:moveTo>
                  <a:pt x="365982" y="5072"/>
                </a:moveTo>
                <a:lnTo>
                  <a:pt x="157" y="638702"/>
                </a:lnTo>
                <a:lnTo>
                  <a:pt x="157" y="699127"/>
                </a:lnTo>
                <a:lnTo>
                  <a:pt x="397836" y="10331"/>
                </a:lnTo>
                <a:cubicBezTo>
                  <a:pt x="387270" y="8274"/>
                  <a:pt x="376648" y="6521"/>
                  <a:pt x="365982" y="5073"/>
                </a:cubicBezTo>
                <a:close/>
                <a:moveTo>
                  <a:pt x="155906" y="16164"/>
                </a:moveTo>
                <a:cubicBezTo>
                  <a:pt x="141822" y="19617"/>
                  <a:pt x="127876" y="23612"/>
                  <a:pt x="114100" y="28140"/>
                </a:cubicBezTo>
                <a:lnTo>
                  <a:pt x="157" y="225496"/>
                </a:lnTo>
                <a:lnTo>
                  <a:pt x="157" y="285925"/>
                </a:lnTo>
                <a:close/>
                <a:moveTo>
                  <a:pt x="471010" y="29768"/>
                </a:moveTo>
                <a:lnTo>
                  <a:pt x="25904" y="800717"/>
                </a:lnTo>
                <a:lnTo>
                  <a:pt x="60785" y="800717"/>
                </a:lnTo>
                <a:lnTo>
                  <a:pt x="499758" y="40394"/>
                </a:lnTo>
                <a:cubicBezTo>
                  <a:pt x="490273" y="36592"/>
                  <a:pt x="480687" y="33048"/>
                  <a:pt x="471010" y="29768"/>
                </a:cubicBezTo>
                <a:close/>
                <a:moveTo>
                  <a:pt x="565888" y="72034"/>
                </a:moveTo>
                <a:lnTo>
                  <a:pt x="145180" y="800717"/>
                </a:lnTo>
                <a:lnTo>
                  <a:pt x="180066" y="800717"/>
                </a:lnTo>
                <a:lnTo>
                  <a:pt x="591828" y="87527"/>
                </a:lnTo>
                <a:cubicBezTo>
                  <a:pt x="585253" y="83356"/>
                  <a:pt x="578593" y="79323"/>
                  <a:pt x="571851" y="75428"/>
                </a:cubicBezTo>
                <a:cubicBezTo>
                  <a:pt x="571480" y="75214"/>
                  <a:pt x="571110" y="75001"/>
                  <a:pt x="570739" y="74788"/>
                </a:cubicBezTo>
                <a:cubicBezTo>
                  <a:pt x="569127" y="73862"/>
                  <a:pt x="567509" y="72945"/>
                  <a:pt x="565888" y="72035"/>
                </a:cubicBezTo>
                <a:close/>
                <a:moveTo>
                  <a:pt x="651211" y="130852"/>
                </a:moveTo>
                <a:lnTo>
                  <a:pt x="264461" y="800717"/>
                </a:lnTo>
                <a:lnTo>
                  <a:pt x="299351" y="800717"/>
                </a:lnTo>
                <a:lnTo>
                  <a:pt x="674324" y="151246"/>
                </a:lnTo>
                <a:cubicBezTo>
                  <a:pt x="666807" y="144238"/>
                  <a:pt x="659100" y="137437"/>
                  <a:pt x="651211" y="130852"/>
                </a:cubicBezTo>
                <a:close/>
                <a:moveTo>
                  <a:pt x="726538" y="206992"/>
                </a:moveTo>
                <a:lnTo>
                  <a:pt x="383752" y="800717"/>
                </a:lnTo>
                <a:lnTo>
                  <a:pt x="418632" y="800717"/>
                </a:lnTo>
                <a:lnTo>
                  <a:pt x="746466" y="232898"/>
                </a:lnTo>
                <a:cubicBezTo>
                  <a:pt x="740075" y="224072"/>
                  <a:pt x="733429" y="215433"/>
                  <a:pt x="726538" y="206992"/>
                </a:cubicBezTo>
                <a:close/>
                <a:moveTo>
                  <a:pt x="790077" y="303541"/>
                </a:moveTo>
                <a:lnTo>
                  <a:pt x="503032" y="800717"/>
                </a:lnTo>
                <a:lnTo>
                  <a:pt x="537918" y="800717"/>
                </a:lnTo>
                <a:lnTo>
                  <a:pt x="805898" y="336561"/>
                </a:lnTo>
                <a:cubicBezTo>
                  <a:pt x="800983" y="325386"/>
                  <a:pt x="795707" y="314374"/>
                  <a:pt x="790077" y="303541"/>
                </a:cubicBezTo>
                <a:close/>
                <a:moveTo>
                  <a:pt x="837191" y="428528"/>
                </a:moveTo>
                <a:lnTo>
                  <a:pt x="622308" y="800717"/>
                </a:lnTo>
                <a:lnTo>
                  <a:pt x="657198" y="800717"/>
                </a:lnTo>
                <a:lnTo>
                  <a:pt x="846304" y="473176"/>
                </a:lnTo>
                <a:cubicBezTo>
                  <a:pt x="843870" y="458177"/>
                  <a:pt x="840830" y="443281"/>
                  <a:pt x="837191" y="428528"/>
                </a:cubicBezTo>
                <a:close/>
                <a:moveTo>
                  <a:pt x="851628" y="610132"/>
                </a:moveTo>
                <a:lnTo>
                  <a:pt x="741594" y="800717"/>
                </a:lnTo>
                <a:lnTo>
                  <a:pt x="776479" y="800717"/>
                </a:lnTo>
                <a:lnTo>
                  <a:pt x="838317" y="693614"/>
                </a:lnTo>
                <a:cubicBezTo>
                  <a:pt x="844838" y="666160"/>
                  <a:pt x="849288" y="638254"/>
                  <a:pt x="851628" y="610132"/>
                </a:cubicBezTo>
                <a:close/>
              </a:path>
            </a:pathLst>
          </a:custGeom>
          <a:solidFill>
            <a:srgbClr val="FFCC00"/>
          </a:solidFill>
          <a:ln w="6886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59" name="图形 214">
            <a:extLst>
              <a:ext uri="{FF2B5EF4-FFF2-40B4-BE49-F238E27FC236}">
                <a16:creationId xmlns:a16="http://schemas.microsoft.com/office/drawing/2014/main" id="{EA5A7B7B-471A-F753-606B-D6C2A4FE8727}"/>
              </a:ext>
            </a:extLst>
          </p:cNvPr>
          <p:cNvGrpSpPr/>
          <p:nvPr/>
        </p:nvGrpSpPr>
        <p:grpSpPr>
          <a:xfrm>
            <a:off x="866082" y="5965243"/>
            <a:ext cx="1462846" cy="1310085"/>
            <a:chOff x="3661771" y="2852614"/>
            <a:chExt cx="1462846" cy="1310085"/>
          </a:xfrm>
        </p:grpSpPr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A78B79B9-49A8-7EA6-C650-52FF7961642D}"/>
                </a:ext>
              </a:extLst>
            </p:cNvPr>
            <p:cNvSpPr/>
            <p:nvPr/>
          </p:nvSpPr>
          <p:spPr>
            <a:xfrm>
              <a:off x="3661771" y="2903233"/>
              <a:ext cx="1259466" cy="1259466"/>
            </a:xfrm>
            <a:custGeom>
              <a:avLst/>
              <a:gdLst>
                <a:gd name="connsiteX0" fmla="*/ 1259527 w 1259466"/>
                <a:gd name="connsiteY0" fmla="*/ 1259337 h 1259466"/>
                <a:gd name="connsiteX1" fmla="*/ 170 w 1259466"/>
                <a:gd name="connsiteY1" fmla="*/ 921893 h 1259466"/>
                <a:gd name="connsiteX2" fmla="*/ 922083 w 1259466"/>
                <a:gd name="connsiteY2" fmla="*/ -20 h 1259466"/>
                <a:gd name="connsiteX3" fmla="*/ 1259527 w 1259466"/>
                <a:gd name="connsiteY3" fmla="*/ 1259337 h 1259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9466" h="1259466">
                  <a:moveTo>
                    <a:pt x="1259527" y="1259337"/>
                  </a:moveTo>
                  <a:cubicBezTo>
                    <a:pt x="1272434" y="1246430"/>
                    <a:pt x="-4554" y="904262"/>
                    <a:pt x="170" y="921893"/>
                  </a:cubicBezTo>
                  <a:cubicBezTo>
                    <a:pt x="4894" y="939524"/>
                    <a:pt x="939714" y="4704"/>
                    <a:pt x="922083" y="-20"/>
                  </a:cubicBezTo>
                  <a:cubicBezTo>
                    <a:pt x="904452" y="-4744"/>
                    <a:pt x="1246620" y="1272243"/>
                    <a:pt x="1259527" y="1259337"/>
                  </a:cubicBezTo>
                  <a:close/>
                </a:path>
              </a:pathLst>
            </a:custGeom>
            <a:solidFill>
              <a:srgbClr val="FFCC00"/>
            </a:solidFill>
            <a:ln w="6350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3530F3FF-32E4-C561-9947-78EBD832591B}"/>
                </a:ext>
              </a:extLst>
            </p:cNvPr>
            <p:cNvSpPr/>
            <p:nvPr/>
          </p:nvSpPr>
          <p:spPr>
            <a:xfrm>
              <a:off x="3865151" y="2852614"/>
              <a:ext cx="1259466" cy="1259466"/>
            </a:xfrm>
            <a:custGeom>
              <a:avLst/>
              <a:gdLst>
                <a:gd name="connsiteX0" fmla="*/ 1259527 w 1259466"/>
                <a:gd name="connsiteY0" fmla="*/ 1259337 h 1259466"/>
                <a:gd name="connsiteX1" fmla="*/ 170 w 1259466"/>
                <a:gd name="connsiteY1" fmla="*/ 921893 h 1259466"/>
                <a:gd name="connsiteX2" fmla="*/ 922083 w 1259466"/>
                <a:gd name="connsiteY2" fmla="*/ -20 h 1259466"/>
                <a:gd name="connsiteX3" fmla="*/ 1259527 w 1259466"/>
                <a:gd name="connsiteY3" fmla="*/ 1259337 h 1259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9466" h="1259466">
                  <a:moveTo>
                    <a:pt x="1259527" y="1259337"/>
                  </a:moveTo>
                  <a:cubicBezTo>
                    <a:pt x="1272434" y="1246430"/>
                    <a:pt x="-4554" y="904262"/>
                    <a:pt x="170" y="921893"/>
                  </a:cubicBezTo>
                  <a:cubicBezTo>
                    <a:pt x="4895" y="939524"/>
                    <a:pt x="939714" y="4704"/>
                    <a:pt x="922083" y="-20"/>
                  </a:cubicBezTo>
                  <a:cubicBezTo>
                    <a:pt x="904452" y="-4744"/>
                    <a:pt x="1246620" y="1272243"/>
                    <a:pt x="1259527" y="1259337"/>
                  </a:cubicBezTo>
                  <a:close/>
                </a:path>
              </a:pathLst>
            </a:custGeom>
            <a:noFill/>
            <a:ln w="48260" cap="rnd">
              <a:solidFill>
                <a:srgbClr val="FF6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62" name="图形 214">
            <a:extLst>
              <a:ext uri="{FF2B5EF4-FFF2-40B4-BE49-F238E27FC236}">
                <a16:creationId xmlns:a16="http://schemas.microsoft.com/office/drawing/2014/main" id="{4BCFFDC9-DBA6-C3D0-EB74-A32B75CE3DD4}"/>
              </a:ext>
            </a:extLst>
          </p:cNvPr>
          <p:cNvGrpSpPr/>
          <p:nvPr/>
        </p:nvGrpSpPr>
        <p:grpSpPr>
          <a:xfrm>
            <a:off x="3191407" y="315448"/>
            <a:ext cx="803984" cy="973673"/>
            <a:chOff x="4627845" y="1123669"/>
            <a:chExt cx="803984" cy="973673"/>
          </a:xfrm>
          <a:noFill/>
        </p:grpSpPr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E5880C80-2252-5068-ACC7-E9BFF0A4C8AF}"/>
                </a:ext>
              </a:extLst>
            </p:cNvPr>
            <p:cNvSpPr/>
            <p:nvPr/>
          </p:nvSpPr>
          <p:spPr>
            <a:xfrm>
              <a:off x="4752985" y="1123669"/>
              <a:ext cx="678844" cy="848533"/>
            </a:xfrm>
            <a:custGeom>
              <a:avLst/>
              <a:gdLst>
                <a:gd name="connsiteX0" fmla="*/ 157 w 678844"/>
                <a:gd name="connsiteY0" fmla="*/ -33 h 848533"/>
                <a:gd name="connsiteX1" fmla="*/ 157 w 678844"/>
                <a:gd name="connsiteY1" fmla="*/ 169686 h 848533"/>
                <a:gd name="connsiteX2" fmla="*/ 157 w 678844"/>
                <a:gd name="connsiteY2" fmla="*/ 169686 h 848533"/>
                <a:gd name="connsiteX3" fmla="*/ 169877 w 678844"/>
                <a:gd name="connsiteY3" fmla="*/ 169686 h 848533"/>
                <a:gd name="connsiteX4" fmla="*/ 169877 w 678844"/>
                <a:gd name="connsiteY4" fmla="*/ 169686 h 848533"/>
                <a:gd name="connsiteX5" fmla="*/ 169877 w 678844"/>
                <a:gd name="connsiteY5" fmla="*/ 339405 h 848533"/>
                <a:gd name="connsiteX6" fmla="*/ 169877 w 678844"/>
                <a:gd name="connsiteY6" fmla="*/ 339405 h 848533"/>
                <a:gd name="connsiteX7" fmla="*/ 339563 w 678844"/>
                <a:gd name="connsiteY7" fmla="*/ 339375 h 848533"/>
                <a:gd name="connsiteX8" fmla="*/ 339563 w 678844"/>
                <a:gd name="connsiteY8" fmla="*/ 339375 h 848533"/>
                <a:gd name="connsiteX9" fmla="*/ 339563 w 678844"/>
                <a:gd name="connsiteY9" fmla="*/ 509094 h 848533"/>
                <a:gd name="connsiteX10" fmla="*/ 339563 w 678844"/>
                <a:gd name="connsiteY10" fmla="*/ 509094 h 848533"/>
                <a:gd name="connsiteX11" fmla="*/ 509282 w 678844"/>
                <a:gd name="connsiteY11" fmla="*/ 509094 h 848533"/>
                <a:gd name="connsiteX12" fmla="*/ 509282 w 678844"/>
                <a:gd name="connsiteY12" fmla="*/ 509094 h 848533"/>
                <a:gd name="connsiteX13" fmla="*/ 509282 w 678844"/>
                <a:gd name="connsiteY13" fmla="*/ 678813 h 848533"/>
                <a:gd name="connsiteX14" fmla="*/ 509282 w 678844"/>
                <a:gd name="connsiteY14" fmla="*/ 678813 h 848533"/>
                <a:gd name="connsiteX15" fmla="*/ 679002 w 678844"/>
                <a:gd name="connsiteY15" fmla="*/ 678813 h 848533"/>
                <a:gd name="connsiteX16" fmla="*/ 679002 w 678844"/>
                <a:gd name="connsiteY16" fmla="*/ 678813 h 848533"/>
                <a:gd name="connsiteX17" fmla="*/ 678972 w 678844"/>
                <a:gd name="connsiteY17" fmla="*/ 848500 h 848533"/>
                <a:gd name="connsiteX18" fmla="*/ 678972 w 678844"/>
                <a:gd name="connsiteY18" fmla="*/ 848500 h 848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78844" h="848533">
                  <a:moveTo>
                    <a:pt x="157" y="-33"/>
                  </a:moveTo>
                  <a:lnTo>
                    <a:pt x="157" y="169686"/>
                  </a:lnTo>
                  <a:lnTo>
                    <a:pt x="157" y="169686"/>
                  </a:lnTo>
                  <a:lnTo>
                    <a:pt x="169877" y="169686"/>
                  </a:lnTo>
                  <a:lnTo>
                    <a:pt x="169877" y="169686"/>
                  </a:lnTo>
                  <a:lnTo>
                    <a:pt x="169877" y="339405"/>
                  </a:lnTo>
                  <a:lnTo>
                    <a:pt x="169877" y="339405"/>
                  </a:lnTo>
                  <a:lnTo>
                    <a:pt x="339563" y="339375"/>
                  </a:lnTo>
                  <a:lnTo>
                    <a:pt x="339563" y="339375"/>
                  </a:lnTo>
                  <a:lnTo>
                    <a:pt x="339563" y="509094"/>
                  </a:lnTo>
                  <a:lnTo>
                    <a:pt x="339563" y="509094"/>
                  </a:lnTo>
                  <a:lnTo>
                    <a:pt x="509282" y="509094"/>
                  </a:lnTo>
                  <a:lnTo>
                    <a:pt x="509282" y="509094"/>
                  </a:lnTo>
                  <a:lnTo>
                    <a:pt x="509282" y="678813"/>
                  </a:lnTo>
                  <a:lnTo>
                    <a:pt x="509282" y="678813"/>
                  </a:lnTo>
                  <a:lnTo>
                    <a:pt x="679002" y="678813"/>
                  </a:lnTo>
                  <a:lnTo>
                    <a:pt x="679002" y="678813"/>
                  </a:lnTo>
                  <a:lnTo>
                    <a:pt x="678972" y="848500"/>
                  </a:lnTo>
                  <a:lnTo>
                    <a:pt x="678972" y="848500"/>
                  </a:lnTo>
                </a:path>
              </a:pathLst>
            </a:custGeom>
            <a:noFill/>
            <a:ln w="56885" cap="flat">
              <a:solidFill>
                <a:srgbClr val="FF6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F626BEFE-86C6-34FC-C6CC-D48F75A8B204}"/>
                </a:ext>
              </a:extLst>
            </p:cNvPr>
            <p:cNvSpPr/>
            <p:nvPr/>
          </p:nvSpPr>
          <p:spPr>
            <a:xfrm>
              <a:off x="4627845" y="1248810"/>
              <a:ext cx="678844" cy="848533"/>
            </a:xfrm>
            <a:custGeom>
              <a:avLst/>
              <a:gdLst>
                <a:gd name="connsiteX0" fmla="*/ 157 w 678844"/>
                <a:gd name="connsiteY0" fmla="*/ -33 h 848533"/>
                <a:gd name="connsiteX1" fmla="*/ 157 w 678844"/>
                <a:gd name="connsiteY1" fmla="*/ 169686 h 848533"/>
                <a:gd name="connsiteX2" fmla="*/ 157 w 678844"/>
                <a:gd name="connsiteY2" fmla="*/ 169686 h 848533"/>
                <a:gd name="connsiteX3" fmla="*/ 169876 w 678844"/>
                <a:gd name="connsiteY3" fmla="*/ 169686 h 848533"/>
                <a:gd name="connsiteX4" fmla="*/ 169876 w 678844"/>
                <a:gd name="connsiteY4" fmla="*/ 169686 h 848533"/>
                <a:gd name="connsiteX5" fmla="*/ 169876 w 678844"/>
                <a:gd name="connsiteY5" fmla="*/ 339405 h 848533"/>
                <a:gd name="connsiteX6" fmla="*/ 169876 w 678844"/>
                <a:gd name="connsiteY6" fmla="*/ 339405 h 848533"/>
                <a:gd name="connsiteX7" fmla="*/ 339563 w 678844"/>
                <a:gd name="connsiteY7" fmla="*/ 339375 h 848533"/>
                <a:gd name="connsiteX8" fmla="*/ 339563 w 678844"/>
                <a:gd name="connsiteY8" fmla="*/ 339375 h 848533"/>
                <a:gd name="connsiteX9" fmla="*/ 339563 w 678844"/>
                <a:gd name="connsiteY9" fmla="*/ 509094 h 848533"/>
                <a:gd name="connsiteX10" fmla="*/ 339563 w 678844"/>
                <a:gd name="connsiteY10" fmla="*/ 509094 h 848533"/>
                <a:gd name="connsiteX11" fmla="*/ 509282 w 678844"/>
                <a:gd name="connsiteY11" fmla="*/ 509094 h 848533"/>
                <a:gd name="connsiteX12" fmla="*/ 509282 w 678844"/>
                <a:gd name="connsiteY12" fmla="*/ 509094 h 848533"/>
                <a:gd name="connsiteX13" fmla="*/ 509282 w 678844"/>
                <a:gd name="connsiteY13" fmla="*/ 678813 h 848533"/>
                <a:gd name="connsiteX14" fmla="*/ 509282 w 678844"/>
                <a:gd name="connsiteY14" fmla="*/ 678813 h 848533"/>
                <a:gd name="connsiteX15" fmla="*/ 679001 w 678844"/>
                <a:gd name="connsiteY15" fmla="*/ 678813 h 848533"/>
                <a:gd name="connsiteX16" fmla="*/ 679001 w 678844"/>
                <a:gd name="connsiteY16" fmla="*/ 678813 h 848533"/>
                <a:gd name="connsiteX17" fmla="*/ 678971 w 678844"/>
                <a:gd name="connsiteY17" fmla="*/ 848500 h 848533"/>
                <a:gd name="connsiteX18" fmla="*/ 678971 w 678844"/>
                <a:gd name="connsiteY18" fmla="*/ 848500 h 848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78844" h="848533">
                  <a:moveTo>
                    <a:pt x="157" y="-33"/>
                  </a:moveTo>
                  <a:lnTo>
                    <a:pt x="157" y="169686"/>
                  </a:lnTo>
                  <a:lnTo>
                    <a:pt x="157" y="169686"/>
                  </a:lnTo>
                  <a:lnTo>
                    <a:pt x="169876" y="169686"/>
                  </a:lnTo>
                  <a:lnTo>
                    <a:pt x="169876" y="169686"/>
                  </a:lnTo>
                  <a:lnTo>
                    <a:pt x="169876" y="339405"/>
                  </a:lnTo>
                  <a:lnTo>
                    <a:pt x="169876" y="339405"/>
                  </a:lnTo>
                  <a:lnTo>
                    <a:pt x="339563" y="339375"/>
                  </a:lnTo>
                  <a:lnTo>
                    <a:pt x="339563" y="339375"/>
                  </a:lnTo>
                  <a:lnTo>
                    <a:pt x="339563" y="509094"/>
                  </a:lnTo>
                  <a:lnTo>
                    <a:pt x="339563" y="509094"/>
                  </a:lnTo>
                  <a:lnTo>
                    <a:pt x="509282" y="509094"/>
                  </a:lnTo>
                  <a:lnTo>
                    <a:pt x="509282" y="509094"/>
                  </a:lnTo>
                  <a:lnTo>
                    <a:pt x="509282" y="678813"/>
                  </a:lnTo>
                  <a:lnTo>
                    <a:pt x="509282" y="678813"/>
                  </a:lnTo>
                  <a:lnTo>
                    <a:pt x="679001" y="678813"/>
                  </a:lnTo>
                  <a:lnTo>
                    <a:pt x="679001" y="678813"/>
                  </a:lnTo>
                  <a:lnTo>
                    <a:pt x="678971" y="848500"/>
                  </a:lnTo>
                  <a:lnTo>
                    <a:pt x="678971" y="848500"/>
                  </a:lnTo>
                </a:path>
              </a:pathLst>
            </a:custGeom>
            <a:noFill/>
            <a:ln w="56885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65" name="图形 214">
            <a:extLst>
              <a:ext uri="{FF2B5EF4-FFF2-40B4-BE49-F238E27FC236}">
                <a16:creationId xmlns:a16="http://schemas.microsoft.com/office/drawing/2014/main" id="{C726C261-4DF3-084C-B1D9-1C08A8AB017F}"/>
              </a:ext>
            </a:extLst>
          </p:cNvPr>
          <p:cNvGrpSpPr/>
          <p:nvPr/>
        </p:nvGrpSpPr>
        <p:grpSpPr>
          <a:xfrm>
            <a:off x="2873405" y="6115100"/>
            <a:ext cx="1945972" cy="1431374"/>
            <a:chOff x="3137725" y="4768780"/>
            <a:chExt cx="1945972" cy="1431374"/>
          </a:xfrm>
          <a:noFill/>
        </p:grpSpPr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FAA8E388-E29F-8454-F800-E31AA4253626}"/>
                </a:ext>
              </a:extLst>
            </p:cNvPr>
            <p:cNvSpPr/>
            <p:nvPr/>
          </p:nvSpPr>
          <p:spPr>
            <a:xfrm rot="9000000" flipV="1">
              <a:off x="3061697" y="5239133"/>
              <a:ext cx="1939148" cy="215478"/>
            </a:xfrm>
            <a:custGeom>
              <a:avLst/>
              <a:gdLst>
                <a:gd name="connsiteX0" fmla="*/ 660 w 1939148"/>
                <a:gd name="connsiteY0" fmla="*/ 890 h 215478"/>
                <a:gd name="connsiteX1" fmla="*/ 216139 w 1939148"/>
                <a:gd name="connsiteY1" fmla="*/ 216369 h 215478"/>
                <a:gd name="connsiteX2" fmla="*/ 216139 w 1939148"/>
                <a:gd name="connsiteY2" fmla="*/ 216369 h 215478"/>
                <a:gd name="connsiteX3" fmla="*/ 431618 w 1939148"/>
                <a:gd name="connsiteY3" fmla="*/ 890 h 215478"/>
                <a:gd name="connsiteX4" fmla="*/ 431618 w 1939148"/>
                <a:gd name="connsiteY4" fmla="*/ 890 h 215478"/>
                <a:gd name="connsiteX5" fmla="*/ 647097 w 1939148"/>
                <a:gd name="connsiteY5" fmla="*/ 216369 h 215478"/>
                <a:gd name="connsiteX6" fmla="*/ 647097 w 1939148"/>
                <a:gd name="connsiteY6" fmla="*/ 216369 h 215478"/>
                <a:gd name="connsiteX7" fmla="*/ 862495 w 1939148"/>
                <a:gd name="connsiteY7" fmla="*/ 890 h 215478"/>
                <a:gd name="connsiteX8" fmla="*/ 862495 w 1939148"/>
                <a:gd name="connsiteY8" fmla="*/ 890 h 215478"/>
                <a:gd name="connsiteX9" fmla="*/ 1077974 w 1939148"/>
                <a:gd name="connsiteY9" fmla="*/ 216369 h 215478"/>
                <a:gd name="connsiteX10" fmla="*/ 1077974 w 1939148"/>
                <a:gd name="connsiteY10" fmla="*/ 216369 h 215478"/>
                <a:gd name="connsiteX11" fmla="*/ 1293453 w 1939148"/>
                <a:gd name="connsiteY11" fmla="*/ 890 h 215478"/>
                <a:gd name="connsiteX12" fmla="*/ 1293453 w 1939148"/>
                <a:gd name="connsiteY12" fmla="*/ 890 h 215478"/>
                <a:gd name="connsiteX13" fmla="*/ 1508932 w 1939148"/>
                <a:gd name="connsiteY13" fmla="*/ 216369 h 215478"/>
                <a:gd name="connsiteX14" fmla="*/ 1508932 w 1939148"/>
                <a:gd name="connsiteY14" fmla="*/ 216369 h 215478"/>
                <a:gd name="connsiteX15" fmla="*/ 1724411 w 1939148"/>
                <a:gd name="connsiteY15" fmla="*/ 890 h 215478"/>
                <a:gd name="connsiteX16" fmla="*/ 1724411 w 1939148"/>
                <a:gd name="connsiteY16" fmla="*/ 890 h 215478"/>
                <a:gd name="connsiteX17" fmla="*/ 1939808 w 1939148"/>
                <a:gd name="connsiteY17" fmla="*/ 216369 h 215478"/>
                <a:gd name="connsiteX18" fmla="*/ 1939808 w 1939148"/>
                <a:gd name="connsiteY18" fmla="*/ 216369 h 215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39148" h="215478">
                  <a:moveTo>
                    <a:pt x="660" y="890"/>
                  </a:moveTo>
                  <a:lnTo>
                    <a:pt x="216139" y="216369"/>
                  </a:lnTo>
                  <a:lnTo>
                    <a:pt x="216139" y="216369"/>
                  </a:lnTo>
                  <a:lnTo>
                    <a:pt x="431618" y="890"/>
                  </a:lnTo>
                  <a:lnTo>
                    <a:pt x="431618" y="890"/>
                  </a:lnTo>
                  <a:lnTo>
                    <a:pt x="647097" y="216369"/>
                  </a:lnTo>
                  <a:lnTo>
                    <a:pt x="647097" y="216369"/>
                  </a:lnTo>
                  <a:lnTo>
                    <a:pt x="862495" y="890"/>
                  </a:lnTo>
                  <a:lnTo>
                    <a:pt x="862495" y="890"/>
                  </a:lnTo>
                  <a:lnTo>
                    <a:pt x="1077974" y="216369"/>
                  </a:lnTo>
                  <a:lnTo>
                    <a:pt x="1077974" y="216369"/>
                  </a:lnTo>
                  <a:lnTo>
                    <a:pt x="1293453" y="890"/>
                  </a:lnTo>
                  <a:lnTo>
                    <a:pt x="1293453" y="890"/>
                  </a:lnTo>
                  <a:lnTo>
                    <a:pt x="1508932" y="216369"/>
                  </a:lnTo>
                  <a:lnTo>
                    <a:pt x="1508932" y="216369"/>
                  </a:lnTo>
                  <a:lnTo>
                    <a:pt x="1724411" y="890"/>
                  </a:lnTo>
                  <a:lnTo>
                    <a:pt x="1724411" y="890"/>
                  </a:lnTo>
                  <a:lnTo>
                    <a:pt x="1939808" y="216369"/>
                  </a:lnTo>
                  <a:lnTo>
                    <a:pt x="1939808" y="216369"/>
                  </a:lnTo>
                </a:path>
              </a:pathLst>
            </a:custGeom>
            <a:noFill/>
            <a:ln w="102134" cap="flat">
              <a:solidFill>
                <a:srgbClr val="FF6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FCC5C57D-1044-2E7A-BDA1-14FF6256E101}"/>
                </a:ext>
              </a:extLst>
            </p:cNvPr>
            <p:cNvSpPr/>
            <p:nvPr/>
          </p:nvSpPr>
          <p:spPr>
            <a:xfrm rot="9000000" flipV="1">
              <a:off x="3220578" y="5514324"/>
              <a:ext cx="1939148" cy="215478"/>
            </a:xfrm>
            <a:custGeom>
              <a:avLst/>
              <a:gdLst>
                <a:gd name="connsiteX0" fmla="*/ 686 w 1939148"/>
                <a:gd name="connsiteY0" fmla="*/ 936 h 215478"/>
                <a:gd name="connsiteX1" fmla="*/ 216165 w 1939148"/>
                <a:gd name="connsiteY1" fmla="*/ 216415 h 215478"/>
                <a:gd name="connsiteX2" fmla="*/ 216165 w 1939148"/>
                <a:gd name="connsiteY2" fmla="*/ 216415 h 215478"/>
                <a:gd name="connsiteX3" fmla="*/ 431644 w 1939148"/>
                <a:gd name="connsiteY3" fmla="*/ 936 h 215478"/>
                <a:gd name="connsiteX4" fmla="*/ 431644 w 1939148"/>
                <a:gd name="connsiteY4" fmla="*/ 936 h 215478"/>
                <a:gd name="connsiteX5" fmla="*/ 647123 w 1939148"/>
                <a:gd name="connsiteY5" fmla="*/ 216415 h 215478"/>
                <a:gd name="connsiteX6" fmla="*/ 647123 w 1939148"/>
                <a:gd name="connsiteY6" fmla="*/ 216415 h 215478"/>
                <a:gd name="connsiteX7" fmla="*/ 862521 w 1939148"/>
                <a:gd name="connsiteY7" fmla="*/ 936 h 215478"/>
                <a:gd name="connsiteX8" fmla="*/ 862521 w 1939148"/>
                <a:gd name="connsiteY8" fmla="*/ 936 h 215478"/>
                <a:gd name="connsiteX9" fmla="*/ 1078000 w 1939148"/>
                <a:gd name="connsiteY9" fmla="*/ 216415 h 215478"/>
                <a:gd name="connsiteX10" fmla="*/ 1078000 w 1939148"/>
                <a:gd name="connsiteY10" fmla="*/ 216415 h 215478"/>
                <a:gd name="connsiteX11" fmla="*/ 1293479 w 1939148"/>
                <a:gd name="connsiteY11" fmla="*/ 936 h 215478"/>
                <a:gd name="connsiteX12" fmla="*/ 1293479 w 1939148"/>
                <a:gd name="connsiteY12" fmla="*/ 936 h 215478"/>
                <a:gd name="connsiteX13" fmla="*/ 1508958 w 1939148"/>
                <a:gd name="connsiteY13" fmla="*/ 216415 h 215478"/>
                <a:gd name="connsiteX14" fmla="*/ 1508958 w 1939148"/>
                <a:gd name="connsiteY14" fmla="*/ 216415 h 215478"/>
                <a:gd name="connsiteX15" fmla="*/ 1724437 w 1939148"/>
                <a:gd name="connsiteY15" fmla="*/ 936 h 215478"/>
                <a:gd name="connsiteX16" fmla="*/ 1724437 w 1939148"/>
                <a:gd name="connsiteY16" fmla="*/ 936 h 215478"/>
                <a:gd name="connsiteX17" fmla="*/ 1939835 w 1939148"/>
                <a:gd name="connsiteY17" fmla="*/ 216415 h 215478"/>
                <a:gd name="connsiteX18" fmla="*/ 1939835 w 1939148"/>
                <a:gd name="connsiteY18" fmla="*/ 216415 h 215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39148" h="215478">
                  <a:moveTo>
                    <a:pt x="686" y="936"/>
                  </a:moveTo>
                  <a:lnTo>
                    <a:pt x="216165" y="216415"/>
                  </a:lnTo>
                  <a:lnTo>
                    <a:pt x="216165" y="216415"/>
                  </a:lnTo>
                  <a:lnTo>
                    <a:pt x="431644" y="936"/>
                  </a:lnTo>
                  <a:lnTo>
                    <a:pt x="431644" y="936"/>
                  </a:lnTo>
                  <a:lnTo>
                    <a:pt x="647123" y="216415"/>
                  </a:lnTo>
                  <a:lnTo>
                    <a:pt x="647123" y="216415"/>
                  </a:lnTo>
                  <a:lnTo>
                    <a:pt x="862521" y="936"/>
                  </a:lnTo>
                  <a:lnTo>
                    <a:pt x="862521" y="936"/>
                  </a:lnTo>
                  <a:lnTo>
                    <a:pt x="1078000" y="216415"/>
                  </a:lnTo>
                  <a:lnTo>
                    <a:pt x="1078000" y="216415"/>
                  </a:lnTo>
                  <a:lnTo>
                    <a:pt x="1293479" y="936"/>
                  </a:lnTo>
                  <a:lnTo>
                    <a:pt x="1293479" y="936"/>
                  </a:lnTo>
                  <a:lnTo>
                    <a:pt x="1508958" y="216415"/>
                  </a:lnTo>
                  <a:lnTo>
                    <a:pt x="1508958" y="216415"/>
                  </a:lnTo>
                  <a:lnTo>
                    <a:pt x="1724437" y="936"/>
                  </a:lnTo>
                  <a:lnTo>
                    <a:pt x="1724437" y="936"/>
                  </a:lnTo>
                  <a:lnTo>
                    <a:pt x="1939835" y="216415"/>
                  </a:lnTo>
                  <a:lnTo>
                    <a:pt x="1939835" y="216415"/>
                  </a:lnTo>
                </a:path>
              </a:pathLst>
            </a:custGeom>
            <a:noFill/>
            <a:ln w="102134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68" name="图形 214">
            <a:extLst>
              <a:ext uri="{FF2B5EF4-FFF2-40B4-BE49-F238E27FC236}">
                <a16:creationId xmlns:a16="http://schemas.microsoft.com/office/drawing/2014/main" id="{1089811B-DD60-2095-62EB-0B882B714CEC}"/>
              </a:ext>
            </a:extLst>
          </p:cNvPr>
          <p:cNvGrpSpPr/>
          <p:nvPr/>
        </p:nvGrpSpPr>
        <p:grpSpPr>
          <a:xfrm>
            <a:off x="5740392" y="177493"/>
            <a:ext cx="508142" cy="508142"/>
            <a:chOff x="6041415" y="544764"/>
            <a:chExt cx="508142" cy="508142"/>
          </a:xfrm>
        </p:grpSpPr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id="{67157068-21DC-05EC-4017-2D8D5B69A5D3}"/>
                </a:ext>
              </a:extLst>
            </p:cNvPr>
            <p:cNvSpPr/>
            <p:nvPr/>
          </p:nvSpPr>
          <p:spPr>
            <a:xfrm>
              <a:off x="6185306" y="688655"/>
              <a:ext cx="220360" cy="220360"/>
            </a:xfrm>
            <a:custGeom>
              <a:avLst/>
              <a:gdLst>
                <a:gd name="connsiteX0" fmla="*/ 110337 w 220360"/>
                <a:gd name="connsiteY0" fmla="*/ -33 h 220360"/>
                <a:gd name="connsiteX1" fmla="*/ 220518 w 220360"/>
                <a:gd name="connsiteY1" fmla="*/ 110147 h 220360"/>
                <a:gd name="connsiteX2" fmla="*/ 110337 w 220360"/>
                <a:gd name="connsiteY2" fmla="*/ 220327 h 220360"/>
                <a:gd name="connsiteX3" fmla="*/ 157 w 220360"/>
                <a:gd name="connsiteY3" fmla="*/ 110147 h 220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360" h="220360">
                  <a:moveTo>
                    <a:pt x="110337" y="-33"/>
                  </a:moveTo>
                  <a:lnTo>
                    <a:pt x="220518" y="110147"/>
                  </a:lnTo>
                  <a:lnTo>
                    <a:pt x="110337" y="220327"/>
                  </a:lnTo>
                  <a:lnTo>
                    <a:pt x="157" y="110147"/>
                  </a:lnTo>
                  <a:close/>
                </a:path>
              </a:pathLst>
            </a:custGeom>
            <a:solidFill>
              <a:srgbClr val="FFCC00"/>
            </a:solidFill>
            <a:ln w="17531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9321E912-0C55-4E55-B31A-F38D26B8C4AF}"/>
                </a:ext>
              </a:extLst>
            </p:cNvPr>
            <p:cNvSpPr/>
            <p:nvPr/>
          </p:nvSpPr>
          <p:spPr>
            <a:xfrm>
              <a:off x="6041415" y="544764"/>
              <a:ext cx="508142" cy="508142"/>
            </a:xfrm>
            <a:custGeom>
              <a:avLst/>
              <a:gdLst>
                <a:gd name="connsiteX0" fmla="*/ 254228 w 508142"/>
                <a:gd name="connsiteY0" fmla="*/ -33 h 508142"/>
                <a:gd name="connsiteX1" fmla="*/ 508300 w 508142"/>
                <a:gd name="connsiteY1" fmla="*/ 254038 h 508142"/>
                <a:gd name="connsiteX2" fmla="*/ 254228 w 508142"/>
                <a:gd name="connsiteY2" fmla="*/ 508110 h 508142"/>
                <a:gd name="connsiteX3" fmla="*/ 157 w 508142"/>
                <a:gd name="connsiteY3" fmla="*/ 254038 h 50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8142" h="508142">
                  <a:moveTo>
                    <a:pt x="254228" y="-33"/>
                  </a:moveTo>
                  <a:lnTo>
                    <a:pt x="508300" y="254038"/>
                  </a:lnTo>
                  <a:lnTo>
                    <a:pt x="254228" y="508110"/>
                  </a:lnTo>
                  <a:lnTo>
                    <a:pt x="157" y="254038"/>
                  </a:lnTo>
                  <a:close/>
                </a:path>
              </a:pathLst>
            </a:custGeom>
            <a:noFill/>
            <a:ln w="48000" cap="rnd">
              <a:solidFill>
                <a:srgbClr val="FF6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71" name="任意多边形: 形状 470">
            <a:extLst>
              <a:ext uri="{FF2B5EF4-FFF2-40B4-BE49-F238E27FC236}">
                <a16:creationId xmlns:a16="http://schemas.microsoft.com/office/drawing/2014/main" id="{0077045A-DE5A-2783-7F37-BCA9957B57E9}"/>
              </a:ext>
            </a:extLst>
          </p:cNvPr>
          <p:cNvSpPr/>
          <p:nvPr/>
        </p:nvSpPr>
        <p:spPr>
          <a:xfrm>
            <a:off x="8630100" y="-728651"/>
            <a:ext cx="1027937" cy="1094563"/>
          </a:xfrm>
          <a:custGeom>
            <a:avLst/>
            <a:gdLst>
              <a:gd name="connsiteX0" fmla="*/ 752759 w 1027937"/>
              <a:gd name="connsiteY0" fmla="*/ -23 h 1094563"/>
              <a:gd name="connsiteX1" fmla="*/ 752231 w 1027937"/>
              <a:gd name="connsiteY1" fmla="*/ 1941 h 1094563"/>
              <a:gd name="connsiteX2" fmla="*/ 752759 w 1027937"/>
              <a:gd name="connsiteY2" fmla="*/ -23 h 1094563"/>
              <a:gd name="connsiteX3" fmla="*/ 752231 w 1027937"/>
              <a:gd name="connsiteY3" fmla="*/ 1941 h 1094563"/>
              <a:gd name="connsiteX4" fmla="*/ 741046 w 1027937"/>
              <a:gd name="connsiteY4" fmla="*/ 15971 h 1094563"/>
              <a:gd name="connsiteX5" fmla="*/ 491444 w 1027937"/>
              <a:gd name="connsiteY5" fmla="*/ 947499 h 1094563"/>
              <a:gd name="connsiteX6" fmla="*/ 527254 w 1027937"/>
              <a:gd name="connsiteY6" fmla="*/ 957126 h 1094563"/>
              <a:gd name="connsiteX7" fmla="*/ 765468 w 1027937"/>
              <a:gd name="connsiteY7" fmla="*/ 68103 h 1094563"/>
              <a:gd name="connsiteX8" fmla="*/ 752231 w 1027937"/>
              <a:gd name="connsiteY8" fmla="*/ 1941 h 1094563"/>
              <a:gd name="connsiteX9" fmla="*/ 611485 w 1027937"/>
              <a:gd name="connsiteY9" fmla="*/ 152888 h 1094563"/>
              <a:gd name="connsiteX10" fmla="*/ 558578 w 1027937"/>
              <a:gd name="connsiteY10" fmla="*/ 207064 h 1094563"/>
              <a:gd name="connsiteX11" fmla="*/ 368903 w 1027937"/>
              <a:gd name="connsiteY11" fmla="*/ 914942 h 1094563"/>
              <a:gd name="connsiteX12" fmla="*/ 404758 w 1027937"/>
              <a:gd name="connsiteY12" fmla="*/ 924404 h 1094563"/>
              <a:gd name="connsiteX13" fmla="*/ 810102 w 1027937"/>
              <a:gd name="connsiteY13" fmla="*/ 248135 h 1094563"/>
              <a:gd name="connsiteX14" fmla="*/ 613863 w 1027937"/>
              <a:gd name="connsiteY14" fmla="*/ 980509 h 1094563"/>
              <a:gd name="connsiteX15" fmla="*/ 649636 w 1027937"/>
              <a:gd name="connsiteY15" fmla="*/ 990277 h 1094563"/>
              <a:gd name="connsiteX16" fmla="*/ 828947 w 1027937"/>
              <a:gd name="connsiteY16" fmla="*/ 321077 h 1094563"/>
              <a:gd name="connsiteX17" fmla="*/ 810102 w 1027937"/>
              <a:gd name="connsiteY17" fmla="*/ 248135 h 1094563"/>
              <a:gd name="connsiteX18" fmla="*/ 431121 w 1027937"/>
              <a:gd name="connsiteY18" fmla="*/ 336130 h 1094563"/>
              <a:gd name="connsiteX19" fmla="*/ 378620 w 1027937"/>
              <a:gd name="connsiteY19" fmla="*/ 388795 h 1094563"/>
              <a:gd name="connsiteX20" fmla="*/ 246230 w 1027937"/>
              <a:gd name="connsiteY20" fmla="*/ 882879 h 1094563"/>
              <a:gd name="connsiteX21" fmla="*/ 282129 w 1027937"/>
              <a:gd name="connsiteY21" fmla="*/ 892176 h 1094563"/>
              <a:gd name="connsiteX22" fmla="*/ 874962 w 1027937"/>
              <a:gd name="connsiteY22" fmla="*/ 495982 h 1094563"/>
              <a:gd name="connsiteX23" fmla="*/ 736152 w 1027937"/>
              <a:gd name="connsiteY23" fmla="*/ 1014027 h 1094563"/>
              <a:gd name="connsiteX24" fmla="*/ 771884 w 1027937"/>
              <a:gd name="connsiteY24" fmla="*/ 1023923 h 1094563"/>
              <a:gd name="connsiteX25" fmla="*/ 894115 w 1027937"/>
              <a:gd name="connsiteY25" fmla="*/ 567751 h 1094563"/>
              <a:gd name="connsiteX26" fmla="*/ 874962 w 1027937"/>
              <a:gd name="connsiteY26" fmla="*/ 495982 h 1094563"/>
              <a:gd name="connsiteX27" fmla="*/ 251910 w 1027937"/>
              <a:gd name="connsiteY27" fmla="*/ 515098 h 1094563"/>
              <a:gd name="connsiteX28" fmla="*/ 199648 w 1027937"/>
              <a:gd name="connsiteY28" fmla="*/ 566843 h 1094563"/>
              <a:gd name="connsiteX29" fmla="*/ 123389 w 1027937"/>
              <a:gd name="connsiteY29" fmla="*/ 851445 h 1094563"/>
              <a:gd name="connsiteX30" fmla="*/ 159340 w 1027937"/>
              <a:gd name="connsiteY30" fmla="*/ 860573 h 1094563"/>
              <a:gd name="connsiteX31" fmla="*/ 940825 w 1027937"/>
              <a:gd name="connsiteY31" fmla="*/ 740037 h 1094563"/>
              <a:gd name="connsiteX32" fmla="*/ 858265 w 1027937"/>
              <a:gd name="connsiteY32" fmla="*/ 1048158 h 1094563"/>
              <a:gd name="connsiteX33" fmla="*/ 893940 w 1027937"/>
              <a:gd name="connsiteY33" fmla="*/ 1058292 h 1094563"/>
              <a:gd name="connsiteX34" fmla="*/ 960295 w 1027937"/>
              <a:gd name="connsiteY34" fmla="*/ 810649 h 1094563"/>
              <a:gd name="connsiteX35" fmla="*/ 940825 w 1027937"/>
              <a:gd name="connsiteY35" fmla="*/ 740037 h 1094563"/>
              <a:gd name="connsiteX36" fmla="*/ 73760 w 1027937"/>
              <a:gd name="connsiteY36" fmla="*/ 690076 h 1094563"/>
              <a:gd name="connsiteX37" fmla="*/ 22041 w 1027937"/>
              <a:gd name="connsiteY37" fmla="*/ 739799 h 1094563"/>
              <a:gd name="connsiteX38" fmla="*/ 157 w 1027937"/>
              <a:gd name="connsiteY38" fmla="*/ 821469 h 1094563"/>
              <a:gd name="connsiteX39" fmla="*/ 36279 w 1027937"/>
              <a:gd name="connsiteY39" fmla="*/ 829957 h 1094563"/>
              <a:gd name="connsiteX40" fmla="*/ 1007923 w 1027937"/>
              <a:gd name="connsiteY40" fmla="*/ 979512 h 1094563"/>
              <a:gd name="connsiteX41" fmla="*/ 980060 w 1027937"/>
              <a:gd name="connsiteY41" fmla="*/ 1083498 h 1094563"/>
              <a:gd name="connsiteX42" fmla="*/ 1015494 w 1027937"/>
              <a:gd name="connsiteY42" fmla="*/ 1094530 h 1094563"/>
              <a:gd name="connsiteX43" fmla="*/ 1028095 w 1027937"/>
              <a:gd name="connsiteY43" fmla="*/ 1047502 h 1094563"/>
              <a:gd name="connsiteX44" fmla="*/ 1007923 w 1027937"/>
              <a:gd name="connsiteY44" fmla="*/ 979512 h 1094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027937" h="1094563">
                <a:moveTo>
                  <a:pt x="752759" y="-23"/>
                </a:moveTo>
                <a:cubicBezTo>
                  <a:pt x="752369" y="-130"/>
                  <a:pt x="752231" y="667"/>
                  <a:pt x="752231" y="1941"/>
                </a:cubicBezTo>
                <a:cubicBezTo>
                  <a:pt x="752869" y="836"/>
                  <a:pt x="753145" y="81"/>
                  <a:pt x="752759" y="-23"/>
                </a:cubicBezTo>
                <a:close/>
                <a:moveTo>
                  <a:pt x="752231" y="1941"/>
                </a:moveTo>
                <a:cubicBezTo>
                  <a:pt x="750859" y="4321"/>
                  <a:pt x="746795" y="9328"/>
                  <a:pt x="741046" y="15971"/>
                </a:cubicBezTo>
                <a:lnTo>
                  <a:pt x="491444" y="947499"/>
                </a:lnTo>
                <a:cubicBezTo>
                  <a:pt x="503446" y="950713"/>
                  <a:pt x="515269" y="953904"/>
                  <a:pt x="527254" y="957126"/>
                </a:cubicBezTo>
                <a:lnTo>
                  <a:pt x="765468" y="68103"/>
                </a:lnTo>
                <a:cubicBezTo>
                  <a:pt x="757069" y="32028"/>
                  <a:pt x="752226" y="8373"/>
                  <a:pt x="752231" y="1941"/>
                </a:cubicBezTo>
                <a:close/>
                <a:moveTo>
                  <a:pt x="611485" y="152888"/>
                </a:moveTo>
                <a:cubicBezTo>
                  <a:pt x="594686" y="170161"/>
                  <a:pt x="577293" y="187986"/>
                  <a:pt x="558578" y="207064"/>
                </a:cubicBezTo>
                <a:lnTo>
                  <a:pt x="368903" y="914942"/>
                </a:lnTo>
                <a:cubicBezTo>
                  <a:pt x="380893" y="918105"/>
                  <a:pt x="392625" y="921188"/>
                  <a:pt x="404758" y="924404"/>
                </a:cubicBezTo>
                <a:close/>
                <a:moveTo>
                  <a:pt x="810102" y="248135"/>
                </a:moveTo>
                <a:lnTo>
                  <a:pt x="613863" y="980509"/>
                </a:lnTo>
                <a:cubicBezTo>
                  <a:pt x="626006" y="983807"/>
                  <a:pt x="637676" y="987014"/>
                  <a:pt x="649636" y="990277"/>
                </a:cubicBezTo>
                <a:lnTo>
                  <a:pt x="828947" y="321077"/>
                </a:lnTo>
                <a:cubicBezTo>
                  <a:pt x="822434" y="296004"/>
                  <a:pt x="816055" y="271376"/>
                  <a:pt x="810102" y="248135"/>
                </a:cubicBezTo>
                <a:close/>
                <a:moveTo>
                  <a:pt x="431121" y="336130"/>
                </a:moveTo>
                <a:cubicBezTo>
                  <a:pt x="413831" y="353527"/>
                  <a:pt x="396201" y="371180"/>
                  <a:pt x="378620" y="388795"/>
                </a:cubicBezTo>
                <a:lnTo>
                  <a:pt x="246230" y="882879"/>
                </a:lnTo>
                <a:cubicBezTo>
                  <a:pt x="258214" y="885982"/>
                  <a:pt x="269781" y="888958"/>
                  <a:pt x="282129" y="892176"/>
                </a:cubicBezTo>
                <a:close/>
                <a:moveTo>
                  <a:pt x="874962" y="495982"/>
                </a:moveTo>
                <a:lnTo>
                  <a:pt x="736152" y="1014027"/>
                </a:lnTo>
                <a:cubicBezTo>
                  <a:pt x="748231" y="1017364"/>
                  <a:pt x="760217" y="1020679"/>
                  <a:pt x="771884" y="1023923"/>
                </a:cubicBezTo>
                <a:lnTo>
                  <a:pt x="894115" y="567751"/>
                </a:lnTo>
                <a:cubicBezTo>
                  <a:pt x="887666" y="543714"/>
                  <a:pt x="881328" y="519907"/>
                  <a:pt x="874962" y="495982"/>
                </a:cubicBezTo>
                <a:close/>
                <a:moveTo>
                  <a:pt x="251910" y="515098"/>
                </a:moveTo>
                <a:cubicBezTo>
                  <a:pt x="234252" y="532607"/>
                  <a:pt x="216646" y="550070"/>
                  <a:pt x="199648" y="566843"/>
                </a:cubicBezTo>
                <a:lnTo>
                  <a:pt x="123389" y="851445"/>
                </a:lnTo>
                <a:cubicBezTo>
                  <a:pt x="134706" y="854291"/>
                  <a:pt x="147290" y="857511"/>
                  <a:pt x="159340" y="860573"/>
                </a:cubicBezTo>
                <a:close/>
                <a:moveTo>
                  <a:pt x="940825" y="740037"/>
                </a:moveTo>
                <a:lnTo>
                  <a:pt x="858265" y="1048158"/>
                </a:lnTo>
                <a:cubicBezTo>
                  <a:pt x="870330" y="1051579"/>
                  <a:pt x="882748" y="1055083"/>
                  <a:pt x="893940" y="1058292"/>
                </a:cubicBezTo>
                <a:lnTo>
                  <a:pt x="960295" y="810649"/>
                </a:lnTo>
                <a:cubicBezTo>
                  <a:pt x="953910" y="787604"/>
                  <a:pt x="947499" y="764393"/>
                  <a:pt x="940825" y="740037"/>
                </a:cubicBezTo>
                <a:close/>
                <a:moveTo>
                  <a:pt x="73760" y="690076"/>
                </a:moveTo>
                <a:cubicBezTo>
                  <a:pt x="54906" y="708338"/>
                  <a:pt x="37569" y="725009"/>
                  <a:pt x="22041" y="739799"/>
                </a:cubicBezTo>
                <a:lnTo>
                  <a:pt x="157" y="821469"/>
                </a:lnTo>
                <a:cubicBezTo>
                  <a:pt x="10974" y="823946"/>
                  <a:pt x="22932" y="826755"/>
                  <a:pt x="36279" y="829957"/>
                </a:cubicBezTo>
                <a:close/>
                <a:moveTo>
                  <a:pt x="1007923" y="979512"/>
                </a:moveTo>
                <a:lnTo>
                  <a:pt x="980060" y="1083498"/>
                </a:lnTo>
                <a:cubicBezTo>
                  <a:pt x="993975" y="1087703"/>
                  <a:pt x="1005458" y="1091298"/>
                  <a:pt x="1015494" y="1094530"/>
                </a:cubicBezTo>
                <a:lnTo>
                  <a:pt x="1028095" y="1047502"/>
                </a:lnTo>
                <a:cubicBezTo>
                  <a:pt x="1022272" y="1028456"/>
                  <a:pt x="1015537" y="1005776"/>
                  <a:pt x="1007923" y="979512"/>
                </a:cubicBezTo>
                <a:close/>
              </a:path>
            </a:pathLst>
          </a:custGeom>
          <a:solidFill>
            <a:srgbClr val="FF6C00"/>
          </a:solidFill>
          <a:ln w="8452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72" name="任意多边形: 形状 471">
            <a:extLst>
              <a:ext uri="{FF2B5EF4-FFF2-40B4-BE49-F238E27FC236}">
                <a16:creationId xmlns:a16="http://schemas.microsoft.com/office/drawing/2014/main" id="{31B4D5AC-69C1-FED9-F2E4-590B4806F1D8}"/>
              </a:ext>
            </a:extLst>
          </p:cNvPr>
          <p:cNvSpPr/>
          <p:nvPr/>
        </p:nvSpPr>
        <p:spPr>
          <a:xfrm>
            <a:off x="1605857" y="4976592"/>
            <a:ext cx="737022" cy="784795"/>
          </a:xfrm>
          <a:custGeom>
            <a:avLst/>
            <a:gdLst>
              <a:gd name="connsiteX0" fmla="*/ 197571 w 737022"/>
              <a:gd name="connsiteY0" fmla="*/ -25 h 784795"/>
              <a:gd name="connsiteX1" fmla="*/ 197949 w 737022"/>
              <a:gd name="connsiteY1" fmla="*/ 1385 h 784795"/>
              <a:gd name="connsiteX2" fmla="*/ 197571 w 737022"/>
              <a:gd name="connsiteY2" fmla="*/ -25 h 784795"/>
              <a:gd name="connsiteX3" fmla="*/ 197949 w 737022"/>
              <a:gd name="connsiteY3" fmla="*/ 1385 h 784795"/>
              <a:gd name="connsiteX4" fmla="*/ 205969 w 737022"/>
              <a:gd name="connsiteY4" fmla="*/ 11444 h 784795"/>
              <a:gd name="connsiteX5" fmla="*/ 384932 w 737022"/>
              <a:gd name="connsiteY5" fmla="*/ 679342 h 784795"/>
              <a:gd name="connsiteX6" fmla="*/ 359256 w 737022"/>
              <a:gd name="connsiteY6" fmla="*/ 686245 h 784795"/>
              <a:gd name="connsiteX7" fmla="*/ 188459 w 737022"/>
              <a:gd name="connsiteY7" fmla="*/ 48822 h 784795"/>
              <a:gd name="connsiteX8" fmla="*/ 197950 w 737022"/>
              <a:gd name="connsiteY8" fmla="*/ 1384 h 784795"/>
              <a:gd name="connsiteX9" fmla="*/ 298863 w 737022"/>
              <a:gd name="connsiteY9" fmla="*/ 109613 h 784795"/>
              <a:gd name="connsiteX10" fmla="*/ 336797 w 737022"/>
              <a:gd name="connsiteY10" fmla="*/ 148457 h 784795"/>
              <a:gd name="connsiteX11" fmla="*/ 472792 w 737022"/>
              <a:gd name="connsiteY11" fmla="*/ 655999 h 784795"/>
              <a:gd name="connsiteX12" fmla="*/ 447084 w 737022"/>
              <a:gd name="connsiteY12" fmla="*/ 662783 h 784795"/>
              <a:gd name="connsiteX13" fmla="*/ 156456 w 737022"/>
              <a:gd name="connsiteY13" fmla="*/ 177904 h 784795"/>
              <a:gd name="connsiteX14" fmla="*/ 297158 w 737022"/>
              <a:gd name="connsiteY14" fmla="*/ 703010 h 784795"/>
              <a:gd name="connsiteX15" fmla="*/ 271509 w 737022"/>
              <a:gd name="connsiteY15" fmla="*/ 710013 h 784795"/>
              <a:gd name="connsiteX16" fmla="*/ 142944 w 737022"/>
              <a:gd name="connsiteY16" fmla="*/ 230203 h 784795"/>
              <a:gd name="connsiteX17" fmla="*/ 156456 w 737022"/>
              <a:gd name="connsiteY17" fmla="*/ 177904 h 784795"/>
              <a:gd name="connsiteX18" fmla="*/ 428182 w 737022"/>
              <a:gd name="connsiteY18" fmla="*/ 240996 h 784795"/>
              <a:gd name="connsiteX19" fmla="*/ 465825 w 737022"/>
              <a:gd name="connsiteY19" fmla="*/ 278756 h 784795"/>
              <a:gd name="connsiteX20" fmla="*/ 560747 w 737022"/>
              <a:gd name="connsiteY20" fmla="*/ 633010 h 784795"/>
              <a:gd name="connsiteX21" fmla="*/ 535008 w 737022"/>
              <a:gd name="connsiteY21" fmla="*/ 639676 h 784795"/>
              <a:gd name="connsiteX22" fmla="*/ 109952 w 737022"/>
              <a:gd name="connsiteY22" fmla="*/ 355608 h 784795"/>
              <a:gd name="connsiteX23" fmla="*/ 209478 w 737022"/>
              <a:gd name="connsiteY23" fmla="*/ 727042 h 784795"/>
              <a:gd name="connsiteX24" fmla="*/ 183858 w 737022"/>
              <a:gd name="connsiteY24" fmla="*/ 734137 h 784795"/>
              <a:gd name="connsiteX25" fmla="*/ 96219 w 737022"/>
              <a:gd name="connsiteY25" fmla="*/ 407066 h 784795"/>
              <a:gd name="connsiteX26" fmla="*/ 109952 w 737022"/>
              <a:gd name="connsiteY26" fmla="*/ 355608 h 784795"/>
              <a:gd name="connsiteX27" fmla="*/ 556676 w 737022"/>
              <a:gd name="connsiteY27" fmla="*/ 369314 h 784795"/>
              <a:gd name="connsiteX28" fmla="*/ 594147 w 737022"/>
              <a:gd name="connsiteY28" fmla="*/ 406415 h 784795"/>
              <a:gd name="connsiteX29" fmla="*/ 648824 w 737022"/>
              <a:gd name="connsiteY29" fmla="*/ 610472 h 784795"/>
              <a:gd name="connsiteX30" fmla="*/ 623047 w 737022"/>
              <a:gd name="connsiteY30" fmla="*/ 617017 h 784795"/>
              <a:gd name="connsiteX31" fmla="*/ 62729 w 737022"/>
              <a:gd name="connsiteY31" fmla="*/ 530594 h 784795"/>
              <a:gd name="connsiteX32" fmla="*/ 121924 w 737022"/>
              <a:gd name="connsiteY32" fmla="*/ 751514 h 784795"/>
              <a:gd name="connsiteX33" fmla="*/ 96345 w 737022"/>
              <a:gd name="connsiteY33" fmla="*/ 758779 h 784795"/>
              <a:gd name="connsiteX34" fmla="*/ 48769 w 737022"/>
              <a:gd name="connsiteY34" fmla="*/ 581222 h 784795"/>
              <a:gd name="connsiteX35" fmla="*/ 62729 w 737022"/>
              <a:gd name="connsiteY35" fmla="*/ 530594 h 784795"/>
              <a:gd name="connsiteX36" fmla="*/ 684407 w 737022"/>
              <a:gd name="connsiteY36" fmla="*/ 494772 h 784795"/>
              <a:gd name="connsiteX37" fmla="*/ 721489 w 737022"/>
              <a:gd name="connsiteY37" fmla="*/ 530423 h 784795"/>
              <a:gd name="connsiteX38" fmla="*/ 737180 w 737022"/>
              <a:gd name="connsiteY38" fmla="*/ 588980 h 784795"/>
              <a:gd name="connsiteX39" fmla="*/ 711281 w 737022"/>
              <a:gd name="connsiteY39" fmla="*/ 595065 h 784795"/>
              <a:gd name="connsiteX40" fmla="*/ 14621 w 737022"/>
              <a:gd name="connsiteY40" fmla="*/ 702295 h 784795"/>
              <a:gd name="connsiteX41" fmla="*/ 34598 w 737022"/>
              <a:gd name="connsiteY41" fmla="*/ 776852 h 784795"/>
              <a:gd name="connsiteX42" fmla="*/ 9192 w 737022"/>
              <a:gd name="connsiteY42" fmla="*/ 784762 h 784795"/>
              <a:gd name="connsiteX43" fmla="*/ 157 w 737022"/>
              <a:gd name="connsiteY43" fmla="*/ 751043 h 784795"/>
              <a:gd name="connsiteX44" fmla="*/ 14621 w 737022"/>
              <a:gd name="connsiteY44" fmla="*/ 702295 h 784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37022" h="784795">
                <a:moveTo>
                  <a:pt x="197571" y="-25"/>
                </a:moveTo>
                <a:cubicBezTo>
                  <a:pt x="197850" y="-111"/>
                  <a:pt x="197949" y="471"/>
                  <a:pt x="197949" y="1385"/>
                </a:cubicBezTo>
                <a:cubicBezTo>
                  <a:pt x="197493" y="592"/>
                  <a:pt x="197294" y="52"/>
                  <a:pt x="197571" y="-25"/>
                </a:cubicBezTo>
                <a:close/>
                <a:moveTo>
                  <a:pt x="197949" y="1385"/>
                </a:moveTo>
                <a:cubicBezTo>
                  <a:pt x="198933" y="3092"/>
                  <a:pt x="201847" y="6681"/>
                  <a:pt x="205969" y="11444"/>
                </a:cubicBezTo>
                <a:lnTo>
                  <a:pt x="384932" y="679342"/>
                </a:lnTo>
                <a:cubicBezTo>
                  <a:pt x="376326" y="681646"/>
                  <a:pt x="367849" y="683934"/>
                  <a:pt x="359256" y="686245"/>
                </a:cubicBezTo>
                <a:lnTo>
                  <a:pt x="188459" y="48822"/>
                </a:lnTo>
                <a:cubicBezTo>
                  <a:pt x="194480" y="22956"/>
                  <a:pt x="197953" y="5996"/>
                  <a:pt x="197950" y="1384"/>
                </a:cubicBezTo>
                <a:close/>
                <a:moveTo>
                  <a:pt x="298863" y="109613"/>
                </a:moveTo>
                <a:cubicBezTo>
                  <a:pt x="310908" y="121997"/>
                  <a:pt x="323378" y="134778"/>
                  <a:pt x="336797" y="148457"/>
                </a:cubicBezTo>
                <a:lnTo>
                  <a:pt x="472792" y="655999"/>
                </a:lnTo>
                <a:cubicBezTo>
                  <a:pt x="464195" y="658267"/>
                  <a:pt x="455784" y="660477"/>
                  <a:pt x="447084" y="662783"/>
                </a:cubicBezTo>
                <a:close/>
                <a:moveTo>
                  <a:pt x="156456" y="177904"/>
                </a:moveTo>
                <a:lnTo>
                  <a:pt x="297158" y="703010"/>
                </a:lnTo>
                <a:cubicBezTo>
                  <a:pt x="288452" y="705375"/>
                  <a:pt x="280084" y="707674"/>
                  <a:pt x="271509" y="710013"/>
                </a:cubicBezTo>
                <a:lnTo>
                  <a:pt x="142944" y="230203"/>
                </a:lnTo>
                <a:cubicBezTo>
                  <a:pt x="147614" y="212225"/>
                  <a:pt x="152188" y="194568"/>
                  <a:pt x="156456" y="177904"/>
                </a:cubicBezTo>
                <a:close/>
                <a:moveTo>
                  <a:pt x="428182" y="240996"/>
                </a:moveTo>
                <a:cubicBezTo>
                  <a:pt x="440579" y="253469"/>
                  <a:pt x="453220" y="266126"/>
                  <a:pt x="465825" y="278756"/>
                </a:cubicBezTo>
                <a:lnTo>
                  <a:pt x="560747" y="633010"/>
                </a:lnTo>
                <a:cubicBezTo>
                  <a:pt x="552155" y="635235"/>
                  <a:pt x="543862" y="637368"/>
                  <a:pt x="535008" y="639676"/>
                </a:cubicBezTo>
                <a:close/>
                <a:moveTo>
                  <a:pt x="109952" y="355608"/>
                </a:moveTo>
                <a:lnTo>
                  <a:pt x="209478" y="727042"/>
                </a:lnTo>
                <a:cubicBezTo>
                  <a:pt x="200817" y="729435"/>
                  <a:pt x="192224" y="731811"/>
                  <a:pt x="183858" y="734137"/>
                </a:cubicBezTo>
                <a:lnTo>
                  <a:pt x="96219" y="407066"/>
                </a:lnTo>
                <a:cubicBezTo>
                  <a:pt x="100843" y="389832"/>
                  <a:pt x="105388" y="372762"/>
                  <a:pt x="109952" y="355608"/>
                </a:cubicBezTo>
                <a:close/>
                <a:moveTo>
                  <a:pt x="556676" y="369314"/>
                </a:moveTo>
                <a:cubicBezTo>
                  <a:pt x="569336" y="381868"/>
                  <a:pt x="581959" y="394389"/>
                  <a:pt x="594147" y="406415"/>
                </a:cubicBezTo>
                <a:lnTo>
                  <a:pt x="648824" y="610472"/>
                </a:lnTo>
                <a:cubicBezTo>
                  <a:pt x="640709" y="612513"/>
                  <a:pt x="631687" y="614821"/>
                  <a:pt x="623047" y="617017"/>
                </a:cubicBezTo>
                <a:close/>
                <a:moveTo>
                  <a:pt x="62729" y="530594"/>
                </a:moveTo>
                <a:lnTo>
                  <a:pt x="121924" y="751514"/>
                </a:lnTo>
                <a:cubicBezTo>
                  <a:pt x="113273" y="753966"/>
                  <a:pt x="104370" y="756479"/>
                  <a:pt x="96345" y="758779"/>
                </a:cubicBezTo>
                <a:lnTo>
                  <a:pt x="48769" y="581222"/>
                </a:lnTo>
                <a:cubicBezTo>
                  <a:pt x="53347" y="564699"/>
                  <a:pt x="57943" y="548056"/>
                  <a:pt x="62729" y="530594"/>
                </a:cubicBezTo>
                <a:close/>
                <a:moveTo>
                  <a:pt x="684407" y="494772"/>
                </a:moveTo>
                <a:cubicBezTo>
                  <a:pt x="697926" y="507865"/>
                  <a:pt x="710357" y="519818"/>
                  <a:pt x="721489" y="530423"/>
                </a:cubicBezTo>
                <a:lnTo>
                  <a:pt x="737180" y="588980"/>
                </a:lnTo>
                <a:cubicBezTo>
                  <a:pt x="729425" y="590754"/>
                  <a:pt x="720851" y="592769"/>
                  <a:pt x="711281" y="595065"/>
                </a:cubicBezTo>
                <a:close/>
                <a:moveTo>
                  <a:pt x="14621" y="702295"/>
                </a:moveTo>
                <a:lnTo>
                  <a:pt x="34598" y="776852"/>
                </a:lnTo>
                <a:cubicBezTo>
                  <a:pt x="24622" y="779867"/>
                  <a:pt x="16388" y="782445"/>
                  <a:pt x="9192" y="784762"/>
                </a:cubicBezTo>
                <a:lnTo>
                  <a:pt x="157" y="751043"/>
                </a:lnTo>
                <a:cubicBezTo>
                  <a:pt x="4333" y="737388"/>
                  <a:pt x="9161" y="721126"/>
                  <a:pt x="14621" y="702295"/>
                </a:cubicBezTo>
                <a:close/>
              </a:path>
            </a:pathLst>
          </a:custGeom>
          <a:solidFill>
            <a:srgbClr val="FFCC00"/>
          </a:solidFill>
          <a:ln w="60604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73" name="图形 214">
            <a:extLst>
              <a:ext uri="{FF2B5EF4-FFF2-40B4-BE49-F238E27FC236}">
                <a16:creationId xmlns:a16="http://schemas.microsoft.com/office/drawing/2014/main" id="{5204BB50-E53C-0CB7-8D11-78B226E3233C}"/>
              </a:ext>
            </a:extLst>
          </p:cNvPr>
          <p:cNvGrpSpPr/>
          <p:nvPr/>
        </p:nvGrpSpPr>
        <p:grpSpPr>
          <a:xfrm>
            <a:off x="1086310" y="4563046"/>
            <a:ext cx="358264" cy="358264"/>
            <a:chOff x="1194101" y="4312173"/>
            <a:chExt cx="358264" cy="358264"/>
          </a:xfrm>
        </p:grpSpPr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2E046F82-924C-5A7A-9953-CF1B3DE59F99}"/>
                </a:ext>
              </a:extLst>
            </p:cNvPr>
            <p:cNvSpPr/>
            <p:nvPr/>
          </p:nvSpPr>
          <p:spPr>
            <a:xfrm>
              <a:off x="1194101" y="4312173"/>
              <a:ext cx="358264" cy="358264"/>
            </a:xfrm>
            <a:custGeom>
              <a:avLst/>
              <a:gdLst>
                <a:gd name="connsiteX0" fmla="*/ 179289 w 358264"/>
                <a:gd name="connsiteY0" fmla="*/ -33 h 358264"/>
                <a:gd name="connsiteX1" fmla="*/ 157 w 358264"/>
                <a:gd name="connsiteY1" fmla="*/ 179099 h 358264"/>
                <a:gd name="connsiteX2" fmla="*/ 179289 w 358264"/>
                <a:gd name="connsiteY2" fmla="*/ 358231 h 358264"/>
                <a:gd name="connsiteX3" fmla="*/ 358422 w 358264"/>
                <a:gd name="connsiteY3" fmla="*/ 179099 h 358264"/>
                <a:gd name="connsiteX4" fmla="*/ 179289 w 358264"/>
                <a:gd name="connsiteY4" fmla="*/ -33 h 358264"/>
                <a:gd name="connsiteX5" fmla="*/ 179289 w 358264"/>
                <a:gd name="connsiteY5" fmla="*/ 76461 h 358264"/>
                <a:gd name="connsiteX6" fmla="*/ 281928 w 358264"/>
                <a:gd name="connsiteY6" fmla="*/ 179097 h 358264"/>
                <a:gd name="connsiteX7" fmla="*/ 281928 w 358264"/>
                <a:gd name="connsiteY7" fmla="*/ 179099 h 358264"/>
                <a:gd name="connsiteX8" fmla="*/ 179291 w 358264"/>
                <a:gd name="connsiteY8" fmla="*/ 281737 h 358264"/>
                <a:gd name="connsiteX9" fmla="*/ 179289 w 358264"/>
                <a:gd name="connsiteY9" fmla="*/ 281737 h 358264"/>
                <a:gd name="connsiteX10" fmla="*/ 76653 w 358264"/>
                <a:gd name="connsiteY10" fmla="*/ 179099 h 358264"/>
                <a:gd name="connsiteX11" fmla="*/ 179289 w 358264"/>
                <a:gd name="connsiteY11" fmla="*/ 76461 h 358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8264" h="358264">
                  <a:moveTo>
                    <a:pt x="179289" y="-33"/>
                  </a:moveTo>
                  <a:cubicBezTo>
                    <a:pt x="80357" y="-33"/>
                    <a:pt x="157" y="80167"/>
                    <a:pt x="157" y="179099"/>
                  </a:cubicBezTo>
                  <a:cubicBezTo>
                    <a:pt x="157" y="278031"/>
                    <a:pt x="80357" y="358231"/>
                    <a:pt x="179289" y="358231"/>
                  </a:cubicBezTo>
                  <a:cubicBezTo>
                    <a:pt x="278221" y="358231"/>
                    <a:pt x="358422" y="278031"/>
                    <a:pt x="358422" y="179099"/>
                  </a:cubicBezTo>
                  <a:cubicBezTo>
                    <a:pt x="358422" y="80167"/>
                    <a:pt x="278221" y="-33"/>
                    <a:pt x="179289" y="-33"/>
                  </a:cubicBezTo>
                  <a:close/>
                  <a:moveTo>
                    <a:pt x="179289" y="76461"/>
                  </a:moveTo>
                  <a:cubicBezTo>
                    <a:pt x="235974" y="76460"/>
                    <a:pt x="281927" y="122412"/>
                    <a:pt x="281928" y="179097"/>
                  </a:cubicBezTo>
                  <a:cubicBezTo>
                    <a:pt x="281928" y="179098"/>
                    <a:pt x="281928" y="179098"/>
                    <a:pt x="281928" y="179099"/>
                  </a:cubicBezTo>
                  <a:cubicBezTo>
                    <a:pt x="281928" y="235784"/>
                    <a:pt x="235976" y="281737"/>
                    <a:pt x="179291" y="281737"/>
                  </a:cubicBezTo>
                  <a:cubicBezTo>
                    <a:pt x="179291" y="281737"/>
                    <a:pt x="179290" y="281737"/>
                    <a:pt x="179289" y="281737"/>
                  </a:cubicBezTo>
                  <a:cubicBezTo>
                    <a:pt x="122604" y="281737"/>
                    <a:pt x="76653" y="235784"/>
                    <a:pt x="76653" y="179099"/>
                  </a:cubicBezTo>
                  <a:cubicBezTo>
                    <a:pt x="76653" y="122414"/>
                    <a:pt x="122605" y="76461"/>
                    <a:pt x="179289" y="76461"/>
                  </a:cubicBezTo>
                  <a:close/>
                </a:path>
              </a:pathLst>
            </a:custGeom>
            <a:solidFill>
              <a:srgbClr val="FF6C00"/>
            </a:solidFill>
            <a:ln w="12685" cap="sq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1380C142-03B9-7C2B-CE3A-1D237ABF4FB5}"/>
                </a:ext>
              </a:extLst>
            </p:cNvPr>
            <p:cNvSpPr/>
            <p:nvPr/>
          </p:nvSpPr>
          <p:spPr>
            <a:xfrm>
              <a:off x="1321454" y="4439527"/>
              <a:ext cx="103557" cy="103557"/>
            </a:xfrm>
            <a:custGeom>
              <a:avLst/>
              <a:gdLst>
                <a:gd name="connsiteX0" fmla="*/ 103715 w 103557"/>
                <a:gd name="connsiteY0" fmla="*/ 51746 h 103557"/>
                <a:gd name="connsiteX1" fmla="*/ 51936 w 103557"/>
                <a:gd name="connsiteY1" fmla="*/ 103524 h 103557"/>
                <a:gd name="connsiteX2" fmla="*/ 157 w 103557"/>
                <a:gd name="connsiteY2" fmla="*/ 51746 h 103557"/>
                <a:gd name="connsiteX3" fmla="*/ 51936 w 103557"/>
                <a:gd name="connsiteY3" fmla="*/ -33 h 103557"/>
                <a:gd name="connsiteX4" fmla="*/ 103715 w 103557"/>
                <a:gd name="connsiteY4" fmla="*/ 51746 h 103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557" h="103557">
                  <a:moveTo>
                    <a:pt x="103715" y="51746"/>
                  </a:moveTo>
                  <a:cubicBezTo>
                    <a:pt x="103715" y="80342"/>
                    <a:pt x="80533" y="103524"/>
                    <a:pt x="51936" y="103524"/>
                  </a:cubicBezTo>
                  <a:cubicBezTo>
                    <a:pt x="23339" y="103524"/>
                    <a:pt x="157" y="80342"/>
                    <a:pt x="157" y="51746"/>
                  </a:cubicBezTo>
                  <a:cubicBezTo>
                    <a:pt x="157" y="23149"/>
                    <a:pt x="23339" y="-33"/>
                    <a:pt x="51936" y="-33"/>
                  </a:cubicBezTo>
                  <a:cubicBezTo>
                    <a:pt x="80533" y="-33"/>
                    <a:pt x="103715" y="23149"/>
                    <a:pt x="103715" y="51746"/>
                  </a:cubicBezTo>
                </a:path>
              </a:pathLst>
            </a:custGeom>
            <a:solidFill>
              <a:srgbClr val="FFCC00"/>
            </a:solidFill>
            <a:ln w="6329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76" name="图形 214">
            <a:extLst>
              <a:ext uri="{FF2B5EF4-FFF2-40B4-BE49-F238E27FC236}">
                <a16:creationId xmlns:a16="http://schemas.microsoft.com/office/drawing/2014/main" id="{8762594D-8661-BC44-1C8C-5792BC94C6BC}"/>
              </a:ext>
            </a:extLst>
          </p:cNvPr>
          <p:cNvGrpSpPr/>
          <p:nvPr/>
        </p:nvGrpSpPr>
        <p:grpSpPr>
          <a:xfrm>
            <a:off x="9036744" y="4360392"/>
            <a:ext cx="475964" cy="475964"/>
            <a:chOff x="9001515" y="3142240"/>
            <a:chExt cx="475964" cy="475964"/>
          </a:xfrm>
        </p:grpSpPr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C88E9000-CE82-62C7-6818-BFF72AAD0D3E}"/>
                </a:ext>
              </a:extLst>
            </p:cNvPr>
            <p:cNvSpPr/>
            <p:nvPr/>
          </p:nvSpPr>
          <p:spPr>
            <a:xfrm>
              <a:off x="9001515" y="3142240"/>
              <a:ext cx="475964" cy="475964"/>
            </a:xfrm>
            <a:custGeom>
              <a:avLst/>
              <a:gdLst>
                <a:gd name="connsiteX0" fmla="*/ 238139 w 475964"/>
                <a:gd name="connsiteY0" fmla="*/ -33 h 475964"/>
                <a:gd name="connsiteX1" fmla="*/ 157 w 475964"/>
                <a:gd name="connsiteY1" fmla="*/ 237949 h 475964"/>
                <a:gd name="connsiteX2" fmla="*/ 238139 w 475964"/>
                <a:gd name="connsiteY2" fmla="*/ 475931 h 475964"/>
                <a:gd name="connsiteX3" fmla="*/ 476122 w 475964"/>
                <a:gd name="connsiteY3" fmla="*/ 237949 h 475964"/>
                <a:gd name="connsiteX4" fmla="*/ 238139 w 475964"/>
                <a:gd name="connsiteY4" fmla="*/ -33 h 475964"/>
                <a:gd name="connsiteX5" fmla="*/ 238139 w 475964"/>
                <a:gd name="connsiteY5" fmla="*/ 101591 h 475964"/>
                <a:gd name="connsiteX6" fmla="*/ 374497 w 475964"/>
                <a:gd name="connsiteY6" fmla="*/ 237947 h 475964"/>
                <a:gd name="connsiteX7" fmla="*/ 374497 w 475964"/>
                <a:gd name="connsiteY7" fmla="*/ 237949 h 475964"/>
                <a:gd name="connsiteX8" fmla="*/ 238142 w 475964"/>
                <a:gd name="connsiteY8" fmla="*/ 374307 h 475964"/>
                <a:gd name="connsiteX9" fmla="*/ 238139 w 475964"/>
                <a:gd name="connsiteY9" fmla="*/ 374307 h 475964"/>
                <a:gd name="connsiteX10" fmla="*/ 101784 w 475964"/>
                <a:gd name="connsiteY10" fmla="*/ 237949 h 475964"/>
                <a:gd name="connsiteX11" fmla="*/ 238139 w 475964"/>
                <a:gd name="connsiteY11" fmla="*/ 101592 h 475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5964" h="475964">
                  <a:moveTo>
                    <a:pt x="238139" y="-33"/>
                  </a:moveTo>
                  <a:cubicBezTo>
                    <a:pt x="106705" y="-33"/>
                    <a:pt x="157" y="106515"/>
                    <a:pt x="157" y="237949"/>
                  </a:cubicBezTo>
                  <a:cubicBezTo>
                    <a:pt x="157" y="369383"/>
                    <a:pt x="106705" y="475931"/>
                    <a:pt x="238139" y="475931"/>
                  </a:cubicBezTo>
                  <a:cubicBezTo>
                    <a:pt x="369573" y="475931"/>
                    <a:pt x="476122" y="369383"/>
                    <a:pt x="476122" y="237949"/>
                  </a:cubicBezTo>
                  <a:cubicBezTo>
                    <a:pt x="476122" y="106515"/>
                    <a:pt x="369573" y="-33"/>
                    <a:pt x="238139" y="-33"/>
                  </a:cubicBezTo>
                  <a:close/>
                  <a:moveTo>
                    <a:pt x="238139" y="101591"/>
                  </a:moveTo>
                  <a:cubicBezTo>
                    <a:pt x="313447" y="101591"/>
                    <a:pt x="374497" y="162639"/>
                    <a:pt x="374497" y="237947"/>
                  </a:cubicBezTo>
                  <a:cubicBezTo>
                    <a:pt x="374497" y="237947"/>
                    <a:pt x="374497" y="237948"/>
                    <a:pt x="374497" y="237949"/>
                  </a:cubicBezTo>
                  <a:cubicBezTo>
                    <a:pt x="374498" y="313257"/>
                    <a:pt x="313450" y="374306"/>
                    <a:pt x="238142" y="374307"/>
                  </a:cubicBezTo>
                  <a:cubicBezTo>
                    <a:pt x="238142" y="374307"/>
                    <a:pt x="238141" y="374307"/>
                    <a:pt x="238139" y="374307"/>
                  </a:cubicBezTo>
                  <a:cubicBezTo>
                    <a:pt x="162832" y="374306"/>
                    <a:pt x="101784" y="313257"/>
                    <a:pt x="101784" y="237949"/>
                  </a:cubicBezTo>
                  <a:cubicBezTo>
                    <a:pt x="101784" y="162642"/>
                    <a:pt x="162832" y="101592"/>
                    <a:pt x="238139" y="101592"/>
                  </a:cubicBezTo>
                  <a:close/>
                </a:path>
              </a:pathLst>
            </a:custGeom>
            <a:solidFill>
              <a:srgbClr val="FF6C00"/>
            </a:solidFill>
            <a:ln w="16852" cap="sq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4945FF6B-3EFA-509A-BA68-457DC25A1258}"/>
                </a:ext>
              </a:extLst>
            </p:cNvPr>
            <p:cNvSpPr/>
            <p:nvPr/>
          </p:nvSpPr>
          <p:spPr>
            <a:xfrm>
              <a:off x="9170709" y="3311432"/>
              <a:ext cx="137578" cy="137578"/>
            </a:xfrm>
            <a:custGeom>
              <a:avLst/>
              <a:gdLst>
                <a:gd name="connsiteX0" fmla="*/ 137735 w 137578"/>
                <a:gd name="connsiteY0" fmla="*/ 68756 h 137578"/>
                <a:gd name="connsiteX1" fmla="*/ 68946 w 137578"/>
                <a:gd name="connsiteY1" fmla="*/ 137546 h 137578"/>
                <a:gd name="connsiteX2" fmla="*/ 157 w 137578"/>
                <a:gd name="connsiteY2" fmla="*/ 68756 h 137578"/>
                <a:gd name="connsiteX3" fmla="*/ 68946 w 137578"/>
                <a:gd name="connsiteY3" fmla="*/ -33 h 137578"/>
                <a:gd name="connsiteX4" fmla="*/ 137735 w 137578"/>
                <a:gd name="connsiteY4" fmla="*/ 68756 h 137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578" h="137578">
                  <a:moveTo>
                    <a:pt x="137735" y="68756"/>
                  </a:moveTo>
                  <a:cubicBezTo>
                    <a:pt x="137735" y="106748"/>
                    <a:pt x="106937" y="137546"/>
                    <a:pt x="68946" y="137546"/>
                  </a:cubicBezTo>
                  <a:cubicBezTo>
                    <a:pt x="30955" y="137546"/>
                    <a:pt x="156" y="106748"/>
                    <a:pt x="157" y="68756"/>
                  </a:cubicBezTo>
                  <a:cubicBezTo>
                    <a:pt x="157" y="30765"/>
                    <a:pt x="30955" y="-33"/>
                    <a:pt x="68946" y="-33"/>
                  </a:cubicBezTo>
                  <a:cubicBezTo>
                    <a:pt x="106938" y="-33"/>
                    <a:pt x="137735" y="30765"/>
                    <a:pt x="137735" y="68756"/>
                  </a:cubicBezTo>
                </a:path>
              </a:pathLst>
            </a:custGeom>
            <a:solidFill>
              <a:srgbClr val="FFCC00"/>
            </a:solidFill>
            <a:ln w="840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79" name="图形 214">
            <a:extLst>
              <a:ext uri="{FF2B5EF4-FFF2-40B4-BE49-F238E27FC236}">
                <a16:creationId xmlns:a16="http://schemas.microsoft.com/office/drawing/2014/main" id="{FEEC8339-03C1-F8C2-66DD-1F6E3E3D4BD6}"/>
              </a:ext>
            </a:extLst>
          </p:cNvPr>
          <p:cNvGrpSpPr/>
          <p:nvPr/>
        </p:nvGrpSpPr>
        <p:grpSpPr>
          <a:xfrm>
            <a:off x="726544" y="384381"/>
            <a:ext cx="316633" cy="316633"/>
            <a:chOff x="2020009" y="2914368"/>
            <a:chExt cx="316633" cy="316633"/>
          </a:xfrm>
          <a:solidFill>
            <a:srgbClr val="FFCC00"/>
          </a:solidFill>
        </p:grpSpPr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6EA2AB09-C068-0FE4-AFD1-CA772CE17E47}"/>
                </a:ext>
              </a:extLst>
            </p:cNvPr>
            <p:cNvSpPr/>
            <p:nvPr/>
          </p:nvSpPr>
          <p:spPr>
            <a:xfrm>
              <a:off x="2020009" y="2914368"/>
              <a:ext cx="316633" cy="316633"/>
            </a:xfrm>
            <a:custGeom>
              <a:avLst/>
              <a:gdLst>
                <a:gd name="connsiteX0" fmla="*/ 263205 w 316633"/>
                <a:gd name="connsiteY0" fmla="*/ -33 h 316633"/>
                <a:gd name="connsiteX1" fmla="*/ 316791 w 316633"/>
                <a:gd name="connsiteY1" fmla="*/ 53553 h 316633"/>
                <a:gd name="connsiteX2" fmla="*/ 53743 w 316633"/>
                <a:gd name="connsiteY2" fmla="*/ 316601 h 316633"/>
                <a:gd name="connsiteX3" fmla="*/ 157 w 316633"/>
                <a:gd name="connsiteY3" fmla="*/ 263014 h 316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633" h="316633">
                  <a:moveTo>
                    <a:pt x="263205" y="-33"/>
                  </a:moveTo>
                  <a:lnTo>
                    <a:pt x="316791" y="53553"/>
                  </a:lnTo>
                  <a:lnTo>
                    <a:pt x="53743" y="316601"/>
                  </a:lnTo>
                  <a:lnTo>
                    <a:pt x="157" y="263014"/>
                  </a:lnTo>
                  <a:close/>
                </a:path>
              </a:pathLst>
            </a:custGeom>
            <a:solidFill>
              <a:srgbClr val="FFCC00"/>
            </a:solidFill>
            <a:ln w="13272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56751D18-28D9-3A19-1FDF-64274AA59B63}"/>
                </a:ext>
              </a:extLst>
            </p:cNvPr>
            <p:cNvSpPr/>
            <p:nvPr/>
          </p:nvSpPr>
          <p:spPr>
            <a:xfrm>
              <a:off x="2020009" y="2914368"/>
              <a:ext cx="316633" cy="316633"/>
            </a:xfrm>
            <a:custGeom>
              <a:avLst/>
              <a:gdLst>
                <a:gd name="connsiteX0" fmla="*/ 157 w 316633"/>
                <a:gd name="connsiteY0" fmla="*/ 53553 h 316633"/>
                <a:gd name="connsiteX1" fmla="*/ 53743 w 316633"/>
                <a:gd name="connsiteY1" fmla="*/ -33 h 316633"/>
                <a:gd name="connsiteX2" fmla="*/ 316791 w 316633"/>
                <a:gd name="connsiteY2" fmla="*/ 263014 h 316633"/>
                <a:gd name="connsiteX3" fmla="*/ 263205 w 316633"/>
                <a:gd name="connsiteY3" fmla="*/ 316601 h 316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633" h="316633">
                  <a:moveTo>
                    <a:pt x="157" y="53553"/>
                  </a:moveTo>
                  <a:lnTo>
                    <a:pt x="53743" y="-33"/>
                  </a:lnTo>
                  <a:lnTo>
                    <a:pt x="316791" y="263014"/>
                  </a:lnTo>
                  <a:lnTo>
                    <a:pt x="263205" y="316601"/>
                  </a:lnTo>
                  <a:close/>
                </a:path>
              </a:pathLst>
            </a:custGeom>
            <a:solidFill>
              <a:srgbClr val="FFCC00"/>
            </a:solidFill>
            <a:ln w="13272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82" name="任意多边形: 形状 481">
            <a:extLst>
              <a:ext uri="{FF2B5EF4-FFF2-40B4-BE49-F238E27FC236}">
                <a16:creationId xmlns:a16="http://schemas.microsoft.com/office/drawing/2014/main" id="{B72079AE-D546-AD27-75BD-A2879A515D86}"/>
              </a:ext>
            </a:extLst>
          </p:cNvPr>
          <p:cNvSpPr/>
          <p:nvPr/>
        </p:nvSpPr>
        <p:spPr>
          <a:xfrm>
            <a:off x="2332815" y="-205266"/>
            <a:ext cx="480142" cy="480145"/>
          </a:xfrm>
          <a:custGeom>
            <a:avLst/>
            <a:gdLst>
              <a:gd name="connsiteX0" fmla="*/ 158 w 480142"/>
              <a:gd name="connsiteY0" fmla="*/ 480113 h 480145"/>
              <a:gd name="connsiteX1" fmla="*/ 480299 w 480142"/>
              <a:gd name="connsiteY1" fmla="*/ 480109 h 480145"/>
              <a:gd name="connsiteX2" fmla="*/ 480300 w 480142"/>
              <a:gd name="connsiteY2" fmla="*/ -29 h 480145"/>
              <a:gd name="connsiteX3" fmla="*/ 157 w 480142"/>
              <a:gd name="connsiteY3" fmla="*/ -33 h 480145"/>
              <a:gd name="connsiteX4" fmla="*/ 55861 w 480142"/>
              <a:gd name="connsiteY4" fmla="*/ 424409 h 480145"/>
              <a:gd name="connsiteX5" fmla="*/ 55860 w 480142"/>
              <a:gd name="connsiteY5" fmla="*/ 55670 h 480145"/>
              <a:gd name="connsiteX6" fmla="*/ 424596 w 480142"/>
              <a:gd name="connsiteY6" fmla="*/ 55674 h 480145"/>
              <a:gd name="connsiteX7" fmla="*/ 424596 w 480142"/>
              <a:gd name="connsiteY7" fmla="*/ 424405 h 480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0142" h="480145">
                <a:moveTo>
                  <a:pt x="158" y="480113"/>
                </a:moveTo>
                <a:lnTo>
                  <a:pt x="480299" y="480109"/>
                </a:lnTo>
                <a:lnTo>
                  <a:pt x="480300" y="-29"/>
                </a:lnTo>
                <a:lnTo>
                  <a:pt x="157" y="-33"/>
                </a:lnTo>
                <a:close/>
                <a:moveTo>
                  <a:pt x="55861" y="424409"/>
                </a:moveTo>
                <a:lnTo>
                  <a:pt x="55860" y="55670"/>
                </a:lnTo>
                <a:lnTo>
                  <a:pt x="424596" y="55674"/>
                </a:lnTo>
                <a:lnTo>
                  <a:pt x="424596" y="424405"/>
                </a:lnTo>
                <a:close/>
              </a:path>
            </a:pathLst>
          </a:custGeom>
          <a:solidFill>
            <a:srgbClr val="FF6C00"/>
          </a:solidFill>
          <a:ln w="30009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83" name="图形 214">
            <a:extLst>
              <a:ext uri="{FF2B5EF4-FFF2-40B4-BE49-F238E27FC236}">
                <a16:creationId xmlns:a16="http://schemas.microsoft.com/office/drawing/2014/main" id="{7120FDF5-224E-4445-1BD5-C34BAC9D4DD5}"/>
              </a:ext>
            </a:extLst>
          </p:cNvPr>
          <p:cNvGrpSpPr/>
          <p:nvPr/>
        </p:nvGrpSpPr>
        <p:grpSpPr>
          <a:xfrm>
            <a:off x="10996902" y="5159872"/>
            <a:ext cx="353850" cy="353840"/>
            <a:chOff x="6155416" y="1910289"/>
            <a:chExt cx="353850" cy="353840"/>
          </a:xfrm>
        </p:grpSpPr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DF0761FD-1D2F-A356-8AA6-D83CD97A279E}"/>
                </a:ext>
              </a:extLst>
            </p:cNvPr>
            <p:cNvSpPr/>
            <p:nvPr/>
          </p:nvSpPr>
          <p:spPr>
            <a:xfrm>
              <a:off x="6155416" y="1910289"/>
              <a:ext cx="353850" cy="353840"/>
            </a:xfrm>
            <a:custGeom>
              <a:avLst/>
              <a:gdLst>
                <a:gd name="connsiteX0" fmla="*/ 224469 w 353850"/>
                <a:gd name="connsiteY0" fmla="*/ -28 h 353840"/>
                <a:gd name="connsiteX1" fmla="*/ 224469 w 353850"/>
                <a:gd name="connsiteY1" fmla="*/ 39 h 353840"/>
                <a:gd name="connsiteX2" fmla="*/ 224469 w 353850"/>
                <a:gd name="connsiteY2" fmla="*/ -28 h 353840"/>
                <a:gd name="connsiteX3" fmla="*/ 224469 w 353850"/>
                <a:gd name="connsiteY3" fmla="*/ 39 h 353840"/>
                <a:gd name="connsiteX4" fmla="*/ 47621 w 353850"/>
                <a:gd name="connsiteY4" fmla="*/ 47425 h 353840"/>
                <a:gd name="connsiteX5" fmla="*/ 234 w 353850"/>
                <a:gd name="connsiteY5" fmla="*/ 224273 h 353840"/>
                <a:gd name="connsiteX6" fmla="*/ 129698 w 353850"/>
                <a:gd name="connsiteY6" fmla="*/ 353735 h 353840"/>
                <a:gd name="connsiteX7" fmla="*/ 306544 w 353850"/>
                <a:gd name="connsiteY7" fmla="*/ 306348 h 353840"/>
                <a:gd name="connsiteX8" fmla="*/ 353931 w 353850"/>
                <a:gd name="connsiteY8" fmla="*/ 129501 h 353840"/>
                <a:gd name="connsiteX9" fmla="*/ 224469 w 353850"/>
                <a:gd name="connsiteY9" fmla="*/ 39 h 353840"/>
                <a:gd name="connsiteX10" fmla="*/ 353931 w 353850"/>
                <a:gd name="connsiteY10" fmla="*/ 129501 h 353840"/>
                <a:gd name="connsiteX11" fmla="*/ 354008 w 353850"/>
                <a:gd name="connsiteY11" fmla="*/ 129483 h 353840"/>
                <a:gd name="connsiteX12" fmla="*/ 353931 w 353850"/>
                <a:gd name="connsiteY12" fmla="*/ 129501 h 353840"/>
                <a:gd name="connsiteX13" fmla="*/ 306544 w 353850"/>
                <a:gd name="connsiteY13" fmla="*/ 306348 h 353840"/>
                <a:gd name="connsiteX14" fmla="*/ 306621 w 353850"/>
                <a:gd name="connsiteY14" fmla="*/ 306396 h 353840"/>
                <a:gd name="connsiteX15" fmla="*/ 306544 w 353850"/>
                <a:gd name="connsiteY15" fmla="*/ 306348 h 353840"/>
                <a:gd name="connsiteX16" fmla="*/ 129698 w 353850"/>
                <a:gd name="connsiteY16" fmla="*/ 353735 h 353840"/>
                <a:gd name="connsiteX17" fmla="*/ 129698 w 353850"/>
                <a:gd name="connsiteY17" fmla="*/ 353802 h 353840"/>
                <a:gd name="connsiteX18" fmla="*/ 129698 w 353850"/>
                <a:gd name="connsiteY18" fmla="*/ 353735 h 353840"/>
                <a:gd name="connsiteX19" fmla="*/ 234 w 353850"/>
                <a:gd name="connsiteY19" fmla="*/ 224273 h 353840"/>
                <a:gd name="connsiteX20" fmla="*/ 157 w 353850"/>
                <a:gd name="connsiteY20" fmla="*/ 224291 h 353840"/>
                <a:gd name="connsiteX21" fmla="*/ 234 w 353850"/>
                <a:gd name="connsiteY21" fmla="*/ 224273 h 353840"/>
                <a:gd name="connsiteX22" fmla="*/ 47621 w 353850"/>
                <a:gd name="connsiteY22" fmla="*/ 47426 h 353840"/>
                <a:gd name="connsiteX23" fmla="*/ 47544 w 353850"/>
                <a:gd name="connsiteY23" fmla="*/ 47378 h 353840"/>
                <a:gd name="connsiteX24" fmla="*/ 47621 w 353850"/>
                <a:gd name="connsiteY24" fmla="*/ 47426 h 353840"/>
                <a:gd name="connsiteX25" fmla="*/ 218484 w 353850"/>
                <a:gd name="connsiteY25" fmla="*/ 22373 h 353840"/>
                <a:gd name="connsiteX26" fmla="*/ 218484 w 353850"/>
                <a:gd name="connsiteY26" fmla="*/ 22433 h 353840"/>
                <a:gd name="connsiteX27" fmla="*/ 331554 w 353850"/>
                <a:gd name="connsiteY27" fmla="*/ 135502 h 353840"/>
                <a:gd name="connsiteX28" fmla="*/ 331631 w 353850"/>
                <a:gd name="connsiteY28" fmla="*/ 135484 h 353840"/>
                <a:gd name="connsiteX29" fmla="*/ 331554 w 353850"/>
                <a:gd name="connsiteY29" fmla="*/ 135502 h 353840"/>
                <a:gd name="connsiteX30" fmla="*/ 331553 w 353850"/>
                <a:gd name="connsiteY30" fmla="*/ 135500 h 353840"/>
                <a:gd name="connsiteX31" fmla="*/ 290168 w 353850"/>
                <a:gd name="connsiteY31" fmla="*/ 289957 h 353840"/>
                <a:gd name="connsiteX32" fmla="*/ 290245 w 353850"/>
                <a:gd name="connsiteY32" fmla="*/ 290005 h 353840"/>
                <a:gd name="connsiteX33" fmla="*/ 290168 w 353850"/>
                <a:gd name="connsiteY33" fmla="*/ 289957 h 353840"/>
                <a:gd name="connsiteX34" fmla="*/ 135712 w 353850"/>
                <a:gd name="connsiteY34" fmla="*/ 331343 h 353840"/>
                <a:gd name="connsiteX35" fmla="*/ 135712 w 353850"/>
                <a:gd name="connsiteY35" fmla="*/ 331403 h 353840"/>
                <a:gd name="connsiteX36" fmla="*/ 135712 w 353850"/>
                <a:gd name="connsiteY36" fmla="*/ 331343 h 353840"/>
                <a:gd name="connsiteX37" fmla="*/ 22643 w 353850"/>
                <a:gd name="connsiteY37" fmla="*/ 218274 h 353840"/>
                <a:gd name="connsiteX38" fmla="*/ 22566 w 353850"/>
                <a:gd name="connsiteY38" fmla="*/ 218292 h 353840"/>
                <a:gd name="connsiteX39" fmla="*/ 22643 w 353850"/>
                <a:gd name="connsiteY39" fmla="*/ 218274 h 353840"/>
                <a:gd name="connsiteX40" fmla="*/ 64029 w 353850"/>
                <a:gd name="connsiteY40" fmla="*/ 63819 h 353840"/>
                <a:gd name="connsiteX41" fmla="*/ 63953 w 353850"/>
                <a:gd name="connsiteY41" fmla="*/ 63771 h 353840"/>
                <a:gd name="connsiteX42" fmla="*/ 64029 w 353850"/>
                <a:gd name="connsiteY42" fmla="*/ 63819 h 353840"/>
                <a:gd name="connsiteX43" fmla="*/ 218483 w 353850"/>
                <a:gd name="connsiteY43" fmla="*/ 22432 h 353840"/>
                <a:gd name="connsiteX44" fmla="*/ 218483 w 353850"/>
                <a:gd name="connsiteY44" fmla="*/ 22372 h 35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53850" h="353840">
                  <a:moveTo>
                    <a:pt x="224469" y="-28"/>
                  </a:moveTo>
                  <a:cubicBezTo>
                    <a:pt x="224469" y="-46"/>
                    <a:pt x="224393" y="-10"/>
                    <a:pt x="224469" y="39"/>
                  </a:cubicBezTo>
                  <a:cubicBezTo>
                    <a:pt x="224546" y="9"/>
                    <a:pt x="224546" y="-9"/>
                    <a:pt x="224469" y="-28"/>
                  </a:cubicBezTo>
                  <a:close/>
                  <a:moveTo>
                    <a:pt x="224469" y="39"/>
                  </a:moveTo>
                  <a:cubicBezTo>
                    <a:pt x="221395" y="2108"/>
                    <a:pt x="51318" y="47681"/>
                    <a:pt x="47621" y="47425"/>
                  </a:cubicBezTo>
                  <a:cubicBezTo>
                    <a:pt x="47867" y="51147"/>
                    <a:pt x="2303" y="221199"/>
                    <a:pt x="234" y="224273"/>
                  </a:cubicBezTo>
                  <a:cubicBezTo>
                    <a:pt x="3564" y="225901"/>
                    <a:pt x="128070" y="350406"/>
                    <a:pt x="129698" y="353735"/>
                  </a:cubicBezTo>
                  <a:cubicBezTo>
                    <a:pt x="132793" y="351660"/>
                    <a:pt x="302847" y="306093"/>
                    <a:pt x="306544" y="306348"/>
                  </a:cubicBezTo>
                  <a:cubicBezTo>
                    <a:pt x="306298" y="302627"/>
                    <a:pt x="351856" y="132597"/>
                    <a:pt x="353931" y="129501"/>
                  </a:cubicBezTo>
                  <a:cubicBezTo>
                    <a:pt x="350602" y="127873"/>
                    <a:pt x="226122" y="3392"/>
                    <a:pt x="224469" y="39"/>
                  </a:cubicBezTo>
                  <a:close/>
                  <a:moveTo>
                    <a:pt x="353931" y="129501"/>
                  </a:moveTo>
                  <a:cubicBezTo>
                    <a:pt x="354008" y="129531"/>
                    <a:pt x="354008" y="129519"/>
                    <a:pt x="354008" y="129483"/>
                  </a:cubicBezTo>
                  <a:cubicBezTo>
                    <a:pt x="354008" y="129447"/>
                    <a:pt x="354008" y="129453"/>
                    <a:pt x="353931" y="129501"/>
                  </a:cubicBezTo>
                  <a:close/>
                  <a:moveTo>
                    <a:pt x="306544" y="306348"/>
                  </a:moveTo>
                  <a:cubicBezTo>
                    <a:pt x="306548" y="306408"/>
                    <a:pt x="306544" y="306425"/>
                    <a:pt x="306621" y="306396"/>
                  </a:cubicBezTo>
                  <a:cubicBezTo>
                    <a:pt x="306621" y="306366"/>
                    <a:pt x="306621" y="306348"/>
                    <a:pt x="306544" y="306348"/>
                  </a:cubicBezTo>
                  <a:close/>
                  <a:moveTo>
                    <a:pt x="129698" y="353735"/>
                  </a:moveTo>
                  <a:cubicBezTo>
                    <a:pt x="129621" y="353765"/>
                    <a:pt x="129621" y="353783"/>
                    <a:pt x="129698" y="353802"/>
                  </a:cubicBezTo>
                  <a:cubicBezTo>
                    <a:pt x="129774" y="353820"/>
                    <a:pt x="129774" y="353784"/>
                    <a:pt x="129698" y="353735"/>
                  </a:cubicBezTo>
                  <a:close/>
                  <a:moveTo>
                    <a:pt x="234" y="224273"/>
                  </a:moveTo>
                  <a:cubicBezTo>
                    <a:pt x="157" y="224255"/>
                    <a:pt x="157" y="224255"/>
                    <a:pt x="157" y="224291"/>
                  </a:cubicBezTo>
                  <a:cubicBezTo>
                    <a:pt x="157" y="224327"/>
                    <a:pt x="157" y="224321"/>
                    <a:pt x="234" y="224273"/>
                  </a:cubicBezTo>
                  <a:close/>
                  <a:moveTo>
                    <a:pt x="47621" y="47426"/>
                  </a:moveTo>
                  <a:cubicBezTo>
                    <a:pt x="47616" y="47366"/>
                    <a:pt x="47621" y="47349"/>
                    <a:pt x="47544" y="47378"/>
                  </a:cubicBezTo>
                  <a:cubicBezTo>
                    <a:pt x="47544" y="47408"/>
                    <a:pt x="47544" y="47426"/>
                    <a:pt x="47621" y="47426"/>
                  </a:cubicBezTo>
                  <a:close/>
                  <a:moveTo>
                    <a:pt x="218484" y="22373"/>
                  </a:moveTo>
                  <a:cubicBezTo>
                    <a:pt x="218484" y="22379"/>
                    <a:pt x="218484" y="22403"/>
                    <a:pt x="218484" y="22433"/>
                  </a:cubicBezTo>
                  <a:cubicBezTo>
                    <a:pt x="219906" y="25341"/>
                    <a:pt x="328622" y="134055"/>
                    <a:pt x="331554" y="135502"/>
                  </a:cubicBezTo>
                  <a:cubicBezTo>
                    <a:pt x="331554" y="135454"/>
                    <a:pt x="331631" y="135454"/>
                    <a:pt x="331631" y="135484"/>
                  </a:cubicBezTo>
                  <a:cubicBezTo>
                    <a:pt x="331637" y="135514"/>
                    <a:pt x="331631" y="135520"/>
                    <a:pt x="331554" y="135502"/>
                  </a:cubicBezTo>
                  <a:cubicBezTo>
                    <a:pt x="331554" y="135502"/>
                    <a:pt x="331553" y="135500"/>
                    <a:pt x="331553" y="135500"/>
                  </a:cubicBezTo>
                  <a:cubicBezTo>
                    <a:pt x="329746" y="138186"/>
                    <a:pt x="289945" y="286727"/>
                    <a:pt x="290168" y="289957"/>
                  </a:cubicBezTo>
                  <a:cubicBezTo>
                    <a:pt x="290245" y="289961"/>
                    <a:pt x="290245" y="289975"/>
                    <a:pt x="290245" y="290005"/>
                  </a:cubicBezTo>
                  <a:cubicBezTo>
                    <a:pt x="290245" y="290023"/>
                    <a:pt x="290168" y="290023"/>
                    <a:pt x="290168" y="289957"/>
                  </a:cubicBezTo>
                  <a:cubicBezTo>
                    <a:pt x="286938" y="289734"/>
                    <a:pt x="138419" y="329530"/>
                    <a:pt x="135712" y="331343"/>
                  </a:cubicBezTo>
                  <a:cubicBezTo>
                    <a:pt x="135712" y="331391"/>
                    <a:pt x="135712" y="331411"/>
                    <a:pt x="135712" y="331403"/>
                  </a:cubicBezTo>
                  <a:cubicBezTo>
                    <a:pt x="135712" y="331397"/>
                    <a:pt x="135712" y="331373"/>
                    <a:pt x="135712" y="331343"/>
                  </a:cubicBezTo>
                  <a:cubicBezTo>
                    <a:pt x="134291" y="328435"/>
                    <a:pt x="25551" y="219696"/>
                    <a:pt x="22643" y="218274"/>
                  </a:cubicBezTo>
                  <a:cubicBezTo>
                    <a:pt x="22643" y="218322"/>
                    <a:pt x="22566" y="218322"/>
                    <a:pt x="22566" y="218292"/>
                  </a:cubicBezTo>
                  <a:cubicBezTo>
                    <a:pt x="22560" y="218262"/>
                    <a:pt x="22566" y="218256"/>
                    <a:pt x="22643" y="218274"/>
                  </a:cubicBezTo>
                  <a:cubicBezTo>
                    <a:pt x="24450" y="215589"/>
                    <a:pt x="64245" y="67072"/>
                    <a:pt x="64029" y="63819"/>
                  </a:cubicBezTo>
                  <a:cubicBezTo>
                    <a:pt x="63953" y="63815"/>
                    <a:pt x="63953" y="63801"/>
                    <a:pt x="63953" y="63771"/>
                  </a:cubicBezTo>
                  <a:cubicBezTo>
                    <a:pt x="63953" y="63753"/>
                    <a:pt x="63953" y="63765"/>
                    <a:pt x="64029" y="63819"/>
                  </a:cubicBezTo>
                  <a:cubicBezTo>
                    <a:pt x="67282" y="64035"/>
                    <a:pt x="215777" y="24245"/>
                    <a:pt x="218483" y="22432"/>
                  </a:cubicBezTo>
                  <a:cubicBezTo>
                    <a:pt x="218483" y="22384"/>
                    <a:pt x="218483" y="22365"/>
                    <a:pt x="218483" y="22372"/>
                  </a:cubicBezTo>
                  <a:close/>
                </a:path>
              </a:pathLst>
            </a:custGeom>
            <a:solidFill>
              <a:srgbClr val="FFCC00"/>
            </a:solidFill>
            <a:ln w="1235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746A97FA-3647-800E-0ED9-73A32203B9AC}"/>
                </a:ext>
              </a:extLst>
            </p:cNvPr>
            <p:cNvSpPr/>
            <p:nvPr/>
          </p:nvSpPr>
          <p:spPr>
            <a:xfrm>
              <a:off x="6209087" y="1963840"/>
              <a:ext cx="246651" cy="246508"/>
            </a:xfrm>
            <a:custGeom>
              <a:avLst/>
              <a:gdLst>
                <a:gd name="connsiteX0" fmla="*/ 44998 w 246651"/>
                <a:gd name="connsiteY0" fmla="*/ 201231 h 246508"/>
                <a:gd name="connsiteX1" fmla="*/ 157 w 246651"/>
                <a:gd name="connsiteY1" fmla="*/ 156126 h 246508"/>
                <a:gd name="connsiteX2" fmla="*/ 4179 w 246651"/>
                <a:gd name="connsiteY2" fmla="*/ 141768 h 246508"/>
                <a:gd name="connsiteX3" fmla="*/ 31301 w 246651"/>
                <a:gd name="connsiteY3" fmla="*/ 40067 h 246508"/>
                <a:gd name="connsiteX4" fmla="*/ 33050 w 246651"/>
                <a:gd name="connsiteY4" fmla="*/ 33008 h 246508"/>
                <a:gd name="connsiteX5" fmla="*/ 49975 w 246651"/>
                <a:gd name="connsiteY5" fmla="*/ 28686 h 246508"/>
                <a:gd name="connsiteX6" fmla="*/ 144726 w 246651"/>
                <a:gd name="connsiteY6" fmla="*/ 3258 h 246508"/>
                <a:gd name="connsiteX7" fmla="*/ 156195 w 246651"/>
                <a:gd name="connsiteY7" fmla="*/ -33 h 246508"/>
                <a:gd name="connsiteX8" fmla="*/ 201502 w 246651"/>
                <a:gd name="connsiteY8" fmla="*/ 45256 h 246508"/>
                <a:gd name="connsiteX9" fmla="*/ 246809 w 246651"/>
                <a:gd name="connsiteY9" fmla="*/ 90545 h 246508"/>
                <a:gd name="connsiteX10" fmla="*/ 244753 w 246651"/>
                <a:gd name="connsiteY10" fmla="*/ 97509 h 246508"/>
                <a:gd name="connsiteX11" fmla="*/ 215545 w 246651"/>
                <a:gd name="connsiteY11" fmla="*/ 206589 h 246508"/>
                <a:gd name="connsiteX12" fmla="*/ 213789 w 246651"/>
                <a:gd name="connsiteY12" fmla="*/ 213677 h 246508"/>
                <a:gd name="connsiteX13" fmla="*/ 206701 w 246651"/>
                <a:gd name="connsiteY13" fmla="*/ 215433 h 246508"/>
                <a:gd name="connsiteX14" fmla="*/ 97656 w 246651"/>
                <a:gd name="connsiteY14" fmla="*/ 244604 h 246508"/>
                <a:gd name="connsiteX15" fmla="*/ 90284 w 246651"/>
                <a:gd name="connsiteY15" fmla="*/ 246471 h 246508"/>
                <a:gd name="connsiteX16" fmla="*/ 44998 w 246651"/>
                <a:gd name="connsiteY16" fmla="*/ 201231 h 246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6651" h="246508">
                  <a:moveTo>
                    <a:pt x="44998" y="201231"/>
                  </a:moveTo>
                  <a:lnTo>
                    <a:pt x="157" y="156126"/>
                  </a:lnTo>
                  <a:lnTo>
                    <a:pt x="4179" y="141768"/>
                  </a:lnTo>
                  <a:cubicBezTo>
                    <a:pt x="11573" y="115371"/>
                    <a:pt x="26663" y="58785"/>
                    <a:pt x="31301" y="40067"/>
                  </a:cubicBezTo>
                  <a:lnTo>
                    <a:pt x="33050" y="33008"/>
                  </a:lnTo>
                  <a:lnTo>
                    <a:pt x="49975" y="28686"/>
                  </a:lnTo>
                  <a:cubicBezTo>
                    <a:pt x="71465" y="23198"/>
                    <a:pt x="129681" y="7575"/>
                    <a:pt x="144726" y="3258"/>
                  </a:cubicBezTo>
                  <a:lnTo>
                    <a:pt x="156195" y="-33"/>
                  </a:lnTo>
                  <a:lnTo>
                    <a:pt x="201502" y="45256"/>
                  </a:lnTo>
                  <a:lnTo>
                    <a:pt x="246809" y="90545"/>
                  </a:lnTo>
                  <a:lnTo>
                    <a:pt x="244753" y="97509"/>
                  </a:lnTo>
                  <a:cubicBezTo>
                    <a:pt x="240630" y="111479"/>
                    <a:pt x="220287" y="187450"/>
                    <a:pt x="215545" y="206589"/>
                  </a:cubicBezTo>
                  <a:lnTo>
                    <a:pt x="213789" y="213677"/>
                  </a:lnTo>
                  <a:lnTo>
                    <a:pt x="206701" y="215433"/>
                  </a:lnTo>
                  <a:cubicBezTo>
                    <a:pt x="188650" y="219905"/>
                    <a:pt x="114238" y="239812"/>
                    <a:pt x="97656" y="244604"/>
                  </a:cubicBezTo>
                  <a:cubicBezTo>
                    <a:pt x="93846" y="245705"/>
                    <a:pt x="90528" y="246545"/>
                    <a:pt x="90284" y="246471"/>
                  </a:cubicBezTo>
                  <a:cubicBezTo>
                    <a:pt x="90039" y="246394"/>
                    <a:pt x="69660" y="226039"/>
                    <a:pt x="44998" y="201231"/>
                  </a:cubicBezTo>
                  <a:close/>
                </a:path>
              </a:pathLst>
            </a:custGeom>
            <a:solidFill>
              <a:srgbClr val="FF6C00"/>
            </a:solidFill>
            <a:ln w="9011" cap="sq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86" name="任意多边形: 形状 485">
            <a:extLst>
              <a:ext uri="{FF2B5EF4-FFF2-40B4-BE49-F238E27FC236}">
                <a16:creationId xmlns:a16="http://schemas.microsoft.com/office/drawing/2014/main" id="{87902877-45A9-56D7-8894-AF9DCAA58063}"/>
              </a:ext>
            </a:extLst>
          </p:cNvPr>
          <p:cNvSpPr/>
          <p:nvPr/>
        </p:nvSpPr>
        <p:spPr>
          <a:xfrm>
            <a:off x="-109388" y="2022346"/>
            <a:ext cx="236028" cy="236027"/>
          </a:xfrm>
          <a:custGeom>
            <a:avLst/>
            <a:gdLst>
              <a:gd name="connsiteX0" fmla="*/ 236185 w 236028"/>
              <a:gd name="connsiteY0" fmla="*/ 117981 h 236027"/>
              <a:gd name="connsiteX1" fmla="*/ 118171 w 236028"/>
              <a:gd name="connsiteY1" fmla="*/ 235995 h 236027"/>
              <a:gd name="connsiteX2" fmla="*/ 157 w 236028"/>
              <a:gd name="connsiteY2" fmla="*/ 117981 h 236027"/>
              <a:gd name="connsiteX3" fmla="*/ 118171 w 236028"/>
              <a:gd name="connsiteY3" fmla="*/ -33 h 236027"/>
              <a:gd name="connsiteX4" fmla="*/ 236185 w 236028"/>
              <a:gd name="connsiteY4" fmla="*/ 117981 h 236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028" h="236027">
                <a:moveTo>
                  <a:pt x="236185" y="117981"/>
                </a:moveTo>
                <a:cubicBezTo>
                  <a:pt x="236185" y="183158"/>
                  <a:pt x="183349" y="235995"/>
                  <a:pt x="118171" y="235995"/>
                </a:cubicBezTo>
                <a:cubicBezTo>
                  <a:pt x="52994" y="235995"/>
                  <a:pt x="157" y="183158"/>
                  <a:pt x="157" y="117981"/>
                </a:cubicBezTo>
                <a:cubicBezTo>
                  <a:pt x="157" y="52804"/>
                  <a:pt x="52994" y="-33"/>
                  <a:pt x="118171" y="-33"/>
                </a:cubicBezTo>
                <a:cubicBezTo>
                  <a:pt x="183348" y="-33"/>
                  <a:pt x="236185" y="52804"/>
                  <a:pt x="236185" y="117981"/>
                </a:cubicBezTo>
              </a:path>
            </a:pathLst>
          </a:custGeom>
          <a:solidFill>
            <a:srgbClr val="FFCC00"/>
          </a:solidFill>
          <a:ln w="14424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87" name="任意多边形: 形状 486">
            <a:extLst>
              <a:ext uri="{FF2B5EF4-FFF2-40B4-BE49-F238E27FC236}">
                <a16:creationId xmlns:a16="http://schemas.microsoft.com/office/drawing/2014/main" id="{6A862239-264D-6040-7EFA-CA0B674AE3DB}"/>
              </a:ext>
            </a:extLst>
          </p:cNvPr>
          <p:cNvSpPr/>
          <p:nvPr/>
        </p:nvSpPr>
        <p:spPr>
          <a:xfrm>
            <a:off x="7244664" y="446149"/>
            <a:ext cx="146706" cy="146706"/>
          </a:xfrm>
          <a:custGeom>
            <a:avLst/>
            <a:gdLst>
              <a:gd name="connsiteX0" fmla="*/ 146863 w 146706"/>
              <a:gd name="connsiteY0" fmla="*/ 73320 h 146706"/>
              <a:gd name="connsiteX1" fmla="*/ 73510 w 146706"/>
              <a:gd name="connsiteY1" fmla="*/ 146673 h 146706"/>
              <a:gd name="connsiteX2" fmla="*/ 157 w 146706"/>
              <a:gd name="connsiteY2" fmla="*/ 73320 h 146706"/>
              <a:gd name="connsiteX3" fmla="*/ 73510 w 146706"/>
              <a:gd name="connsiteY3" fmla="*/ -33 h 146706"/>
              <a:gd name="connsiteX4" fmla="*/ 146863 w 146706"/>
              <a:gd name="connsiteY4" fmla="*/ 73320 h 146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706" h="146706">
                <a:moveTo>
                  <a:pt x="146863" y="73320"/>
                </a:moveTo>
                <a:cubicBezTo>
                  <a:pt x="146863" y="113832"/>
                  <a:pt x="114022" y="146673"/>
                  <a:pt x="73510" y="146673"/>
                </a:cubicBezTo>
                <a:cubicBezTo>
                  <a:pt x="32998" y="146673"/>
                  <a:pt x="157" y="113832"/>
                  <a:pt x="157" y="73320"/>
                </a:cubicBezTo>
                <a:cubicBezTo>
                  <a:pt x="157" y="32808"/>
                  <a:pt x="32998" y="-33"/>
                  <a:pt x="73510" y="-33"/>
                </a:cubicBezTo>
                <a:cubicBezTo>
                  <a:pt x="114022" y="-33"/>
                  <a:pt x="146863" y="32808"/>
                  <a:pt x="146863" y="73320"/>
                </a:cubicBezTo>
              </a:path>
            </a:pathLst>
          </a:custGeom>
          <a:solidFill>
            <a:srgbClr val="FFCC00"/>
          </a:solidFill>
          <a:ln w="896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88" name="任意多边形: 形状 487">
            <a:extLst>
              <a:ext uri="{FF2B5EF4-FFF2-40B4-BE49-F238E27FC236}">
                <a16:creationId xmlns:a16="http://schemas.microsoft.com/office/drawing/2014/main" id="{20325080-8739-EEED-3189-E34CB8499098}"/>
              </a:ext>
            </a:extLst>
          </p:cNvPr>
          <p:cNvSpPr/>
          <p:nvPr/>
        </p:nvSpPr>
        <p:spPr>
          <a:xfrm>
            <a:off x="4316667" y="542698"/>
            <a:ext cx="195460" cy="195460"/>
          </a:xfrm>
          <a:custGeom>
            <a:avLst/>
            <a:gdLst>
              <a:gd name="connsiteX0" fmla="*/ 195617 w 195460"/>
              <a:gd name="connsiteY0" fmla="*/ 97697 h 195460"/>
              <a:gd name="connsiteX1" fmla="*/ 97887 w 195460"/>
              <a:gd name="connsiteY1" fmla="*/ 195427 h 195460"/>
              <a:gd name="connsiteX2" fmla="*/ 157 w 195460"/>
              <a:gd name="connsiteY2" fmla="*/ 97697 h 195460"/>
              <a:gd name="connsiteX3" fmla="*/ 97887 w 195460"/>
              <a:gd name="connsiteY3" fmla="*/ -33 h 195460"/>
              <a:gd name="connsiteX4" fmla="*/ 195617 w 195460"/>
              <a:gd name="connsiteY4" fmla="*/ 97697 h 195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460" h="195460">
                <a:moveTo>
                  <a:pt x="195617" y="97697"/>
                </a:moveTo>
                <a:cubicBezTo>
                  <a:pt x="195617" y="151672"/>
                  <a:pt x="151862" y="195427"/>
                  <a:pt x="97887" y="195427"/>
                </a:cubicBezTo>
                <a:cubicBezTo>
                  <a:pt x="43913" y="195427"/>
                  <a:pt x="157" y="151672"/>
                  <a:pt x="157" y="97697"/>
                </a:cubicBezTo>
                <a:cubicBezTo>
                  <a:pt x="157" y="43722"/>
                  <a:pt x="43912" y="-33"/>
                  <a:pt x="97887" y="-33"/>
                </a:cubicBezTo>
                <a:cubicBezTo>
                  <a:pt x="151862" y="-33"/>
                  <a:pt x="195617" y="43722"/>
                  <a:pt x="195617" y="97697"/>
                </a:cubicBezTo>
              </a:path>
            </a:pathLst>
          </a:custGeom>
          <a:solidFill>
            <a:srgbClr val="FF6C00"/>
          </a:solidFill>
          <a:ln w="1194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89" name="图形 214">
            <a:extLst>
              <a:ext uri="{FF2B5EF4-FFF2-40B4-BE49-F238E27FC236}">
                <a16:creationId xmlns:a16="http://schemas.microsoft.com/office/drawing/2014/main" id="{679F7446-4C47-8F80-1353-93AA38F9DB91}"/>
              </a:ext>
            </a:extLst>
          </p:cNvPr>
          <p:cNvGrpSpPr/>
          <p:nvPr/>
        </p:nvGrpSpPr>
        <p:grpSpPr>
          <a:xfrm>
            <a:off x="5646089" y="6210351"/>
            <a:ext cx="503882" cy="503882"/>
            <a:chOff x="5518246" y="6031682"/>
            <a:chExt cx="503882" cy="503882"/>
          </a:xfrm>
          <a:solidFill>
            <a:srgbClr val="FF6C00"/>
          </a:solidFill>
        </p:grpSpPr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8FB4B6D9-1B91-46CB-7937-0D961E47AFD2}"/>
                </a:ext>
              </a:extLst>
            </p:cNvPr>
            <p:cNvSpPr/>
            <p:nvPr/>
          </p:nvSpPr>
          <p:spPr>
            <a:xfrm>
              <a:off x="5718863" y="6031682"/>
              <a:ext cx="102647" cy="503882"/>
            </a:xfrm>
            <a:custGeom>
              <a:avLst/>
              <a:gdLst>
                <a:gd name="connsiteX0" fmla="*/ 157 w 102647"/>
                <a:gd name="connsiteY0" fmla="*/ -33 h 503882"/>
                <a:gd name="connsiteX1" fmla="*/ 102805 w 102647"/>
                <a:gd name="connsiteY1" fmla="*/ -33 h 503882"/>
                <a:gd name="connsiteX2" fmla="*/ 102805 w 102647"/>
                <a:gd name="connsiteY2" fmla="*/ 503850 h 503882"/>
                <a:gd name="connsiteX3" fmla="*/ 157 w 102647"/>
                <a:gd name="connsiteY3" fmla="*/ 503850 h 503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647" h="503882">
                  <a:moveTo>
                    <a:pt x="157" y="-33"/>
                  </a:moveTo>
                  <a:lnTo>
                    <a:pt x="102805" y="-33"/>
                  </a:lnTo>
                  <a:lnTo>
                    <a:pt x="102805" y="503850"/>
                  </a:lnTo>
                  <a:lnTo>
                    <a:pt x="157" y="503850"/>
                  </a:lnTo>
                  <a:close/>
                </a:path>
              </a:pathLst>
            </a:custGeom>
            <a:solidFill>
              <a:srgbClr val="FF6C00"/>
            </a:solidFill>
            <a:ln w="17977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87527084-459A-35AB-F76B-1FE2C8E55A8F}"/>
                </a:ext>
              </a:extLst>
            </p:cNvPr>
            <p:cNvSpPr/>
            <p:nvPr/>
          </p:nvSpPr>
          <p:spPr>
            <a:xfrm>
              <a:off x="5518246" y="6232300"/>
              <a:ext cx="503882" cy="102647"/>
            </a:xfrm>
            <a:custGeom>
              <a:avLst/>
              <a:gdLst>
                <a:gd name="connsiteX0" fmla="*/ 157 w 503882"/>
                <a:gd name="connsiteY0" fmla="*/ 102614 h 102647"/>
                <a:gd name="connsiteX1" fmla="*/ 157 w 503882"/>
                <a:gd name="connsiteY1" fmla="*/ -33 h 102647"/>
                <a:gd name="connsiteX2" fmla="*/ 504039 w 503882"/>
                <a:gd name="connsiteY2" fmla="*/ -33 h 102647"/>
                <a:gd name="connsiteX3" fmla="*/ 504039 w 503882"/>
                <a:gd name="connsiteY3" fmla="*/ 102614 h 10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3882" h="102647">
                  <a:moveTo>
                    <a:pt x="157" y="102614"/>
                  </a:moveTo>
                  <a:lnTo>
                    <a:pt x="157" y="-33"/>
                  </a:lnTo>
                  <a:lnTo>
                    <a:pt x="504039" y="-33"/>
                  </a:lnTo>
                  <a:lnTo>
                    <a:pt x="504039" y="102614"/>
                  </a:lnTo>
                  <a:close/>
                </a:path>
              </a:pathLst>
            </a:custGeom>
            <a:solidFill>
              <a:srgbClr val="FF6C00"/>
            </a:solidFill>
            <a:ln w="17977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2" name="图形 214">
            <a:extLst>
              <a:ext uri="{FF2B5EF4-FFF2-40B4-BE49-F238E27FC236}">
                <a16:creationId xmlns:a16="http://schemas.microsoft.com/office/drawing/2014/main" id="{6BE98D77-5607-35B2-EDD2-AEC4F4B51E04}"/>
              </a:ext>
            </a:extLst>
          </p:cNvPr>
          <p:cNvGrpSpPr/>
          <p:nvPr/>
        </p:nvGrpSpPr>
        <p:grpSpPr>
          <a:xfrm>
            <a:off x="10708836" y="3220972"/>
            <a:ext cx="594613" cy="594613"/>
            <a:chOff x="8994517" y="1669032"/>
            <a:chExt cx="594613" cy="594613"/>
          </a:xfrm>
          <a:noFill/>
        </p:grpSpPr>
        <p:sp>
          <p:nvSpPr>
            <p:cNvPr id="493" name="任意多边形: 形状 492">
              <a:extLst>
                <a:ext uri="{FF2B5EF4-FFF2-40B4-BE49-F238E27FC236}">
                  <a16:creationId xmlns:a16="http://schemas.microsoft.com/office/drawing/2014/main" id="{27B2513B-6C09-753E-EC8B-576B3F6517A0}"/>
                </a:ext>
              </a:extLst>
            </p:cNvPr>
            <p:cNvSpPr/>
            <p:nvPr/>
          </p:nvSpPr>
          <p:spPr>
            <a:xfrm rot="8100000" flipV="1">
              <a:off x="8923840" y="1891483"/>
              <a:ext cx="659544" cy="73288"/>
            </a:xfrm>
            <a:custGeom>
              <a:avLst/>
              <a:gdLst>
                <a:gd name="connsiteX0" fmla="*/ 1530 w 659544"/>
                <a:gd name="connsiteY0" fmla="*/ 320 h 73288"/>
                <a:gd name="connsiteX1" fmla="*/ 74819 w 659544"/>
                <a:gd name="connsiteY1" fmla="*/ 73609 h 73288"/>
                <a:gd name="connsiteX2" fmla="*/ 74819 w 659544"/>
                <a:gd name="connsiteY2" fmla="*/ 73609 h 73288"/>
                <a:gd name="connsiteX3" fmla="*/ 148108 w 659544"/>
                <a:gd name="connsiteY3" fmla="*/ 320 h 73288"/>
                <a:gd name="connsiteX4" fmla="*/ 148108 w 659544"/>
                <a:gd name="connsiteY4" fmla="*/ 320 h 73288"/>
                <a:gd name="connsiteX5" fmla="*/ 221397 w 659544"/>
                <a:gd name="connsiteY5" fmla="*/ 73609 h 73288"/>
                <a:gd name="connsiteX6" fmla="*/ 221397 w 659544"/>
                <a:gd name="connsiteY6" fmla="*/ 73609 h 73288"/>
                <a:gd name="connsiteX7" fmla="*/ 294658 w 659544"/>
                <a:gd name="connsiteY7" fmla="*/ 320 h 73288"/>
                <a:gd name="connsiteX8" fmla="*/ 294658 w 659544"/>
                <a:gd name="connsiteY8" fmla="*/ 320 h 73288"/>
                <a:gd name="connsiteX9" fmla="*/ 367947 w 659544"/>
                <a:gd name="connsiteY9" fmla="*/ 73609 h 73288"/>
                <a:gd name="connsiteX10" fmla="*/ 367947 w 659544"/>
                <a:gd name="connsiteY10" fmla="*/ 73609 h 73288"/>
                <a:gd name="connsiteX11" fmla="*/ 441236 w 659544"/>
                <a:gd name="connsiteY11" fmla="*/ 320 h 73288"/>
                <a:gd name="connsiteX12" fmla="*/ 441236 w 659544"/>
                <a:gd name="connsiteY12" fmla="*/ 320 h 73288"/>
                <a:gd name="connsiteX13" fmla="*/ 514525 w 659544"/>
                <a:gd name="connsiteY13" fmla="*/ 73609 h 73288"/>
                <a:gd name="connsiteX14" fmla="*/ 514525 w 659544"/>
                <a:gd name="connsiteY14" fmla="*/ 73609 h 73288"/>
                <a:gd name="connsiteX15" fmla="*/ 587813 w 659544"/>
                <a:gd name="connsiteY15" fmla="*/ 320 h 73288"/>
                <a:gd name="connsiteX16" fmla="*/ 587813 w 659544"/>
                <a:gd name="connsiteY16" fmla="*/ 320 h 73288"/>
                <a:gd name="connsiteX17" fmla="*/ 661075 w 659544"/>
                <a:gd name="connsiteY17" fmla="*/ 73609 h 73288"/>
                <a:gd name="connsiteX18" fmla="*/ 661075 w 659544"/>
                <a:gd name="connsiteY18" fmla="*/ 73609 h 73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59544" h="73288">
                  <a:moveTo>
                    <a:pt x="1530" y="320"/>
                  </a:moveTo>
                  <a:lnTo>
                    <a:pt x="74819" y="73609"/>
                  </a:lnTo>
                  <a:lnTo>
                    <a:pt x="74819" y="73609"/>
                  </a:lnTo>
                  <a:lnTo>
                    <a:pt x="148108" y="320"/>
                  </a:lnTo>
                  <a:lnTo>
                    <a:pt x="148108" y="320"/>
                  </a:lnTo>
                  <a:lnTo>
                    <a:pt x="221397" y="73609"/>
                  </a:lnTo>
                  <a:lnTo>
                    <a:pt x="221397" y="73609"/>
                  </a:lnTo>
                  <a:lnTo>
                    <a:pt x="294658" y="320"/>
                  </a:lnTo>
                  <a:lnTo>
                    <a:pt x="294658" y="320"/>
                  </a:lnTo>
                  <a:lnTo>
                    <a:pt x="367947" y="73609"/>
                  </a:lnTo>
                  <a:lnTo>
                    <a:pt x="367947" y="73609"/>
                  </a:lnTo>
                  <a:lnTo>
                    <a:pt x="441236" y="320"/>
                  </a:lnTo>
                  <a:lnTo>
                    <a:pt x="441236" y="320"/>
                  </a:lnTo>
                  <a:lnTo>
                    <a:pt x="514525" y="73609"/>
                  </a:lnTo>
                  <a:lnTo>
                    <a:pt x="514525" y="73609"/>
                  </a:lnTo>
                  <a:lnTo>
                    <a:pt x="587813" y="320"/>
                  </a:lnTo>
                  <a:lnTo>
                    <a:pt x="587813" y="320"/>
                  </a:lnTo>
                  <a:lnTo>
                    <a:pt x="661075" y="73609"/>
                  </a:lnTo>
                  <a:lnTo>
                    <a:pt x="661075" y="73609"/>
                  </a:lnTo>
                </a:path>
              </a:pathLst>
            </a:custGeom>
            <a:noFill/>
            <a:ln w="34738" cap="flat">
              <a:solidFill>
                <a:srgbClr val="FF6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id="{C384CAA5-D181-5338-231F-4D21627D1917}"/>
                </a:ext>
              </a:extLst>
            </p:cNvPr>
            <p:cNvSpPr/>
            <p:nvPr/>
          </p:nvSpPr>
          <p:spPr>
            <a:xfrm rot="8100000" flipV="1">
              <a:off x="9000263" y="1967906"/>
              <a:ext cx="659544" cy="73288"/>
            </a:xfrm>
            <a:custGeom>
              <a:avLst/>
              <a:gdLst>
                <a:gd name="connsiteX0" fmla="*/ 1543 w 659544"/>
                <a:gd name="connsiteY0" fmla="*/ 333 h 73288"/>
                <a:gd name="connsiteX1" fmla="*/ 74832 w 659544"/>
                <a:gd name="connsiteY1" fmla="*/ 73622 h 73288"/>
                <a:gd name="connsiteX2" fmla="*/ 74832 w 659544"/>
                <a:gd name="connsiteY2" fmla="*/ 73622 h 73288"/>
                <a:gd name="connsiteX3" fmla="*/ 148121 w 659544"/>
                <a:gd name="connsiteY3" fmla="*/ 333 h 73288"/>
                <a:gd name="connsiteX4" fmla="*/ 148121 w 659544"/>
                <a:gd name="connsiteY4" fmla="*/ 333 h 73288"/>
                <a:gd name="connsiteX5" fmla="*/ 221410 w 659544"/>
                <a:gd name="connsiteY5" fmla="*/ 73622 h 73288"/>
                <a:gd name="connsiteX6" fmla="*/ 221410 w 659544"/>
                <a:gd name="connsiteY6" fmla="*/ 73622 h 73288"/>
                <a:gd name="connsiteX7" fmla="*/ 294671 w 659544"/>
                <a:gd name="connsiteY7" fmla="*/ 333 h 73288"/>
                <a:gd name="connsiteX8" fmla="*/ 294671 w 659544"/>
                <a:gd name="connsiteY8" fmla="*/ 333 h 73288"/>
                <a:gd name="connsiteX9" fmla="*/ 367960 w 659544"/>
                <a:gd name="connsiteY9" fmla="*/ 73622 h 73288"/>
                <a:gd name="connsiteX10" fmla="*/ 367960 w 659544"/>
                <a:gd name="connsiteY10" fmla="*/ 73622 h 73288"/>
                <a:gd name="connsiteX11" fmla="*/ 441249 w 659544"/>
                <a:gd name="connsiteY11" fmla="*/ 333 h 73288"/>
                <a:gd name="connsiteX12" fmla="*/ 441249 w 659544"/>
                <a:gd name="connsiteY12" fmla="*/ 333 h 73288"/>
                <a:gd name="connsiteX13" fmla="*/ 514537 w 659544"/>
                <a:gd name="connsiteY13" fmla="*/ 73622 h 73288"/>
                <a:gd name="connsiteX14" fmla="*/ 514537 w 659544"/>
                <a:gd name="connsiteY14" fmla="*/ 73622 h 73288"/>
                <a:gd name="connsiteX15" fmla="*/ 587826 w 659544"/>
                <a:gd name="connsiteY15" fmla="*/ 333 h 73288"/>
                <a:gd name="connsiteX16" fmla="*/ 587826 w 659544"/>
                <a:gd name="connsiteY16" fmla="*/ 333 h 73288"/>
                <a:gd name="connsiteX17" fmla="*/ 661087 w 659544"/>
                <a:gd name="connsiteY17" fmla="*/ 73622 h 73288"/>
                <a:gd name="connsiteX18" fmla="*/ 661087 w 659544"/>
                <a:gd name="connsiteY18" fmla="*/ 73622 h 73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59544" h="73288">
                  <a:moveTo>
                    <a:pt x="1543" y="333"/>
                  </a:moveTo>
                  <a:lnTo>
                    <a:pt x="74832" y="73622"/>
                  </a:lnTo>
                  <a:lnTo>
                    <a:pt x="74832" y="73622"/>
                  </a:lnTo>
                  <a:lnTo>
                    <a:pt x="148121" y="333"/>
                  </a:lnTo>
                  <a:lnTo>
                    <a:pt x="148121" y="333"/>
                  </a:lnTo>
                  <a:lnTo>
                    <a:pt x="221410" y="73622"/>
                  </a:lnTo>
                  <a:lnTo>
                    <a:pt x="221410" y="73622"/>
                  </a:lnTo>
                  <a:lnTo>
                    <a:pt x="294671" y="333"/>
                  </a:lnTo>
                  <a:lnTo>
                    <a:pt x="294671" y="333"/>
                  </a:lnTo>
                  <a:lnTo>
                    <a:pt x="367960" y="73622"/>
                  </a:lnTo>
                  <a:lnTo>
                    <a:pt x="367960" y="73622"/>
                  </a:lnTo>
                  <a:lnTo>
                    <a:pt x="441249" y="333"/>
                  </a:lnTo>
                  <a:lnTo>
                    <a:pt x="441249" y="333"/>
                  </a:lnTo>
                  <a:lnTo>
                    <a:pt x="514537" y="73622"/>
                  </a:lnTo>
                  <a:lnTo>
                    <a:pt x="514537" y="73622"/>
                  </a:lnTo>
                  <a:lnTo>
                    <a:pt x="587826" y="333"/>
                  </a:lnTo>
                  <a:lnTo>
                    <a:pt x="587826" y="333"/>
                  </a:lnTo>
                  <a:lnTo>
                    <a:pt x="661087" y="73622"/>
                  </a:lnTo>
                  <a:lnTo>
                    <a:pt x="661087" y="73622"/>
                  </a:lnTo>
                </a:path>
              </a:pathLst>
            </a:custGeom>
            <a:noFill/>
            <a:ln w="34738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95" name="任意多边形: 形状 494">
            <a:extLst>
              <a:ext uri="{FF2B5EF4-FFF2-40B4-BE49-F238E27FC236}">
                <a16:creationId xmlns:a16="http://schemas.microsoft.com/office/drawing/2014/main" id="{FB937E9C-0CC9-CE04-6727-FC12B7237FB0}"/>
              </a:ext>
            </a:extLst>
          </p:cNvPr>
          <p:cNvSpPr/>
          <p:nvPr/>
        </p:nvSpPr>
        <p:spPr>
          <a:xfrm>
            <a:off x="6391203" y="5851277"/>
            <a:ext cx="316083" cy="316086"/>
          </a:xfrm>
          <a:custGeom>
            <a:avLst/>
            <a:gdLst>
              <a:gd name="connsiteX0" fmla="*/ 158 w 316083"/>
              <a:gd name="connsiteY0" fmla="*/ 316053 h 316086"/>
              <a:gd name="connsiteX1" fmla="*/ 316241 w 316083"/>
              <a:gd name="connsiteY1" fmla="*/ 316051 h 316086"/>
              <a:gd name="connsiteX2" fmla="*/ 316241 w 316083"/>
              <a:gd name="connsiteY2" fmla="*/ -30 h 316086"/>
              <a:gd name="connsiteX3" fmla="*/ 157 w 316083"/>
              <a:gd name="connsiteY3" fmla="*/ -33 h 316086"/>
              <a:gd name="connsiteX4" fmla="*/ 36828 w 316083"/>
              <a:gd name="connsiteY4" fmla="*/ 279383 h 316086"/>
              <a:gd name="connsiteX5" fmla="*/ 36827 w 316083"/>
              <a:gd name="connsiteY5" fmla="*/ 36637 h 316086"/>
              <a:gd name="connsiteX6" fmla="*/ 279571 w 316083"/>
              <a:gd name="connsiteY6" fmla="*/ 36640 h 316086"/>
              <a:gd name="connsiteX7" fmla="*/ 279571 w 316083"/>
              <a:gd name="connsiteY7" fmla="*/ 279380 h 316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6083" h="316086">
                <a:moveTo>
                  <a:pt x="158" y="316053"/>
                </a:moveTo>
                <a:lnTo>
                  <a:pt x="316241" y="316051"/>
                </a:lnTo>
                <a:lnTo>
                  <a:pt x="316241" y="-30"/>
                </a:lnTo>
                <a:lnTo>
                  <a:pt x="157" y="-33"/>
                </a:lnTo>
                <a:close/>
                <a:moveTo>
                  <a:pt x="36828" y="279383"/>
                </a:moveTo>
                <a:lnTo>
                  <a:pt x="36827" y="36637"/>
                </a:lnTo>
                <a:lnTo>
                  <a:pt x="279571" y="36640"/>
                </a:lnTo>
                <a:lnTo>
                  <a:pt x="279571" y="279380"/>
                </a:lnTo>
                <a:close/>
              </a:path>
            </a:pathLst>
          </a:custGeom>
          <a:solidFill>
            <a:srgbClr val="FFCC00"/>
          </a:solidFill>
          <a:ln w="1975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299A409-290E-3200-3213-36C60AF778E8}"/>
              </a:ext>
            </a:extLst>
          </p:cNvPr>
          <p:cNvGrpSpPr/>
          <p:nvPr/>
        </p:nvGrpSpPr>
        <p:grpSpPr>
          <a:xfrm>
            <a:off x="4276903" y="2157988"/>
            <a:ext cx="3626934" cy="655273"/>
            <a:chOff x="2113458" y="2688812"/>
            <a:chExt cx="3626934" cy="655273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2546D810-ABAE-FFFE-12AF-B51E9AC0AD0E}"/>
                </a:ext>
              </a:extLst>
            </p:cNvPr>
            <p:cNvGrpSpPr/>
            <p:nvPr/>
          </p:nvGrpSpPr>
          <p:grpSpPr>
            <a:xfrm>
              <a:off x="2113458" y="2688812"/>
              <a:ext cx="3626934" cy="655273"/>
              <a:chOff x="3105962" y="2790434"/>
              <a:chExt cx="3626934" cy="655273"/>
            </a:xfrm>
          </p:grpSpPr>
          <p:sp>
            <p:nvSpPr>
              <p:cNvPr id="35" name="矩形: 剪去对角 34">
                <a:extLst>
                  <a:ext uri="{FF2B5EF4-FFF2-40B4-BE49-F238E27FC236}">
                    <a16:creationId xmlns:a16="http://schemas.microsoft.com/office/drawing/2014/main" id="{2C78F01F-6B0F-1165-4DAB-C804C995712E}"/>
                  </a:ext>
                </a:extLst>
              </p:cNvPr>
              <p:cNvSpPr/>
              <p:nvPr/>
            </p:nvSpPr>
            <p:spPr>
              <a:xfrm>
                <a:off x="3173248" y="2867110"/>
                <a:ext cx="3559648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127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矩形: 剪去对角 35">
                <a:extLst>
                  <a:ext uri="{FF2B5EF4-FFF2-40B4-BE49-F238E27FC236}">
                    <a16:creationId xmlns:a16="http://schemas.microsoft.com/office/drawing/2014/main" id="{11E00AFF-FE81-D045-9190-21A7A075E4B7}"/>
                  </a:ext>
                </a:extLst>
              </p:cNvPr>
              <p:cNvSpPr/>
              <p:nvPr/>
            </p:nvSpPr>
            <p:spPr>
              <a:xfrm>
                <a:off x="3105962" y="2790434"/>
                <a:ext cx="3550511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254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FC06F101-AB3C-6B6F-C440-4756FEA115D3}"/>
                  </a:ext>
                </a:extLst>
              </p:cNvPr>
              <p:cNvSpPr txBox="1"/>
              <p:nvPr/>
            </p:nvSpPr>
            <p:spPr>
              <a:xfrm>
                <a:off x="4511323" y="2952629"/>
                <a:ext cx="155042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FF7F00"/>
                    </a:solidFill>
                    <a:latin typeface="+mn-ea"/>
                  </a:rPr>
                  <a:t>工作成果展示</a:t>
                </a:r>
              </a:p>
            </p:txBody>
          </p:sp>
        </p:grp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9137B2E4-1E42-0344-209C-9486FEDE3024}"/>
                </a:ext>
              </a:extLst>
            </p:cNvPr>
            <p:cNvSpPr/>
            <p:nvPr/>
          </p:nvSpPr>
          <p:spPr>
            <a:xfrm>
              <a:off x="2189150" y="2763036"/>
              <a:ext cx="940535" cy="578597"/>
            </a:xfrm>
            <a:custGeom>
              <a:avLst/>
              <a:gdLst>
                <a:gd name="connsiteX0" fmla="*/ 289299 w 940535"/>
                <a:gd name="connsiteY0" fmla="*/ 0 h 578597"/>
                <a:gd name="connsiteX1" fmla="*/ 940535 w 940535"/>
                <a:gd name="connsiteY1" fmla="*/ 0 h 578597"/>
                <a:gd name="connsiteX2" fmla="*/ 940535 w 940535"/>
                <a:gd name="connsiteY2" fmla="*/ 289299 h 578597"/>
                <a:gd name="connsiteX3" fmla="*/ 651237 w 940535"/>
                <a:gd name="connsiteY3" fmla="*/ 578597 h 578597"/>
                <a:gd name="connsiteX4" fmla="*/ 0 w 940535"/>
                <a:gd name="connsiteY4" fmla="*/ 578597 h 578597"/>
                <a:gd name="connsiteX5" fmla="*/ 0 w 940535"/>
                <a:gd name="connsiteY5" fmla="*/ 289299 h 57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0535" h="578597">
                  <a:moveTo>
                    <a:pt x="289299" y="0"/>
                  </a:moveTo>
                  <a:lnTo>
                    <a:pt x="940535" y="0"/>
                  </a:lnTo>
                  <a:lnTo>
                    <a:pt x="940535" y="289299"/>
                  </a:lnTo>
                  <a:lnTo>
                    <a:pt x="651237" y="578597"/>
                  </a:lnTo>
                  <a:lnTo>
                    <a:pt x="0" y="578597"/>
                  </a:lnTo>
                  <a:lnTo>
                    <a:pt x="0" y="289299"/>
                  </a:lnTo>
                  <a:close/>
                </a:path>
              </a:pathLst>
            </a:custGeom>
            <a:solidFill>
              <a:srgbClr val="FF7F00"/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30DDB37-5710-5474-036C-BD821AB28242}"/>
                </a:ext>
              </a:extLst>
            </p:cNvPr>
            <p:cNvSpPr txBox="1"/>
            <p:nvPr/>
          </p:nvSpPr>
          <p:spPr>
            <a:xfrm>
              <a:off x="2290611" y="2758107"/>
              <a:ext cx="77617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DB6754F7-FFD6-9810-8D6D-71D84BEDE456}"/>
              </a:ext>
            </a:extLst>
          </p:cNvPr>
          <p:cNvSpPr txBox="1"/>
          <p:nvPr/>
        </p:nvSpPr>
        <p:spPr>
          <a:xfrm>
            <a:off x="2572886" y="3187776"/>
            <a:ext cx="7017656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069456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D302B379-AB18-9B6D-F5D3-0CF9D96C1117}"/>
              </a:ext>
            </a:extLst>
          </p:cNvPr>
          <p:cNvGrpSpPr/>
          <p:nvPr/>
        </p:nvGrpSpPr>
        <p:grpSpPr>
          <a:xfrm>
            <a:off x="4268247" y="274879"/>
            <a:ext cx="3626934" cy="655273"/>
            <a:chOff x="2113458" y="2688812"/>
            <a:chExt cx="3626934" cy="655273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D8DA1DB-B5DB-2C43-A73A-BF2C31F1B0FE}"/>
                </a:ext>
              </a:extLst>
            </p:cNvPr>
            <p:cNvGrpSpPr/>
            <p:nvPr/>
          </p:nvGrpSpPr>
          <p:grpSpPr>
            <a:xfrm>
              <a:off x="2113458" y="2688812"/>
              <a:ext cx="3626934" cy="655273"/>
              <a:chOff x="3105962" y="2790434"/>
              <a:chExt cx="3626934" cy="655273"/>
            </a:xfrm>
          </p:grpSpPr>
          <p:sp>
            <p:nvSpPr>
              <p:cNvPr id="15" name="矩形: 剪去对角 14">
                <a:extLst>
                  <a:ext uri="{FF2B5EF4-FFF2-40B4-BE49-F238E27FC236}">
                    <a16:creationId xmlns:a16="http://schemas.microsoft.com/office/drawing/2014/main" id="{A20B7A3D-FC6C-BEEE-3014-74116C77376D}"/>
                  </a:ext>
                </a:extLst>
              </p:cNvPr>
              <p:cNvSpPr/>
              <p:nvPr/>
            </p:nvSpPr>
            <p:spPr>
              <a:xfrm>
                <a:off x="3173248" y="2867110"/>
                <a:ext cx="3559648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127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矩形: 剪去对角 15">
                <a:extLst>
                  <a:ext uri="{FF2B5EF4-FFF2-40B4-BE49-F238E27FC236}">
                    <a16:creationId xmlns:a16="http://schemas.microsoft.com/office/drawing/2014/main" id="{CAD49AF5-7A48-94D2-3ADA-06414E58EA69}"/>
                  </a:ext>
                </a:extLst>
              </p:cNvPr>
              <p:cNvSpPr/>
              <p:nvPr/>
            </p:nvSpPr>
            <p:spPr>
              <a:xfrm>
                <a:off x="3105962" y="2790434"/>
                <a:ext cx="3550511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254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77EEBD14-3D06-A5EE-4D81-A9E28F19C3D1}"/>
                  </a:ext>
                </a:extLst>
              </p:cNvPr>
              <p:cNvSpPr txBox="1"/>
              <p:nvPr/>
            </p:nvSpPr>
            <p:spPr>
              <a:xfrm>
                <a:off x="4510111" y="2952629"/>
                <a:ext cx="155042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FF7F00"/>
                    </a:solidFill>
                    <a:latin typeface="+mn-ea"/>
                  </a:rPr>
                  <a:t>工作成果展示</a:t>
                </a:r>
              </a:p>
            </p:txBody>
          </p:sp>
        </p:grp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B8A15B9-8EF4-AFE3-1A96-E67CED5D0F38}"/>
                </a:ext>
              </a:extLst>
            </p:cNvPr>
            <p:cNvSpPr/>
            <p:nvPr/>
          </p:nvSpPr>
          <p:spPr>
            <a:xfrm>
              <a:off x="2189150" y="2763036"/>
              <a:ext cx="940535" cy="578597"/>
            </a:xfrm>
            <a:custGeom>
              <a:avLst/>
              <a:gdLst>
                <a:gd name="connsiteX0" fmla="*/ 289299 w 940535"/>
                <a:gd name="connsiteY0" fmla="*/ 0 h 578597"/>
                <a:gd name="connsiteX1" fmla="*/ 940535 w 940535"/>
                <a:gd name="connsiteY1" fmla="*/ 0 h 578597"/>
                <a:gd name="connsiteX2" fmla="*/ 940535 w 940535"/>
                <a:gd name="connsiteY2" fmla="*/ 289299 h 578597"/>
                <a:gd name="connsiteX3" fmla="*/ 651237 w 940535"/>
                <a:gd name="connsiteY3" fmla="*/ 578597 h 578597"/>
                <a:gd name="connsiteX4" fmla="*/ 0 w 940535"/>
                <a:gd name="connsiteY4" fmla="*/ 578597 h 578597"/>
                <a:gd name="connsiteX5" fmla="*/ 0 w 940535"/>
                <a:gd name="connsiteY5" fmla="*/ 289299 h 57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0535" h="578597">
                  <a:moveTo>
                    <a:pt x="289299" y="0"/>
                  </a:moveTo>
                  <a:lnTo>
                    <a:pt x="940535" y="0"/>
                  </a:lnTo>
                  <a:lnTo>
                    <a:pt x="940535" y="289299"/>
                  </a:lnTo>
                  <a:lnTo>
                    <a:pt x="651237" y="578597"/>
                  </a:lnTo>
                  <a:lnTo>
                    <a:pt x="0" y="578597"/>
                  </a:lnTo>
                  <a:lnTo>
                    <a:pt x="0" y="289299"/>
                  </a:lnTo>
                  <a:close/>
                </a:path>
              </a:pathLst>
            </a:custGeom>
            <a:solidFill>
              <a:srgbClr val="FF7F00"/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427CB9E-0356-0638-2F2D-23AB6C884B69}"/>
                </a:ext>
              </a:extLst>
            </p:cNvPr>
            <p:cNvSpPr txBox="1"/>
            <p:nvPr/>
          </p:nvSpPr>
          <p:spPr>
            <a:xfrm>
              <a:off x="2276097" y="2758107"/>
              <a:ext cx="77617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024DF16-F89B-9998-3EB6-7E667BBE255D}"/>
              </a:ext>
            </a:extLst>
          </p:cNvPr>
          <p:cNvGrpSpPr/>
          <p:nvPr/>
        </p:nvGrpSpPr>
        <p:grpSpPr>
          <a:xfrm>
            <a:off x="1512034" y="1228367"/>
            <a:ext cx="3114675" cy="4823260"/>
            <a:chOff x="1139073" y="1379446"/>
            <a:chExt cx="2951985" cy="4571325"/>
          </a:xfrm>
        </p:grpSpPr>
        <p:grpSp>
          <p:nvGrpSpPr>
            <p:cNvPr id="3" name="Группа 44">
              <a:extLst>
                <a:ext uri="{FF2B5EF4-FFF2-40B4-BE49-F238E27FC236}">
                  <a16:creationId xmlns:a16="http://schemas.microsoft.com/office/drawing/2014/main" id="{545114C9-8EF8-14AA-0819-27AD06F81EDC}"/>
                </a:ext>
              </a:extLst>
            </p:cNvPr>
            <p:cNvGrpSpPr/>
            <p:nvPr/>
          </p:nvGrpSpPr>
          <p:grpSpPr>
            <a:xfrm>
              <a:off x="1139073" y="1379446"/>
              <a:ext cx="2951985" cy="4571325"/>
              <a:chOff x="9312476" y="3690442"/>
              <a:chExt cx="5904654" cy="9143708"/>
            </a:xfrm>
          </p:grpSpPr>
          <p:grpSp>
            <p:nvGrpSpPr>
              <p:cNvPr id="7" name="Группа 48">
                <a:extLst>
                  <a:ext uri="{FF2B5EF4-FFF2-40B4-BE49-F238E27FC236}">
                    <a16:creationId xmlns:a16="http://schemas.microsoft.com/office/drawing/2014/main" id="{32D4C0F4-7713-0980-53C0-12B207FCEB5B}"/>
                  </a:ext>
                </a:extLst>
              </p:cNvPr>
              <p:cNvGrpSpPr/>
              <p:nvPr/>
            </p:nvGrpSpPr>
            <p:grpSpPr>
              <a:xfrm>
                <a:off x="10969175" y="11347370"/>
                <a:ext cx="2591252" cy="1486780"/>
                <a:chOff x="10969175" y="11347370"/>
                <a:chExt cx="2591252" cy="1486780"/>
              </a:xfrm>
            </p:grpSpPr>
            <p:sp>
              <p:nvSpPr>
                <p:cNvPr id="18" name="Freeform 218">
                  <a:extLst>
                    <a:ext uri="{FF2B5EF4-FFF2-40B4-BE49-F238E27FC236}">
                      <a16:creationId xmlns:a16="http://schemas.microsoft.com/office/drawing/2014/main" id="{D8B639AB-9BAE-675D-8AA2-52DC5A9B9F1D}"/>
                    </a:ext>
                  </a:extLst>
                </p:cNvPr>
                <p:cNvSpPr/>
                <p:nvPr/>
              </p:nvSpPr>
              <p:spPr bwMode="auto">
                <a:xfrm>
                  <a:off x="10969175" y="11347370"/>
                  <a:ext cx="2591252" cy="382315"/>
                </a:xfrm>
                <a:custGeom>
                  <a:avLst/>
                  <a:gdLst>
                    <a:gd name="T0" fmla="*/ 829 w 829"/>
                    <a:gd name="T1" fmla="*/ 60 h 121"/>
                    <a:gd name="T2" fmla="*/ 768 w 829"/>
                    <a:gd name="T3" fmla="*/ 121 h 121"/>
                    <a:gd name="T4" fmla="*/ 60 w 829"/>
                    <a:gd name="T5" fmla="*/ 121 h 121"/>
                    <a:gd name="T6" fmla="*/ 0 w 829"/>
                    <a:gd name="T7" fmla="*/ 60 h 121"/>
                    <a:gd name="T8" fmla="*/ 0 w 829"/>
                    <a:gd name="T9" fmla="*/ 60 h 121"/>
                    <a:gd name="T10" fmla="*/ 60 w 829"/>
                    <a:gd name="T11" fmla="*/ 0 h 121"/>
                    <a:gd name="T12" fmla="*/ 768 w 829"/>
                    <a:gd name="T13" fmla="*/ 0 h 121"/>
                    <a:gd name="T14" fmla="*/ 829 w 829"/>
                    <a:gd name="T15" fmla="*/ 60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29" h="121">
                      <a:moveTo>
                        <a:pt x="829" y="60"/>
                      </a:moveTo>
                      <a:cubicBezTo>
                        <a:pt x="829" y="94"/>
                        <a:pt x="801" y="121"/>
                        <a:pt x="768" y="121"/>
                      </a:cubicBezTo>
                      <a:cubicBezTo>
                        <a:pt x="60" y="121"/>
                        <a:pt x="60" y="121"/>
                        <a:pt x="60" y="121"/>
                      </a:cubicBezTo>
                      <a:cubicBezTo>
                        <a:pt x="27" y="121"/>
                        <a:pt x="0" y="94"/>
                        <a:pt x="0" y="60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27"/>
                        <a:pt x="27" y="0"/>
                        <a:pt x="60" y="0"/>
                      </a:cubicBezTo>
                      <a:cubicBezTo>
                        <a:pt x="768" y="0"/>
                        <a:pt x="768" y="0"/>
                        <a:pt x="768" y="0"/>
                      </a:cubicBezTo>
                      <a:cubicBezTo>
                        <a:pt x="801" y="0"/>
                        <a:pt x="829" y="27"/>
                        <a:pt x="829" y="6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540" cap="flat">
                  <a:solidFill>
                    <a:srgbClr val="FF7F00"/>
                  </a:solidFill>
                  <a:prstDash val="solid"/>
                  <a:miter/>
                </a:ln>
              </p:spPr>
              <p:txBody>
                <a:bodyPr lIns="0" rIns="0" rtlCol="0" anchor="ctr"/>
                <a:lstStyle/>
                <a:p>
                  <a:pPr algn="ctr" defTabSz="914377"/>
                  <a:endParaRPr lang="ru-RU" sz="1072" kern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Freeform 219">
                  <a:extLst>
                    <a:ext uri="{FF2B5EF4-FFF2-40B4-BE49-F238E27FC236}">
                      <a16:creationId xmlns:a16="http://schemas.microsoft.com/office/drawing/2014/main" id="{822AF1A2-D5B1-D4B4-996A-A8852A1C5BC2}"/>
                    </a:ext>
                  </a:extLst>
                </p:cNvPr>
                <p:cNvSpPr/>
                <p:nvPr/>
              </p:nvSpPr>
              <p:spPr bwMode="auto">
                <a:xfrm>
                  <a:off x="10969175" y="11899603"/>
                  <a:ext cx="2591252" cy="382315"/>
                </a:xfrm>
                <a:custGeom>
                  <a:avLst/>
                  <a:gdLst>
                    <a:gd name="T0" fmla="*/ 829 w 829"/>
                    <a:gd name="T1" fmla="*/ 61 h 121"/>
                    <a:gd name="T2" fmla="*/ 768 w 829"/>
                    <a:gd name="T3" fmla="*/ 121 h 121"/>
                    <a:gd name="T4" fmla="*/ 60 w 829"/>
                    <a:gd name="T5" fmla="*/ 121 h 121"/>
                    <a:gd name="T6" fmla="*/ 0 w 829"/>
                    <a:gd name="T7" fmla="*/ 61 h 121"/>
                    <a:gd name="T8" fmla="*/ 0 w 829"/>
                    <a:gd name="T9" fmla="*/ 61 h 121"/>
                    <a:gd name="T10" fmla="*/ 60 w 829"/>
                    <a:gd name="T11" fmla="*/ 0 h 121"/>
                    <a:gd name="T12" fmla="*/ 768 w 829"/>
                    <a:gd name="T13" fmla="*/ 0 h 121"/>
                    <a:gd name="T14" fmla="*/ 829 w 829"/>
                    <a:gd name="T15" fmla="*/ 61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29" h="121">
                      <a:moveTo>
                        <a:pt x="829" y="61"/>
                      </a:moveTo>
                      <a:cubicBezTo>
                        <a:pt x="829" y="94"/>
                        <a:pt x="801" y="121"/>
                        <a:pt x="768" y="121"/>
                      </a:cubicBezTo>
                      <a:cubicBezTo>
                        <a:pt x="60" y="121"/>
                        <a:pt x="60" y="121"/>
                        <a:pt x="60" y="121"/>
                      </a:cubicBezTo>
                      <a:cubicBezTo>
                        <a:pt x="27" y="121"/>
                        <a:pt x="0" y="94"/>
                        <a:pt x="0" y="61"/>
                      </a:cubicBezTo>
                      <a:cubicBezTo>
                        <a:pt x="0" y="61"/>
                        <a:pt x="0" y="61"/>
                        <a:pt x="0" y="61"/>
                      </a:cubicBezTo>
                      <a:cubicBezTo>
                        <a:pt x="0" y="27"/>
                        <a:pt x="27" y="0"/>
                        <a:pt x="60" y="0"/>
                      </a:cubicBezTo>
                      <a:cubicBezTo>
                        <a:pt x="768" y="0"/>
                        <a:pt x="768" y="0"/>
                        <a:pt x="768" y="0"/>
                      </a:cubicBezTo>
                      <a:cubicBezTo>
                        <a:pt x="801" y="0"/>
                        <a:pt x="829" y="27"/>
                        <a:pt x="829" y="6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540" cap="flat">
                  <a:solidFill>
                    <a:srgbClr val="FF7F00"/>
                  </a:solidFill>
                  <a:prstDash val="solid"/>
                  <a:miter/>
                </a:ln>
              </p:spPr>
              <p:txBody>
                <a:bodyPr lIns="0" rIns="0" rtlCol="0" anchor="ctr"/>
                <a:lstStyle/>
                <a:p>
                  <a:pPr algn="ctr" defTabSz="914377"/>
                  <a:endParaRPr lang="ru-RU" sz="1072" kern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Freeform 220">
                  <a:extLst>
                    <a:ext uri="{FF2B5EF4-FFF2-40B4-BE49-F238E27FC236}">
                      <a16:creationId xmlns:a16="http://schemas.microsoft.com/office/drawing/2014/main" id="{D29DD88B-8696-B7CB-2135-34A2513E48A4}"/>
                    </a:ext>
                  </a:extLst>
                </p:cNvPr>
                <p:cNvSpPr/>
                <p:nvPr/>
              </p:nvSpPr>
              <p:spPr bwMode="auto">
                <a:xfrm>
                  <a:off x="11383352" y="12451835"/>
                  <a:ext cx="1762898" cy="382315"/>
                </a:xfrm>
                <a:custGeom>
                  <a:avLst/>
                  <a:gdLst>
                    <a:gd name="T0" fmla="*/ 563 w 563"/>
                    <a:gd name="T1" fmla="*/ 60 h 120"/>
                    <a:gd name="T2" fmla="*/ 502 w 563"/>
                    <a:gd name="T3" fmla="*/ 120 h 120"/>
                    <a:gd name="T4" fmla="*/ 60 w 563"/>
                    <a:gd name="T5" fmla="*/ 120 h 120"/>
                    <a:gd name="T6" fmla="*/ 0 w 563"/>
                    <a:gd name="T7" fmla="*/ 60 h 120"/>
                    <a:gd name="T8" fmla="*/ 0 w 563"/>
                    <a:gd name="T9" fmla="*/ 60 h 120"/>
                    <a:gd name="T10" fmla="*/ 60 w 563"/>
                    <a:gd name="T11" fmla="*/ 0 h 120"/>
                    <a:gd name="T12" fmla="*/ 502 w 563"/>
                    <a:gd name="T13" fmla="*/ 0 h 120"/>
                    <a:gd name="T14" fmla="*/ 563 w 563"/>
                    <a:gd name="T15" fmla="*/ 60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63" h="120">
                      <a:moveTo>
                        <a:pt x="563" y="60"/>
                      </a:moveTo>
                      <a:cubicBezTo>
                        <a:pt x="563" y="93"/>
                        <a:pt x="536" y="120"/>
                        <a:pt x="502" y="120"/>
                      </a:cubicBezTo>
                      <a:cubicBezTo>
                        <a:pt x="60" y="120"/>
                        <a:pt x="60" y="120"/>
                        <a:pt x="60" y="120"/>
                      </a:cubicBezTo>
                      <a:cubicBezTo>
                        <a:pt x="27" y="120"/>
                        <a:pt x="0" y="93"/>
                        <a:pt x="0" y="60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27"/>
                        <a:pt x="27" y="0"/>
                        <a:pt x="60" y="0"/>
                      </a:cubicBezTo>
                      <a:cubicBezTo>
                        <a:pt x="502" y="0"/>
                        <a:pt x="502" y="0"/>
                        <a:pt x="502" y="0"/>
                      </a:cubicBezTo>
                      <a:cubicBezTo>
                        <a:pt x="536" y="0"/>
                        <a:pt x="563" y="27"/>
                        <a:pt x="563" y="6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540" cap="flat">
                  <a:solidFill>
                    <a:srgbClr val="FF7F00"/>
                  </a:solidFill>
                  <a:prstDash val="solid"/>
                  <a:miter/>
                </a:ln>
              </p:spPr>
              <p:txBody>
                <a:bodyPr lIns="0" rIns="0" rtlCol="0" anchor="ctr"/>
                <a:lstStyle/>
                <a:p>
                  <a:pPr algn="ctr" defTabSz="914377"/>
                  <a:endParaRPr lang="ru-RU" sz="1072" kern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" name="Freeform 229">
                <a:extLst>
                  <a:ext uri="{FF2B5EF4-FFF2-40B4-BE49-F238E27FC236}">
                    <a16:creationId xmlns:a16="http://schemas.microsoft.com/office/drawing/2014/main" id="{6C4076DC-1E4F-19E2-2A8E-8510C0E5D06B}"/>
                  </a:ext>
                </a:extLst>
              </p:cNvPr>
              <p:cNvSpPr/>
              <p:nvPr/>
            </p:nvSpPr>
            <p:spPr bwMode="auto">
              <a:xfrm>
                <a:off x="9386818" y="3690442"/>
                <a:ext cx="5755975" cy="2389474"/>
              </a:xfrm>
              <a:custGeom>
                <a:avLst/>
                <a:gdLst>
                  <a:gd name="T0" fmla="*/ 36 w 1844"/>
                  <a:gd name="T1" fmla="*/ 765 h 765"/>
                  <a:gd name="T2" fmla="*/ 9 w 1844"/>
                  <a:gd name="T3" fmla="*/ 752 h 765"/>
                  <a:gd name="T4" fmla="*/ 3 w 1844"/>
                  <a:gd name="T5" fmla="*/ 723 h 765"/>
                  <a:gd name="T6" fmla="*/ 333 w 1844"/>
                  <a:gd name="T7" fmla="*/ 206 h 765"/>
                  <a:gd name="T8" fmla="*/ 922 w 1844"/>
                  <a:gd name="T9" fmla="*/ 0 h 765"/>
                  <a:gd name="T10" fmla="*/ 1511 w 1844"/>
                  <a:gd name="T11" fmla="*/ 206 h 765"/>
                  <a:gd name="T12" fmla="*/ 1842 w 1844"/>
                  <a:gd name="T13" fmla="*/ 723 h 765"/>
                  <a:gd name="T14" fmla="*/ 1835 w 1844"/>
                  <a:gd name="T15" fmla="*/ 752 h 765"/>
                  <a:gd name="T16" fmla="*/ 1809 w 1844"/>
                  <a:gd name="T17" fmla="*/ 765 h 765"/>
                  <a:gd name="T18" fmla="*/ 36 w 1844"/>
                  <a:gd name="T19" fmla="*/ 765 h 7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44" h="765">
                    <a:moveTo>
                      <a:pt x="36" y="765"/>
                    </a:moveTo>
                    <a:cubicBezTo>
                      <a:pt x="25" y="765"/>
                      <a:pt x="15" y="760"/>
                      <a:pt x="9" y="752"/>
                    </a:cubicBezTo>
                    <a:cubicBezTo>
                      <a:pt x="2" y="744"/>
                      <a:pt x="0" y="733"/>
                      <a:pt x="3" y="723"/>
                    </a:cubicBezTo>
                    <a:cubicBezTo>
                      <a:pt x="52" y="520"/>
                      <a:pt x="169" y="337"/>
                      <a:pt x="333" y="206"/>
                    </a:cubicBezTo>
                    <a:cubicBezTo>
                      <a:pt x="502" y="71"/>
                      <a:pt x="706" y="0"/>
                      <a:pt x="922" y="0"/>
                    </a:cubicBezTo>
                    <a:cubicBezTo>
                      <a:pt x="1139" y="0"/>
                      <a:pt x="1343" y="71"/>
                      <a:pt x="1511" y="206"/>
                    </a:cubicBezTo>
                    <a:cubicBezTo>
                      <a:pt x="1675" y="337"/>
                      <a:pt x="1793" y="520"/>
                      <a:pt x="1842" y="723"/>
                    </a:cubicBezTo>
                    <a:cubicBezTo>
                      <a:pt x="1844" y="733"/>
                      <a:pt x="1842" y="744"/>
                      <a:pt x="1835" y="752"/>
                    </a:cubicBezTo>
                    <a:cubicBezTo>
                      <a:pt x="1829" y="760"/>
                      <a:pt x="1819" y="765"/>
                      <a:pt x="1809" y="765"/>
                    </a:cubicBezTo>
                    <a:lnTo>
                      <a:pt x="36" y="765"/>
                    </a:lnTo>
                    <a:close/>
                  </a:path>
                </a:pathLst>
              </a:custGeom>
              <a:gradFill>
                <a:gsLst>
                  <a:gs pos="0">
                    <a:srgbClr val="FFCC00"/>
                  </a:gs>
                  <a:gs pos="50000">
                    <a:srgbClr val="FF9C00"/>
                  </a:gs>
                  <a:gs pos="100000">
                    <a:srgbClr val="FF6C00"/>
                  </a:gs>
                </a:gsLst>
                <a:lin ang="2056310" scaled="1"/>
              </a:gradFill>
              <a:ln w="254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ru-RU" dirty="0">
                  <a:sym typeface="+mn-lt"/>
                </a:endParaRPr>
              </a:p>
            </p:txBody>
          </p:sp>
          <p:sp>
            <p:nvSpPr>
              <p:cNvPr id="9" name="Freeform 230">
                <a:extLst>
                  <a:ext uri="{FF2B5EF4-FFF2-40B4-BE49-F238E27FC236}">
                    <a16:creationId xmlns:a16="http://schemas.microsoft.com/office/drawing/2014/main" id="{C3649EE2-3AFC-B138-DA85-B061489338D9}"/>
                  </a:ext>
                </a:extLst>
              </p:cNvPr>
              <p:cNvSpPr/>
              <p:nvPr/>
            </p:nvSpPr>
            <p:spPr bwMode="auto">
              <a:xfrm>
                <a:off x="10162064" y="8671165"/>
                <a:ext cx="4205470" cy="2431955"/>
              </a:xfrm>
              <a:custGeom>
                <a:avLst/>
                <a:gdLst>
                  <a:gd name="T0" fmla="*/ 363 w 1349"/>
                  <a:gd name="T1" fmla="*/ 780 h 780"/>
                  <a:gd name="T2" fmla="*/ 306 w 1349"/>
                  <a:gd name="T3" fmla="*/ 723 h 780"/>
                  <a:gd name="T4" fmla="*/ 306 w 1349"/>
                  <a:gd name="T5" fmla="*/ 613 h 780"/>
                  <a:gd name="T6" fmla="*/ 6 w 1349"/>
                  <a:gd name="T7" fmla="*/ 52 h 780"/>
                  <a:gd name="T8" fmla="*/ 6 w 1349"/>
                  <a:gd name="T9" fmla="*/ 18 h 780"/>
                  <a:gd name="T10" fmla="*/ 35 w 1349"/>
                  <a:gd name="T11" fmla="*/ 0 h 780"/>
                  <a:gd name="T12" fmla="*/ 1313 w 1349"/>
                  <a:gd name="T13" fmla="*/ 0 h 780"/>
                  <a:gd name="T14" fmla="*/ 1343 w 1349"/>
                  <a:gd name="T15" fmla="*/ 18 h 780"/>
                  <a:gd name="T16" fmla="*/ 1342 w 1349"/>
                  <a:gd name="T17" fmla="*/ 52 h 780"/>
                  <a:gd name="T18" fmla="*/ 1043 w 1349"/>
                  <a:gd name="T19" fmla="*/ 613 h 780"/>
                  <a:gd name="T20" fmla="*/ 1043 w 1349"/>
                  <a:gd name="T21" fmla="*/ 723 h 780"/>
                  <a:gd name="T22" fmla="*/ 986 w 1349"/>
                  <a:gd name="T23" fmla="*/ 780 h 780"/>
                  <a:gd name="T24" fmla="*/ 363 w 1349"/>
                  <a:gd name="T25" fmla="*/ 780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49" h="780">
                    <a:moveTo>
                      <a:pt x="363" y="780"/>
                    </a:moveTo>
                    <a:cubicBezTo>
                      <a:pt x="331" y="780"/>
                      <a:pt x="306" y="755"/>
                      <a:pt x="306" y="723"/>
                    </a:cubicBezTo>
                    <a:cubicBezTo>
                      <a:pt x="306" y="613"/>
                      <a:pt x="306" y="613"/>
                      <a:pt x="306" y="613"/>
                    </a:cubicBezTo>
                    <a:cubicBezTo>
                      <a:pt x="306" y="517"/>
                      <a:pt x="188" y="342"/>
                      <a:pt x="6" y="52"/>
                    </a:cubicBezTo>
                    <a:cubicBezTo>
                      <a:pt x="0" y="42"/>
                      <a:pt x="0" y="29"/>
                      <a:pt x="6" y="18"/>
                    </a:cubicBezTo>
                    <a:cubicBezTo>
                      <a:pt x="12" y="7"/>
                      <a:pt x="23" y="0"/>
                      <a:pt x="35" y="0"/>
                    </a:cubicBezTo>
                    <a:cubicBezTo>
                      <a:pt x="1313" y="0"/>
                      <a:pt x="1313" y="0"/>
                      <a:pt x="1313" y="0"/>
                    </a:cubicBezTo>
                    <a:cubicBezTo>
                      <a:pt x="1325" y="0"/>
                      <a:pt x="1337" y="7"/>
                      <a:pt x="1343" y="18"/>
                    </a:cubicBezTo>
                    <a:cubicBezTo>
                      <a:pt x="1349" y="29"/>
                      <a:pt x="1348" y="42"/>
                      <a:pt x="1342" y="52"/>
                    </a:cubicBezTo>
                    <a:cubicBezTo>
                      <a:pt x="1161" y="342"/>
                      <a:pt x="1043" y="517"/>
                      <a:pt x="1043" y="613"/>
                    </a:cubicBezTo>
                    <a:cubicBezTo>
                      <a:pt x="1043" y="723"/>
                      <a:pt x="1043" y="723"/>
                      <a:pt x="1043" y="723"/>
                    </a:cubicBezTo>
                    <a:cubicBezTo>
                      <a:pt x="1043" y="755"/>
                      <a:pt x="1017" y="780"/>
                      <a:pt x="986" y="780"/>
                    </a:cubicBezTo>
                    <a:lnTo>
                      <a:pt x="363" y="780"/>
                    </a:lnTo>
                    <a:close/>
                  </a:path>
                </a:pathLst>
              </a:custGeom>
              <a:gradFill>
                <a:gsLst>
                  <a:gs pos="0">
                    <a:srgbClr val="FFCC00"/>
                  </a:gs>
                  <a:gs pos="50000">
                    <a:srgbClr val="FF9C00"/>
                  </a:gs>
                  <a:gs pos="100000">
                    <a:srgbClr val="FF6C00"/>
                  </a:gs>
                </a:gsLst>
                <a:lin ang="2056310" scaled="1"/>
              </a:gradFill>
              <a:ln w="254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ru-RU" dirty="0">
                  <a:sym typeface="+mn-lt"/>
                </a:endParaRPr>
              </a:p>
            </p:txBody>
          </p:sp>
          <p:sp>
            <p:nvSpPr>
              <p:cNvPr id="10" name="Freeform 231">
                <a:extLst>
                  <a:ext uri="{FF2B5EF4-FFF2-40B4-BE49-F238E27FC236}">
                    <a16:creationId xmlns:a16="http://schemas.microsoft.com/office/drawing/2014/main" id="{93F55D35-0B2D-68F8-8DBE-44155CDB4A6C}"/>
                  </a:ext>
                </a:extLst>
              </p:cNvPr>
              <p:cNvSpPr/>
              <p:nvPr/>
            </p:nvSpPr>
            <p:spPr bwMode="auto">
              <a:xfrm>
                <a:off x="9312476" y="6217972"/>
                <a:ext cx="5904654" cy="2304513"/>
              </a:xfrm>
              <a:custGeom>
                <a:avLst/>
                <a:gdLst>
                  <a:gd name="T0" fmla="*/ 232 w 1892"/>
                  <a:gd name="T1" fmla="*/ 737 h 737"/>
                  <a:gd name="T2" fmla="*/ 204 w 1892"/>
                  <a:gd name="T3" fmla="*/ 723 h 737"/>
                  <a:gd name="T4" fmla="*/ 199 w 1892"/>
                  <a:gd name="T5" fmla="*/ 715 h 737"/>
                  <a:gd name="T6" fmla="*/ 161 w 1892"/>
                  <a:gd name="T7" fmla="*/ 662 h 737"/>
                  <a:gd name="T8" fmla="*/ 160 w 1892"/>
                  <a:gd name="T9" fmla="*/ 661 h 737"/>
                  <a:gd name="T10" fmla="*/ 89 w 1892"/>
                  <a:gd name="T11" fmla="*/ 536 h 737"/>
                  <a:gd name="T12" fmla="*/ 0 w 1892"/>
                  <a:gd name="T13" fmla="*/ 135 h 737"/>
                  <a:gd name="T14" fmla="*/ 6 w 1892"/>
                  <a:gd name="T15" fmla="*/ 30 h 737"/>
                  <a:gd name="T16" fmla="*/ 40 w 1892"/>
                  <a:gd name="T17" fmla="*/ 0 h 737"/>
                  <a:gd name="T18" fmla="*/ 1853 w 1892"/>
                  <a:gd name="T19" fmla="*/ 0 h 737"/>
                  <a:gd name="T20" fmla="*/ 1886 w 1892"/>
                  <a:gd name="T21" fmla="*/ 30 h 737"/>
                  <a:gd name="T22" fmla="*/ 1892 w 1892"/>
                  <a:gd name="T23" fmla="*/ 135 h 737"/>
                  <a:gd name="T24" fmla="*/ 1803 w 1892"/>
                  <a:gd name="T25" fmla="*/ 536 h 737"/>
                  <a:gd name="T26" fmla="*/ 1732 w 1892"/>
                  <a:gd name="T27" fmla="*/ 661 h 737"/>
                  <a:gd name="T28" fmla="*/ 1732 w 1892"/>
                  <a:gd name="T29" fmla="*/ 662 h 737"/>
                  <a:gd name="T30" fmla="*/ 1694 w 1892"/>
                  <a:gd name="T31" fmla="*/ 715 h 737"/>
                  <a:gd name="T32" fmla="*/ 1688 w 1892"/>
                  <a:gd name="T33" fmla="*/ 723 h 737"/>
                  <a:gd name="T34" fmla="*/ 1660 w 1892"/>
                  <a:gd name="T35" fmla="*/ 737 h 737"/>
                  <a:gd name="T36" fmla="*/ 232 w 1892"/>
                  <a:gd name="T37" fmla="*/ 737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92" h="737">
                    <a:moveTo>
                      <a:pt x="232" y="737"/>
                    </a:moveTo>
                    <a:cubicBezTo>
                      <a:pt x="221" y="737"/>
                      <a:pt x="211" y="732"/>
                      <a:pt x="204" y="723"/>
                    </a:cubicBezTo>
                    <a:cubicBezTo>
                      <a:pt x="199" y="715"/>
                      <a:pt x="199" y="715"/>
                      <a:pt x="199" y="715"/>
                    </a:cubicBezTo>
                    <a:cubicBezTo>
                      <a:pt x="185" y="698"/>
                      <a:pt x="173" y="680"/>
                      <a:pt x="161" y="662"/>
                    </a:cubicBezTo>
                    <a:cubicBezTo>
                      <a:pt x="161" y="662"/>
                      <a:pt x="160" y="661"/>
                      <a:pt x="160" y="661"/>
                    </a:cubicBezTo>
                    <a:cubicBezTo>
                      <a:pt x="133" y="621"/>
                      <a:pt x="109" y="579"/>
                      <a:pt x="89" y="536"/>
                    </a:cubicBezTo>
                    <a:cubicBezTo>
                      <a:pt x="30" y="410"/>
                      <a:pt x="0" y="275"/>
                      <a:pt x="0" y="135"/>
                    </a:cubicBezTo>
                    <a:cubicBezTo>
                      <a:pt x="0" y="100"/>
                      <a:pt x="2" y="65"/>
                      <a:pt x="6" y="30"/>
                    </a:cubicBezTo>
                    <a:cubicBezTo>
                      <a:pt x="8" y="13"/>
                      <a:pt x="22" y="0"/>
                      <a:pt x="40" y="0"/>
                    </a:cubicBezTo>
                    <a:cubicBezTo>
                      <a:pt x="1853" y="0"/>
                      <a:pt x="1853" y="0"/>
                      <a:pt x="1853" y="0"/>
                    </a:cubicBezTo>
                    <a:cubicBezTo>
                      <a:pt x="1870" y="0"/>
                      <a:pt x="1885" y="13"/>
                      <a:pt x="1886" y="30"/>
                    </a:cubicBezTo>
                    <a:cubicBezTo>
                      <a:pt x="1890" y="65"/>
                      <a:pt x="1892" y="100"/>
                      <a:pt x="1892" y="135"/>
                    </a:cubicBezTo>
                    <a:cubicBezTo>
                      <a:pt x="1892" y="275"/>
                      <a:pt x="1862" y="410"/>
                      <a:pt x="1803" y="536"/>
                    </a:cubicBezTo>
                    <a:cubicBezTo>
                      <a:pt x="1783" y="579"/>
                      <a:pt x="1759" y="621"/>
                      <a:pt x="1732" y="661"/>
                    </a:cubicBezTo>
                    <a:cubicBezTo>
                      <a:pt x="1732" y="661"/>
                      <a:pt x="1732" y="662"/>
                      <a:pt x="1732" y="662"/>
                    </a:cubicBezTo>
                    <a:cubicBezTo>
                      <a:pt x="1720" y="680"/>
                      <a:pt x="1707" y="698"/>
                      <a:pt x="1694" y="715"/>
                    </a:cubicBezTo>
                    <a:cubicBezTo>
                      <a:pt x="1688" y="723"/>
                      <a:pt x="1688" y="723"/>
                      <a:pt x="1688" y="723"/>
                    </a:cubicBezTo>
                    <a:cubicBezTo>
                      <a:pt x="1682" y="732"/>
                      <a:pt x="1671" y="737"/>
                      <a:pt x="1660" y="737"/>
                    </a:cubicBezTo>
                    <a:lnTo>
                      <a:pt x="232" y="737"/>
                    </a:lnTo>
                    <a:close/>
                  </a:path>
                </a:pathLst>
              </a:custGeom>
              <a:gradFill>
                <a:gsLst>
                  <a:gs pos="0">
                    <a:srgbClr val="FFCC00"/>
                  </a:gs>
                  <a:gs pos="50000">
                    <a:srgbClr val="FF9C00"/>
                  </a:gs>
                  <a:gs pos="100000">
                    <a:srgbClr val="FF6C00"/>
                  </a:gs>
                </a:gsLst>
                <a:lin ang="2056310" scaled="1"/>
              </a:gradFill>
              <a:ln w="254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ru-RU" dirty="0">
                  <a:sym typeface="+mn-lt"/>
                </a:endParaRPr>
              </a:p>
            </p:txBody>
          </p:sp>
        </p:grp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7669A796-42FE-2755-4D46-BB4FEA481E5F}"/>
                </a:ext>
              </a:extLst>
            </p:cNvPr>
            <p:cNvSpPr/>
            <p:nvPr/>
          </p:nvSpPr>
          <p:spPr>
            <a:xfrm>
              <a:off x="1862947" y="1665604"/>
              <a:ext cx="1504232" cy="6125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0" cap="none" spc="0" normalizeH="0" baseline="0" noProof="0" dirty="0">
                  <a:ln w="0"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A</a:t>
              </a:r>
              <a:endParaRPr kumimoji="0" lang="zh-CN" altLang="en-US" sz="3600" b="1" i="0" u="none" strike="noStrike" kern="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F9A4D89-4F13-C169-8C82-647915A8BB9C}"/>
                </a:ext>
              </a:extLst>
            </p:cNvPr>
            <p:cNvSpPr/>
            <p:nvPr/>
          </p:nvSpPr>
          <p:spPr>
            <a:xfrm>
              <a:off x="1862947" y="2914748"/>
              <a:ext cx="1504232" cy="6125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600" b="1" kern="0" dirty="0">
                  <a:ln w="0">
                    <a:noFill/>
                  </a:ln>
                  <a:solidFill>
                    <a:schemeClr val="bg1"/>
                  </a:solidFill>
                  <a:cs typeface="+mn-ea"/>
                  <a:sym typeface="+mn-lt"/>
                </a:rPr>
                <a:t>B</a:t>
              </a:r>
              <a:endParaRPr kumimoji="0" lang="zh-CN" altLang="en-US" sz="3600" b="1" i="0" u="none" strike="noStrike" kern="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F9612F90-6CEB-DADA-11B5-43F0D4A87FC5}"/>
                </a:ext>
              </a:extLst>
            </p:cNvPr>
            <p:cNvSpPr/>
            <p:nvPr/>
          </p:nvSpPr>
          <p:spPr>
            <a:xfrm>
              <a:off x="1862947" y="4154367"/>
              <a:ext cx="1504232" cy="6125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0" cap="none" spc="0" normalizeH="0" baseline="0" noProof="0" dirty="0">
                  <a:ln w="0"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C</a:t>
              </a:r>
              <a:endParaRPr kumimoji="0" lang="zh-CN" altLang="en-US" sz="3600" b="1" i="0" u="none" strike="noStrike" kern="0" cap="none" spc="0" normalizeH="0" baseline="0" noProof="0" dirty="0">
                <a:ln w="0"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579EF7E2-5185-B71C-5DA3-4E090F4DF381}"/>
              </a:ext>
            </a:extLst>
          </p:cNvPr>
          <p:cNvGrpSpPr/>
          <p:nvPr/>
        </p:nvGrpSpPr>
        <p:grpSpPr>
          <a:xfrm>
            <a:off x="5284474" y="1468101"/>
            <a:ext cx="6032814" cy="1265769"/>
            <a:chOff x="5284474" y="1468101"/>
            <a:chExt cx="6032814" cy="1265769"/>
          </a:xfrm>
        </p:grpSpPr>
        <p:sp>
          <p:nvSpPr>
            <p:cNvPr id="36" name="矩形: 剪去对角 35">
              <a:extLst>
                <a:ext uri="{FF2B5EF4-FFF2-40B4-BE49-F238E27FC236}">
                  <a16:creationId xmlns:a16="http://schemas.microsoft.com/office/drawing/2014/main" id="{BC732C2F-25F3-3952-D8B6-90AF1AF284B3}"/>
                </a:ext>
              </a:extLst>
            </p:cNvPr>
            <p:cNvSpPr/>
            <p:nvPr/>
          </p:nvSpPr>
          <p:spPr>
            <a:xfrm>
              <a:off x="5284474" y="1661738"/>
              <a:ext cx="6032814" cy="1072132"/>
            </a:xfrm>
            <a:prstGeom prst="snip2DiagRect">
              <a:avLst>
                <a:gd name="adj1" fmla="val 19865"/>
                <a:gd name="adj2" fmla="val 0"/>
              </a:avLst>
            </a:prstGeom>
            <a:noFill/>
            <a:ln w="2540" cap="flat">
              <a:solidFill>
                <a:srgbClr val="FF7F00"/>
              </a:solidFill>
              <a:prstDash val="solid"/>
              <a:miter/>
            </a:ln>
          </p:spPr>
          <p:txBody>
            <a:bodyPr lIns="0" rIns="0" rtlCol="0" anchor="ctr"/>
            <a:lstStyle/>
            <a:p>
              <a:pPr algn="ctr" defTabSz="914377"/>
              <a:endParaRPr lang="zh-CN" altLang="en-US" sz="1072" ker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23A926EB-240F-9025-C896-C9DD92DD12F5}"/>
                </a:ext>
              </a:extLst>
            </p:cNvPr>
            <p:cNvGrpSpPr/>
            <p:nvPr/>
          </p:nvGrpSpPr>
          <p:grpSpPr>
            <a:xfrm>
              <a:off x="5284475" y="1468101"/>
              <a:ext cx="2274887" cy="482600"/>
              <a:chOff x="5284475" y="1649584"/>
              <a:chExt cx="2274887" cy="482600"/>
            </a:xfrm>
          </p:grpSpPr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C07788E6-5D24-310C-0168-5E9D7053D0DB}"/>
                  </a:ext>
                </a:extLst>
              </p:cNvPr>
              <p:cNvSpPr/>
              <p:nvPr/>
            </p:nvSpPr>
            <p:spPr>
              <a:xfrm>
                <a:off x="5284475" y="1649584"/>
                <a:ext cx="2274887" cy="482600"/>
              </a:xfrm>
              <a:custGeom>
                <a:avLst/>
                <a:gdLst>
                  <a:gd name="connsiteX0" fmla="*/ 0 w 2274887"/>
                  <a:gd name="connsiteY0" fmla="*/ 0 h 482600"/>
                  <a:gd name="connsiteX1" fmla="*/ 2033587 w 2274887"/>
                  <a:gd name="connsiteY1" fmla="*/ 0 h 482600"/>
                  <a:gd name="connsiteX2" fmla="*/ 2274887 w 2274887"/>
                  <a:gd name="connsiteY2" fmla="*/ 241300 h 482600"/>
                  <a:gd name="connsiteX3" fmla="*/ 2033587 w 2274887"/>
                  <a:gd name="connsiteY3" fmla="*/ 482600 h 482600"/>
                  <a:gd name="connsiteX4" fmla="*/ 0 w 2274887"/>
                  <a:gd name="connsiteY4" fmla="*/ 482600 h 482600"/>
                  <a:gd name="connsiteX5" fmla="*/ 0 w 2274887"/>
                  <a:gd name="connsiteY5" fmla="*/ 0 h 482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74887" h="482600">
                    <a:moveTo>
                      <a:pt x="0" y="0"/>
                    </a:moveTo>
                    <a:lnTo>
                      <a:pt x="2033587" y="0"/>
                    </a:lnTo>
                    <a:cubicBezTo>
                      <a:pt x="2166853" y="0"/>
                      <a:pt x="2274887" y="108034"/>
                      <a:pt x="2274887" y="241300"/>
                    </a:cubicBezTo>
                    <a:cubicBezTo>
                      <a:pt x="2274887" y="374566"/>
                      <a:pt x="2166853" y="482600"/>
                      <a:pt x="2033587" y="482600"/>
                    </a:cubicBezTo>
                    <a:lnTo>
                      <a:pt x="0" y="48260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CC00"/>
                  </a:gs>
                  <a:gs pos="50000">
                    <a:srgbClr val="FF9C00"/>
                  </a:gs>
                  <a:gs pos="100000">
                    <a:srgbClr val="FF6C00"/>
                  </a:gs>
                </a:gsLst>
                <a:lin ang="2056310" scaled="1"/>
              </a:gradFill>
              <a:ln w="254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0A2B7AC0-2D65-C8BA-7A80-0BD49666553D}"/>
                  </a:ext>
                </a:extLst>
              </p:cNvPr>
              <p:cNvSpPr txBox="1"/>
              <p:nvPr/>
            </p:nvSpPr>
            <p:spPr>
              <a:xfrm>
                <a:off x="5780994" y="1730657"/>
                <a:ext cx="16386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0F703EA-4971-9D7D-AF63-255479E78D55}"/>
                </a:ext>
              </a:extLst>
            </p:cNvPr>
            <p:cNvSpPr txBox="1"/>
            <p:nvPr/>
          </p:nvSpPr>
          <p:spPr>
            <a:xfrm>
              <a:off x="5537546" y="2030354"/>
              <a:ext cx="547879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0D560422-E74B-9948-DB46-0EC3BF1AE584}"/>
              </a:ext>
            </a:extLst>
          </p:cNvPr>
          <p:cNvGrpSpPr/>
          <p:nvPr/>
        </p:nvGrpSpPr>
        <p:grpSpPr>
          <a:xfrm>
            <a:off x="5284474" y="2910294"/>
            <a:ext cx="6032814" cy="1265769"/>
            <a:chOff x="5284474" y="1468101"/>
            <a:chExt cx="6032814" cy="1265769"/>
          </a:xfrm>
        </p:grpSpPr>
        <p:sp>
          <p:nvSpPr>
            <p:cNvPr id="56" name="矩形: 剪去对角 55">
              <a:extLst>
                <a:ext uri="{FF2B5EF4-FFF2-40B4-BE49-F238E27FC236}">
                  <a16:creationId xmlns:a16="http://schemas.microsoft.com/office/drawing/2014/main" id="{FE962128-BB2E-902C-2461-7A6C279EF89B}"/>
                </a:ext>
              </a:extLst>
            </p:cNvPr>
            <p:cNvSpPr/>
            <p:nvPr/>
          </p:nvSpPr>
          <p:spPr>
            <a:xfrm>
              <a:off x="5284474" y="1661738"/>
              <a:ext cx="6032814" cy="1072132"/>
            </a:xfrm>
            <a:prstGeom prst="snip2DiagRect">
              <a:avLst>
                <a:gd name="adj1" fmla="val 19865"/>
                <a:gd name="adj2" fmla="val 0"/>
              </a:avLst>
            </a:prstGeom>
            <a:noFill/>
            <a:ln w="2540" cap="flat">
              <a:solidFill>
                <a:srgbClr val="FF7F00"/>
              </a:solidFill>
              <a:prstDash val="solid"/>
              <a:miter/>
            </a:ln>
          </p:spPr>
          <p:txBody>
            <a:bodyPr lIns="0" rIns="0" rtlCol="0" anchor="ctr"/>
            <a:lstStyle/>
            <a:p>
              <a:pPr algn="ctr" defTabSz="914377"/>
              <a:endParaRPr lang="zh-CN" altLang="en-US" sz="1072" ker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F8453105-14A9-63BA-0859-7E382E959301}"/>
                </a:ext>
              </a:extLst>
            </p:cNvPr>
            <p:cNvGrpSpPr/>
            <p:nvPr/>
          </p:nvGrpSpPr>
          <p:grpSpPr>
            <a:xfrm>
              <a:off x="5284475" y="1468101"/>
              <a:ext cx="2274887" cy="482600"/>
              <a:chOff x="5284475" y="1649584"/>
              <a:chExt cx="2274887" cy="482600"/>
            </a:xfrm>
          </p:grpSpPr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132F3B2A-7A5E-47C3-7DB8-29CDFE7C6027}"/>
                  </a:ext>
                </a:extLst>
              </p:cNvPr>
              <p:cNvSpPr/>
              <p:nvPr/>
            </p:nvSpPr>
            <p:spPr>
              <a:xfrm>
                <a:off x="5284475" y="1649584"/>
                <a:ext cx="2274887" cy="482600"/>
              </a:xfrm>
              <a:custGeom>
                <a:avLst/>
                <a:gdLst>
                  <a:gd name="connsiteX0" fmla="*/ 0 w 2274887"/>
                  <a:gd name="connsiteY0" fmla="*/ 0 h 482600"/>
                  <a:gd name="connsiteX1" fmla="*/ 2033587 w 2274887"/>
                  <a:gd name="connsiteY1" fmla="*/ 0 h 482600"/>
                  <a:gd name="connsiteX2" fmla="*/ 2274887 w 2274887"/>
                  <a:gd name="connsiteY2" fmla="*/ 241300 h 482600"/>
                  <a:gd name="connsiteX3" fmla="*/ 2033587 w 2274887"/>
                  <a:gd name="connsiteY3" fmla="*/ 482600 h 482600"/>
                  <a:gd name="connsiteX4" fmla="*/ 0 w 2274887"/>
                  <a:gd name="connsiteY4" fmla="*/ 482600 h 482600"/>
                  <a:gd name="connsiteX5" fmla="*/ 0 w 2274887"/>
                  <a:gd name="connsiteY5" fmla="*/ 0 h 482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74887" h="482600">
                    <a:moveTo>
                      <a:pt x="0" y="0"/>
                    </a:moveTo>
                    <a:lnTo>
                      <a:pt x="2033587" y="0"/>
                    </a:lnTo>
                    <a:cubicBezTo>
                      <a:pt x="2166853" y="0"/>
                      <a:pt x="2274887" y="108034"/>
                      <a:pt x="2274887" y="241300"/>
                    </a:cubicBezTo>
                    <a:cubicBezTo>
                      <a:pt x="2274887" y="374566"/>
                      <a:pt x="2166853" y="482600"/>
                      <a:pt x="2033587" y="482600"/>
                    </a:cubicBezTo>
                    <a:lnTo>
                      <a:pt x="0" y="48260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CC00"/>
                  </a:gs>
                  <a:gs pos="50000">
                    <a:srgbClr val="FF9C00"/>
                  </a:gs>
                  <a:gs pos="100000">
                    <a:srgbClr val="FF6C00"/>
                  </a:gs>
                </a:gsLst>
                <a:lin ang="2056310" scaled="1"/>
              </a:gradFill>
              <a:ln w="254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BC049D99-A11A-9401-9770-FDA99B9DA523}"/>
                  </a:ext>
                </a:extLst>
              </p:cNvPr>
              <p:cNvSpPr txBox="1"/>
              <p:nvPr/>
            </p:nvSpPr>
            <p:spPr>
              <a:xfrm>
                <a:off x="5780994" y="1730657"/>
                <a:ext cx="16386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435D55D7-5DDE-B84F-267B-0B7FBE38CDAE}"/>
                </a:ext>
              </a:extLst>
            </p:cNvPr>
            <p:cNvSpPr txBox="1"/>
            <p:nvPr/>
          </p:nvSpPr>
          <p:spPr>
            <a:xfrm>
              <a:off x="5537546" y="2030354"/>
              <a:ext cx="547879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8788ED27-C1E7-40CA-1806-204806C47447}"/>
              </a:ext>
            </a:extLst>
          </p:cNvPr>
          <p:cNvGrpSpPr/>
          <p:nvPr/>
        </p:nvGrpSpPr>
        <p:grpSpPr>
          <a:xfrm>
            <a:off x="5284474" y="4352487"/>
            <a:ext cx="6032814" cy="1265769"/>
            <a:chOff x="5284474" y="1468101"/>
            <a:chExt cx="6032814" cy="1265769"/>
          </a:xfrm>
        </p:grpSpPr>
        <p:sp>
          <p:nvSpPr>
            <p:cNvPr id="62" name="矩形: 剪去对角 61">
              <a:extLst>
                <a:ext uri="{FF2B5EF4-FFF2-40B4-BE49-F238E27FC236}">
                  <a16:creationId xmlns:a16="http://schemas.microsoft.com/office/drawing/2014/main" id="{82F1787F-0F6E-5677-C79D-08170E43AA7C}"/>
                </a:ext>
              </a:extLst>
            </p:cNvPr>
            <p:cNvSpPr/>
            <p:nvPr/>
          </p:nvSpPr>
          <p:spPr>
            <a:xfrm>
              <a:off x="5284474" y="1661738"/>
              <a:ext cx="6032814" cy="1072132"/>
            </a:xfrm>
            <a:prstGeom prst="snip2DiagRect">
              <a:avLst>
                <a:gd name="adj1" fmla="val 19865"/>
                <a:gd name="adj2" fmla="val 0"/>
              </a:avLst>
            </a:prstGeom>
            <a:noFill/>
            <a:ln w="2540" cap="flat">
              <a:solidFill>
                <a:srgbClr val="FF7F00"/>
              </a:solidFill>
              <a:prstDash val="solid"/>
              <a:miter/>
            </a:ln>
          </p:spPr>
          <p:txBody>
            <a:bodyPr lIns="0" rIns="0" rtlCol="0" anchor="ctr"/>
            <a:lstStyle/>
            <a:p>
              <a:pPr algn="ctr" defTabSz="914377"/>
              <a:endParaRPr lang="zh-CN" altLang="en-US" sz="1072" ker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01B1AEB3-DB6F-C40C-3533-7C3330DC786F}"/>
                </a:ext>
              </a:extLst>
            </p:cNvPr>
            <p:cNvGrpSpPr/>
            <p:nvPr/>
          </p:nvGrpSpPr>
          <p:grpSpPr>
            <a:xfrm>
              <a:off x="5284475" y="1468101"/>
              <a:ext cx="2274887" cy="482600"/>
              <a:chOff x="5284475" y="1649584"/>
              <a:chExt cx="2274887" cy="482600"/>
            </a:xfrm>
          </p:grpSpPr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605055DF-286B-C117-78C3-6F9F60A6DFF3}"/>
                  </a:ext>
                </a:extLst>
              </p:cNvPr>
              <p:cNvSpPr/>
              <p:nvPr/>
            </p:nvSpPr>
            <p:spPr>
              <a:xfrm>
                <a:off x="5284475" y="1649584"/>
                <a:ext cx="2274887" cy="482600"/>
              </a:xfrm>
              <a:custGeom>
                <a:avLst/>
                <a:gdLst>
                  <a:gd name="connsiteX0" fmla="*/ 0 w 2274887"/>
                  <a:gd name="connsiteY0" fmla="*/ 0 h 482600"/>
                  <a:gd name="connsiteX1" fmla="*/ 2033587 w 2274887"/>
                  <a:gd name="connsiteY1" fmla="*/ 0 h 482600"/>
                  <a:gd name="connsiteX2" fmla="*/ 2274887 w 2274887"/>
                  <a:gd name="connsiteY2" fmla="*/ 241300 h 482600"/>
                  <a:gd name="connsiteX3" fmla="*/ 2033587 w 2274887"/>
                  <a:gd name="connsiteY3" fmla="*/ 482600 h 482600"/>
                  <a:gd name="connsiteX4" fmla="*/ 0 w 2274887"/>
                  <a:gd name="connsiteY4" fmla="*/ 482600 h 482600"/>
                  <a:gd name="connsiteX5" fmla="*/ 0 w 2274887"/>
                  <a:gd name="connsiteY5" fmla="*/ 0 h 482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74887" h="482600">
                    <a:moveTo>
                      <a:pt x="0" y="0"/>
                    </a:moveTo>
                    <a:lnTo>
                      <a:pt x="2033587" y="0"/>
                    </a:lnTo>
                    <a:cubicBezTo>
                      <a:pt x="2166853" y="0"/>
                      <a:pt x="2274887" y="108034"/>
                      <a:pt x="2274887" y="241300"/>
                    </a:cubicBezTo>
                    <a:cubicBezTo>
                      <a:pt x="2274887" y="374566"/>
                      <a:pt x="2166853" y="482600"/>
                      <a:pt x="2033587" y="482600"/>
                    </a:cubicBezTo>
                    <a:lnTo>
                      <a:pt x="0" y="48260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CC00"/>
                  </a:gs>
                  <a:gs pos="50000">
                    <a:srgbClr val="FF9C00"/>
                  </a:gs>
                  <a:gs pos="100000">
                    <a:srgbClr val="FF6C00"/>
                  </a:gs>
                </a:gsLst>
                <a:lin ang="2056310" scaled="1"/>
              </a:gradFill>
              <a:ln w="254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3DA0ABD2-92B3-9C2B-1609-4822ABC4D2DB}"/>
                  </a:ext>
                </a:extLst>
              </p:cNvPr>
              <p:cNvSpPr txBox="1"/>
              <p:nvPr/>
            </p:nvSpPr>
            <p:spPr>
              <a:xfrm>
                <a:off x="5780994" y="1730657"/>
                <a:ext cx="16386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04D0B159-C497-31F0-F4B8-893229BDF843}"/>
                </a:ext>
              </a:extLst>
            </p:cNvPr>
            <p:cNvSpPr txBox="1"/>
            <p:nvPr/>
          </p:nvSpPr>
          <p:spPr>
            <a:xfrm>
              <a:off x="5537546" y="2030354"/>
              <a:ext cx="547879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9070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8A610FD6-15F7-2190-13A1-F680C5728135}"/>
              </a:ext>
            </a:extLst>
          </p:cNvPr>
          <p:cNvSpPr/>
          <p:nvPr/>
        </p:nvSpPr>
        <p:spPr>
          <a:xfrm>
            <a:off x="4048335" y="3173705"/>
            <a:ext cx="4712470" cy="510590"/>
          </a:xfrm>
          <a:custGeom>
            <a:avLst/>
            <a:gdLst>
              <a:gd name="connsiteX0" fmla="*/ 0 w 4712470"/>
              <a:gd name="connsiteY0" fmla="*/ 0 h 510590"/>
              <a:gd name="connsiteX1" fmla="*/ 4712470 w 4712470"/>
              <a:gd name="connsiteY1" fmla="*/ 0 h 510590"/>
              <a:gd name="connsiteX2" fmla="*/ 4712470 w 4712470"/>
              <a:gd name="connsiteY2" fmla="*/ 510590 h 510590"/>
              <a:gd name="connsiteX3" fmla="*/ 0 w 4712470"/>
              <a:gd name="connsiteY3" fmla="*/ 510590 h 510590"/>
              <a:gd name="connsiteX4" fmla="*/ 0 w 4712470"/>
              <a:gd name="connsiteY4" fmla="*/ 0 h 510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12470" h="510590">
                <a:moveTo>
                  <a:pt x="0" y="0"/>
                </a:moveTo>
                <a:lnTo>
                  <a:pt x="4712470" y="0"/>
                </a:lnTo>
                <a:lnTo>
                  <a:pt x="4712470" y="510590"/>
                </a:lnTo>
                <a:lnTo>
                  <a:pt x="0" y="5105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2056310" scaled="1"/>
          </a:gradFill>
          <a:ln w="254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90062A6A-3036-1962-15ED-0897F7D9AAB9}"/>
              </a:ext>
            </a:extLst>
          </p:cNvPr>
          <p:cNvSpPr/>
          <p:nvPr/>
        </p:nvSpPr>
        <p:spPr>
          <a:xfrm>
            <a:off x="874713" y="3173705"/>
            <a:ext cx="3173622" cy="510590"/>
          </a:xfrm>
          <a:custGeom>
            <a:avLst/>
            <a:gdLst>
              <a:gd name="connsiteX0" fmla="*/ 255295 w 3173622"/>
              <a:gd name="connsiteY0" fmla="*/ 0 h 510590"/>
              <a:gd name="connsiteX1" fmla="*/ 3173622 w 3173622"/>
              <a:gd name="connsiteY1" fmla="*/ 0 h 510590"/>
              <a:gd name="connsiteX2" fmla="*/ 3173622 w 3173622"/>
              <a:gd name="connsiteY2" fmla="*/ 510590 h 510590"/>
              <a:gd name="connsiteX3" fmla="*/ 0 w 3173622"/>
              <a:gd name="connsiteY3" fmla="*/ 510590 h 510590"/>
              <a:gd name="connsiteX4" fmla="*/ 0 w 3173622"/>
              <a:gd name="connsiteY4" fmla="*/ 255295 h 510590"/>
              <a:gd name="connsiteX5" fmla="*/ 255295 w 3173622"/>
              <a:gd name="connsiteY5" fmla="*/ 0 h 510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73622" h="510590">
                <a:moveTo>
                  <a:pt x="255295" y="0"/>
                </a:moveTo>
                <a:lnTo>
                  <a:pt x="3173622" y="0"/>
                </a:lnTo>
                <a:lnTo>
                  <a:pt x="3173622" y="510590"/>
                </a:lnTo>
                <a:lnTo>
                  <a:pt x="0" y="510590"/>
                </a:lnTo>
                <a:lnTo>
                  <a:pt x="0" y="255295"/>
                </a:lnTo>
                <a:lnTo>
                  <a:pt x="255295" y="0"/>
                </a:lnTo>
                <a:close/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2056310" scaled="1"/>
          </a:gradFill>
          <a:ln w="254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37B0AAF1-5DF2-907E-E329-88DD8C44709A}"/>
              </a:ext>
            </a:extLst>
          </p:cNvPr>
          <p:cNvSpPr/>
          <p:nvPr/>
        </p:nvSpPr>
        <p:spPr>
          <a:xfrm>
            <a:off x="8760805" y="3173705"/>
            <a:ext cx="2556483" cy="510590"/>
          </a:xfrm>
          <a:custGeom>
            <a:avLst/>
            <a:gdLst>
              <a:gd name="connsiteX0" fmla="*/ 0 w 2556483"/>
              <a:gd name="connsiteY0" fmla="*/ 0 h 510590"/>
              <a:gd name="connsiteX1" fmla="*/ 2556483 w 2556483"/>
              <a:gd name="connsiteY1" fmla="*/ 0 h 510590"/>
              <a:gd name="connsiteX2" fmla="*/ 2556483 w 2556483"/>
              <a:gd name="connsiteY2" fmla="*/ 255295 h 510590"/>
              <a:gd name="connsiteX3" fmla="*/ 2301188 w 2556483"/>
              <a:gd name="connsiteY3" fmla="*/ 510590 h 510590"/>
              <a:gd name="connsiteX4" fmla="*/ 0 w 2556483"/>
              <a:gd name="connsiteY4" fmla="*/ 510590 h 510590"/>
              <a:gd name="connsiteX5" fmla="*/ 0 w 2556483"/>
              <a:gd name="connsiteY5" fmla="*/ 0 h 510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56483" h="510590">
                <a:moveTo>
                  <a:pt x="0" y="0"/>
                </a:moveTo>
                <a:lnTo>
                  <a:pt x="2556483" y="0"/>
                </a:lnTo>
                <a:lnTo>
                  <a:pt x="2556483" y="255295"/>
                </a:lnTo>
                <a:lnTo>
                  <a:pt x="2301188" y="510590"/>
                </a:lnTo>
                <a:lnTo>
                  <a:pt x="0" y="5105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2056310" scaled="1"/>
          </a:gradFill>
          <a:ln w="254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302B379-AB18-9B6D-F5D3-0CF9D96C1117}"/>
              </a:ext>
            </a:extLst>
          </p:cNvPr>
          <p:cNvGrpSpPr/>
          <p:nvPr/>
        </p:nvGrpSpPr>
        <p:grpSpPr>
          <a:xfrm>
            <a:off x="4268247" y="274879"/>
            <a:ext cx="3626934" cy="655273"/>
            <a:chOff x="2113458" y="2688812"/>
            <a:chExt cx="3626934" cy="655273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D8DA1DB-B5DB-2C43-A73A-BF2C31F1B0FE}"/>
                </a:ext>
              </a:extLst>
            </p:cNvPr>
            <p:cNvGrpSpPr/>
            <p:nvPr/>
          </p:nvGrpSpPr>
          <p:grpSpPr>
            <a:xfrm>
              <a:off x="2113458" y="2688812"/>
              <a:ext cx="3626934" cy="655273"/>
              <a:chOff x="3105962" y="2790434"/>
              <a:chExt cx="3626934" cy="655273"/>
            </a:xfrm>
          </p:grpSpPr>
          <p:sp>
            <p:nvSpPr>
              <p:cNvPr id="15" name="矩形: 剪去对角 14">
                <a:extLst>
                  <a:ext uri="{FF2B5EF4-FFF2-40B4-BE49-F238E27FC236}">
                    <a16:creationId xmlns:a16="http://schemas.microsoft.com/office/drawing/2014/main" id="{A20B7A3D-FC6C-BEEE-3014-74116C77376D}"/>
                  </a:ext>
                </a:extLst>
              </p:cNvPr>
              <p:cNvSpPr/>
              <p:nvPr/>
            </p:nvSpPr>
            <p:spPr>
              <a:xfrm>
                <a:off x="3173248" y="2867110"/>
                <a:ext cx="3559648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127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矩形: 剪去对角 15">
                <a:extLst>
                  <a:ext uri="{FF2B5EF4-FFF2-40B4-BE49-F238E27FC236}">
                    <a16:creationId xmlns:a16="http://schemas.microsoft.com/office/drawing/2014/main" id="{CAD49AF5-7A48-94D2-3ADA-06414E58EA69}"/>
                  </a:ext>
                </a:extLst>
              </p:cNvPr>
              <p:cNvSpPr/>
              <p:nvPr/>
            </p:nvSpPr>
            <p:spPr>
              <a:xfrm>
                <a:off x="3105962" y="2790434"/>
                <a:ext cx="3550511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254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77EEBD14-3D06-A5EE-4D81-A9E28F19C3D1}"/>
                  </a:ext>
                </a:extLst>
              </p:cNvPr>
              <p:cNvSpPr txBox="1"/>
              <p:nvPr/>
            </p:nvSpPr>
            <p:spPr>
              <a:xfrm>
                <a:off x="4510111" y="2952629"/>
                <a:ext cx="155042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FF7F00"/>
                    </a:solidFill>
                    <a:latin typeface="+mn-ea"/>
                  </a:rPr>
                  <a:t>工作成果展示</a:t>
                </a:r>
              </a:p>
            </p:txBody>
          </p:sp>
        </p:grp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B8A15B9-8EF4-AFE3-1A96-E67CED5D0F38}"/>
                </a:ext>
              </a:extLst>
            </p:cNvPr>
            <p:cNvSpPr/>
            <p:nvPr/>
          </p:nvSpPr>
          <p:spPr>
            <a:xfrm>
              <a:off x="2189150" y="2763036"/>
              <a:ext cx="940535" cy="578597"/>
            </a:xfrm>
            <a:custGeom>
              <a:avLst/>
              <a:gdLst>
                <a:gd name="connsiteX0" fmla="*/ 289299 w 940535"/>
                <a:gd name="connsiteY0" fmla="*/ 0 h 578597"/>
                <a:gd name="connsiteX1" fmla="*/ 940535 w 940535"/>
                <a:gd name="connsiteY1" fmla="*/ 0 h 578597"/>
                <a:gd name="connsiteX2" fmla="*/ 940535 w 940535"/>
                <a:gd name="connsiteY2" fmla="*/ 289299 h 578597"/>
                <a:gd name="connsiteX3" fmla="*/ 651237 w 940535"/>
                <a:gd name="connsiteY3" fmla="*/ 578597 h 578597"/>
                <a:gd name="connsiteX4" fmla="*/ 0 w 940535"/>
                <a:gd name="connsiteY4" fmla="*/ 578597 h 578597"/>
                <a:gd name="connsiteX5" fmla="*/ 0 w 940535"/>
                <a:gd name="connsiteY5" fmla="*/ 289299 h 57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0535" h="578597">
                  <a:moveTo>
                    <a:pt x="289299" y="0"/>
                  </a:moveTo>
                  <a:lnTo>
                    <a:pt x="940535" y="0"/>
                  </a:lnTo>
                  <a:lnTo>
                    <a:pt x="940535" y="289299"/>
                  </a:lnTo>
                  <a:lnTo>
                    <a:pt x="651237" y="578597"/>
                  </a:lnTo>
                  <a:lnTo>
                    <a:pt x="0" y="578597"/>
                  </a:lnTo>
                  <a:lnTo>
                    <a:pt x="0" y="289299"/>
                  </a:lnTo>
                  <a:close/>
                </a:path>
              </a:pathLst>
            </a:custGeom>
            <a:solidFill>
              <a:srgbClr val="FF7F00"/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427CB9E-0356-0638-2F2D-23AB6C884B69}"/>
                </a:ext>
              </a:extLst>
            </p:cNvPr>
            <p:cNvSpPr txBox="1"/>
            <p:nvPr/>
          </p:nvSpPr>
          <p:spPr>
            <a:xfrm>
              <a:off x="2276097" y="2758107"/>
              <a:ext cx="77617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4" name="椭圆 3">
            <a:extLst>
              <a:ext uri="{FF2B5EF4-FFF2-40B4-BE49-F238E27FC236}">
                <a16:creationId xmlns:a16="http://schemas.microsoft.com/office/drawing/2014/main" id="{47374650-9E98-7D12-5098-ECBB466479C0}"/>
              </a:ext>
            </a:extLst>
          </p:cNvPr>
          <p:cNvSpPr/>
          <p:nvPr/>
        </p:nvSpPr>
        <p:spPr>
          <a:xfrm>
            <a:off x="2216150" y="1803911"/>
            <a:ext cx="990600" cy="990600"/>
          </a:xfrm>
          <a:prstGeom prst="ellipse">
            <a:avLst/>
          </a:prstGeom>
          <a:solidFill>
            <a:schemeClr val="bg1"/>
          </a:solidFill>
          <a:ln w="2540" cap="flat">
            <a:solidFill>
              <a:srgbClr val="FF7F00"/>
            </a:solidFill>
            <a:prstDash val="solid"/>
            <a:miter/>
          </a:ln>
        </p:spPr>
        <p:txBody>
          <a:bodyPr lIns="0" rIns="0" rtlCol="0" anchor="ctr"/>
          <a:lstStyle/>
          <a:p>
            <a:pPr algn="ctr" defTabSz="914377"/>
            <a:endParaRPr lang="zh-CN" altLang="en-US" sz="1072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767B0309-3BB9-774C-3C87-AAA067301B75}"/>
              </a:ext>
            </a:extLst>
          </p:cNvPr>
          <p:cNvSpPr/>
          <p:nvPr/>
        </p:nvSpPr>
        <p:spPr>
          <a:xfrm>
            <a:off x="5600700" y="1803911"/>
            <a:ext cx="990600" cy="990600"/>
          </a:xfrm>
          <a:prstGeom prst="ellipse">
            <a:avLst/>
          </a:prstGeom>
          <a:solidFill>
            <a:schemeClr val="bg1"/>
          </a:solidFill>
          <a:ln w="2540" cap="flat">
            <a:solidFill>
              <a:srgbClr val="FF7F00"/>
            </a:solidFill>
            <a:prstDash val="solid"/>
            <a:miter/>
          </a:ln>
        </p:spPr>
        <p:txBody>
          <a:bodyPr lIns="0" rIns="0" rtlCol="0" anchor="ctr"/>
          <a:lstStyle/>
          <a:p>
            <a:pPr algn="ctr" defTabSz="914377"/>
            <a:endParaRPr lang="zh-CN" altLang="en-US" sz="1072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A2B5F8D3-1C3C-4BE2-63A2-C089AFC8CCF1}"/>
              </a:ext>
            </a:extLst>
          </p:cNvPr>
          <p:cNvSpPr/>
          <p:nvPr/>
        </p:nvSpPr>
        <p:spPr>
          <a:xfrm>
            <a:off x="9043124" y="1803911"/>
            <a:ext cx="990600" cy="990600"/>
          </a:xfrm>
          <a:prstGeom prst="ellipse">
            <a:avLst/>
          </a:prstGeom>
          <a:solidFill>
            <a:schemeClr val="bg1"/>
          </a:solidFill>
          <a:ln w="2540" cap="flat">
            <a:solidFill>
              <a:srgbClr val="FF7F00"/>
            </a:solidFill>
            <a:prstDash val="solid"/>
            <a:miter/>
          </a:ln>
        </p:spPr>
        <p:txBody>
          <a:bodyPr lIns="0" rIns="0" rtlCol="0" anchor="ctr"/>
          <a:lstStyle/>
          <a:p>
            <a:pPr algn="ctr" defTabSz="914377"/>
            <a:endParaRPr lang="zh-CN" altLang="en-US" sz="1072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椭圆 27">
            <a:extLst>
              <a:ext uri="{FF2B5EF4-FFF2-40B4-BE49-F238E27FC236}">
                <a16:creationId xmlns:a16="http://schemas.microsoft.com/office/drawing/2014/main" id="{591C0B4B-8674-6B5A-8D99-CF4278845AC5}"/>
              </a:ext>
            </a:extLst>
          </p:cNvPr>
          <p:cNvSpPr/>
          <p:nvPr/>
        </p:nvSpPr>
        <p:spPr>
          <a:xfrm>
            <a:off x="2450503" y="2039777"/>
            <a:ext cx="519654" cy="518868"/>
          </a:xfrm>
          <a:custGeom>
            <a:avLst/>
            <a:gdLst>
              <a:gd name="T0" fmla="*/ 6894 w 7804"/>
              <a:gd name="T1" fmla="*/ 3038 h 7804"/>
              <a:gd name="T2" fmla="*/ 6614 w 7804"/>
              <a:gd name="T3" fmla="*/ 2704 h 7804"/>
              <a:gd name="T4" fmla="*/ 6826 w 7804"/>
              <a:gd name="T5" fmla="*/ 2200 h 7804"/>
              <a:gd name="T6" fmla="*/ 6496 w 7804"/>
              <a:gd name="T7" fmla="*/ 978 h 7804"/>
              <a:gd name="T8" fmla="*/ 5604 w 7804"/>
              <a:gd name="T9" fmla="*/ 978 h 7804"/>
              <a:gd name="T10" fmla="*/ 5254 w 7804"/>
              <a:gd name="T11" fmla="*/ 1222 h 7804"/>
              <a:gd name="T12" fmla="*/ 4973 w 7804"/>
              <a:gd name="T13" fmla="*/ 1137 h 7804"/>
              <a:gd name="T14" fmla="*/ 4766 w 7804"/>
              <a:gd name="T15" fmla="*/ 631 h 7804"/>
              <a:gd name="T16" fmla="*/ 3668 w 7804"/>
              <a:gd name="T17" fmla="*/ 0 h 7804"/>
              <a:gd name="T18" fmla="*/ 3038 w 7804"/>
              <a:gd name="T19" fmla="*/ 910 h 7804"/>
              <a:gd name="T20" fmla="*/ 2704 w 7804"/>
              <a:gd name="T21" fmla="*/ 1190 h 7804"/>
              <a:gd name="T22" fmla="*/ 2398 w 7804"/>
              <a:gd name="T23" fmla="*/ 1175 h 7804"/>
              <a:gd name="T24" fmla="*/ 1754 w 7804"/>
              <a:gd name="T25" fmla="*/ 793 h 7804"/>
              <a:gd name="T26" fmla="*/ 978 w 7804"/>
              <a:gd name="T27" fmla="*/ 1308 h 7804"/>
              <a:gd name="T28" fmla="*/ 1175 w 7804"/>
              <a:gd name="T29" fmla="*/ 2398 h 7804"/>
              <a:gd name="T30" fmla="*/ 1137 w 7804"/>
              <a:gd name="T31" fmla="*/ 2831 h 7804"/>
              <a:gd name="T32" fmla="*/ 631 w 7804"/>
              <a:gd name="T33" fmla="*/ 3038 h 7804"/>
              <a:gd name="T34" fmla="*/ 0 w 7804"/>
              <a:gd name="T35" fmla="*/ 4136 h 7804"/>
              <a:gd name="T36" fmla="*/ 910 w 7804"/>
              <a:gd name="T37" fmla="*/ 4766 h 7804"/>
              <a:gd name="T38" fmla="*/ 1190 w 7804"/>
              <a:gd name="T39" fmla="*/ 5100 h 7804"/>
              <a:gd name="T40" fmla="*/ 978 w 7804"/>
              <a:gd name="T41" fmla="*/ 5604 h 7804"/>
              <a:gd name="T42" fmla="*/ 1308 w 7804"/>
              <a:gd name="T43" fmla="*/ 6826 h 7804"/>
              <a:gd name="T44" fmla="*/ 2200 w 7804"/>
              <a:gd name="T45" fmla="*/ 6826 h 7804"/>
              <a:gd name="T46" fmla="*/ 2550 w 7804"/>
              <a:gd name="T47" fmla="*/ 6582 h 7804"/>
              <a:gd name="T48" fmla="*/ 2831 w 7804"/>
              <a:gd name="T49" fmla="*/ 6667 h 7804"/>
              <a:gd name="T50" fmla="*/ 3038 w 7804"/>
              <a:gd name="T51" fmla="*/ 7173 h 7804"/>
              <a:gd name="T52" fmla="*/ 4136 w 7804"/>
              <a:gd name="T53" fmla="*/ 7804 h 7804"/>
              <a:gd name="T54" fmla="*/ 4766 w 7804"/>
              <a:gd name="T55" fmla="*/ 6894 h 7804"/>
              <a:gd name="T56" fmla="*/ 5100 w 7804"/>
              <a:gd name="T57" fmla="*/ 6614 h 7804"/>
              <a:gd name="T58" fmla="*/ 5406 w 7804"/>
              <a:gd name="T59" fmla="*/ 6629 h 7804"/>
              <a:gd name="T60" fmla="*/ 6050 w 7804"/>
              <a:gd name="T61" fmla="*/ 7011 h 7804"/>
              <a:gd name="T62" fmla="*/ 6647 w 7804"/>
              <a:gd name="T63" fmla="*/ 6675 h 7804"/>
              <a:gd name="T64" fmla="*/ 6826 w 7804"/>
              <a:gd name="T65" fmla="*/ 6496 h 7804"/>
              <a:gd name="T66" fmla="*/ 6629 w 7804"/>
              <a:gd name="T67" fmla="*/ 5406 h 7804"/>
              <a:gd name="T68" fmla="*/ 6667 w 7804"/>
              <a:gd name="T69" fmla="*/ 4972 h 7804"/>
              <a:gd name="T70" fmla="*/ 7173 w 7804"/>
              <a:gd name="T71" fmla="*/ 4766 h 7804"/>
              <a:gd name="T72" fmla="*/ 7804 w 7804"/>
              <a:gd name="T73" fmla="*/ 3668 h 7804"/>
              <a:gd name="T74" fmla="*/ 5608 w 7804"/>
              <a:gd name="T75" fmla="*/ 3902 h 7804"/>
              <a:gd name="T76" fmla="*/ 2196 w 7804"/>
              <a:gd name="T77" fmla="*/ 3902 h 7804"/>
              <a:gd name="T78" fmla="*/ 5608 w 7804"/>
              <a:gd name="T79" fmla="*/ 3902 h 7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804" h="7804">
                <a:moveTo>
                  <a:pt x="7173" y="3038"/>
                </a:moveTo>
                <a:lnTo>
                  <a:pt x="6894" y="3038"/>
                </a:lnTo>
                <a:cubicBezTo>
                  <a:pt x="6824" y="3038"/>
                  <a:pt x="6714" y="2953"/>
                  <a:pt x="6667" y="2831"/>
                </a:cubicBezTo>
                <a:cubicBezTo>
                  <a:pt x="6650" y="2789"/>
                  <a:pt x="6632" y="2746"/>
                  <a:pt x="6614" y="2704"/>
                </a:cubicBezTo>
                <a:cubicBezTo>
                  <a:pt x="6561" y="2585"/>
                  <a:pt x="6579" y="2447"/>
                  <a:pt x="6629" y="2398"/>
                </a:cubicBezTo>
                <a:lnTo>
                  <a:pt x="6826" y="2200"/>
                </a:lnTo>
                <a:cubicBezTo>
                  <a:pt x="7072" y="1954"/>
                  <a:pt x="7072" y="1554"/>
                  <a:pt x="6826" y="1308"/>
                </a:cubicBezTo>
                <a:lnTo>
                  <a:pt x="6496" y="978"/>
                </a:lnTo>
                <a:cubicBezTo>
                  <a:pt x="6377" y="859"/>
                  <a:pt x="6218" y="793"/>
                  <a:pt x="6050" y="793"/>
                </a:cubicBezTo>
                <a:cubicBezTo>
                  <a:pt x="5882" y="793"/>
                  <a:pt x="5723" y="859"/>
                  <a:pt x="5604" y="978"/>
                </a:cubicBezTo>
                <a:lnTo>
                  <a:pt x="5406" y="1176"/>
                </a:lnTo>
                <a:cubicBezTo>
                  <a:pt x="5378" y="1204"/>
                  <a:pt x="5319" y="1222"/>
                  <a:pt x="5254" y="1222"/>
                </a:cubicBezTo>
                <a:cubicBezTo>
                  <a:pt x="5201" y="1222"/>
                  <a:pt x="5147" y="1211"/>
                  <a:pt x="5100" y="1190"/>
                </a:cubicBezTo>
                <a:cubicBezTo>
                  <a:pt x="5058" y="1172"/>
                  <a:pt x="5015" y="1154"/>
                  <a:pt x="4973" y="1137"/>
                </a:cubicBezTo>
                <a:cubicBezTo>
                  <a:pt x="4851" y="1090"/>
                  <a:pt x="4766" y="980"/>
                  <a:pt x="4766" y="910"/>
                </a:cubicBezTo>
                <a:lnTo>
                  <a:pt x="4766" y="631"/>
                </a:lnTo>
                <a:cubicBezTo>
                  <a:pt x="4766" y="283"/>
                  <a:pt x="4483" y="0"/>
                  <a:pt x="4136" y="0"/>
                </a:cubicBezTo>
                <a:lnTo>
                  <a:pt x="3668" y="0"/>
                </a:lnTo>
                <a:cubicBezTo>
                  <a:pt x="3321" y="0"/>
                  <a:pt x="3038" y="283"/>
                  <a:pt x="3038" y="631"/>
                </a:cubicBezTo>
                <a:lnTo>
                  <a:pt x="3038" y="910"/>
                </a:lnTo>
                <a:cubicBezTo>
                  <a:pt x="3038" y="980"/>
                  <a:pt x="2953" y="1090"/>
                  <a:pt x="2831" y="1137"/>
                </a:cubicBezTo>
                <a:cubicBezTo>
                  <a:pt x="2789" y="1154"/>
                  <a:pt x="2746" y="1172"/>
                  <a:pt x="2704" y="1190"/>
                </a:cubicBezTo>
                <a:cubicBezTo>
                  <a:pt x="2657" y="1211"/>
                  <a:pt x="2603" y="1222"/>
                  <a:pt x="2550" y="1222"/>
                </a:cubicBezTo>
                <a:cubicBezTo>
                  <a:pt x="2485" y="1222"/>
                  <a:pt x="2426" y="1204"/>
                  <a:pt x="2398" y="1175"/>
                </a:cubicBezTo>
                <a:lnTo>
                  <a:pt x="2200" y="978"/>
                </a:lnTo>
                <a:cubicBezTo>
                  <a:pt x="2081" y="859"/>
                  <a:pt x="1922" y="793"/>
                  <a:pt x="1754" y="793"/>
                </a:cubicBezTo>
                <a:cubicBezTo>
                  <a:pt x="1585" y="793"/>
                  <a:pt x="1427" y="859"/>
                  <a:pt x="1308" y="978"/>
                </a:cubicBezTo>
                <a:lnTo>
                  <a:pt x="978" y="1308"/>
                </a:lnTo>
                <a:cubicBezTo>
                  <a:pt x="732" y="1554"/>
                  <a:pt x="732" y="1954"/>
                  <a:pt x="978" y="2200"/>
                </a:cubicBezTo>
                <a:lnTo>
                  <a:pt x="1175" y="2398"/>
                </a:lnTo>
                <a:cubicBezTo>
                  <a:pt x="1225" y="2447"/>
                  <a:pt x="1243" y="2585"/>
                  <a:pt x="1190" y="2704"/>
                </a:cubicBezTo>
                <a:cubicBezTo>
                  <a:pt x="1172" y="2746"/>
                  <a:pt x="1154" y="2789"/>
                  <a:pt x="1137" y="2831"/>
                </a:cubicBezTo>
                <a:cubicBezTo>
                  <a:pt x="1090" y="2953"/>
                  <a:pt x="980" y="3038"/>
                  <a:pt x="910" y="3038"/>
                </a:cubicBezTo>
                <a:lnTo>
                  <a:pt x="631" y="3038"/>
                </a:lnTo>
                <a:cubicBezTo>
                  <a:pt x="283" y="3038"/>
                  <a:pt x="0" y="3321"/>
                  <a:pt x="0" y="3668"/>
                </a:cubicBezTo>
                <a:lnTo>
                  <a:pt x="0" y="4136"/>
                </a:lnTo>
                <a:cubicBezTo>
                  <a:pt x="0" y="4483"/>
                  <a:pt x="283" y="4766"/>
                  <a:pt x="631" y="4766"/>
                </a:cubicBezTo>
                <a:lnTo>
                  <a:pt x="910" y="4766"/>
                </a:lnTo>
                <a:cubicBezTo>
                  <a:pt x="980" y="4766"/>
                  <a:pt x="1090" y="4851"/>
                  <a:pt x="1137" y="4972"/>
                </a:cubicBezTo>
                <a:cubicBezTo>
                  <a:pt x="1154" y="5015"/>
                  <a:pt x="1172" y="5058"/>
                  <a:pt x="1190" y="5100"/>
                </a:cubicBezTo>
                <a:cubicBezTo>
                  <a:pt x="1243" y="5219"/>
                  <a:pt x="1225" y="5357"/>
                  <a:pt x="1175" y="5406"/>
                </a:cubicBezTo>
                <a:lnTo>
                  <a:pt x="978" y="5604"/>
                </a:lnTo>
                <a:cubicBezTo>
                  <a:pt x="732" y="5850"/>
                  <a:pt x="732" y="6250"/>
                  <a:pt x="978" y="6496"/>
                </a:cubicBezTo>
                <a:lnTo>
                  <a:pt x="1308" y="6826"/>
                </a:lnTo>
                <a:cubicBezTo>
                  <a:pt x="1427" y="6945"/>
                  <a:pt x="1586" y="7011"/>
                  <a:pt x="1754" y="7011"/>
                </a:cubicBezTo>
                <a:cubicBezTo>
                  <a:pt x="1922" y="7011"/>
                  <a:pt x="2081" y="6945"/>
                  <a:pt x="2200" y="6826"/>
                </a:cubicBezTo>
                <a:lnTo>
                  <a:pt x="2398" y="6628"/>
                </a:lnTo>
                <a:cubicBezTo>
                  <a:pt x="2427" y="6599"/>
                  <a:pt x="2484" y="6582"/>
                  <a:pt x="2550" y="6582"/>
                </a:cubicBezTo>
                <a:cubicBezTo>
                  <a:pt x="2602" y="6582"/>
                  <a:pt x="2657" y="6593"/>
                  <a:pt x="2704" y="6614"/>
                </a:cubicBezTo>
                <a:cubicBezTo>
                  <a:pt x="2745" y="6632"/>
                  <a:pt x="2788" y="6650"/>
                  <a:pt x="2831" y="6667"/>
                </a:cubicBezTo>
                <a:cubicBezTo>
                  <a:pt x="2953" y="6714"/>
                  <a:pt x="3038" y="6824"/>
                  <a:pt x="3038" y="6894"/>
                </a:cubicBezTo>
                <a:lnTo>
                  <a:pt x="3038" y="7173"/>
                </a:lnTo>
                <a:cubicBezTo>
                  <a:pt x="3038" y="7521"/>
                  <a:pt x="3321" y="7804"/>
                  <a:pt x="3668" y="7804"/>
                </a:cubicBezTo>
                <a:lnTo>
                  <a:pt x="4136" y="7804"/>
                </a:lnTo>
                <a:cubicBezTo>
                  <a:pt x="4483" y="7804"/>
                  <a:pt x="4766" y="7521"/>
                  <a:pt x="4766" y="7173"/>
                </a:cubicBezTo>
                <a:lnTo>
                  <a:pt x="4766" y="6894"/>
                </a:lnTo>
                <a:cubicBezTo>
                  <a:pt x="4766" y="6824"/>
                  <a:pt x="4851" y="6714"/>
                  <a:pt x="4972" y="6667"/>
                </a:cubicBezTo>
                <a:cubicBezTo>
                  <a:pt x="5015" y="6650"/>
                  <a:pt x="5058" y="6632"/>
                  <a:pt x="5100" y="6614"/>
                </a:cubicBezTo>
                <a:cubicBezTo>
                  <a:pt x="5146" y="6593"/>
                  <a:pt x="5201" y="6582"/>
                  <a:pt x="5254" y="6582"/>
                </a:cubicBezTo>
                <a:cubicBezTo>
                  <a:pt x="5319" y="6582"/>
                  <a:pt x="5377" y="6600"/>
                  <a:pt x="5406" y="6629"/>
                </a:cubicBezTo>
                <a:lnTo>
                  <a:pt x="5604" y="6826"/>
                </a:lnTo>
                <a:cubicBezTo>
                  <a:pt x="5723" y="6945"/>
                  <a:pt x="5882" y="7011"/>
                  <a:pt x="6050" y="7011"/>
                </a:cubicBezTo>
                <a:cubicBezTo>
                  <a:pt x="6068" y="7011"/>
                  <a:pt x="6087" y="7010"/>
                  <a:pt x="6105" y="7009"/>
                </a:cubicBezTo>
                <a:cubicBezTo>
                  <a:pt x="6335" y="6989"/>
                  <a:pt x="6538" y="6785"/>
                  <a:pt x="6647" y="6675"/>
                </a:cubicBezTo>
                <a:lnTo>
                  <a:pt x="6661" y="6661"/>
                </a:lnTo>
                <a:lnTo>
                  <a:pt x="6826" y="6496"/>
                </a:lnTo>
                <a:cubicBezTo>
                  <a:pt x="7072" y="6250"/>
                  <a:pt x="7072" y="5850"/>
                  <a:pt x="6826" y="5604"/>
                </a:cubicBezTo>
                <a:lnTo>
                  <a:pt x="6629" y="5406"/>
                </a:lnTo>
                <a:cubicBezTo>
                  <a:pt x="6579" y="5357"/>
                  <a:pt x="6561" y="5219"/>
                  <a:pt x="6614" y="5100"/>
                </a:cubicBezTo>
                <a:cubicBezTo>
                  <a:pt x="6632" y="5058"/>
                  <a:pt x="6650" y="5015"/>
                  <a:pt x="6667" y="4972"/>
                </a:cubicBezTo>
                <a:cubicBezTo>
                  <a:pt x="6714" y="4851"/>
                  <a:pt x="6824" y="4766"/>
                  <a:pt x="6894" y="4766"/>
                </a:cubicBezTo>
                <a:lnTo>
                  <a:pt x="7173" y="4766"/>
                </a:lnTo>
                <a:cubicBezTo>
                  <a:pt x="7521" y="4766"/>
                  <a:pt x="7804" y="4483"/>
                  <a:pt x="7804" y="4135"/>
                </a:cubicBezTo>
                <a:lnTo>
                  <a:pt x="7804" y="3668"/>
                </a:lnTo>
                <a:cubicBezTo>
                  <a:pt x="7804" y="3321"/>
                  <a:pt x="7521" y="3038"/>
                  <a:pt x="7173" y="3038"/>
                </a:cubicBezTo>
                <a:close/>
                <a:moveTo>
                  <a:pt x="5608" y="3902"/>
                </a:moveTo>
                <a:cubicBezTo>
                  <a:pt x="5608" y="4843"/>
                  <a:pt x="4843" y="5608"/>
                  <a:pt x="3902" y="5608"/>
                </a:cubicBezTo>
                <a:cubicBezTo>
                  <a:pt x="2961" y="5608"/>
                  <a:pt x="2196" y="4843"/>
                  <a:pt x="2196" y="3902"/>
                </a:cubicBezTo>
                <a:cubicBezTo>
                  <a:pt x="2196" y="2961"/>
                  <a:pt x="2961" y="2196"/>
                  <a:pt x="3902" y="2196"/>
                </a:cubicBezTo>
                <a:cubicBezTo>
                  <a:pt x="4843" y="2196"/>
                  <a:pt x="5608" y="2961"/>
                  <a:pt x="5608" y="3902"/>
                </a:cubicBezTo>
                <a:close/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2056310" scaled="1"/>
          </a:gradFill>
          <a:ln w="254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ym typeface="+mn-lt"/>
            </a:endParaRPr>
          </a:p>
        </p:txBody>
      </p:sp>
      <p:sp>
        <p:nvSpPr>
          <p:cNvPr id="8" name="椭圆 28" descr="D:\51PPT模板网\51pptmoban.com\图片001.jpg">
            <a:extLst>
              <a:ext uri="{FF2B5EF4-FFF2-40B4-BE49-F238E27FC236}">
                <a16:creationId xmlns:a16="http://schemas.microsoft.com/office/drawing/2014/main" id="{3C836311-149F-F8C6-C2E1-622ED6B20555}"/>
              </a:ext>
            </a:extLst>
          </p:cNvPr>
          <p:cNvSpPr/>
          <p:nvPr/>
        </p:nvSpPr>
        <p:spPr>
          <a:xfrm>
            <a:off x="5836173" y="2040030"/>
            <a:ext cx="519654" cy="518362"/>
          </a:xfrm>
          <a:custGeom>
            <a:avLst/>
            <a:gdLst>
              <a:gd name="connsiteX0" fmla="*/ 252216 w 606607"/>
              <a:gd name="connsiteY0" fmla="*/ 196384 h 605099"/>
              <a:gd name="connsiteX1" fmla="*/ 310102 w 606607"/>
              <a:gd name="connsiteY1" fmla="*/ 210858 h 605099"/>
              <a:gd name="connsiteX2" fmla="*/ 333388 w 606607"/>
              <a:gd name="connsiteY2" fmla="*/ 242793 h 605099"/>
              <a:gd name="connsiteX3" fmla="*/ 322633 w 606607"/>
              <a:gd name="connsiteY3" fmla="*/ 280704 h 605099"/>
              <a:gd name="connsiteX4" fmla="*/ 265215 w 606607"/>
              <a:gd name="connsiteY4" fmla="*/ 292470 h 605099"/>
              <a:gd name="connsiteX5" fmla="*/ 229960 w 606607"/>
              <a:gd name="connsiteY5" fmla="*/ 299380 h 605099"/>
              <a:gd name="connsiteX6" fmla="*/ 100628 w 606607"/>
              <a:gd name="connsiteY6" fmla="*/ 445049 h 605099"/>
              <a:gd name="connsiteX7" fmla="*/ 93241 w 606607"/>
              <a:gd name="connsiteY7" fmla="*/ 466433 h 605099"/>
              <a:gd name="connsiteX8" fmla="*/ 103153 w 606607"/>
              <a:gd name="connsiteY8" fmla="*/ 486789 h 605099"/>
              <a:gd name="connsiteX9" fmla="*/ 123820 w 606607"/>
              <a:gd name="connsiteY9" fmla="*/ 505091 h 605099"/>
              <a:gd name="connsiteX10" fmla="*/ 165715 w 606607"/>
              <a:gd name="connsiteY10" fmla="*/ 502570 h 605099"/>
              <a:gd name="connsiteX11" fmla="*/ 224816 w 606607"/>
              <a:gd name="connsiteY11" fmla="*/ 435992 h 605099"/>
              <a:gd name="connsiteX12" fmla="*/ 285414 w 606607"/>
              <a:gd name="connsiteY12" fmla="*/ 432350 h 605099"/>
              <a:gd name="connsiteX13" fmla="*/ 290932 w 606607"/>
              <a:gd name="connsiteY13" fmla="*/ 437206 h 605099"/>
              <a:gd name="connsiteX14" fmla="*/ 305333 w 606607"/>
              <a:gd name="connsiteY14" fmla="*/ 466713 h 605099"/>
              <a:gd name="connsiteX15" fmla="*/ 294579 w 606607"/>
              <a:gd name="connsiteY15" fmla="*/ 497621 h 605099"/>
              <a:gd name="connsiteX16" fmla="*/ 235477 w 606607"/>
              <a:gd name="connsiteY16" fmla="*/ 564106 h 605099"/>
              <a:gd name="connsiteX17" fmla="*/ 143458 w 606607"/>
              <a:gd name="connsiteY17" fmla="*/ 605099 h 605099"/>
              <a:gd name="connsiteX18" fmla="*/ 62006 w 606607"/>
              <a:gd name="connsiteY18" fmla="*/ 574564 h 605099"/>
              <a:gd name="connsiteX19" fmla="*/ 41340 w 606607"/>
              <a:gd name="connsiteY19" fmla="*/ 556449 h 605099"/>
              <a:gd name="connsiteX20" fmla="*/ 30866 w 606607"/>
              <a:gd name="connsiteY20" fmla="*/ 383233 h 605099"/>
              <a:gd name="connsiteX21" fmla="*/ 160197 w 606607"/>
              <a:gd name="connsiteY21" fmla="*/ 237657 h 605099"/>
              <a:gd name="connsiteX22" fmla="*/ 252216 w 606607"/>
              <a:gd name="connsiteY22" fmla="*/ 196384 h 605099"/>
              <a:gd name="connsiteX23" fmla="*/ 463119 w 606607"/>
              <a:gd name="connsiteY23" fmla="*/ 0 h 605099"/>
              <a:gd name="connsiteX24" fmla="*/ 544570 w 606607"/>
              <a:gd name="connsiteY24" fmla="*/ 30814 h 605099"/>
              <a:gd name="connsiteX25" fmla="*/ 565237 w 606607"/>
              <a:gd name="connsiteY25" fmla="*/ 49115 h 605099"/>
              <a:gd name="connsiteX26" fmla="*/ 575711 w 606607"/>
              <a:gd name="connsiteY26" fmla="*/ 222418 h 605099"/>
              <a:gd name="connsiteX27" fmla="*/ 446473 w 606607"/>
              <a:gd name="connsiteY27" fmla="*/ 368175 h 605099"/>
              <a:gd name="connsiteX28" fmla="*/ 354455 w 606607"/>
              <a:gd name="connsiteY28" fmla="*/ 409633 h 605099"/>
              <a:gd name="connsiteX29" fmla="*/ 354362 w 606607"/>
              <a:gd name="connsiteY29" fmla="*/ 409633 h 605099"/>
              <a:gd name="connsiteX30" fmla="*/ 297505 w 606607"/>
              <a:gd name="connsiteY30" fmla="*/ 395533 h 605099"/>
              <a:gd name="connsiteX31" fmla="*/ 273658 w 606607"/>
              <a:gd name="connsiteY31" fmla="*/ 363039 h 605099"/>
              <a:gd name="connsiteX32" fmla="*/ 284413 w 606607"/>
              <a:gd name="connsiteY32" fmla="*/ 324289 h 605099"/>
              <a:gd name="connsiteX33" fmla="*/ 285441 w 606607"/>
              <a:gd name="connsiteY33" fmla="*/ 323168 h 605099"/>
              <a:gd name="connsiteX34" fmla="*/ 340802 w 606607"/>
              <a:gd name="connsiteY34" fmla="*/ 312897 h 605099"/>
              <a:gd name="connsiteX35" fmla="*/ 376618 w 606607"/>
              <a:gd name="connsiteY35" fmla="*/ 306268 h 605099"/>
              <a:gd name="connsiteX36" fmla="*/ 505949 w 606607"/>
              <a:gd name="connsiteY36" fmla="*/ 160604 h 605099"/>
              <a:gd name="connsiteX37" fmla="*/ 513336 w 606607"/>
              <a:gd name="connsiteY37" fmla="*/ 139128 h 605099"/>
              <a:gd name="connsiteX38" fmla="*/ 503424 w 606607"/>
              <a:gd name="connsiteY38" fmla="*/ 118772 h 605099"/>
              <a:gd name="connsiteX39" fmla="*/ 482757 w 606607"/>
              <a:gd name="connsiteY39" fmla="*/ 100471 h 605099"/>
              <a:gd name="connsiteX40" fmla="*/ 440863 w 606607"/>
              <a:gd name="connsiteY40" fmla="*/ 102992 h 605099"/>
              <a:gd name="connsiteX41" fmla="*/ 381761 w 606607"/>
              <a:gd name="connsiteY41" fmla="*/ 169661 h 605099"/>
              <a:gd name="connsiteX42" fmla="*/ 352211 w 606607"/>
              <a:gd name="connsiteY42" fmla="*/ 183947 h 605099"/>
              <a:gd name="connsiteX43" fmla="*/ 349686 w 606607"/>
              <a:gd name="connsiteY43" fmla="*/ 184041 h 605099"/>
              <a:gd name="connsiteX44" fmla="*/ 321164 w 606607"/>
              <a:gd name="connsiteY44" fmla="*/ 173209 h 605099"/>
              <a:gd name="connsiteX45" fmla="*/ 315647 w 606607"/>
              <a:gd name="connsiteY45" fmla="*/ 168354 h 605099"/>
              <a:gd name="connsiteX46" fmla="*/ 301245 w 606607"/>
              <a:gd name="connsiteY46" fmla="*/ 138848 h 605099"/>
              <a:gd name="connsiteX47" fmla="*/ 311999 w 606607"/>
              <a:gd name="connsiteY47" fmla="*/ 107847 h 605099"/>
              <a:gd name="connsiteX48" fmla="*/ 371101 w 606607"/>
              <a:gd name="connsiteY48" fmla="*/ 41271 h 605099"/>
              <a:gd name="connsiteX49" fmla="*/ 463119 w 606607"/>
              <a:gd name="connsiteY49" fmla="*/ 0 h 60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06607" h="605099">
                <a:moveTo>
                  <a:pt x="252216" y="196384"/>
                </a:moveTo>
                <a:cubicBezTo>
                  <a:pt x="272416" y="196384"/>
                  <a:pt x="292428" y="201333"/>
                  <a:pt x="310102" y="210858"/>
                </a:cubicBezTo>
                <a:cubicBezTo>
                  <a:pt x="322446" y="217394"/>
                  <a:pt x="330956" y="229066"/>
                  <a:pt x="333388" y="242793"/>
                </a:cubicBezTo>
                <a:cubicBezTo>
                  <a:pt x="335819" y="256426"/>
                  <a:pt x="331891" y="270246"/>
                  <a:pt x="322633" y="280704"/>
                </a:cubicBezTo>
                <a:cubicBezTo>
                  <a:pt x="308045" y="297232"/>
                  <a:pt x="284105" y="301714"/>
                  <a:pt x="265215" y="292470"/>
                </a:cubicBezTo>
                <a:cubicBezTo>
                  <a:pt x="253713" y="286774"/>
                  <a:pt x="238563" y="289669"/>
                  <a:pt x="229960" y="299380"/>
                </a:cubicBezTo>
                <a:lnTo>
                  <a:pt x="100628" y="445049"/>
                </a:lnTo>
                <a:cubicBezTo>
                  <a:pt x="95391" y="450932"/>
                  <a:pt x="92773" y="458496"/>
                  <a:pt x="93241" y="466433"/>
                </a:cubicBezTo>
                <a:cubicBezTo>
                  <a:pt x="93708" y="474370"/>
                  <a:pt x="97262" y="481560"/>
                  <a:pt x="103153" y="486789"/>
                </a:cubicBezTo>
                <a:lnTo>
                  <a:pt x="123820" y="505091"/>
                </a:lnTo>
                <a:cubicBezTo>
                  <a:pt x="135603" y="515550"/>
                  <a:pt x="155335" y="514336"/>
                  <a:pt x="165715" y="502570"/>
                </a:cubicBezTo>
                <a:lnTo>
                  <a:pt x="224816" y="435992"/>
                </a:lnTo>
                <a:cubicBezTo>
                  <a:pt x="239966" y="418997"/>
                  <a:pt x="268301" y="417223"/>
                  <a:pt x="285414" y="432350"/>
                </a:cubicBezTo>
                <a:lnTo>
                  <a:pt x="290932" y="437206"/>
                </a:lnTo>
                <a:cubicBezTo>
                  <a:pt x="299442" y="444676"/>
                  <a:pt x="304679" y="455414"/>
                  <a:pt x="305333" y="466713"/>
                </a:cubicBezTo>
                <a:cubicBezTo>
                  <a:pt x="305988" y="478105"/>
                  <a:pt x="302247" y="489030"/>
                  <a:pt x="294579" y="497621"/>
                </a:cubicBezTo>
                <a:lnTo>
                  <a:pt x="235477" y="564106"/>
                </a:lnTo>
                <a:cubicBezTo>
                  <a:pt x="212192" y="590345"/>
                  <a:pt x="178620" y="605099"/>
                  <a:pt x="143458" y="605099"/>
                </a:cubicBezTo>
                <a:cubicBezTo>
                  <a:pt x="113346" y="605099"/>
                  <a:pt x="84450" y="594454"/>
                  <a:pt x="62006" y="574564"/>
                </a:cubicBezTo>
                <a:lnTo>
                  <a:pt x="41340" y="556449"/>
                </a:lnTo>
                <a:cubicBezTo>
                  <a:pt x="-9346" y="511628"/>
                  <a:pt x="-14115" y="433844"/>
                  <a:pt x="30866" y="383233"/>
                </a:cubicBezTo>
                <a:lnTo>
                  <a:pt x="160197" y="237657"/>
                </a:lnTo>
                <a:cubicBezTo>
                  <a:pt x="183483" y="211418"/>
                  <a:pt x="217055" y="196384"/>
                  <a:pt x="252216" y="196384"/>
                </a:cubicBezTo>
                <a:close/>
                <a:moveTo>
                  <a:pt x="463119" y="0"/>
                </a:moveTo>
                <a:cubicBezTo>
                  <a:pt x="493231" y="0"/>
                  <a:pt x="522127" y="10925"/>
                  <a:pt x="544570" y="30814"/>
                </a:cubicBezTo>
                <a:lnTo>
                  <a:pt x="565237" y="49115"/>
                </a:lnTo>
                <a:cubicBezTo>
                  <a:pt x="616015" y="94028"/>
                  <a:pt x="620691" y="171809"/>
                  <a:pt x="575711" y="222418"/>
                </a:cubicBezTo>
                <a:lnTo>
                  <a:pt x="446473" y="368175"/>
                </a:lnTo>
                <a:cubicBezTo>
                  <a:pt x="423095" y="394413"/>
                  <a:pt x="389617" y="409633"/>
                  <a:pt x="354455" y="409633"/>
                </a:cubicBezTo>
                <a:lnTo>
                  <a:pt x="354362" y="409633"/>
                </a:lnTo>
                <a:cubicBezTo>
                  <a:pt x="334630" y="409633"/>
                  <a:pt x="314992" y="404591"/>
                  <a:pt x="297505" y="395533"/>
                </a:cubicBezTo>
                <a:cubicBezTo>
                  <a:pt x="284880" y="388904"/>
                  <a:pt x="276183" y="376952"/>
                  <a:pt x="273658" y="363039"/>
                </a:cubicBezTo>
                <a:cubicBezTo>
                  <a:pt x="271040" y="349033"/>
                  <a:pt x="274968" y="334934"/>
                  <a:pt x="284413" y="324289"/>
                </a:cubicBezTo>
                <a:lnTo>
                  <a:pt x="285441" y="323168"/>
                </a:lnTo>
                <a:cubicBezTo>
                  <a:pt x="298907" y="307948"/>
                  <a:pt x="322660" y="303560"/>
                  <a:pt x="340802" y="312897"/>
                </a:cubicBezTo>
                <a:cubicBezTo>
                  <a:pt x="352491" y="318873"/>
                  <a:pt x="367921" y="316072"/>
                  <a:pt x="376618" y="306268"/>
                </a:cubicBezTo>
                <a:lnTo>
                  <a:pt x="505949" y="160604"/>
                </a:lnTo>
                <a:cubicBezTo>
                  <a:pt x="511186" y="154721"/>
                  <a:pt x="513804" y="147065"/>
                  <a:pt x="513336" y="139128"/>
                </a:cubicBezTo>
                <a:cubicBezTo>
                  <a:pt x="512869" y="131284"/>
                  <a:pt x="509315" y="124001"/>
                  <a:pt x="503424" y="118772"/>
                </a:cubicBezTo>
                <a:lnTo>
                  <a:pt x="482757" y="100471"/>
                </a:lnTo>
                <a:cubicBezTo>
                  <a:pt x="470974" y="90106"/>
                  <a:pt x="451243" y="91320"/>
                  <a:pt x="440863" y="102992"/>
                </a:cubicBezTo>
                <a:lnTo>
                  <a:pt x="381761" y="169661"/>
                </a:lnTo>
                <a:cubicBezTo>
                  <a:pt x="374093" y="178158"/>
                  <a:pt x="363619" y="183294"/>
                  <a:pt x="352211" y="183947"/>
                </a:cubicBezTo>
                <a:lnTo>
                  <a:pt x="349686" y="184041"/>
                </a:lnTo>
                <a:cubicBezTo>
                  <a:pt x="339119" y="184041"/>
                  <a:pt x="329019" y="180212"/>
                  <a:pt x="321164" y="173209"/>
                </a:cubicBezTo>
                <a:lnTo>
                  <a:pt x="315647" y="168354"/>
                </a:lnTo>
                <a:cubicBezTo>
                  <a:pt x="307043" y="160697"/>
                  <a:pt x="301993" y="150239"/>
                  <a:pt x="301245" y="138848"/>
                </a:cubicBezTo>
                <a:cubicBezTo>
                  <a:pt x="300591" y="127456"/>
                  <a:pt x="304425" y="116438"/>
                  <a:pt x="311999" y="107847"/>
                </a:cubicBezTo>
                <a:lnTo>
                  <a:pt x="371101" y="41271"/>
                </a:lnTo>
                <a:cubicBezTo>
                  <a:pt x="394386" y="15033"/>
                  <a:pt x="427958" y="0"/>
                  <a:pt x="463119" y="0"/>
                </a:cubicBezTo>
                <a:close/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2056310" scaled="1"/>
          </a:gradFill>
          <a:ln w="254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ym typeface="+mn-lt"/>
            </a:endParaRPr>
          </a:p>
        </p:txBody>
      </p:sp>
      <p:sp>
        <p:nvSpPr>
          <p:cNvPr id="9" name="椭圆 29" descr="D:\51PPT模板网\51pptmoban.com\图片001.jpg">
            <a:extLst>
              <a:ext uri="{FF2B5EF4-FFF2-40B4-BE49-F238E27FC236}">
                <a16:creationId xmlns:a16="http://schemas.microsoft.com/office/drawing/2014/main" id="{D0705386-CA87-25A5-469F-DF3E71A3BB77}"/>
              </a:ext>
            </a:extLst>
          </p:cNvPr>
          <p:cNvSpPr/>
          <p:nvPr/>
        </p:nvSpPr>
        <p:spPr>
          <a:xfrm>
            <a:off x="9278597" y="2067279"/>
            <a:ext cx="519654" cy="463864"/>
          </a:xfrm>
          <a:custGeom>
            <a:avLst/>
            <a:gdLst>
              <a:gd name="connsiteX0" fmla="*/ 303781 w 607598"/>
              <a:gd name="connsiteY0" fmla="*/ 364485 h 542367"/>
              <a:gd name="connsiteX1" fmla="*/ 320777 w 607598"/>
              <a:gd name="connsiteY1" fmla="*/ 374981 h 542367"/>
              <a:gd name="connsiteX2" fmla="*/ 339196 w 607598"/>
              <a:gd name="connsiteY2" fmla="*/ 412211 h 542367"/>
              <a:gd name="connsiteX3" fmla="*/ 380305 w 607598"/>
              <a:gd name="connsiteY3" fmla="*/ 418164 h 542367"/>
              <a:gd name="connsiteX4" fmla="*/ 390716 w 607598"/>
              <a:gd name="connsiteY4" fmla="*/ 450418 h 542367"/>
              <a:gd name="connsiteX5" fmla="*/ 360996 w 607598"/>
              <a:gd name="connsiteY5" fmla="*/ 479385 h 542367"/>
              <a:gd name="connsiteX6" fmla="*/ 368026 w 607598"/>
              <a:gd name="connsiteY6" fmla="*/ 520258 h 542367"/>
              <a:gd name="connsiteX7" fmla="*/ 340531 w 607598"/>
              <a:gd name="connsiteY7" fmla="*/ 540161 h 542367"/>
              <a:gd name="connsiteX8" fmla="*/ 303781 w 607598"/>
              <a:gd name="connsiteY8" fmla="*/ 520880 h 542367"/>
              <a:gd name="connsiteX9" fmla="*/ 267031 w 607598"/>
              <a:gd name="connsiteY9" fmla="*/ 540161 h 542367"/>
              <a:gd name="connsiteX10" fmla="*/ 239536 w 607598"/>
              <a:gd name="connsiteY10" fmla="*/ 520258 h 542367"/>
              <a:gd name="connsiteX11" fmla="*/ 246566 w 607598"/>
              <a:gd name="connsiteY11" fmla="*/ 479385 h 542367"/>
              <a:gd name="connsiteX12" fmla="*/ 216846 w 607598"/>
              <a:gd name="connsiteY12" fmla="*/ 450418 h 542367"/>
              <a:gd name="connsiteX13" fmla="*/ 227346 w 607598"/>
              <a:gd name="connsiteY13" fmla="*/ 418164 h 542367"/>
              <a:gd name="connsiteX14" fmla="*/ 268455 w 607598"/>
              <a:gd name="connsiteY14" fmla="*/ 412211 h 542367"/>
              <a:gd name="connsiteX15" fmla="*/ 286785 w 607598"/>
              <a:gd name="connsiteY15" fmla="*/ 374981 h 542367"/>
              <a:gd name="connsiteX16" fmla="*/ 303781 w 607598"/>
              <a:gd name="connsiteY16" fmla="*/ 364485 h 542367"/>
              <a:gd name="connsiteX17" fmla="*/ 92694 w 607598"/>
              <a:gd name="connsiteY17" fmla="*/ 364485 h 542367"/>
              <a:gd name="connsiteX18" fmla="*/ 109645 w 607598"/>
              <a:gd name="connsiteY18" fmla="*/ 374981 h 542367"/>
              <a:gd name="connsiteX19" fmla="*/ 128064 w 607598"/>
              <a:gd name="connsiteY19" fmla="*/ 412211 h 542367"/>
              <a:gd name="connsiteX20" fmla="*/ 169173 w 607598"/>
              <a:gd name="connsiteY20" fmla="*/ 418164 h 542367"/>
              <a:gd name="connsiteX21" fmla="*/ 179673 w 607598"/>
              <a:gd name="connsiteY21" fmla="*/ 450418 h 542367"/>
              <a:gd name="connsiteX22" fmla="*/ 149953 w 607598"/>
              <a:gd name="connsiteY22" fmla="*/ 479385 h 542367"/>
              <a:gd name="connsiteX23" fmla="*/ 156894 w 607598"/>
              <a:gd name="connsiteY23" fmla="*/ 520258 h 542367"/>
              <a:gd name="connsiteX24" fmla="*/ 129488 w 607598"/>
              <a:gd name="connsiteY24" fmla="*/ 540161 h 542367"/>
              <a:gd name="connsiteX25" fmla="*/ 92649 w 607598"/>
              <a:gd name="connsiteY25" fmla="*/ 520880 h 542367"/>
              <a:gd name="connsiteX26" fmla="*/ 55899 w 607598"/>
              <a:gd name="connsiteY26" fmla="*/ 540161 h 542367"/>
              <a:gd name="connsiteX27" fmla="*/ 28493 w 607598"/>
              <a:gd name="connsiteY27" fmla="*/ 520258 h 542367"/>
              <a:gd name="connsiteX28" fmla="*/ 35434 w 607598"/>
              <a:gd name="connsiteY28" fmla="*/ 479385 h 542367"/>
              <a:gd name="connsiteX29" fmla="*/ 5714 w 607598"/>
              <a:gd name="connsiteY29" fmla="*/ 450418 h 542367"/>
              <a:gd name="connsiteX30" fmla="*/ 16214 w 607598"/>
              <a:gd name="connsiteY30" fmla="*/ 418164 h 542367"/>
              <a:gd name="connsiteX31" fmla="*/ 57323 w 607598"/>
              <a:gd name="connsiteY31" fmla="*/ 412211 h 542367"/>
              <a:gd name="connsiteX32" fmla="*/ 75742 w 607598"/>
              <a:gd name="connsiteY32" fmla="*/ 374981 h 542367"/>
              <a:gd name="connsiteX33" fmla="*/ 92694 w 607598"/>
              <a:gd name="connsiteY33" fmla="*/ 364485 h 542367"/>
              <a:gd name="connsiteX34" fmla="*/ 514886 w 607598"/>
              <a:gd name="connsiteY34" fmla="*/ 364461 h 542367"/>
              <a:gd name="connsiteX35" fmla="*/ 531890 w 607598"/>
              <a:gd name="connsiteY35" fmla="*/ 374948 h 542367"/>
              <a:gd name="connsiteX36" fmla="*/ 550317 w 607598"/>
              <a:gd name="connsiteY36" fmla="*/ 412185 h 542367"/>
              <a:gd name="connsiteX37" fmla="*/ 591357 w 607598"/>
              <a:gd name="connsiteY37" fmla="*/ 418139 h 542367"/>
              <a:gd name="connsiteX38" fmla="*/ 601861 w 607598"/>
              <a:gd name="connsiteY38" fmla="*/ 450400 h 542367"/>
              <a:gd name="connsiteX39" fmla="*/ 572128 w 607598"/>
              <a:gd name="connsiteY39" fmla="*/ 479372 h 542367"/>
              <a:gd name="connsiteX40" fmla="*/ 579161 w 607598"/>
              <a:gd name="connsiteY40" fmla="*/ 520253 h 542367"/>
              <a:gd name="connsiteX41" fmla="*/ 551653 w 607598"/>
              <a:gd name="connsiteY41" fmla="*/ 540160 h 542367"/>
              <a:gd name="connsiteX42" fmla="*/ 514886 w 607598"/>
              <a:gd name="connsiteY42" fmla="*/ 520875 h 542367"/>
              <a:gd name="connsiteX43" fmla="*/ 478120 w 607598"/>
              <a:gd name="connsiteY43" fmla="*/ 540160 h 542367"/>
              <a:gd name="connsiteX44" fmla="*/ 450612 w 607598"/>
              <a:gd name="connsiteY44" fmla="*/ 520253 h 542367"/>
              <a:gd name="connsiteX45" fmla="*/ 457645 w 607598"/>
              <a:gd name="connsiteY45" fmla="*/ 479372 h 542367"/>
              <a:gd name="connsiteX46" fmla="*/ 427912 w 607598"/>
              <a:gd name="connsiteY46" fmla="*/ 450400 h 542367"/>
              <a:gd name="connsiteX47" fmla="*/ 438416 w 607598"/>
              <a:gd name="connsiteY47" fmla="*/ 418139 h 542367"/>
              <a:gd name="connsiteX48" fmla="*/ 479545 w 607598"/>
              <a:gd name="connsiteY48" fmla="*/ 412185 h 542367"/>
              <a:gd name="connsiteX49" fmla="*/ 497883 w 607598"/>
              <a:gd name="connsiteY49" fmla="*/ 374948 h 542367"/>
              <a:gd name="connsiteX50" fmla="*/ 514886 w 607598"/>
              <a:gd name="connsiteY50" fmla="*/ 364461 h 542367"/>
              <a:gd name="connsiteX51" fmla="*/ 303790 w 607598"/>
              <a:gd name="connsiteY51" fmla="*/ 181283 h 542367"/>
              <a:gd name="connsiteX52" fmla="*/ 449296 w 607598"/>
              <a:gd name="connsiteY52" fmla="*/ 326624 h 542367"/>
              <a:gd name="connsiteX53" fmla="*/ 430429 w 607598"/>
              <a:gd name="connsiteY53" fmla="*/ 345559 h 542367"/>
              <a:gd name="connsiteX54" fmla="*/ 177240 w 607598"/>
              <a:gd name="connsiteY54" fmla="*/ 345559 h 542367"/>
              <a:gd name="connsiteX55" fmla="*/ 158284 w 607598"/>
              <a:gd name="connsiteY55" fmla="*/ 326624 h 542367"/>
              <a:gd name="connsiteX56" fmla="*/ 303790 w 607598"/>
              <a:gd name="connsiteY56" fmla="*/ 181283 h 542367"/>
              <a:gd name="connsiteX57" fmla="*/ 303755 w 607598"/>
              <a:gd name="connsiteY57" fmla="*/ 0 h 542367"/>
              <a:gd name="connsiteX58" fmla="*/ 382259 w 607598"/>
              <a:gd name="connsiteY58" fmla="*/ 78398 h 542367"/>
              <a:gd name="connsiteX59" fmla="*/ 303755 w 607598"/>
              <a:gd name="connsiteY59" fmla="*/ 156796 h 542367"/>
              <a:gd name="connsiteX60" fmla="*/ 225251 w 607598"/>
              <a:gd name="connsiteY60" fmla="*/ 78398 h 542367"/>
              <a:gd name="connsiteX61" fmla="*/ 303755 w 607598"/>
              <a:gd name="connsiteY61" fmla="*/ 0 h 542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607598" h="542367">
                <a:moveTo>
                  <a:pt x="303781" y="364485"/>
                </a:moveTo>
                <a:cubicBezTo>
                  <a:pt x="310544" y="364474"/>
                  <a:pt x="317306" y="367962"/>
                  <a:pt x="320777" y="374981"/>
                </a:cubicBezTo>
                <a:lnTo>
                  <a:pt x="339196" y="412211"/>
                </a:lnTo>
                <a:lnTo>
                  <a:pt x="380305" y="418164"/>
                </a:lnTo>
                <a:cubicBezTo>
                  <a:pt x="395788" y="420386"/>
                  <a:pt x="402017" y="439489"/>
                  <a:pt x="390716" y="450418"/>
                </a:cubicBezTo>
                <a:lnTo>
                  <a:pt x="360996" y="479385"/>
                </a:lnTo>
                <a:lnTo>
                  <a:pt x="368026" y="520258"/>
                </a:lnTo>
                <a:cubicBezTo>
                  <a:pt x="370695" y="535807"/>
                  <a:pt x="354323" y="547358"/>
                  <a:pt x="340531" y="540161"/>
                </a:cubicBezTo>
                <a:lnTo>
                  <a:pt x="303781" y="520880"/>
                </a:lnTo>
                <a:lnTo>
                  <a:pt x="267031" y="540161"/>
                </a:lnTo>
                <a:cubicBezTo>
                  <a:pt x="253150" y="547447"/>
                  <a:pt x="236956" y="535630"/>
                  <a:pt x="239536" y="520258"/>
                </a:cubicBezTo>
                <a:lnTo>
                  <a:pt x="246566" y="479385"/>
                </a:lnTo>
                <a:lnTo>
                  <a:pt x="216846" y="450418"/>
                </a:lnTo>
                <a:cubicBezTo>
                  <a:pt x="205634" y="439489"/>
                  <a:pt x="211863" y="420386"/>
                  <a:pt x="227346" y="418164"/>
                </a:cubicBezTo>
                <a:lnTo>
                  <a:pt x="268455" y="412211"/>
                </a:lnTo>
                <a:lnTo>
                  <a:pt x="286785" y="374981"/>
                </a:lnTo>
                <a:cubicBezTo>
                  <a:pt x="290256" y="368006"/>
                  <a:pt x="297018" y="364497"/>
                  <a:pt x="303781" y="364485"/>
                </a:cubicBezTo>
                <a:close/>
                <a:moveTo>
                  <a:pt x="92694" y="364485"/>
                </a:moveTo>
                <a:cubicBezTo>
                  <a:pt x="99434" y="364474"/>
                  <a:pt x="106175" y="367962"/>
                  <a:pt x="109645" y="374981"/>
                </a:cubicBezTo>
                <a:lnTo>
                  <a:pt x="128064" y="412211"/>
                </a:lnTo>
                <a:lnTo>
                  <a:pt x="169173" y="418164"/>
                </a:lnTo>
                <a:cubicBezTo>
                  <a:pt x="184656" y="420386"/>
                  <a:pt x="190885" y="439489"/>
                  <a:pt x="179673" y="450418"/>
                </a:cubicBezTo>
                <a:lnTo>
                  <a:pt x="149953" y="479385"/>
                </a:lnTo>
                <a:lnTo>
                  <a:pt x="156894" y="520258"/>
                </a:lnTo>
                <a:cubicBezTo>
                  <a:pt x="159563" y="535807"/>
                  <a:pt x="143191" y="547358"/>
                  <a:pt x="129488" y="540161"/>
                </a:cubicBezTo>
                <a:lnTo>
                  <a:pt x="92649" y="520880"/>
                </a:lnTo>
                <a:lnTo>
                  <a:pt x="55899" y="540161"/>
                </a:lnTo>
                <a:cubicBezTo>
                  <a:pt x="42107" y="547447"/>
                  <a:pt x="25824" y="535630"/>
                  <a:pt x="28493" y="520258"/>
                </a:cubicBezTo>
                <a:lnTo>
                  <a:pt x="35434" y="479385"/>
                </a:lnTo>
                <a:lnTo>
                  <a:pt x="5714" y="450418"/>
                </a:lnTo>
                <a:cubicBezTo>
                  <a:pt x="-5498" y="439489"/>
                  <a:pt x="731" y="420386"/>
                  <a:pt x="16214" y="418164"/>
                </a:cubicBezTo>
                <a:lnTo>
                  <a:pt x="57323" y="412211"/>
                </a:lnTo>
                <a:lnTo>
                  <a:pt x="75742" y="374981"/>
                </a:lnTo>
                <a:cubicBezTo>
                  <a:pt x="79213" y="368006"/>
                  <a:pt x="85953" y="364497"/>
                  <a:pt x="92694" y="364485"/>
                </a:cubicBezTo>
                <a:close/>
                <a:moveTo>
                  <a:pt x="514886" y="364461"/>
                </a:moveTo>
                <a:cubicBezTo>
                  <a:pt x="513640" y="364461"/>
                  <a:pt x="526192" y="363483"/>
                  <a:pt x="531890" y="374948"/>
                </a:cubicBezTo>
                <a:lnTo>
                  <a:pt x="550317" y="412185"/>
                </a:lnTo>
                <a:lnTo>
                  <a:pt x="591357" y="418139"/>
                </a:lnTo>
                <a:cubicBezTo>
                  <a:pt x="606935" y="420361"/>
                  <a:pt x="613078" y="439468"/>
                  <a:pt x="601861" y="450400"/>
                </a:cubicBezTo>
                <a:lnTo>
                  <a:pt x="572128" y="479372"/>
                </a:lnTo>
                <a:lnTo>
                  <a:pt x="579161" y="520253"/>
                </a:lnTo>
                <a:cubicBezTo>
                  <a:pt x="581831" y="535805"/>
                  <a:pt x="565451" y="547358"/>
                  <a:pt x="551653" y="540160"/>
                </a:cubicBezTo>
                <a:lnTo>
                  <a:pt x="514886" y="520875"/>
                </a:lnTo>
                <a:lnTo>
                  <a:pt x="478120" y="540160"/>
                </a:lnTo>
                <a:cubicBezTo>
                  <a:pt x="464233" y="547447"/>
                  <a:pt x="447942" y="535627"/>
                  <a:pt x="450612" y="520253"/>
                </a:cubicBezTo>
                <a:lnTo>
                  <a:pt x="457645" y="479372"/>
                </a:lnTo>
                <a:lnTo>
                  <a:pt x="427912" y="450400"/>
                </a:lnTo>
                <a:cubicBezTo>
                  <a:pt x="416695" y="439468"/>
                  <a:pt x="422927" y="420361"/>
                  <a:pt x="438416" y="418139"/>
                </a:cubicBezTo>
                <a:lnTo>
                  <a:pt x="479545" y="412185"/>
                </a:lnTo>
                <a:lnTo>
                  <a:pt x="497883" y="374948"/>
                </a:lnTo>
                <a:cubicBezTo>
                  <a:pt x="501088" y="368549"/>
                  <a:pt x="507676" y="364461"/>
                  <a:pt x="514886" y="364461"/>
                </a:cubicBezTo>
                <a:close/>
                <a:moveTo>
                  <a:pt x="303790" y="181283"/>
                </a:moveTo>
                <a:cubicBezTo>
                  <a:pt x="384063" y="181283"/>
                  <a:pt x="449296" y="246442"/>
                  <a:pt x="449296" y="326624"/>
                </a:cubicBezTo>
                <a:cubicBezTo>
                  <a:pt x="449296" y="337025"/>
                  <a:pt x="440842" y="345559"/>
                  <a:pt x="430429" y="345559"/>
                </a:cubicBezTo>
                <a:lnTo>
                  <a:pt x="177240" y="345559"/>
                </a:lnTo>
                <a:cubicBezTo>
                  <a:pt x="166738" y="345559"/>
                  <a:pt x="158284" y="337025"/>
                  <a:pt x="158284" y="326624"/>
                </a:cubicBezTo>
                <a:cubicBezTo>
                  <a:pt x="158284" y="246442"/>
                  <a:pt x="223606" y="181283"/>
                  <a:pt x="303790" y="181283"/>
                </a:cubicBezTo>
                <a:close/>
                <a:moveTo>
                  <a:pt x="303755" y="0"/>
                </a:moveTo>
                <a:cubicBezTo>
                  <a:pt x="347112" y="0"/>
                  <a:pt x="382259" y="35100"/>
                  <a:pt x="382259" y="78398"/>
                </a:cubicBezTo>
                <a:cubicBezTo>
                  <a:pt x="382259" y="121696"/>
                  <a:pt x="347112" y="156796"/>
                  <a:pt x="303755" y="156796"/>
                </a:cubicBezTo>
                <a:cubicBezTo>
                  <a:pt x="260398" y="156796"/>
                  <a:pt x="225251" y="121696"/>
                  <a:pt x="225251" y="78398"/>
                </a:cubicBezTo>
                <a:cubicBezTo>
                  <a:pt x="225251" y="35100"/>
                  <a:pt x="260398" y="0"/>
                  <a:pt x="303755" y="0"/>
                </a:cubicBezTo>
                <a:close/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2056310" scaled="1"/>
          </a:gradFill>
          <a:ln w="254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ym typeface="+mn-lt"/>
            </a:endParaRPr>
          </a:p>
        </p:txBody>
      </p:sp>
      <p:sp>
        <p:nvSpPr>
          <p:cNvPr id="10" name="Rectangle 21">
            <a:extLst>
              <a:ext uri="{FF2B5EF4-FFF2-40B4-BE49-F238E27FC236}">
                <a16:creationId xmlns:a16="http://schemas.microsoft.com/office/drawing/2014/main" id="{321ABC86-D16B-86D7-A624-9BE4A15214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8623" y="3237045"/>
            <a:ext cx="66396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id-ID" sz="2000" noProof="1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92</a:t>
            </a:r>
            <a:r>
              <a:rPr lang="id-ID" altLang="id-ID" sz="2000" noProof="1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  <a:endParaRPr lang="en-US" altLang="id-ID" sz="2000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Rectangle 22">
            <a:extLst>
              <a:ext uri="{FF2B5EF4-FFF2-40B4-BE49-F238E27FC236}">
                <a16:creationId xmlns:a16="http://schemas.microsoft.com/office/drawing/2014/main" id="{2BA6223F-4C61-93FE-9999-00005D95E5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8259" y="3231262"/>
            <a:ext cx="66396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id-ID" sz="2000" noProof="1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83</a:t>
            </a:r>
            <a:r>
              <a:rPr lang="id-ID" altLang="id-ID" sz="2000" noProof="1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  <a:endParaRPr lang="en-US" altLang="id-ID" sz="2000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Rectangle 23">
            <a:extLst>
              <a:ext uri="{FF2B5EF4-FFF2-40B4-BE49-F238E27FC236}">
                <a16:creationId xmlns:a16="http://schemas.microsoft.com/office/drawing/2014/main" id="{3A31F730-A8CD-871A-82A2-A6F406E2F0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49750" y="3247929"/>
            <a:ext cx="66396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id-ID" sz="2000" noProof="1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89</a:t>
            </a:r>
            <a:r>
              <a:rPr lang="id-ID" altLang="id-ID" sz="2000" noProof="1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  <a:endParaRPr lang="en-US" altLang="id-ID" sz="2000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3452A38-1327-AD70-CD71-C5198350301A}"/>
              </a:ext>
            </a:extLst>
          </p:cNvPr>
          <p:cNvGrpSpPr/>
          <p:nvPr/>
        </p:nvGrpSpPr>
        <p:grpSpPr>
          <a:xfrm>
            <a:off x="1522945" y="4033013"/>
            <a:ext cx="2135320" cy="1043752"/>
            <a:chOff x="-232229" y="1858580"/>
            <a:chExt cx="1481325" cy="724076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2F5F38F0-A285-8954-4140-ACFF8577D7F3}"/>
                </a:ext>
              </a:extLst>
            </p:cNvPr>
            <p:cNvSpPr txBox="1"/>
            <p:nvPr/>
          </p:nvSpPr>
          <p:spPr>
            <a:xfrm>
              <a:off x="-232229" y="2053146"/>
              <a:ext cx="1481325" cy="5295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B46B1C88-DA7A-5199-AACA-040D7C5DEC6F}"/>
                </a:ext>
              </a:extLst>
            </p:cNvPr>
            <p:cNvSpPr txBox="1"/>
            <p:nvPr/>
          </p:nvSpPr>
          <p:spPr>
            <a:xfrm>
              <a:off x="-69410" y="1858580"/>
              <a:ext cx="1156899" cy="234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5919E636-1A9B-E768-2B34-7F35CF330AA2}"/>
              </a:ext>
            </a:extLst>
          </p:cNvPr>
          <p:cNvGrpSpPr/>
          <p:nvPr/>
        </p:nvGrpSpPr>
        <p:grpSpPr>
          <a:xfrm>
            <a:off x="5336910" y="4033013"/>
            <a:ext cx="2135320" cy="1043752"/>
            <a:chOff x="-232229" y="1858580"/>
            <a:chExt cx="1481325" cy="724076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F13FCAE6-3F46-8908-F9FA-3464DF22A1E7}"/>
                </a:ext>
              </a:extLst>
            </p:cNvPr>
            <p:cNvSpPr txBox="1"/>
            <p:nvPr/>
          </p:nvSpPr>
          <p:spPr>
            <a:xfrm>
              <a:off x="-232229" y="2053146"/>
              <a:ext cx="1481325" cy="5295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B350825D-F19D-F0FE-6894-A703510C59CF}"/>
                </a:ext>
              </a:extLst>
            </p:cNvPr>
            <p:cNvSpPr txBox="1"/>
            <p:nvPr/>
          </p:nvSpPr>
          <p:spPr>
            <a:xfrm>
              <a:off x="-69410" y="1858580"/>
              <a:ext cx="1156899" cy="234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AFF044BB-87E4-8A55-2A61-28734F4500D9}"/>
              </a:ext>
            </a:extLst>
          </p:cNvPr>
          <p:cNvGrpSpPr/>
          <p:nvPr/>
        </p:nvGrpSpPr>
        <p:grpSpPr>
          <a:xfrm>
            <a:off x="8914072" y="4033013"/>
            <a:ext cx="2135320" cy="1043752"/>
            <a:chOff x="-232229" y="1858580"/>
            <a:chExt cx="1481325" cy="724076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D37E78EB-8D6B-78A6-9396-A9BB2508ACDC}"/>
                </a:ext>
              </a:extLst>
            </p:cNvPr>
            <p:cNvSpPr txBox="1"/>
            <p:nvPr/>
          </p:nvSpPr>
          <p:spPr>
            <a:xfrm>
              <a:off x="-232229" y="2053146"/>
              <a:ext cx="1481325" cy="5295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3BBD818B-7953-F071-72AC-5E18D23872A1}"/>
                </a:ext>
              </a:extLst>
            </p:cNvPr>
            <p:cNvSpPr txBox="1"/>
            <p:nvPr/>
          </p:nvSpPr>
          <p:spPr>
            <a:xfrm>
              <a:off x="-69410" y="1858580"/>
              <a:ext cx="1156899" cy="234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6408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: 剪去对角 18" descr="D:\51PPT模板网\51pptmoban.com\图片001.jpg">
            <a:extLst>
              <a:ext uri="{FF2B5EF4-FFF2-40B4-BE49-F238E27FC236}">
                <a16:creationId xmlns:a16="http://schemas.microsoft.com/office/drawing/2014/main" id="{A4AECACC-6A91-4FDA-5984-BF82D1A09456}"/>
              </a:ext>
            </a:extLst>
          </p:cNvPr>
          <p:cNvSpPr/>
          <p:nvPr/>
        </p:nvSpPr>
        <p:spPr>
          <a:xfrm>
            <a:off x="7063924" y="1348669"/>
            <a:ext cx="5403848" cy="6829119"/>
          </a:xfrm>
          <a:prstGeom prst="snip2DiagRect">
            <a:avLst>
              <a:gd name="adj1" fmla="val 19865"/>
              <a:gd name="adj2" fmla="val 0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" cap="flat">
            <a:noFill/>
            <a:prstDash val="solid"/>
            <a:miter/>
          </a:ln>
        </p:spPr>
        <p:txBody>
          <a:bodyPr lIns="0" rIns="0" rtlCol="0" anchor="ctr"/>
          <a:lstStyle/>
          <a:p>
            <a:pPr algn="ctr" defTabSz="914377"/>
            <a:endParaRPr lang="zh-CN" altLang="en-US" sz="1072" kern="0">
              <a:solidFill>
                <a:schemeClr val="tx1">
                  <a:lumMod val="65000"/>
                  <a:lumOff val="35000"/>
                </a:schemeClr>
              </a:solidFill>
              <a:cs typeface="+mn-ea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302B379-AB18-9B6D-F5D3-0CF9D96C1117}"/>
              </a:ext>
            </a:extLst>
          </p:cNvPr>
          <p:cNvGrpSpPr/>
          <p:nvPr/>
        </p:nvGrpSpPr>
        <p:grpSpPr>
          <a:xfrm>
            <a:off x="4268247" y="274879"/>
            <a:ext cx="3626934" cy="655273"/>
            <a:chOff x="2113458" y="2688812"/>
            <a:chExt cx="3626934" cy="655273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D8DA1DB-B5DB-2C43-A73A-BF2C31F1B0FE}"/>
                </a:ext>
              </a:extLst>
            </p:cNvPr>
            <p:cNvGrpSpPr/>
            <p:nvPr/>
          </p:nvGrpSpPr>
          <p:grpSpPr>
            <a:xfrm>
              <a:off x="2113458" y="2688812"/>
              <a:ext cx="3626934" cy="655273"/>
              <a:chOff x="3105962" y="2790434"/>
              <a:chExt cx="3626934" cy="655273"/>
            </a:xfrm>
          </p:grpSpPr>
          <p:sp>
            <p:nvSpPr>
              <p:cNvPr id="15" name="矩形: 剪去对角 14">
                <a:extLst>
                  <a:ext uri="{FF2B5EF4-FFF2-40B4-BE49-F238E27FC236}">
                    <a16:creationId xmlns:a16="http://schemas.microsoft.com/office/drawing/2014/main" id="{A20B7A3D-FC6C-BEEE-3014-74116C77376D}"/>
                  </a:ext>
                </a:extLst>
              </p:cNvPr>
              <p:cNvSpPr/>
              <p:nvPr/>
            </p:nvSpPr>
            <p:spPr>
              <a:xfrm>
                <a:off x="3173248" y="2867110"/>
                <a:ext cx="3559648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127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矩形: 剪去对角 15">
                <a:extLst>
                  <a:ext uri="{FF2B5EF4-FFF2-40B4-BE49-F238E27FC236}">
                    <a16:creationId xmlns:a16="http://schemas.microsoft.com/office/drawing/2014/main" id="{CAD49AF5-7A48-94D2-3ADA-06414E58EA69}"/>
                  </a:ext>
                </a:extLst>
              </p:cNvPr>
              <p:cNvSpPr/>
              <p:nvPr/>
            </p:nvSpPr>
            <p:spPr>
              <a:xfrm>
                <a:off x="3105962" y="2790434"/>
                <a:ext cx="3550511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254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77EEBD14-3D06-A5EE-4D81-A9E28F19C3D1}"/>
                  </a:ext>
                </a:extLst>
              </p:cNvPr>
              <p:cNvSpPr txBox="1"/>
              <p:nvPr/>
            </p:nvSpPr>
            <p:spPr>
              <a:xfrm>
                <a:off x="4510111" y="2952629"/>
                <a:ext cx="155042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FF7F00"/>
                    </a:solidFill>
                    <a:latin typeface="+mn-ea"/>
                  </a:rPr>
                  <a:t>工作成果展示</a:t>
                </a:r>
              </a:p>
            </p:txBody>
          </p:sp>
        </p:grp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B8A15B9-8EF4-AFE3-1A96-E67CED5D0F38}"/>
                </a:ext>
              </a:extLst>
            </p:cNvPr>
            <p:cNvSpPr/>
            <p:nvPr/>
          </p:nvSpPr>
          <p:spPr>
            <a:xfrm>
              <a:off x="2189150" y="2763036"/>
              <a:ext cx="940535" cy="578597"/>
            </a:xfrm>
            <a:custGeom>
              <a:avLst/>
              <a:gdLst>
                <a:gd name="connsiteX0" fmla="*/ 289299 w 940535"/>
                <a:gd name="connsiteY0" fmla="*/ 0 h 578597"/>
                <a:gd name="connsiteX1" fmla="*/ 940535 w 940535"/>
                <a:gd name="connsiteY1" fmla="*/ 0 h 578597"/>
                <a:gd name="connsiteX2" fmla="*/ 940535 w 940535"/>
                <a:gd name="connsiteY2" fmla="*/ 289299 h 578597"/>
                <a:gd name="connsiteX3" fmla="*/ 651237 w 940535"/>
                <a:gd name="connsiteY3" fmla="*/ 578597 h 578597"/>
                <a:gd name="connsiteX4" fmla="*/ 0 w 940535"/>
                <a:gd name="connsiteY4" fmla="*/ 578597 h 578597"/>
                <a:gd name="connsiteX5" fmla="*/ 0 w 940535"/>
                <a:gd name="connsiteY5" fmla="*/ 289299 h 57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0535" h="578597">
                  <a:moveTo>
                    <a:pt x="289299" y="0"/>
                  </a:moveTo>
                  <a:lnTo>
                    <a:pt x="940535" y="0"/>
                  </a:lnTo>
                  <a:lnTo>
                    <a:pt x="940535" y="289299"/>
                  </a:lnTo>
                  <a:lnTo>
                    <a:pt x="651237" y="578597"/>
                  </a:lnTo>
                  <a:lnTo>
                    <a:pt x="0" y="578597"/>
                  </a:lnTo>
                  <a:lnTo>
                    <a:pt x="0" y="289299"/>
                  </a:lnTo>
                  <a:close/>
                </a:path>
              </a:pathLst>
            </a:custGeom>
            <a:solidFill>
              <a:srgbClr val="FF7F00"/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427CB9E-0356-0638-2F2D-23AB6C884B69}"/>
                </a:ext>
              </a:extLst>
            </p:cNvPr>
            <p:cNvSpPr txBox="1"/>
            <p:nvPr/>
          </p:nvSpPr>
          <p:spPr>
            <a:xfrm>
              <a:off x="2276097" y="2758107"/>
              <a:ext cx="77617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44B17980-2ACB-0BAA-C5A6-D0689AC64B02}"/>
              </a:ext>
            </a:extLst>
          </p:cNvPr>
          <p:cNvSpPr/>
          <p:nvPr/>
        </p:nvSpPr>
        <p:spPr>
          <a:xfrm>
            <a:off x="864131" y="3802743"/>
            <a:ext cx="7929177" cy="2038495"/>
          </a:xfrm>
          <a:prstGeom prst="rect">
            <a:avLst/>
          </a:pr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2056310" scaled="1"/>
          </a:gradFill>
          <a:ln w="254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E346344-82A3-5FD5-5F95-1FBFD34E645F}"/>
              </a:ext>
            </a:extLst>
          </p:cNvPr>
          <p:cNvGrpSpPr/>
          <p:nvPr/>
        </p:nvGrpSpPr>
        <p:grpSpPr>
          <a:xfrm>
            <a:off x="874713" y="1674249"/>
            <a:ext cx="2274887" cy="482600"/>
            <a:chOff x="5284475" y="1468101"/>
            <a:chExt cx="2274887" cy="482600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BB943383-6687-0DF8-FA14-D1ED597E2EDB}"/>
                </a:ext>
              </a:extLst>
            </p:cNvPr>
            <p:cNvSpPr/>
            <p:nvPr/>
          </p:nvSpPr>
          <p:spPr>
            <a:xfrm>
              <a:off x="5284475" y="1468101"/>
              <a:ext cx="2274887" cy="482600"/>
            </a:xfrm>
            <a:custGeom>
              <a:avLst/>
              <a:gdLst>
                <a:gd name="connsiteX0" fmla="*/ 0 w 2274887"/>
                <a:gd name="connsiteY0" fmla="*/ 0 h 482600"/>
                <a:gd name="connsiteX1" fmla="*/ 2033587 w 2274887"/>
                <a:gd name="connsiteY1" fmla="*/ 0 h 482600"/>
                <a:gd name="connsiteX2" fmla="*/ 2274887 w 2274887"/>
                <a:gd name="connsiteY2" fmla="*/ 241300 h 482600"/>
                <a:gd name="connsiteX3" fmla="*/ 2033587 w 2274887"/>
                <a:gd name="connsiteY3" fmla="*/ 482600 h 482600"/>
                <a:gd name="connsiteX4" fmla="*/ 0 w 2274887"/>
                <a:gd name="connsiteY4" fmla="*/ 482600 h 482600"/>
                <a:gd name="connsiteX5" fmla="*/ 0 w 2274887"/>
                <a:gd name="connsiteY5" fmla="*/ 0 h 48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4887" h="482600">
                  <a:moveTo>
                    <a:pt x="0" y="0"/>
                  </a:moveTo>
                  <a:lnTo>
                    <a:pt x="2033587" y="0"/>
                  </a:lnTo>
                  <a:cubicBezTo>
                    <a:pt x="2166853" y="0"/>
                    <a:pt x="2274887" y="108034"/>
                    <a:pt x="2274887" y="241300"/>
                  </a:cubicBezTo>
                  <a:cubicBezTo>
                    <a:pt x="2274887" y="374566"/>
                    <a:pt x="2166853" y="482600"/>
                    <a:pt x="2033587" y="482600"/>
                  </a:cubicBezTo>
                  <a:lnTo>
                    <a:pt x="0" y="48260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FCC00"/>
                </a:gs>
                <a:gs pos="50000">
                  <a:srgbClr val="FF9C00"/>
                </a:gs>
                <a:gs pos="100000">
                  <a:srgbClr val="FF6C00"/>
                </a:gs>
              </a:gsLst>
              <a:lin ang="2056310" scaled="1"/>
            </a:gradFill>
            <a:ln w="254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5BBDF76-93FB-75B7-40D6-8AB5D13DB041}"/>
                </a:ext>
              </a:extLst>
            </p:cNvPr>
            <p:cNvSpPr txBox="1"/>
            <p:nvPr/>
          </p:nvSpPr>
          <p:spPr>
            <a:xfrm>
              <a:off x="5780994" y="1549174"/>
              <a:ext cx="16386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557A5B48-C78E-17B0-D23A-516509231FDD}"/>
              </a:ext>
            </a:extLst>
          </p:cNvPr>
          <p:cNvSpPr txBox="1"/>
          <p:nvPr/>
        </p:nvSpPr>
        <p:spPr>
          <a:xfrm>
            <a:off x="864131" y="2278475"/>
            <a:ext cx="2735412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000" dirty="0">
                <a:sym typeface="HarmonyOS Sans SC Light" panose="00000400000000000000" pitchFamily="2" charset="-122"/>
              </a:rPr>
              <a:t>……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9B7A6DA-1AE8-36B4-5A9A-374CB54BBB6A}"/>
              </a:ext>
            </a:extLst>
          </p:cNvPr>
          <p:cNvGrpSpPr/>
          <p:nvPr/>
        </p:nvGrpSpPr>
        <p:grpSpPr>
          <a:xfrm>
            <a:off x="3964027" y="1674249"/>
            <a:ext cx="2274887" cy="482600"/>
            <a:chOff x="5284475" y="1468101"/>
            <a:chExt cx="2274887" cy="482600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9FBE20E-3F6B-1B3C-4065-0AAC2EB3569F}"/>
                </a:ext>
              </a:extLst>
            </p:cNvPr>
            <p:cNvSpPr/>
            <p:nvPr/>
          </p:nvSpPr>
          <p:spPr>
            <a:xfrm>
              <a:off x="5284475" y="1468101"/>
              <a:ext cx="2274887" cy="482600"/>
            </a:xfrm>
            <a:custGeom>
              <a:avLst/>
              <a:gdLst>
                <a:gd name="connsiteX0" fmla="*/ 0 w 2274887"/>
                <a:gd name="connsiteY0" fmla="*/ 0 h 482600"/>
                <a:gd name="connsiteX1" fmla="*/ 2033587 w 2274887"/>
                <a:gd name="connsiteY1" fmla="*/ 0 h 482600"/>
                <a:gd name="connsiteX2" fmla="*/ 2274887 w 2274887"/>
                <a:gd name="connsiteY2" fmla="*/ 241300 h 482600"/>
                <a:gd name="connsiteX3" fmla="*/ 2033587 w 2274887"/>
                <a:gd name="connsiteY3" fmla="*/ 482600 h 482600"/>
                <a:gd name="connsiteX4" fmla="*/ 0 w 2274887"/>
                <a:gd name="connsiteY4" fmla="*/ 482600 h 482600"/>
                <a:gd name="connsiteX5" fmla="*/ 0 w 2274887"/>
                <a:gd name="connsiteY5" fmla="*/ 0 h 48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4887" h="482600">
                  <a:moveTo>
                    <a:pt x="0" y="0"/>
                  </a:moveTo>
                  <a:lnTo>
                    <a:pt x="2033587" y="0"/>
                  </a:lnTo>
                  <a:cubicBezTo>
                    <a:pt x="2166853" y="0"/>
                    <a:pt x="2274887" y="108034"/>
                    <a:pt x="2274887" y="241300"/>
                  </a:cubicBezTo>
                  <a:cubicBezTo>
                    <a:pt x="2274887" y="374566"/>
                    <a:pt x="2166853" y="482600"/>
                    <a:pt x="2033587" y="482600"/>
                  </a:cubicBezTo>
                  <a:lnTo>
                    <a:pt x="0" y="48260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FCC00"/>
                </a:gs>
                <a:gs pos="50000">
                  <a:srgbClr val="FF9C00"/>
                </a:gs>
                <a:gs pos="100000">
                  <a:srgbClr val="FF6C00"/>
                </a:gs>
              </a:gsLst>
              <a:lin ang="2056310" scaled="1"/>
            </a:gradFill>
            <a:ln w="254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C0181A4-710D-0AE6-3544-38A8E9274AF0}"/>
                </a:ext>
              </a:extLst>
            </p:cNvPr>
            <p:cNvSpPr txBox="1"/>
            <p:nvPr/>
          </p:nvSpPr>
          <p:spPr>
            <a:xfrm>
              <a:off x="5780994" y="1549174"/>
              <a:ext cx="16386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C660BC39-1ECC-FD7B-7245-470AFDF65468}"/>
              </a:ext>
            </a:extLst>
          </p:cNvPr>
          <p:cNvSpPr txBox="1"/>
          <p:nvPr/>
        </p:nvSpPr>
        <p:spPr>
          <a:xfrm>
            <a:off x="3953445" y="2278475"/>
            <a:ext cx="2735412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000" dirty="0"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DAB8B33-D156-5A7F-478C-1362F833BAFC}"/>
              </a:ext>
            </a:extLst>
          </p:cNvPr>
          <p:cNvSpPr txBox="1"/>
          <p:nvPr/>
        </p:nvSpPr>
        <p:spPr>
          <a:xfrm>
            <a:off x="864131" y="2963017"/>
            <a:ext cx="2735412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000" dirty="0"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40321D5-1842-742E-5C5D-E23CCD60FA35}"/>
              </a:ext>
            </a:extLst>
          </p:cNvPr>
          <p:cNvSpPr txBox="1"/>
          <p:nvPr/>
        </p:nvSpPr>
        <p:spPr>
          <a:xfrm>
            <a:off x="3953445" y="2963017"/>
            <a:ext cx="2735412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000" dirty="0"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7D5EE3A-5F64-BBAF-6B06-12BD0F66BA32}"/>
              </a:ext>
            </a:extLst>
          </p:cNvPr>
          <p:cNvSpPr txBox="1"/>
          <p:nvPr/>
        </p:nvSpPr>
        <p:spPr>
          <a:xfrm>
            <a:off x="1322699" y="4271812"/>
            <a:ext cx="7012039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2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sz="1200" dirty="0">
              <a:solidFill>
                <a:schemeClr val="bg1"/>
              </a:solidFill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690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D302B379-AB18-9B6D-F5D3-0CF9D96C1117}"/>
              </a:ext>
            </a:extLst>
          </p:cNvPr>
          <p:cNvGrpSpPr/>
          <p:nvPr/>
        </p:nvGrpSpPr>
        <p:grpSpPr>
          <a:xfrm>
            <a:off x="4268247" y="274879"/>
            <a:ext cx="3626934" cy="655273"/>
            <a:chOff x="2113458" y="2688812"/>
            <a:chExt cx="3626934" cy="655273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D8DA1DB-B5DB-2C43-A73A-BF2C31F1B0FE}"/>
                </a:ext>
              </a:extLst>
            </p:cNvPr>
            <p:cNvGrpSpPr/>
            <p:nvPr/>
          </p:nvGrpSpPr>
          <p:grpSpPr>
            <a:xfrm>
              <a:off x="2113458" y="2688812"/>
              <a:ext cx="3626934" cy="655273"/>
              <a:chOff x="3105962" y="2790434"/>
              <a:chExt cx="3626934" cy="655273"/>
            </a:xfrm>
          </p:grpSpPr>
          <p:sp>
            <p:nvSpPr>
              <p:cNvPr id="15" name="矩形: 剪去对角 14">
                <a:extLst>
                  <a:ext uri="{FF2B5EF4-FFF2-40B4-BE49-F238E27FC236}">
                    <a16:creationId xmlns:a16="http://schemas.microsoft.com/office/drawing/2014/main" id="{A20B7A3D-FC6C-BEEE-3014-74116C77376D}"/>
                  </a:ext>
                </a:extLst>
              </p:cNvPr>
              <p:cNvSpPr/>
              <p:nvPr/>
            </p:nvSpPr>
            <p:spPr>
              <a:xfrm>
                <a:off x="3173248" y="2867110"/>
                <a:ext cx="3559648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127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矩形: 剪去对角 15">
                <a:extLst>
                  <a:ext uri="{FF2B5EF4-FFF2-40B4-BE49-F238E27FC236}">
                    <a16:creationId xmlns:a16="http://schemas.microsoft.com/office/drawing/2014/main" id="{CAD49AF5-7A48-94D2-3ADA-06414E58EA69}"/>
                  </a:ext>
                </a:extLst>
              </p:cNvPr>
              <p:cNvSpPr/>
              <p:nvPr/>
            </p:nvSpPr>
            <p:spPr>
              <a:xfrm>
                <a:off x="3105962" y="2790434"/>
                <a:ext cx="3550511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254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77EEBD14-3D06-A5EE-4D81-A9E28F19C3D1}"/>
                  </a:ext>
                </a:extLst>
              </p:cNvPr>
              <p:cNvSpPr txBox="1"/>
              <p:nvPr/>
            </p:nvSpPr>
            <p:spPr>
              <a:xfrm>
                <a:off x="4510111" y="2952629"/>
                <a:ext cx="155042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FF7F00"/>
                    </a:solidFill>
                    <a:latin typeface="+mn-ea"/>
                  </a:rPr>
                  <a:t>工作成果展示</a:t>
                </a:r>
              </a:p>
            </p:txBody>
          </p:sp>
        </p:grp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B8A15B9-8EF4-AFE3-1A96-E67CED5D0F38}"/>
                </a:ext>
              </a:extLst>
            </p:cNvPr>
            <p:cNvSpPr/>
            <p:nvPr/>
          </p:nvSpPr>
          <p:spPr>
            <a:xfrm>
              <a:off x="2189150" y="2763036"/>
              <a:ext cx="940535" cy="578597"/>
            </a:xfrm>
            <a:custGeom>
              <a:avLst/>
              <a:gdLst>
                <a:gd name="connsiteX0" fmla="*/ 289299 w 940535"/>
                <a:gd name="connsiteY0" fmla="*/ 0 h 578597"/>
                <a:gd name="connsiteX1" fmla="*/ 940535 w 940535"/>
                <a:gd name="connsiteY1" fmla="*/ 0 h 578597"/>
                <a:gd name="connsiteX2" fmla="*/ 940535 w 940535"/>
                <a:gd name="connsiteY2" fmla="*/ 289299 h 578597"/>
                <a:gd name="connsiteX3" fmla="*/ 651237 w 940535"/>
                <a:gd name="connsiteY3" fmla="*/ 578597 h 578597"/>
                <a:gd name="connsiteX4" fmla="*/ 0 w 940535"/>
                <a:gd name="connsiteY4" fmla="*/ 578597 h 578597"/>
                <a:gd name="connsiteX5" fmla="*/ 0 w 940535"/>
                <a:gd name="connsiteY5" fmla="*/ 289299 h 57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0535" h="578597">
                  <a:moveTo>
                    <a:pt x="289299" y="0"/>
                  </a:moveTo>
                  <a:lnTo>
                    <a:pt x="940535" y="0"/>
                  </a:lnTo>
                  <a:lnTo>
                    <a:pt x="940535" y="289299"/>
                  </a:lnTo>
                  <a:lnTo>
                    <a:pt x="651237" y="578597"/>
                  </a:lnTo>
                  <a:lnTo>
                    <a:pt x="0" y="578597"/>
                  </a:lnTo>
                  <a:lnTo>
                    <a:pt x="0" y="289299"/>
                  </a:lnTo>
                  <a:close/>
                </a:path>
              </a:pathLst>
            </a:custGeom>
            <a:solidFill>
              <a:srgbClr val="FF7F00"/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427CB9E-0356-0638-2F2D-23AB6C884B69}"/>
                </a:ext>
              </a:extLst>
            </p:cNvPr>
            <p:cNvSpPr txBox="1"/>
            <p:nvPr/>
          </p:nvSpPr>
          <p:spPr>
            <a:xfrm>
              <a:off x="2276097" y="2758107"/>
              <a:ext cx="77617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2" name="椭圆 1" descr="D:\51PPT模板网\51pptmoban.com\图片001.jpg">
            <a:extLst>
              <a:ext uri="{FF2B5EF4-FFF2-40B4-BE49-F238E27FC236}">
                <a16:creationId xmlns:a16="http://schemas.microsoft.com/office/drawing/2014/main" id="{3E6CDF23-1C2C-097F-60A8-96F073538CD1}"/>
              </a:ext>
            </a:extLst>
          </p:cNvPr>
          <p:cNvSpPr/>
          <p:nvPr/>
        </p:nvSpPr>
        <p:spPr>
          <a:xfrm>
            <a:off x="4440810" y="1970034"/>
            <a:ext cx="3353362" cy="3353362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rtlCol="0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9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任意多边形 44">
            <a:extLst>
              <a:ext uri="{FF2B5EF4-FFF2-40B4-BE49-F238E27FC236}">
                <a16:creationId xmlns:a16="http://schemas.microsoft.com/office/drawing/2014/main" id="{8A4D88C5-9A02-4FD7-A39B-4526CBE26820}"/>
              </a:ext>
            </a:extLst>
          </p:cNvPr>
          <p:cNvSpPr/>
          <p:nvPr/>
        </p:nvSpPr>
        <p:spPr>
          <a:xfrm>
            <a:off x="4162425" y="1713140"/>
            <a:ext cx="3867150" cy="3867150"/>
          </a:xfrm>
          <a:custGeom>
            <a:avLst/>
            <a:gdLst>
              <a:gd name="connsiteX0" fmla="*/ 1943894 w 3867150"/>
              <a:gd name="connsiteY0" fmla="*/ 352426 h 3867150"/>
              <a:gd name="connsiteX1" fmla="*/ 362744 w 3867150"/>
              <a:gd name="connsiteY1" fmla="*/ 1933576 h 3867150"/>
              <a:gd name="connsiteX2" fmla="*/ 1943894 w 3867150"/>
              <a:gd name="connsiteY2" fmla="*/ 3514726 h 3867150"/>
              <a:gd name="connsiteX3" fmla="*/ 3525044 w 3867150"/>
              <a:gd name="connsiteY3" fmla="*/ 1933576 h 3867150"/>
              <a:gd name="connsiteX4" fmla="*/ 1943894 w 3867150"/>
              <a:gd name="connsiteY4" fmla="*/ 352426 h 3867150"/>
              <a:gd name="connsiteX5" fmla="*/ 1933575 w 3867150"/>
              <a:gd name="connsiteY5" fmla="*/ 0 h 3867150"/>
              <a:gd name="connsiteX6" fmla="*/ 3867150 w 3867150"/>
              <a:gd name="connsiteY6" fmla="*/ 1933575 h 3867150"/>
              <a:gd name="connsiteX7" fmla="*/ 1933575 w 3867150"/>
              <a:gd name="connsiteY7" fmla="*/ 3867150 h 3867150"/>
              <a:gd name="connsiteX8" fmla="*/ 0 w 3867150"/>
              <a:gd name="connsiteY8" fmla="*/ 1933575 h 3867150"/>
              <a:gd name="connsiteX9" fmla="*/ 1933575 w 3867150"/>
              <a:gd name="connsiteY9" fmla="*/ 0 h 386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67150" h="3867150">
                <a:moveTo>
                  <a:pt x="1943894" y="352426"/>
                </a:moveTo>
                <a:cubicBezTo>
                  <a:pt x="1070649" y="352426"/>
                  <a:pt x="362744" y="1060331"/>
                  <a:pt x="362744" y="1933576"/>
                </a:cubicBezTo>
                <a:cubicBezTo>
                  <a:pt x="362744" y="2806821"/>
                  <a:pt x="1070649" y="3514726"/>
                  <a:pt x="1943894" y="3514726"/>
                </a:cubicBezTo>
                <a:cubicBezTo>
                  <a:pt x="2817139" y="3514726"/>
                  <a:pt x="3525044" y="2806821"/>
                  <a:pt x="3525044" y="1933576"/>
                </a:cubicBezTo>
                <a:cubicBezTo>
                  <a:pt x="3525044" y="1060331"/>
                  <a:pt x="2817139" y="352426"/>
                  <a:pt x="1943894" y="352426"/>
                </a:cubicBezTo>
                <a:close/>
                <a:moveTo>
                  <a:pt x="1933575" y="0"/>
                </a:moveTo>
                <a:cubicBezTo>
                  <a:pt x="3001459" y="0"/>
                  <a:pt x="3867150" y="865691"/>
                  <a:pt x="3867150" y="1933575"/>
                </a:cubicBezTo>
                <a:cubicBezTo>
                  <a:pt x="3867150" y="3001459"/>
                  <a:pt x="3001459" y="3867150"/>
                  <a:pt x="1933575" y="3867150"/>
                </a:cubicBezTo>
                <a:cubicBezTo>
                  <a:pt x="865691" y="3867150"/>
                  <a:pt x="0" y="3001459"/>
                  <a:pt x="0" y="1933575"/>
                </a:cubicBezTo>
                <a:cubicBezTo>
                  <a:pt x="0" y="865691"/>
                  <a:pt x="865691" y="0"/>
                  <a:pt x="1933575" y="0"/>
                </a:cubicBezTo>
                <a:close/>
              </a:path>
            </a:pathLst>
          </a:custGeom>
          <a:solidFill>
            <a:schemeClr val="bg1"/>
          </a:solidFill>
          <a:ln w="2540" cap="flat">
            <a:solidFill>
              <a:srgbClr val="FF7F00"/>
            </a:solidFill>
            <a:prstDash val="solid"/>
            <a:miter/>
          </a:ln>
        </p:spPr>
        <p:txBody>
          <a:bodyPr lIns="0" rIns="0" rtlCol="0" anchor="ctr"/>
          <a:lstStyle/>
          <a:p>
            <a:pPr algn="ctr" defTabSz="914377"/>
            <a:endParaRPr lang="zh-CN" altLang="en-US" sz="1072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08C31B1-26B9-35EE-C187-38EE8637F780}"/>
              </a:ext>
            </a:extLst>
          </p:cNvPr>
          <p:cNvGrpSpPr/>
          <p:nvPr/>
        </p:nvGrpSpPr>
        <p:grpSpPr>
          <a:xfrm>
            <a:off x="3927825" y="1991716"/>
            <a:ext cx="4336350" cy="3306103"/>
            <a:chOff x="3576703" y="2019130"/>
            <a:chExt cx="4906828" cy="3741045"/>
          </a:xfrm>
          <a:solidFill>
            <a:sysClr val="windowText" lastClr="000000">
              <a:lumMod val="50000"/>
              <a:lumOff val="50000"/>
            </a:sysClr>
          </a:solidFill>
        </p:grpSpPr>
        <p:sp>
          <p:nvSpPr>
            <p:cNvPr id="5" name="燕尾形 46">
              <a:extLst>
                <a:ext uri="{FF2B5EF4-FFF2-40B4-BE49-F238E27FC236}">
                  <a16:creationId xmlns:a16="http://schemas.microsoft.com/office/drawing/2014/main" id="{152A8BA8-E841-DF84-14FF-833874DF3013}"/>
                </a:ext>
              </a:extLst>
            </p:cNvPr>
            <p:cNvSpPr/>
            <p:nvPr/>
          </p:nvSpPr>
          <p:spPr>
            <a:xfrm rot="19415824">
              <a:off x="7880248" y="2019130"/>
              <a:ext cx="571168" cy="571168"/>
            </a:xfrm>
            <a:prstGeom prst="chevron">
              <a:avLst/>
            </a:prstGeom>
            <a:gradFill>
              <a:gsLst>
                <a:gs pos="0">
                  <a:srgbClr val="FFCC00"/>
                </a:gs>
                <a:gs pos="50000">
                  <a:srgbClr val="FF9C00"/>
                </a:gs>
                <a:gs pos="100000">
                  <a:srgbClr val="FF6C00"/>
                </a:gs>
              </a:gsLst>
              <a:lin ang="2056310" scaled="1"/>
            </a:gradFill>
            <a:ln w="254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6" name="燕尾形 47">
              <a:extLst>
                <a:ext uri="{FF2B5EF4-FFF2-40B4-BE49-F238E27FC236}">
                  <a16:creationId xmlns:a16="http://schemas.microsoft.com/office/drawing/2014/main" id="{29D3C36D-60C9-4E02-7B4F-C9C209A19398}"/>
                </a:ext>
              </a:extLst>
            </p:cNvPr>
            <p:cNvSpPr/>
            <p:nvPr/>
          </p:nvSpPr>
          <p:spPr>
            <a:xfrm rot="2184176" flipH="1">
              <a:off x="3576703" y="2039051"/>
              <a:ext cx="571168" cy="571168"/>
            </a:xfrm>
            <a:prstGeom prst="chevron">
              <a:avLst/>
            </a:prstGeom>
            <a:gradFill>
              <a:gsLst>
                <a:gs pos="0">
                  <a:srgbClr val="FFCC00"/>
                </a:gs>
                <a:gs pos="50000">
                  <a:srgbClr val="FF9C00"/>
                </a:gs>
                <a:gs pos="100000">
                  <a:srgbClr val="FF6C00"/>
                </a:gs>
              </a:gsLst>
              <a:lin ang="2056310" scaled="1"/>
            </a:gradFill>
            <a:ln w="254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7" name="燕尾形 48">
              <a:extLst>
                <a:ext uri="{FF2B5EF4-FFF2-40B4-BE49-F238E27FC236}">
                  <a16:creationId xmlns:a16="http://schemas.microsoft.com/office/drawing/2014/main" id="{367F7BCA-6F74-B25F-B91B-DD9BEE4D1DAF}"/>
                </a:ext>
              </a:extLst>
            </p:cNvPr>
            <p:cNvSpPr/>
            <p:nvPr/>
          </p:nvSpPr>
          <p:spPr>
            <a:xfrm rot="2184176" flipV="1">
              <a:off x="7912363" y="5189007"/>
              <a:ext cx="571168" cy="571168"/>
            </a:xfrm>
            <a:prstGeom prst="chevron">
              <a:avLst/>
            </a:prstGeom>
            <a:gradFill>
              <a:gsLst>
                <a:gs pos="0">
                  <a:srgbClr val="FFCC00"/>
                </a:gs>
                <a:gs pos="50000">
                  <a:srgbClr val="FF9C00"/>
                </a:gs>
                <a:gs pos="100000">
                  <a:srgbClr val="FF6C00"/>
                </a:gs>
              </a:gsLst>
              <a:lin ang="2056310" scaled="1"/>
            </a:gradFill>
            <a:ln w="254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8" name="燕尾形 49">
              <a:extLst>
                <a:ext uri="{FF2B5EF4-FFF2-40B4-BE49-F238E27FC236}">
                  <a16:creationId xmlns:a16="http://schemas.microsoft.com/office/drawing/2014/main" id="{4468A38F-2C4E-28CF-D598-A4B7E97D66DE}"/>
                </a:ext>
              </a:extLst>
            </p:cNvPr>
            <p:cNvSpPr/>
            <p:nvPr/>
          </p:nvSpPr>
          <p:spPr>
            <a:xfrm rot="19415824" flipH="1" flipV="1">
              <a:off x="3582686" y="5169087"/>
              <a:ext cx="571168" cy="571168"/>
            </a:xfrm>
            <a:prstGeom prst="chevron">
              <a:avLst/>
            </a:prstGeom>
            <a:gradFill>
              <a:gsLst>
                <a:gs pos="0">
                  <a:srgbClr val="FFCC00"/>
                </a:gs>
                <a:gs pos="50000">
                  <a:srgbClr val="FF9C00"/>
                </a:gs>
                <a:gs pos="100000">
                  <a:srgbClr val="FF6C00"/>
                </a:gs>
              </a:gsLst>
              <a:lin ang="2056310" scaled="1"/>
            </a:gradFill>
            <a:ln w="254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11262D68-3ED8-AD18-BA57-3D1094FC74E2}"/>
              </a:ext>
            </a:extLst>
          </p:cNvPr>
          <p:cNvGrpSpPr/>
          <p:nvPr/>
        </p:nvGrpSpPr>
        <p:grpSpPr>
          <a:xfrm>
            <a:off x="8359418" y="1970034"/>
            <a:ext cx="2966425" cy="874578"/>
            <a:chOff x="283598" y="1848478"/>
            <a:chExt cx="2966425" cy="874578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5899EA06-9637-678A-26EC-9B18705DFBA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0C59CBD-367C-D2F9-CF74-1E8B644F1DBD}"/>
                </a:ext>
              </a:extLst>
            </p:cNvPr>
            <p:cNvSpPr txBox="1"/>
            <p:nvPr/>
          </p:nvSpPr>
          <p:spPr>
            <a:xfrm>
              <a:off x="283599" y="184847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E48CEA9-33EE-B2F8-3186-1A94B20ADD27}"/>
              </a:ext>
            </a:extLst>
          </p:cNvPr>
          <p:cNvGrpSpPr/>
          <p:nvPr/>
        </p:nvGrpSpPr>
        <p:grpSpPr>
          <a:xfrm>
            <a:off x="860870" y="1970034"/>
            <a:ext cx="2977972" cy="874578"/>
            <a:chOff x="283598" y="1848478"/>
            <a:chExt cx="2977972" cy="874578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66F2D45-6C55-8E8E-109D-A326A2BB1EA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10EB2B2-3169-9DF6-CDD9-2ADF1D50B516}"/>
                </a:ext>
              </a:extLst>
            </p:cNvPr>
            <p:cNvSpPr txBox="1"/>
            <p:nvPr/>
          </p:nvSpPr>
          <p:spPr>
            <a:xfrm>
              <a:off x="1026003" y="184847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2DD8387-E3A5-A619-BB7E-7E9E75351807}"/>
              </a:ext>
            </a:extLst>
          </p:cNvPr>
          <p:cNvGrpSpPr/>
          <p:nvPr/>
        </p:nvGrpSpPr>
        <p:grpSpPr>
          <a:xfrm>
            <a:off x="8359418" y="4674922"/>
            <a:ext cx="2966425" cy="874578"/>
            <a:chOff x="283598" y="1848478"/>
            <a:chExt cx="2966425" cy="874578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91489F5-9468-F9DE-8A49-9F6E0E9E775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481D4AF-29FC-80B4-0157-5FF618605AB4}"/>
                </a:ext>
              </a:extLst>
            </p:cNvPr>
            <p:cNvSpPr txBox="1"/>
            <p:nvPr/>
          </p:nvSpPr>
          <p:spPr>
            <a:xfrm>
              <a:off x="283599" y="184847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5E71C63-BCC4-F35D-1902-FFE301CFF057}"/>
              </a:ext>
            </a:extLst>
          </p:cNvPr>
          <p:cNvGrpSpPr/>
          <p:nvPr/>
        </p:nvGrpSpPr>
        <p:grpSpPr>
          <a:xfrm>
            <a:off x="860870" y="4674922"/>
            <a:ext cx="2977972" cy="874578"/>
            <a:chOff x="283598" y="1848478"/>
            <a:chExt cx="2977972" cy="874578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5B8A710-866E-5B69-1B8F-E62DB2041BB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7649A34-4BFB-F02F-4400-B8BBF49C044B}"/>
                </a:ext>
              </a:extLst>
            </p:cNvPr>
            <p:cNvSpPr txBox="1"/>
            <p:nvPr/>
          </p:nvSpPr>
          <p:spPr>
            <a:xfrm>
              <a:off x="1026003" y="184847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90577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任意多边形: 形状 359">
            <a:extLst>
              <a:ext uri="{FF2B5EF4-FFF2-40B4-BE49-F238E27FC236}">
                <a16:creationId xmlns:a16="http://schemas.microsoft.com/office/drawing/2014/main" id="{471F4B3D-9439-0C58-C170-2C13C0C35F93}"/>
              </a:ext>
            </a:extLst>
          </p:cNvPr>
          <p:cNvSpPr/>
          <p:nvPr/>
        </p:nvSpPr>
        <p:spPr>
          <a:xfrm>
            <a:off x="0" y="1"/>
            <a:ext cx="4059236" cy="3035904"/>
          </a:xfrm>
          <a:custGeom>
            <a:avLst/>
            <a:gdLst>
              <a:gd name="connsiteX0" fmla="*/ 157 w 4059236"/>
              <a:gd name="connsiteY0" fmla="*/ -33 h 3035904"/>
              <a:gd name="connsiteX1" fmla="*/ 157 w 4059236"/>
              <a:gd name="connsiteY1" fmla="*/ 3035872 h 3035904"/>
              <a:gd name="connsiteX2" fmla="*/ 571250 w 4059236"/>
              <a:gd name="connsiteY2" fmla="*/ 2817849 h 3035904"/>
              <a:gd name="connsiteX3" fmla="*/ 1556552 w 4059236"/>
              <a:gd name="connsiteY3" fmla="*/ 1746232 h 3035904"/>
              <a:gd name="connsiteX4" fmla="*/ 3316603 w 4059236"/>
              <a:gd name="connsiteY4" fmla="*/ 1218572 h 3035904"/>
              <a:gd name="connsiteX5" fmla="*/ 4048847 w 4059236"/>
              <a:gd name="connsiteY5" fmla="*/ 46823 h 3035904"/>
              <a:gd name="connsiteX6" fmla="*/ 4059394 w 4059236"/>
              <a:gd name="connsiteY6" fmla="*/ -33 h 303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59236" h="3035904">
                <a:moveTo>
                  <a:pt x="157" y="-33"/>
                </a:moveTo>
                <a:lnTo>
                  <a:pt x="157" y="3035872"/>
                </a:lnTo>
                <a:cubicBezTo>
                  <a:pt x="195005" y="3009037"/>
                  <a:pt x="407499" y="2904790"/>
                  <a:pt x="571250" y="2817849"/>
                </a:cubicBezTo>
                <a:cubicBezTo>
                  <a:pt x="999834" y="2590297"/>
                  <a:pt x="1145245" y="2003701"/>
                  <a:pt x="1556552" y="1746232"/>
                </a:cubicBezTo>
                <a:cubicBezTo>
                  <a:pt x="2075707" y="1421251"/>
                  <a:pt x="2829671" y="1590097"/>
                  <a:pt x="3316603" y="1218572"/>
                </a:cubicBezTo>
                <a:cubicBezTo>
                  <a:pt x="3682768" y="939190"/>
                  <a:pt x="3942312" y="494909"/>
                  <a:pt x="4048847" y="46823"/>
                </a:cubicBezTo>
                <a:cubicBezTo>
                  <a:pt x="4052433" y="31741"/>
                  <a:pt x="4055998" y="16048"/>
                  <a:pt x="4059394" y="-33"/>
                </a:cubicBezTo>
                <a:close/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13163718" scaled="1"/>
          </a:gradFill>
          <a:ln w="254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2" name="任意多边形: 形状 431">
            <a:extLst>
              <a:ext uri="{FF2B5EF4-FFF2-40B4-BE49-F238E27FC236}">
                <a16:creationId xmlns:a16="http://schemas.microsoft.com/office/drawing/2014/main" id="{D2289C09-363B-6A3D-FA7E-A467E32A9D6C}"/>
              </a:ext>
            </a:extLst>
          </p:cNvPr>
          <p:cNvSpPr/>
          <p:nvPr/>
        </p:nvSpPr>
        <p:spPr>
          <a:xfrm>
            <a:off x="7956676" y="2407291"/>
            <a:ext cx="4235320" cy="4450708"/>
          </a:xfrm>
          <a:custGeom>
            <a:avLst/>
            <a:gdLst>
              <a:gd name="connsiteX0" fmla="*/ 4230770 w 4235320"/>
              <a:gd name="connsiteY0" fmla="*/ -33 h 4450708"/>
              <a:gd name="connsiteX1" fmla="*/ 3713896 w 4235320"/>
              <a:gd name="connsiteY1" fmla="*/ 54126 h 4450708"/>
              <a:gd name="connsiteX2" fmla="*/ 2467534 w 4235320"/>
              <a:gd name="connsiteY2" fmla="*/ 794317 h 4450708"/>
              <a:gd name="connsiteX3" fmla="*/ 2225241 w 4235320"/>
              <a:gd name="connsiteY3" fmla="*/ 2440797 h 4450708"/>
              <a:gd name="connsiteX4" fmla="*/ 500478 w 4235320"/>
              <a:gd name="connsiteY4" fmla="*/ 3335135 h 4450708"/>
              <a:gd name="connsiteX5" fmla="*/ 2559 w 4235320"/>
              <a:gd name="connsiteY5" fmla="*/ 4450676 h 4450708"/>
              <a:gd name="connsiteX6" fmla="*/ 4235478 w 4235320"/>
              <a:gd name="connsiteY6" fmla="*/ 4450676 h 4450708"/>
              <a:gd name="connsiteX7" fmla="*/ 4235478 w 4235320"/>
              <a:gd name="connsiteY7" fmla="*/ -33 h 4450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35320" h="4450708">
                <a:moveTo>
                  <a:pt x="4230770" y="-33"/>
                </a:moveTo>
                <a:cubicBezTo>
                  <a:pt x="4052696" y="876"/>
                  <a:pt x="3871901" y="25012"/>
                  <a:pt x="3713896" y="54126"/>
                </a:cubicBezTo>
                <a:cubicBezTo>
                  <a:pt x="3238698" y="141683"/>
                  <a:pt x="2736565" y="392944"/>
                  <a:pt x="2467534" y="794317"/>
                </a:cubicBezTo>
                <a:cubicBezTo>
                  <a:pt x="2158670" y="1255117"/>
                  <a:pt x="2547234" y="1989073"/>
                  <a:pt x="2225241" y="2440797"/>
                </a:cubicBezTo>
                <a:cubicBezTo>
                  <a:pt x="1849337" y="2968150"/>
                  <a:pt x="944811" y="2863995"/>
                  <a:pt x="500478" y="3335135"/>
                </a:cubicBezTo>
                <a:cubicBezTo>
                  <a:pt x="221091" y="3631379"/>
                  <a:pt x="-27019" y="4082384"/>
                  <a:pt x="2559" y="4450676"/>
                </a:cubicBezTo>
                <a:lnTo>
                  <a:pt x="4235478" y="4450676"/>
                </a:lnTo>
                <a:lnTo>
                  <a:pt x="4235478" y="-33"/>
                </a:lnTo>
                <a:close/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2056310" scaled="1"/>
          </a:gradFill>
          <a:ln w="254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18" name="图形 214">
            <a:extLst>
              <a:ext uri="{FF2B5EF4-FFF2-40B4-BE49-F238E27FC236}">
                <a16:creationId xmlns:a16="http://schemas.microsoft.com/office/drawing/2014/main" id="{8CF3AE9D-1081-CB76-6222-8DFA8344EDBB}"/>
              </a:ext>
            </a:extLst>
          </p:cNvPr>
          <p:cNvGrpSpPr/>
          <p:nvPr/>
        </p:nvGrpSpPr>
        <p:grpSpPr>
          <a:xfrm>
            <a:off x="11324947" y="5868302"/>
            <a:ext cx="2395658" cy="1449542"/>
            <a:chOff x="5815708" y="2908720"/>
            <a:chExt cx="2395658" cy="1449542"/>
          </a:xfrm>
          <a:solidFill>
            <a:schemeClr val="bg1">
              <a:alpha val="57000"/>
            </a:schemeClr>
          </a:solidFill>
        </p:grpSpPr>
        <p:grpSp>
          <p:nvGrpSpPr>
            <p:cNvPr id="219" name="图形 214">
              <a:extLst>
                <a:ext uri="{FF2B5EF4-FFF2-40B4-BE49-F238E27FC236}">
                  <a16:creationId xmlns:a16="http://schemas.microsoft.com/office/drawing/2014/main" id="{AFDC21B4-BA9A-9099-B1D8-2D586A582688}"/>
                </a:ext>
              </a:extLst>
            </p:cNvPr>
            <p:cNvGrpSpPr/>
            <p:nvPr/>
          </p:nvGrpSpPr>
          <p:grpSpPr>
            <a:xfrm>
              <a:off x="5815708" y="2908720"/>
              <a:ext cx="2395658" cy="126636"/>
              <a:chOff x="5815708" y="2908720"/>
              <a:chExt cx="2395658" cy="126636"/>
            </a:xfrm>
            <a:grpFill/>
          </p:grpSpPr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58A726BC-546C-4634-EC21-9C021926472E}"/>
                  </a:ext>
                </a:extLst>
              </p:cNvPr>
              <p:cNvSpPr/>
              <p:nvPr/>
            </p:nvSpPr>
            <p:spPr>
              <a:xfrm>
                <a:off x="8084739" y="2908720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487 h 126636"/>
                  <a:gd name="connsiteX1" fmla="*/ 108714 w 126627"/>
                  <a:gd name="connsiteY1" fmla="*/ 108261 h 126636"/>
                  <a:gd name="connsiteX2" fmla="*/ 63940 w 126627"/>
                  <a:gd name="connsiteY2" fmla="*/ 126801 h 126636"/>
                  <a:gd name="connsiteX3" fmla="*/ 63924 w 126627"/>
                  <a:gd name="connsiteY3" fmla="*/ 126801 h 126636"/>
                  <a:gd name="connsiteX4" fmla="*/ 19166 w 126627"/>
                  <a:gd name="connsiteY4" fmla="*/ 108261 h 126636"/>
                  <a:gd name="connsiteX5" fmla="*/ 19158 w 126627"/>
                  <a:gd name="connsiteY5" fmla="*/ 108253 h 126636"/>
                  <a:gd name="connsiteX6" fmla="*/ 626 w 126627"/>
                  <a:gd name="connsiteY6" fmla="*/ 63487 h 126636"/>
                  <a:gd name="connsiteX7" fmla="*/ 626 w 126627"/>
                  <a:gd name="connsiteY7" fmla="*/ 63471 h 126636"/>
                  <a:gd name="connsiteX8" fmla="*/ 63940 w 126627"/>
                  <a:gd name="connsiteY8" fmla="*/ 165 h 126636"/>
                  <a:gd name="connsiteX9" fmla="*/ 63948 w 126627"/>
                  <a:gd name="connsiteY9" fmla="*/ 165 h 126636"/>
                  <a:gd name="connsiteX10" fmla="*/ 127254 w 126627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487"/>
                    </a:moveTo>
                    <a:cubicBezTo>
                      <a:pt x="127254" y="80277"/>
                      <a:pt x="120585" y="96382"/>
                      <a:pt x="108714" y="108261"/>
                    </a:cubicBezTo>
                    <a:cubicBezTo>
                      <a:pt x="96835" y="120132"/>
                      <a:pt x="80730" y="126801"/>
                      <a:pt x="63940" y="126801"/>
                    </a:cubicBezTo>
                    <a:lnTo>
                      <a:pt x="63924" y="126801"/>
                    </a:lnTo>
                    <a:cubicBezTo>
                      <a:pt x="47142" y="126801"/>
                      <a:pt x="31037" y="120132"/>
                      <a:pt x="19166" y="108261"/>
                    </a:cubicBezTo>
                    <a:lnTo>
                      <a:pt x="19158" y="108253"/>
                    </a:lnTo>
                    <a:cubicBezTo>
                      <a:pt x="7287" y="96374"/>
                      <a:pt x="617" y="80277"/>
                      <a:pt x="626" y="63487"/>
                    </a:cubicBezTo>
                    <a:lnTo>
                      <a:pt x="626" y="63471"/>
                    </a:lnTo>
                    <a:cubicBezTo>
                      <a:pt x="626" y="28512"/>
                      <a:pt x="28972" y="165"/>
                      <a:pt x="63940" y="165"/>
                    </a:cubicBezTo>
                    <a:lnTo>
                      <a:pt x="63948" y="165"/>
                    </a:lnTo>
                    <a:cubicBezTo>
                      <a:pt x="98915" y="173"/>
                      <a:pt x="127254" y="28520"/>
                      <a:pt x="127254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08117E03-0CC3-442F-6D89-7EE9617A0D3E}"/>
                  </a:ext>
                </a:extLst>
              </p:cNvPr>
              <p:cNvSpPr/>
              <p:nvPr/>
            </p:nvSpPr>
            <p:spPr>
              <a:xfrm>
                <a:off x="7801103" y="2908720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487 h 126636"/>
                  <a:gd name="connsiteX1" fmla="*/ 108710 w 126636"/>
                  <a:gd name="connsiteY1" fmla="*/ 108261 h 126636"/>
                  <a:gd name="connsiteX2" fmla="*/ 63936 w 126636"/>
                  <a:gd name="connsiteY2" fmla="*/ 126801 h 126636"/>
                  <a:gd name="connsiteX3" fmla="*/ 63920 w 126636"/>
                  <a:gd name="connsiteY3" fmla="*/ 126801 h 126636"/>
                  <a:gd name="connsiteX4" fmla="*/ 19162 w 126636"/>
                  <a:gd name="connsiteY4" fmla="*/ 108261 h 126636"/>
                  <a:gd name="connsiteX5" fmla="*/ 19154 w 126636"/>
                  <a:gd name="connsiteY5" fmla="*/ 108253 h 126636"/>
                  <a:gd name="connsiteX6" fmla="*/ 614 w 126636"/>
                  <a:gd name="connsiteY6" fmla="*/ 63487 h 126636"/>
                  <a:gd name="connsiteX7" fmla="*/ 614 w 126636"/>
                  <a:gd name="connsiteY7" fmla="*/ 63471 h 126636"/>
                  <a:gd name="connsiteX8" fmla="*/ 63936 w 126636"/>
                  <a:gd name="connsiteY8" fmla="*/ 165 h 126636"/>
                  <a:gd name="connsiteX9" fmla="*/ 63936 w 126636"/>
                  <a:gd name="connsiteY9" fmla="*/ 165 h 126636"/>
                  <a:gd name="connsiteX10" fmla="*/ 127250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487"/>
                    </a:moveTo>
                    <a:cubicBezTo>
                      <a:pt x="127250" y="80366"/>
                      <a:pt x="120532" y="96438"/>
                      <a:pt x="108710" y="108261"/>
                    </a:cubicBezTo>
                    <a:cubicBezTo>
                      <a:pt x="96887" y="120083"/>
                      <a:pt x="80815" y="126801"/>
                      <a:pt x="63936" y="126801"/>
                    </a:cubicBezTo>
                    <a:lnTo>
                      <a:pt x="63920" y="126801"/>
                    </a:lnTo>
                    <a:cubicBezTo>
                      <a:pt x="47137" y="126801"/>
                      <a:pt x="31033" y="120132"/>
                      <a:pt x="19162" y="108261"/>
                    </a:cubicBezTo>
                    <a:lnTo>
                      <a:pt x="19154" y="108253"/>
                    </a:lnTo>
                    <a:cubicBezTo>
                      <a:pt x="7283" y="96374"/>
                      <a:pt x="614" y="80277"/>
                      <a:pt x="614" y="63487"/>
                    </a:cubicBezTo>
                    <a:lnTo>
                      <a:pt x="614" y="63471"/>
                    </a:lnTo>
                    <a:cubicBezTo>
                      <a:pt x="622" y="28512"/>
                      <a:pt x="28968" y="165"/>
                      <a:pt x="63936" y="165"/>
                    </a:cubicBezTo>
                    <a:lnTo>
                      <a:pt x="63936" y="165"/>
                    </a:lnTo>
                    <a:cubicBezTo>
                      <a:pt x="98903" y="173"/>
                      <a:pt x="127250" y="28520"/>
                      <a:pt x="127250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B5749B15-BD4F-9FF6-1829-20BCFFFE55ED}"/>
                  </a:ext>
                </a:extLst>
              </p:cNvPr>
              <p:cNvSpPr/>
              <p:nvPr/>
            </p:nvSpPr>
            <p:spPr>
              <a:xfrm>
                <a:off x="7517477" y="2908720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487 h 126636"/>
                  <a:gd name="connsiteX1" fmla="*/ 108690 w 126636"/>
                  <a:gd name="connsiteY1" fmla="*/ 108261 h 126636"/>
                  <a:gd name="connsiteX2" fmla="*/ 63924 w 126636"/>
                  <a:gd name="connsiteY2" fmla="*/ 126801 h 126636"/>
                  <a:gd name="connsiteX3" fmla="*/ 63907 w 126636"/>
                  <a:gd name="connsiteY3" fmla="*/ 126801 h 126636"/>
                  <a:gd name="connsiteX4" fmla="*/ 19150 w 126636"/>
                  <a:gd name="connsiteY4" fmla="*/ 108261 h 126636"/>
                  <a:gd name="connsiteX5" fmla="*/ 19142 w 126636"/>
                  <a:gd name="connsiteY5" fmla="*/ 108253 h 126636"/>
                  <a:gd name="connsiteX6" fmla="*/ 602 w 126636"/>
                  <a:gd name="connsiteY6" fmla="*/ 63487 h 126636"/>
                  <a:gd name="connsiteX7" fmla="*/ 602 w 126636"/>
                  <a:gd name="connsiteY7" fmla="*/ 63479 h 126636"/>
                  <a:gd name="connsiteX8" fmla="*/ 63924 w 126636"/>
                  <a:gd name="connsiteY8" fmla="*/ 165 h 126636"/>
                  <a:gd name="connsiteX9" fmla="*/ 63924 w 126636"/>
                  <a:gd name="connsiteY9" fmla="*/ 165 h 126636"/>
                  <a:gd name="connsiteX10" fmla="*/ 127238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487"/>
                    </a:moveTo>
                    <a:cubicBezTo>
                      <a:pt x="127238" y="80455"/>
                      <a:pt x="120463" y="96487"/>
                      <a:pt x="108690" y="108261"/>
                    </a:cubicBezTo>
                    <a:cubicBezTo>
                      <a:pt x="96923" y="120027"/>
                      <a:pt x="80891" y="126801"/>
                      <a:pt x="63924" y="126801"/>
                    </a:cubicBezTo>
                    <a:lnTo>
                      <a:pt x="63907" y="126801"/>
                    </a:lnTo>
                    <a:cubicBezTo>
                      <a:pt x="47125" y="126801"/>
                      <a:pt x="31020" y="120132"/>
                      <a:pt x="19150" y="108261"/>
                    </a:cubicBezTo>
                    <a:lnTo>
                      <a:pt x="19142" y="108253"/>
                    </a:lnTo>
                    <a:cubicBezTo>
                      <a:pt x="7271" y="96374"/>
                      <a:pt x="602" y="80277"/>
                      <a:pt x="602" y="63487"/>
                    </a:cubicBezTo>
                    <a:lnTo>
                      <a:pt x="602" y="63479"/>
                    </a:lnTo>
                    <a:cubicBezTo>
                      <a:pt x="609" y="28512"/>
                      <a:pt x="28956" y="165"/>
                      <a:pt x="63924" y="165"/>
                    </a:cubicBezTo>
                    <a:lnTo>
                      <a:pt x="63924" y="165"/>
                    </a:lnTo>
                    <a:cubicBezTo>
                      <a:pt x="98891" y="173"/>
                      <a:pt x="127238" y="28520"/>
                      <a:pt x="127238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94721E0D-68CC-B35E-7A0F-AB5CBDD39FE6}"/>
                  </a:ext>
                </a:extLst>
              </p:cNvPr>
              <p:cNvSpPr/>
              <p:nvPr/>
            </p:nvSpPr>
            <p:spPr>
              <a:xfrm>
                <a:off x="7233850" y="2908720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487 h 126636"/>
                  <a:gd name="connsiteX1" fmla="*/ 108677 w 126636"/>
                  <a:gd name="connsiteY1" fmla="*/ 108261 h 126636"/>
                  <a:gd name="connsiteX2" fmla="*/ 63911 w 126636"/>
                  <a:gd name="connsiteY2" fmla="*/ 126801 h 126636"/>
                  <a:gd name="connsiteX3" fmla="*/ 63903 w 126636"/>
                  <a:gd name="connsiteY3" fmla="*/ 126801 h 126636"/>
                  <a:gd name="connsiteX4" fmla="*/ 19138 w 126636"/>
                  <a:gd name="connsiteY4" fmla="*/ 108261 h 126636"/>
                  <a:gd name="connsiteX5" fmla="*/ 19129 w 126636"/>
                  <a:gd name="connsiteY5" fmla="*/ 108253 h 126636"/>
                  <a:gd name="connsiteX6" fmla="*/ 589 w 126636"/>
                  <a:gd name="connsiteY6" fmla="*/ 63487 h 126636"/>
                  <a:gd name="connsiteX7" fmla="*/ 589 w 126636"/>
                  <a:gd name="connsiteY7" fmla="*/ 63479 h 126636"/>
                  <a:gd name="connsiteX8" fmla="*/ 63911 w 126636"/>
                  <a:gd name="connsiteY8" fmla="*/ 165 h 126636"/>
                  <a:gd name="connsiteX9" fmla="*/ 63911 w 126636"/>
                  <a:gd name="connsiteY9" fmla="*/ 165 h 126636"/>
                  <a:gd name="connsiteX10" fmla="*/ 127226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487"/>
                    </a:moveTo>
                    <a:cubicBezTo>
                      <a:pt x="127226" y="80535"/>
                      <a:pt x="120395" y="96543"/>
                      <a:pt x="108677" y="108261"/>
                    </a:cubicBezTo>
                    <a:cubicBezTo>
                      <a:pt x="96959" y="119979"/>
                      <a:pt x="80960" y="126801"/>
                      <a:pt x="63911" y="126801"/>
                    </a:cubicBezTo>
                    <a:lnTo>
                      <a:pt x="63903" y="126801"/>
                    </a:lnTo>
                    <a:cubicBezTo>
                      <a:pt x="47113" y="126801"/>
                      <a:pt x="31008" y="120132"/>
                      <a:pt x="19138" y="108261"/>
                    </a:cubicBezTo>
                    <a:lnTo>
                      <a:pt x="19129" y="108253"/>
                    </a:lnTo>
                    <a:cubicBezTo>
                      <a:pt x="7258" y="96382"/>
                      <a:pt x="589" y="80277"/>
                      <a:pt x="589" y="63487"/>
                    </a:cubicBezTo>
                    <a:lnTo>
                      <a:pt x="589" y="63479"/>
                    </a:lnTo>
                    <a:cubicBezTo>
                      <a:pt x="597" y="28512"/>
                      <a:pt x="28944" y="165"/>
                      <a:pt x="63911" y="165"/>
                    </a:cubicBezTo>
                    <a:lnTo>
                      <a:pt x="63911" y="165"/>
                    </a:lnTo>
                    <a:cubicBezTo>
                      <a:pt x="98879" y="173"/>
                      <a:pt x="127226" y="28520"/>
                      <a:pt x="127226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FD582A91-6F91-D4C6-49B4-49DA98FC08EF}"/>
                  </a:ext>
                </a:extLst>
              </p:cNvPr>
              <p:cNvSpPr/>
              <p:nvPr/>
            </p:nvSpPr>
            <p:spPr>
              <a:xfrm>
                <a:off x="6950223" y="2908720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487 h 126636"/>
                  <a:gd name="connsiteX1" fmla="*/ 108665 w 126636"/>
                  <a:gd name="connsiteY1" fmla="*/ 108261 h 126636"/>
                  <a:gd name="connsiteX2" fmla="*/ 63900 w 126636"/>
                  <a:gd name="connsiteY2" fmla="*/ 126801 h 126636"/>
                  <a:gd name="connsiteX3" fmla="*/ 63891 w 126636"/>
                  <a:gd name="connsiteY3" fmla="*/ 126801 h 126636"/>
                  <a:gd name="connsiteX4" fmla="*/ 19126 w 126636"/>
                  <a:gd name="connsiteY4" fmla="*/ 108261 h 126636"/>
                  <a:gd name="connsiteX5" fmla="*/ 19118 w 126636"/>
                  <a:gd name="connsiteY5" fmla="*/ 108253 h 126636"/>
                  <a:gd name="connsiteX6" fmla="*/ 577 w 126636"/>
                  <a:gd name="connsiteY6" fmla="*/ 63487 h 126636"/>
                  <a:gd name="connsiteX7" fmla="*/ 577 w 126636"/>
                  <a:gd name="connsiteY7" fmla="*/ 63479 h 126636"/>
                  <a:gd name="connsiteX8" fmla="*/ 63891 w 126636"/>
                  <a:gd name="connsiteY8" fmla="*/ 165 h 126636"/>
                  <a:gd name="connsiteX9" fmla="*/ 63900 w 126636"/>
                  <a:gd name="connsiteY9" fmla="*/ 165 h 126636"/>
                  <a:gd name="connsiteX10" fmla="*/ 127213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487"/>
                    </a:moveTo>
                    <a:cubicBezTo>
                      <a:pt x="127213" y="80624"/>
                      <a:pt x="120335" y="96592"/>
                      <a:pt x="108665" y="108261"/>
                    </a:cubicBezTo>
                    <a:cubicBezTo>
                      <a:pt x="97004" y="119922"/>
                      <a:pt x="81037" y="126801"/>
                      <a:pt x="63900" y="126801"/>
                    </a:cubicBezTo>
                    <a:lnTo>
                      <a:pt x="63891" y="126801"/>
                    </a:lnTo>
                    <a:cubicBezTo>
                      <a:pt x="47102" y="126801"/>
                      <a:pt x="30997" y="120132"/>
                      <a:pt x="19126" y="108261"/>
                    </a:cubicBezTo>
                    <a:lnTo>
                      <a:pt x="19118" y="108253"/>
                    </a:lnTo>
                    <a:cubicBezTo>
                      <a:pt x="7247" y="96382"/>
                      <a:pt x="577" y="80277"/>
                      <a:pt x="577" y="63487"/>
                    </a:cubicBezTo>
                    <a:lnTo>
                      <a:pt x="577" y="63479"/>
                    </a:lnTo>
                    <a:cubicBezTo>
                      <a:pt x="577" y="28512"/>
                      <a:pt x="28924" y="165"/>
                      <a:pt x="63891" y="165"/>
                    </a:cubicBezTo>
                    <a:lnTo>
                      <a:pt x="63900" y="165"/>
                    </a:lnTo>
                    <a:cubicBezTo>
                      <a:pt x="98867" y="173"/>
                      <a:pt x="127213" y="28520"/>
                      <a:pt x="127213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B850831A-348A-9677-11D9-FB1931225F91}"/>
                  </a:ext>
                </a:extLst>
              </p:cNvPr>
              <p:cNvSpPr/>
              <p:nvPr/>
            </p:nvSpPr>
            <p:spPr>
              <a:xfrm>
                <a:off x="6666596" y="2908720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487 h 126636"/>
                  <a:gd name="connsiteX1" fmla="*/ 108653 w 126636"/>
                  <a:gd name="connsiteY1" fmla="*/ 108261 h 126636"/>
                  <a:gd name="connsiteX2" fmla="*/ 63887 w 126636"/>
                  <a:gd name="connsiteY2" fmla="*/ 126801 h 126636"/>
                  <a:gd name="connsiteX3" fmla="*/ 63879 w 126636"/>
                  <a:gd name="connsiteY3" fmla="*/ 126801 h 126636"/>
                  <a:gd name="connsiteX4" fmla="*/ 19113 w 126636"/>
                  <a:gd name="connsiteY4" fmla="*/ 108261 h 126636"/>
                  <a:gd name="connsiteX5" fmla="*/ 19106 w 126636"/>
                  <a:gd name="connsiteY5" fmla="*/ 108253 h 126636"/>
                  <a:gd name="connsiteX6" fmla="*/ 565 w 126636"/>
                  <a:gd name="connsiteY6" fmla="*/ 63487 h 126636"/>
                  <a:gd name="connsiteX7" fmla="*/ 565 w 126636"/>
                  <a:gd name="connsiteY7" fmla="*/ 63479 h 126636"/>
                  <a:gd name="connsiteX8" fmla="*/ 63879 w 126636"/>
                  <a:gd name="connsiteY8" fmla="*/ 165 h 126636"/>
                  <a:gd name="connsiteX9" fmla="*/ 63887 w 126636"/>
                  <a:gd name="connsiteY9" fmla="*/ 165 h 126636"/>
                  <a:gd name="connsiteX10" fmla="*/ 127201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487"/>
                    </a:moveTo>
                    <a:cubicBezTo>
                      <a:pt x="127201" y="80713"/>
                      <a:pt x="120266" y="96640"/>
                      <a:pt x="108653" y="108261"/>
                    </a:cubicBezTo>
                    <a:cubicBezTo>
                      <a:pt x="97040" y="119874"/>
                      <a:pt x="81113" y="126801"/>
                      <a:pt x="63887" y="126801"/>
                    </a:cubicBezTo>
                    <a:lnTo>
                      <a:pt x="63879" y="126801"/>
                    </a:lnTo>
                    <a:cubicBezTo>
                      <a:pt x="47089" y="126801"/>
                      <a:pt x="30985" y="120132"/>
                      <a:pt x="19113" y="108261"/>
                    </a:cubicBezTo>
                    <a:lnTo>
                      <a:pt x="19106" y="108253"/>
                    </a:lnTo>
                    <a:cubicBezTo>
                      <a:pt x="7235" y="96382"/>
                      <a:pt x="565" y="80277"/>
                      <a:pt x="565" y="63487"/>
                    </a:cubicBezTo>
                    <a:lnTo>
                      <a:pt x="565" y="63479"/>
                    </a:lnTo>
                    <a:cubicBezTo>
                      <a:pt x="565" y="28512"/>
                      <a:pt x="28912" y="165"/>
                      <a:pt x="63879" y="165"/>
                    </a:cubicBezTo>
                    <a:lnTo>
                      <a:pt x="63887" y="165"/>
                    </a:lnTo>
                    <a:cubicBezTo>
                      <a:pt x="98855" y="173"/>
                      <a:pt x="127201" y="28520"/>
                      <a:pt x="127201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E90AEC24-0C60-F5D9-6DFC-30B967F8707B}"/>
                  </a:ext>
                </a:extLst>
              </p:cNvPr>
              <p:cNvSpPr/>
              <p:nvPr/>
            </p:nvSpPr>
            <p:spPr>
              <a:xfrm>
                <a:off x="6382970" y="2908720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487 h 126636"/>
                  <a:gd name="connsiteX1" fmla="*/ 108641 w 126636"/>
                  <a:gd name="connsiteY1" fmla="*/ 108261 h 126636"/>
                  <a:gd name="connsiteX2" fmla="*/ 63875 w 126636"/>
                  <a:gd name="connsiteY2" fmla="*/ 126801 h 126636"/>
                  <a:gd name="connsiteX3" fmla="*/ 63867 w 126636"/>
                  <a:gd name="connsiteY3" fmla="*/ 126801 h 126636"/>
                  <a:gd name="connsiteX4" fmla="*/ 19101 w 126636"/>
                  <a:gd name="connsiteY4" fmla="*/ 108261 h 126636"/>
                  <a:gd name="connsiteX5" fmla="*/ 19093 w 126636"/>
                  <a:gd name="connsiteY5" fmla="*/ 108253 h 126636"/>
                  <a:gd name="connsiteX6" fmla="*/ 553 w 126636"/>
                  <a:gd name="connsiteY6" fmla="*/ 63487 h 126636"/>
                  <a:gd name="connsiteX7" fmla="*/ 553 w 126636"/>
                  <a:gd name="connsiteY7" fmla="*/ 63479 h 126636"/>
                  <a:gd name="connsiteX8" fmla="*/ 63867 w 126636"/>
                  <a:gd name="connsiteY8" fmla="*/ 165 h 126636"/>
                  <a:gd name="connsiteX9" fmla="*/ 63867 w 126636"/>
                  <a:gd name="connsiteY9" fmla="*/ 165 h 126636"/>
                  <a:gd name="connsiteX10" fmla="*/ 127189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487"/>
                    </a:moveTo>
                    <a:cubicBezTo>
                      <a:pt x="127189" y="80801"/>
                      <a:pt x="120205" y="96697"/>
                      <a:pt x="108641" y="108261"/>
                    </a:cubicBezTo>
                    <a:cubicBezTo>
                      <a:pt x="97077" y="119817"/>
                      <a:pt x="81181" y="126801"/>
                      <a:pt x="63875" y="126801"/>
                    </a:cubicBezTo>
                    <a:lnTo>
                      <a:pt x="63867" y="126801"/>
                    </a:lnTo>
                    <a:cubicBezTo>
                      <a:pt x="47077" y="126801"/>
                      <a:pt x="30972" y="120132"/>
                      <a:pt x="19101" y="108261"/>
                    </a:cubicBezTo>
                    <a:lnTo>
                      <a:pt x="19093" y="108253"/>
                    </a:lnTo>
                    <a:cubicBezTo>
                      <a:pt x="7222" y="96382"/>
                      <a:pt x="553" y="80277"/>
                      <a:pt x="553" y="63487"/>
                    </a:cubicBezTo>
                    <a:lnTo>
                      <a:pt x="553" y="63479"/>
                    </a:lnTo>
                    <a:cubicBezTo>
                      <a:pt x="553" y="28512"/>
                      <a:pt x="28900" y="165"/>
                      <a:pt x="63867" y="165"/>
                    </a:cubicBezTo>
                    <a:lnTo>
                      <a:pt x="63867" y="165"/>
                    </a:lnTo>
                    <a:cubicBezTo>
                      <a:pt x="98835" y="173"/>
                      <a:pt x="127189" y="28520"/>
                      <a:pt x="127189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DF9D1D01-6289-B29E-5802-909EDBAF72D9}"/>
                  </a:ext>
                </a:extLst>
              </p:cNvPr>
              <p:cNvSpPr/>
              <p:nvPr/>
            </p:nvSpPr>
            <p:spPr>
              <a:xfrm>
                <a:off x="6099343" y="2908720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487 h 126636"/>
                  <a:gd name="connsiteX1" fmla="*/ 108629 w 126627"/>
                  <a:gd name="connsiteY1" fmla="*/ 108261 h 126636"/>
                  <a:gd name="connsiteX2" fmla="*/ 63863 w 126627"/>
                  <a:gd name="connsiteY2" fmla="*/ 126801 h 126636"/>
                  <a:gd name="connsiteX3" fmla="*/ 63855 w 126627"/>
                  <a:gd name="connsiteY3" fmla="*/ 126801 h 126636"/>
                  <a:gd name="connsiteX4" fmla="*/ 19089 w 126627"/>
                  <a:gd name="connsiteY4" fmla="*/ 108269 h 126636"/>
                  <a:gd name="connsiteX5" fmla="*/ 19081 w 126627"/>
                  <a:gd name="connsiteY5" fmla="*/ 108261 h 126636"/>
                  <a:gd name="connsiteX6" fmla="*/ 541 w 126627"/>
                  <a:gd name="connsiteY6" fmla="*/ 63487 h 126636"/>
                  <a:gd name="connsiteX7" fmla="*/ 541 w 126627"/>
                  <a:gd name="connsiteY7" fmla="*/ 63487 h 126636"/>
                  <a:gd name="connsiteX8" fmla="*/ 63855 w 126627"/>
                  <a:gd name="connsiteY8" fmla="*/ 165 h 126636"/>
                  <a:gd name="connsiteX9" fmla="*/ 63855 w 126627"/>
                  <a:gd name="connsiteY9" fmla="*/ 165 h 126636"/>
                  <a:gd name="connsiteX10" fmla="*/ 127169 w 126627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487"/>
                    </a:moveTo>
                    <a:cubicBezTo>
                      <a:pt x="127169" y="80882"/>
                      <a:pt x="120137" y="96745"/>
                      <a:pt x="108629" y="108261"/>
                    </a:cubicBezTo>
                    <a:cubicBezTo>
                      <a:pt x="97121" y="119769"/>
                      <a:pt x="81258" y="126801"/>
                      <a:pt x="63863" y="126801"/>
                    </a:cubicBezTo>
                    <a:lnTo>
                      <a:pt x="63855" y="126801"/>
                    </a:lnTo>
                    <a:cubicBezTo>
                      <a:pt x="47065" y="126801"/>
                      <a:pt x="30960" y="120132"/>
                      <a:pt x="19089" y="108269"/>
                    </a:cubicBezTo>
                    <a:lnTo>
                      <a:pt x="19081" y="108261"/>
                    </a:lnTo>
                    <a:cubicBezTo>
                      <a:pt x="7210" y="96382"/>
                      <a:pt x="541" y="80277"/>
                      <a:pt x="541" y="63487"/>
                    </a:cubicBezTo>
                    <a:lnTo>
                      <a:pt x="541" y="63487"/>
                    </a:lnTo>
                    <a:cubicBezTo>
                      <a:pt x="541" y="28520"/>
                      <a:pt x="28888" y="165"/>
                      <a:pt x="63855" y="165"/>
                    </a:cubicBezTo>
                    <a:lnTo>
                      <a:pt x="63855" y="165"/>
                    </a:lnTo>
                    <a:cubicBezTo>
                      <a:pt x="98823" y="173"/>
                      <a:pt x="127169" y="28520"/>
                      <a:pt x="127169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29BAFC7F-8BD5-7678-D649-471E18F25AB6}"/>
                  </a:ext>
                </a:extLst>
              </p:cNvPr>
              <p:cNvSpPr/>
              <p:nvPr/>
            </p:nvSpPr>
            <p:spPr>
              <a:xfrm>
                <a:off x="5815708" y="2908720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487 h 126636"/>
                  <a:gd name="connsiteX1" fmla="*/ 108625 w 126636"/>
                  <a:gd name="connsiteY1" fmla="*/ 108261 h 126636"/>
                  <a:gd name="connsiteX2" fmla="*/ 63859 w 126636"/>
                  <a:gd name="connsiteY2" fmla="*/ 126801 h 126636"/>
                  <a:gd name="connsiteX3" fmla="*/ 63851 w 126636"/>
                  <a:gd name="connsiteY3" fmla="*/ 126801 h 126636"/>
                  <a:gd name="connsiteX4" fmla="*/ 19085 w 126636"/>
                  <a:gd name="connsiteY4" fmla="*/ 108269 h 126636"/>
                  <a:gd name="connsiteX5" fmla="*/ 19077 w 126636"/>
                  <a:gd name="connsiteY5" fmla="*/ 108261 h 126636"/>
                  <a:gd name="connsiteX6" fmla="*/ 529 w 126636"/>
                  <a:gd name="connsiteY6" fmla="*/ 63487 h 126636"/>
                  <a:gd name="connsiteX7" fmla="*/ 529 w 126636"/>
                  <a:gd name="connsiteY7" fmla="*/ 63487 h 126636"/>
                  <a:gd name="connsiteX8" fmla="*/ 63851 w 126636"/>
                  <a:gd name="connsiteY8" fmla="*/ 165 h 126636"/>
                  <a:gd name="connsiteX9" fmla="*/ 63851 w 126636"/>
                  <a:gd name="connsiteY9" fmla="*/ 165 h 126636"/>
                  <a:gd name="connsiteX10" fmla="*/ 127165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487"/>
                    </a:moveTo>
                    <a:cubicBezTo>
                      <a:pt x="127165" y="80971"/>
                      <a:pt x="120076" y="96801"/>
                      <a:pt x="108625" y="108261"/>
                    </a:cubicBezTo>
                    <a:cubicBezTo>
                      <a:pt x="97165" y="119712"/>
                      <a:pt x="81343" y="126801"/>
                      <a:pt x="63859" y="126801"/>
                    </a:cubicBezTo>
                    <a:lnTo>
                      <a:pt x="63851" y="126801"/>
                    </a:lnTo>
                    <a:cubicBezTo>
                      <a:pt x="47061" y="126801"/>
                      <a:pt x="30956" y="120132"/>
                      <a:pt x="19085" y="108269"/>
                    </a:cubicBezTo>
                    <a:lnTo>
                      <a:pt x="19077" y="108261"/>
                    </a:lnTo>
                    <a:cubicBezTo>
                      <a:pt x="7206" y="96382"/>
                      <a:pt x="529" y="80277"/>
                      <a:pt x="529" y="63487"/>
                    </a:cubicBezTo>
                    <a:lnTo>
                      <a:pt x="529" y="63487"/>
                    </a:lnTo>
                    <a:cubicBezTo>
                      <a:pt x="529" y="28520"/>
                      <a:pt x="28884" y="165"/>
                      <a:pt x="63851" y="165"/>
                    </a:cubicBezTo>
                    <a:lnTo>
                      <a:pt x="63851" y="165"/>
                    </a:lnTo>
                    <a:cubicBezTo>
                      <a:pt x="98818" y="165"/>
                      <a:pt x="127165" y="28520"/>
                      <a:pt x="127165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9" name="图形 214">
              <a:extLst>
                <a:ext uri="{FF2B5EF4-FFF2-40B4-BE49-F238E27FC236}">
                  <a16:creationId xmlns:a16="http://schemas.microsoft.com/office/drawing/2014/main" id="{2482B5C9-6091-B8C3-B22A-9C5F25D8073F}"/>
                </a:ext>
              </a:extLst>
            </p:cNvPr>
            <p:cNvGrpSpPr/>
            <p:nvPr/>
          </p:nvGrpSpPr>
          <p:grpSpPr>
            <a:xfrm>
              <a:off x="5815708" y="3164766"/>
              <a:ext cx="2395658" cy="126636"/>
              <a:chOff x="5815708" y="3164766"/>
              <a:chExt cx="2395658" cy="126636"/>
            </a:xfrm>
            <a:grpFill/>
          </p:grpSpPr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B5663BAE-55AC-7601-FDDB-100FECEFB64D}"/>
                  </a:ext>
                </a:extLst>
              </p:cNvPr>
              <p:cNvSpPr/>
              <p:nvPr/>
            </p:nvSpPr>
            <p:spPr>
              <a:xfrm>
                <a:off x="8084739" y="3164766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530 h 126636"/>
                  <a:gd name="connsiteX1" fmla="*/ 108714 w 126627"/>
                  <a:gd name="connsiteY1" fmla="*/ 108304 h 126636"/>
                  <a:gd name="connsiteX2" fmla="*/ 63940 w 126627"/>
                  <a:gd name="connsiteY2" fmla="*/ 126844 h 126636"/>
                  <a:gd name="connsiteX3" fmla="*/ 63924 w 126627"/>
                  <a:gd name="connsiteY3" fmla="*/ 126844 h 126636"/>
                  <a:gd name="connsiteX4" fmla="*/ 19166 w 126627"/>
                  <a:gd name="connsiteY4" fmla="*/ 108304 h 126636"/>
                  <a:gd name="connsiteX5" fmla="*/ 19158 w 126627"/>
                  <a:gd name="connsiteY5" fmla="*/ 108296 h 126636"/>
                  <a:gd name="connsiteX6" fmla="*/ 626 w 126627"/>
                  <a:gd name="connsiteY6" fmla="*/ 63530 h 126636"/>
                  <a:gd name="connsiteX7" fmla="*/ 626 w 126627"/>
                  <a:gd name="connsiteY7" fmla="*/ 63514 h 126636"/>
                  <a:gd name="connsiteX8" fmla="*/ 63940 w 126627"/>
                  <a:gd name="connsiteY8" fmla="*/ 208 h 126636"/>
                  <a:gd name="connsiteX9" fmla="*/ 63948 w 126627"/>
                  <a:gd name="connsiteY9" fmla="*/ 208 h 126636"/>
                  <a:gd name="connsiteX10" fmla="*/ 127254 w 126627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530"/>
                    </a:moveTo>
                    <a:cubicBezTo>
                      <a:pt x="127254" y="80320"/>
                      <a:pt x="120585" y="96425"/>
                      <a:pt x="108714" y="108304"/>
                    </a:cubicBezTo>
                    <a:cubicBezTo>
                      <a:pt x="96835" y="120175"/>
                      <a:pt x="80730" y="126844"/>
                      <a:pt x="63940" y="126844"/>
                    </a:cubicBezTo>
                    <a:lnTo>
                      <a:pt x="63924" y="126844"/>
                    </a:lnTo>
                    <a:cubicBezTo>
                      <a:pt x="47142" y="126844"/>
                      <a:pt x="31037" y="120175"/>
                      <a:pt x="19166" y="108304"/>
                    </a:cubicBezTo>
                    <a:lnTo>
                      <a:pt x="19158" y="108296"/>
                    </a:lnTo>
                    <a:cubicBezTo>
                      <a:pt x="7287" y="96417"/>
                      <a:pt x="617" y="80320"/>
                      <a:pt x="626" y="63530"/>
                    </a:cubicBezTo>
                    <a:lnTo>
                      <a:pt x="626" y="63514"/>
                    </a:lnTo>
                    <a:cubicBezTo>
                      <a:pt x="626" y="28554"/>
                      <a:pt x="28972" y="208"/>
                      <a:pt x="63940" y="208"/>
                    </a:cubicBezTo>
                    <a:lnTo>
                      <a:pt x="63948" y="208"/>
                    </a:lnTo>
                    <a:cubicBezTo>
                      <a:pt x="98915" y="216"/>
                      <a:pt x="127254" y="28562"/>
                      <a:pt x="127254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95C298DF-3552-3998-BDE9-A3F523A4B36D}"/>
                  </a:ext>
                </a:extLst>
              </p:cNvPr>
              <p:cNvSpPr/>
              <p:nvPr/>
            </p:nvSpPr>
            <p:spPr>
              <a:xfrm>
                <a:off x="7801103" y="3164766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530 h 126636"/>
                  <a:gd name="connsiteX1" fmla="*/ 108710 w 126636"/>
                  <a:gd name="connsiteY1" fmla="*/ 108304 h 126636"/>
                  <a:gd name="connsiteX2" fmla="*/ 63936 w 126636"/>
                  <a:gd name="connsiteY2" fmla="*/ 126844 h 126636"/>
                  <a:gd name="connsiteX3" fmla="*/ 63920 w 126636"/>
                  <a:gd name="connsiteY3" fmla="*/ 126844 h 126636"/>
                  <a:gd name="connsiteX4" fmla="*/ 19162 w 126636"/>
                  <a:gd name="connsiteY4" fmla="*/ 108304 h 126636"/>
                  <a:gd name="connsiteX5" fmla="*/ 19154 w 126636"/>
                  <a:gd name="connsiteY5" fmla="*/ 108296 h 126636"/>
                  <a:gd name="connsiteX6" fmla="*/ 614 w 126636"/>
                  <a:gd name="connsiteY6" fmla="*/ 63530 h 126636"/>
                  <a:gd name="connsiteX7" fmla="*/ 614 w 126636"/>
                  <a:gd name="connsiteY7" fmla="*/ 63514 h 126636"/>
                  <a:gd name="connsiteX8" fmla="*/ 63936 w 126636"/>
                  <a:gd name="connsiteY8" fmla="*/ 208 h 126636"/>
                  <a:gd name="connsiteX9" fmla="*/ 63936 w 126636"/>
                  <a:gd name="connsiteY9" fmla="*/ 208 h 126636"/>
                  <a:gd name="connsiteX10" fmla="*/ 127250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530"/>
                    </a:moveTo>
                    <a:cubicBezTo>
                      <a:pt x="127250" y="80409"/>
                      <a:pt x="120532" y="96481"/>
                      <a:pt x="108710" y="108304"/>
                    </a:cubicBezTo>
                    <a:cubicBezTo>
                      <a:pt x="96887" y="120126"/>
                      <a:pt x="80815" y="126844"/>
                      <a:pt x="63936" y="126844"/>
                    </a:cubicBezTo>
                    <a:lnTo>
                      <a:pt x="63920" y="126844"/>
                    </a:lnTo>
                    <a:cubicBezTo>
                      <a:pt x="47137" y="126844"/>
                      <a:pt x="31033" y="120175"/>
                      <a:pt x="19162" y="108304"/>
                    </a:cubicBezTo>
                    <a:lnTo>
                      <a:pt x="19154" y="108296"/>
                    </a:lnTo>
                    <a:cubicBezTo>
                      <a:pt x="7283" y="96417"/>
                      <a:pt x="614" y="80320"/>
                      <a:pt x="614" y="63530"/>
                    </a:cubicBezTo>
                    <a:lnTo>
                      <a:pt x="614" y="63514"/>
                    </a:lnTo>
                    <a:cubicBezTo>
                      <a:pt x="622" y="28554"/>
                      <a:pt x="28968" y="208"/>
                      <a:pt x="63936" y="208"/>
                    </a:cubicBezTo>
                    <a:lnTo>
                      <a:pt x="63936" y="208"/>
                    </a:lnTo>
                    <a:cubicBezTo>
                      <a:pt x="98903" y="216"/>
                      <a:pt x="127250" y="28562"/>
                      <a:pt x="127250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382F4436-FBB0-CB77-3D54-47A32AD1A6D1}"/>
                  </a:ext>
                </a:extLst>
              </p:cNvPr>
              <p:cNvSpPr/>
              <p:nvPr/>
            </p:nvSpPr>
            <p:spPr>
              <a:xfrm>
                <a:off x="7517477" y="3164766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530 h 126636"/>
                  <a:gd name="connsiteX1" fmla="*/ 108690 w 126636"/>
                  <a:gd name="connsiteY1" fmla="*/ 108304 h 126636"/>
                  <a:gd name="connsiteX2" fmla="*/ 63924 w 126636"/>
                  <a:gd name="connsiteY2" fmla="*/ 126844 h 126636"/>
                  <a:gd name="connsiteX3" fmla="*/ 63907 w 126636"/>
                  <a:gd name="connsiteY3" fmla="*/ 126844 h 126636"/>
                  <a:gd name="connsiteX4" fmla="*/ 19150 w 126636"/>
                  <a:gd name="connsiteY4" fmla="*/ 108304 h 126636"/>
                  <a:gd name="connsiteX5" fmla="*/ 19142 w 126636"/>
                  <a:gd name="connsiteY5" fmla="*/ 108296 h 126636"/>
                  <a:gd name="connsiteX6" fmla="*/ 602 w 126636"/>
                  <a:gd name="connsiteY6" fmla="*/ 63530 h 126636"/>
                  <a:gd name="connsiteX7" fmla="*/ 602 w 126636"/>
                  <a:gd name="connsiteY7" fmla="*/ 63522 h 126636"/>
                  <a:gd name="connsiteX8" fmla="*/ 63924 w 126636"/>
                  <a:gd name="connsiteY8" fmla="*/ 208 h 126636"/>
                  <a:gd name="connsiteX9" fmla="*/ 63924 w 126636"/>
                  <a:gd name="connsiteY9" fmla="*/ 208 h 126636"/>
                  <a:gd name="connsiteX10" fmla="*/ 127238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530"/>
                    </a:moveTo>
                    <a:cubicBezTo>
                      <a:pt x="127238" y="80497"/>
                      <a:pt x="120463" y="96530"/>
                      <a:pt x="108690" y="108304"/>
                    </a:cubicBezTo>
                    <a:cubicBezTo>
                      <a:pt x="96923" y="120070"/>
                      <a:pt x="80891" y="126844"/>
                      <a:pt x="63924" y="126844"/>
                    </a:cubicBezTo>
                    <a:lnTo>
                      <a:pt x="63907" y="126844"/>
                    </a:lnTo>
                    <a:cubicBezTo>
                      <a:pt x="47125" y="126844"/>
                      <a:pt x="31020" y="120175"/>
                      <a:pt x="19150" y="108304"/>
                    </a:cubicBezTo>
                    <a:lnTo>
                      <a:pt x="19142" y="108296"/>
                    </a:lnTo>
                    <a:cubicBezTo>
                      <a:pt x="7271" y="96417"/>
                      <a:pt x="602" y="80320"/>
                      <a:pt x="602" y="63530"/>
                    </a:cubicBezTo>
                    <a:lnTo>
                      <a:pt x="602" y="63522"/>
                    </a:lnTo>
                    <a:cubicBezTo>
                      <a:pt x="609" y="28554"/>
                      <a:pt x="28956" y="208"/>
                      <a:pt x="63924" y="208"/>
                    </a:cubicBezTo>
                    <a:lnTo>
                      <a:pt x="63924" y="208"/>
                    </a:lnTo>
                    <a:cubicBezTo>
                      <a:pt x="98891" y="216"/>
                      <a:pt x="127238" y="28562"/>
                      <a:pt x="127238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733D89DC-9C88-7841-1AC2-A99782592CFA}"/>
                  </a:ext>
                </a:extLst>
              </p:cNvPr>
              <p:cNvSpPr/>
              <p:nvPr/>
            </p:nvSpPr>
            <p:spPr>
              <a:xfrm>
                <a:off x="7233850" y="3164766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530 h 126636"/>
                  <a:gd name="connsiteX1" fmla="*/ 108677 w 126636"/>
                  <a:gd name="connsiteY1" fmla="*/ 108304 h 126636"/>
                  <a:gd name="connsiteX2" fmla="*/ 63911 w 126636"/>
                  <a:gd name="connsiteY2" fmla="*/ 126844 h 126636"/>
                  <a:gd name="connsiteX3" fmla="*/ 63903 w 126636"/>
                  <a:gd name="connsiteY3" fmla="*/ 126844 h 126636"/>
                  <a:gd name="connsiteX4" fmla="*/ 19138 w 126636"/>
                  <a:gd name="connsiteY4" fmla="*/ 108304 h 126636"/>
                  <a:gd name="connsiteX5" fmla="*/ 19129 w 126636"/>
                  <a:gd name="connsiteY5" fmla="*/ 108296 h 126636"/>
                  <a:gd name="connsiteX6" fmla="*/ 589 w 126636"/>
                  <a:gd name="connsiteY6" fmla="*/ 63530 h 126636"/>
                  <a:gd name="connsiteX7" fmla="*/ 589 w 126636"/>
                  <a:gd name="connsiteY7" fmla="*/ 63522 h 126636"/>
                  <a:gd name="connsiteX8" fmla="*/ 63911 w 126636"/>
                  <a:gd name="connsiteY8" fmla="*/ 208 h 126636"/>
                  <a:gd name="connsiteX9" fmla="*/ 63911 w 126636"/>
                  <a:gd name="connsiteY9" fmla="*/ 208 h 126636"/>
                  <a:gd name="connsiteX10" fmla="*/ 127226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530"/>
                    </a:moveTo>
                    <a:cubicBezTo>
                      <a:pt x="127226" y="80578"/>
                      <a:pt x="120395" y="96586"/>
                      <a:pt x="108677" y="108304"/>
                    </a:cubicBezTo>
                    <a:cubicBezTo>
                      <a:pt x="96959" y="120021"/>
                      <a:pt x="80960" y="126844"/>
                      <a:pt x="63911" y="126844"/>
                    </a:cubicBezTo>
                    <a:lnTo>
                      <a:pt x="63903" y="126844"/>
                    </a:lnTo>
                    <a:cubicBezTo>
                      <a:pt x="47113" y="126844"/>
                      <a:pt x="31008" y="120175"/>
                      <a:pt x="19138" y="108304"/>
                    </a:cubicBezTo>
                    <a:lnTo>
                      <a:pt x="19129" y="108296"/>
                    </a:lnTo>
                    <a:cubicBezTo>
                      <a:pt x="7258" y="96425"/>
                      <a:pt x="589" y="80320"/>
                      <a:pt x="589" y="63530"/>
                    </a:cubicBezTo>
                    <a:lnTo>
                      <a:pt x="589" y="63522"/>
                    </a:lnTo>
                    <a:cubicBezTo>
                      <a:pt x="597" y="28554"/>
                      <a:pt x="28944" y="208"/>
                      <a:pt x="63911" y="208"/>
                    </a:cubicBezTo>
                    <a:lnTo>
                      <a:pt x="63911" y="208"/>
                    </a:lnTo>
                    <a:cubicBezTo>
                      <a:pt x="98879" y="216"/>
                      <a:pt x="127226" y="28562"/>
                      <a:pt x="127226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F560C4D6-57D1-0E33-ECA4-49D4039800AD}"/>
                  </a:ext>
                </a:extLst>
              </p:cNvPr>
              <p:cNvSpPr/>
              <p:nvPr/>
            </p:nvSpPr>
            <p:spPr>
              <a:xfrm>
                <a:off x="6950223" y="3164766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530 h 126636"/>
                  <a:gd name="connsiteX1" fmla="*/ 108665 w 126636"/>
                  <a:gd name="connsiteY1" fmla="*/ 108304 h 126636"/>
                  <a:gd name="connsiteX2" fmla="*/ 63900 w 126636"/>
                  <a:gd name="connsiteY2" fmla="*/ 126844 h 126636"/>
                  <a:gd name="connsiteX3" fmla="*/ 63891 w 126636"/>
                  <a:gd name="connsiteY3" fmla="*/ 126844 h 126636"/>
                  <a:gd name="connsiteX4" fmla="*/ 19126 w 126636"/>
                  <a:gd name="connsiteY4" fmla="*/ 108304 h 126636"/>
                  <a:gd name="connsiteX5" fmla="*/ 19118 w 126636"/>
                  <a:gd name="connsiteY5" fmla="*/ 108296 h 126636"/>
                  <a:gd name="connsiteX6" fmla="*/ 577 w 126636"/>
                  <a:gd name="connsiteY6" fmla="*/ 63530 h 126636"/>
                  <a:gd name="connsiteX7" fmla="*/ 577 w 126636"/>
                  <a:gd name="connsiteY7" fmla="*/ 63522 h 126636"/>
                  <a:gd name="connsiteX8" fmla="*/ 63891 w 126636"/>
                  <a:gd name="connsiteY8" fmla="*/ 208 h 126636"/>
                  <a:gd name="connsiteX9" fmla="*/ 63900 w 126636"/>
                  <a:gd name="connsiteY9" fmla="*/ 208 h 126636"/>
                  <a:gd name="connsiteX10" fmla="*/ 127213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530"/>
                    </a:moveTo>
                    <a:cubicBezTo>
                      <a:pt x="127213" y="80667"/>
                      <a:pt x="120335" y="96634"/>
                      <a:pt x="108665" y="108304"/>
                    </a:cubicBezTo>
                    <a:cubicBezTo>
                      <a:pt x="97004" y="119965"/>
                      <a:pt x="81037" y="126844"/>
                      <a:pt x="63900" y="126844"/>
                    </a:cubicBezTo>
                    <a:lnTo>
                      <a:pt x="63891" y="126844"/>
                    </a:lnTo>
                    <a:cubicBezTo>
                      <a:pt x="47102" y="126844"/>
                      <a:pt x="30997" y="120175"/>
                      <a:pt x="19126" y="108304"/>
                    </a:cubicBezTo>
                    <a:lnTo>
                      <a:pt x="19118" y="108296"/>
                    </a:lnTo>
                    <a:cubicBezTo>
                      <a:pt x="7247" y="96425"/>
                      <a:pt x="577" y="80320"/>
                      <a:pt x="577" y="63530"/>
                    </a:cubicBezTo>
                    <a:lnTo>
                      <a:pt x="577" y="63522"/>
                    </a:lnTo>
                    <a:cubicBezTo>
                      <a:pt x="577" y="28554"/>
                      <a:pt x="28924" y="208"/>
                      <a:pt x="63891" y="208"/>
                    </a:cubicBezTo>
                    <a:lnTo>
                      <a:pt x="63900" y="208"/>
                    </a:lnTo>
                    <a:cubicBezTo>
                      <a:pt x="98867" y="216"/>
                      <a:pt x="127213" y="28562"/>
                      <a:pt x="127213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216783AF-B8B8-D449-3D04-33949B0CA774}"/>
                  </a:ext>
                </a:extLst>
              </p:cNvPr>
              <p:cNvSpPr/>
              <p:nvPr/>
            </p:nvSpPr>
            <p:spPr>
              <a:xfrm>
                <a:off x="6666596" y="3164766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530 h 126636"/>
                  <a:gd name="connsiteX1" fmla="*/ 108653 w 126636"/>
                  <a:gd name="connsiteY1" fmla="*/ 108304 h 126636"/>
                  <a:gd name="connsiteX2" fmla="*/ 63887 w 126636"/>
                  <a:gd name="connsiteY2" fmla="*/ 126844 h 126636"/>
                  <a:gd name="connsiteX3" fmla="*/ 63879 w 126636"/>
                  <a:gd name="connsiteY3" fmla="*/ 126844 h 126636"/>
                  <a:gd name="connsiteX4" fmla="*/ 19113 w 126636"/>
                  <a:gd name="connsiteY4" fmla="*/ 108304 h 126636"/>
                  <a:gd name="connsiteX5" fmla="*/ 19106 w 126636"/>
                  <a:gd name="connsiteY5" fmla="*/ 108296 h 126636"/>
                  <a:gd name="connsiteX6" fmla="*/ 565 w 126636"/>
                  <a:gd name="connsiteY6" fmla="*/ 63530 h 126636"/>
                  <a:gd name="connsiteX7" fmla="*/ 565 w 126636"/>
                  <a:gd name="connsiteY7" fmla="*/ 63522 h 126636"/>
                  <a:gd name="connsiteX8" fmla="*/ 63879 w 126636"/>
                  <a:gd name="connsiteY8" fmla="*/ 208 h 126636"/>
                  <a:gd name="connsiteX9" fmla="*/ 63887 w 126636"/>
                  <a:gd name="connsiteY9" fmla="*/ 208 h 126636"/>
                  <a:gd name="connsiteX10" fmla="*/ 127201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530"/>
                    </a:moveTo>
                    <a:cubicBezTo>
                      <a:pt x="127201" y="80755"/>
                      <a:pt x="120266" y="96683"/>
                      <a:pt x="108653" y="108304"/>
                    </a:cubicBezTo>
                    <a:cubicBezTo>
                      <a:pt x="97040" y="119916"/>
                      <a:pt x="81113" y="126844"/>
                      <a:pt x="63887" y="126844"/>
                    </a:cubicBezTo>
                    <a:lnTo>
                      <a:pt x="63879" y="126844"/>
                    </a:lnTo>
                    <a:cubicBezTo>
                      <a:pt x="47089" y="126844"/>
                      <a:pt x="30985" y="120175"/>
                      <a:pt x="19113" y="108304"/>
                    </a:cubicBezTo>
                    <a:lnTo>
                      <a:pt x="19106" y="108296"/>
                    </a:lnTo>
                    <a:cubicBezTo>
                      <a:pt x="7235" y="96425"/>
                      <a:pt x="565" y="80320"/>
                      <a:pt x="565" y="63530"/>
                    </a:cubicBezTo>
                    <a:lnTo>
                      <a:pt x="565" y="63522"/>
                    </a:lnTo>
                    <a:cubicBezTo>
                      <a:pt x="565" y="28554"/>
                      <a:pt x="28912" y="208"/>
                      <a:pt x="63879" y="208"/>
                    </a:cubicBezTo>
                    <a:lnTo>
                      <a:pt x="63887" y="208"/>
                    </a:lnTo>
                    <a:cubicBezTo>
                      <a:pt x="98855" y="216"/>
                      <a:pt x="127201" y="28562"/>
                      <a:pt x="127201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6BB7AC24-22A0-7284-533E-42E85384988F}"/>
                  </a:ext>
                </a:extLst>
              </p:cNvPr>
              <p:cNvSpPr/>
              <p:nvPr/>
            </p:nvSpPr>
            <p:spPr>
              <a:xfrm>
                <a:off x="6382970" y="3164766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530 h 126636"/>
                  <a:gd name="connsiteX1" fmla="*/ 108641 w 126636"/>
                  <a:gd name="connsiteY1" fmla="*/ 108304 h 126636"/>
                  <a:gd name="connsiteX2" fmla="*/ 63875 w 126636"/>
                  <a:gd name="connsiteY2" fmla="*/ 126844 h 126636"/>
                  <a:gd name="connsiteX3" fmla="*/ 63867 w 126636"/>
                  <a:gd name="connsiteY3" fmla="*/ 126844 h 126636"/>
                  <a:gd name="connsiteX4" fmla="*/ 19101 w 126636"/>
                  <a:gd name="connsiteY4" fmla="*/ 108304 h 126636"/>
                  <a:gd name="connsiteX5" fmla="*/ 19093 w 126636"/>
                  <a:gd name="connsiteY5" fmla="*/ 108296 h 126636"/>
                  <a:gd name="connsiteX6" fmla="*/ 553 w 126636"/>
                  <a:gd name="connsiteY6" fmla="*/ 63530 h 126636"/>
                  <a:gd name="connsiteX7" fmla="*/ 553 w 126636"/>
                  <a:gd name="connsiteY7" fmla="*/ 63522 h 126636"/>
                  <a:gd name="connsiteX8" fmla="*/ 63867 w 126636"/>
                  <a:gd name="connsiteY8" fmla="*/ 208 h 126636"/>
                  <a:gd name="connsiteX9" fmla="*/ 63867 w 126636"/>
                  <a:gd name="connsiteY9" fmla="*/ 208 h 126636"/>
                  <a:gd name="connsiteX10" fmla="*/ 127189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530"/>
                    </a:moveTo>
                    <a:cubicBezTo>
                      <a:pt x="127189" y="80844"/>
                      <a:pt x="120205" y="96739"/>
                      <a:pt x="108641" y="108304"/>
                    </a:cubicBezTo>
                    <a:cubicBezTo>
                      <a:pt x="97077" y="119860"/>
                      <a:pt x="81181" y="126844"/>
                      <a:pt x="63875" y="126844"/>
                    </a:cubicBezTo>
                    <a:lnTo>
                      <a:pt x="63867" y="126844"/>
                    </a:lnTo>
                    <a:cubicBezTo>
                      <a:pt x="47077" y="126844"/>
                      <a:pt x="30972" y="120175"/>
                      <a:pt x="19101" y="108304"/>
                    </a:cubicBezTo>
                    <a:lnTo>
                      <a:pt x="19093" y="108296"/>
                    </a:lnTo>
                    <a:cubicBezTo>
                      <a:pt x="7222" y="96425"/>
                      <a:pt x="553" y="80320"/>
                      <a:pt x="553" y="63530"/>
                    </a:cubicBezTo>
                    <a:lnTo>
                      <a:pt x="553" y="63522"/>
                    </a:lnTo>
                    <a:cubicBezTo>
                      <a:pt x="553" y="28554"/>
                      <a:pt x="28900" y="208"/>
                      <a:pt x="63867" y="208"/>
                    </a:cubicBezTo>
                    <a:lnTo>
                      <a:pt x="63867" y="208"/>
                    </a:lnTo>
                    <a:cubicBezTo>
                      <a:pt x="98835" y="216"/>
                      <a:pt x="127189" y="28562"/>
                      <a:pt x="127189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DBDB5538-8AAA-ED9C-CCD3-4354D6EA08BB}"/>
                  </a:ext>
                </a:extLst>
              </p:cNvPr>
              <p:cNvSpPr/>
              <p:nvPr/>
            </p:nvSpPr>
            <p:spPr>
              <a:xfrm>
                <a:off x="6099343" y="3164766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530 h 126636"/>
                  <a:gd name="connsiteX1" fmla="*/ 108629 w 126627"/>
                  <a:gd name="connsiteY1" fmla="*/ 108304 h 126636"/>
                  <a:gd name="connsiteX2" fmla="*/ 63863 w 126627"/>
                  <a:gd name="connsiteY2" fmla="*/ 126844 h 126636"/>
                  <a:gd name="connsiteX3" fmla="*/ 63855 w 126627"/>
                  <a:gd name="connsiteY3" fmla="*/ 126844 h 126636"/>
                  <a:gd name="connsiteX4" fmla="*/ 19089 w 126627"/>
                  <a:gd name="connsiteY4" fmla="*/ 108312 h 126636"/>
                  <a:gd name="connsiteX5" fmla="*/ 19081 w 126627"/>
                  <a:gd name="connsiteY5" fmla="*/ 108304 h 126636"/>
                  <a:gd name="connsiteX6" fmla="*/ 541 w 126627"/>
                  <a:gd name="connsiteY6" fmla="*/ 63530 h 126636"/>
                  <a:gd name="connsiteX7" fmla="*/ 541 w 126627"/>
                  <a:gd name="connsiteY7" fmla="*/ 63530 h 126636"/>
                  <a:gd name="connsiteX8" fmla="*/ 63855 w 126627"/>
                  <a:gd name="connsiteY8" fmla="*/ 208 h 126636"/>
                  <a:gd name="connsiteX9" fmla="*/ 63855 w 126627"/>
                  <a:gd name="connsiteY9" fmla="*/ 208 h 126636"/>
                  <a:gd name="connsiteX10" fmla="*/ 127169 w 126627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530"/>
                    </a:moveTo>
                    <a:cubicBezTo>
                      <a:pt x="127169" y="80925"/>
                      <a:pt x="120137" y="96788"/>
                      <a:pt x="108629" y="108304"/>
                    </a:cubicBezTo>
                    <a:cubicBezTo>
                      <a:pt x="97121" y="119812"/>
                      <a:pt x="81258" y="126844"/>
                      <a:pt x="63863" y="126844"/>
                    </a:cubicBezTo>
                    <a:lnTo>
                      <a:pt x="63855" y="126844"/>
                    </a:lnTo>
                    <a:cubicBezTo>
                      <a:pt x="47065" y="126844"/>
                      <a:pt x="30960" y="120175"/>
                      <a:pt x="19089" y="108312"/>
                    </a:cubicBezTo>
                    <a:lnTo>
                      <a:pt x="19081" y="108304"/>
                    </a:lnTo>
                    <a:cubicBezTo>
                      <a:pt x="7210" y="96425"/>
                      <a:pt x="541" y="80320"/>
                      <a:pt x="541" y="63530"/>
                    </a:cubicBezTo>
                    <a:lnTo>
                      <a:pt x="541" y="63530"/>
                    </a:lnTo>
                    <a:cubicBezTo>
                      <a:pt x="541" y="28562"/>
                      <a:pt x="28888" y="208"/>
                      <a:pt x="63855" y="208"/>
                    </a:cubicBezTo>
                    <a:lnTo>
                      <a:pt x="63855" y="208"/>
                    </a:lnTo>
                    <a:cubicBezTo>
                      <a:pt x="98823" y="216"/>
                      <a:pt x="127169" y="28562"/>
                      <a:pt x="127169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5906D972-45A9-C261-E2A5-A69753977F0A}"/>
                  </a:ext>
                </a:extLst>
              </p:cNvPr>
              <p:cNvSpPr/>
              <p:nvPr/>
            </p:nvSpPr>
            <p:spPr>
              <a:xfrm>
                <a:off x="5815708" y="3164766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530 h 126636"/>
                  <a:gd name="connsiteX1" fmla="*/ 108625 w 126636"/>
                  <a:gd name="connsiteY1" fmla="*/ 108304 h 126636"/>
                  <a:gd name="connsiteX2" fmla="*/ 63859 w 126636"/>
                  <a:gd name="connsiteY2" fmla="*/ 126844 h 126636"/>
                  <a:gd name="connsiteX3" fmla="*/ 63851 w 126636"/>
                  <a:gd name="connsiteY3" fmla="*/ 126844 h 126636"/>
                  <a:gd name="connsiteX4" fmla="*/ 19085 w 126636"/>
                  <a:gd name="connsiteY4" fmla="*/ 108312 h 126636"/>
                  <a:gd name="connsiteX5" fmla="*/ 19077 w 126636"/>
                  <a:gd name="connsiteY5" fmla="*/ 108304 h 126636"/>
                  <a:gd name="connsiteX6" fmla="*/ 529 w 126636"/>
                  <a:gd name="connsiteY6" fmla="*/ 63530 h 126636"/>
                  <a:gd name="connsiteX7" fmla="*/ 529 w 126636"/>
                  <a:gd name="connsiteY7" fmla="*/ 63530 h 126636"/>
                  <a:gd name="connsiteX8" fmla="*/ 63851 w 126636"/>
                  <a:gd name="connsiteY8" fmla="*/ 208 h 126636"/>
                  <a:gd name="connsiteX9" fmla="*/ 63851 w 126636"/>
                  <a:gd name="connsiteY9" fmla="*/ 208 h 126636"/>
                  <a:gd name="connsiteX10" fmla="*/ 127165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530"/>
                    </a:moveTo>
                    <a:cubicBezTo>
                      <a:pt x="127165" y="81013"/>
                      <a:pt x="120076" y="96844"/>
                      <a:pt x="108625" y="108304"/>
                    </a:cubicBezTo>
                    <a:cubicBezTo>
                      <a:pt x="97165" y="119755"/>
                      <a:pt x="81343" y="126844"/>
                      <a:pt x="63859" y="126844"/>
                    </a:cubicBezTo>
                    <a:lnTo>
                      <a:pt x="63851" y="126844"/>
                    </a:lnTo>
                    <a:cubicBezTo>
                      <a:pt x="47061" y="126844"/>
                      <a:pt x="30956" y="120175"/>
                      <a:pt x="19085" y="108312"/>
                    </a:cubicBezTo>
                    <a:lnTo>
                      <a:pt x="19077" y="108304"/>
                    </a:lnTo>
                    <a:cubicBezTo>
                      <a:pt x="7206" y="96425"/>
                      <a:pt x="529" y="80320"/>
                      <a:pt x="529" y="63530"/>
                    </a:cubicBezTo>
                    <a:lnTo>
                      <a:pt x="529" y="63530"/>
                    </a:lnTo>
                    <a:cubicBezTo>
                      <a:pt x="529" y="28562"/>
                      <a:pt x="28884" y="208"/>
                      <a:pt x="63851" y="208"/>
                    </a:cubicBezTo>
                    <a:lnTo>
                      <a:pt x="63851" y="208"/>
                    </a:lnTo>
                    <a:cubicBezTo>
                      <a:pt x="98818" y="208"/>
                      <a:pt x="127165" y="28562"/>
                      <a:pt x="127165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39" name="图形 214">
              <a:extLst>
                <a:ext uri="{FF2B5EF4-FFF2-40B4-BE49-F238E27FC236}">
                  <a16:creationId xmlns:a16="http://schemas.microsoft.com/office/drawing/2014/main" id="{9AE4039D-39C4-B65D-6599-AC5A160158CF}"/>
                </a:ext>
              </a:extLst>
            </p:cNvPr>
            <p:cNvGrpSpPr/>
            <p:nvPr/>
          </p:nvGrpSpPr>
          <p:grpSpPr>
            <a:xfrm>
              <a:off x="5815708" y="3378138"/>
              <a:ext cx="2395658" cy="126636"/>
              <a:chOff x="5815708" y="3378138"/>
              <a:chExt cx="2395658" cy="126636"/>
            </a:xfrm>
            <a:grpFill/>
          </p:grpSpPr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B6786E9E-4D34-F585-2E3B-E90A3CCC7F94}"/>
                  </a:ext>
                </a:extLst>
              </p:cNvPr>
              <p:cNvSpPr/>
              <p:nvPr/>
            </p:nvSpPr>
            <p:spPr>
              <a:xfrm>
                <a:off x="8084739" y="3378138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565 h 126636"/>
                  <a:gd name="connsiteX1" fmla="*/ 108714 w 126627"/>
                  <a:gd name="connsiteY1" fmla="*/ 108339 h 126636"/>
                  <a:gd name="connsiteX2" fmla="*/ 63940 w 126627"/>
                  <a:gd name="connsiteY2" fmla="*/ 126879 h 126636"/>
                  <a:gd name="connsiteX3" fmla="*/ 63924 w 126627"/>
                  <a:gd name="connsiteY3" fmla="*/ 126879 h 126636"/>
                  <a:gd name="connsiteX4" fmla="*/ 19166 w 126627"/>
                  <a:gd name="connsiteY4" fmla="*/ 108339 h 126636"/>
                  <a:gd name="connsiteX5" fmla="*/ 19158 w 126627"/>
                  <a:gd name="connsiteY5" fmla="*/ 108331 h 126636"/>
                  <a:gd name="connsiteX6" fmla="*/ 626 w 126627"/>
                  <a:gd name="connsiteY6" fmla="*/ 63565 h 126636"/>
                  <a:gd name="connsiteX7" fmla="*/ 626 w 126627"/>
                  <a:gd name="connsiteY7" fmla="*/ 63549 h 126636"/>
                  <a:gd name="connsiteX8" fmla="*/ 63940 w 126627"/>
                  <a:gd name="connsiteY8" fmla="*/ 243 h 126636"/>
                  <a:gd name="connsiteX9" fmla="*/ 63948 w 126627"/>
                  <a:gd name="connsiteY9" fmla="*/ 243 h 126636"/>
                  <a:gd name="connsiteX10" fmla="*/ 127254 w 126627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565"/>
                    </a:moveTo>
                    <a:cubicBezTo>
                      <a:pt x="127254" y="80355"/>
                      <a:pt x="120585" y="96460"/>
                      <a:pt x="108714" y="108339"/>
                    </a:cubicBezTo>
                    <a:cubicBezTo>
                      <a:pt x="96835" y="120210"/>
                      <a:pt x="80730" y="126879"/>
                      <a:pt x="63940" y="126879"/>
                    </a:cubicBezTo>
                    <a:lnTo>
                      <a:pt x="63924" y="126879"/>
                    </a:lnTo>
                    <a:cubicBezTo>
                      <a:pt x="47142" y="126879"/>
                      <a:pt x="31037" y="120210"/>
                      <a:pt x="19166" y="108339"/>
                    </a:cubicBezTo>
                    <a:lnTo>
                      <a:pt x="19158" y="108331"/>
                    </a:lnTo>
                    <a:cubicBezTo>
                      <a:pt x="7287" y="96452"/>
                      <a:pt x="617" y="80355"/>
                      <a:pt x="626" y="63565"/>
                    </a:cubicBezTo>
                    <a:lnTo>
                      <a:pt x="626" y="63549"/>
                    </a:lnTo>
                    <a:cubicBezTo>
                      <a:pt x="626" y="28590"/>
                      <a:pt x="28972" y="243"/>
                      <a:pt x="63940" y="243"/>
                    </a:cubicBezTo>
                    <a:lnTo>
                      <a:pt x="63948" y="243"/>
                    </a:lnTo>
                    <a:cubicBezTo>
                      <a:pt x="98915" y="251"/>
                      <a:pt x="127254" y="28598"/>
                      <a:pt x="127254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5E807C28-2C06-0D40-1AAE-DF98F8A75E65}"/>
                  </a:ext>
                </a:extLst>
              </p:cNvPr>
              <p:cNvSpPr/>
              <p:nvPr/>
            </p:nvSpPr>
            <p:spPr>
              <a:xfrm>
                <a:off x="7801103" y="3378138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565 h 126636"/>
                  <a:gd name="connsiteX1" fmla="*/ 108710 w 126636"/>
                  <a:gd name="connsiteY1" fmla="*/ 108339 h 126636"/>
                  <a:gd name="connsiteX2" fmla="*/ 63936 w 126636"/>
                  <a:gd name="connsiteY2" fmla="*/ 126879 h 126636"/>
                  <a:gd name="connsiteX3" fmla="*/ 63920 w 126636"/>
                  <a:gd name="connsiteY3" fmla="*/ 126879 h 126636"/>
                  <a:gd name="connsiteX4" fmla="*/ 19162 w 126636"/>
                  <a:gd name="connsiteY4" fmla="*/ 108339 h 126636"/>
                  <a:gd name="connsiteX5" fmla="*/ 19154 w 126636"/>
                  <a:gd name="connsiteY5" fmla="*/ 108331 h 126636"/>
                  <a:gd name="connsiteX6" fmla="*/ 614 w 126636"/>
                  <a:gd name="connsiteY6" fmla="*/ 63565 h 126636"/>
                  <a:gd name="connsiteX7" fmla="*/ 614 w 126636"/>
                  <a:gd name="connsiteY7" fmla="*/ 63549 h 126636"/>
                  <a:gd name="connsiteX8" fmla="*/ 63936 w 126636"/>
                  <a:gd name="connsiteY8" fmla="*/ 243 h 126636"/>
                  <a:gd name="connsiteX9" fmla="*/ 63936 w 126636"/>
                  <a:gd name="connsiteY9" fmla="*/ 243 h 126636"/>
                  <a:gd name="connsiteX10" fmla="*/ 127250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565"/>
                    </a:moveTo>
                    <a:cubicBezTo>
                      <a:pt x="127250" y="80444"/>
                      <a:pt x="120532" y="96517"/>
                      <a:pt x="108710" y="108339"/>
                    </a:cubicBezTo>
                    <a:cubicBezTo>
                      <a:pt x="96887" y="120162"/>
                      <a:pt x="80815" y="126879"/>
                      <a:pt x="63936" y="126879"/>
                    </a:cubicBezTo>
                    <a:lnTo>
                      <a:pt x="63920" y="126879"/>
                    </a:lnTo>
                    <a:cubicBezTo>
                      <a:pt x="47137" y="126879"/>
                      <a:pt x="31033" y="120210"/>
                      <a:pt x="19162" y="108339"/>
                    </a:cubicBezTo>
                    <a:lnTo>
                      <a:pt x="19154" y="108331"/>
                    </a:lnTo>
                    <a:cubicBezTo>
                      <a:pt x="7283" y="96452"/>
                      <a:pt x="614" y="80355"/>
                      <a:pt x="614" y="63565"/>
                    </a:cubicBezTo>
                    <a:lnTo>
                      <a:pt x="614" y="63549"/>
                    </a:lnTo>
                    <a:cubicBezTo>
                      <a:pt x="622" y="28590"/>
                      <a:pt x="28968" y="243"/>
                      <a:pt x="63936" y="243"/>
                    </a:cubicBezTo>
                    <a:lnTo>
                      <a:pt x="63936" y="243"/>
                    </a:lnTo>
                    <a:cubicBezTo>
                      <a:pt x="98903" y="251"/>
                      <a:pt x="127250" y="28598"/>
                      <a:pt x="127250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9097FEAD-5BC5-35D7-E575-80E412CF6C5F}"/>
                  </a:ext>
                </a:extLst>
              </p:cNvPr>
              <p:cNvSpPr/>
              <p:nvPr/>
            </p:nvSpPr>
            <p:spPr>
              <a:xfrm>
                <a:off x="7517477" y="3378138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565 h 126636"/>
                  <a:gd name="connsiteX1" fmla="*/ 108690 w 126636"/>
                  <a:gd name="connsiteY1" fmla="*/ 108339 h 126636"/>
                  <a:gd name="connsiteX2" fmla="*/ 63924 w 126636"/>
                  <a:gd name="connsiteY2" fmla="*/ 126879 h 126636"/>
                  <a:gd name="connsiteX3" fmla="*/ 63907 w 126636"/>
                  <a:gd name="connsiteY3" fmla="*/ 126879 h 126636"/>
                  <a:gd name="connsiteX4" fmla="*/ 19150 w 126636"/>
                  <a:gd name="connsiteY4" fmla="*/ 108339 h 126636"/>
                  <a:gd name="connsiteX5" fmla="*/ 19142 w 126636"/>
                  <a:gd name="connsiteY5" fmla="*/ 108331 h 126636"/>
                  <a:gd name="connsiteX6" fmla="*/ 602 w 126636"/>
                  <a:gd name="connsiteY6" fmla="*/ 63565 h 126636"/>
                  <a:gd name="connsiteX7" fmla="*/ 602 w 126636"/>
                  <a:gd name="connsiteY7" fmla="*/ 63557 h 126636"/>
                  <a:gd name="connsiteX8" fmla="*/ 63924 w 126636"/>
                  <a:gd name="connsiteY8" fmla="*/ 243 h 126636"/>
                  <a:gd name="connsiteX9" fmla="*/ 63924 w 126636"/>
                  <a:gd name="connsiteY9" fmla="*/ 243 h 126636"/>
                  <a:gd name="connsiteX10" fmla="*/ 127238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565"/>
                    </a:moveTo>
                    <a:cubicBezTo>
                      <a:pt x="127238" y="80533"/>
                      <a:pt x="120463" y="96565"/>
                      <a:pt x="108690" y="108339"/>
                    </a:cubicBezTo>
                    <a:cubicBezTo>
                      <a:pt x="96923" y="120105"/>
                      <a:pt x="80891" y="126879"/>
                      <a:pt x="63924" y="126879"/>
                    </a:cubicBezTo>
                    <a:lnTo>
                      <a:pt x="63907" y="126879"/>
                    </a:lnTo>
                    <a:cubicBezTo>
                      <a:pt x="47125" y="126879"/>
                      <a:pt x="31020" y="120210"/>
                      <a:pt x="19150" y="108339"/>
                    </a:cubicBezTo>
                    <a:lnTo>
                      <a:pt x="19142" y="108331"/>
                    </a:lnTo>
                    <a:cubicBezTo>
                      <a:pt x="7271" y="96452"/>
                      <a:pt x="602" y="80355"/>
                      <a:pt x="602" y="63565"/>
                    </a:cubicBezTo>
                    <a:lnTo>
                      <a:pt x="602" y="63557"/>
                    </a:lnTo>
                    <a:cubicBezTo>
                      <a:pt x="609" y="28590"/>
                      <a:pt x="28956" y="243"/>
                      <a:pt x="63924" y="243"/>
                    </a:cubicBezTo>
                    <a:lnTo>
                      <a:pt x="63924" y="243"/>
                    </a:lnTo>
                    <a:cubicBezTo>
                      <a:pt x="98891" y="251"/>
                      <a:pt x="127238" y="28598"/>
                      <a:pt x="127238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E6E4AD28-33CA-02DB-7693-AC675496DEB4}"/>
                  </a:ext>
                </a:extLst>
              </p:cNvPr>
              <p:cNvSpPr/>
              <p:nvPr/>
            </p:nvSpPr>
            <p:spPr>
              <a:xfrm>
                <a:off x="7233850" y="3378138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565 h 126636"/>
                  <a:gd name="connsiteX1" fmla="*/ 108677 w 126636"/>
                  <a:gd name="connsiteY1" fmla="*/ 108339 h 126636"/>
                  <a:gd name="connsiteX2" fmla="*/ 63911 w 126636"/>
                  <a:gd name="connsiteY2" fmla="*/ 126879 h 126636"/>
                  <a:gd name="connsiteX3" fmla="*/ 63903 w 126636"/>
                  <a:gd name="connsiteY3" fmla="*/ 126879 h 126636"/>
                  <a:gd name="connsiteX4" fmla="*/ 19138 w 126636"/>
                  <a:gd name="connsiteY4" fmla="*/ 108339 h 126636"/>
                  <a:gd name="connsiteX5" fmla="*/ 19129 w 126636"/>
                  <a:gd name="connsiteY5" fmla="*/ 108331 h 126636"/>
                  <a:gd name="connsiteX6" fmla="*/ 589 w 126636"/>
                  <a:gd name="connsiteY6" fmla="*/ 63565 h 126636"/>
                  <a:gd name="connsiteX7" fmla="*/ 589 w 126636"/>
                  <a:gd name="connsiteY7" fmla="*/ 63557 h 126636"/>
                  <a:gd name="connsiteX8" fmla="*/ 63911 w 126636"/>
                  <a:gd name="connsiteY8" fmla="*/ 243 h 126636"/>
                  <a:gd name="connsiteX9" fmla="*/ 63911 w 126636"/>
                  <a:gd name="connsiteY9" fmla="*/ 243 h 126636"/>
                  <a:gd name="connsiteX10" fmla="*/ 127226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565"/>
                    </a:moveTo>
                    <a:cubicBezTo>
                      <a:pt x="127226" y="80614"/>
                      <a:pt x="120395" y="96621"/>
                      <a:pt x="108677" y="108339"/>
                    </a:cubicBezTo>
                    <a:cubicBezTo>
                      <a:pt x="96959" y="120057"/>
                      <a:pt x="80960" y="126879"/>
                      <a:pt x="63911" y="126879"/>
                    </a:cubicBezTo>
                    <a:lnTo>
                      <a:pt x="63903" y="126879"/>
                    </a:lnTo>
                    <a:cubicBezTo>
                      <a:pt x="47113" y="126879"/>
                      <a:pt x="31008" y="120210"/>
                      <a:pt x="19138" y="108339"/>
                    </a:cubicBezTo>
                    <a:lnTo>
                      <a:pt x="19129" y="108331"/>
                    </a:lnTo>
                    <a:cubicBezTo>
                      <a:pt x="7258" y="96460"/>
                      <a:pt x="589" y="80355"/>
                      <a:pt x="589" y="63565"/>
                    </a:cubicBezTo>
                    <a:lnTo>
                      <a:pt x="589" y="63557"/>
                    </a:lnTo>
                    <a:cubicBezTo>
                      <a:pt x="597" y="28590"/>
                      <a:pt x="28944" y="243"/>
                      <a:pt x="63911" y="243"/>
                    </a:cubicBezTo>
                    <a:lnTo>
                      <a:pt x="63911" y="243"/>
                    </a:lnTo>
                    <a:cubicBezTo>
                      <a:pt x="98879" y="251"/>
                      <a:pt x="127226" y="28598"/>
                      <a:pt x="127226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B84688CD-928D-6020-6691-33935532A6D8}"/>
                  </a:ext>
                </a:extLst>
              </p:cNvPr>
              <p:cNvSpPr/>
              <p:nvPr/>
            </p:nvSpPr>
            <p:spPr>
              <a:xfrm>
                <a:off x="6950223" y="3378138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565 h 126636"/>
                  <a:gd name="connsiteX1" fmla="*/ 108665 w 126636"/>
                  <a:gd name="connsiteY1" fmla="*/ 108339 h 126636"/>
                  <a:gd name="connsiteX2" fmla="*/ 63900 w 126636"/>
                  <a:gd name="connsiteY2" fmla="*/ 126879 h 126636"/>
                  <a:gd name="connsiteX3" fmla="*/ 63891 w 126636"/>
                  <a:gd name="connsiteY3" fmla="*/ 126879 h 126636"/>
                  <a:gd name="connsiteX4" fmla="*/ 19126 w 126636"/>
                  <a:gd name="connsiteY4" fmla="*/ 108339 h 126636"/>
                  <a:gd name="connsiteX5" fmla="*/ 19118 w 126636"/>
                  <a:gd name="connsiteY5" fmla="*/ 108331 h 126636"/>
                  <a:gd name="connsiteX6" fmla="*/ 577 w 126636"/>
                  <a:gd name="connsiteY6" fmla="*/ 63565 h 126636"/>
                  <a:gd name="connsiteX7" fmla="*/ 577 w 126636"/>
                  <a:gd name="connsiteY7" fmla="*/ 63557 h 126636"/>
                  <a:gd name="connsiteX8" fmla="*/ 63891 w 126636"/>
                  <a:gd name="connsiteY8" fmla="*/ 243 h 126636"/>
                  <a:gd name="connsiteX9" fmla="*/ 63900 w 126636"/>
                  <a:gd name="connsiteY9" fmla="*/ 243 h 126636"/>
                  <a:gd name="connsiteX10" fmla="*/ 127213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565"/>
                    </a:moveTo>
                    <a:cubicBezTo>
                      <a:pt x="127213" y="80702"/>
                      <a:pt x="120335" y="96670"/>
                      <a:pt x="108665" y="108339"/>
                    </a:cubicBezTo>
                    <a:cubicBezTo>
                      <a:pt x="97004" y="120000"/>
                      <a:pt x="81037" y="126879"/>
                      <a:pt x="63900" y="126879"/>
                    </a:cubicBezTo>
                    <a:lnTo>
                      <a:pt x="63891" y="126879"/>
                    </a:lnTo>
                    <a:cubicBezTo>
                      <a:pt x="47102" y="126879"/>
                      <a:pt x="30997" y="120210"/>
                      <a:pt x="19126" y="108339"/>
                    </a:cubicBezTo>
                    <a:lnTo>
                      <a:pt x="19118" y="108331"/>
                    </a:lnTo>
                    <a:cubicBezTo>
                      <a:pt x="7247" y="96460"/>
                      <a:pt x="577" y="80355"/>
                      <a:pt x="577" y="63565"/>
                    </a:cubicBezTo>
                    <a:lnTo>
                      <a:pt x="577" y="63557"/>
                    </a:lnTo>
                    <a:cubicBezTo>
                      <a:pt x="577" y="28590"/>
                      <a:pt x="28924" y="243"/>
                      <a:pt x="63891" y="243"/>
                    </a:cubicBezTo>
                    <a:lnTo>
                      <a:pt x="63900" y="243"/>
                    </a:lnTo>
                    <a:cubicBezTo>
                      <a:pt x="98867" y="251"/>
                      <a:pt x="127213" y="28598"/>
                      <a:pt x="127213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9684577D-7B7D-E5E3-1C3C-696A3B388936}"/>
                  </a:ext>
                </a:extLst>
              </p:cNvPr>
              <p:cNvSpPr/>
              <p:nvPr/>
            </p:nvSpPr>
            <p:spPr>
              <a:xfrm>
                <a:off x="6666596" y="3378138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565 h 126636"/>
                  <a:gd name="connsiteX1" fmla="*/ 108653 w 126636"/>
                  <a:gd name="connsiteY1" fmla="*/ 108339 h 126636"/>
                  <a:gd name="connsiteX2" fmla="*/ 63887 w 126636"/>
                  <a:gd name="connsiteY2" fmla="*/ 126879 h 126636"/>
                  <a:gd name="connsiteX3" fmla="*/ 63879 w 126636"/>
                  <a:gd name="connsiteY3" fmla="*/ 126879 h 126636"/>
                  <a:gd name="connsiteX4" fmla="*/ 19113 w 126636"/>
                  <a:gd name="connsiteY4" fmla="*/ 108339 h 126636"/>
                  <a:gd name="connsiteX5" fmla="*/ 19106 w 126636"/>
                  <a:gd name="connsiteY5" fmla="*/ 108331 h 126636"/>
                  <a:gd name="connsiteX6" fmla="*/ 565 w 126636"/>
                  <a:gd name="connsiteY6" fmla="*/ 63565 h 126636"/>
                  <a:gd name="connsiteX7" fmla="*/ 565 w 126636"/>
                  <a:gd name="connsiteY7" fmla="*/ 63557 h 126636"/>
                  <a:gd name="connsiteX8" fmla="*/ 63879 w 126636"/>
                  <a:gd name="connsiteY8" fmla="*/ 243 h 126636"/>
                  <a:gd name="connsiteX9" fmla="*/ 63887 w 126636"/>
                  <a:gd name="connsiteY9" fmla="*/ 243 h 126636"/>
                  <a:gd name="connsiteX10" fmla="*/ 127201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565"/>
                    </a:moveTo>
                    <a:cubicBezTo>
                      <a:pt x="127201" y="80791"/>
                      <a:pt x="120266" y="96718"/>
                      <a:pt x="108653" y="108339"/>
                    </a:cubicBezTo>
                    <a:cubicBezTo>
                      <a:pt x="97040" y="119952"/>
                      <a:pt x="81113" y="126879"/>
                      <a:pt x="63887" y="126879"/>
                    </a:cubicBezTo>
                    <a:lnTo>
                      <a:pt x="63879" y="126879"/>
                    </a:lnTo>
                    <a:cubicBezTo>
                      <a:pt x="47089" y="126879"/>
                      <a:pt x="30985" y="120210"/>
                      <a:pt x="19113" y="108339"/>
                    </a:cubicBezTo>
                    <a:lnTo>
                      <a:pt x="19106" y="108331"/>
                    </a:lnTo>
                    <a:cubicBezTo>
                      <a:pt x="7235" y="96460"/>
                      <a:pt x="565" y="80355"/>
                      <a:pt x="565" y="63565"/>
                    </a:cubicBezTo>
                    <a:lnTo>
                      <a:pt x="565" y="63557"/>
                    </a:lnTo>
                    <a:cubicBezTo>
                      <a:pt x="565" y="28590"/>
                      <a:pt x="28912" y="243"/>
                      <a:pt x="63879" y="243"/>
                    </a:cubicBezTo>
                    <a:lnTo>
                      <a:pt x="63887" y="243"/>
                    </a:lnTo>
                    <a:cubicBezTo>
                      <a:pt x="98855" y="251"/>
                      <a:pt x="127201" y="28598"/>
                      <a:pt x="127201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581854AF-EFAE-9F89-DD1D-6940E71D00B1}"/>
                  </a:ext>
                </a:extLst>
              </p:cNvPr>
              <p:cNvSpPr/>
              <p:nvPr/>
            </p:nvSpPr>
            <p:spPr>
              <a:xfrm>
                <a:off x="6382970" y="3378138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565 h 126636"/>
                  <a:gd name="connsiteX1" fmla="*/ 108641 w 126636"/>
                  <a:gd name="connsiteY1" fmla="*/ 108339 h 126636"/>
                  <a:gd name="connsiteX2" fmla="*/ 63875 w 126636"/>
                  <a:gd name="connsiteY2" fmla="*/ 126879 h 126636"/>
                  <a:gd name="connsiteX3" fmla="*/ 63867 w 126636"/>
                  <a:gd name="connsiteY3" fmla="*/ 126879 h 126636"/>
                  <a:gd name="connsiteX4" fmla="*/ 19101 w 126636"/>
                  <a:gd name="connsiteY4" fmla="*/ 108339 h 126636"/>
                  <a:gd name="connsiteX5" fmla="*/ 19093 w 126636"/>
                  <a:gd name="connsiteY5" fmla="*/ 108331 h 126636"/>
                  <a:gd name="connsiteX6" fmla="*/ 553 w 126636"/>
                  <a:gd name="connsiteY6" fmla="*/ 63565 h 126636"/>
                  <a:gd name="connsiteX7" fmla="*/ 553 w 126636"/>
                  <a:gd name="connsiteY7" fmla="*/ 63557 h 126636"/>
                  <a:gd name="connsiteX8" fmla="*/ 63867 w 126636"/>
                  <a:gd name="connsiteY8" fmla="*/ 243 h 126636"/>
                  <a:gd name="connsiteX9" fmla="*/ 63867 w 126636"/>
                  <a:gd name="connsiteY9" fmla="*/ 243 h 126636"/>
                  <a:gd name="connsiteX10" fmla="*/ 127189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565"/>
                    </a:moveTo>
                    <a:cubicBezTo>
                      <a:pt x="127189" y="80880"/>
                      <a:pt x="120205" y="96775"/>
                      <a:pt x="108641" y="108339"/>
                    </a:cubicBezTo>
                    <a:cubicBezTo>
                      <a:pt x="97077" y="119896"/>
                      <a:pt x="81181" y="126879"/>
                      <a:pt x="63875" y="126879"/>
                    </a:cubicBezTo>
                    <a:lnTo>
                      <a:pt x="63867" y="126879"/>
                    </a:lnTo>
                    <a:cubicBezTo>
                      <a:pt x="47077" y="126879"/>
                      <a:pt x="30972" y="120210"/>
                      <a:pt x="19101" y="108339"/>
                    </a:cubicBezTo>
                    <a:lnTo>
                      <a:pt x="19093" y="108331"/>
                    </a:lnTo>
                    <a:cubicBezTo>
                      <a:pt x="7222" y="96460"/>
                      <a:pt x="553" y="80355"/>
                      <a:pt x="553" y="63565"/>
                    </a:cubicBezTo>
                    <a:lnTo>
                      <a:pt x="553" y="63557"/>
                    </a:lnTo>
                    <a:cubicBezTo>
                      <a:pt x="553" y="28590"/>
                      <a:pt x="28900" y="243"/>
                      <a:pt x="63867" y="243"/>
                    </a:cubicBezTo>
                    <a:lnTo>
                      <a:pt x="63867" y="243"/>
                    </a:lnTo>
                    <a:cubicBezTo>
                      <a:pt x="98835" y="251"/>
                      <a:pt x="127189" y="28598"/>
                      <a:pt x="127189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1C82F992-B855-F3ED-DE90-D307EB5DE6A7}"/>
                  </a:ext>
                </a:extLst>
              </p:cNvPr>
              <p:cNvSpPr/>
              <p:nvPr/>
            </p:nvSpPr>
            <p:spPr>
              <a:xfrm>
                <a:off x="6099343" y="3378138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565 h 126636"/>
                  <a:gd name="connsiteX1" fmla="*/ 108629 w 126627"/>
                  <a:gd name="connsiteY1" fmla="*/ 108339 h 126636"/>
                  <a:gd name="connsiteX2" fmla="*/ 63863 w 126627"/>
                  <a:gd name="connsiteY2" fmla="*/ 126879 h 126636"/>
                  <a:gd name="connsiteX3" fmla="*/ 63855 w 126627"/>
                  <a:gd name="connsiteY3" fmla="*/ 126879 h 126636"/>
                  <a:gd name="connsiteX4" fmla="*/ 19089 w 126627"/>
                  <a:gd name="connsiteY4" fmla="*/ 108347 h 126636"/>
                  <a:gd name="connsiteX5" fmla="*/ 19081 w 126627"/>
                  <a:gd name="connsiteY5" fmla="*/ 108339 h 126636"/>
                  <a:gd name="connsiteX6" fmla="*/ 541 w 126627"/>
                  <a:gd name="connsiteY6" fmla="*/ 63565 h 126636"/>
                  <a:gd name="connsiteX7" fmla="*/ 541 w 126627"/>
                  <a:gd name="connsiteY7" fmla="*/ 63565 h 126636"/>
                  <a:gd name="connsiteX8" fmla="*/ 63855 w 126627"/>
                  <a:gd name="connsiteY8" fmla="*/ 243 h 126636"/>
                  <a:gd name="connsiteX9" fmla="*/ 63855 w 126627"/>
                  <a:gd name="connsiteY9" fmla="*/ 243 h 126636"/>
                  <a:gd name="connsiteX10" fmla="*/ 127169 w 126627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565"/>
                    </a:moveTo>
                    <a:cubicBezTo>
                      <a:pt x="127169" y="80960"/>
                      <a:pt x="120137" y="96823"/>
                      <a:pt x="108629" y="108339"/>
                    </a:cubicBezTo>
                    <a:cubicBezTo>
                      <a:pt x="97121" y="119847"/>
                      <a:pt x="81258" y="126879"/>
                      <a:pt x="63863" y="126879"/>
                    </a:cubicBezTo>
                    <a:lnTo>
                      <a:pt x="63855" y="126879"/>
                    </a:lnTo>
                    <a:cubicBezTo>
                      <a:pt x="47065" y="126879"/>
                      <a:pt x="30960" y="120210"/>
                      <a:pt x="19089" y="108347"/>
                    </a:cubicBezTo>
                    <a:lnTo>
                      <a:pt x="19081" y="108339"/>
                    </a:lnTo>
                    <a:cubicBezTo>
                      <a:pt x="7210" y="96460"/>
                      <a:pt x="541" y="80355"/>
                      <a:pt x="541" y="63565"/>
                    </a:cubicBezTo>
                    <a:lnTo>
                      <a:pt x="541" y="63565"/>
                    </a:lnTo>
                    <a:cubicBezTo>
                      <a:pt x="541" y="28598"/>
                      <a:pt x="28888" y="243"/>
                      <a:pt x="63855" y="243"/>
                    </a:cubicBezTo>
                    <a:lnTo>
                      <a:pt x="63855" y="243"/>
                    </a:lnTo>
                    <a:cubicBezTo>
                      <a:pt x="98823" y="251"/>
                      <a:pt x="127169" y="28598"/>
                      <a:pt x="127169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9FC0B5B0-6AEA-FABE-E44B-6A775BA30B8B}"/>
                  </a:ext>
                </a:extLst>
              </p:cNvPr>
              <p:cNvSpPr/>
              <p:nvPr/>
            </p:nvSpPr>
            <p:spPr>
              <a:xfrm>
                <a:off x="5815708" y="3378138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565 h 126636"/>
                  <a:gd name="connsiteX1" fmla="*/ 108625 w 126636"/>
                  <a:gd name="connsiteY1" fmla="*/ 108339 h 126636"/>
                  <a:gd name="connsiteX2" fmla="*/ 63859 w 126636"/>
                  <a:gd name="connsiteY2" fmla="*/ 126879 h 126636"/>
                  <a:gd name="connsiteX3" fmla="*/ 63851 w 126636"/>
                  <a:gd name="connsiteY3" fmla="*/ 126879 h 126636"/>
                  <a:gd name="connsiteX4" fmla="*/ 19085 w 126636"/>
                  <a:gd name="connsiteY4" fmla="*/ 108347 h 126636"/>
                  <a:gd name="connsiteX5" fmla="*/ 19077 w 126636"/>
                  <a:gd name="connsiteY5" fmla="*/ 108339 h 126636"/>
                  <a:gd name="connsiteX6" fmla="*/ 529 w 126636"/>
                  <a:gd name="connsiteY6" fmla="*/ 63565 h 126636"/>
                  <a:gd name="connsiteX7" fmla="*/ 529 w 126636"/>
                  <a:gd name="connsiteY7" fmla="*/ 63565 h 126636"/>
                  <a:gd name="connsiteX8" fmla="*/ 63851 w 126636"/>
                  <a:gd name="connsiteY8" fmla="*/ 243 h 126636"/>
                  <a:gd name="connsiteX9" fmla="*/ 63851 w 126636"/>
                  <a:gd name="connsiteY9" fmla="*/ 243 h 126636"/>
                  <a:gd name="connsiteX10" fmla="*/ 127165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565"/>
                    </a:moveTo>
                    <a:cubicBezTo>
                      <a:pt x="127165" y="81049"/>
                      <a:pt x="120076" y="96880"/>
                      <a:pt x="108625" y="108339"/>
                    </a:cubicBezTo>
                    <a:cubicBezTo>
                      <a:pt x="97165" y="119791"/>
                      <a:pt x="81343" y="126879"/>
                      <a:pt x="63859" y="126879"/>
                    </a:cubicBezTo>
                    <a:lnTo>
                      <a:pt x="63851" y="126879"/>
                    </a:lnTo>
                    <a:cubicBezTo>
                      <a:pt x="47061" y="126879"/>
                      <a:pt x="30956" y="120210"/>
                      <a:pt x="19085" y="108347"/>
                    </a:cubicBezTo>
                    <a:lnTo>
                      <a:pt x="19077" y="108339"/>
                    </a:lnTo>
                    <a:cubicBezTo>
                      <a:pt x="7206" y="96460"/>
                      <a:pt x="529" y="80355"/>
                      <a:pt x="529" y="63565"/>
                    </a:cubicBezTo>
                    <a:lnTo>
                      <a:pt x="529" y="63565"/>
                    </a:lnTo>
                    <a:cubicBezTo>
                      <a:pt x="529" y="28598"/>
                      <a:pt x="28884" y="243"/>
                      <a:pt x="63851" y="243"/>
                    </a:cubicBezTo>
                    <a:lnTo>
                      <a:pt x="63851" y="243"/>
                    </a:lnTo>
                    <a:cubicBezTo>
                      <a:pt x="98818" y="243"/>
                      <a:pt x="127165" y="28598"/>
                      <a:pt x="127165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9" name="图形 214">
              <a:extLst>
                <a:ext uri="{FF2B5EF4-FFF2-40B4-BE49-F238E27FC236}">
                  <a16:creationId xmlns:a16="http://schemas.microsoft.com/office/drawing/2014/main" id="{3768FA51-F79B-376F-C320-0AADAB1265B9}"/>
                </a:ext>
              </a:extLst>
            </p:cNvPr>
            <p:cNvGrpSpPr/>
            <p:nvPr/>
          </p:nvGrpSpPr>
          <p:grpSpPr>
            <a:xfrm>
              <a:off x="5815708" y="3591510"/>
              <a:ext cx="2395658" cy="126636"/>
              <a:chOff x="5815708" y="3591510"/>
              <a:chExt cx="2395658" cy="126636"/>
            </a:xfrm>
            <a:grpFill/>
          </p:grpSpPr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66D8AFD1-E9EB-7969-15CE-C5BEC0FF4B4C}"/>
                  </a:ext>
                </a:extLst>
              </p:cNvPr>
              <p:cNvSpPr/>
              <p:nvPr/>
            </p:nvSpPr>
            <p:spPr>
              <a:xfrm>
                <a:off x="8084739" y="3591510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601 h 126636"/>
                  <a:gd name="connsiteX1" fmla="*/ 108714 w 126627"/>
                  <a:gd name="connsiteY1" fmla="*/ 108375 h 126636"/>
                  <a:gd name="connsiteX2" fmla="*/ 63940 w 126627"/>
                  <a:gd name="connsiteY2" fmla="*/ 126915 h 126636"/>
                  <a:gd name="connsiteX3" fmla="*/ 63924 w 126627"/>
                  <a:gd name="connsiteY3" fmla="*/ 126915 h 126636"/>
                  <a:gd name="connsiteX4" fmla="*/ 19166 w 126627"/>
                  <a:gd name="connsiteY4" fmla="*/ 108375 h 126636"/>
                  <a:gd name="connsiteX5" fmla="*/ 19158 w 126627"/>
                  <a:gd name="connsiteY5" fmla="*/ 108367 h 126636"/>
                  <a:gd name="connsiteX6" fmla="*/ 626 w 126627"/>
                  <a:gd name="connsiteY6" fmla="*/ 63601 h 126636"/>
                  <a:gd name="connsiteX7" fmla="*/ 626 w 126627"/>
                  <a:gd name="connsiteY7" fmla="*/ 63585 h 126636"/>
                  <a:gd name="connsiteX8" fmla="*/ 63940 w 126627"/>
                  <a:gd name="connsiteY8" fmla="*/ 279 h 126636"/>
                  <a:gd name="connsiteX9" fmla="*/ 63948 w 126627"/>
                  <a:gd name="connsiteY9" fmla="*/ 279 h 126636"/>
                  <a:gd name="connsiteX10" fmla="*/ 127254 w 126627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601"/>
                    </a:moveTo>
                    <a:cubicBezTo>
                      <a:pt x="127254" y="80391"/>
                      <a:pt x="120585" y="96496"/>
                      <a:pt x="108714" y="108375"/>
                    </a:cubicBezTo>
                    <a:cubicBezTo>
                      <a:pt x="96835" y="120246"/>
                      <a:pt x="80730" y="126915"/>
                      <a:pt x="63940" y="126915"/>
                    </a:cubicBezTo>
                    <a:lnTo>
                      <a:pt x="63924" y="126915"/>
                    </a:lnTo>
                    <a:cubicBezTo>
                      <a:pt x="47142" y="126915"/>
                      <a:pt x="31037" y="120246"/>
                      <a:pt x="19166" y="108375"/>
                    </a:cubicBezTo>
                    <a:lnTo>
                      <a:pt x="19158" y="108367"/>
                    </a:lnTo>
                    <a:cubicBezTo>
                      <a:pt x="7287" y="96488"/>
                      <a:pt x="617" y="80391"/>
                      <a:pt x="626" y="63601"/>
                    </a:cubicBezTo>
                    <a:lnTo>
                      <a:pt x="626" y="63585"/>
                    </a:lnTo>
                    <a:cubicBezTo>
                      <a:pt x="626" y="28625"/>
                      <a:pt x="28972" y="279"/>
                      <a:pt x="63940" y="279"/>
                    </a:cubicBezTo>
                    <a:lnTo>
                      <a:pt x="63948" y="279"/>
                    </a:lnTo>
                    <a:cubicBezTo>
                      <a:pt x="98915" y="287"/>
                      <a:pt x="127254" y="28633"/>
                      <a:pt x="127254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87870643-D0A4-16F9-B98F-DA04B2DDF0B3}"/>
                  </a:ext>
                </a:extLst>
              </p:cNvPr>
              <p:cNvSpPr/>
              <p:nvPr/>
            </p:nvSpPr>
            <p:spPr>
              <a:xfrm>
                <a:off x="7801103" y="3591510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601 h 126636"/>
                  <a:gd name="connsiteX1" fmla="*/ 108710 w 126636"/>
                  <a:gd name="connsiteY1" fmla="*/ 108375 h 126636"/>
                  <a:gd name="connsiteX2" fmla="*/ 63936 w 126636"/>
                  <a:gd name="connsiteY2" fmla="*/ 126915 h 126636"/>
                  <a:gd name="connsiteX3" fmla="*/ 63920 w 126636"/>
                  <a:gd name="connsiteY3" fmla="*/ 126915 h 126636"/>
                  <a:gd name="connsiteX4" fmla="*/ 19162 w 126636"/>
                  <a:gd name="connsiteY4" fmla="*/ 108375 h 126636"/>
                  <a:gd name="connsiteX5" fmla="*/ 19154 w 126636"/>
                  <a:gd name="connsiteY5" fmla="*/ 108367 h 126636"/>
                  <a:gd name="connsiteX6" fmla="*/ 614 w 126636"/>
                  <a:gd name="connsiteY6" fmla="*/ 63601 h 126636"/>
                  <a:gd name="connsiteX7" fmla="*/ 614 w 126636"/>
                  <a:gd name="connsiteY7" fmla="*/ 63585 h 126636"/>
                  <a:gd name="connsiteX8" fmla="*/ 63936 w 126636"/>
                  <a:gd name="connsiteY8" fmla="*/ 279 h 126636"/>
                  <a:gd name="connsiteX9" fmla="*/ 63936 w 126636"/>
                  <a:gd name="connsiteY9" fmla="*/ 279 h 126636"/>
                  <a:gd name="connsiteX10" fmla="*/ 127250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601"/>
                    </a:moveTo>
                    <a:cubicBezTo>
                      <a:pt x="127250" y="80480"/>
                      <a:pt x="120532" y="96552"/>
                      <a:pt x="108710" y="108375"/>
                    </a:cubicBezTo>
                    <a:cubicBezTo>
                      <a:pt x="96887" y="120197"/>
                      <a:pt x="80815" y="126915"/>
                      <a:pt x="63936" y="126915"/>
                    </a:cubicBezTo>
                    <a:lnTo>
                      <a:pt x="63920" y="126915"/>
                    </a:lnTo>
                    <a:cubicBezTo>
                      <a:pt x="47137" y="126915"/>
                      <a:pt x="31033" y="120246"/>
                      <a:pt x="19162" y="108375"/>
                    </a:cubicBezTo>
                    <a:lnTo>
                      <a:pt x="19154" y="108367"/>
                    </a:lnTo>
                    <a:cubicBezTo>
                      <a:pt x="7283" y="96488"/>
                      <a:pt x="614" y="80391"/>
                      <a:pt x="614" y="63601"/>
                    </a:cubicBezTo>
                    <a:lnTo>
                      <a:pt x="614" y="63585"/>
                    </a:lnTo>
                    <a:cubicBezTo>
                      <a:pt x="622" y="28625"/>
                      <a:pt x="28968" y="279"/>
                      <a:pt x="63936" y="279"/>
                    </a:cubicBezTo>
                    <a:lnTo>
                      <a:pt x="63936" y="279"/>
                    </a:lnTo>
                    <a:cubicBezTo>
                      <a:pt x="98903" y="287"/>
                      <a:pt x="127250" y="28633"/>
                      <a:pt x="127250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E690FE69-E09E-0934-B10D-85F23CEC2DCE}"/>
                  </a:ext>
                </a:extLst>
              </p:cNvPr>
              <p:cNvSpPr/>
              <p:nvPr/>
            </p:nvSpPr>
            <p:spPr>
              <a:xfrm>
                <a:off x="7517477" y="3591510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601 h 126636"/>
                  <a:gd name="connsiteX1" fmla="*/ 108690 w 126636"/>
                  <a:gd name="connsiteY1" fmla="*/ 108375 h 126636"/>
                  <a:gd name="connsiteX2" fmla="*/ 63924 w 126636"/>
                  <a:gd name="connsiteY2" fmla="*/ 126915 h 126636"/>
                  <a:gd name="connsiteX3" fmla="*/ 63907 w 126636"/>
                  <a:gd name="connsiteY3" fmla="*/ 126915 h 126636"/>
                  <a:gd name="connsiteX4" fmla="*/ 19150 w 126636"/>
                  <a:gd name="connsiteY4" fmla="*/ 108375 h 126636"/>
                  <a:gd name="connsiteX5" fmla="*/ 19142 w 126636"/>
                  <a:gd name="connsiteY5" fmla="*/ 108367 h 126636"/>
                  <a:gd name="connsiteX6" fmla="*/ 602 w 126636"/>
                  <a:gd name="connsiteY6" fmla="*/ 63601 h 126636"/>
                  <a:gd name="connsiteX7" fmla="*/ 602 w 126636"/>
                  <a:gd name="connsiteY7" fmla="*/ 63593 h 126636"/>
                  <a:gd name="connsiteX8" fmla="*/ 63924 w 126636"/>
                  <a:gd name="connsiteY8" fmla="*/ 279 h 126636"/>
                  <a:gd name="connsiteX9" fmla="*/ 63924 w 126636"/>
                  <a:gd name="connsiteY9" fmla="*/ 279 h 126636"/>
                  <a:gd name="connsiteX10" fmla="*/ 127238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601"/>
                    </a:moveTo>
                    <a:cubicBezTo>
                      <a:pt x="127238" y="80568"/>
                      <a:pt x="120463" y="96601"/>
                      <a:pt x="108690" y="108375"/>
                    </a:cubicBezTo>
                    <a:cubicBezTo>
                      <a:pt x="96923" y="120141"/>
                      <a:pt x="80891" y="126915"/>
                      <a:pt x="63924" y="126915"/>
                    </a:cubicBezTo>
                    <a:lnTo>
                      <a:pt x="63907" y="126915"/>
                    </a:lnTo>
                    <a:cubicBezTo>
                      <a:pt x="47125" y="126915"/>
                      <a:pt x="31020" y="120246"/>
                      <a:pt x="19150" y="108375"/>
                    </a:cubicBezTo>
                    <a:lnTo>
                      <a:pt x="19142" y="108367"/>
                    </a:lnTo>
                    <a:cubicBezTo>
                      <a:pt x="7271" y="96488"/>
                      <a:pt x="602" y="80391"/>
                      <a:pt x="602" y="63601"/>
                    </a:cubicBezTo>
                    <a:lnTo>
                      <a:pt x="602" y="63593"/>
                    </a:lnTo>
                    <a:cubicBezTo>
                      <a:pt x="609" y="28625"/>
                      <a:pt x="28956" y="279"/>
                      <a:pt x="63924" y="279"/>
                    </a:cubicBezTo>
                    <a:lnTo>
                      <a:pt x="63924" y="279"/>
                    </a:lnTo>
                    <a:cubicBezTo>
                      <a:pt x="98891" y="287"/>
                      <a:pt x="127238" y="28633"/>
                      <a:pt x="127238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2567C553-0F5A-7A89-1C4F-6AA2C4ACFB88}"/>
                  </a:ext>
                </a:extLst>
              </p:cNvPr>
              <p:cNvSpPr/>
              <p:nvPr/>
            </p:nvSpPr>
            <p:spPr>
              <a:xfrm>
                <a:off x="7233850" y="3591510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601 h 126636"/>
                  <a:gd name="connsiteX1" fmla="*/ 108677 w 126636"/>
                  <a:gd name="connsiteY1" fmla="*/ 108375 h 126636"/>
                  <a:gd name="connsiteX2" fmla="*/ 63911 w 126636"/>
                  <a:gd name="connsiteY2" fmla="*/ 126915 h 126636"/>
                  <a:gd name="connsiteX3" fmla="*/ 63903 w 126636"/>
                  <a:gd name="connsiteY3" fmla="*/ 126915 h 126636"/>
                  <a:gd name="connsiteX4" fmla="*/ 19138 w 126636"/>
                  <a:gd name="connsiteY4" fmla="*/ 108375 h 126636"/>
                  <a:gd name="connsiteX5" fmla="*/ 19129 w 126636"/>
                  <a:gd name="connsiteY5" fmla="*/ 108367 h 126636"/>
                  <a:gd name="connsiteX6" fmla="*/ 589 w 126636"/>
                  <a:gd name="connsiteY6" fmla="*/ 63601 h 126636"/>
                  <a:gd name="connsiteX7" fmla="*/ 589 w 126636"/>
                  <a:gd name="connsiteY7" fmla="*/ 63593 h 126636"/>
                  <a:gd name="connsiteX8" fmla="*/ 63911 w 126636"/>
                  <a:gd name="connsiteY8" fmla="*/ 279 h 126636"/>
                  <a:gd name="connsiteX9" fmla="*/ 63911 w 126636"/>
                  <a:gd name="connsiteY9" fmla="*/ 279 h 126636"/>
                  <a:gd name="connsiteX10" fmla="*/ 127226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601"/>
                    </a:moveTo>
                    <a:cubicBezTo>
                      <a:pt x="127226" y="80649"/>
                      <a:pt x="120395" y="96657"/>
                      <a:pt x="108677" y="108375"/>
                    </a:cubicBezTo>
                    <a:cubicBezTo>
                      <a:pt x="96959" y="120092"/>
                      <a:pt x="80960" y="126915"/>
                      <a:pt x="63911" y="126915"/>
                    </a:cubicBezTo>
                    <a:lnTo>
                      <a:pt x="63903" y="126915"/>
                    </a:lnTo>
                    <a:cubicBezTo>
                      <a:pt x="47113" y="126915"/>
                      <a:pt x="31008" y="120246"/>
                      <a:pt x="19138" y="108375"/>
                    </a:cubicBezTo>
                    <a:lnTo>
                      <a:pt x="19129" y="108367"/>
                    </a:lnTo>
                    <a:cubicBezTo>
                      <a:pt x="7258" y="96496"/>
                      <a:pt x="589" y="80391"/>
                      <a:pt x="589" y="63601"/>
                    </a:cubicBezTo>
                    <a:lnTo>
                      <a:pt x="589" y="63593"/>
                    </a:lnTo>
                    <a:cubicBezTo>
                      <a:pt x="597" y="28625"/>
                      <a:pt x="28944" y="279"/>
                      <a:pt x="63911" y="279"/>
                    </a:cubicBezTo>
                    <a:lnTo>
                      <a:pt x="63911" y="279"/>
                    </a:lnTo>
                    <a:cubicBezTo>
                      <a:pt x="98879" y="287"/>
                      <a:pt x="127226" y="28633"/>
                      <a:pt x="127226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F59BFC40-3389-0FC5-89C3-10BBE911D897}"/>
                  </a:ext>
                </a:extLst>
              </p:cNvPr>
              <p:cNvSpPr/>
              <p:nvPr/>
            </p:nvSpPr>
            <p:spPr>
              <a:xfrm>
                <a:off x="6950223" y="3591510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601 h 126636"/>
                  <a:gd name="connsiteX1" fmla="*/ 108665 w 126636"/>
                  <a:gd name="connsiteY1" fmla="*/ 108375 h 126636"/>
                  <a:gd name="connsiteX2" fmla="*/ 63900 w 126636"/>
                  <a:gd name="connsiteY2" fmla="*/ 126915 h 126636"/>
                  <a:gd name="connsiteX3" fmla="*/ 63891 w 126636"/>
                  <a:gd name="connsiteY3" fmla="*/ 126915 h 126636"/>
                  <a:gd name="connsiteX4" fmla="*/ 19126 w 126636"/>
                  <a:gd name="connsiteY4" fmla="*/ 108375 h 126636"/>
                  <a:gd name="connsiteX5" fmla="*/ 19118 w 126636"/>
                  <a:gd name="connsiteY5" fmla="*/ 108367 h 126636"/>
                  <a:gd name="connsiteX6" fmla="*/ 577 w 126636"/>
                  <a:gd name="connsiteY6" fmla="*/ 63601 h 126636"/>
                  <a:gd name="connsiteX7" fmla="*/ 577 w 126636"/>
                  <a:gd name="connsiteY7" fmla="*/ 63593 h 126636"/>
                  <a:gd name="connsiteX8" fmla="*/ 63891 w 126636"/>
                  <a:gd name="connsiteY8" fmla="*/ 279 h 126636"/>
                  <a:gd name="connsiteX9" fmla="*/ 63900 w 126636"/>
                  <a:gd name="connsiteY9" fmla="*/ 279 h 126636"/>
                  <a:gd name="connsiteX10" fmla="*/ 127213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601"/>
                    </a:moveTo>
                    <a:cubicBezTo>
                      <a:pt x="127213" y="80738"/>
                      <a:pt x="120335" y="96705"/>
                      <a:pt x="108665" y="108375"/>
                    </a:cubicBezTo>
                    <a:cubicBezTo>
                      <a:pt x="97004" y="120036"/>
                      <a:pt x="81037" y="126915"/>
                      <a:pt x="63900" y="126915"/>
                    </a:cubicBezTo>
                    <a:lnTo>
                      <a:pt x="63891" y="126915"/>
                    </a:lnTo>
                    <a:cubicBezTo>
                      <a:pt x="47102" y="126915"/>
                      <a:pt x="30997" y="120246"/>
                      <a:pt x="19126" y="108375"/>
                    </a:cubicBezTo>
                    <a:lnTo>
                      <a:pt x="19118" y="108367"/>
                    </a:lnTo>
                    <a:cubicBezTo>
                      <a:pt x="7247" y="96496"/>
                      <a:pt x="577" y="80391"/>
                      <a:pt x="577" y="63601"/>
                    </a:cubicBezTo>
                    <a:lnTo>
                      <a:pt x="577" y="63593"/>
                    </a:lnTo>
                    <a:cubicBezTo>
                      <a:pt x="577" y="28625"/>
                      <a:pt x="28924" y="279"/>
                      <a:pt x="63891" y="279"/>
                    </a:cubicBezTo>
                    <a:lnTo>
                      <a:pt x="63900" y="279"/>
                    </a:lnTo>
                    <a:cubicBezTo>
                      <a:pt x="98867" y="287"/>
                      <a:pt x="127213" y="28633"/>
                      <a:pt x="127213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58B62908-4941-0A69-428B-185F085691A4}"/>
                  </a:ext>
                </a:extLst>
              </p:cNvPr>
              <p:cNvSpPr/>
              <p:nvPr/>
            </p:nvSpPr>
            <p:spPr>
              <a:xfrm>
                <a:off x="6666596" y="3591510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601 h 126636"/>
                  <a:gd name="connsiteX1" fmla="*/ 108653 w 126636"/>
                  <a:gd name="connsiteY1" fmla="*/ 108375 h 126636"/>
                  <a:gd name="connsiteX2" fmla="*/ 63887 w 126636"/>
                  <a:gd name="connsiteY2" fmla="*/ 126915 h 126636"/>
                  <a:gd name="connsiteX3" fmla="*/ 63879 w 126636"/>
                  <a:gd name="connsiteY3" fmla="*/ 126915 h 126636"/>
                  <a:gd name="connsiteX4" fmla="*/ 19113 w 126636"/>
                  <a:gd name="connsiteY4" fmla="*/ 108375 h 126636"/>
                  <a:gd name="connsiteX5" fmla="*/ 19106 w 126636"/>
                  <a:gd name="connsiteY5" fmla="*/ 108367 h 126636"/>
                  <a:gd name="connsiteX6" fmla="*/ 565 w 126636"/>
                  <a:gd name="connsiteY6" fmla="*/ 63601 h 126636"/>
                  <a:gd name="connsiteX7" fmla="*/ 565 w 126636"/>
                  <a:gd name="connsiteY7" fmla="*/ 63593 h 126636"/>
                  <a:gd name="connsiteX8" fmla="*/ 63879 w 126636"/>
                  <a:gd name="connsiteY8" fmla="*/ 279 h 126636"/>
                  <a:gd name="connsiteX9" fmla="*/ 63887 w 126636"/>
                  <a:gd name="connsiteY9" fmla="*/ 279 h 126636"/>
                  <a:gd name="connsiteX10" fmla="*/ 127201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601"/>
                    </a:moveTo>
                    <a:cubicBezTo>
                      <a:pt x="127201" y="80827"/>
                      <a:pt x="120266" y="96754"/>
                      <a:pt x="108653" y="108375"/>
                    </a:cubicBezTo>
                    <a:cubicBezTo>
                      <a:pt x="97040" y="119987"/>
                      <a:pt x="81113" y="126915"/>
                      <a:pt x="63887" y="126915"/>
                    </a:cubicBezTo>
                    <a:lnTo>
                      <a:pt x="63879" y="126915"/>
                    </a:lnTo>
                    <a:cubicBezTo>
                      <a:pt x="47089" y="126915"/>
                      <a:pt x="30985" y="120246"/>
                      <a:pt x="19113" y="108375"/>
                    </a:cubicBezTo>
                    <a:lnTo>
                      <a:pt x="19106" y="108367"/>
                    </a:lnTo>
                    <a:cubicBezTo>
                      <a:pt x="7235" y="96496"/>
                      <a:pt x="565" y="80391"/>
                      <a:pt x="565" y="63601"/>
                    </a:cubicBezTo>
                    <a:lnTo>
                      <a:pt x="565" y="63593"/>
                    </a:lnTo>
                    <a:cubicBezTo>
                      <a:pt x="565" y="28625"/>
                      <a:pt x="28912" y="279"/>
                      <a:pt x="63879" y="279"/>
                    </a:cubicBezTo>
                    <a:lnTo>
                      <a:pt x="63887" y="279"/>
                    </a:lnTo>
                    <a:cubicBezTo>
                      <a:pt x="98855" y="287"/>
                      <a:pt x="127201" y="28633"/>
                      <a:pt x="127201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8B860531-420A-E354-A286-5835960DBC1C}"/>
                  </a:ext>
                </a:extLst>
              </p:cNvPr>
              <p:cNvSpPr/>
              <p:nvPr/>
            </p:nvSpPr>
            <p:spPr>
              <a:xfrm>
                <a:off x="6382970" y="3591510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601 h 126636"/>
                  <a:gd name="connsiteX1" fmla="*/ 108641 w 126636"/>
                  <a:gd name="connsiteY1" fmla="*/ 108375 h 126636"/>
                  <a:gd name="connsiteX2" fmla="*/ 63875 w 126636"/>
                  <a:gd name="connsiteY2" fmla="*/ 126915 h 126636"/>
                  <a:gd name="connsiteX3" fmla="*/ 63867 w 126636"/>
                  <a:gd name="connsiteY3" fmla="*/ 126915 h 126636"/>
                  <a:gd name="connsiteX4" fmla="*/ 19101 w 126636"/>
                  <a:gd name="connsiteY4" fmla="*/ 108375 h 126636"/>
                  <a:gd name="connsiteX5" fmla="*/ 19093 w 126636"/>
                  <a:gd name="connsiteY5" fmla="*/ 108367 h 126636"/>
                  <a:gd name="connsiteX6" fmla="*/ 553 w 126636"/>
                  <a:gd name="connsiteY6" fmla="*/ 63601 h 126636"/>
                  <a:gd name="connsiteX7" fmla="*/ 553 w 126636"/>
                  <a:gd name="connsiteY7" fmla="*/ 63593 h 126636"/>
                  <a:gd name="connsiteX8" fmla="*/ 63867 w 126636"/>
                  <a:gd name="connsiteY8" fmla="*/ 279 h 126636"/>
                  <a:gd name="connsiteX9" fmla="*/ 63867 w 126636"/>
                  <a:gd name="connsiteY9" fmla="*/ 279 h 126636"/>
                  <a:gd name="connsiteX10" fmla="*/ 127189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601"/>
                    </a:moveTo>
                    <a:cubicBezTo>
                      <a:pt x="127189" y="80915"/>
                      <a:pt x="120205" y="96810"/>
                      <a:pt x="108641" y="108375"/>
                    </a:cubicBezTo>
                    <a:cubicBezTo>
                      <a:pt x="97077" y="119931"/>
                      <a:pt x="81181" y="126915"/>
                      <a:pt x="63875" y="126915"/>
                    </a:cubicBezTo>
                    <a:lnTo>
                      <a:pt x="63867" y="126915"/>
                    </a:lnTo>
                    <a:cubicBezTo>
                      <a:pt x="47077" y="126915"/>
                      <a:pt x="30972" y="120246"/>
                      <a:pt x="19101" y="108375"/>
                    </a:cubicBezTo>
                    <a:lnTo>
                      <a:pt x="19093" y="108367"/>
                    </a:lnTo>
                    <a:cubicBezTo>
                      <a:pt x="7222" y="96496"/>
                      <a:pt x="553" y="80391"/>
                      <a:pt x="553" y="63601"/>
                    </a:cubicBezTo>
                    <a:lnTo>
                      <a:pt x="553" y="63593"/>
                    </a:lnTo>
                    <a:cubicBezTo>
                      <a:pt x="553" y="28625"/>
                      <a:pt x="28900" y="279"/>
                      <a:pt x="63867" y="279"/>
                    </a:cubicBezTo>
                    <a:lnTo>
                      <a:pt x="63867" y="279"/>
                    </a:lnTo>
                    <a:cubicBezTo>
                      <a:pt x="98835" y="287"/>
                      <a:pt x="127189" y="28633"/>
                      <a:pt x="127189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C8A52B34-4586-96E8-E1F5-C02C9745043D}"/>
                  </a:ext>
                </a:extLst>
              </p:cNvPr>
              <p:cNvSpPr/>
              <p:nvPr/>
            </p:nvSpPr>
            <p:spPr>
              <a:xfrm>
                <a:off x="6099343" y="3591510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601 h 126636"/>
                  <a:gd name="connsiteX1" fmla="*/ 108629 w 126627"/>
                  <a:gd name="connsiteY1" fmla="*/ 108375 h 126636"/>
                  <a:gd name="connsiteX2" fmla="*/ 63863 w 126627"/>
                  <a:gd name="connsiteY2" fmla="*/ 126915 h 126636"/>
                  <a:gd name="connsiteX3" fmla="*/ 63855 w 126627"/>
                  <a:gd name="connsiteY3" fmla="*/ 126915 h 126636"/>
                  <a:gd name="connsiteX4" fmla="*/ 19089 w 126627"/>
                  <a:gd name="connsiteY4" fmla="*/ 108383 h 126636"/>
                  <a:gd name="connsiteX5" fmla="*/ 19081 w 126627"/>
                  <a:gd name="connsiteY5" fmla="*/ 108375 h 126636"/>
                  <a:gd name="connsiteX6" fmla="*/ 541 w 126627"/>
                  <a:gd name="connsiteY6" fmla="*/ 63601 h 126636"/>
                  <a:gd name="connsiteX7" fmla="*/ 541 w 126627"/>
                  <a:gd name="connsiteY7" fmla="*/ 63601 h 126636"/>
                  <a:gd name="connsiteX8" fmla="*/ 63855 w 126627"/>
                  <a:gd name="connsiteY8" fmla="*/ 279 h 126636"/>
                  <a:gd name="connsiteX9" fmla="*/ 63855 w 126627"/>
                  <a:gd name="connsiteY9" fmla="*/ 279 h 126636"/>
                  <a:gd name="connsiteX10" fmla="*/ 127169 w 126627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601"/>
                    </a:moveTo>
                    <a:cubicBezTo>
                      <a:pt x="127169" y="80996"/>
                      <a:pt x="120137" y="96859"/>
                      <a:pt x="108629" y="108375"/>
                    </a:cubicBezTo>
                    <a:cubicBezTo>
                      <a:pt x="97121" y="119883"/>
                      <a:pt x="81258" y="126915"/>
                      <a:pt x="63863" y="126915"/>
                    </a:cubicBezTo>
                    <a:lnTo>
                      <a:pt x="63855" y="126915"/>
                    </a:lnTo>
                    <a:cubicBezTo>
                      <a:pt x="47065" y="126915"/>
                      <a:pt x="30960" y="120246"/>
                      <a:pt x="19089" y="108383"/>
                    </a:cubicBezTo>
                    <a:lnTo>
                      <a:pt x="19081" y="108375"/>
                    </a:lnTo>
                    <a:cubicBezTo>
                      <a:pt x="7210" y="96496"/>
                      <a:pt x="541" y="80391"/>
                      <a:pt x="541" y="63601"/>
                    </a:cubicBezTo>
                    <a:lnTo>
                      <a:pt x="541" y="63601"/>
                    </a:lnTo>
                    <a:cubicBezTo>
                      <a:pt x="541" y="28633"/>
                      <a:pt x="28888" y="279"/>
                      <a:pt x="63855" y="279"/>
                    </a:cubicBezTo>
                    <a:lnTo>
                      <a:pt x="63855" y="279"/>
                    </a:lnTo>
                    <a:cubicBezTo>
                      <a:pt x="98823" y="287"/>
                      <a:pt x="127169" y="28633"/>
                      <a:pt x="127169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D5C0A18F-630A-A269-516D-9958ABA704EF}"/>
                  </a:ext>
                </a:extLst>
              </p:cNvPr>
              <p:cNvSpPr/>
              <p:nvPr/>
            </p:nvSpPr>
            <p:spPr>
              <a:xfrm>
                <a:off x="5815708" y="3591510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601 h 126636"/>
                  <a:gd name="connsiteX1" fmla="*/ 108625 w 126636"/>
                  <a:gd name="connsiteY1" fmla="*/ 108375 h 126636"/>
                  <a:gd name="connsiteX2" fmla="*/ 63859 w 126636"/>
                  <a:gd name="connsiteY2" fmla="*/ 126915 h 126636"/>
                  <a:gd name="connsiteX3" fmla="*/ 63851 w 126636"/>
                  <a:gd name="connsiteY3" fmla="*/ 126915 h 126636"/>
                  <a:gd name="connsiteX4" fmla="*/ 19085 w 126636"/>
                  <a:gd name="connsiteY4" fmla="*/ 108383 h 126636"/>
                  <a:gd name="connsiteX5" fmla="*/ 19077 w 126636"/>
                  <a:gd name="connsiteY5" fmla="*/ 108375 h 126636"/>
                  <a:gd name="connsiteX6" fmla="*/ 529 w 126636"/>
                  <a:gd name="connsiteY6" fmla="*/ 63601 h 126636"/>
                  <a:gd name="connsiteX7" fmla="*/ 529 w 126636"/>
                  <a:gd name="connsiteY7" fmla="*/ 63601 h 126636"/>
                  <a:gd name="connsiteX8" fmla="*/ 63851 w 126636"/>
                  <a:gd name="connsiteY8" fmla="*/ 279 h 126636"/>
                  <a:gd name="connsiteX9" fmla="*/ 63851 w 126636"/>
                  <a:gd name="connsiteY9" fmla="*/ 279 h 126636"/>
                  <a:gd name="connsiteX10" fmla="*/ 127165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601"/>
                    </a:moveTo>
                    <a:cubicBezTo>
                      <a:pt x="127165" y="81085"/>
                      <a:pt x="120076" y="96915"/>
                      <a:pt x="108625" y="108375"/>
                    </a:cubicBezTo>
                    <a:cubicBezTo>
                      <a:pt x="97165" y="119826"/>
                      <a:pt x="81343" y="126915"/>
                      <a:pt x="63859" y="126915"/>
                    </a:cubicBezTo>
                    <a:lnTo>
                      <a:pt x="63851" y="126915"/>
                    </a:lnTo>
                    <a:cubicBezTo>
                      <a:pt x="47061" y="126915"/>
                      <a:pt x="30956" y="120246"/>
                      <a:pt x="19085" y="108383"/>
                    </a:cubicBezTo>
                    <a:lnTo>
                      <a:pt x="19077" y="108375"/>
                    </a:lnTo>
                    <a:cubicBezTo>
                      <a:pt x="7206" y="96496"/>
                      <a:pt x="529" y="80391"/>
                      <a:pt x="529" y="63601"/>
                    </a:cubicBezTo>
                    <a:lnTo>
                      <a:pt x="529" y="63601"/>
                    </a:lnTo>
                    <a:cubicBezTo>
                      <a:pt x="529" y="28633"/>
                      <a:pt x="28884" y="279"/>
                      <a:pt x="63851" y="279"/>
                    </a:cubicBezTo>
                    <a:lnTo>
                      <a:pt x="63851" y="279"/>
                    </a:lnTo>
                    <a:cubicBezTo>
                      <a:pt x="98818" y="279"/>
                      <a:pt x="127165" y="28633"/>
                      <a:pt x="127165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9" name="图形 214">
              <a:extLst>
                <a:ext uri="{FF2B5EF4-FFF2-40B4-BE49-F238E27FC236}">
                  <a16:creationId xmlns:a16="http://schemas.microsoft.com/office/drawing/2014/main" id="{3168E408-25C2-5994-7B02-1094B05832B8}"/>
                </a:ext>
              </a:extLst>
            </p:cNvPr>
            <p:cNvGrpSpPr/>
            <p:nvPr/>
          </p:nvGrpSpPr>
          <p:grpSpPr>
            <a:xfrm>
              <a:off x="5815708" y="3804882"/>
              <a:ext cx="2395658" cy="126636"/>
              <a:chOff x="5815708" y="3804882"/>
              <a:chExt cx="2395658" cy="126636"/>
            </a:xfrm>
            <a:grpFill/>
          </p:grpSpPr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95DBD95A-4FE9-551E-110C-893B50A98F67}"/>
                  </a:ext>
                </a:extLst>
              </p:cNvPr>
              <p:cNvSpPr/>
              <p:nvPr/>
            </p:nvSpPr>
            <p:spPr>
              <a:xfrm>
                <a:off x="8084739" y="3804882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636 h 126636"/>
                  <a:gd name="connsiteX1" fmla="*/ 108714 w 126627"/>
                  <a:gd name="connsiteY1" fmla="*/ 108410 h 126636"/>
                  <a:gd name="connsiteX2" fmla="*/ 63940 w 126627"/>
                  <a:gd name="connsiteY2" fmla="*/ 126950 h 126636"/>
                  <a:gd name="connsiteX3" fmla="*/ 63924 w 126627"/>
                  <a:gd name="connsiteY3" fmla="*/ 126950 h 126636"/>
                  <a:gd name="connsiteX4" fmla="*/ 19166 w 126627"/>
                  <a:gd name="connsiteY4" fmla="*/ 108410 h 126636"/>
                  <a:gd name="connsiteX5" fmla="*/ 19158 w 126627"/>
                  <a:gd name="connsiteY5" fmla="*/ 108402 h 126636"/>
                  <a:gd name="connsiteX6" fmla="*/ 626 w 126627"/>
                  <a:gd name="connsiteY6" fmla="*/ 63636 h 126636"/>
                  <a:gd name="connsiteX7" fmla="*/ 626 w 126627"/>
                  <a:gd name="connsiteY7" fmla="*/ 63620 h 126636"/>
                  <a:gd name="connsiteX8" fmla="*/ 63940 w 126627"/>
                  <a:gd name="connsiteY8" fmla="*/ 314 h 126636"/>
                  <a:gd name="connsiteX9" fmla="*/ 63948 w 126627"/>
                  <a:gd name="connsiteY9" fmla="*/ 314 h 126636"/>
                  <a:gd name="connsiteX10" fmla="*/ 127254 w 126627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636"/>
                    </a:moveTo>
                    <a:cubicBezTo>
                      <a:pt x="127254" y="80427"/>
                      <a:pt x="120585" y="96531"/>
                      <a:pt x="108714" y="108410"/>
                    </a:cubicBezTo>
                    <a:cubicBezTo>
                      <a:pt x="96835" y="120281"/>
                      <a:pt x="80730" y="126950"/>
                      <a:pt x="63940" y="126950"/>
                    </a:cubicBezTo>
                    <a:lnTo>
                      <a:pt x="63924" y="126950"/>
                    </a:lnTo>
                    <a:cubicBezTo>
                      <a:pt x="47142" y="126950"/>
                      <a:pt x="31037" y="120281"/>
                      <a:pt x="19166" y="108410"/>
                    </a:cubicBezTo>
                    <a:lnTo>
                      <a:pt x="19158" y="108402"/>
                    </a:lnTo>
                    <a:cubicBezTo>
                      <a:pt x="7287" y="96523"/>
                      <a:pt x="617" y="80427"/>
                      <a:pt x="626" y="63636"/>
                    </a:cubicBezTo>
                    <a:lnTo>
                      <a:pt x="626" y="63620"/>
                    </a:lnTo>
                    <a:cubicBezTo>
                      <a:pt x="626" y="28661"/>
                      <a:pt x="28972" y="314"/>
                      <a:pt x="63940" y="314"/>
                    </a:cubicBezTo>
                    <a:lnTo>
                      <a:pt x="63948" y="314"/>
                    </a:lnTo>
                    <a:cubicBezTo>
                      <a:pt x="98915" y="322"/>
                      <a:pt x="127254" y="28669"/>
                      <a:pt x="127254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B9B55CE4-7A06-4D90-0E71-5FECBA5A6B76}"/>
                  </a:ext>
                </a:extLst>
              </p:cNvPr>
              <p:cNvSpPr/>
              <p:nvPr/>
            </p:nvSpPr>
            <p:spPr>
              <a:xfrm>
                <a:off x="7801103" y="3804882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636 h 126636"/>
                  <a:gd name="connsiteX1" fmla="*/ 108710 w 126636"/>
                  <a:gd name="connsiteY1" fmla="*/ 108410 h 126636"/>
                  <a:gd name="connsiteX2" fmla="*/ 63936 w 126636"/>
                  <a:gd name="connsiteY2" fmla="*/ 126950 h 126636"/>
                  <a:gd name="connsiteX3" fmla="*/ 63920 w 126636"/>
                  <a:gd name="connsiteY3" fmla="*/ 126950 h 126636"/>
                  <a:gd name="connsiteX4" fmla="*/ 19162 w 126636"/>
                  <a:gd name="connsiteY4" fmla="*/ 108410 h 126636"/>
                  <a:gd name="connsiteX5" fmla="*/ 19154 w 126636"/>
                  <a:gd name="connsiteY5" fmla="*/ 108402 h 126636"/>
                  <a:gd name="connsiteX6" fmla="*/ 614 w 126636"/>
                  <a:gd name="connsiteY6" fmla="*/ 63636 h 126636"/>
                  <a:gd name="connsiteX7" fmla="*/ 614 w 126636"/>
                  <a:gd name="connsiteY7" fmla="*/ 63620 h 126636"/>
                  <a:gd name="connsiteX8" fmla="*/ 63936 w 126636"/>
                  <a:gd name="connsiteY8" fmla="*/ 314 h 126636"/>
                  <a:gd name="connsiteX9" fmla="*/ 63936 w 126636"/>
                  <a:gd name="connsiteY9" fmla="*/ 314 h 126636"/>
                  <a:gd name="connsiteX10" fmla="*/ 127250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636"/>
                    </a:moveTo>
                    <a:cubicBezTo>
                      <a:pt x="127250" y="80515"/>
                      <a:pt x="120532" y="96588"/>
                      <a:pt x="108710" y="108410"/>
                    </a:cubicBezTo>
                    <a:cubicBezTo>
                      <a:pt x="96887" y="120233"/>
                      <a:pt x="80815" y="126950"/>
                      <a:pt x="63936" y="126950"/>
                    </a:cubicBezTo>
                    <a:lnTo>
                      <a:pt x="63920" y="126950"/>
                    </a:lnTo>
                    <a:cubicBezTo>
                      <a:pt x="47137" y="126950"/>
                      <a:pt x="31033" y="120281"/>
                      <a:pt x="19162" y="108410"/>
                    </a:cubicBezTo>
                    <a:lnTo>
                      <a:pt x="19154" y="108402"/>
                    </a:lnTo>
                    <a:cubicBezTo>
                      <a:pt x="7283" y="96523"/>
                      <a:pt x="614" y="80427"/>
                      <a:pt x="614" y="63636"/>
                    </a:cubicBezTo>
                    <a:lnTo>
                      <a:pt x="614" y="63620"/>
                    </a:lnTo>
                    <a:cubicBezTo>
                      <a:pt x="622" y="28661"/>
                      <a:pt x="28968" y="314"/>
                      <a:pt x="63936" y="314"/>
                    </a:cubicBezTo>
                    <a:lnTo>
                      <a:pt x="63936" y="314"/>
                    </a:lnTo>
                    <a:cubicBezTo>
                      <a:pt x="98903" y="322"/>
                      <a:pt x="127250" y="28669"/>
                      <a:pt x="127250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5932A607-7E73-B8AC-AAB4-BD686892CB1A}"/>
                  </a:ext>
                </a:extLst>
              </p:cNvPr>
              <p:cNvSpPr/>
              <p:nvPr/>
            </p:nvSpPr>
            <p:spPr>
              <a:xfrm>
                <a:off x="7517477" y="3804882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636 h 126636"/>
                  <a:gd name="connsiteX1" fmla="*/ 108690 w 126636"/>
                  <a:gd name="connsiteY1" fmla="*/ 108410 h 126636"/>
                  <a:gd name="connsiteX2" fmla="*/ 63924 w 126636"/>
                  <a:gd name="connsiteY2" fmla="*/ 126950 h 126636"/>
                  <a:gd name="connsiteX3" fmla="*/ 63907 w 126636"/>
                  <a:gd name="connsiteY3" fmla="*/ 126950 h 126636"/>
                  <a:gd name="connsiteX4" fmla="*/ 19150 w 126636"/>
                  <a:gd name="connsiteY4" fmla="*/ 108410 h 126636"/>
                  <a:gd name="connsiteX5" fmla="*/ 19142 w 126636"/>
                  <a:gd name="connsiteY5" fmla="*/ 108402 h 126636"/>
                  <a:gd name="connsiteX6" fmla="*/ 602 w 126636"/>
                  <a:gd name="connsiteY6" fmla="*/ 63636 h 126636"/>
                  <a:gd name="connsiteX7" fmla="*/ 602 w 126636"/>
                  <a:gd name="connsiteY7" fmla="*/ 63628 h 126636"/>
                  <a:gd name="connsiteX8" fmla="*/ 63924 w 126636"/>
                  <a:gd name="connsiteY8" fmla="*/ 314 h 126636"/>
                  <a:gd name="connsiteX9" fmla="*/ 63924 w 126636"/>
                  <a:gd name="connsiteY9" fmla="*/ 314 h 126636"/>
                  <a:gd name="connsiteX10" fmla="*/ 127238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636"/>
                    </a:moveTo>
                    <a:cubicBezTo>
                      <a:pt x="127238" y="80604"/>
                      <a:pt x="120463" y="96636"/>
                      <a:pt x="108690" y="108410"/>
                    </a:cubicBezTo>
                    <a:cubicBezTo>
                      <a:pt x="96923" y="120176"/>
                      <a:pt x="80891" y="126950"/>
                      <a:pt x="63924" y="126950"/>
                    </a:cubicBezTo>
                    <a:lnTo>
                      <a:pt x="63907" y="126950"/>
                    </a:lnTo>
                    <a:cubicBezTo>
                      <a:pt x="47125" y="126950"/>
                      <a:pt x="31020" y="120281"/>
                      <a:pt x="19150" y="108410"/>
                    </a:cubicBezTo>
                    <a:lnTo>
                      <a:pt x="19142" y="108402"/>
                    </a:lnTo>
                    <a:cubicBezTo>
                      <a:pt x="7271" y="96523"/>
                      <a:pt x="602" y="80427"/>
                      <a:pt x="602" y="63636"/>
                    </a:cubicBezTo>
                    <a:lnTo>
                      <a:pt x="602" y="63628"/>
                    </a:lnTo>
                    <a:cubicBezTo>
                      <a:pt x="609" y="28661"/>
                      <a:pt x="28956" y="314"/>
                      <a:pt x="63924" y="314"/>
                    </a:cubicBezTo>
                    <a:lnTo>
                      <a:pt x="63924" y="314"/>
                    </a:lnTo>
                    <a:cubicBezTo>
                      <a:pt x="98891" y="322"/>
                      <a:pt x="127238" y="28669"/>
                      <a:pt x="127238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5B74F128-11D1-FF72-4CA0-50A23E26E88F}"/>
                  </a:ext>
                </a:extLst>
              </p:cNvPr>
              <p:cNvSpPr/>
              <p:nvPr/>
            </p:nvSpPr>
            <p:spPr>
              <a:xfrm>
                <a:off x="7233850" y="3804882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636 h 126636"/>
                  <a:gd name="connsiteX1" fmla="*/ 108677 w 126636"/>
                  <a:gd name="connsiteY1" fmla="*/ 108410 h 126636"/>
                  <a:gd name="connsiteX2" fmla="*/ 63911 w 126636"/>
                  <a:gd name="connsiteY2" fmla="*/ 126950 h 126636"/>
                  <a:gd name="connsiteX3" fmla="*/ 63903 w 126636"/>
                  <a:gd name="connsiteY3" fmla="*/ 126950 h 126636"/>
                  <a:gd name="connsiteX4" fmla="*/ 19138 w 126636"/>
                  <a:gd name="connsiteY4" fmla="*/ 108410 h 126636"/>
                  <a:gd name="connsiteX5" fmla="*/ 19129 w 126636"/>
                  <a:gd name="connsiteY5" fmla="*/ 108402 h 126636"/>
                  <a:gd name="connsiteX6" fmla="*/ 589 w 126636"/>
                  <a:gd name="connsiteY6" fmla="*/ 63636 h 126636"/>
                  <a:gd name="connsiteX7" fmla="*/ 589 w 126636"/>
                  <a:gd name="connsiteY7" fmla="*/ 63628 h 126636"/>
                  <a:gd name="connsiteX8" fmla="*/ 63911 w 126636"/>
                  <a:gd name="connsiteY8" fmla="*/ 314 h 126636"/>
                  <a:gd name="connsiteX9" fmla="*/ 63911 w 126636"/>
                  <a:gd name="connsiteY9" fmla="*/ 314 h 126636"/>
                  <a:gd name="connsiteX10" fmla="*/ 127226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636"/>
                    </a:moveTo>
                    <a:cubicBezTo>
                      <a:pt x="127226" y="80685"/>
                      <a:pt x="120395" y="96693"/>
                      <a:pt x="108677" y="108410"/>
                    </a:cubicBezTo>
                    <a:cubicBezTo>
                      <a:pt x="96959" y="120128"/>
                      <a:pt x="80960" y="126950"/>
                      <a:pt x="63911" y="126950"/>
                    </a:cubicBezTo>
                    <a:lnTo>
                      <a:pt x="63903" y="126950"/>
                    </a:lnTo>
                    <a:cubicBezTo>
                      <a:pt x="47113" y="126950"/>
                      <a:pt x="31008" y="120281"/>
                      <a:pt x="19138" y="108410"/>
                    </a:cubicBezTo>
                    <a:lnTo>
                      <a:pt x="19129" y="108402"/>
                    </a:lnTo>
                    <a:cubicBezTo>
                      <a:pt x="7258" y="96531"/>
                      <a:pt x="589" y="80427"/>
                      <a:pt x="589" y="63636"/>
                    </a:cubicBezTo>
                    <a:lnTo>
                      <a:pt x="589" y="63628"/>
                    </a:lnTo>
                    <a:cubicBezTo>
                      <a:pt x="597" y="28661"/>
                      <a:pt x="28944" y="314"/>
                      <a:pt x="63911" y="314"/>
                    </a:cubicBezTo>
                    <a:lnTo>
                      <a:pt x="63911" y="314"/>
                    </a:lnTo>
                    <a:cubicBezTo>
                      <a:pt x="98879" y="322"/>
                      <a:pt x="127226" y="28669"/>
                      <a:pt x="127226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C68B7007-049D-A2B7-614E-D258FE748F6A}"/>
                  </a:ext>
                </a:extLst>
              </p:cNvPr>
              <p:cNvSpPr/>
              <p:nvPr/>
            </p:nvSpPr>
            <p:spPr>
              <a:xfrm>
                <a:off x="6950223" y="3804882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636 h 126636"/>
                  <a:gd name="connsiteX1" fmla="*/ 108665 w 126636"/>
                  <a:gd name="connsiteY1" fmla="*/ 108410 h 126636"/>
                  <a:gd name="connsiteX2" fmla="*/ 63900 w 126636"/>
                  <a:gd name="connsiteY2" fmla="*/ 126950 h 126636"/>
                  <a:gd name="connsiteX3" fmla="*/ 63891 w 126636"/>
                  <a:gd name="connsiteY3" fmla="*/ 126950 h 126636"/>
                  <a:gd name="connsiteX4" fmla="*/ 19126 w 126636"/>
                  <a:gd name="connsiteY4" fmla="*/ 108410 h 126636"/>
                  <a:gd name="connsiteX5" fmla="*/ 19118 w 126636"/>
                  <a:gd name="connsiteY5" fmla="*/ 108402 h 126636"/>
                  <a:gd name="connsiteX6" fmla="*/ 577 w 126636"/>
                  <a:gd name="connsiteY6" fmla="*/ 63636 h 126636"/>
                  <a:gd name="connsiteX7" fmla="*/ 577 w 126636"/>
                  <a:gd name="connsiteY7" fmla="*/ 63628 h 126636"/>
                  <a:gd name="connsiteX8" fmla="*/ 63891 w 126636"/>
                  <a:gd name="connsiteY8" fmla="*/ 314 h 126636"/>
                  <a:gd name="connsiteX9" fmla="*/ 63900 w 126636"/>
                  <a:gd name="connsiteY9" fmla="*/ 314 h 126636"/>
                  <a:gd name="connsiteX10" fmla="*/ 127213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636"/>
                    </a:moveTo>
                    <a:cubicBezTo>
                      <a:pt x="127213" y="80773"/>
                      <a:pt x="120335" y="96741"/>
                      <a:pt x="108665" y="108410"/>
                    </a:cubicBezTo>
                    <a:cubicBezTo>
                      <a:pt x="97004" y="120072"/>
                      <a:pt x="81037" y="126950"/>
                      <a:pt x="63900" y="126950"/>
                    </a:cubicBezTo>
                    <a:lnTo>
                      <a:pt x="63891" y="126950"/>
                    </a:lnTo>
                    <a:cubicBezTo>
                      <a:pt x="47102" y="126950"/>
                      <a:pt x="30997" y="120281"/>
                      <a:pt x="19126" y="108410"/>
                    </a:cubicBezTo>
                    <a:lnTo>
                      <a:pt x="19118" y="108402"/>
                    </a:lnTo>
                    <a:cubicBezTo>
                      <a:pt x="7247" y="96531"/>
                      <a:pt x="577" y="80427"/>
                      <a:pt x="577" y="63636"/>
                    </a:cubicBezTo>
                    <a:lnTo>
                      <a:pt x="577" y="63628"/>
                    </a:lnTo>
                    <a:cubicBezTo>
                      <a:pt x="577" y="28661"/>
                      <a:pt x="28924" y="314"/>
                      <a:pt x="63891" y="314"/>
                    </a:cubicBezTo>
                    <a:lnTo>
                      <a:pt x="63900" y="314"/>
                    </a:lnTo>
                    <a:cubicBezTo>
                      <a:pt x="98867" y="322"/>
                      <a:pt x="127213" y="28669"/>
                      <a:pt x="127213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0F5B8BB9-B87B-8551-6F6E-6C82A838ACF7}"/>
                  </a:ext>
                </a:extLst>
              </p:cNvPr>
              <p:cNvSpPr/>
              <p:nvPr/>
            </p:nvSpPr>
            <p:spPr>
              <a:xfrm>
                <a:off x="6666596" y="3804882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636 h 126636"/>
                  <a:gd name="connsiteX1" fmla="*/ 108653 w 126636"/>
                  <a:gd name="connsiteY1" fmla="*/ 108410 h 126636"/>
                  <a:gd name="connsiteX2" fmla="*/ 63887 w 126636"/>
                  <a:gd name="connsiteY2" fmla="*/ 126950 h 126636"/>
                  <a:gd name="connsiteX3" fmla="*/ 63879 w 126636"/>
                  <a:gd name="connsiteY3" fmla="*/ 126950 h 126636"/>
                  <a:gd name="connsiteX4" fmla="*/ 19113 w 126636"/>
                  <a:gd name="connsiteY4" fmla="*/ 108410 h 126636"/>
                  <a:gd name="connsiteX5" fmla="*/ 19106 w 126636"/>
                  <a:gd name="connsiteY5" fmla="*/ 108402 h 126636"/>
                  <a:gd name="connsiteX6" fmla="*/ 565 w 126636"/>
                  <a:gd name="connsiteY6" fmla="*/ 63636 h 126636"/>
                  <a:gd name="connsiteX7" fmla="*/ 565 w 126636"/>
                  <a:gd name="connsiteY7" fmla="*/ 63628 h 126636"/>
                  <a:gd name="connsiteX8" fmla="*/ 63879 w 126636"/>
                  <a:gd name="connsiteY8" fmla="*/ 314 h 126636"/>
                  <a:gd name="connsiteX9" fmla="*/ 63887 w 126636"/>
                  <a:gd name="connsiteY9" fmla="*/ 314 h 126636"/>
                  <a:gd name="connsiteX10" fmla="*/ 127201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636"/>
                    </a:moveTo>
                    <a:cubicBezTo>
                      <a:pt x="127201" y="80862"/>
                      <a:pt x="120266" y="96790"/>
                      <a:pt x="108653" y="108410"/>
                    </a:cubicBezTo>
                    <a:cubicBezTo>
                      <a:pt x="97040" y="120023"/>
                      <a:pt x="81113" y="126950"/>
                      <a:pt x="63887" y="126950"/>
                    </a:cubicBezTo>
                    <a:lnTo>
                      <a:pt x="63879" y="126950"/>
                    </a:lnTo>
                    <a:cubicBezTo>
                      <a:pt x="47089" y="126950"/>
                      <a:pt x="30985" y="120281"/>
                      <a:pt x="19113" y="108410"/>
                    </a:cubicBezTo>
                    <a:lnTo>
                      <a:pt x="19106" y="108402"/>
                    </a:lnTo>
                    <a:cubicBezTo>
                      <a:pt x="7235" y="96531"/>
                      <a:pt x="565" y="80427"/>
                      <a:pt x="565" y="63636"/>
                    </a:cubicBezTo>
                    <a:lnTo>
                      <a:pt x="565" y="63628"/>
                    </a:lnTo>
                    <a:cubicBezTo>
                      <a:pt x="565" y="28661"/>
                      <a:pt x="28912" y="314"/>
                      <a:pt x="63879" y="314"/>
                    </a:cubicBezTo>
                    <a:lnTo>
                      <a:pt x="63887" y="314"/>
                    </a:lnTo>
                    <a:cubicBezTo>
                      <a:pt x="98855" y="322"/>
                      <a:pt x="127201" y="28669"/>
                      <a:pt x="127201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4E70344B-CCC3-873D-9C1B-154079677CCD}"/>
                  </a:ext>
                </a:extLst>
              </p:cNvPr>
              <p:cNvSpPr/>
              <p:nvPr/>
            </p:nvSpPr>
            <p:spPr>
              <a:xfrm>
                <a:off x="6382970" y="3804882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636 h 126636"/>
                  <a:gd name="connsiteX1" fmla="*/ 108641 w 126636"/>
                  <a:gd name="connsiteY1" fmla="*/ 108410 h 126636"/>
                  <a:gd name="connsiteX2" fmla="*/ 63875 w 126636"/>
                  <a:gd name="connsiteY2" fmla="*/ 126950 h 126636"/>
                  <a:gd name="connsiteX3" fmla="*/ 63867 w 126636"/>
                  <a:gd name="connsiteY3" fmla="*/ 126950 h 126636"/>
                  <a:gd name="connsiteX4" fmla="*/ 19101 w 126636"/>
                  <a:gd name="connsiteY4" fmla="*/ 108410 h 126636"/>
                  <a:gd name="connsiteX5" fmla="*/ 19093 w 126636"/>
                  <a:gd name="connsiteY5" fmla="*/ 108402 h 126636"/>
                  <a:gd name="connsiteX6" fmla="*/ 553 w 126636"/>
                  <a:gd name="connsiteY6" fmla="*/ 63636 h 126636"/>
                  <a:gd name="connsiteX7" fmla="*/ 553 w 126636"/>
                  <a:gd name="connsiteY7" fmla="*/ 63628 h 126636"/>
                  <a:gd name="connsiteX8" fmla="*/ 63867 w 126636"/>
                  <a:gd name="connsiteY8" fmla="*/ 314 h 126636"/>
                  <a:gd name="connsiteX9" fmla="*/ 63867 w 126636"/>
                  <a:gd name="connsiteY9" fmla="*/ 314 h 126636"/>
                  <a:gd name="connsiteX10" fmla="*/ 127189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636"/>
                    </a:moveTo>
                    <a:cubicBezTo>
                      <a:pt x="127189" y="80951"/>
                      <a:pt x="120205" y="96846"/>
                      <a:pt x="108641" y="108410"/>
                    </a:cubicBezTo>
                    <a:cubicBezTo>
                      <a:pt x="97077" y="119967"/>
                      <a:pt x="81181" y="126950"/>
                      <a:pt x="63875" y="126950"/>
                    </a:cubicBezTo>
                    <a:lnTo>
                      <a:pt x="63867" y="126950"/>
                    </a:lnTo>
                    <a:cubicBezTo>
                      <a:pt x="47077" y="126950"/>
                      <a:pt x="30972" y="120281"/>
                      <a:pt x="19101" y="108410"/>
                    </a:cubicBezTo>
                    <a:lnTo>
                      <a:pt x="19093" y="108402"/>
                    </a:lnTo>
                    <a:cubicBezTo>
                      <a:pt x="7222" y="96531"/>
                      <a:pt x="553" y="80427"/>
                      <a:pt x="553" y="63636"/>
                    </a:cubicBezTo>
                    <a:lnTo>
                      <a:pt x="553" y="63628"/>
                    </a:lnTo>
                    <a:cubicBezTo>
                      <a:pt x="553" y="28661"/>
                      <a:pt x="28900" y="314"/>
                      <a:pt x="63867" y="314"/>
                    </a:cubicBezTo>
                    <a:lnTo>
                      <a:pt x="63867" y="314"/>
                    </a:lnTo>
                    <a:cubicBezTo>
                      <a:pt x="98835" y="322"/>
                      <a:pt x="127189" y="28669"/>
                      <a:pt x="127189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7C086C45-4413-977A-9261-0FBE9E6582BD}"/>
                  </a:ext>
                </a:extLst>
              </p:cNvPr>
              <p:cNvSpPr/>
              <p:nvPr/>
            </p:nvSpPr>
            <p:spPr>
              <a:xfrm>
                <a:off x="6099343" y="3804882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636 h 126636"/>
                  <a:gd name="connsiteX1" fmla="*/ 108629 w 126627"/>
                  <a:gd name="connsiteY1" fmla="*/ 108410 h 126636"/>
                  <a:gd name="connsiteX2" fmla="*/ 63863 w 126627"/>
                  <a:gd name="connsiteY2" fmla="*/ 126950 h 126636"/>
                  <a:gd name="connsiteX3" fmla="*/ 63855 w 126627"/>
                  <a:gd name="connsiteY3" fmla="*/ 126950 h 126636"/>
                  <a:gd name="connsiteX4" fmla="*/ 19089 w 126627"/>
                  <a:gd name="connsiteY4" fmla="*/ 108418 h 126636"/>
                  <a:gd name="connsiteX5" fmla="*/ 19081 w 126627"/>
                  <a:gd name="connsiteY5" fmla="*/ 108410 h 126636"/>
                  <a:gd name="connsiteX6" fmla="*/ 541 w 126627"/>
                  <a:gd name="connsiteY6" fmla="*/ 63636 h 126636"/>
                  <a:gd name="connsiteX7" fmla="*/ 541 w 126627"/>
                  <a:gd name="connsiteY7" fmla="*/ 63636 h 126636"/>
                  <a:gd name="connsiteX8" fmla="*/ 63855 w 126627"/>
                  <a:gd name="connsiteY8" fmla="*/ 314 h 126636"/>
                  <a:gd name="connsiteX9" fmla="*/ 63855 w 126627"/>
                  <a:gd name="connsiteY9" fmla="*/ 314 h 126636"/>
                  <a:gd name="connsiteX10" fmla="*/ 127169 w 126627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636"/>
                    </a:moveTo>
                    <a:cubicBezTo>
                      <a:pt x="127169" y="81032"/>
                      <a:pt x="120137" y="96894"/>
                      <a:pt x="108629" y="108410"/>
                    </a:cubicBezTo>
                    <a:cubicBezTo>
                      <a:pt x="97121" y="119918"/>
                      <a:pt x="81258" y="126950"/>
                      <a:pt x="63863" y="126950"/>
                    </a:cubicBezTo>
                    <a:lnTo>
                      <a:pt x="63855" y="126950"/>
                    </a:lnTo>
                    <a:cubicBezTo>
                      <a:pt x="47065" y="126950"/>
                      <a:pt x="30960" y="120281"/>
                      <a:pt x="19089" y="108418"/>
                    </a:cubicBezTo>
                    <a:lnTo>
                      <a:pt x="19081" y="108410"/>
                    </a:lnTo>
                    <a:cubicBezTo>
                      <a:pt x="7210" y="96531"/>
                      <a:pt x="541" y="80427"/>
                      <a:pt x="541" y="63636"/>
                    </a:cubicBezTo>
                    <a:lnTo>
                      <a:pt x="541" y="63636"/>
                    </a:lnTo>
                    <a:cubicBezTo>
                      <a:pt x="541" y="28669"/>
                      <a:pt x="28888" y="314"/>
                      <a:pt x="63855" y="314"/>
                    </a:cubicBezTo>
                    <a:lnTo>
                      <a:pt x="63855" y="314"/>
                    </a:lnTo>
                    <a:cubicBezTo>
                      <a:pt x="98823" y="322"/>
                      <a:pt x="127169" y="28669"/>
                      <a:pt x="127169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0015D727-6250-B7EF-43F7-933D8C98FF1E}"/>
                  </a:ext>
                </a:extLst>
              </p:cNvPr>
              <p:cNvSpPr/>
              <p:nvPr/>
            </p:nvSpPr>
            <p:spPr>
              <a:xfrm>
                <a:off x="5815708" y="3804882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636 h 126636"/>
                  <a:gd name="connsiteX1" fmla="*/ 108625 w 126636"/>
                  <a:gd name="connsiteY1" fmla="*/ 108410 h 126636"/>
                  <a:gd name="connsiteX2" fmla="*/ 63859 w 126636"/>
                  <a:gd name="connsiteY2" fmla="*/ 126950 h 126636"/>
                  <a:gd name="connsiteX3" fmla="*/ 63851 w 126636"/>
                  <a:gd name="connsiteY3" fmla="*/ 126950 h 126636"/>
                  <a:gd name="connsiteX4" fmla="*/ 19085 w 126636"/>
                  <a:gd name="connsiteY4" fmla="*/ 108418 h 126636"/>
                  <a:gd name="connsiteX5" fmla="*/ 19077 w 126636"/>
                  <a:gd name="connsiteY5" fmla="*/ 108410 h 126636"/>
                  <a:gd name="connsiteX6" fmla="*/ 529 w 126636"/>
                  <a:gd name="connsiteY6" fmla="*/ 63636 h 126636"/>
                  <a:gd name="connsiteX7" fmla="*/ 529 w 126636"/>
                  <a:gd name="connsiteY7" fmla="*/ 63636 h 126636"/>
                  <a:gd name="connsiteX8" fmla="*/ 63851 w 126636"/>
                  <a:gd name="connsiteY8" fmla="*/ 314 h 126636"/>
                  <a:gd name="connsiteX9" fmla="*/ 63851 w 126636"/>
                  <a:gd name="connsiteY9" fmla="*/ 314 h 126636"/>
                  <a:gd name="connsiteX10" fmla="*/ 127165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636"/>
                    </a:moveTo>
                    <a:cubicBezTo>
                      <a:pt x="127165" y="81120"/>
                      <a:pt x="120076" y="96951"/>
                      <a:pt x="108625" y="108410"/>
                    </a:cubicBezTo>
                    <a:cubicBezTo>
                      <a:pt x="97165" y="119862"/>
                      <a:pt x="81343" y="126950"/>
                      <a:pt x="63859" y="126950"/>
                    </a:cubicBezTo>
                    <a:lnTo>
                      <a:pt x="63851" y="126950"/>
                    </a:lnTo>
                    <a:cubicBezTo>
                      <a:pt x="47061" y="126950"/>
                      <a:pt x="30956" y="120281"/>
                      <a:pt x="19085" y="108418"/>
                    </a:cubicBezTo>
                    <a:lnTo>
                      <a:pt x="19077" y="108410"/>
                    </a:lnTo>
                    <a:cubicBezTo>
                      <a:pt x="7206" y="96531"/>
                      <a:pt x="529" y="80427"/>
                      <a:pt x="529" y="63636"/>
                    </a:cubicBezTo>
                    <a:lnTo>
                      <a:pt x="529" y="63636"/>
                    </a:lnTo>
                    <a:cubicBezTo>
                      <a:pt x="529" y="28669"/>
                      <a:pt x="28884" y="314"/>
                      <a:pt x="63851" y="314"/>
                    </a:cubicBezTo>
                    <a:lnTo>
                      <a:pt x="63851" y="314"/>
                    </a:lnTo>
                    <a:cubicBezTo>
                      <a:pt x="98818" y="314"/>
                      <a:pt x="127165" y="28669"/>
                      <a:pt x="127165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9" name="图形 214">
              <a:extLst>
                <a:ext uri="{FF2B5EF4-FFF2-40B4-BE49-F238E27FC236}">
                  <a16:creationId xmlns:a16="http://schemas.microsoft.com/office/drawing/2014/main" id="{D9CDD0E1-C9C9-DA5E-2BE9-6CEE645491AE}"/>
                </a:ext>
              </a:extLst>
            </p:cNvPr>
            <p:cNvGrpSpPr/>
            <p:nvPr/>
          </p:nvGrpSpPr>
          <p:grpSpPr>
            <a:xfrm>
              <a:off x="5815708" y="4018254"/>
              <a:ext cx="2395658" cy="126636"/>
              <a:chOff x="5815708" y="4018254"/>
              <a:chExt cx="2395658" cy="126636"/>
            </a:xfrm>
            <a:grpFill/>
          </p:grpSpPr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4E3FEEBC-8B84-1847-F898-8F2059E5BAD7}"/>
                  </a:ext>
                </a:extLst>
              </p:cNvPr>
              <p:cNvSpPr/>
              <p:nvPr/>
            </p:nvSpPr>
            <p:spPr>
              <a:xfrm>
                <a:off x="8084739" y="4018254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672 h 126636"/>
                  <a:gd name="connsiteX1" fmla="*/ 108714 w 126627"/>
                  <a:gd name="connsiteY1" fmla="*/ 108446 h 126636"/>
                  <a:gd name="connsiteX2" fmla="*/ 63940 w 126627"/>
                  <a:gd name="connsiteY2" fmla="*/ 126986 h 126636"/>
                  <a:gd name="connsiteX3" fmla="*/ 63924 w 126627"/>
                  <a:gd name="connsiteY3" fmla="*/ 126986 h 126636"/>
                  <a:gd name="connsiteX4" fmla="*/ 19166 w 126627"/>
                  <a:gd name="connsiteY4" fmla="*/ 108446 h 126636"/>
                  <a:gd name="connsiteX5" fmla="*/ 19158 w 126627"/>
                  <a:gd name="connsiteY5" fmla="*/ 108438 h 126636"/>
                  <a:gd name="connsiteX6" fmla="*/ 626 w 126627"/>
                  <a:gd name="connsiteY6" fmla="*/ 63672 h 126636"/>
                  <a:gd name="connsiteX7" fmla="*/ 626 w 126627"/>
                  <a:gd name="connsiteY7" fmla="*/ 63656 h 126636"/>
                  <a:gd name="connsiteX8" fmla="*/ 63940 w 126627"/>
                  <a:gd name="connsiteY8" fmla="*/ 350 h 126636"/>
                  <a:gd name="connsiteX9" fmla="*/ 63948 w 126627"/>
                  <a:gd name="connsiteY9" fmla="*/ 350 h 126636"/>
                  <a:gd name="connsiteX10" fmla="*/ 127254 w 126627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672"/>
                    </a:moveTo>
                    <a:cubicBezTo>
                      <a:pt x="127254" y="80462"/>
                      <a:pt x="120585" y="96567"/>
                      <a:pt x="108714" y="108446"/>
                    </a:cubicBezTo>
                    <a:cubicBezTo>
                      <a:pt x="96835" y="120317"/>
                      <a:pt x="80730" y="126986"/>
                      <a:pt x="63940" y="126986"/>
                    </a:cubicBezTo>
                    <a:lnTo>
                      <a:pt x="63924" y="126986"/>
                    </a:lnTo>
                    <a:cubicBezTo>
                      <a:pt x="47142" y="126986"/>
                      <a:pt x="31037" y="120317"/>
                      <a:pt x="19166" y="108446"/>
                    </a:cubicBezTo>
                    <a:lnTo>
                      <a:pt x="19158" y="108438"/>
                    </a:lnTo>
                    <a:cubicBezTo>
                      <a:pt x="7287" y="96559"/>
                      <a:pt x="617" y="80462"/>
                      <a:pt x="626" y="63672"/>
                    </a:cubicBezTo>
                    <a:lnTo>
                      <a:pt x="626" y="63656"/>
                    </a:lnTo>
                    <a:cubicBezTo>
                      <a:pt x="626" y="28697"/>
                      <a:pt x="28972" y="350"/>
                      <a:pt x="63940" y="350"/>
                    </a:cubicBezTo>
                    <a:lnTo>
                      <a:pt x="63948" y="350"/>
                    </a:lnTo>
                    <a:cubicBezTo>
                      <a:pt x="98915" y="358"/>
                      <a:pt x="127254" y="28704"/>
                      <a:pt x="127254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ABCA0D86-F757-E9F9-E9E8-919DAB4090AB}"/>
                  </a:ext>
                </a:extLst>
              </p:cNvPr>
              <p:cNvSpPr/>
              <p:nvPr/>
            </p:nvSpPr>
            <p:spPr>
              <a:xfrm>
                <a:off x="7801103" y="4018254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672 h 126636"/>
                  <a:gd name="connsiteX1" fmla="*/ 108710 w 126636"/>
                  <a:gd name="connsiteY1" fmla="*/ 108446 h 126636"/>
                  <a:gd name="connsiteX2" fmla="*/ 63936 w 126636"/>
                  <a:gd name="connsiteY2" fmla="*/ 126986 h 126636"/>
                  <a:gd name="connsiteX3" fmla="*/ 63920 w 126636"/>
                  <a:gd name="connsiteY3" fmla="*/ 126986 h 126636"/>
                  <a:gd name="connsiteX4" fmla="*/ 19162 w 126636"/>
                  <a:gd name="connsiteY4" fmla="*/ 108446 h 126636"/>
                  <a:gd name="connsiteX5" fmla="*/ 19154 w 126636"/>
                  <a:gd name="connsiteY5" fmla="*/ 108438 h 126636"/>
                  <a:gd name="connsiteX6" fmla="*/ 614 w 126636"/>
                  <a:gd name="connsiteY6" fmla="*/ 63672 h 126636"/>
                  <a:gd name="connsiteX7" fmla="*/ 614 w 126636"/>
                  <a:gd name="connsiteY7" fmla="*/ 63656 h 126636"/>
                  <a:gd name="connsiteX8" fmla="*/ 63936 w 126636"/>
                  <a:gd name="connsiteY8" fmla="*/ 350 h 126636"/>
                  <a:gd name="connsiteX9" fmla="*/ 63936 w 126636"/>
                  <a:gd name="connsiteY9" fmla="*/ 350 h 126636"/>
                  <a:gd name="connsiteX10" fmla="*/ 127250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672"/>
                    </a:moveTo>
                    <a:cubicBezTo>
                      <a:pt x="127250" y="80551"/>
                      <a:pt x="120532" y="96623"/>
                      <a:pt x="108710" y="108446"/>
                    </a:cubicBezTo>
                    <a:cubicBezTo>
                      <a:pt x="96887" y="120268"/>
                      <a:pt x="80815" y="126986"/>
                      <a:pt x="63936" y="126986"/>
                    </a:cubicBezTo>
                    <a:lnTo>
                      <a:pt x="63920" y="126986"/>
                    </a:lnTo>
                    <a:cubicBezTo>
                      <a:pt x="47137" y="126986"/>
                      <a:pt x="31033" y="120317"/>
                      <a:pt x="19162" y="108446"/>
                    </a:cubicBezTo>
                    <a:lnTo>
                      <a:pt x="19154" y="108438"/>
                    </a:lnTo>
                    <a:cubicBezTo>
                      <a:pt x="7283" y="96559"/>
                      <a:pt x="614" y="80462"/>
                      <a:pt x="614" y="63672"/>
                    </a:cubicBezTo>
                    <a:lnTo>
                      <a:pt x="614" y="63656"/>
                    </a:lnTo>
                    <a:cubicBezTo>
                      <a:pt x="622" y="28697"/>
                      <a:pt x="28968" y="350"/>
                      <a:pt x="63936" y="350"/>
                    </a:cubicBezTo>
                    <a:lnTo>
                      <a:pt x="63936" y="350"/>
                    </a:lnTo>
                    <a:cubicBezTo>
                      <a:pt x="98903" y="358"/>
                      <a:pt x="127250" y="28704"/>
                      <a:pt x="127250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038758C8-A39E-E529-6F32-E3E5432370E3}"/>
                  </a:ext>
                </a:extLst>
              </p:cNvPr>
              <p:cNvSpPr/>
              <p:nvPr/>
            </p:nvSpPr>
            <p:spPr>
              <a:xfrm>
                <a:off x="7517477" y="4018254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672 h 126636"/>
                  <a:gd name="connsiteX1" fmla="*/ 108690 w 126636"/>
                  <a:gd name="connsiteY1" fmla="*/ 108446 h 126636"/>
                  <a:gd name="connsiteX2" fmla="*/ 63924 w 126636"/>
                  <a:gd name="connsiteY2" fmla="*/ 126986 h 126636"/>
                  <a:gd name="connsiteX3" fmla="*/ 63907 w 126636"/>
                  <a:gd name="connsiteY3" fmla="*/ 126986 h 126636"/>
                  <a:gd name="connsiteX4" fmla="*/ 19150 w 126636"/>
                  <a:gd name="connsiteY4" fmla="*/ 108446 h 126636"/>
                  <a:gd name="connsiteX5" fmla="*/ 19142 w 126636"/>
                  <a:gd name="connsiteY5" fmla="*/ 108438 h 126636"/>
                  <a:gd name="connsiteX6" fmla="*/ 602 w 126636"/>
                  <a:gd name="connsiteY6" fmla="*/ 63672 h 126636"/>
                  <a:gd name="connsiteX7" fmla="*/ 602 w 126636"/>
                  <a:gd name="connsiteY7" fmla="*/ 63664 h 126636"/>
                  <a:gd name="connsiteX8" fmla="*/ 63924 w 126636"/>
                  <a:gd name="connsiteY8" fmla="*/ 350 h 126636"/>
                  <a:gd name="connsiteX9" fmla="*/ 63924 w 126636"/>
                  <a:gd name="connsiteY9" fmla="*/ 350 h 126636"/>
                  <a:gd name="connsiteX10" fmla="*/ 127238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672"/>
                    </a:moveTo>
                    <a:cubicBezTo>
                      <a:pt x="127238" y="80640"/>
                      <a:pt x="120463" y="96672"/>
                      <a:pt x="108690" y="108446"/>
                    </a:cubicBezTo>
                    <a:cubicBezTo>
                      <a:pt x="96923" y="120212"/>
                      <a:pt x="80891" y="126986"/>
                      <a:pt x="63924" y="126986"/>
                    </a:cubicBezTo>
                    <a:lnTo>
                      <a:pt x="63907" y="126986"/>
                    </a:lnTo>
                    <a:cubicBezTo>
                      <a:pt x="47125" y="126986"/>
                      <a:pt x="31020" y="120317"/>
                      <a:pt x="19150" y="108446"/>
                    </a:cubicBezTo>
                    <a:lnTo>
                      <a:pt x="19142" y="108438"/>
                    </a:lnTo>
                    <a:cubicBezTo>
                      <a:pt x="7271" y="96559"/>
                      <a:pt x="602" y="80462"/>
                      <a:pt x="602" y="63672"/>
                    </a:cubicBezTo>
                    <a:lnTo>
                      <a:pt x="602" y="63664"/>
                    </a:lnTo>
                    <a:cubicBezTo>
                      <a:pt x="609" y="28697"/>
                      <a:pt x="28956" y="350"/>
                      <a:pt x="63924" y="350"/>
                    </a:cubicBezTo>
                    <a:lnTo>
                      <a:pt x="63924" y="350"/>
                    </a:lnTo>
                    <a:cubicBezTo>
                      <a:pt x="98891" y="358"/>
                      <a:pt x="127238" y="28704"/>
                      <a:pt x="127238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EE3259B0-20E1-4EF7-0296-C04C52FCF534}"/>
                  </a:ext>
                </a:extLst>
              </p:cNvPr>
              <p:cNvSpPr/>
              <p:nvPr/>
            </p:nvSpPr>
            <p:spPr>
              <a:xfrm>
                <a:off x="7233850" y="4018254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672 h 126636"/>
                  <a:gd name="connsiteX1" fmla="*/ 108677 w 126636"/>
                  <a:gd name="connsiteY1" fmla="*/ 108446 h 126636"/>
                  <a:gd name="connsiteX2" fmla="*/ 63911 w 126636"/>
                  <a:gd name="connsiteY2" fmla="*/ 126986 h 126636"/>
                  <a:gd name="connsiteX3" fmla="*/ 63903 w 126636"/>
                  <a:gd name="connsiteY3" fmla="*/ 126986 h 126636"/>
                  <a:gd name="connsiteX4" fmla="*/ 19138 w 126636"/>
                  <a:gd name="connsiteY4" fmla="*/ 108446 h 126636"/>
                  <a:gd name="connsiteX5" fmla="*/ 19129 w 126636"/>
                  <a:gd name="connsiteY5" fmla="*/ 108438 h 126636"/>
                  <a:gd name="connsiteX6" fmla="*/ 589 w 126636"/>
                  <a:gd name="connsiteY6" fmla="*/ 63672 h 126636"/>
                  <a:gd name="connsiteX7" fmla="*/ 589 w 126636"/>
                  <a:gd name="connsiteY7" fmla="*/ 63664 h 126636"/>
                  <a:gd name="connsiteX8" fmla="*/ 63911 w 126636"/>
                  <a:gd name="connsiteY8" fmla="*/ 350 h 126636"/>
                  <a:gd name="connsiteX9" fmla="*/ 63911 w 126636"/>
                  <a:gd name="connsiteY9" fmla="*/ 350 h 126636"/>
                  <a:gd name="connsiteX10" fmla="*/ 127226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672"/>
                    </a:moveTo>
                    <a:cubicBezTo>
                      <a:pt x="127226" y="80720"/>
                      <a:pt x="120395" y="96728"/>
                      <a:pt x="108677" y="108446"/>
                    </a:cubicBezTo>
                    <a:cubicBezTo>
                      <a:pt x="96959" y="120163"/>
                      <a:pt x="80960" y="126986"/>
                      <a:pt x="63911" y="126986"/>
                    </a:cubicBezTo>
                    <a:lnTo>
                      <a:pt x="63903" y="126986"/>
                    </a:lnTo>
                    <a:cubicBezTo>
                      <a:pt x="47113" y="126986"/>
                      <a:pt x="31008" y="120317"/>
                      <a:pt x="19138" y="108446"/>
                    </a:cubicBezTo>
                    <a:lnTo>
                      <a:pt x="19129" y="108438"/>
                    </a:lnTo>
                    <a:cubicBezTo>
                      <a:pt x="7258" y="96567"/>
                      <a:pt x="589" y="80462"/>
                      <a:pt x="589" y="63672"/>
                    </a:cubicBezTo>
                    <a:lnTo>
                      <a:pt x="589" y="63664"/>
                    </a:lnTo>
                    <a:cubicBezTo>
                      <a:pt x="597" y="28697"/>
                      <a:pt x="28944" y="350"/>
                      <a:pt x="63911" y="350"/>
                    </a:cubicBezTo>
                    <a:lnTo>
                      <a:pt x="63911" y="350"/>
                    </a:lnTo>
                    <a:cubicBezTo>
                      <a:pt x="98879" y="358"/>
                      <a:pt x="127226" y="28704"/>
                      <a:pt x="127226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2489BDDE-3607-A381-834B-C48B1ED4388B}"/>
                  </a:ext>
                </a:extLst>
              </p:cNvPr>
              <p:cNvSpPr/>
              <p:nvPr/>
            </p:nvSpPr>
            <p:spPr>
              <a:xfrm>
                <a:off x="6950223" y="4018254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672 h 126636"/>
                  <a:gd name="connsiteX1" fmla="*/ 108665 w 126636"/>
                  <a:gd name="connsiteY1" fmla="*/ 108446 h 126636"/>
                  <a:gd name="connsiteX2" fmla="*/ 63900 w 126636"/>
                  <a:gd name="connsiteY2" fmla="*/ 126986 h 126636"/>
                  <a:gd name="connsiteX3" fmla="*/ 63891 w 126636"/>
                  <a:gd name="connsiteY3" fmla="*/ 126986 h 126636"/>
                  <a:gd name="connsiteX4" fmla="*/ 19126 w 126636"/>
                  <a:gd name="connsiteY4" fmla="*/ 108446 h 126636"/>
                  <a:gd name="connsiteX5" fmla="*/ 19118 w 126636"/>
                  <a:gd name="connsiteY5" fmla="*/ 108438 h 126636"/>
                  <a:gd name="connsiteX6" fmla="*/ 577 w 126636"/>
                  <a:gd name="connsiteY6" fmla="*/ 63672 h 126636"/>
                  <a:gd name="connsiteX7" fmla="*/ 577 w 126636"/>
                  <a:gd name="connsiteY7" fmla="*/ 63664 h 126636"/>
                  <a:gd name="connsiteX8" fmla="*/ 63891 w 126636"/>
                  <a:gd name="connsiteY8" fmla="*/ 350 h 126636"/>
                  <a:gd name="connsiteX9" fmla="*/ 63900 w 126636"/>
                  <a:gd name="connsiteY9" fmla="*/ 350 h 126636"/>
                  <a:gd name="connsiteX10" fmla="*/ 127213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672"/>
                    </a:moveTo>
                    <a:cubicBezTo>
                      <a:pt x="127213" y="80809"/>
                      <a:pt x="120335" y="96777"/>
                      <a:pt x="108665" y="108446"/>
                    </a:cubicBezTo>
                    <a:cubicBezTo>
                      <a:pt x="97004" y="120107"/>
                      <a:pt x="81037" y="126986"/>
                      <a:pt x="63900" y="126986"/>
                    </a:cubicBezTo>
                    <a:lnTo>
                      <a:pt x="63891" y="126986"/>
                    </a:lnTo>
                    <a:cubicBezTo>
                      <a:pt x="47102" y="126986"/>
                      <a:pt x="30997" y="120317"/>
                      <a:pt x="19126" y="108446"/>
                    </a:cubicBezTo>
                    <a:lnTo>
                      <a:pt x="19118" y="108438"/>
                    </a:lnTo>
                    <a:cubicBezTo>
                      <a:pt x="7247" y="96567"/>
                      <a:pt x="577" y="80462"/>
                      <a:pt x="577" y="63672"/>
                    </a:cubicBezTo>
                    <a:lnTo>
                      <a:pt x="577" y="63664"/>
                    </a:lnTo>
                    <a:cubicBezTo>
                      <a:pt x="577" y="28697"/>
                      <a:pt x="28924" y="350"/>
                      <a:pt x="63891" y="350"/>
                    </a:cubicBezTo>
                    <a:lnTo>
                      <a:pt x="63900" y="350"/>
                    </a:lnTo>
                    <a:cubicBezTo>
                      <a:pt x="98867" y="358"/>
                      <a:pt x="127213" y="28704"/>
                      <a:pt x="127213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3F97BA29-933F-1EA2-F654-8B91A2B91C78}"/>
                  </a:ext>
                </a:extLst>
              </p:cNvPr>
              <p:cNvSpPr/>
              <p:nvPr/>
            </p:nvSpPr>
            <p:spPr>
              <a:xfrm>
                <a:off x="6666596" y="4018254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672 h 126636"/>
                  <a:gd name="connsiteX1" fmla="*/ 108653 w 126636"/>
                  <a:gd name="connsiteY1" fmla="*/ 108446 h 126636"/>
                  <a:gd name="connsiteX2" fmla="*/ 63887 w 126636"/>
                  <a:gd name="connsiteY2" fmla="*/ 126986 h 126636"/>
                  <a:gd name="connsiteX3" fmla="*/ 63879 w 126636"/>
                  <a:gd name="connsiteY3" fmla="*/ 126986 h 126636"/>
                  <a:gd name="connsiteX4" fmla="*/ 19113 w 126636"/>
                  <a:gd name="connsiteY4" fmla="*/ 108446 h 126636"/>
                  <a:gd name="connsiteX5" fmla="*/ 19106 w 126636"/>
                  <a:gd name="connsiteY5" fmla="*/ 108438 h 126636"/>
                  <a:gd name="connsiteX6" fmla="*/ 565 w 126636"/>
                  <a:gd name="connsiteY6" fmla="*/ 63672 h 126636"/>
                  <a:gd name="connsiteX7" fmla="*/ 565 w 126636"/>
                  <a:gd name="connsiteY7" fmla="*/ 63664 h 126636"/>
                  <a:gd name="connsiteX8" fmla="*/ 63879 w 126636"/>
                  <a:gd name="connsiteY8" fmla="*/ 350 h 126636"/>
                  <a:gd name="connsiteX9" fmla="*/ 63887 w 126636"/>
                  <a:gd name="connsiteY9" fmla="*/ 350 h 126636"/>
                  <a:gd name="connsiteX10" fmla="*/ 127201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672"/>
                    </a:moveTo>
                    <a:cubicBezTo>
                      <a:pt x="127201" y="80898"/>
                      <a:pt x="120266" y="96825"/>
                      <a:pt x="108653" y="108446"/>
                    </a:cubicBezTo>
                    <a:cubicBezTo>
                      <a:pt x="97040" y="120059"/>
                      <a:pt x="81113" y="126986"/>
                      <a:pt x="63887" y="126986"/>
                    </a:cubicBezTo>
                    <a:lnTo>
                      <a:pt x="63879" y="126986"/>
                    </a:lnTo>
                    <a:cubicBezTo>
                      <a:pt x="47089" y="126986"/>
                      <a:pt x="30985" y="120317"/>
                      <a:pt x="19113" y="108446"/>
                    </a:cubicBezTo>
                    <a:lnTo>
                      <a:pt x="19106" y="108438"/>
                    </a:lnTo>
                    <a:cubicBezTo>
                      <a:pt x="7235" y="96567"/>
                      <a:pt x="565" y="80462"/>
                      <a:pt x="565" y="63672"/>
                    </a:cubicBezTo>
                    <a:lnTo>
                      <a:pt x="565" y="63664"/>
                    </a:lnTo>
                    <a:cubicBezTo>
                      <a:pt x="565" y="28697"/>
                      <a:pt x="28912" y="350"/>
                      <a:pt x="63879" y="350"/>
                    </a:cubicBezTo>
                    <a:lnTo>
                      <a:pt x="63887" y="350"/>
                    </a:lnTo>
                    <a:cubicBezTo>
                      <a:pt x="98855" y="358"/>
                      <a:pt x="127201" y="28704"/>
                      <a:pt x="127201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98AB6EE6-B931-E6BA-E08D-F3CAEDC8542C}"/>
                  </a:ext>
                </a:extLst>
              </p:cNvPr>
              <p:cNvSpPr/>
              <p:nvPr/>
            </p:nvSpPr>
            <p:spPr>
              <a:xfrm>
                <a:off x="6382970" y="4018254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672 h 126636"/>
                  <a:gd name="connsiteX1" fmla="*/ 108641 w 126636"/>
                  <a:gd name="connsiteY1" fmla="*/ 108446 h 126636"/>
                  <a:gd name="connsiteX2" fmla="*/ 63875 w 126636"/>
                  <a:gd name="connsiteY2" fmla="*/ 126986 h 126636"/>
                  <a:gd name="connsiteX3" fmla="*/ 63867 w 126636"/>
                  <a:gd name="connsiteY3" fmla="*/ 126986 h 126636"/>
                  <a:gd name="connsiteX4" fmla="*/ 19101 w 126636"/>
                  <a:gd name="connsiteY4" fmla="*/ 108446 h 126636"/>
                  <a:gd name="connsiteX5" fmla="*/ 19093 w 126636"/>
                  <a:gd name="connsiteY5" fmla="*/ 108438 h 126636"/>
                  <a:gd name="connsiteX6" fmla="*/ 553 w 126636"/>
                  <a:gd name="connsiteY6" fmla="*/ 63672 h 126636"/>
                  <a:gd name="connsiteX7" fmla="*/ 553 w 126636"/>
                  <a:gd name="connsiteY7" fmla="*/ 63664 h 126636"/>
                  <a:gd name="connsiteX8" fmla="*/ 63867 w 126636"/>
                  <a:gd name="connsiteY8" fmla="*/ 350 h 126636"/>
                  <a:gd name="connsiteX9" fmla="*/ 63867 w 126636"/>
                  <a:gd name="connsiteY9" fmla="*/ 350 h 126636"/>
                  <a:gd name="connsiteX10" fmla="*/ 127189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672"/>
                    </a:moveTo>
                    <a:cubicBezTo>
                      <a:pt x="127189" y="80986"/>
                      <a:pt x="120205" y="96881"/>
                      <a:pt x="108641" y="108446"/>
                    </a:cubicBezTo>
                    <a:cubicBezTo>
                      <a:pt x="97077" y="120002"/>
                      <a:pt x="81181" y="126986"/>
                      <a:pt x="63875" y="126986"/>
                    </a:cubicBezTo>
                    <a:lnTo>
                      <a:pt x="63867" y="126986"/>
                    </a:lnTo>
                    <a:cubicBezTo>
                      <a:pt x="47077" y="126986"/>
                      <a:pt x="30972" y="120317"/>
                      <a:pt x="19101" y="108446"/>
                    </a:cubicBezTo>
                    <a:lnTo>
                      <a:pt x="19093" y="108438"/>
                    </a:lnTo>
                    <a:cubicBezTo>
                      <a:pt x="7222" y="96567"/>
                      <a:pt x="553" y="80462"/>
                      <a:pt x="553" y="63672"/>
                    </a:cubicBezTo>
                    <a:lnTo>
                      <a:pt x="553" y="63664"/>
                    </a:lnTo>
                    <a:cubicBezTo>
                      <a:pt x="553" y="28697"/>
                      <a:pt x="28900" y="350"/>
                      <a:pt x="63867" y="350"/>
                    </a:cubicBezTo>
                    <a:lnTo>
                      <a:pt x="63867" y="350"/>
                    </a:lnTo>
                    <a:cubicBezTo>
                      <a:pt x="98835" y="358"/>
                      <a:pt x="127189" y="28704"/>
                      <a:pt x="127189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21DEB710-0074-CC4F-C61B-4F76BAED2086}"/>
                  </a:ext>
                </a:extLst>
              </p:cNvPr>
              <p:cNvSpPr/>
              <p:nvPr/>
            </p:nvSpPr>
            <p:spPr>
              <a:xfrm>
                <a:off x="6099343" y="4018254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672 h 126636"/>
                  <a:gd name="connsiteX1" fmla="*/ 108629 w 126627"/>
                  <a:gd name="connsiteY1" fmla="*/ 108446 h 126636"/>
                  <a:gd name="connsiteX2" fmla="*/ 63863 w 126627"/>
                  <a:gd name="connsiteY2" fmla="*/ 126986 h 126636"/>
                  <a:gd name="connsiteX3" fmla="*/ 63855 w 126627"/>
                  <a:gd name="connsiteY3" fmla="*/ 126986 h 126636"/>
                  <a:gd name="connsiteX4" fmla="*/ 19089 w 126627"/>
                  <a:gd name="connsiteY4" fmla="*/ 108454 h 126636"/>
                  <a:gd name="connsiteX5" fmla="*/ 19081 w 126627"/>
                  <a:gd name="connsiteY5" fmla="*/ 108446 h 126636"/>
                  <a:gd name="connsiteX6" fmla="*/ 541 w 126627"/>
                  <a:gd name="connsiteY6" fmla="*/ 63672 h 126636"/>
                  <a:gd name="connsiteX7" fmla="*/ 541 w 126627"/>
                  <a:gd name="connsiteY7" fmla="*/ 63672 h 126636"/>
                  <a:gd name="connsiteX8" fmla="*/ 63855 w 126627"/>
                  <a:gd name="connsiteY8" fmla="*/ 350 h 126636"/>
                  <a:gd name="connsiteX9" fmla="*/ 63855 w 126627"/>
                  <a:gd name="connsiteY9" fmla="*/ 350 h 126636"/>
                  <a:gd name="connsiteX10" fmla="*/ 127169 w 126627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672"/>
                    </a:moveTo>
                    <a:cubicBezTo>
                      <a:pt x="127169" y="81067"/>
                      <a:pt x="120137" y="96930"/>
                      <a:pt x="108629" y="108446"/>
                    </a:cubicBezTo>
                    <a:cubicBezTo>
                      <a:pt x="97121" y="119954"/>
                      <a:pt x="81258" y="126986"/>
                      <a:pt x="63863" y="126986"/>
                    </a:cubicBezTo>
                    <a:lnTo>
                      <a:pt x="63855" y="126986"/>
                    </a:lnTo>
                    <a:cubicBezTo>
                      <a:pt x="47065" y="126986"/>
                      <a:pt x="30960" y="120317"/>
                      <a:pt x="19089" y="108454"/>
                    </a:cubicBezTo>
                    <a:lnTo>
                      <a:pt x="19081" y="108446"/>
                    </a:lnTo>
                    <a:cubicBezTo>
                      <a:pt x="7210" y="96567"/>
                      <a:pt x="541" y="80462"/>
                      <a:pt x="541" y="63672"/>
                    </a:cubicBezTo>
                    <a:lnTo>
                      <a:pt x="541" y="63672"/>
                    </a:lnTo>
                    <a:cubicBezTo>
                      <a:pt x="541" y="28704"/>
                      <a:pt x="28888" y="350"/>
                      <a:pt x="63855" y="350"/>
                    </a:cubicBezTo>
                    <a:lnTo>
                      <a:pt x="63855" y="350"/>
                    </a:lnTo>
                    <a:cubicBezTo>
                      <a:pt x="98823" y="358"/>
                      <a:pt x="127169" y="28704"/>
                      <a:pt x="127169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D2E04EC3-EB61-DD9C-6C8B-73330CBA2185}"/>
                  </a:ext>
                </a:extLst>
              </p:cNvPr>
              <p:cNvSpPr/>
              <p:nvPr/>
            </p:nvSpPr>
            <p:spPr>
              <a:xfrm>
                <a:off x="5815708" y="4018254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672 h 126636"/>
                  <a:gd name="connsiteX1" fmla="*/ 108625 w 126636"/>
                  <a:gd name="connsiteY1" fmla="*/ 108446 h 126636"/>
                  <a:gd name="connsiteX2" fmla="*/ 63859 w 126636"/>
                  <a:gd name="connsiteY2" fmla="*/ 126986 h 126636"/>
                  <a:gd name="connsiteX3" fmla="*/ 63851 w 126636"/>
                  <a:gd name="connsiteY3" fmla="*/ 126986 h 126636"/>
                  <a:gd name="connsiteX4" fmla="*/ 19085 w 126636"/>
                  <a:gd name="connsiteY4" fmla="*/ 108454 h 126636"/>
                  <a:gd name="connsiteX5" fmla="*/ 19077 w 126636"/>
                  <a:gd name="connsiteY5" fmla="*/ 108446 h 126636"/>
                  <a:gd name="connsiteX6" fmla="*/ 529 w 126636"/>
                  <a:gd name="connsiteY6" fmla="*/ 63672 h 126636"/>
                  <a:gd name="connsiteX7" fmla="*/ 529 w 126636"/>
                  <a:gd name="connsiteY7" fmla="*/ 63672 h 126636"/>
                  <a:gd name="connsiteX8" fmla="*/ 63851 w 126636"/>
                  <a:gd name="connsiteY8" fmla="*/ 350 h 126636"/>
                  <a:gd name="connsiteX9" fmla="*/ 63851 w 126636"/>
                  <a:gd name="connsiteY9" fmla="*/ 350 h 126636"/>
                  <a:gd name="connsiteX10" fmla="*/ 127165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672"/>
                    </a:moveTo>
                    <a:cubicBezTo>
                      <a:pt x="127165" y="81156"/>
                      <a:pt x="120076" y="96986"/>
                      <a:pt x="108625" y="108446"/>
                    </a:cubicBezTo>
                    <a:cubicBezTo>
                      <a:pt x="97165" y="119897"/>
                      <a:pt x="81343" y="126986"/>
                      <a:pt x="63859" y="126986"/>
                    </a:cubicBezTo>
                    <a:lnTo>
                      <a:pt x="63851" y="126986"/>
                    </a:lnTo>
                    <a:cubicBezTo>
                      <a:pt x="47061" y="126986"/>
                      <a:pt x="30956" y="120317"/>
                      <a:pt x="19085" y="108454"/>
                    </a:cubicBezTo>
                    <a:lnTo>
                      <a:pt x="19077" y="108446"/>
                    </a:lnTo>
                    <a:cubicBezTo>
                      <a:pt x="7206" y="96567"/>
                      <a:pt x="529" y="80462"/>
                      <a:pt x="529" y="63672"/>
                    </a:cubicBezTo>
                    <a:lnTo>
                      <a:pt x="529" y="63672"/>
                    </a:lnTo>
                    <a:cubicBezTo>
                      <a:pt x="529" y="28704"/>
                      <a:pt x="28884" y="350"/>
                      <a:pt x="63851" y="350"/>
                    </a:cubicBezTo>
                    <a:lnTo>
                      <a:pt x="63851" y="350"/>
                    </a:lnTo>
                    <a:cubicBezTo>
                      <a:pt x="98818" y="350"/>
                      <a:pt x="127165" y="28704"/>
                      <a:pt x="127165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79" name="图形 214">
              <a:extLst>
                <a:ext uri="{FF2B5EF4-FFF2-40B4-BE49-F238E27FC236}">
                  <a16:creationId xmlns:a16="http://schemas.microsoft.com/office/drawing/2014/main" id="{D5069317-7B84-F636-F1F1-15C3BB9E2231}"/>
                </a:ext>
              </a:extLst>
            </p:cNvPr>
            <p:cNvGrpSpPr/>
            <p:nvPr/>
          </p:nvGrpSpPr>
          <p:grpSpPr>
            <a:xfrm>
              <a:off x="5815708" y="4231626"/>
              <a:ext cx="2395658" cy="126636"/>
              <a:chOff x="5815708" y="4231626"/>
              <a:chExt cx="2395658" cy="126636"/>
            </a:xfrm>
            <a:grpFill/>
          </p:grpSpPr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77DE569C-21CA-F33A-A3D4-1B8FAF6F17FF}"/>
                  </a:ext>
                </a:extLst>
              </p:cNvPr>
              <p:cNvSpPr/>
              <p:nvPr/>
            </p:nvSpPr>
            <p:spPr>
              <a:xfrm>
                <a:off x="8084739" y="4231626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707 h 126636"/>
                  <a:gd name="connsiteX1" fmla="*/ 108714 w 126627"/>
                  <a:gd name="connsiteY1" fmla="*/ 108481 h 126636"/>
                  <a:gd name="connsiteX2" fmla="*/ 63940 w 126627"/>
                  <a:gd name="connsiteY2" fmla="*/ 127022 h 126636"/>
                  <a:gd name="connsiteX3" fmla="*/ 63924 w 126627"/>
                  <a:gd name="connsiteY3" fmla="*/ 127022 h 126636"/>
                  <a:gd name="connsiteX4" fmla="*/ 19166 w 126627"/>
                  <a:gd name="connsiteY4" fmla="*/ 108481 h 126636"/>
                  <a:gd name="connsiteX5" fmla="*/ 19158 w 126627"/>
                  <a:gd name="connsiteY5" fmla="*/ 108473 h 126636"/>
                  <a:gd name="connsiteX6" fmla="*/ 626 w 126627"/>
                  <a:gd name="connsiteY6" fmla="*/ 63707 h 126636"/>
                  <a:gd name="connsiteX7" fmla="*/ 626 w 126627"/>
                  <a:gd name="connsiteY7" fmla="*/ 63691 h 126636"/>
                  <a:gd name="connsiteX8" fmla="*/ 63940 w 126627"/>
                  <a:gd name="connsiteY8" fmla="*/ 385 h 126636"/>
                  <a:gd name="connsiteX9" fmla="*/ 63948 w 126627"/>
                  <a:gd name="connsiteY9" fmla="*/ 385 h 126636"/>
                  <a:gd name="connsiteX10" fmla="*/ 127254 w 126627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707"/>
                    </a:moveTo>
                    <a:cubicBezTo>
                      <a:pt x="127254" y="80498"/>
                      <a:pt x="120585" y="96602"/>
                      <a:pt x="108714" y="108481"/>
                    </a:cubicBezTo>
                    <a:cubicBezTo>
                      <a:pt x="96835" y="120352"/>
                      <a:pt x="80730" y="127022"/>
                      <a:pt x="63940" y="127022"/>
                    </a:cubicBezTo>
                    <a:lnTo>
                      <a:pt x="63924" y="127022"/>
                    </a:lnTo>
                    <a:cubicBezTo>
                      <a:pt x="47142" y="127022"/>
                      <a:pt x="31037" y="120352"/>
                      <a:pt x="19166" y="108481"/>
                    </a:cubicBezTo>
                    <a:lnTo>
                      <a:pt x="19158" y="108473"/>
                    </a:lnTo>
                    <a:cubicBezTo>
                      <a:pt x="7287" y="96594"/>
                      <a:pt x="617" y="80498"/>
                      <a:pt x="626" y="63707"/>
                    </a:cubicBezTo>
                    <a:lnTo>
                      <a:pt x="626" y="63691"/>
                    </a:lnTo>
                    <a:cubicBezTo>
                      <a:pt x="626" y="28732"/>
                      <a:pt x="28972" y="385"/>
                      <a:pt x="63940" y="385"/>
                    </a:cubicBezTo>
                    <a:lnTo>
                      <a:pt x="63948" y="385"/>
                    </a:lnTo>
                    <a:cubicBezTo>
                      <a:pt x="98915" y="394"/>
                      <a:pt x="127254" y="28740"/>
                      <a:pt x="127254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40E49E81-E912-09FA-460A-71C3705F9458}"/>
                  </a:ext>
                </a:extLst>
              </p:cNvPr>
              <p:cNvSpPr/>
              <p:nvPr/>
            </p:nvSpPr>
            <p:spPr>
              <a:xfrm>
                <a:off x="7801103" y="4231626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707 h 126636"/>
                  <a:gd name="connsiteX1" fmla="*/ 108710 w 126636"/>
                  <a:gd name="connsiteY1" fmla="*/ 108481 h 126636"/>
                  <a:gd name="connsiteX2" fmla="*/ 63936 w 126636"/>
                  <a:gd name="connsiteY2" fmla="*/ 127022 h 126636"/>
                  <a:gd name="connsiteX3" fmla="*/ 63920 w 126636"/>
                  <a:gd name="connsiteY3" fmla="*/ 127022 h 126636"/>
                  <a:gd name="connsiteX4" fmla="*/ 19162 w 126636"/>
                  <a:gd name="connsiteY4" fmla="*/ 108481 h 126636"/>
                  <a:gd name="connsiteX5" fmla="*/ 19154 w 126636"/>
                  <a:gd name="connsiteY5" fmla="*/ 108473 h 126636"/>
                  <a:gd name="connsiteX6" fmla="*/ 614 w 126636"/>
                  <a:gd name="connsiteY6" fmla="*/ 63707 h 126636"/>
                  <a:gd name="connsiteX7" fmla="*/ 614 w 126636"/>
                  <a:gd name="connsiteY7" fmla="*/ 63691 h 126636"/>
                  <a:gd name="connsiteX8" fmla="*/ 63936 w 126636"/>
                  <a:gd name="connsiteY8" fmla="*/ 385 h 126636"/>
                  <a:gd name="connsiteX9" fmla="*/ 63936 w 126636"/>
                  <a:gd name="connsiteY9" fmla="*/ 385 h 126636"/>
                  <a:gd name="connsiteX10" fmla="*/ 127250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707"/>
                    </a:moveTo>
                    <a:cubicBezTo>
                      <a:pt x="127250" y="80587"/>
                      <a:pt x="120532" y="96659"/>
                      <a:pt x="108710" y="108481"/>
                    </a:cubicBezTo>
                    <a:cubicBezTo>
                      <a:pt x="96887" y="120304"/>
                      <a:pt x="80815" y="127022"/>
                      <a:pt x="63936" y="127022"/>
                    </a:cubicBezTo>
                    <a:lnTo>
                      <a:pt x="63920" y="127022"/>
                    </a:lnTo>
                    <a:cubicBezTo>
                      <a:pt x="47137" y="127022"/>
                      <a:pt x="31033" y="120352"/>
                      <a:pt x="19162" y="108481"/>
                    </a:cubicBezTo>
                    <a:lnTo>
                      <a:pt x="19154" y="108473"/>
                    </a:lnTo>
                    <a:cubicBezTo>
                      <a:pt x="7283" y="96594"/>
                      <a:pt x="614" y="80498"/>
                      <a:pt x="614" y="63707"/>
                    </a:cubicBezTo>
                    <a:lnTo>
                      <a:pt x="614" y="63691"/>
                    </a:lnTo>
                    <a:cubicBezTo>
                      <a:pt x="622" y="28732"/>
                      <a:pt x="28968" y="385"/>
                      <a:pt x="63936" y="385"/>
                    </a:cubicBezTo>
                    <a:lnTo>
                      <a:pt x="63936" y="385"/>
                    </a:lnTo>
                    <a:cubicBezTo>
                      <a:pt x="98903" y="394"/>
                      <a:pt x="127250" y="28740"/>
                      <a:pt x="127250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0D600957-40A7-18DB-860A-96CE3F13B675}"/>
                  </a:ext>
                </a:extLst>
              </p:cNvPr>
              <p:cNvSpPr/>
              <p:nvPr/>
            </p:nvSpPr>
            <p:spPr>
              <a:xfrm>
                <a:off x="7517477" y="4231626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707 h 126636"/>
                  <a:gd name="connsiteX1" fmla="*/ 108690 w 126636"/>
                  <a:gd name="connsiteY1" fmla="*/ 108481 h 126636"/>
                  <a:gd name="connsiteX2" fmla="*/ 63924 w 126636"/>
                  <a:gd name="connsiteY2" fmla="*/ 127022 h 126636"/>
                  <a:gd name="connsiteX3" fmla="*/ 63907 w 126636"/>
                  <a:gd name="connsiteY3" fmla="*/ 127022 h 126636"/>
                  <a:gd name="connsiteX4" fmla="*/ 19150 w 126636"/>
                  <a:gd name="connsiteY4" fmla="*/ 108481 h 126636"/>
                  <a:gd name="connsiteX5" fmla="*/ 19142 w 126636"/>
                  <a:gd name="connsiteY5" fmla="*/ 108473 h 126636"/>
                  <a:gd name="connsiteX6" fmla="*/ 602 w 126636"/>
                  <a:gd name="connsiteY6" fmla="*/ 63707 h 126636"/>
                  <a:gd name="connsiteX7" fmla="*/ 602 w 126636"/>
                  <a:gd name="connsiteY7" fmla="*/ 63700 h 126636"/>
                  <a:gd name="connsiteX8" fmla="*/ 63924 w 126636"/>
                  <a:gd name="connsiteY8" fmla="*/ 385 h 126636"/>
                  <a:gd name="connsiteX9" fmla="*/ 63924 w 126636"/>
                  <a:gd name="connsiteY9" fmla="*/ 385 h 126636"/>
                  <a:gd name="connsiteX10" fmla="*/ 127238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707"/>
                    </a:moveTo>
                    <a:cubicBezTo>
                      <a:pt x="127238" y="80675"/>
                      <a:pt x="120463" y="96707"/>
                      <a:pt x="108690" y="108481"/>
                    </a:cubicBezTo>
                    <a:cubicBezTo>
                      <a:pt x="96923" y="120248"/>
                      <a:pt x="80891" y="127022"/>
                      <a:pt x="63924" y="127022"/>
                    </a:cubicBezTo>
                    <a:lnTo>
                      <a:pt x="63907" y="127022"/>
                    </a:lnTo>
                    <a:cubicBezTo>
                      <a:pt x="47125" y="127022"/>
                      <a:pt x="31020" y="120352"/>
                      <a:pt x="19150" y="108481"/>
                    </a:cubicBezTo>
                    <a:lnTo>
                      <a:pt x="19142" y="108473"/>
                    </a:lnTo>
                    <a:cubicBezTo>
                      <a:pt x="7271" y="96594"/>
                      <a:pt x="602" y="80498"/>
                      <a:pt x="602" y="63707"/>
                    </a:cubicBezTo>
                    <a:lnTo>
                      <a:pt x="602" y="63700"/>
                    </a:lnTo>
                    <a:cubicBezTo>
                      <a:pt x="609" y="28732"/>
                      <a:pt x="28956" y="385"/>
                      <a:pt x="63924" y="385"/>
                    </a:cubicBezTo>
                    <a:lnTo>
                      <a:pt x="63924" y="385"/>
                    </a:lnTo>
                    <a:cubicBezTo>
                      <a:pt x="98891" y="394"/>
                      <a:pt x="127238" y="28740"/>
                      <a:pt x="127238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7AE96638-5DE6-8B05-B9B5-C9D3E52F9231}"/>
                  </a:ext>
                </a:extLst>
              </p:cNvPr>
              <p:cNvSpPr/>
              <p:nvPr/>
            </p:nvSpPr>
            <p:spPr>
              <a:xfrm>
                <a:off x="7233850" y="4231626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707 h 126636"/>
                  <a:gd name="connsiteX1" fmla="*/ 108677 w 126636"/>
                  <a:gd name="connsiteY1" fmla="*/ 108481 h 126636"/>
                  <a:gd name="connsiteX2" fmla="*/ 63911 w 126636"/>
                  <a:gd name="connsiteY2" fmla="*/ 127022 h 126636"/>
                  <a:gd name="connsiteX3" fmla="*/ 63903 w 126636"/>
                  <a:gd name="connsiteY3" fmla="*/ 127022 h 126636"/>
                  <a:gd name="connsiteX4" fmla="*/ 19138 w 126636"/>
                  <a:gd name="connsiteY4" fmla="*/ 108481 h 126636"/>
                  <a:gd name="connsiteX5" fmla="*/ 19129 w 126636"/>
                  <a:gd name="connsiteY5" fmla="*/ 108473 h 126636"/>
                  <a:gd name="connsiteX6" fmla="*/ 589 w 126636"/>
                  <a:gd name="connsiteY6" fmla="*/ 63707 h 126636"/>
                  <a:gd name="connsiteX7" fmla="*/ 589 w 126636"/>
                  <a:gd name="connsiteY7" fmla="*/ 63700 h 126636"/>
                  <a:gd name="connsiteX8" fmla="*/ 63911 w 126636"/>
                  <a:gd name="connsiteY8" fmla="*/ 385 h 126636"/>
                  <a:gd name="connsiteX9" fmla="*/ 63911 w 126636"/>
                  <a:gd name="connsiteY9" fmla="*/ 385 h 126636"/>
                  <a:gd name="connsiteX10" fmla="*/ 127226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707"/>
                    </a:moveTo>
                    <a:cubicBezTo>
                      <a:pt x="127226" y="80756"/>
                      <a:pt x="120395" y="96764"/>
                      <a:pt x="108677" y="108481"/>
                    </a:cubicBezTo>
                    <a:cubicBezTo>
                      <a:pt x="96959" y="120199"/>
                      <a:pt x="80960" y="127022"/>
                      <a:pt x="63911" y="127022"/>
                    </a:cubicBezTo>
                    <a:lnTo>
                      <a:pt x="63903" y="127022"/>
                    </a:lnTo>
                    <a:cubicBezTo>
                      <a:pt x="47113" y="127022"/>
                      <a:pt x="31008" y="120352"/>
                      <a:pt x="19138" y="108481"/>
                    </a:cubicBezTo>
                    <a:lnTo>
                      <a:pt x="19129" y="108473"/>
                    </a:lnTo>
                    <a:cubicBezTo>
                      <a:pt x="7258" y="96602"/>
                      <a:pt x="589" y="80498"/>
                      <a:pt x="589" y="63707"/>
                    </a:cubicBezTo>
                    <a:lnTo>
                      <a:pt x="589" y="63700"/>
                    </a:lnTo>
                    <a:cubicBezTo>
                      <a:pt x="597" y="28732"/>
                      <a:pt x="28944" y="385"/>
                      <a:pt x="63911" y="385"/>
                    </a:cubicBezTo>
                    <a:lnTo>
                      <a:pt x="63911" y="385"/>
                    </a:lnTo>
                    <a:cubicBezTo>
                      <a:pt x="98879" y="394"/>
                      <a:pt x="127226" y="28740"/>
                      <a:pt x="127226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08F8FABE-A77C-CAE7-E330-F47E1D2D1656}"/>
                  </a:ext>
                </a:extLst>
              </p:cNvPr>
              <p:cNvSpPr/>
              <p:nvPr/>
            </p:nvSpPr>
            <p:spPr>
              <a:xfrm>
                <a:off x="6950223" y="4231626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707 h 126636"/>
                  <a:gd name="connsiteX1" fmla="*/ 108665 w 126636"/>
                  <a:gd name="connsiteY1" fmla="*/ 108481 h 126636"/>
                  <a:gd name="connsiteX2" fmla="*/ 63900 w 126636"/>
                  <a:gd name="connsiteY2" fmla="*/ 127022 h 126636"/>
                  <a:gd name="connsiteX3" fmla="*/ 63891 w 126636"/>
                  <a:gd name="connsiteY3" fmla="*/ 127022 h 126636"/>
                  <a:gd name="connsiteX4" fmla="*/ 19126 w 126636"/>
                  <a:gd name="connsiteY4" fmla="*/ 108481 h 126636"/>
                  <a:gd name="connsiteX5" fmla="*/ 19118 w 126636"/>
                  <a:gd name="connsiteY5" fmla="*/ 108473 h 126636"/>
                  <a:gd name="connsiteX6" fmla="*/ 577 w 126636"/>
                  <a:gd name="connsiteY6" fmla="*/ 63707 h 126636"/>
                  <a:gd name="connsiteX7" fmla="*/ 577 w 126636"/>
                  <a:gd name="connsiteY7" fmla="*/ 63700 h 126636"/>
                  <a:gd name="connsiteX8" fmla="*/ 63891 w 126636"/>
                  <a:gd name="connsiteY8" fmla="*/ 385 h 126636"/>
                  <a:gd name="connsiteX9" fmla="*/ 63900 w 126636"/>
                  <a:gd name="connsiteY9" fmla="*/ 385 h 126636"/>
                  <a:gd name="connsiteX10" fmla="*/ 127213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707"/>
                    </a:moveTo>
                    <a:cubicBezTo>
                      <a:pt x="127213" y="80844"/>
                      <a:pt x="120335" y="96812"/>
                      <a:pt x="108665" y="108481"/>
                    </a:cubicBezTo>
                    <a:cubicBezTo>
                      <a:pt x="97004" y="120143"/>
                      <a:pt x="81037" y="127022"/>
                      <a:pt x="63900" y="127022"/>
                    </a:cubicBezTo>
                    <a:lnTo>
                      <a:pt x="63891" y="127022"/>
                    </a:lnTo>
                    <a:cubicBezTo>
                      <a:pt x="47102" y="127022"/>
                      <a:pt x="30997" y="120352"/>
                      <a:pt x="19126" y="108481"/>
                    </a:cubicBezTo>
                    <a:lnTo>
                      <a:pt x="19118" y="108473"/>
                    </a:lnTo>
                    <a:cubicBezTo>
                      <a:pt x="7247" y="96602"/>
                      <a:pt x="577" y="80498"/>
                      <a:pt x="577" y="63707"/>
                    </a:cubicBezTo>
                    <a:lnTo>
                      <a:pt x="577" y="63700"/>
                    </a:lnTo>
                    <a:cubicBezTo>
                      <a:pt x="577" y="28732"/>
                      <a:pt x="28924" y="385"/>
                      <a:pt x="63891" y="385"/>
                    </a:cubicBezTo>
                    <a:lnTo>
                      <a:pt x="63900" y="385"/>
                    </a:lnTo>
                    <a:cubicBezTo>
                      <a:pt x="98867" y="394"/>
                      <a:pt x="127213" y="28740"/>
                      <a:pt x="127213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34475C37-C80B-9995-8109-B59F3D71FC7D}"/>
                  </a:ext>
                </a:extLst>
              </p:cNvPr>
              <p:cNvSpPr/>
              <p:nvPr/>
            </p:nvSpPr>
            <p:spPr>
              <a:xfrm>
                <a:off x="6666596" y="4231626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707 h 126636"/>
                  <a:gd name="connsiteX1" fmla="*/ 108653 w 126636"/>
                  <a:gd name="connsiteY1" fmla="*/ 108481 h 126636"/>
                  <a:gd name="connsiteX2" fmla="*/ 63887 w 126636"/>
                  <a:gd name="connsiteY2" fmla="*/ 127022 h 126636"/>
                  <a:gd name="connsiteX3" fmla="*/ 63879 w 126636"/>
                  <a:gd name="connsiteY3" fmla="*/ 127022 h 126636"/>
                  <a:gd name="connsiteX4" fmla="*/ 19113 w 126636"/>
                  <a:gd name="connsiteY4" fmla="*/ 108481 h 126636"/>
                  <a:gd name="connsiteX5" fmla="*/ 19106 w 126636"/>
                  <a:gd name="connsiteY5" fmla="*/ 108473 h 126636"/>
                  <a:gd name="connsiteX6" fmla="*/ 565 w 126636"/>
                  <a:gd name="connsiteY6" fmla="*/ 63707 h 126636"/>
                  <a:gd name="connsiteX7" fmla="*/ 565 w 126636"/>
                  <a:gd name="connsiteY7" fmla="*/ 63700 h 126636"/>
                  <a:gd name="connsiteX8" fmla="*/ 63879 w 126636"/>
                  <a:gd name="connsiteY8" fmla="*/ 385 h 126636"/>
                  <a:gd name="connsiteX9" fmla="*/ 63887 w 126636"/>
                  <a:gd name="connsiteY9" fmla="*/ 385 h 126636"/>
                  <a:gd name="connsiteX10" fmla="*/ 127201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707"/>
                    </a:moveTo>
                    <a:cubicBezTo>
                      <a:pt x="127201" y="80933"/>
                      <a:pt x="120266" y="96861"/>
                      <a:pt x="108653" y="108481"/>
                    </a:cubicBezTo>
                    <a:cubicBezTo>
                      <a:pt x="97040" y="120094"/>
                      <a:pt x="81113" y="127022"/>
                      <a:pt x="63887" y="127022"/>
                    </a:cubicBezTo>
                    <a:lnTo>
                      <a:pt x="63879" y="127022"/>
                    </a:lnTo>
                    <a:cubicBezTo>
                      <a:pt x="47089" y="127022"/>
                      <a:pt x="30985" y="120352"/>
                      <a:pt x="19113" y="108481"/>
                    </a:cubicBezTo>
                    <a:lnTo>
                      <a:pt x="19106" y="108473"/>
                    </a:lnTo>
                    <a:cubicBezTo>
                      <a:pt x="7235" y="96602"/>
                      <a:pt x="565" y="80498"/>
                      <a:pt x="565" y="63707"/>
                    </a:cubicBezTo>
                    <a:lnTo>
                      <a:pt x="565" y="63700"/>
                    </a:lnTo>
                    <a:cubicBezTo>
                      <a:pt x="565" y="28732"/>
                      <a:pt x="28912" y="385"/>
                      <a:pt x="63879" y="385"/>
                    </a:cubicBezTo>
                    <a:lnTo>
                      <a:pt x="63887" y="385"/>
                    </a:lnTo>
                    <a:cubicBezTo>
                      <a:pt x="98855" y="394"/>
                      <a:pt x="127201" y="28740"/>
                      <a:pt x="127201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142466CF-1A54-0EA7-B947-2708BD48EC54}"/>
                  </a:ext>
                </a:extLst>
              </p:cNvPr>
              <p:cNvSpPr/>
              <p:nvPr/>
            </p:nvSpPr>
            <p:spPr>
              <a:xfrm>
                <a:off x="6382970" y="4231626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707 h 126636"/>
                  <a:gd name="connsiteX1" fmla="*/ 108641 w 126636"/>
                  <a:gd name="connsiteY1" fmla="*/ 108481 h 126636"/>
                  <a:gd name="connsiteX2" fmla="*/ 63875 w 126636"/>
                  <a:gd name="connsiteY2" fmla="*/ 127022 h 126636"/>
                  <a:gd name="connsiteX3" fmla="*/ 63867 w 126636"/>
                  <a:gd name="connsiteY3" fmla="*/ 127022 h 126636"/>
                  <a:gd name="connsiteX4" fmla="*/ 19101 w 126636"/>
                  <a:gd name="connsiteY4" fmla="*/ 108481 h 126636"/>
                  <a:gd name="connsiteX5" fmla="*/ 19093 w 126636"/>
                  <a:gd name="connsiteY5" fmla="*/ 108473 h 126636"/>
                  <a:gd name="connsiteX6" fmla="*/ 553 w 126636"/>
                  <a:gd name="connsiteY6" fmla="*/ 63707 h 126636"/>
                  <a:gd name="connsiteX7" fmla="*/ 553 w 126636"/>
                  <a:gd name="connsiteY7" fmla="*/ 63700 h 126636"/>
                  <a:gd name="connsiteX8" fmla="*/ 63867 w 126636"/>
                  <a:gd name="connsiteY8" fmla="*/ 385 h 126636"/>
                  <a:gd name="connsiteX9" fmla="*/ 63867 w 126636"/>
                  <a:gd name="connsiteY9" fmla="*/ 385 h 126636"/>
                  <a:gd name="connsiteX10" fmla="*/ 127189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707"/>
                    </a:moveTo>
                    <a:cubicBezTo>
                      <a:pt x="127189" y="81022"/>
                      <a:pt x="120205" y="96917"/>
                      <a:pt x="108641" y="108481"/>
                    </a:cubicBezTo>
                    <a:cubicBezTo>
                      <a:pt x="97077" y="120038"/>
                      <a:pt x="81181" y="127022"/>
                      <a:pt x="63875" y="127022"/>
                    </a:cubicBezTo>
                    <a:lnTo>
                      <a:pt x="63867" y="127022"/>
                    </a:lnTo>
                    <a:cubicBezTo>
                      <a:pt x="47077" y="127022"/>
                      <a:pt x="30972" y="120352"/>
                      <a:pt x="19101" y="108481"/>
                    </a:cubicBezTo>
                    <a:lnTo>
                      <a:pt x="19093" y="108473"/>
                    </a:lnTo>
                    <a:cubicBezTo>
                      <a:pt x="7222" y="96602"/>
                      <a:pt x="553" y="80498"/>
                      <a:pt x="553" y="63707"/>
                    </a:cubicBezTo>
                    <a:lnTo>
                      <a:pt x="553" y="63700"/>
                    </a:lnTo>
                    <a:cubicBezTo>
                      <a:pt x="553" y="28732"/>
                      <a:pt x="28900" y="385"/>
                      <a:pt x="63867" y="385"/>
                    </a:cubicBezTo>
                    <a:lnTo>
                      <a:pt x="63867" y="385"/>
                    </a:lnTo>
                    <a:cubicBezTo>
                      <a:pt x="98835" y="394"/>
                      <a:pt x="127189" y="28740"/>
                      <a:pt x="127189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330CD190-463C-855E-1B2B-0BB2325D01C2}"/>
                  </a:ext>
                </a:extLst>
              </p:cNvPr>
              <p:cNvSpPr/>
              <p:nvPr/>
            </p:nvSpPr>
            <p:spPr>
              <a:xfrm>
                <a:off x="6099343" y="4231626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707 h 126636"/>
                  <a:gd name="connsiteX1" fmla="*/ 108629 w 126627"/>
                  <a:gd name="connsiteY1" fmla="*/ 108481 h 126636"/>
                  <a:gd name="connsiteX2" fmla="*/ 63863 w 126627"/>
                  <a:gd name="connsiteY2" fmla="*/ 127022 h 126636"/>
                  <a:gd name="connsiteX3" fmla="*/ 63855 w 126627"/>
                  <a:gd name="connsiteY3" fmla="*/ 127022 h 126636"/>
                  <a:gd name="connsiteX4" fmla="*/ 19089 w 126627"/>
                  <a:gd name="connsiteY4" fmla="*/ 108489 h 126636"/>
                  <a:gd name="connsiteX5" fmla="*/ 19081 w 126627"/>
                  <a:gd name="connsiteY5" fmla="*/ 108481 h 126636"/>
                  <a:gd name="connsiteX6" fmla="*/ 541 w 126627"/>
                  <a:gd name="connsiteY6" fmla="*/ 63707 h 126636"/>
                  <a:gd name="connsiteX7" fmla="*/ 541 w 126627"/>
                  <a:gd name="connsiteY7" fmla="*/ 63707 h 126636"/>
                  <a:gd name="connsiteX8" fmla="*/ 63855 w 126627"/>
                  <a:gd name="connsiteY8" fmla="*/ 385 h 126636"/>
                  <a:gd name="connsiteX9" fmla="*/ 63855 w 126627"/>
                  <a:gd name="connsiteY9" fmla="*/ 385 h 126636"/>
                  <a:gd name="connsiteX10" fmla="*/ 127169 w 126627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707"/>
                    </a:moveTo>
                    <a:cubicBezTo>
                      <a:pt x="127169" y="81103"/>
                      <a:pt x="120137" y="96965"/>
                      <a:pt x="108629" y="108481"/>
                    </a:cubicBezTo>
                    <a:cubicBezTo>
                      <a:pt x="97121" y="119989"/>
                      <a:pt x="81258" y="127022"/>
                      <a:pt x="63863" y="127022"/>
                    </a:cubicBezTo>
                    <a:lnTo>
                      <a:pt x="63855" y="127022"/>
                    </a:lnTo>
                    <a:cubicBezTo>
                      <a:pt x="47065" y="127022"/>
                      <a:pt x="30960" y="120352"/>
                      <a:pt x="19089" y="108489"/>
                    </a:cubicBezTo>
                    <a:lnTo>
                      <a:pt x="19081" y="108481"/>
                    </a:lnTo>
                    <a:cubicBezTo>
                      <a:pt x="7210" y="96602"/>
                      <a:pt x="541" y="80498"/>
                      <a:pt x="541" y="63707"/>
                    </a:cubicBezTo>
                    <a:lnTo>
                      <a:pt x="541" y="63707"/>
                    </a:lnTo>
                    <a:cubicBezTo>
                      <a:pt x="541" y="28740"/>
                      <a:pt x="28888" y="385"/>
                      <a:pt x="63855" y="385"/>
                    </a:cubicBezTo>
                    <a:lnTo>
                      <a:pt x="63855" y="385"/>
                    </a:lnTo>
                    <a:cubicBezTo>
                      <a:pt x="98823" y="394"/>
                      <a:pt x="127169" y="28740"/>
                      <a:pt x="127169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22E4A86C-4DD2-9153-E44D-9E398E5992C4}"/>
                  </a:ext>
                </a:extLst>
              </p:cNvPr>
              <p:cNvSpPr/>
              <p:nvPr/>
            </p:nvSpPr>
            <p:spPr>
              <a:xfrm>
                <a:off x="5815708" y="4231626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707 h 126636"/>
                  <a:gd name="connsiteX1" fmla="*/ 108625 w 126636"/>
                  <a:gd name="connsiteY1" fmla="*/ 108481 h 126636"/>
                  <a:gd name="connsiteX2" fmla="*/ 63859 w 126636"/>
                  <a:gd name="connsiteY2" fmla="*/ 127022 h 126636"/>
                  <a:gd name="connsiteX3" fmla="*/ 63851 w 126636"/>
                  <a:gd name="connsiteY3" fmla="*/ 127022 h 126636"/>
                  <a:gd name="connsiteX4" fmla="*/ 19085 w 126636"/>
                  <a:gd name="connsiteY4" fmla="*/ 108489 h 126636"/>
                  <a:gd name="connsiteX5" fmla="*/ 19077 w 126636"/>
                  <a:gd name="connsiteY5" fmla="*/ 108481 h 126636"/>
                  <a:gd name="connsiteX6" fmla="*/ 529 w 126636"/>
                  <a:gd name="connsiteY6" fmla="*/ 63707 h 126636"/>
                  <a:gd name="connsiteX7" fmla="*/ 529 w 126636"/>
                  <a:gd name="connsiteY7" fmla="*/ 63707 h 126636"/>
                  <a:gd name="connsiteX8" fmla="*/ 63851 w 126636"/>
                  <a:gd name="connsiteY8" fmla="*/ 385 h 126636"/>
                  <a:gd name="connsiteX9" fmla="*/ 63851 w 126636"/>
                  <a:gd name="connsiteY9" fmla="*/ 385 h 126636"/>
                  <a:gd name="connsiteX10" fmla="*/ 127165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707"/>
                    </a:moveTo>
                    <a:cubicBezTo>
                      <a:pt x="127165" y="81191"/>
                      <a:pt x="120076" y="97022"/>
                      <a:pt x="108625" y="108481"/>
                    </a:cubicBezTo>
                    <a:cubicBezTo>
                      <a:pt x="97165" y="119933"/>
                      <a:pt x="81343" y="127022"/>
                      <a:pt x="63859" y="127022"/>
                    </a:cubicBezTo>
                    <a:lnTo>
                      <a:pt x="63851" y="127022"/>
                    </a:lnTo>
                    <a:cubicBezTo>
                      <a:pt x="47061" y="127022"/>
                      <a:pt x="30956" y="120352"/>
                      <a:pt x="19085" y="108489"/>
                    </a:cubicBezTo>
                    <a:lnTo>
                      <a:pt x="19077" y="108481"/>
                    </a:lnTo>
                    <a:cubicBezTo>
                      <a:pt x="7206" y="96602"/>
                      <a:pt x="529" y="80498"/>
                      <a:pt x="529" y="63707"/>
                    </a:cubicBezTo>
                    <a:lnTo>
                      <a:pt x="529" y="63707"/>
                    </a:lnTo>
                    <a:cubicBezTo>
                      <a:pt x="529" y="28740"/>
                      <a:pt x="28884" y="385"/>
                      <a:pt x="63851" y="385"/>
                    </a:cubicBezTo>
                    <a:lnTo>
                      <a:pt x="63851" y="385"/>
                    </a:lnTo>
                    <a:cubicBezTo>
                      <a:pt x="98818" y="385"/>
                      <a:pt x="127165" y="28740"/>
                      <a:pt x="127165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89" name="图形 214">
            <a:extLst>
              <a:ext uri="{FF2B5EF4-FFF2-40B4-BE49-F238E27FC236}">
                <a16:creationId xmlns:a16="http://schemas.microsoft.com/office/drawing/2014/main" id="{7CE9F5A4-527D-4EF1-BD82-0C41B419D5DE}"/>
              </a:ext>
            </a:extLst>
          </p:cNvPr>
          <p:cNvGrpSpPr/>
          <p:nvPr/>
        </p:nvGrpSpPr>
        <p:grpSpPr>
          <a:xfrm>
            <a:off x="745141" y="1389085"/>
            <a:ext cx="1693250" cy="1024536"/>
            <a:chOff x="745141" y="1389085"/>
            <a:chExt cx="1693250" cy="1024536"/>
          </a:xfrm>
          <a:solidFill>
            <a:srgbClr val="FFCC00"/>
          </a:solidFill>
        </p:grpSpPr>
        <p:grpSp>
          <p:nvGrpSpPr>
            <p:cNvPr id="290" name="图形 214">
              <a:extLst>
                <a:ext uri="{FF2B5EF4-FFF2-40B4-BE49-F238E27FC236}">
                  <a16:creationId xmlns:a16="http://schemas.microsoft.com/office/drawing/2014/main" id="{1DE2A08D-80B5-8A9F-474A-EC3ABCDAD712}"/>
                </a:ext>
              </a:extLst>
            </p:cNvPr>
            <p:cNvGrpSpPr/>
            <p:nvPr/>
          </p:nvGrpSpPr>
          <p:grpSpPr>
            <a:xfrm>
              <a:off x="745141" y="1389085"/>
              <a:ext cx="1693250" cy="89506"/>
              <a:chOff x="745141" y="1389085"/>
              <a:chExt cx="1693250" cy="89506"/>
            </a:xfrm>
            <a:solidFill>
              <a:srgbClr val="FFCC00"/>
            </a:solidFill>
          </p:grpSpPr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F80A1015-C354-AB5E-CDE4-396ED28E7A9E}"/>
                  </a:ext>
                </a:extLst>
              </p:cNvPr>
              <p:cNvSpPr/>
              <p:nvPr/>
            </p:nvSpPr>
            <p:spPr>
              <a:xfrm>
                <a:off x="2348892" y="1389085"/>
                <a:ext cx="89500" cy="89506"/>
              </a:xfrm>
              <a:custGeom>
                <a:avLst/>
                <a:gdLst>
                  <a:gd name="connsiteX0" fmla="*/ 89167 w 89500"/>
                  <a:gd name="connsiteY0" fmla="*/ 44665 h 89506"/>
                  <a:gd name="connsiteX1" fmla="*/ 76063 w 89500"/>
                  <a:gd name="connsiteY1" fmla="*/ 76311 h 89506"/>
                  <a:gd name="connsiteX2" fmla="*/ 44417 w 89500"/>
                  <a:gd name="connsiteY2" fmla="*/ 89415 h 89506"/>
                  <a:gd name="connsiteX3" fmla="*/ 44406 w 89500"/>
                  <a:gd name="connsiteY3" fmla="*/ 89415 h 89506"/>
                  <a:gd name="connsiteX4" fmla="*/ 12771 w 89500"/>
                  <a:gd name="connsiteY4" fmla="*/ 76311 h 89506"/>
                  <a:gd name="connsiteX5" fmla="*/ 12765 w 89500"/>
                  <a:gd name="connsiteY5" fmla="*/ 76305 h 89506"/>
                  <a:gd name="connsiteX6" fmla="*/ -333 w 89500"/>
                  <a:gd name="connsiteY6" fmla="*/ 44665 h 89506"/>
                  <a:gd name="connsiteX7" fmla="*/ -333 w 89500"/>
                  <a:gd name="connsiteY7" fmla="*/ 44653 h 89506"/>
                  <a:gd name="connsiteX8" fmla="*/ 44417 w 89500"/>
                  <a:gd name="connsiteY8" fmla="*/ -91 h 89506"/>
                  <a:gd name="connsiteX9" fmla="*/ 44423 w 89500"/>
                  <a:gd name="connsiteY9" fmla="*/ -91 h 89506"/>
                  <a:gd name="connsiteX10" fmla="*/ 89167 w 89500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665"/>
                    </a:moveTo>
                    <a:cubicBezTo>
                      <a:pt x="89167" y="56532"/>
                      <a:pt x="84454" y="67915"/>
                      <a:pt x="76063" y="76311"/>
                    </a:cubicBezTo>
                    <a:cubicBezTo>
                      <a:pt x="67667" y="84701"/>
                      <a:pt x="56284" y="89415"/>
                      <a:pt x="44417" y="89415"/>
                    </a:cubicBezTo>
                    <a:lnTo>
                      <a:pt x="44406" y="89415"/>
                    </a:lnTo>
                    <a:cubicBezTo>
                      <a:pt x="32544" y="89415"/>
                      <a:pt x="21161" y="84701"/>
                      <a:pt x="12771" y="76311"/>
                    </a:cubicBezTo>
                    <a:lnTo>
                      <a:pt x="12765" y="76305"/>
                    </a:lnTo>
                    <a:cubicBezTo>
                      <a:pt x="4375" y="67909"/>
                      <a:pt x="-339" y="56532"/>
                      <a:pt x="-333" y="44665"/>
                    </a:cubicBezTo>
                    <a:lnTo>
                      <a:pt x="-333" y="44653"/>
                    </a:lnTo>
                    <a:cubicBezTo>
                      <a:pt x="-333" y="19944"/>
                      <a:pt x="19702" y="-91"/>
                      <a:pt x="44417" y="-91"/>
                    </a:cubicBezTo>
                    <a:lnTo>
                      <a:pt x="44423" y="-91"/>
                    </a:lnTo>
                    <a:cubicBezTo>
                      <a:pt x="69138" y="-86"/>
                      <a:pt x="89167" y="19950"/>
                      <a:pt x="89167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D91EFDC6-C282-59A5-DACF-B775BCB45449}"/>
                  </a:ext>
                </a:extLst>
              </p:cNvPr>
              <p:cNvSpPr/>
              <p:nvPr/>
            </p:nvSpPr>
            <p:spPr>
              <a:xfrm>
                <a:off x="2148418" y="1389085"/>
                <a:ext cx="89506" cy="89506"/>
              </a:xfrm>
              <a:custGeom>
                <a:avLst/>
                <a:gdLst>
                  <a:gd name="connsiteX0" fmla="*/ 89175 w 89506"/>
                  <a:gd name="connsiteY0" fmla="*/ 44665 h 89506"/>
                  <a:gd name="connsiteX1" fmla="*/ 76071 w 89506"/>
                  <a:gd name="connsiteY1" fmla="*/ 76311 h 89506"/>
                  <a:gd name="connsiteX2" fmla="*/ 44424 w 89506"/>
                  <a:gd name="connsiteY2" fmla="*/ 89415 h 89506"/>
                  <a:gd name="connsiteX3" fmla="*/ 44413 w 89506"/>
                  <a:gd name="connsiteY3" fmla="*/ 89415 h 89506"/>
                  <a:gd name="connsiteX4" fmla="*/ 12778 w 89506"/>
                  <a:gd name="connsiteY4" fmla="*/ 76311 h 89506"/>
                  <a:gd name="connsiteX5" fmla="*/ 12773 w 89506"/>
                  <a:gd name="connsiteY5" fmla="*/ 76305 h 89506"/>
                  <a:gd name="connsiteX6" fmla="*/ -332 w 89506"/>
                  <a:gd name="connsiteY6" fmla="*/ 44665 h 89506"/>
                  <a:gd name="connsiteX7" fmla="*/ -332 w 89506"/>
                  <a:gd name="connsiteY7" fmla="*/ 44653 h 89506"/>
                  <a:gd name="connsiteX8" fmla="*/ 44424 w 89506"/>
                  <a:gd name="connsiteY8" fmla="*/ -91 h 89506"/>
                  <a:gd name="connsiteX9" fmla="*/ 44424 w 89506"/>
                  <a:gd name="connsiteY9" fmla="*/ -91 h 89506"/>
                  <a:gd name="connsiteX10" fmla="*/ 89175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665"/>
                    </a:moveTo>
                    <a:cubicBezTo>
                      <a:pt x="89175" y="56595"/>
                      <a:pt x="84427" y="67955"/>
                      <a:pt x="76071" y="76311"/>
                    </a:cubicBezTo>
                    <a:cubicBezTo>
                      <a:pt x="67714" y="84667"/>
                      <a:pt x="56355" y="89415"/>
                      <a:pt x="44424" y="89415"/>
                    </a:cubicBezTo>
                    <a:lnTo>
                      <a:pt x="44413" y="89415"/>
                    </a:lnTo>
                    <a:cubicBezTo>
                      <a:pt x="32551" y="89415"/>
                      <a:pt x="21169" y="84701"/>
                      <a:pt x="12778" y="76311"/>
                    </a:cubicBezTo>
                    <a:lnTo>
                      <a:pt x="12773" y="76305"/>
                    </a:lnTo>
                    <a:cubicBezTo>
                      <a:pt x="4382" y="67909"/>
                      <a:pt x="-332" y="56532"/>
                      <a:pt x="-332" y="44665"/>
                    </a:cubicBezTo>
                    <a:lnTo>
                      <a:pt x="-332" y="44653"/>
                    </a:lnTo>
                    <a:cubicBezTo>
                      <a:pt x="-326" y="19944"/>
                      <a:pt x="19709" y="-91"/>
                      <a:pt x="44424" y="-91"/>
                    </a:cubicBezTo>
                    <a:lnTo>
                      <a:pt x="44424" y="-91"/>
                    </a:lnTo>
                    <a:cubicBezTo>
                      <a:pt x="69139" y="-86"/>
                      <a:pt x="89175" y="19950"/>
                      <a:pt x="89175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CFBA9B14-DF2C-118C-D57B-21134BDF7DB1}"/>
                  </a:ext>
                </a:extLst>
              </p:cNvPr>
              <p:cNvSpPr/>
              <p:nvPr/>
            </p:nvSpPr>
            <p:spPr>
              <a:xfrm>
                <a:off x="1947951" y="1389085"/>
                <a:ext cx="89506" cy="89506"/>
              </a:xfrm>
              <a:custGeom>
                <a:avLst/>
                <a:gdLst>
                  <a:gd name="connsiteX0" fmla="*/ 89177 w 89506"/>
                  <a:gd name="connsiteY0" fmla="*/ 44665 h 89506"/>
                  <a:gd name="connsiteX1" fmla="*/ 76067 w 89506"/>
                  <a:gd name="connsiteY1" fmla="*/ 76311 h 89506"/>
                  <a:gd name="connsiteX2" fmla="*/ 44426 w 89506"/>
                  <a:gd name="connsiteY2" fmla="*/ 89415 h 89506"/>
                  <a:gd name="connsiteX3" fmla="*/ 44415 w 89506"/>
                  <a:gd name="connsiteY3" fmla="*/ 89415 h 89506"/>
                  <a:gd name="connsiteX4" fmla="*/ 12780 w 89506"/>
                  <a:gd name="connsiteY4" fmla="*/ 76311 h 89506"/>
                  <a:gd name="connsiteX5" fmla="*/ 12774 w 89506"/>
                  <a:gd name="connsiteY5" fmla="*/ 76305 h 89506"/>
                  <a:gd name="connsiteX6" fmla="*/ -330 w 89506"/>
                  <a:gd name="connsiteY6" fmla="*/ 44665 h 89506"/>
                  <a:gd name="connsiteX7" fmla="*/ -330 w 89506"/>
                  <a:gd name="connsiteY7" fmla="*/ 44659 h 89506"/>
                  <a:gd name="connsiteX8" fmla="*/ 44426 w 89506"/>
                  <a:gd name="connsiteY8" fmla="*/ -91 h 89506"/>
                  <a:gd name="connsiteX9" fmla="*/ 44426 w 89506"/>
                  <a:gd name="connsiteY9" fmla="*/ -91 h 89506"/>
                  <a:gd name="connsiteX10" fmla="*/ 89177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665"/>
                    </a:moveTo>
                    <a:cubicBezTo>
                      <a:pt x="89177" y="56657"/>
                      <a:pt x="84388" y="67989"/>
                      <a:pt x="76067" y="76311"/>
                    </a:cubicBezTo>
                    <a:cubicBezTo>
                      <a:pt x="67750" y="84627"/>
                      <a:pt x="56419" y="89415"/>
                      <a:pt x="44426" y="89415"/>
                    </a:cubicBezTo>
                    <a:lnTo>
                      <a:pt x="44415" y="89415"/>
                    </a:lnTo>
                    <a:cubicBezTo>
                      <a:pt x="32553" y="89415"/>
                      <a:pt x="21170" y="84701"/>
                      <a:pt x="12780" y="76311"/>
                    </a:cubicBezTo>
                    <a:lnTo>
                      <a:pt x="12774" y="76305"/>
                    </a:lnTo>
                    <a:cubicBezTo>
                      <a:pt x="4384" y="67909"/>
                      <a:pt x="-330" y="56532"/>
                      <a:pt x="-330" y="44665"/>
                    </a:cubicBezTo>
                    <a:lnTo>
                      <a:pt x="-330" y="44659"/>
                    </a:lnTo>
                    <a:cubicBezTo>
                      <a:pt x="-324" y="19944"/>
                      <a:pt x="19711" y="-91"/>
                      <a:pt x="44426" y="-91"/>
                    </a:cubicBezTo>
                    <a:lnTo>
                      <a:pt x="44426" y="-91"/>
                    </a:lnTo>
                    <a:cubicBezTo>
                      <a:pt x="69141" y="-86"/>
                      <a:pt x="89177" y="19950"/>
                      <a:pt x="89177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C280D779-D307-F082-2F99-8C4F16DBB8FA}"/>
                  </a:ext>
                </a:extLst>
              </p:cNvPr>
              <p:cNvSpPr/>
              <p:nvPr/>
            </p:nvSpPr>
            <p:spPr>
              <a:xfrm>
                <a:off x="1747484" y="1389085"/>
                <a:ext cx="89506" cy="89506"/>
              </a:xfrm>
              <a:custGeom>
                <a:avLst/>
                <a:gdLst>
                  <a:gd name="connsiteX0" fmla="*/ 89178 w 89506"/>
                  <a:gd name="connsiteY0" fmla="*/ 44665 h 89506"/>
                  <a:gd name="connsiteX1" fmla="*/ 76068 w 89506"/>
                  <a:gd name="connsiteY1" fmla="*/ 76311 h 89506"/>
                  <a:gd name="connsiteX2" fmla="*/ 44428 w 89506"/>
                  <a:gd name="connsiteY2" fmla="*/ 89415 h 89506"/>
                  <a:gd name="connsiteX3" fmla="*/ 44422 w 89506"/>
                  <a:gd name="connsiteY3" fmla="*/ 89415 h 89506"/>
                  <a:gd name="connsiteX4" fmla="*/ 12782 w 89506"/>
                  <a:gd name="connsiteY4" fmla="*/ 76311 h 89506"/>
                  <a:gd name="connsiteX5" fmla="*/ 12776 w 89506"/>
                  <a:gd name="connsiteY5" fmla="*/ 76305 h 89506"/>
                  <a:gd name="connsiteX6" fmla="*/ -328 w 89506"/>
                  <a:gd name="connsiteY6" fmla="*/ 44665 h 89506"/>
                  <a:gd name="connsiteX7" fmla="*/ -328 w 89506"/>
                  <a:gd name="connsiteY7" fmla="*/ 44659 h 89506"/>
                  <a:gd name="connsiteX8" fmla="*/ 44428 w 89506"/>
                  <a:gd name="connsiteY8" fmla="*/ -91 h 89506"/>
                  <a:gd name="connsiteX9" fmla="*/ 44428 w 89506"/>
                  <a:gd name="connsiteY9" fmla="*/ -91 h 89506"/>
                  <a:gd name="connsiteX10" fmla="*/ 89178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665"/>
                    </a:moveTo>
                    <a:cubicBezTo>
                      <a:pt x="89178" y="56714"/>
                      <a:pt x="84350" y="68029"/>
                      <a:pt x="76068" y="76311"/>
                    </a:cubicBezTo>
                    <a:cubicBezTo>
                      <a:pt x="67786" y="84593"/>
                      <a:pt x="56478" y="89415"/>
                      <a:pt x="44428" y="89415"/>
                    </a:cubicBezTo>
                    <a:lnTo>
                      <a:pt x="44422" y="89415"/>
                    </a:lnTo>
                    <a:cubicBezTo>
                      <a:pt x="32555" y="89415"/>
                      <a:pt x="21172" y="84701"/>
                      <a:pt x="12782" y="76311"/>
                    </a:cubicBezTo>
                    <a:lnTo>
                      <a:pt x="12776" y="76305"/>
                    </a:lnTo>
                    <a:cubicBezTo>
                      <a:pt x="4386" y="67915"/>
                      <a:pt x="-328" y="56532"/>
                      <a:pt x="-328" y="44665"/>
                    </a:cubicBezTo>
                    <a:lnTo>
                      <a:pt x="-328" y="44659"/>
                    </a:lnTo>
                    <a:cubicBezTo>
                      <a:pt x="-322" y="19944"/>
                      <a:pt x="19713" y="-91"/>
                      <a:pt x="44428" y="-91"/>
                    </a:cubicBezTo>
                    <a:lnTo>
                      <a:pt x="44428" y="-91"/>
                    </a:lnTo>
                    <a:cubicBezTo>
                      <a:pt x="69143" y="-86"/>
                      <a:pt x="89178" y="19950"/>
                      <a:pt x="89178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B0F8FFE6-0BD6-5DFF-44C7-1A66C44706A6}"/>
                  </a:ext>
                </a:extLst>
              </p:cNvPr>
              <p:cNvSpPr/>
              <p:nvPr/>
            </p:nvSpPr>
            <p:spPr>
              <a:xfrm>
                <a:off x="1547016" y="1389085"/>
                <a:ext cx="89506" cy="89506"/>
              </a:xfrm>
              <a:custGeom>
                <a:avLst/>
                <a:gdLst>
                  <a:gd name="connsiteX0" fmla="*/ 89180 w 89506"/>
                  <a:gd name="connsiteY0" fmla="*/ 44665 h 89506"/>
                  <a:gd name="connsiteX1" fmla="*/ 76070 w 89506"/>
                  <a:gd name="connsiteY1" fmla="*/ 76311 h 89506"/>
                  <a:gd name="connsiteX2" fmla="*/ 44430 w 89506"/>
                  <a:gd name="connsiteY2" fmla="*/ 89415 h 89506"/>
                  <a:gd name="connsiteX3" fmla="*/ 44424 w 89506"/>
                  <a:gd name="connsiteY3" fmla="*/ 89415 h 89506"/>
                  <a:gd name="connsiteX4" fmla="*/ 12784 w 89506"/>
                  <a:gd name="connsiteY4" fmla="*/ 76311 h 89506"/>
                  <a:gd name="connsiteX5" fmla="*/ 12778 w 89506"/>
                  <a:gd name="connsiteY5" fmla="*/ 76305 h 89506"/>
                  <a:gd name="connsiteX6" fmla="*/ -326 w 89506"/>
                  <a:gd name="connsiteY6" fmla="*/ 44665 h 89506"/>
                  <a:gd name="connsiteX7" fmla="*/ -326 w 89506"/>
                  <a:gd name="connsiteY7" fmla="*/ 44659 h 89506"/>
                  <a:gd name="connsiteX8" fmla="*/ 44424 w 89506"/>
                  <a:gd name="connsiteY8" fmla="*/ -91 h 89506"/>
                  <a:gd name="connsiteX9" fmla="*/ 44430 w 89506"/>
                  <a:gd name="connsiteY9" fmla="*/ -91 h 89506"/>
                  <a:gd name="connsiteX10" fmla="*/ 89180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665"/>
                    </a:moveTo>
                    <a:cubicBezTo>
                      <a:pt x="89180" y="56777"/>
                      <a:pt x="84318" y="68063"/>
                      <a:pt x="76070" y="76311"/>
                    </a:cubicBezTo>
                    <a:cubicBezTo>
                      <a:pt x="67828" y="84553"/>
                      <a:pt x="56542" y="89415"/>
                      <a:pt x="44430" y="89415"/>
                    </a:cubicBezTo>
                    <a:lnTo>
                      <a:pt x="44424" y="89415"/>
                    </a:lnTo>
                    <a:cubicBezTo>
                      <a:pt x="32557" y="89415"/>
                      <a:pt x="21174" y="84701"/>
                      <a:pt x="12784" y="76311"/>
                    </a:cubicBezTo>
                    <a:lnTo>
                      <a:pt x="12778" y="76305"/>
                    </a:lnTo>
                    <a:cubicBezTo>
                      <a:pt x="4388" y="67915"/>
                      <a:pt x="-326" y="56532"/>
                      <a:pt x="-326" y="44665"/>
                    </a:cubicBezTo>
                    <a:lnTo>
                      <a:pt x="-326" y="44659"/>
                    </a:lnTo>
                    <a:cubicBezTo>
                      <a:pt x="-326" y="19944"/>
                      <a:pt x="19709" y="-91"/>
                      <a:pt x="44424" y="-91"/>
                    </a:cubicBezTo>
                    <a:lnTo>
                      <a:pt x="44430" y="-91"/>
                    </a:lnTo>
                    <a:cubicBezTo>
                      <a:pt x="69145" y="-86"/>
                      <a:pt x="89180" y="19950"/>
                      <a:pt x="89180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305D8F42-5137-A688-EF8C-E2D2A9D56116}"/>
                  </a:ext>
                </a:extLst>
              </p:cNvPr>
              <p:cNvSpPr/>
              <p:nvPr/>
            </p:nvSpPr>
            <p:spPr>
              <a:xfrm>
                <a:off x="1346549" y="1389085"/>
                <a:ext cx="89506" cy="89506"/>
              </a:xfrm>
              <a:custGeom>
                <a:avLst/>
                <a:gdLst>
                  <a:gd name="connsiteX0" fmla="*/ 89182 w 89506"/>
                  <a:gd name="connsiteY0" fmla="*/ 44665 h 89506"/>
                  <a:gd name="connsiteX1" fmla="*/ 76072 w 89506"/>
                  <a:gd name="connsiteY1" fmla="*/ 76311 h 89506"/>
                  <a:gd name="connsiteX2" fmla="*/ 44431 w 89506"/>
                  <a:gd name="connsiteY2" fmla="*/ 89415 h 89506"/>
                  <a:gd name="connsiteX3" fmla="*/ 44426 w 89506"/>
                  <a:gd name="connsiteY3" fmla="*/ 89415 h 89506"/>
                  <a:gd name="connsiteX4" fmla="*/ 12785 w 89506"/>
                  <a:gd name="connsiteY4" fmla="*/ 76311 h 89506"/>
                  <a:gd name="connsiteX5" fmla="*/ 12780 w 89506"/>
                  <a:gd name="connsiteY5" fmla="*/ 76305 h 89506"/>
                  <a:gd name="connsiteX6" fmla="*/ -325 w 89506"/>
                  <a:gd name="connsiteY6" fmla="*/ 44665 h 89506"/>
                  <a:gd name="connsiteX7" fmla="*/ -325 w 89506"/>
                  <a:gd name="connsiteY7" fmla="*/ 44659 h 89506"/>
                  <a:gd name="connsiteX8" fmla="*/ 44426 w 89506"/>
                  <a:gd name="connsiteY8" fmla="*/ -91 h 89506"/>
                  <a:gd name="connsiteX9" fmla="*/ 44431 w 89506"/>
                  <a:gd name="connsiteY9" fmla="*/ -91 h 89506"/>
                  <a:gd name="connsiteX10" fmla="*/ 89182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665"/>
                    </a:moveTo>
                    <a:cubicBezTo>
                      <a:pt x="89182" y="56840"/>
                      <a:pt x="84280" y="68097"/>
                      <a:pt x="76072" y="76311"/>
                    </a:cubicBezTo>
                    <a:cubicBezTo>
                      <a:pt x="67864" y="84519"/>
                      <a:pt x="56606" y="89415"/>
                      <a:pt x="44431" y="89415"/>
                    </a:cubicBezTo>
                    <a:lnTo>
                      <a:pt x="44426" y="89415"/>
                    </a:lnTo>
                    <a:cubicBezTo>
                      <a:pt x="32558" y="89415"/>
                      <a:pt x="21176" y="84701"/>
                      <a:pt x="12785" y="76311"/>
                    </a:cubicBezTo>
                    <a:lnTo>
                      <a:pt x="12780" y="76305"/>
                    </a:lnTo>
                    <a:cubicBezTo>
                      <a:pt x="4390" y="67915"/>
                      <a:pt x="-325" y="56532"/>
                      <a:pt x="-325" y="44665"/>
                    </a:cubicBezTo>
                    <a:lnTo>
                      <a:pt x="-325" y="44659"/>
                    </a:lnTo>
                    <a:cubicBezTo>
                      <a:pt x="-325" y="19944"/>
                      <a:pt x="19711" y="-91"/>
                      <a:pt x="44426" y="-91"/>
                    </a:cubicBezTo>
                    <a:lnTo>
                      <a:pt x="44431" y="-91"/>
                    </a:lnTo>
                    <a:cubicBezTo>
                      <a:pt x="69146" y="-86"/>
                      <a:pt x="89182" y="19950"/>
                      <a:pt x="89182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C26B0FF5-3FE5-A09B-CF67-580B25170B58}"/>
                  </a:ext>
                </a:extLst>
              </p:cNvPr>
              <p:cNvSpPr/>
              <p:nvPr/>
            </p:nvSpPr>
            <p:spPr>
              <a:xfrm>
                <a:off x="1146082" y="1389085"/>
                <a:ext cx="89506" cy="89506"/>
              </a:xfrm>
              <a:custGeom>
                <a:avLst/>
                <a:gdLst>
                  <a:gd name="connsiteX0" fmla="*/ 89184 w 89506"/>
                  <a:gd name="connsiteY0" fmla="*/ 44665 h 89506"/>
                  <a:gd name="connsiteX1" fmla="*/ 76074 w 89506"/>
                  <a:gd name="connsiteY1" fmla="*/ 76311 h 89506"/>
                  <a:gd name="connsiteX2" fmla="*/ 44433 w 89506"/>
                  <a:gd name="connsiteY2" fmla="*/ 89415 h 89506"/>
                  <a:gd name="connsiteX3" fmla="*/ 44428 w 89506"/>
                  <a:gd name="connsiteY3" fmla="*/ 89415 h 89506"/>
                  <a:gd name="connsiteX4" fmla="*/ 12787 w 89506"/>
                  <a:gd name="connsiteY4" fmla="*/ 76311 h 89506"/>
                  <a:gd name="connsiteX5" fmla="*/ 12782 w 89506"/>
                  <a:gd name="connsiteY5" fmla="*/ 76305 h 89506"/>
                  <a:gd name="connsiteX6" fmla="*/ -323 w 89506"/>
                  <a:gd name="connsiteY6" fmla="*/ 44665 h 89506"/>
                  <a:gd name="connsiteX7" fmla="*/ -323 w 89506"/>
                  <a:gd name="connsiteY7" fmla="*/ 44659 h 89506"/>
                  <a:gd name="connsiteX8" fmla="*/ 44428 w 89506"/>
                  <a:gd name="connsiteY8" fmla="*/ -91 h 89506"/>
                  <a:gd name="connsiteX9" fmla="*/ 44428 w 89506"/>
                  <a:gd name="connsiteY9" fmla="*/ -91 h 89506"/>
                  <a:gd name="connsiteX10" fmla="*/ 89184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665"/>
                    </a:moveTo>
                    <a:cubicBezTo>
                      <a:pt x="89184" y="56902"/>
                      <a:pt x="84247" y="68137"/>
                      <a:pt x="76074" y="76311"/>
                    </a:cubicBezTo>
                    <a:cubicBezTo>
                      <a:pt x="67900" y="84479"/>
                      <a:pt x="56665" y="89415"/>
                      <a:pt x="44433" y="89415"/>
                    </a:cubicBezTo>
                    <a:lnTo>
                      <a:pt x="44428" y="89415"/>
                    </a:lnTo>
                    <a:cubicBezTo>
                      <a:pt x="32560" y="89415"/>
                      <a:pt x="21177" y="84701"/>
                      <a:pt x="12787" y="76311"/>
                    </a:cubicBezTo>
                    <a:lnTo>
                      <a:pt x="12782" y="76305"/>
                    </a:lnTo>
                    <a:cubicBezTo>
                      <a:pt x="4391" y="67915"/>
                      <a:pt x="-323" y="56532"/>
                      <a:pt x="-323" y="44665"/>
                    </a:cubicBezTo>
                    <a:lnTo>
                      <a:pt x="-323" y="44659"/>
                    </a:lnTo>
                    <a:cubicBezTo>
                      <a:pt x="-323" y="19944"/>
                      <a:pt x="19713" y="-91"/>
                      <a:pt x="44428" y="-91"/>
                    </a:cubicBezTo>
                    <a:lnTo>
                      <a:pt x="44428" y="-91"/>
                    </a:lnTo>
                    <a:cubicBezTo>
                      <a:pt x="69143" y="-86"/>
                      <a:pt x="89184" y="19950"/>
                      <a:pt x="89184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B1861DDF-D671-BBD9-2235-122EACA1803E}"/>
                  </a:ext>
                </a:extLst>
              </p:cNvPr>
              <p:cNvSpPr/>
              <p:nvPr/>
            </p:nvSpPr>
            <p:spPr>
              <a:xfrm>
                <a:off x="945614" y="1389085"/>
                <a:ext cx="89500" cy="89506"/>
              </a:xfrm>
              <a:custGeom>
                <a:avLst/>
                <a:gdLst>
                  <a:gd name="connsiteX0" fmla="*/ 89180 w 89500"/>
                  <a:gd name="connsiteY0" fmla="*/ 44665 h 89506"/>
                  <a:gd name="connsiteX1" fmla="*/ 76075 w 89500"/>
                  <a:gd name="connsiteY1" fmla="*/ 76311 h 89506"/>
                  <a:gd name="connsiteX2" fmla="*/ 44435 w 89500"/>
                  <a:gd name="connsiteY2" fmla="*/ 89415 h 89506"/>
                  <a:gd name="connsiteX3" fmla="*/ 44429 w 89500"/>
                  <a:gd name="connsiteY3" fmla="*/ 89415 h 89506"/>
                  <a:gd name="connsiteX4" fmla="*/ 12789 w 89500"/>
                  <a:gd name="connsiteY4" fmla="*/ 76317 h 89506"/>
                  <a:gd name="connsiteX5" fmla="*/ 12783 w 89500"/>
                  <a:gd name="connsiteY5" fmla="*/ 76311 h 89506"/>
                  <a:gd name="connsiteX6" fmla="*/ -321 w 89500"/>
                  <a:gd name="connsiteY6" fmla="*/ 44665 h 89506"/>
                  <a:gd name="connsiteX7" fmla="*/ -321 w 89500"/>
                  <a:gd name="connsiteY7" fmla="*/ 44665 h 89506"/>
                  <a:gd name="connsiteX8" fmla="*/ 44429 w 89500"/>
                  <a:gd name="connsiteY8" fmla="*/ -91 h 89506"/>
                  <a:gd name="connsiteX9" fmla="*/ 44429 w 89500"/>
                  <a:gd name="connsiteY9" fmla="*/ -91 h 89506"/>
                  <a:gd name="connsiteX10" fmla="*/ 89180 w 89500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665"/>
                    </a:moveTo>
                    <a:cubicBezTo>
                      <a:pt x="89180" y="56959"/>
                      <a:pt x="84209" y="68171"/>
                      <a:pt x="76075" y="76311"/>
                    </a:cubicBezTo>
                    <a:cubicBezTo>
                      <a:pt x="67942" y="84445"/>
                      <a:pt x="56730" y="89415"/>
                      <a:pt x="44435" y="89415"/>
                    </a:cubicBezTo>
                    <a:lnTo>
                      <a:pt x="44429" y="89415"/>
                    </a:lnTo>
                    <a:cubicBezTo>
                      <a:pt x="32562" y="89415"/>
                      <a:pt x="21179" y="84701"/>
                      <a:pt x="12789" y="76317"/>
                    </a:cubicBezTo>
                    <a:lnTo>
                      <a:pt x="12783" y="76311"/>
                    </a:lnTo>
                    <a:cubicBezTo>
                      <a:pt x="4393" y="67915"/>
                      <a:pt x="-321" y="56532"/>
                      <a:pt x="-321" y="44665"/>
                    </a:cubicBezTo>
                    <a:lnTo>
                      <a:pt x="-321" y="44665"/>
                    </a:lnTo>
                    <a:cubicBezTo>
                      <a:pt x="-321" y="19950"/>
                      <a:pt x="19714" y="-91"/>
                      <a:pt x="44429" y="-91"/>
                    </a:cubicBezTo>
                    <a:lnTo>
                      <a:pt x="44429" y="-91"/>
                    </a:lnTo>
                    <a:cubicBezTo>
                      <a:pt x="69144" y="-86"/>
                      <a:pt x="89180" y="19950"/>
                      <a:pt x="89180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8EA0334A-76C5-6BF8-DF92-B52E89C4FCC2}"/>
                  </a:ext>
                </a:extLst>
              </p:cNvPr>
              <p:cNvSpPr/>
              <p:nvPr/>
            </p:nvSpPr>
            <p:spPr>
              <a:xfrm>
                <a:off x="745141" y="1389085"/>
                <a:ext cx="89506" cy="89506"/>
              </a:xfrm>
              <a:custGeom>
                <a:avLst/>
                <a:gdLst>
                  <a:gd name="connsiteX0" fmla="*/ 89187 w 89506"/>
                  <a:gd name="connsiteY0" fmla="*/ 44665 h 89506"/>
                  <a:gd name="connsiteX1" fmla="*/ 76083 w 89506"/>
                  <a:gd name="connsiteY1" fmla="*/ 76311 h 89506"/>
                  <a:gd name="connsiteX2" fmla="*/ 44442 w 89506"/>
                  <a:gd name="connsiteY2" fmla="*/ 89415 h 89506"/>
                  <a:gd name="connsiteX3" fmla="*/ 44437 w 89506"/>
                  <a:gd name="connsiteY3" fmla="*/ 89415 h 89506"/>
                  <a:gd name="connsiteX4" fmla="*/ 12796 w 89506"/>
                  <a:gd name="connsiteY4" fmla="*/ 76317 h 89506"/>
                  <a:gd name="connsiteX5" fmla="*/ 12791 w 89506"/>
                  <a:gd name="connsiteY5" fmla="*/ 76311 h 89506"/>
                  <a:gd name="connsiteX6" fmla="*/ -319 w 89506"/>
                  <a:gd name="connsiteY6" fmla="*/ 44665 h 89506"/>
                  <a:gd name="connsiteX7" fmla="*/ -319 w 89506"/>
                  <a:gd name="connsiteY7" fmla="*/ 44665 h 89506"/>
                  <a:gd name="connsiteX8" fmla="*/ 44437 w 89506"/>
                  <a:gd name="connsiteY8" fmla="*/ -91 h 89506"/>
                  <a:gd name="connsiteX9" fmla="*/ 44437 w 89506"/>
                  <a:gd name="connsiteY9" fmla="*/ -91 h 89506"/>
                  <a:gd name="connsiteX10" fmla="*/ 89187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665"/>
                    </a:moveTo>
                    <a:cubicBezTo>
                      <a:pt x="89187" y="57022"/>
                      <a:pt x="84177" y="68211"/>
                      <a:pt x="76083" y="76311"/>
                    </a:cubicBezTo>
                    <a:cubicBezTo>
                      <a:pt x="67983" y="84405"/>
                      <a:pt x="56800" y="89415"/>
                      <a:pt x="44442" y="89415"/>
                    </a:cubicBezTo>
                    <a:lnTo>
                      <a:pt x="44437" y="89415"/>
                    </a:lnTo>
                    <a:cubicBezTo>
                      <a:pt x="32569" y="89415"/>
                      <a:pt x="21187" y="84701"/>
                      <a:pt x="12796" y="76317"/>
                    </a:cubicBezTo>
                    <a:lnTo>
                      <a:pt x="12791" y="76311"/>
                    </a:lnTo>
                    <a:cubicBezTo>
                      <a:pt x="4400" y="67915"/>
                      <a:pt x="-319" y="56532"/>
                      <a:pt x="-319" y="44665"/>
                    </a:cubicBezTo>
                    <a:lnTo>
                      <a:pt x="-319" y="44665"/>
                    </a:lnTo>
                    <a:cubicBezTo>
                      <a:pt x="-319" y="19950"/>
                      <a:pt x="19722" y="-91"/>
                      <a:pt x="44437" y="-91"/>
                    </a:cubicBezTo>
                    <a:lnTo>
                      <a:pt x="44437" y="-91"/>
                    </a:lnTo>
                    <a:cubicBezTo>
                      <a:pt x="69152" y="-91"/>
                      <a:pt x="89187" y="19950"/>
                      <a:pt x="89187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00" name="图形 214">
              <a:extLst>
                <a:ext uri="{FF2B5EF4-FFF2-40B4-BE49-F238E27FC236}">
                  <a16:creationId xmlns:a16="http://schemas.microsoft.com/office/drawing/2014/main" id="{63D47471-CB6C-9A19-8487-76C6841633B3}"/>
                </a:ext>
              </a:extLst>
            </p:cNvPr>
            <p:cNvGrpSpPr/>
            <p:nvPr/>
          </p:nvGrpSpPr>
          <p:grpSpPr>
            <a:xfrm>
              <a:off x="745141" y="1570059"/>
              <a:ext cx="1693250" cy="89506"/>
              <a:chOff x="745141" y="1570059"/>
              <a:chExt cx="1693250" cy="89506"/>
            </a:xfrm>
            <a:solidFill>
              <a:srgbClr val="FFCC00"/>
            </a:solidFill>
          </p:grpSpPr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7A9495F4-4228-8B04-E9AA-A0D131E7D313}"/>
                  </a:ext>
                </a:extLst>
              </p:cNvPr>
              <p:cNvSpPr/>
              <p:nvPr/>
            </p:nvSpPr>
            <p:spPr>
              <a:xfrm>
                <a:off x="2348892" y="1570059"/>
                <a:ext cx="89500" cy="89506"/>
              </a:xfrm>
              <a:custGeom>
                <a:avLst/>
                <a:gdLst>
                  <a:gd name="connsiteX0" fmla="*/ 89167 w 89500"/>
                  <a:gd name="connsiteY0" fmla="*/ 44695 h 89506"/>
                  <a:gd name="connsiteX1" fmla="*/ 76063 w 89500"/>
                  <a:gd name="connsiteY1" fmla="*/ 76341 h 89506"/>
                  <a:gd name="connsiteX2" fmla="*/ 44417 w 89500"/>
                  <a:gd name="connsiteY2" fmla="*/ 89445 h 89506"/>
                  <a:gd name="connsiteX3" fmla="*/ 44406 w 89500"/>
                  <a:gd name="connsiteY3" fmla="*/ 89445 h 89506"/>
                  <a:gd name="connsiteX4" fmla="*/ 12771 w 89500"/>
                  <a:gd name="connsiteY4" fmla="*/ 76341 h 89506"/>
                  <a:gd name="connsiteX5" fmla="*/ 12765 w 89500"/>
                  <a:gd name="connsiteY5" fmla="*/ 76335 h 89506"/>
                  <a:gd name="connsiteX6" fmla="*/ -333 w 89500"/>
                  <a:gd name="connsiteY6" fmla="*/ 44695 h 89506"/>
                  <a:gd name="connsiteX7" fmla="*/ -333 w 89500"/>
                  <a:gd name="connsiteY7" fmla="*/ 44683 h 89506"/>
                  <a:gd name="connsiteX8" fmla="*/ 44417 w 89500"/>
                  <a:gd name="connsiteY8" fmla="*/ -61 h 89506"/>
                  <a:gd name="connsiteX9" fmla="*/ 44423 w 89500"/>
                  <a:gd name="connsiteY9" fmla="*/ -61 h 89506"/>
                  <a:gd name="connsiteX10" fmla="*/ 89167 w 89500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695"/>
                    </a:moveTo>
                    <a:cubicBezTo>
                      <a:pt x="89167" y="56562"/>
                      <a:pt x="84454" y="67945"/>
                      <a:pt x="76063" y="76341"/>
                    </a:cubicBezTo>
                    <a:cubicBezTo>
                      <a:pt x="67667" y="84731"/>
                      <a:pt x="56284" y="89445"/>
                      <a:pt x="44417" y="89445"/>
                    </a:cubicBezTo>
                    <a:lnTo>
                      <a:pt x="44406" y="89445"/>
                    </a:lnTo>
                    <a:cubicBezTo>
                      <a:pt x="32544" y="89445"/>
                      <a:pt x="21161" y="84731"/>
                      <a:pt x="12771" y="76341"/>
                    </a:cubicBezTo>
                    <a:lnTo>
                      <a:pt x="12765" y="76335"/>
                    </a:lnTo>
                    <a:cubicBezTo>
                      <a:pt x="4375" y="67939"/>
                      <a:pt x="-339" y="56562"/>
                      <a:pt x="-333" y="44695"/>
                    </a:cubicBezTo>
                    <a:lnTo>
                      <a:pt x="-333" y="44683"/>
                    </a:lnTo>
                    <a:cubicBezTo>
                      <a:pt x="-333" y="19974"/>
                      <a:pt x="19702" y="-61"/>
                      <a:pt x="44417" y="-61"/>
                    </a:cubicBezTo>
                    <a:lnTo>
                      <a:pt x="44423" y="-61"/>
                    </a:lnTo>
                    <a:cubicBezTo>
                      <a:pt x="69138" y="-55"/>
                      <a:pt x="89167" y="19980"/>
                      <a:pt x="89167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EF8034F5-C4F5-764A-B9F9-D8CD3B353CA6}"/>
                  </a:ext>
                </a:extLst>
              </p:cNvPr>
              <p:cNvSpPr/>
              <p:nvPr/>
            </p:nvSpPr>
            <p:spPr>
              <a:xfrm>
                <a:off x="2148418" y="1570059"/>
                <a:ext cx="89506" cy="89506"/>
              </a:xfrm>
              <a:custGeom>
                <a:avLst/>
                <a:gdLst>
                  <a:gd name="connsiteX0" fmla="*/ 89175 w 89506"/>
                  <a:gd name="connsiteY0" fmla="*/ 44695 h 89506"/>
                  <a:gd name="connsiteX1" fmla="*/ 76071 w 89506"/>
                  <a:gd name="connsiteY1" fmla="*/ 76341 h 89506"/>
                  <a:gd name="connsiteX2" fmla="*/ 44424 w 89506"/>
                  <a:gd name="connsiteY2" fmla="*/ 89445 h 89506"/>
                  <a:gd name="connsiteX3" fmla="*/ 44413 w 89506"/>
                  <a:gd name="connsiteY3" fmla="*/ 89445 h 89506"/>
                  <a:gd name="connsiteX4" fmla="*/ 12778 w 89506"/>
                  <a:gd name="connsiteY4" fmla="*/ 76341 h 89506"/>
                  <a:gd name="connsiteX5" fmla="*/ 12773 w 89506"/>
                  <a:gd name="connsiteY5" fmla="*/ 76335 h 89506"/>
                  <a:gd name="connsiteX6" fmla="*/ -332 w 89506"/>
                  <a:gd name="connsiteY6" fmla="*/ 44695 h 89506"/>
                  <a:gd name="connsiteX7" fmla="*/ -332 w 89506"/>
                  <a:gd name="connsiteY7" fmla="*/ 44683 h 89506"/>
                  <a:gd name="connsiteX8" fmla="*/ 44424 w 89506"/>
                  <a:gd name="connsiteY8" fmla="*/ -61 h 89506"/>
                  <a:gd name="connsiteX9" fmla="*/ 44424 w 89506"/>
                  <a:gd name="connsiteY9" fmla="*/ -61 h 89506"/>
                  <a:gd name="connsiteX10" fmla="*/ 89175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695"/>
                    </a:moveTo>
                    <a:cubicBezTo>
                      <a:pt x="89175" y="56625"/>
                      <a:pt x="84427" y="67985"/>
                      <a:pt x="76071" y="76341"/>
                    </a:cubicBezTo>
                    <a:cubicBezTo>
                      <a:pt x="67714" y="84697"/>
                      <a:pt x="56355" y="89445"/>
                      <a:pt x="44424" y="89445"/>
                    </a:cubicBezTo>
                    <a:lnTo>
                      <a:pt x="44413" y="89445"/>
                    </a:lnTo>
                    <a:cubicBezTo>
                      <a:pt x="32551" y="89445"/>
                      <a:pt x="21169" y="84731"/>
                      <a:pt x="12778" y="76341"/>
                    </a:cubicBezTo>
                    <a:lnTo>
                      <a:pt x="12773" y="76335"/>
                    </a:lnTo>
                    <a:cubicBezTo>
                      <a:pt x="4382" y="67939"/>
                      <a:pt x="-332" y="56562"/>
                      <a:pt x="-332" y="44695"/>
                    </a:cubicBezTo>
                    <a:lnTo>
                      <a:pt x="-332" y="44683"/>
                    </a:lnTo>
                    <a:cubicBezTo>
                      <a:pt x="-326" y="19974"/>
                      <a:pt x="19709" y="-61"/>
                      <a:pt x="44424" y="-61"/>
                    </a:cubicBezTo>
                    <a:lnTo>
                      <a:pt x="44424" y="-61"/>
                    </a:lnTo>
                    <a:cubicBezTo>
                      <a:pt x="69139" y="-55"/>
                      <a:pt x="89175" y="19980"/>
                      <a:pt x="89175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B655F19B-7CF5-3099-A413-6090AEFDE3A9}"/>
                  </a:ext>
                </a:extLst>
              </p:cNvPr>
              <p:cNvSpPr/>
              <p:nvPr/>
            </p:nvSpPr>
            <p:spPr>
              <a:xfrm>
                <a:off x="1947951" y="1570059"/>
                <a:ext cx="89506" cy="89506"/>
              </a:xfrm>
              <a:custGeom>
                <a:avLst/>
                <a:gdLst>
                  <a:gd name="connsiteX0" fmla="*/ 89177 w 89506"/>
                  <a:gd name="connsiteY0" fmla="*/ 44695 h 89506"/>
                  <a:gd name="connsiteX1" fmla="*/ 76067 w 89506"/>
                  <a:gd name="connsiteY1" fmla="*/ 76341 h 89506"/>
                  <a:gd name="connsiteX2" fmla="*/ 44426 w 89506"/>
                  <a:gd name="connsiteY2" fmla="*/ 89445 h 89506"/>
                  <a:gd name="connsiteX3" fmla="*/ 44415 w 89506"/>
                  <a:gd name="connsiteY3" fmla="*/ 89445 h 89506"/>
                  <a:gd name="connsiteX4" fmla="*/ 12780 w 89506"/>
                  <a:gd name="connsiteY4" fmla="*/ 76341 h 89506"/>
                  <a:gd name="connsiteX5" fmla="*/ 12774 w 89506"/>
                  <a:gd name="connsiteY5" fmla="*/ 76335 h 89506"/>
                  <a:gd name="connsiteX6" fmla="*/ -330 w 89506"/>
                  <a:gd name="connsiteY6" fmla="*/ 44695 h 89506"/>
                  <a:gd name="connsiteX7" fmla="*/ -330 w 89506"/>
                  <a:gd name="connsiteY7" fmla="*/ 44689 h 89506"/>
                  <a:gd name="connsiteX8" fmla="*/ 44426 w 89506"/>
                  <a:gd name="connsiteY8" fmla="*/ -61 h 89506"/>
                  <a:gd name="connsiteX9" fmla="*/ 44426 w 89506"/>
                  <a:gd name="connsiteY9" fmla="*/ -61 h 89506"/>
                  <a:gd name="connsiteX10" fmla="*/ 89177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695"/>
                    </a:moveTo>
                    <a:cubicBezTo>
                      <a:pt x="89177" y="56688"/>
                      <a:pt x="84388" y="68019"/>
                      <a:pt x="76067" y="76341"/>
                    </a:cubicBezTo>
                    <a:cubicBezTo>
                      <a:pt x="67750" y="84657"/>
                      <a:pt x="56419" y="89445"/>
                      <a:pt x="44426" y="89445"/>
                    </a:cubicBezTo>
                    <a:lnTo>
                      <a:pt x="44415" y="89445"/>
                    </a:lnTo>
                    <a:cubicBezTo>
                      <a:pt x="32553" y="89445"/>
                      <a:pt x="21170" y="84731"/>
                      <a:pt x="12780" y="76341"/>
                    </a:cubicBezTo>
                    <a:lnTo>
                      <a:pt x="12774" y="76335"/>
                    </a:lnTo>
                    <a:cubicBezTo>
                      <a:pt x="4384" y="67939"/>
                      <a:pt x="-330" y="56562"/>
                      <a:pt x="-330" y="44695"/>
                    </a:cubicBezTo>
                    <a:lnTo>
                      <a:pt x="-330" y="44689"/>
                    </a:lnTo>
                    <a:cubicBezTo>
                      <a:pt x="-324" y="19974"/>
                      <a:pt x="19711" y="-61"/>
                      <a:pt x="44426" y="-61"/>
                    </a:cubicBezTo>
                    <a:lnTo>
                      <a:pt x="44426" y="-61"/>
                    </a:lnTo>
                    <a:cubicBezTo>
                      <a:pt x="69141" y="-55"/>
                      <a:pt x="89177" y="19980"/>
                      <a:pt x="89177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813A10A3-AEB6-1B9E-57C9-77AEB3E0277B}"/>
                  </a:ext>
                </a:extLst>
              </p:cNvPr>
              <p:cNvSpPr/>
              <p:nvPr/>
            </p:nvSpPr>
            <p:spPr>
              <a:xfrm>
                <a:off x="1747484" y="1570059"/>
                <a:ext cx="89506" cy="89506"/>
              </a:xfrm>
              <a:custGeom>
                <a:avLst/>
                <a:gdLst>
                  <a:gd name="connsiteX0" fmla="*/ 89178 w 89506"/>
                  <a:gd name="connsiteY0" fmla="*/ 44695 h 89506"/>
                  <a:gd name="connsiteX1" fmla="*/ 76068 w 89506"/>
                  <a:gd name="connsiteY1" fmla="*/ 76341 h 89506"/>
                  <a:gd name="connsiteX2" fmla="*/ 44428 w 89506"/>
                  <a:gd name="connsiteY2" fmla="*/ 89445 h 89506"/>
                  <a:gd name="connsiteX3" fmla="*/ 44422 w 89506"/>
                  <a:gd name="connsiteY3" fmla="*/ 89445 h 89506"/>
                  <a:gd name="connsiteX4" fmla="*/ 12782 w 89506"/>
                  <a:gd name="connsiteY4" fmla="*/ 76341 h 89506"/>
                  <a:gd name="connsiteX5" fmla="*/ 12776 w 89506"/>
                  <a:gd name="connsiteY5" fmla="*/ 76335 h 89506"/>
                  <a:gd name="connsiteX6" fmla="*/ -328 w 89506"/>
                  <a:gd name="connsiteY6" fmla="*/ 44695 h 89506"/>
                  <a:gd name="connsiteX7" fmla="*/ -328 w 89506"/>
                  <a:gd name="connsiteY7" fmla="*/ 44689 h 89506"/>
                  <a:gd name="connsiteX8" fmla="*/ 44428 w 89506"/>
                  <a:gd name="connsiteY8" fmla="*/ -61 h 89506"/>
                  <a:gd name="connsiteX9" fmla="*/ 44428 w 89506"/>
                  <a:gd name="connsiteY9" fmla="*/ -61 h 89506"/>
                  <a:gd name="connsiteX10" fmla="*/ 89178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695"/>
                    </a:moveTo>
                    <a:cubicBezTo>
                      <a:pt x="89178" y="56745"/>
                      <a:pt x="84350" y="68059"/>
                      <a:pt x="76068" y="76341"/>
                    </a:cubicBezTo>
                    <a:cubicBezTo>
                      <a:pt x="67786" y="84623"/>
                      <a:pt x="56478" y="89445"/>
                      <a:pt x="44428" y="89445"/>
                    </a:cubicBezTo>
                    <a:lnTo>
                      <a:pt x="44422" y="89445"/>
                    </a:lnTo>
                    <a:cubicBezTo>
                      <a:pt x="32555" y="89445"/>
                      <a:pt x="21172" y="84731"/>
                      <a:pt x="12782" y="76341"/>
                    </a:cubicBezTo>
                    <a:lnTo>
                      <a:pt x="12776" y="76335"/>
                    </a:lnTo>
                    <a:cubicBezTo>
                      <a:pt x="4386" y="67945"/>
                      <a:pt x="-328" y="56562"/>
                      <a:pt x="-328" y="44695"/>
                    </a:cubicBezTo>
                    <a:lnTo>
                      <a:pt x="-328" y="44689"/>
                    </a:lnTo>
                    <a:cubicBezTo>
                      <a:pt x="-322" y="19974"/>
                      <a:pt x="19713" y="-61"/>
                      <a:pt x="44428" y="-61"/>
                    </a:cubicBezTo>
                    <a:lnTo>
                      <a:pt x="44428" y="-61"/>
                    </a:lnTo>
                    <a:cubicBezTo>
                      <a:pt x="69143" y="-55"/>
                      <a:pt x="89178" y="19980"/>
                      <a:pt x="89178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F84D95F9-E78F-3E21-1773-CA7E0C3AABD6}"/>
                  </a:ext>
                </a:extLst>
              </p:cNvPr>
              <p:cNvSpPr/>
              <p:nvPr/>
            </p:nvSpPr>
            <p:spPr>
              <a:xfrm>
                <a:off x="1547016" y="1570059"/>
                <a:ext cx="89506" cy="89506"/>
              </a:xfrm>
              <a:custGeom>
                <a:avLst/>
                <a:gdLst>
                  <a:gd name="connsiteX0" fmla="*/ 89180 w 89506"/>
                  <a:gd name="connsiteY0" fmla="*/ 44695 h 89506"/>
                  <a:gd name="connsiteX1" fmla="*/ 76070 w 89506"/>
                  <a:gd name="connsiteY1" fmla="*/ 76341 h 89506"/>
                  <a:gd name="connsiteX2" fmla="*/ 44430 w 89506"/>
                  <a:gd name="connsiteY2" fmla="*/ 89445 h 89506"/>
                  <a:gd name="connsiteX3" fmla="*/ 44424 w 89506"/>
                  <a:gd name="connsiteY3" fmla="*/ 89445 h 89506"/>
                  <a:gd name="connsiteX4" fmla="*/ 12784 w 89506"/>
                  <a:gd name="connsiteY4" fmla="*/ 76341 h 89506"/>
                  <a:gd name="connsiteX5" fmla="*/ 12778 w 89506"/>
                  <a:gd name="connsiteY5" fmla="*/ 76335 h 89506"/>
                  <a:gd name="connsiteX6" fmla="*/ -326 w 89506"/>
                  <a:gd name="connsiteY6" fmla="*/ 44695 h 89506"/>
                  <a:gd name="connsiteX7" fmla="*/ -326 w 89506"/>
                  <a:gd name="connsiteY7" fmla="*/ 44689 h 89506"/>
                  <a:gd name="connsiteX8" fmla="*/ 44424 w 89506"/>
                  <a:gd name="connsiteY8" fmla="*/ -61 h 89506"/>
                  <a:gd name="connsiteX9" fmla="*/ 44430 w 89506"/>
                  <a:gd name="connsiteY9" fmla="*/ -61 h 89506"/>
                  <a:gd name="connsiteX10" fmla="*/ 89180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695"/>
                    </a:moveTo>
                    <a:cubicBezTo>
                      <a:pt x="89180" y="56807"/>
                      <a:pt x="84318" y="68093"/>
                      <a:pt x="76070" y="76341"/>
                    </a:cubicBezTo>
                    <a:cubicBezTo>
                      <a:pt x="67828" y="84583"/>
                      <a:pt x="56542" y="89445"/>
                      <a:pt x="44430" y="89445"/>
                    </a:cubicBezTo>
                    <a:lnTo>
                      <a:pt x="44424" y="89445"/>
                    </a:lnTo>
                    <a:cubicBezTo>
                      <a:pt x="32557" y="89445"/>
                      <a:pt x="21174" y="84731"/>
                      <a:pt x="12784" y="76341"/>
                    </a:cubicBezTo>
                    <a:lnTo>
                      <a:pt x="12778" y="76335"/>
                    </a:lnTo>
                    <a:cubicBezTo>
                      <a:pt x="4388" y="67945"/>
                      <a:pt x="-326" y="56562"/>
                      <a:pt x="-326" y="44695"/>
                    </a:cubicBezTo>
                    <a:lnTo>
                      <a:pt x="-326" y="44689"/>
                    </a:lnTo>
                    <a:cubicBezTo>
                      <a:pt x="-326" y="19974"/>
                      <a:pt x="19709" y="-61"/>
                      <a:pt x="44424" y="-61"/>
                    </a:cubicBezTo>
                    <a:lnTo>
                      <a:pt x="44430" y="-61"/>
                    </a:lnTo>
                    <a:cubicBezTo>
                      <a:pt x="69145" y="-55"/>
                      <a:pt x="89180" y="19980"/>
                      <a:pt x="89180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2041F7B4-4165-0751-0B91-E8ABF581936B}"/>
                  </a:ext>
                </a:extLst>
              </p:cNvPr>
              <p:cNvSpPr/>
              <p:nvPr/>
            </p:nvSpPr>
            <p:spPr>
              <a:xfrm>
                <a:off x="1346549" y="1570059"/>
                <a:ext cx="89506" cy="89506"/>
              </a:xfrm>
              <a:custGeom>
                <a:avLst/>
                <a:gdLst>
                  <a:gd name="connsiteX0" fmla="*/ 89182 w 89506"/>
                  <a:gd name="connsiteY0" fmla="*/ 44695 h 89506"/>
                  <a:gd name="connsiteX1" fmla="*/ 76072 w 89506"/>
                  <a:gd name="connsiteY1" fmla="*/ 76341 h 89506"/>
                  <a:gd name="connsiteX2" fmla="*/ 44431 w 89506"/>
                  <a:gd name="connsiteY2" fmla="*/ 89445 h 89506"/>
                  <a:gd name="connsiteX3" fmla="*/ 44426 w 89506"/>
                  <a:gd name="connsiteY3" fmla="*/ 89445 h 89506"/>
                  <a:gd name="connsiteX4" fmla="*/ 12785 w 89506"/>
                  <a:gd name="connsiteY4" fmla="*/ 76341 h 89506"/>
                  <a:gd name="connsiteX5" fmla="*/ 12780 w 89506"/>
                  <a:gd name="connsiteY5" fmla="*/ 76335 h 89506"/>
                  <a:gd name="connsiteX6" fmla="*/ -325 w 89506"/>
                  <a:gd name="connsiteY6" fmla="*/ 44695 h 89506"/>
                  <a:gd name="connsiteX7" fmla="*/ -325 w 89506"/>
                  <a:gd name="connsiteY7" fmla="*/ 44689 h 89506"/>
                  <a:gd name="connsiteX8" fmla="*/ 44426 w 89506"/>
                  <a:gd name="connsiteY8" fmla="*/ -61 h 89506"/>
                  <a:gd name="connsiteX9" fmla="*/ 44431 w 89506"/>
                  <a:gd name="connsiteY9" fmla="*/ -61 h 89506"/>
                  <a:gd name="connsiteX10" fmla="*/ 89182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695"/>
                    </a:moveTo>
                    <a:cubicBezTo>
                      <a:pt x="89182" y="56870"/>
                      <a:pt x="84280" y="68127"/>
                      <a:pt x="76072" y="76341"/>
                    </a:cubicBezTo>
                    <a:cubicBezTo>
                      <a:pt x="67864" y="84549"/>
                      <a:pt x="56606" y="89445"/>
                      <a:pt x="44431" y="89445"/>
                    </a:cubicBezTo>
                    <a:lnTo>
                      <a:pt x="44426" y="89445"/>
                    </a:lnTo>
                    <a:cubicBezTo>
                      <a:pt x="32558" y="89445"/>
                      <a:pt x="21176" y="84731"/>
                      <a:pt x="12785" y="76341"/>
                    </a:cubicBezTo>
                    <a:lnTo>
                      <a:pt x="12780" y="76335"/>
                    </a:lnTo>
                    <a:cubicBezTo>
                      <a:pt x="4390" y="67945"/>
                      <a:pt x="-325" y="56562"/>
                      <a:pt x="-325" y="44695"/>
                    </a:cubicBezTo>
                    <a:lnTo>
                      <a:pt x="-325" y="44689"/>
                    </a:lnTo>
                    <a:cubicBezTo>
                      <a:pt x="-325" y="19974"/>
                      <a:pt x="19711" y="-61"/>
                      <a:pt x="44426" y="-61"/>
                    </a:cubicBezTo>
                    <a:lnTo>
                      <a:pt x="44431" y="-61"/>
                    </a:lnTo>
                    <a:cubicBezTo>
                      <a:pt x="69146" y="-55"/>
                      <a:pt x="89182" y="19980"/>
                      <a:pt x="89182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2555A985-718B-2818-030F-EF2A9BD604EB}"/>
                  </a:ext>
                </a:extLst>
              </p:cNvPr>
              <p:cNvSpPr/>
              <p:nvPr/>
            </p:nvSpPr>
            <p:spPr>
              <a:xfrm>
                <a:off x="1146082" y="1570059"/>
                <a:ext cx="89506" cy="89506"/>
              </a:xfrm>
              <a:custGeom>
                <a:avLst/>
                <a:gdLst>
                  <a:gd name="connsiteX0" fmla="*/ 89184 w 89506"/>
                  <a:gd name="connsiteY0" fmla="*/ 44695 h 89506"/>
                  <a:gd name="connsiteX1" fmla="*/ 76074 w 89506"/>
                  <a:gd name="connsiteY1" fmla="*/ 76341 h 89506"/>
                  <a:gd name="connsiteX2" fmla="*/ 44433 w 89506"/>
                  <a:gd name="connsiteY2" fmla="*/ 89445 h 89506"/>
                  <a:gd name="connsiteX3" fmla="*/ 44428 w 89506"/>
                  <a:gd name="connsiteY3" fmla="*/ 89445 h 89506"/>
                  <a:gd name="connsiteX4" fmla="*/ 12787 w 89506"/>
                  <a:gd name="connsiteY4" fmla="*/ 76341 h 89506"/>
                  <a:gd name="connsiteX5" fmla="*/ 12782 w 89506"/>
                  <a:gd name="connsiteY5" fmla="*/ 76335 h 89506"/>
                  <a:gd name="connsiteX6" fmla="*/ -323 w 89506"/>
                  <a:gd name="connsiteY6" fmla="*/ 44695 h 89506"/>
                  <a:gd name="connsiteX7" fmla="*/ -323 w 89506"/>
                  <a:gd name="connsiteY7" fmla="*/ 44689 h 89506"/>
                  <a:gd name="connsiteX8" fmla="*/ 44428 w 89506"/>
                  <a:gd name="connsiteY8" fmla="*/ -61 h 89506"/>
                  <a:gd name="connsiteX9" fmla="*/ 44428 w 89506"/>
                  <a:gd name="connsiteY9" fmla="*/ -61 h 89506"/>
                  <a:gd name="connsiteX10" fmla="*/ 89184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695"/>
                    </a:moveTo>
                    <a:cubicBezTo>
                      <a:pt x="89184" y="56933"/>
                      <a:pt x="84247" y="68167"/>
                      <a:pt x="76074" y="76341"/>
                    </a:cubicBezTo>
                    <a:cubicBezTo>
                      <a:pt x="67900" y="84509"/>
                      <a:pt x="56665" y="89445"/>
                      <a:pt x="44433" y="89445"/>
                    </a:cubicBezTo>
                    <a:lnTo>
                      <a:pt x="44428" y="89445"/>
                    </a:lnTo>
                    <a:cubicBezTo>
                      <a:pt x="32560" y="89445"/>
                      <a:pt x="21177" y="84731"/>
                      <a:pt x="12787" y="76341"/>
                    </a:cubicBezTo>
                    <a:lnTo>
                      <a:pt x="12782" y="76335"/>
                    </a:lnTo>
                    <a:cubicBezTo>
                      <a:pt x="4391" y="67945"/>
                      <a:pt x="-323" y="56562"/>
                      <a:pt x="-323" y="44695"/>
                    </a:cubicBezTo>
                    <a:lnTo>
                      <a:pt x="-323" y="44689"/>
                    </a:lnTo>
                    <a:cubicBezTo>
                      <a:pt x="-323" y="19974"/>
                      <a:pt x="19713" y="-61"/>
                      <a:pt x="44428" y="-61"/>
                    </a:cubicBezTo>
                    <a:lnTo>
                      <a:pt x="44428" y="-61"/>
                    </a:lnTo>
                    <a:cubicBezTo>
                      <a:pt x="69143" y="-55"/>
                      <a:pt x="89184" y="19980"/>
                      <a:pt x="89184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D760171A-0659-1CD4-2DE8-ECD9EAD7E864}"/>
                  </a:ext>
                </a:extLst>
              </p:cNvPr>
              <p:cNvSpPr/>
              <p:nvPr/>
            </p:nvSpPr>
            <p:spPr>
              <a:xfrm>
                <a:off x="945614" y="1570059"/>
                <a:ext cx="89500" cy="89506"/>
              </a:xfrm>
              <a:custGeom>
                <a:avLst/>
                <a:gdLst>
                  <a:gd name="connsiteX0" fmla="*/ 89180 w 89500"/>
                  <a:gd name="connsiteY0" fmla="*/ 44695 h 89506"/>
                  <a:gd name="connsiteX1" fmla="*/ 76075 w 89500"/>
                  <a:gd name="connsiteY1" fmla="*/ 76341 h 89506"/>
                  <a:gd name="connsiteX2" fmla="*/ 44435 w 89500"/>
                  <a:gd name="connsiteY2" fmla="*/ 89445 h 89506"/>
                  <a:gd name="connsiteX3" fmla="*/ 44429 w 89500"/>
                  <a:gd name="connsiteY3" fmla="*/ 89445 h 89506"/>
                  <a:gd name="connsiteX4" fmla="*/ 12789 w 89500"/>
                  <a:gd name="connsiteY4" fmla="*/ 76347 h 89506"/>
                  <a:gd name="connsiteX5" fmla="*/ 12783 w 89500"/>
                  <a:gd name="connsiteY5" fmla="*/ 76341 h 89506"/>
                  <a:gd name="connsiteX6" fmla="*/ -321 w 89500"/>
                  <a:gd name="connsiteY6" fmla="*/ 44695 h 89506"/>
                  <a:gd name="connsiteX7" fmla="*/ -321 w 89500"/>
                  <a:gd name="connsiteY7" fmla="*/ 44695 h 89506"/>
                  <a:gd name="connsiteX8" fmla="*/ 44429 w 89500"/>
                  <a:gd name="connsiteY8" fmla="*/ -61 h 89506"/>
                  <a:gd name="connsiteX9" fmla="*/ 44429 w 89500"/>
                  <a:gd name="connsiteY9" fmla="*/ -61 h 89506"/>
                  <a:gd name="connsiteX10" fmla="*/ 89180 w 89500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695"/>
                    </a:moveTo>
                    <a:cubicBezTo>
                      <a:pt x="89180" y="56990"/>
                      <a:pt x="84209" y="68202"/>
                      <a:pt x="76075" y="76341"/>
                    </a:cubicBezTo>
                    <a:cubicBezTo>
                      <a:pt x="67942" y="84475"/>
                      <a:pt x="56730" y="89445"/>
                      <a:pt x="44435" y="89445"/>
                    </a:cubicBezTo>
                    <a:lnTo>
                      <a:pt x="44429" y="89445"/>
                    </a:lnTo>
                    <a:cubicBezTo>
                      <a:pt x="32562" y="89445"/>
                      <a:pt x="21179" y="84731"/>
                      <a:pt x="12789" y="76347"/>
                    </a:cubicBezTo>
                    <a:lnTo>
                      <a:pt x="12783" y="76341"/>
                    </a:lnTo>
                    <a:cubicBezTo>
                      <a:pt x="4393" y="67945"/>
                      <a:pt x="-321" y="56562"/>
                      <a:pt x="-321" y="44695"/>
                    </a:cubicBezTo>
                    <a:lnTo>
                      <a:pt x="-321" y="44695"/>
                    </a:lnTo>
                    <a:cubicBezTo>
                      <a:pt x="-321" y="19980"/>
                      <a:pt x="19714" y="-61"/>
                      <a:pt x="44429" y="-61"/>
                    </a:cubicBezTo>
                    <a:lnTo>
                      <a:pt x="44429" y="-61"/>
                    </a:lnTo>
                    <a:cubicBezTo>
                      <a:pt x="69144" y="-55"/>
                      <a:pt x="89180" y="19980"/>
                      <a:pt x="89180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F191C925-84C8-3F2F-155A-0AE691DFBE17}"/>
                  </a:ext>
                </a:extLst>
              </p:cNvPr>
              <p:cNvSpPr/>
              <p:nvPr/>
            </p:nvSpPr>
            <p:spPr>
              <a:xfrm>
                <a:off x="745141" y="1570059"/>
                <a:ext cx="89506" cy="89506"/>
              </a:xfrm>
              <a:custGeom>
                <a:avLst/>
                <a:gdLst>
                  <a:gd name="connsiteX0" fmla="*/ 89187 w 89506"/>
                  <a:gd name="connsiteY0" fmla="*/ 44695 h 89506"/>
                  <a:gd name="connsiteX1" fmla="*/ 76083 w 89506"/>
                  <a:gd name="connsiteY1" fmla="*/ 76341 h 89506"/>
                  <a:gd name="connsiteX2" fmla="*/ 44442 w 89506"/>
                  <a:gd name="connsiteY2" fmla="*/ 89445 h 89506"/>
                  <a:gd name="connsiteX3" fmla="*/ 44437 w 89506"/>
                  <a:gd name="connsiteY3" fmla="*/ 89445 h 89506"/>
                  <a:gd name="connsiteX4" fmla="*/ 12796 w 89506"/>
                  <a:gd name="connsiteY4" fmla="*/ 76347 h 89506"/>
                  <a:gd name="connsiteX5" fmla="*/ 12791 w 89506"/>
                  <a:gd name="connsiteY5" fmla="*/ 76341 h 89506"/>
                  <a:gd name="connsiteX6" fmla="*/ -319 w 89506"/>
                  <a:gd name="connsiteY6" fmla="*/ 44695 h 89506"/>
                  <a:gd name="connsiteX7" fmla="*/ -319 w 89506"/>
                  <a:gd name="connsiteY7" fmla="*/ 44695 h 89506"/>
                  <a:gd name="connsiteX8" fmla="*/ 44437 w 89506"/>
                  <a:gd name="connsiteY8" fmla="*/ -61 h 89506"/>
                  <a:gd name="connsiteX9" fmla="*/ 44437 w 89506"/>
                  <a:gd name="connsiteY9" fmla="*/ -61 h 89506"/>
                  <a:gd name="connsiteX10" fmla="*/ 89187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695"/>
                    </a:moveTo>
                    <a:cubicBezTo>
                      <a:pt x="89187" y="57052"/>
                      <a:pt x="84177" y="68241"/>
                      <a:pt x="76083" y="76341"/>
                    </a:cubicBezTo>
                    <a:cubicBezTo>
                      <a:pt x="67983" y="84435"/>
                      <a:pt x="56800" y="89445"/>
                      <a:pt x="44442" y="89445"/>
                    </a:cubicBezTo>
                    <a:lnTo>
                      <a:pt x="44437" y="89445"/>
                    </a:lnTo>
                    <a:cubicBezTo>
                      <a:pt x="32569" y="89445"/>
                      <a:pt x="21187" y="84731"/>
                      <a:pt x="12796" y="76347"/>
                    </a:cubicBezTo>
                    <a:lnTo>
                      <a:pt x="12791" y="76341"/>
                    </a:lnTo>
                    <a:cubicBezTo>
                      <a:pt x="4400" y="67945"/>
                      <a:pt x="-319" y="56562"/>
                      <a:pt x="-319" y="44695"/>
                    </a:cubicBezTo>
                    <a:lnTo>
                      <a:pt x="-319" y="44695"/>
                    </a:lnTo>
                    <a:cubicBezTo>
                      <a:pt x="-319" y="19980"/>
                      <a:pt x="19722" y="-61"/>
                      <a:pt x="44437" y="-61"/>
                    </a:cubicBezTo>
                    <a:lnTo>
                      <a:pt x="44437" y="-61"/>
                    </a:lnTo>
                    <a:cubicBezTo>
                      <a:pt x="69152" y="-61"/>
                      <a:pt x="89187" y="19980"/>
                      <a:pt x="89187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10" name="图形 214">
              <a:extLst>
                <a:ext uri="{FF2B5EF4-FFF2-40B4-BE49-F238E27FC236}">
                  <a16:creationId xmlns:a16="http://schemas.microsoft.com/office/drawing/2014/main" id="{8FD84D93-DEF3-4AD0-3FDA-4CE87CFB0FBD}"/>
                </a:ext>
              </a:extLst>
            </p:cNvPr>
            <p:cNvGrpSpPr/>
            <p:nvPr/>
          </p:nvGrpSpPr>
          <p:grpSpPr>
            <a:xfrm>
              <a:off x="745141" y="1720870"/>
              <a:ext cx="1693250" cy="89506"/>
              <a:chOff x="745141" y="1720870"/>
              <a:chExt cx="1693250" cy="89506"/>
            </a:xfrm>
            <a:solidFill>
              <a:srgbClr val="FFCC00"/>
            </a:solidFill>
          </p:grpSpPr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E9498D15-C8FE-7016-EA63-E416AF9D9830}"/>
                  </a:ext>
                </a:extLst>
              </p:cNvPr>
              <p:cNvSpPr/>
              <p:nvPr/>
            </p:nvSpPr>
            <p:spPr>
              <a:xfrm>
                <a:off x="2348892" y="1720870"/>
                <a:ext cx="89500" cy="89506"/>
              </a:xfrm>
              <a:custGeom>
                <a:avLst/>
                <a:gdLst>
                  <a:gd name="connsiteX0" fmla="*/ 89167 w 89500"/>
                  <a:gd name="connsiteY0" fmla="*/ 44720 h 89506"/>
                  <a:gd name="connsiteX1" fmla="*/ 76063 w 89500"/>
                  <a:gd name="connsiteY1" fmla="*/ 76366 h 89506"/>
                  <a:gd name="connsiteX2" fmla="*/ 44417 w 89500"/>
                  <a:gd name="connsiteY2" fmla="*/ 89470 h 89506"/>
                  <a:gd name="connsiteX3" fmla="*/ 44406 w 89500"/>
                  <a:gd name="connsiteY3" fmla="*/ 89470 h 89506"/>
                  <a:gd name="connsiteX4" fmla="*/ 12771 w 89500"/>
                  <a:gd name="connsiteY4" fmla="*/ 76366 h 89506"/>
                  <a:gd name="connsiteX5" fmla="*/ 12765 w 89500"/>
                  <a:gd name="connsiteY5" fmla="*/ 76361 h 89506"/>
                  <a:gd name="connsiteX6" fmla="*/ -333 w 89500"/>
                  <a:gd name="connsiteY6" fmla="*/ 44720 h 89506"/>
                  <a:gd name="connsiteX7" fmla="*/ -333 w 89500"/>
                  <a:gd name="connsiteY7" fmla="*/ 44709 h 89506"/>
                  <a:gd name="connsiteX8" fmla="*/ 44417 w 89500"/>
                  <a:gd name="connsiteY8" fmla="*/ -36 h 89506"/>
                  <a:gd name="connsiteX9" fmla="*/ 44423 w 89500"/>
                  <a:gd name="connsiteY9" fmla="*/ -36 h 89506"/>
                  <a:gd name="connsiteX10" fmla="*/ 89167 w 89500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720"/>
                    </a:moveTo>
                    <a:cubicBezTo>
                      <a:pt x="89167" y="56587"/>
                      <a:pt x="84454" y="67970"/>
                      <a:pt x="76063" y="76366"/>
                    </a:cubicBezTo>
                    <a:cubicBezTo>
                      <a:pt x="67667" y="84756"/>
                      <a:pt x="56284" y="89470"/>
                      <a:pt x="44417" y="89470"/>
                    </a:cubicBezTo>
                    <a:lnTo>
                      <a:pt x="44406" y="89470"/>
                    </a:lnTo>
                    <a:cubicBezTo>
                      <a:pt x="32544" y="89470"/>
                      <a:pt x="21161" y="84756"/>
                      <a:pt x="12771" y="76366"/>
                    </a:cubicBezTo>
                    <a:lnTo>
                      <a:pt x="12765" y="76361"/>
                    </a:lnTo>
                    <a:cubicBezTo>
                      <a:pt x="4375" y="67964"/>
                      <a:pt x="-339" y="56587"/>
                      <a:pt x="-333" y="44720"/>
                    </a:cubicBezTo>
                    <a:lnTo>
                      <a:pt x="-333" y="44709"/>
                    </a:lnTo>
                    <a:cubicBezTo>
                      <a:pt x="-333" y="19999"/>
                      <a:pt x="19702" y="-36"/>
                      <a:pt x="44417" y="-36"/>
                    </a:cubicBezTo>
                    <a:lnTo>
                      <a:pt x="44423" y="-36"/>
                    </a:lnTo>
                    <a:cubicBezTo>
                      <a:pt x="69138" y="-30"/>
                      <a:pt x="89167" y="20005"/>
                      <a:pt x="89167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52706C69-FC52-6D36-00FF-2671D7F2539E}"/>
                  </a:ext>
                </a:extLst>
              </p:cNvPr>
              <p:cNvSpPr/>
              <p:nvPr/>
            </p:nvSpPr>
            <p:spPr>
              <a:xfrm>
                <a:off x="2148418" y="1720870"/>
                <a:ext cx="89506" cy="89506"/>
              </a:xfrm>
              <a:custGeom>
                <a:avLst/>
                <a:gdLst>
                  <a:gd name="connsiteX0" fmla="*/ 89175 w 89506"/>
                  <a:gd name="connsiteY0" fmla="*/ 44720 h 89506"/>
                  <a:gd name="connsiteX1" fmla="*/ 76071 w 89506"/>
                  <a:gd name="connsiteY1" fmla="*/ 76366 h 89506"/>
                  <a:gd name="connsiteX2" fmla="*/ 44424 w 89506"/>
                  <a:gd name="connsiteY2" fmla="*/ 89470 h 89506"/>
                  <a:gd name="connsiteX3" fmla="*/ 44413 w 89506"/>
                  <a:gd name="connsiteY3" fmla="*/ 89470 h 89506"/>
                  <a:gd name="connsiteX4" fmla="*/ 12778 w 89506"/>
                  <a:gd name="connsiteY4" fmla="*/ 76366 h 89506"/>
                  <a:gd name="connsiteX5" fmla="*/ 12773 w 89506"/>
                  <a:gd name="connsiteY5" fmla="*/ 76361 h 89506"/>
                  <a:gd name="connsiteX6" fmla="*/ -332 w 89506"/>
                  <a:gd name="connsiteY6" fmla="*/ 44720 h 89506"/>
                  <a:gd name="connsiteX7" fmla="*/ -332 w 89506"/>
                  <a:gd name="connsiteY7" fmla="*/ 44709 h 89506"/>
                  <a:gd name="connsiteX8" fmla="*/ 44424 w 89506"/>
                  <a:gd name="connsiteY8" fmla="*/ -36 h 89506"/>
                  <a:gd name="connsiteX9" fmla="*/ 44424 w 89506"/>
                  <a:gd name="connsiteY9" fmla="*/ -36 h 89506"/>
                  <a:gd name="connsiteX10" fmla="*/ 89175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720"/>
                    </a:moveTo>
                    <a:cubicBezTo>
                      <a:pt x="89175" y="56650"/>
                      <a:pt x="84427" y="68010"/>
                      <a:pt x="76071" y="76366"/>
                    </a:cubicBezTo>
                    <a:cubicBezTo>
                      <a:pt x="67714" y="84722"/>
                      <a:pt x="56355" y="89470"/>
                      <a:pt x="44424" y="89470"/>
                    </a:cubicBezTo>
                    <a:lnTo>
                      <a:pt x="44413" y="89470"/>
                    </a:lnTo>
                    <a:cubicBezTo>
                      <a:pt x="32551" y="89470"/>
                      <a:pt x="21169" y="84756"/>
                      <a:pt x="12778" y="76366"/>
                    </a:cubicBezTo>
                    <a:lnTo>
                      <a:pt x="12773" y="76361"/>
                    </a:lnTo>
                    <a:cubicBezTo>
                      <a:pt x="4382" y="67964"/>
                      <a:pt x="-332" y="56587"/>
                      <a:pt x="-332" y="44720"/>
                    </a:cubicBezTo>
                    <a:lnTo>
                      <a:pt x="-332" y="44709"/>
                    </a:lnTo>
                    <a:cubicBezTo>
                      <a:pt x="-326" y="19999"/>
                      <a:pt x="19709" y="-36"/>
                      <a:pt x="44424" y="-36"/>
                    </a:cubicBezTo>
                    <a:lnTo>
                      <a:pt x="44424" y="-36"/>
                    </a:lnTo>
                    <a:cubicBezTo>
                      <a:pt x="69139" y="-30"/>
                      <a:pt x="89175" y="20005"/>
                      <a:pt x="89175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7E662361-C491-E051-178C-1E794A9F2E60}"/>
                  </a:ext>
                </a:extLst>
              </p:cNvPr>
              <p:cNvSpPr/>
              <p:nvPr/>
            </p:nvSpPr>
            <p:spPr>
              <a:xfrm>
                <a:off x="1947951" y="1720870"/>
                <a:ext cx="89506" cy="89506"/>
              </a:xfrm>
              <a:custGeom>
                <a:avLst/>
                <a:gdLst>
                  <a:gd name="connsiteX0" fmla="*/ 89177 w 89506"/>
                  <a:gd name="connsiteY0" fmla="*/ 44720 h 89506"/>
                  <a:gd name="connsiteX1" fmla="*/ 76067 w 89506"/>
                  <a:gd name="connsiteY1" fmla="*/ 76366 h 89506"/>
                  <a:gd name="connsiteX2" fmla="*/ 44426 w 89506"/>
                  <a:gd name="connsiteY2" fmla="*/ 89470 h 89506"/>
                  <a:gd name="connsiteX3" fmla="*/ 44415 w 89506"/>
                  <a:gd name="connsiteY3" fmla="*/ 89470 h 89506"/>
                  <a:gd name="connsiteX4" fmla="*/ 12780 w 89506"/>
                  <a:gd name="connsiteY4" fmla="*/ 76366 h 89506"/>
                  <a:gd name="connsiteX5" fmla="*/ 12774 w 89506"/>
                  <a:gd name="connsiteY5" fmla="*/ 76361 h 89506"/>
                  <a:gd name="connsiteX6" fmla="*/ -330 w 89506"/>
                  <a:gd name="connsiteY6" fmla="*/ 44720 h 89506"/>
                  <a:gd name="connsiteX7" fmla="*/ -330 w 89506"/>
                  <a:gd name="connsiteY7" fmla="*/ 44714 h 89506"/>
                  <a:gd name="connsiteX8" fmla="*/ 44426 w 89506"/>
                  <a:gd name="connsiteY8" fmla="*/ -36 h 89506"/>
                  <a:gd name="connsiteX9" fmla="*/ 44426 w 89506"/>
                  <a:gd name="connsiteY9" fmla="*/ -36 h 89506"/>
                  <a:gd name="connsiteX10" fmla="*/ 89177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720"/>
                    </a:moveTo>
                    <a:cubicBezTo>
                      <a:pt x="89177" y="56713"/>
                      <a:pt x="84388" y="68044"/>
                      <a:pt x="76067" y="76366"/>
                    </a:cubicBezTo>
                    <a:cubicBezTo>
                      <a:pt x="67750" y="84682"/>
                      <a:pt x="56419" y="89470"/>
                      <a:pt x="44426" y="89470"/>
                    </a:cubicBezTo>
                    <a:lnTo>
                      <a:pt x="44415" y="89470"/>
                    </a:lnTo>
                    <a:cubicBezTo>
                      <a:pt x="32553" y="89470"/>
                      <a:pt x="21170" y="84756"/>
                      <a:pt x="12780" y="76366"/>
                    </a:cubicBezTo>
                    <a:lnTo>
                      <a:pt x="12774" y="76361"/>
                    </a:lnTo>
                    <a:cubicBezTo>
                      <a:pt x="4384" y="67964"/>
                      <a:pt x="-330" y="56587"/>
                      <a:pt x="-330" y="44720"/>
                    </a:cubicBezTo>
                    <a:lnTo>
                      <a:pt x="-330" y="44714"/>
                    </a:lnTo>
                    <a:cubicBezTo>
                      <a:pt x="-324" y="19999"/>
                      <a:pt x="19711" y="-36"/>
                      <a:pt x="44426" y="-36"/>
                    </a:cubicBezTo>
                    <a:lnTo>
                      <a:pt x="44426" y="-36"/>
                    </a:lnTo>
                    <a:cubicBezTo>
                      <a:pt x="69141" y="-30"/>
                      <a:pt x="89177" y="20005"/>
                      <a:pt x="89177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AFF0C92E-4560-BAC5-D0B2-E5DA6BD95485}"/>
                  </a:ext>
                </a:extLst>
              </p:cNvPr>
              <p:cNvSpPr/>
              <p:nvPr/>
            </p:nvSpPr>
            <p:spPr>
              <a:xfrm>
                <a:off x="1747484" y="1720870"/>
                <a:ext cx="89506" cy="89506"/>
              </a:xfrm>
              <a:custGeom>
                <a:avLst/>
                <a:gdLst>
                  <a:gd name="connsiteX0" fmla="*/ 89178 w 89506"/>
                  <a:gd name="connsiteY0" fmla="*/ 44720 h 89506"/>
                  <a:gd name="connsiteX1" fmla="*/ 76068 w 89506"/>
                  <a:gd name="connsiteY1" fmla="*/ 76366 h 89506"/>
                  <a:gd name="connsiteX2" fmla="*/ 44428 w 89506"/>
                  <a:gd name="connsiteY2" fmla="*/ 89470 h 89506"/>
                  <a:gd name="connsiteX3" fmla="*/ 44422 w 89506"/>
                  <a:gd name="connsiteY3" fmla="*/ 89470 h 89506"/>
                  <a:gd name="connsiteX4" fmla="*/ 12782 w 89506"/>
                  <a:gd name="connsiteY4" fmla="*/ 76366 h 89506"/>
                  <a:gd name="connsiteX5" fmla="*/ 12776 w 89506"/>
                  <a:gd name="connsiteY5" fmla="*/ 76361 h 89506"/>
                  <a:gd name="connsiteX6" fmla="*/ -328 w 89506"/>
                  <a:gd name="connsiteY6" fmla="*/ 44720 h 89506"/>
                  <a:gd name="connsiteX7" fmla="*/ -328 w 89506"/>
                  <a:gd name="connsiteY7" fmla="*/ 44714 h 89506"/>
                  <a:gd name="connsiteX8" fmla="*/ 44428 w 89506"/>
                  <a:gd name="connsiteY8" fmla="*/ -36 h 89506"/>
                  <a:gd name="connsiteX9" fmla="*/ 44428 w 89506"/>
                  <a:gd name="connsiteY9" fmla="*/ -36 h 89506"/>
                  <a:gd name="connsiteX10" fmla="*/ 89178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720"/>
                    </a:moveTo>
                    <a:cubicBezTo>
                      <a:pt x="89178" y="56770"/>
                      <a:pt x="84350" y="68084"/>
                      <a:pt x="76068" y="76366"/>
                    </a:cubicBezTo>
                    <a:cubicBezTo>
                      <a:pt x="67786" y="84648"/>
                      <a:pt x="56478" y="89470"/>
                      <a:pt x="44428" y="89470"/>
                    </a:cubicBezTo>
                    <a:lnTo>
                      <a:pt x="44422" y="89470"/>
                    </a:lnTo>
                    <a:cubicBezTo>
                      <a:pt x="32555" y="89470"/>
                      <a:pt x="21172" y="84756"/>
                      <a:pt x="12782" y="76366"/>
                    </a:cubicBezTo>
                    <a:lnTo>
                      <a:pt x="12776" y="76361"/>
                    </a:lnTo>
                    <a:cubicBezTo>
                      <a:pt x="4386" y="67970"/>
                      <a:pt x="-328" y="56587"/>
                      <a:pt x="-328" y="44720"/>
                    </a:cubicBezTo>
                    <a:lnTo>
                      <a:pt x="-328" y="44714"/>
                    </a:lnTo>
                    <a:cubicBezTo>
                      <a:pt x="-322" y="19999"/>
                      <a:pt x="19713" y="-36"/>
                      <a:pt x="44428" y="-36"/>
                    </a:cubicBezTo>
                    <a:lnTo>
                      <a:pt x="44428" y="-36"/>
                    </a:lnTo>
                    <a:cubicBezTo>
                      <a:pt x="69143" y="-30"/>
                      <a:pt x="89178" y="20005"/>
                      <a:pt x="89178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AA610650-BCC7-76E3-B96A-6EBC710C99FD}"/>
                  </a:ext>
                </a:extLst>
              </p:cNvPr>
              <p:cNvSpPr/>
              <p:nvPr/>
            </p:nvSpPr>
            <p:spPr>
              <a:xfrm>
                <a:off x="1547016" y="1720870"/>
                <a:ext cx="89506" cy="89506"/>
              </a:xfrm>
              <a:custGeom>
                <a:avLst/>
                <a:gdLst>
                  <a:gd name="connsiteX0" fmla="*/ 89180 w 89506"/>
                  <a:gd name="connsiteY0" fmla="*/ 44720 h 89506"/>
                  <a:gd name="connsiteX1" fmla="*/ 76070 w 89506"/>
                  <a:gd name="connsiteY1" fmla="*/ 76366 h 89506"/>
                  <a:gd name="connsiteX2" fmla="*/ 44430 w 89506"/>
                  <a:gd name="connsiteY2" fmla="*/ 89470 h 89506"/>
                  <a:gd name="connsiteX3" fmla="*/ 44424 w 89506"/>
                  <a:gd name="connsiteY3" fmla="*/ 89470 h 89506"/>
                  <a:gd name="connsiteX4" fmla="*/ 12784 w 89506"/>
                  <a:gd name="connsiteY4" fmla="*/ 76366 h 89506"/>
                  <a:gd name="connsiteX5" fmla="*/ 12778 w 89506"/>
                  <a:gd name="connsiteY5" fmla="*/ 76361 h 89506"/>
                  <a:gd name="connsiteX6" fmla="*/ -326 w 89506"/>
                  <a:gd name="connsiteY6" fmla="*/ 44720 h 89506"/>
                  <a:gd name="connsiteX7" fmla="*/ -326 w 89506"/>
                  <a:gd name="connsiteY7" fmla="*/ 44714 h 89506"/>
                  <a:gd name="connsiteX8" fmla="*/ 44424 w 89506"/>
                  <a:gd name="connsiteY8" fmla="*/ -36 h 89506"/>
                  <a:gd name="connsiteX9" fmla="*/ 44430 w 89506"/>
                  <a:gd name="connsiteY9" fmla="*/ -36 h 89506"/>
                  <a:gd name="connsiteX10" fmla="*/ 89180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720"/>
                    </a:moveTo>
                    <a:cubicBezTo>
                      <a:pt x="89180" y="56832"/>
                      <a:pt x="84318" y="68118"/>
                      <a:pt x="76070" y="76366"/>
                    </a:cubicBezTo>
                    <a:cubicBezTo>
                      <a:pt x="67828" y="84608"/>
                      <a:pt x="56542" y="89470"/>
                      <a:pt x="44430" y="89470"/>
                    </a:cubicBezTo>
                    <a:lnTo>
                      <a:pt x="44424" y="89470"/>
                    </a:lnTo>
                    <a:cubicBezTo>
                      <a:pt x="32557" y="89470"/>
                      <a:pt x="21174" y="84756"/>
                      <a:pt x="12784" y="76366"/>
                    </a:cubicBezTo>
                    <a:lnTo>
                      <a:pt x="12778" y="76361"/>
                    </a:lnTo>
                    <a:cubicBezTo>
                      <a:pt x="4388" y="67970"/>
                      <a:pt x="-326" y="56587"/>
                      <a:pt x="-326" y="44720"/>
                    </a:cubicBezTo>
                    <a:lnTo>
                      <a:pt x="-326" y="44714"/>
                    </a:lnTo>
                    <a:cubicBezTo>
                      <a:pt x="-326" y="19999"/>
                      <a:pt x="19709" y="-36"/>
                      <a:pt x="44424" y="-36"/>
                    </a:cubicBezTo>
                    <a:lnTo>
                      <a:pt x="44430" y="-36"/>
                    </a:lnTo>
                    <a:cubicBezTo>
                      <a:pt x="69145" y="-30"/>
                      <a:pt x="89180" y="20005"/>
                      <a:pt x="89180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1696F27E-7530-2F6F-51E6-120758CAE7AD}"/>
                  </a:ext>
                </a:extLst>
              </p:cNvPr>
              <p:cNvSpPr/>
              <p:nvPr/>
            </p:nvSpPr>
            <p:spPr>
              <a:xfrm>
                <a:off x="1346549" y="1720870"/>
                <a:ext cx="89506" cy="89506"/>
              </a:xfrm>
              <a:custGeom>
                <a:avLst/>
                <a:gdLst>
                  <a:gd name="connsiteX0" fmla="*/ 89182 w 89506"/>
                  <a:gd name="connsiteY0" fmla="*/ 44720 h 89506"/>
                  <a:gd name="connsiteX1" fmla="*/ 76072 w 89506"/>
                  <a:gd name="connsiteY1" fmla="*/ 76366 h 89506"/>
                  <a:gd name="connsiteX2" fmla="*/ 44431 w 89506"/>
                  <a:gd name="connsiteY2" fmla="*/ 89470 h 89506"/>
                  <a:gd name="connsiteX3" fmla="*/ 44426 w 89506"/>
                  <a:gd name="connsiteY3" fmla="*/ 89470 h 89506"/>
                  <a:gd name="connsiteX4" fmla="*/ 12785 w 89506"/>
                  <a:gd name="connsiteY4" fmla="*/ 76366 h 89506"/>
                  <a:gd name="connsiteX5" fmla="*/ 12780 w 89506"/>
                  <a:gd name="connsiteY5" fmla="*/ 76361 h 89506"/>
                  <a:gd name="connsiteX6" fmla="*/ -325 w 89506"/>
                  <a:gd name="connsiteY6" fmla="*/ 44720 h 89506"/>
                  <a:gd name="connsiteX7" fmla="*/ -325 w 89506"/>
                  <a:gd name="connsiteY7" fmla="*/ 44714 h 89506"/>
                  <a:gd name="connsiteX8" fmla="*/ 44426 w 89506"/>
                  <a:gd name="connsiteY8" fmla="*/ -36 h 89506"/>
                  <a:gd name="connsiteX9" fmla="*/ 44431 w 89506"/>
                  <a:gd name="connsiteY9" fmla="*/ -36 h 89506"/>
                  <a:gd name="connsiteX10" fmla="*/ 89182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720"/>
                    </a:moveTo>
                    <a:cubicBezTo>
                      <a:pt x="89182" y="56895"/>
                      <a:pt x="84280" y="68153"/>
                      <a:pt x="76072" y="76366"/>
                    </a:cubicBezTo>
                    <a:cubicBezTo>
                      <a:pt x="67864" y="84574"/>
                      <a:pt x="56606" y="89470"/>
                      <a:pt x="44431" y="89470"/>
                    </a:cubicBezTo>
                    <a:lnTo>
                      <a:pt x="44426" y="89470"/>
                    </a:lnTo>
                    <a:cubicBezTo>
                      <a:pt x="32558" y="89470"/>
                      <a:pt x="21176" y="84756"/>
                      <a:pt x="12785" y="76366"/>
                    </a:cubicBezTo>
                    <a:lnTo>
                      <a:pt x="12780" y="76361"/>
                    </a:lnTo>
                    <a:cubicBezTo>
                      <a:pt x="4390" y="67970"/>
                      <a:pt x="-325" y="56587"/>
                      <a:pt x="-325" y="44720"/>
                    </a:cubicBezTo>
                    <a:lnTo>
                      <a:pt x="-325" y="44714"/>
                    </a:lnTo>
                    <a:cubicBezTo>
                      <a:pt x="-325" y="19999"/>
                      <a:pt x="19711" y="-36"/>
                      <a:pt x="44426" y="-36"/>
                    </a:cubicBezTo>
                    <a:lnTo>
                      <a:pt x="44431" y="-36"/>
                    </a:lnTo>
                    <a:cubicBezTo>
                      <a:pt x="69146" y="-30"/>
                      <a:pt x="89182" y="20005"/>
                      <a:pt x="89182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3B5E4A69-02C7-6688-C456-A94176ABF30C}"/>
                  </a:ext>
                </a:extLst>
              </p:cNvPr>
              <p:cNvSpPr/>
              <p:nvPr/>
            </p:nvSpPr>
            <p:spPr>
              <a:xfrm>
                <a:off x="1146082" y="1720870"/>
                <a:ext cx="89506" cy="89506"/>
              </a:xfrm>
              <a:custGeom>
                <a:avLst/>
                <a:gdLst>
                  <a:gd name="connsiteX0" fmla="*/ 89184 w 89506"/>
                  <a:gd name="connsiteY0" fmla="*/ 44720 h 89506"/>
                  <a:gd name="connsiteX1" fmla="*/ 76074 w 89506"/>
                  <a:gd name="connsiteY1" fmla="*/ 76366 h 89506"/>
                  <a:gd name="connsiteX2" fmla="*/ 44433 w 89506"/>
                  <a:gd name="connsiteY2" fmla="*/ 89470 h 89506"/>
                  <a:gd name="connsiteX3" fmla="*/ 44428 w 89506"/>
                  <a:gd name="connsiteY3" fmla="*/ 89470 h 89506"/>
                  <a:gd name="connsiteX4" fmla="*/ 12787 w 89506"/>
                  <a:gd name="connsiteY4" fmla="*/ 76366 h 89506"/>
                  <a:gd name="connsiteX5" fmla="*/ 12782 w 89506"/>
                  <a:gd name="connsiteY5" fmla="*/ 76361 h 89506"/>
                  <a:gd name="connsiteX6" fmla="*/ -323 w 89506"/>
                  <a:gd name="connsiteY6" fmla="*/ 44720 h 89506"/>
                  <a:gd name="connsiteX7" fmla="*/ -323 w 89506"/>
                  <a:gd name="connsiteY7" fmla="*/ 44714 h 89506"/>
                  <a:gd name="connsiteX8" fmla="*/ 44428 w 89506"/>
                  <a:gd name="connsiteY8" fmla="*/ -36 h 89506"/>
                  <a:gd name="connsiteX9" fmla="*/ 44428 w 89506"/>
                  <a:gd name="connsiteY9" fmla="*/ -36 h 89506"/>
                  <a:gd name="connsiteX10" fmla="*/ 89184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720"/>
                    </a:moveTo>
                    <a:cubicBezTo>
                      <a:pt x="89184" y="56958"/>
                      <a:pt x="84247" y="68192"/>
                      <a:pt x="76074" y="76366"/>
                    </a:cubicBezTo>
                    <a:cubicBezTo>
                      <a:pt x="67900" y="84534"/>
                      <a:pt x="56665" y="89470"/>
                      <a:pt x="44433" y="89470"/>
                    </a:cubicBezTo>
                    <a:lnTo>
                      <a:pt x="44428" y="89470"/>
                    </a:lnTo>
                    <a:cubicBezTo>
                      <a:pt x="32560" y="89470"/>
                      <a:pt x="21177" y="84756"/>
                      <a:pt x="12787" y="76366"/>
                    </a:cubicBezTo>
                    <a:lnTo>
                      <a:pt x="12782" y="76361"/>
                    </a:lnTo>
                    <a:cubicBezTo>
                      <a:pt x="4391" y="67970"/>
                      <a:pt x="-323" y="56587"/>
                      <a:pt x="-323" y="44720"/>
                    </a:cubicBezTo>
                    <a:lnTo>
                      <a:pt x="-323" y="44714"/>
                    </a:lnTo>
                    <a:cubicBezTo>
                      <a:pt x="-323" y="19999"/>
                      <a:pt x="19713" y="-36"/>
                      <a:pt x="44428" y="-36"/>
                    </a:cubicBezTo>
                    <a:lnTo>
                      <a:pt x="44428" y="-36"/>
                    </a:lnTo>
                    <a:cubicBezTo>
                      <a:pt x="69143" y="-30"/>
                      <a:pt x="89184" y="20005"/>
                      <a:pt x="89184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1CBAF9FF-C820-730B-962C-5FA1CE8FD4AA}"/>
                  </a:ext>
                </a:extLst>
              </p:cNvPr>
              <p:cNvSpPr/>
              <p:nvPr/>
            </p:nvSpPr>
            <p:spPr>
              <a:xfrm>
                <a:off x="945614" y="1720870"/>
                <a:ext cx="89500" cy="89506"/>
              </a:xfrm>
              <a:custGeom>
                <a:avLst/>
                <a:gdLst>
                  <a:gd name="connsiteX0" fmla="*/ 89180 w 89500"/>
                  <a:gd name="connsiteY0" fmla="*/ 44720 h 89506"/>
                  <a:gd name="connsiteX1" fmla="*/ 76075 w 89500"/>
                  <a:gd name="connsiteY1" fmla="*/ 76366 h 89506"/>
                  <a:gd name="connsiteX2" fmla="*/ 44435 w 89500"/>
                  <a:gd name="connsiteY2" fmla="*/ 89470 h 89506"/>
                  <a:gd name="connsiteX3" fmla="*/ 44429 w 89500"/>
                  <a:gd name="connsiteY3" fmla="*/ 89470 h 89506"/>
                  <a:gd name="connsiteX4" fmla="*/ 12789 w 89500"/>
                  <a:gd name="connsiteY4" fmla="*/ 76372 h 89506"/>
                  <a:gd name="connsiteX5" fmla="*/ 12783 w 89500"/>
                  <a:gd name="connsiteY5" fmla="*/ 76366 h 89506"/>
                  <a:gd name="connsiteX6" fmla="*/ -321 w 89500"/>
                  <a:gd name="connsiteY6" fmla="*/ 44720 h 89506"/>
                  <a:gd name="connsiteX7" fmla="*/ -321 w 89500"/>
                  <a:gd name="connsiteY7" fmla="*/ 44720 h 89506"/>
                  <a:gd name="connsiteX8" fmla="*/ 44429 w 89500"/>
                  <a:gd name="connsiteY8" fmla="*/ -36 h 89506"/>
                  <a:gd name="connsiteX9" fmla="*/ 44429 w 89500"/>
                  <a:gd name="connsiteY9" fmla="*/ -36 h 89506"/>
                  <a:gd name="connsiteX10" fmla="*/ 89180 w 89500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720"/>
                    </a:moveTo>
                    <a:cubicBezTo>
                      <a:pt x="89180" y="57015"/>
                      <a:pt x="84209" y="68227"/>
                      <a:pt x="76075" y="76366"/>
                    </a:cubicBezTo>
                    <a:cubicBezTo>
                      <a:pt x="67942" y="84500"/>
                      <a:pt x="56730" y="89470"/>
                      <a:pt x="44435" y="89470"/>
                    </a:cubicBezTo>
                    <a:lnTo>
                      <a:pt x="44429" y="89470"/>
                    </a:lnTo>
                    <a:cubicBezTo>
                      <a:pt x="32562" y="89470"/>
                      <a:pt x="21179" y="84756"/>
                      <a:pt x="12789" y="76372"/>
                    </a:cubicBezTo>
                    <a:lnTo>
                      <a:pt x="12783" y="76366"/>
                    </a:lnTo>
                    <a:cubicBezTo>
                      <a:pt x="4393" y="67970"/>
                      <a:pt x="-321" y="56587"/>
                      <a:pt x="-321" y="44720"/>
                    </a:cubicBezTo>
                    <a:lnTo>
                      <a:pt x="-321" y="44720"/>
                    </a:lnTo>
                    <a:cubicBezTo>
                      <a:pt x="-321" y="20005"/>
                      <a:pt x="19714" y="-36"/>
                      <a:pt x="44429" y="-36"/>
                    </a:cubicBezTo>
                    <a:lnTo>
                      <a:pt x="44429" y="-36"/>
                    </a:lnTo>
                    <a:cubicBezTo>
                      <a:pt x="69144" y="-30"/>
                      <a:pt x="89180" y="20005"/>
                      <a:pt x="89180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24AF7395-EFD6-5BDB-66AB-A2EF994F6051}"/>
                  </a:ext>
                </a:extLst>
              </p:cNvPr>
              <p:cNvSpPr/>
              <p:nvPr/>
            </p:nvSpPr>
            <p:spPr>
              <a:xfrm>
                <a:off x="745141" y="1720870"/>
                <a:ext cx="89506" cy="89506"/>
              </a:xfrm>
              <a:custGeom>
                <a:avLst/>
                <a:gdLst>
                  <a:gd name="connsiteX0" fmla="*/ 89187 w 89506"/>
                  <a:gd name="connsiteY0" fmla="*/ 44720 h 89506"/>
                  <a:gd name="connsiteX1" fmla="*/ 76083 w 89506"/>
                  <a:gd name="connsiteY1" fmla="*/ 76366 h 89506"/>
                  <a:gd name="connsiteX2" fmla="*/ 44442 w 89506"/>
                  <a:gd name="connsiteY2" fmla="*/ 89470 h 89506"/>
                  <a:gd name="connsiteX3" fmla="*/ 44437 w 89506"/>
                  <a:gd name="connsiteY3" fmla="*/ 89470 h 89506"/>
                  <a:gd name="connsiteX4" fmla="*/ 12796 w 89506"/>
                  <a:gd name="connsiteY4" fmla="*/ 76372 h 89506"/>
                  <a:gd name="connsiteX5" fmla="*/ 12791 w 89506"/>
                  <a:gd name="connsiteY5" fmla="*/ 76366 h 89506"/>
                  <a:gd name="connsiteX6" fmla="*/ -319 w 89506"/>
                  <a:gd name="connsiteY6" fmla="*/ 44720 h 89506"/>
                  <a:gd name="connsiteX7" fmla="*/ -319 w 89506"/>
                  <a:gd name="connsiteY7" fmla="*/ 44720 h 89506"/>
                  <a:gd name="connsiteX8" fmla="*/ 44437 w 89506"/>
                  <a:gd name="connsiteY8" fmla="*/ -36 h 89506"/>
                  <a:gd name="connsiteX9" fmla="*/ 44437 w 89506"/>
                  <a:gd name="connsiteY9" fmla="*/ -36 h 89506"/>
                  <a:gd name="connsiteX10" fmla="*/ 89187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720"/>
                    </a:moveTo>
                    <a:cubicBezTo>
                      <a:pt x="89187" y="57077"/>
                      <a:pt x="84177" y="68266"/>
                      <a:pt x="76083" y="76366"/>
                    </a:cubicBezTo>
                    <a:cubicBezTo>
                      <a:pt x="67983" y="84460"/>
                      <a:pt x="56800" y="89470"/>
                      <a:pt x="44442" y="89470"/>
                    </a:cubicBezTo>
                    <a:lnTo>
                      <a:pt x="44437" y="89470"/>
                    </a:lnTo>
                    <a:cubicBezTo>
                      <a:pt x="32569" y="89470"/>
                      <a:pt x="21187" y="84756"/>
                      <a:pt x="12796" y="76372"/>
                    </a:cubicBezTo>
                    <a:lnTo>
                      <a:pt x="12791" y="76366"/>
                    </a:lnTo>
                    <a:cubicBezTo>
                      <a:pt x="4400" y="67970"/>
                      <a:pt x="-319" y="56587"/>
                      <a:pt x="-319" y="44720"/>
                    </a:cubicBezTo>
                    <a:lnTo>
                      <a:pt x="-319" y="44720"/>
                    </a:lnTo>
                    <a:cubicBezTo>
                      <a:pt x="-319" y="20005"/>
                      <a:pt x="19722" y="-36"/>
                      <a:pt x="44437" y="-36"/>
                    </a:cubicBezTo>
                    <a:lnTo>
                      <a:pt x="44437" y="-36"/>
                    </a:lnTo>
                    <a:cubicBezTo>
                      <a:pt x="69152" y="-36"/>
                      <a:pt x="89187" y="20005"/>
                      <a:pt x="89187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20" name="图形 214">
              <a:extLst>
                <a:ext uri="{FF2B5EF4-FFF2-40B4-BE49-F238E27FC236}">
                  <a16:creationId xmlns:a16="http://schemas.microsoft.com/office/drawing/2014/main" id="{08E48880-DFE0-6BB6-71DE-090EC5F6E7A5}"/>
                </a:ext>
              </a:extLst>
            </p:cNvPr>
            <p:cNvGrpSpPr/>
            <p:nvPr/>
          </p:nvGrpSpPr>
          <p:grpSpPr>
            <a:xfrm>
              <a:off x="745141" y="1871681"/>
              <a:ext cx="1693250" cy="89506"/>
              <a:chOff x="745141" y="1871681"/>
              <a:chExt cx="1693250" cy="89506"/>
            </a:xfrm>
            <a:solidFill>
              <a:srgbClr val="FFCC00"/>
            </a:solidFill>
          </p:grpSpPr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8F1A30C4-0A8C-7EEE-9D87-779F527E191F}"/>
                  </a:ext>
                </a:extLst>
              </p:cNvPr>
              <p:cNvSpPr/>
              <p:nvPr/>
            </p:nvSpPr>
            <p:spPr>
              <a:xfrm>
                <a:off x="2348892" y="1871681"/>
                <a:ext cx="89500" cy="89506"/>
              </a:xfrm>
              <a:custGeom>
                <a:avLst/>
                <a:gdLst>
                  <a:gd name="connsiteX0" fmla="*/ 89167 w 89500"/>
                  <a:gd name="connsiteY0" fmla="*/ 44745 h 89506"/>
                  <a:gd name="connsiteX1" fmla="*/ 76063 w 89500"/>
                  <a:gd name="connsiteY1" fmla="*/ 76391 h 89506"/>
                  <a:gd name="connsiteX2" fmla="*/ 44417 w 89500"/>
                  <a:gd name="connsiteY2" fmla="*/ 89495 h 89506"/>
                  <a:gd name="connsiteX3" fmla="*/ 44406 w 89500"/>
                  <a:gd name="connsiteY3" fmla="*/ 89495 h 89506"/>
                  <a:gd name="connsiteX4" fmla="*/ 12771 w 89500"/>
                  <a:gd name="connsiteY4" fmla="*/ 76391 h 89506"/>
                  <a:gd name="connsiteX5" fmla="*/ 12765 w 89500"/>
                  <a:gd name="connsiteY5" fmla="*/ 76386 h 89506"/>
                  <a:gd name="connsiteX6" fmla="*/ -333 w 89500"/>
                  <a:gd name="connsiteY6" fmla="*/ 44745 h 89506"/>
                  <a:gd name="connsiteX7" fmla="*/ -333 w 89500"/>
                  <a:gd name="connsiteY7" fmla="*/ 44734 h 89506"/>
                  <a:gd name="connsiteX8" fmla="*/ 44417 w 89500"/>
                  <a:gd name="connsiteY8" fmla="*/ -11 h 89506"/>
                  <a:gd name="connsiteX9" fmla="*/ 44423 w 89500"/>
                  <a:gd name="connsiteY9" fmla="*/ -11 h 89506"/>
                  <a:gd name="connsiteX10" fmla="*/ 89167 w 89500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745"/>
                    </a:moveTo>
                    <a:cubicBezTo>
                      <a:pt x="89167" y="56612"/>
                      <a:pt x="84454" y="67995"/>
                      <a:pt x="76063" y="76391"/>
                    </a:cubicBezTo>
                    <a:cubicBezTo>
                      <a:pt x="67667" y="84782"/>
                      <a:pt x="56284" y="89495"/>
                      <a:pt x="44417" y="89495"/>
                    </a:cubicBezTo>
                    <a:lnTo>
                      <a:pt x="44406" y="89495"/>
                    </a:lnTo>
                    <a:cubicBezTo>
                      <a:pt x="32544" y="89495"/>
                      <a:pt x="21161" y="84782"/>
                      <a:pt x="12771" y="76391"/>
                    </a:cubicBezTo>
                    <a:lnTo>
                      <a:pt x="12765" y="76386"/>
                    </a:lnTo>
                    <a:cubicBezTo>
                      <a:pt x="4375" y="67989"/>
                      <a:pt x="-339" y="56612"/>
                      <a:pt x="-333" y="44745"/>
                    </a:cubicBezTo>
                    <a:lnTo>
                      <a:pt x="-333" y="44734"/>
                    </a:lnTo>
                    <a:cubicBezTo>
                      <a:pt x="-333" y="20024"/>
                      <a:pt x="19702" y="-11"/>
                      <a:pt x="44417" y="-11"/>
                    </a:cubicBezTo>
                    <a:lnTo>
                      <a:pt x="44423" y="-11"/>
                    </a:lnTo>
                    <a:cubicBezTo>
                      <a:pt x="69138" y="-5"/>
                      <a:pt x="89167" y="20030"/>
                      <a:pt x="89167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86D5A4F4-30DE-74B9-7A4F-8E4A9E028BAF}"/>
                  </a:ext>
                </a:extLst>
              </p:cNvPr>
              <p:cNvSpPr/>
              <p:nvPr/>
            </p:nvSpPr>
            <p:spPr>
              <a:xfrm>
                <a:off x="2148418" y="1871681"/>
                <a:ext cx="89506" cy="89506"/>
              </a:xfrm>
              <a:custGeom>
                <a:avLst/>
                <a:gdLst>
                  <a:gd name="connsiteX0" fmla="*/ 89175 w 89506"/>
                  <a:gd name="connsiteY0" fmla="*/ 44745 h 89506"/>
                  <a:gd name="connsiteX1" fmla="*/ 76071 w 89506"/>
                  <a:gd name="connsiteY1" fmla="*/ 76391 h 89506"/>
                  <a:gd name="connsiteX2" fmla="*/ 44424 w 89506"/>
                  <a:gd name="connsiteY2" fmla="*/ 89495 h 89506"/>
                  <a:gd name="connsiteX3" fmla="*/ 44413 w 89506"/>
                  <a:gd name="connsiteY3" fmla="*/ 89495 h 89506"/>
                  <a:gd name="connsiteX4" fmla="*/ 12778 w 89506"/>
                  <a:gd name="connsiteY4" fmla="*/ 76391 h 89506"/>
                  <a:gd name="connsiteX5" fmla="*/ 12773 w 89506"/>
                  <a:gd name="connsiteY5" fmla="*/ 76386 h 89506"/>
                  <a:gd name="connsiteX6" fmla="*/ -332 w 89506"/>
                  <a:gd name="connsiteY6" fmla="*/ 44745 h 89506"/>
                  <a:gd name="connsiteX7" fmla="*/ -332 w 89506"/>
                  <a:gd name="connsiteY7" fmla="*/ 44734 h 89506"/>
                  <a:gd name="connsiteX8" fmla="*/ 44424 w 89506"/>
                  <a:gd name="connsiteY8" fmla="*/ -11 h 89506"/>
                  <a:gd name="connsiteX9" fmla="*/ 44424 w 89506"/>
                  <a:gd name="connsiteY9" fmla="*/ -11 h 89506"/>
                  <a:gd name="connsiteX10" fmla="*/ 89175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745"/>
                    </a:moveTo>
                    <a:cubicBezTo>
                      <a:pt x="89175" y="56675"/>
                      <a:pt x="84427" y="68035"/>
                      <a:pt x="76071" y="76391"/>
                    </a:cubicBezTo>
                    <a:cubicBezTo>
                      <a:pt x="67714" y="84747"/>
                      <a:pt x="56355" y="89495"/>
                      <a:pt x="44424" y="89495"/>
                    </a:cubicBezTo>
                    <a:lnTo>
                      <a:pt x="44413" y="89495"/>
                    </a:lnTo>
                    <a:cubicBezTo>
                      <a:pt x="32551" y="89495"/>
                      <a:pt x="21169" y="84782"/>
                      <a:pt x="12778" y="76391"/>
                    </a:cubicBezTo>
                    <a:lnTo>
                      <a:pt x="12773" y="76386"/>
                    </a:lnTo>
                    <a:cubicBezTo>
                      <a:pt x="4382" y="67989"/>
                      <a:pt x="-332" y="56612"/>
                      <a:pt x="-332" y="44745"/>
                    </a:cubicBezTo>
                    <a:lnTo>
                      <a:pt x="-332" y="44734"/>
                    </a:lnTo>
                    <a:cubicBezTo>
                      <a:pt x="-326" y="20024"/>
                      <a:pt x="19709" y="-11"/>
                      <a:pt x="44424" y="-11"/>
                    </a:cubicBezTo>
                    <a:lnTo>
                      <a:pt x="44424" y="-11"/>
                    </a:lnTo>
                    <a:cubicBezTo>
                      <a:pt x="69139" y="-5"/>
                      <a:pt x="89175" y="20030"/>
                      <a:pt x="89175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7E286626-49A8-AD7F-EB6C-1DAAB918D290}"/>
                  </a:ext>
                </a:extLst>
              </p:cNvPr>
              <p:cNvSpPr/>
              <p:nvPr/>
            </p:nvSpPr>
            <p:spPr>
              <a:xfrm>
                <a:off x="1947951" y="1871681"/>
                <a:ext cx="89506" cy="89506"/>
              </a:xfrm>
              <a:custGeom>
                <a:avLst/>
                <a:gdLst>
                  <a:gd name="connsiteX0" fmla="*/ 89177 w 89506"/>
                  <a:gd name="connsiteY0" fmla="*/ 44745 h 89506"/>
                  <a:gd name="connsiteX1" fmla="*/ 76067 w 89506"/>
                  <a:gd name="connsiteY1" fmla="*/ 76391 h 89506"/>
                  <a:gd name="connsiteX2" fmla="*/ 44426 w 89506"/>
                  <a:gd name="connsiteY2" fmla="*/ 89495 h 89506"/>
                  <a:gd name="connsiteX3" fmla="*/ 44415 w 89506"/>
                  <a:gd name="connsiteY3" fmla="*/ 89495 h 89506"/>
                  <a:gd name="connsiteX4" fmla="*/ 12780 w 89506"/>
                  <a:gd name="connsiteY4" fmla="*/ 76391 h 89506"/>
                  <a:gd name="connsiteX5" fmla="*/ 12774 w 89506"/>
                  <a:gd name="connsiteY5" fmla="*/ 76386 h 89506"/>
                  <a:gd name="connsiteX6" fmla="*/ -330 w 89506"/>
                  <a:gd name="connsiteY6" fmla="*/ 44745 h 89506"/>
                  <a:gd name="connsiteX7" fmla="*/ -330 w 89506"/>
                  <a:gd name="connsiteY7" fmla="*/ 44739 h 89506"/>
                  <a:gd name="connsiteX8" fmla="*/ 44426 w 89506"/>
                  <a:gd name="connsiteY8" fmla="*/ -11 h 89506"/>
                  <a:gd name="connsiteX9" fmla="*/ 44426 w 89506"/>
                  <a:gd name="connsiteY9" fmla="*/ -11 h 89506"/>
                  <a:gd name="connsiteX10" fmla="*/ 89177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745"/>
                    </a:moveTo>
                    <a:cubicBezTo>
                      <a:pt x="89177" y="56738"/>
                      <a:pt x="84388" y="68069"/>
                      <a:pt x="76067" y="76391"/>
                    </a:cubicBezTo>
                    <a:cubicBezTo>
                      <a:pt x="67750" y="84708"/>
                      <a:pt x="56419" y="89495"/>
                      <a:pt x="44426" y="89495"/>
                    </a:cubicBezTo>
                    <a:lnTo>
                      <a:pt x="44415" y="89495"/>
                    </a:lnTo>
                    <a:cubicBezTo>
                      <a:pt x="32553" y="89495"/>
                      <a:pt x="21170" y="84782"/>
                      <a:pt x="12780" y="76391"/>
                    </a:cubicBezTo>
                    <a:lnTo>
                      <a:pt x="12774" y="76386"/>
                    </a:lnTo>
                    <a:cubicBezTo>
                      <a:pt x="4384" y="67989"/>
                      <a:pt x="-330" y="56612"/>
                      <a:pt x="-330" y="44745"/>
                    </a:cubicBezTo>
                    <a:lnTo>
                      <a:pt x="-330" y="44739"/>
                    </a:lnTo>
                    <a:cubicBezTo>
                      <a:pt x="-324" y="20024"/>
                      <a:pt x="19711" y="-11"/>
                      <a:pt x="44426" y="-11"/>
                    </a:cubicBezTo>
                    <a:lnTo>
                      <a:pt x="44426" y="-11"/>
                    </a:lnTo>
                    <a:cubicBezTo>
                      <a:pt x="69141" y="-5"/>
                      <a:pt x="89177" y="20030"/>
                      <a:pt x="89177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B37A1A46-0214-C165-1234-6832AC5A281C}"/>
                  </a:ext>
                </a:extLst>
              </p:cNvPr>
              <p:cNvSpPr/>
              <p:nvPr/>
            </p:nvSpPr>
            <p:spPr>
              <a:xfrm>
                <a:off x="1747484" y="1871681"/>
                <a:ext cx="89506" cy="89506"/>
              </a:xfrm>
              <a:custGeom>
                <a:avLst/>
                <a:gdLst>
                  <a:gd name="connsiteX0" fmla="*/ 89178 w 89506"/>
                  <a:gd name="connsiteY0" fmla="*/ 44745 h 89506"/>
                  <a:gd name="connsiteX1" fmla="*/ 76068 w 89506"/>
                  <a:gd name="connsiteY1" fmla="*/ 76391 h 89506"/>
                  <a:gd name="connsiteX2" fmla="*/ 44428 w 89506"/>
                  <a:gd name="connsiteY2" fmla="*/ 89495 h 89506"/>
                  <a:gd name="connsiteX3" fmla="*/ 44422 w 89506"/>
                  <a:gd name="connsiteY3" fmla="*/ 89495 h 89506"/>
                  <a:gd name="connsiteX4" fmla="*/ 12782 w 89506"/>
                  <a:gd name="connsiteY4" fmla="*/ 76391 h 89506"/>
                  <a:gd name="connsiteX5" fmla="*/ 12776 w 89506"/>
                  <a:gd name="connsiteY5" fmla="*/ 76386 h 89506"/>
                  <a:gd name="connsiteX6" fmla="*/ -328 w 89506"/>
                  <a:gd name="connsiteY6" fmla="*/ 44745 h 89506"/>
                  <a:gd name="connsiteX7" fmla="*/ -328 w 89506"/>
                  <a:gd name="connsiteY7" fmla="*/ 44739 h 89506"/>
                  <a:gd name="connsiteX8" fmla="*/ 44428 w 89506"/>
                  <a:gd name="connsiteY8" fmla="*/ -11 h 89506"/>
                  <a:gd name="connsiteX9" fmla="*/ 44428 w 89506"/>
                  <a:gd name="connsiteY9" fmla="*/ -11 h 89506"/>
                  <a:gd name="connsiteX10" fmla="*/ 89178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745"/>
                    </a:moveTo>
                    <a:cubicBezTo>
                      <a:pt x="89178" y="56795"/>
                      <a:pt x="84350" y="68109"/>
                      <a:pt x="76068" y="76391"/>
                    </a:cubicBezTo>
                    <a:cubicBezTo>
                      <a:pt x="67786" y="84673"/>
                      <a:pt x="56478" y="89495"/>
                      <a:pt x="44428" y="89495"/>
                    </a:cubicBezTo>
                    <a:lnTo>
                      <a:pt x="44422" y="89495"/>
                    </a:lnTo>
                    <a:cubicBezTo>
                      <a:pt x="32555" y="89495"/>
                      <a:pt x="21172" y="84782"/>
                      <a:pt x="12782" y="76391"/>
                    </a:cubicBezTo>
                    <a:lnTo>
                      <a:pt x="12776" y="76386"/>
                    </a:lnTo>
                    <a:cubicBezTo>
                      <a:pt x="4386" y="67995"/>
                      <a:pt x="-328" y="56612"/>
                      <a:pt x="-328" y="44745"/>
                    </a:cubicBezTo>
                    <a:lnTo>
                      <a:pt x="-328" y="44739"/>
                    </a:lnTo>
                    <a:cubicBezTo>
                      <a:pt x="-322" y="20024"/>
                      <a:pt x="19713" y="-11"/>
                      <a:pt x="44428" y="-11"/>
                    </a:cubicBezTo>
                    <a:lnTo>
                      <a:pt x="44428" y="-11"/>
                    </a:lnTo>
                    <a:cubicBezTo>
                      <a:pt x="69143" y="-5"/>
                      <a:pt x="89178" y="20030"/>
                      <a:pt x="89178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E3443B7E-4802-90C2-EB24-D0783E9BD0C3}"/>
                  </a:ext>
                </a:extLst>
              </p:cNvPr>
              <p:cNvSpPr/>
              <p:nvPr/>
            </p:nvSpPr>
            <p:spPr>
              <a:xfrm>
                <a:off x="1547016" y="1871681"/>
                <a:ext cx="89506" cy="89506"/>
              </a:xfrm>
              <a:custGeom>
                <a:avLst/>
                <a:gdLst>
                  <a:gd name="connsiteX0" fmla="*/ 89180 w 89506"/>
                  <a:gd name="connsiteY0" fmla="*/ 44745 h 89506"/>
                  <a:gd name="connsiteX1" fmla="*/ 76070 w 89506"/>
                  <a:gd name="connsiteY1" fmla="*/ 76391 h 89506"/>
                  <a:gd name="connsiteX2" fmla="*/ 44430 w 89506"/>
                  <a:gd name="connsiteY2" fmla="*/ 89495 h 89506"/>
                  <a:gd name="connsiteX3" fmla="*/ 44424 w 89506"/>
                  <a:gd name="connsiteY3" fmla="*/ 89495 h 89506"/>
                  <a:gd name="connsiteX4" fmla="*/ 12784 w 89506"/>
                  <a:gd name="connsiteY4" fmla="*/ 76391 h 89506"/>
                  <a:gd name="connsiteX5" fmla="*/ 12778 w 89506"/>
                  <a:gd name="connsiteY5" fmla="*/ 76386 h 89506"/>
                  <a:gd name="connsiteX6" fmla="*/ -326 w 89506"/>
                  <a:gd name="connsiteY6" fmla="*/ 44745 h 89506"/>
                  <a:gd name="connsiteX7" fmla="*/ -326 w 89506"/>
                  <a:gd name="connsiteY7" fmla="*/ 44739 h 89506"/>
                  <a:gd name="connsiteX8" fmla="*/ 44424 w 89506"/>
                  <a:gd name="connsiteY8" fmla="*/ -11 h 89506"/>
                  <a:gd name="connsiteX9" fmla="*/ 44430 w 89506"/>
                  <a:gd name="connsiteY9" fmla="*/ -11 h 89506"/>
                  <a:gd name="connsiteX10" fmla="*/ 89180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745"/>
                    </a:moveTo>
                    <a:cubicBezTo>
                      <a:pt x="89180" y="56857"/>
                      <a:pt x="84318" y="68143"/>
                      <a:pt x="76070" y="76391"/>
                    </a:cubicBezTo>
                    <a:cubicBezTo>
                      <a:pt x="67828" y="84633"/>
                      <a:pt x="56542" y="89495"/>
                      <a:pt x="44430" y="89495"/>
                    </a:cubicBezTo>
                    <a:lnTo>
                      <a:pt x="44424" y="89495"/>
                    </a:lnTo>
                    <a:cubicBezTo>
                      <a:pt x="32557" y="89495"/>
                      <a:pt x="21174" y="84782"/>
                      <a:pt x="12784" y="76391"/>
                    </a:cubicBezTo>
                    <a:lnTo>
                      <a:pt x="12778" y="76386"/>
                    </a:lnTo>
                    <a:cubicBezTo>
                      <a:pt x="4388" y="67995"/>
                      <a:pt x="-326" y="56612"/>
                      <a:pt x="-326" y="44745"/>
                    </a:cubicBezTo>
                    <a:lnTo>
                      <a:pt x="-326" y="44739"/>
                    </a:lnTo>
                    <a:cubicBezTo>
                      <a:pt x="-326" y="20024"/>
                      <a:pt x="19709" y="-11"/>
                      <a:pt x="44424" y="-11"/>
                    </a:cubicBezTo>
                    <a:lnTo>
                      <a:pt x="44430" y="-11"/>
                    </a:lnTo>
                    <a:cubicBezTo>
                      <a:pt x="69145" y="-5"/>
                      <a:pt x="89180" y="20030"/>
                      <a:pt x="89180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767E0578-D1D9-C236-F58E-5E00B9CDF869}"/>
                  </a:ext>
                </a:extLst>
              </p:cNvPr>
              <p:cNvSpPr/>
              <p:nvPr/>
            </p:nvSpPr>
            <p:spPr>
              <a:xfrm>
                <a:off x="1346549" y="1871681"/>
                <a:ext cx="89506" cy="89506"/>
              </a:xfrm>
              <a:custGeom>
                <a:avLst/>
                <a:gdLst>
                  <a:gd name="connsiteX0" fmla="*/ 89182 w 89506"/>
                  <a:gd name="connsiteY0" fmla="*/ 44745 h 89506"/>
                  <a:gd name="connsiteX1" fmla="*/ 76072 w 89506"/>
                  <a:gd name="connsiteY1" fmla="*/ 76391 h 89506"/>
                  <a:gd name="connsiteX2" fmla="*/ 44431 w 89506"/>
                  <a:gd name="connsiteY2" fmla="*/ 89495 h 89506"/>
                  <a:gd name="connsiteX3" fmla="*/ 44426 w 89506"/>
                  <a:gd name="connsiteY3" fmla="*/ 89495 h 89506"/>
                  <a:gd name="connsiteX4" fmla="*/ 12785 w 89506"/>
                  <a:gd name="connsiteY4" fmla="*/ 76391 h 89506"/>
                  <a:gd name="connsiteX5" fmla="*/ 12780 w 89506"/>
                  <a:gd name="connsiteY5" fmla="*/ 76386 h 89506"/>
                  <a:gd name="connsiteX6" fmla="*/ -325 w 89506"/>
                  <a:gd name="connsiteY6" fmla="*/ 44745 h 89506"/>
                  <a:gd name="connsiteX7" fmla="*/ -325 w 89506"/>
                  <a:gd name="connsiteY7" fmla="*/ 44739 h 89506"/>
                  <a:gd name="connsiteX8" fmla="*/ 44426 w 89506"/>
                  <a:gd name="connsiteY8" fmla="*/ -11 h 89506"/>
                  <a:gd name="connsiteX9" fmla="*/ 44431 w 89506"/>
                  <a:gd name="connsiteY9" fmla="*/ -11 h 89506"/>
                  <a:gd name="connsiteX10" fmla="*/ 89182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745"/>
                    </a:moveTo>
                    <a:cubicBezTo>
                      <a:pt x="89182" y="56920"/>
                      <a:pt x="84280" y="68178"/>
                      <a:pt x="76072" y="76391"/>
                    </a:cubicBezTo>
                    <a:cubicBezTo>
                      <a:pt x="67864" y="84599"/>
                      <a:pt x="56606" y="89495"/>
                      <a:pt x="44431" y="89495"/>
                    </a:cubicBezTo>
                    <a:lnTo>
                      <a:pt x="44426" y="89495"/>
                    </a:lnTo>
                    <a:cubicBezTo>
                      <a:pt x="32558" y="89495"/>
                      <a:pt x="21176" y="84782"/>
                      <a:pt x="12785" y="76391"/>
                    </a:cubicBezTo>
                    <a:lnTo>
                      <a:pt x="12780" y="76386"/>
                    </a:lnTo>
                    <a:cubicBezTo>
                      <a:pt x="4390" y="67995"/>
                      <a:pt x="-325" y="56612"/>
                      <a:pt x="-325" y="44745"/>
                    </a:cubicBezTo>
                    <a:lnTo>
                      <a:pt x="-325" y="44739"/>
                    </a:lnTo>
                    <a:cubicBezTo>
                      <a:pt x="-325" y="20024"/>
                      <a:pt x="19711" y="-11"/>
                      <a:pt x="44426" y="-11"/>
                    </a:cubicBezTo>
                    <a:lnTo>
                      <a:pt x="44431" y="-11"/>
                    </a:lnTo>
                    <a:cubicBezTo>
                      <a:pt x="69146" y="-5"/>
                      <a:pt x="89182" y="20030"/>
                      <a:pt x="89182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EB0B38CE-E0F9-0471-4FB7-2EFF7337FF9F}"/>
                  </a:ext>
                </a:extLst>
              </p:cNvPr>
              <p:cNvSpPr/>
              <p:nvPr/>
            </p:nvSpPr>
            <p:spPr>
              <a:xfrm>
                <a:off x="1146082" y="1871681"/>
                <a:ext cx="89506" cy="89506"/>
              </a:xfrm>
              <a:custGeom>
                <a:avLst/>
                <a:gdLst>
                  <a:gd name="connsiteX0" fmla="*/ 89184 w 89506"/>
                  <a:gd name="connsiteY0" fmla="*/ 44745 h 89506"/>
                  <a:gd name="connsiteX1" fmla="*/ 76074 w 89506"/>
                  <a:gd name="connsiteY1" fmla="*/ 76391 h 89506"/>
                  <a:gd name="connsiteX2" fmla="*/ 44433 w 89506"/>
                  <a:gd name="connsiteY2" fmla="*/ 89495 h 89506"/>
                  <a:gd name="connsiteX3" fmla="*/ 44428 w 89506"/>
                  <a:gd name="connsiteY3" fmla="*/ 89495 h 89506"/>
                  <a:gd name="connsiteX4" fmla="*/ 12787 w 89506"/>
                  <a:gd name="connsiteY4" fmla="*/ 76391 h 89506"/>
                  <a:gd name="connsiteX5" fmla="*/ 12782 w 89506"/>
                  <a:gd name="connsiteY5" fmla="*/ 76386 h 89506"/>
                  <a:gd name="connsiteX6" fmla="*/ -323 w 89506"/>
                  <a:gd name="connsiteY6" fmla="*/ 44745 h 89506"/>
                  <a:gd name="connsiteX7" fmla="*/ -323 w 89506"/>
                  <a:gd name="connsiteY7" fmla="*/ 44739 h 89506"/>
                  <a:gd name="connsiteX8" fmla="*/ 44428 w 89506"/>
                  <a:gd name="connsiteY8" fmla="*/ -11 h 89506"/>
                  <a:gd name="connsiteX9" fmla="*/ 44428 w 89506"/>
                  <a:gd name="connsiteY9" fmla="*/ -11 h 89506"/>
                  <a:gd name="connsiteX10" fmla="*/ 89184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745"/>
                    </a:moveTo>
                    <a:cubicBezTo>
                      <a:pt x="89184" y="56983"/>
                      <a:pt x="84247" y="68218"/>
                      <a:pt x="76074" y="76391"/>
                    </a:cubicBezTo>
                    <a:cubicBezTo>
                      <a:pt x="67900" y="84559"/>
                      <a:pt x="56665" y="89495"/>
                      <a:pt x="44433" y="89495"/>
                    </a:cubicBezTo>
                    <a:lnTo>
                      <a:pt x="44428" y="89495"/>
                    </a:lnTo>
                    <a:cubicBezTo>
                      <a:pt x="32560" y="89495"/>
                      <a:pt x="21177" y="84782"/>
                      <a:pt x="12787" y="76391"/>
                    </a:cubicBezTo>
                    <a:lnTo>
                      <a:pt x="12782" y="76386"/>
                    </a:lnTo>
                    <a:cubicBezTo>
                      <a:pt x="4391" y="67995"/>
                      <a:pt x="-323" y="56612"/>
                      <a:pt x="-323" y="44745"/>
                    </a:cubicBezTo>
                    <a:lnTo>
                      <a:pt x="-323" y="44739"/>
                    </a:lnTo>
                    <a:cubicBezTo>
                      <a:pt x="-323" y="20024"/>
                      <a:pt x="19713" y="-11"/>
                      <a:pt x="44428" y="-11"/>
                    </a:cubicBezTo>
                    <a:lnTo>
                      <a:pt x="44428" y="-11"/>
                    </a:lnTo>
                    <a:cubicBezTo>
                      <a:pt x="69143" y="-5"/>
                      <a:pt x="89184" y="20030"/>
                      <a:pt x="89184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DDD75E17-A3F5-8263-4201-0A57213B69F9}"/>
                  </a:ext>
                </a:extLst>
              </p:cNvPr>
              <p:cNvSpPr/>
              <p:nvPr/>
            </p:nvSpPr>
            <p:spPr>
              <a:xfrm>
                <a:off x="945614" y="1871681"/>
                <a:ext cx="89500" cy="89506"/>
              </a:xfrm>
              <a:custGeom>
                <a:avLst/>
                <a:gdLst>
                  <a:gd name="connsiteX0" fmla="*/ 89180 w 89500"/>
                  <a:gd name="connsiteY0" fmla="*/ 44745 h 89506"/>
                  <a:gd name="connsiteX1" fmla="*/ 76075 w 89500"/>
                  <a:gd name="connsiteY1" fmla="*/ 76391 h 89506"/>
                  <a:gd name="connsiteX2" fmla="*/ 44435 w 89500"/>
                  <a:gd name="connsiteY2" fmla="*/ 89495 h 89506"/>
                  <a:gd name="connsiteX3" fmla="*/ 44429 w 89500"/>
                  <a:gd name="connsiteY3" fmla="*/ 89495 h 89506"/>
                  <a:gd name="connsiteX4" fmla="*/ 12789 w 89500"/>
                  <a:gd name="connsiteY4" fmla="*/ 76397 h 89506"/>
                  <a:gd name="connsiteX5" fmla="*/ 12783 w 89500"/>
                  <a:gd name="connsiteY5" fmla="*/ 76391 h 89506"/>
                  <a:gd name="connsiteX6" fmla="*/ -321 w 89500"/>
                  <a:gd name="connsiteY6" fmla="*/ 44745 h 89506"/>
                  <a:gd name="connsiteX7" fmla="*/ -321 w 89500"/>
                  <a:gd name="connsiteY7" fmla="*/ 44745 h 89506"/>
                  <a:gd name="connsiteX8" fmla="*/ 44429 w 89500"/>
                  <a:gd name="connsiteY8" fmla="*/ -11 h 89506"/>
                  <a:gd name="connsiteX9" fmla="*/ 44429 w 89500"/>
                  <a:gd name="connsiteY9" fmla="*/ -11 h 89506"/>
                  <a:gd name="connsiteX10" fmla="*/ 89180 w 89500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745"/>
                    </a:moveTo>
                    <a:cubicBezTo>
                      <a:pt x="89180" y="57040"/>
                      <a:pt x="84209" y="68252"/>
                      <a:pt x="76075" y="76391"/>
                    </a:cubicBezTo>
                    <a:cubicBezTo>
                      <a:pt x="67942" y="84525"/>
                      <a:pt x="56730" y="89495"/>
                      <a:pt x="44435" y="89495"/>
                    </a:cubicBezTo>
                    <a:lnTo>
                      <a:pt x="44429" y="89495"/>
                    </a:lnTo>
                    <a:cubicBezTo>
                      <a:pt x="32562" y="89495"/>
                      <a:pt x="21179" y="84782"/>
                      <a:pt x="12789" y="76397"/>
                    </a:cubicBezTo>
                    <a:lnTo>
                      <a:pt x="12783" y="76391"/>
                    </a:lnTo>
                    <a:cubicBezTo>
                      <a:pt x="4393" y="67995"/>
                      <a:pt x="-321" y="56612"/>
                      <a:pt x="-321" y="44745"/>
                    </a:cubicBezTo>
                    <a:lnTo>
                      <a:pt x="-321" y="44745"/>
                    </a:lnTo>
                    <a:cubicBezTo>
                      <a:pt x="-321" y="20030"/>
                      <a:pt x="19714" y="-11"/>
                      <a:pt x="44429" y="-11"/>
                    </a:cubicBezTo>
                    <a:lnTo>
                      <a:pt x="44429" y="-11"/>
                    </a:lnTo>
                    <a:cubicBezTo>
                      <a:pt x="69144" y="-5"/>
                      <a:pt x="89180" y="20030"/>
                      <a:pt x="89180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9DC1A442-72F8-ADDD-98D2-784E2BAC67CB}"/>
                  </a:ext>
                </a:extLst>
              </p:cNvPr>
              <p:cNvSpPr/>
              <p:nvPr/>
            </p:nvSpPr>
            <p:spPr>
              <a:xfrm>
                <a:off x="745141" y="1871681"/>
                <a:ext cx="89506" cy="89506"/>
              </a:xfrm>
              <a:custGeom>
                <a:avLst/>
                <a:gdLst>
                  <a:gd name="connsiteX0" fmla="*/ 89187 w 89506"/>
                  <a:gd name="connsiteY0" fmla="*/ 44745 h 89506"/>
                  <a:gd name="connsiteX1" fmla="*/ 76083 w 89506"/>
                  <a:gd name="connsiteY1" fmla="*/ 76391 h 89506"/>
                  <a:gd name="connsiteX2" fmla="*/ 44442 w 89506"/>
                  <a:gd name="connsiteY2" fmla="*/ 89495 h 89506"/>
                  <a:gd name="connsiteX3" fmla="*/ 44437 w 89506"/>
                  <a:gd name="connsiteY3" fmla="*/ 89495 h 89506"/>
                  <a:gd name="connsiteX4" fmla="*/ 12796 w 89506"/>
                  <a:gd name="connsiteY4" fmla="*/ 76397 h 89506"/>
                  <a:gd name="connsiteX5" fmla="*/ 12791 w 89506"/>
                  <a:gd name="connsiteY5" fmla="*/ 76391 h 89506"/>
                  <a:gd name="connsiteX6" fmla="*/ -319 w 89506"/>
                  <a:gd name="connsiteY6" fmla="*/ 44745 h 89506"/>
                  <a:gd name="connsiteX7" fmla="*/ -319 w 89506"/>
                  <a:gd name="connsiteY7" fmla="*/ 44745 h 89506"/>
                  <a:gd name="connsiteX8" fmla="*/ 44437 w 89506"/>
                  <a:gd name="connsiteY8" fmla="*/ -11 h 89506"/>
                  <a:gd name="connsiteX9" fmla="*/ 44437 w 89506"/>
                  <a:gd name="connsiteY9" fmla="*/ -11 h 89506"/>
                  <a:gd name="connsiteX10" fmla="*/ 89187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745"/>
                    </a:moveTo>
                    <a:cubicBezTo>
                      <a:pt x="89187" y="57103"/>
                      <a:pt x="84177" y="68292"/>
                      <a:pt x="76083" y="76391"/>
                    </a:cubicBezTo>
                    <a:cubicBezTo>
                      <a:pt x="67983" y="84485"/>
                      <a:pt x="56800" y="89495"/>
                      <a:pt x="44442" y="89495"/>
                    </a:cubicBezTo>
                    <a:lnTo>
                      <a:pt x="44437" y="89495"/>
                    </a:lnTo>
                    <a:cubicBezTo>
                      <a:pt x="32569" y="89495"/>
                      <a:pt x="21187" y="84782"/>
                      <a:pt x="12796" y="76397"/>
                    </a:cubicBezTo>
                    <a:lnTo>
                      <a:pt x="12791" y="76391"/>
                    </a:lnTo>
                    <a:cubicBezTo>
                      <a:pt x="4400" y="67995"/>
                      <a:pt x="-319" y="56612"/>
                      <a:pt x="-319" y="44745"/>
                    </a:cubicBezTo>
                    <a:lnTo>
                      <a:pt x="-319" y="44745"/>
                    </a:lnTo>
                    <a:cubicBezTo>
                      <a:pt x="-319" y="20030"/>
                      <a:pt x="19722" y="-11"/>
                      <a:pt x="44437" y="-11"/>
                    </a:cubicBezTo>
                    <a:lnTo>
                      <a:pt x="44437" y="-11"/>
                    </a:lnTo>
                    <a:cubicBezTo>
                      <a:pt x="69152" y="-11"/>
                      <a:pt x="89187" y="20030"/>
                      <a:pt x="89187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30" name="图形 214">
              <a:extLst>
                <a:ext uri="{FF2B5EF4-FFF2-40B4-BE49-F238E27FC236}">
                  <a16:creationId xmlns:a16="http://schemas.microsoft.com/office/drawing/2014/main" id="{DE84A496-7DEF-28C7-9BD3-19E3C5C37CEA}"/>
                </a:ext>
              </a:extLst>
            </p:cNvPr>
            <p:cNvGrpSpPr/>
            <p:nvPr/>
          </p:nvGrpSpPr>
          <p:grpSpPr>
            <a:xfrm>
              <a:off x="745141" y="2022493"/>
              <a:ext cx="1693250" cy="89506"/>
              <a:chOff x="745141" y="2022493"/>
              <a:chExt cx="1693250" cy="89506"/>
            </a:xfrm>
            <a:solidFill>
              <a:srgbClr val="FFCC00"/>
            </a:solidFill>
          </p:grpSpPr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24684C21-5B7E-D10A-14BB-4B2A14076748}"/>
                  </a:ext>
                </a:extLst>
              </p:cNvPr>
              <p:cNvSpPr/>
              <p:nvPr/>
            </p:nvSpPr>
            <p:spPr>
              <a:xfrm>
                <a:off x="2348892" y="2022493"/>
                <a:ext cx="89500" cy="89506"/>
              </a:xfrm>
              <a:custGeom>
                <a:avLst/>
                <a:gdLst>
                  <a:gd name="connsiteX0" fmla="*/ 89167 w 89500"/>
                  <a:gd name="connsiteY0" fmla="*/ 44770 h 89506"/>
                  <a:gd name="connsiteX1" fmla="*/ 76063 w 89500"/>
                  <a:gd name="connsiteY1" fmla="*/ 76416 h 89506"/>
                  <a:gd name="connsiteX2" fmla="*/ 44417 w 89500"/>
                  <a:gd name="connsiteY2" fmla="*/ 89521 h 89506"/>
                  <a:gd name="connsiteX3" fmla="*/ 44406 w 89500"/>
                  <a:gd name="connsiteY3" fmla="*/ 89521 h 89506"/>
                  <a:gd name="connsiteX4" fmla="*/ 12771 w 89500"/>
                  <a:gd name="connsiteY4" fmla="*/ 76416 h 89506"/>
                  <a:gd name="connsiteX5" fmla="*/ 12765 w 89500"/>
                  <a:gd name="connsiteY5" fmla="*/ 76411 h 89506"/>
                  <a:gd name="connsiteX6" fmla="*/ -333 w 89500"/>
                  <a:gd name="connsiteY6" fmla="*/ 44770 h 89506"/>
                  <a:gd name="connsiteX7" fmla="*/ -333 w 89500"/>
                  <a:gd name="connsiteY7" fmla="*/ 44759 h 89506"/>
                  <a:gd name="connsiteX8" fmla="*/ 44417 w 89500"/>
                  <a:gd name="connsiteY8" fmla="*/ 14 h 89506"/>
                  <a:gd name="connsiteX9" fmla="*/ 44423 w 89500"/>
                  <a:gd name="connsiteY9" fmla="*/ 14 h 89506"/>
                  <a:gd name="connsiteX10" fmla="*/ 89167 w 89500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770"/>
                    </a:moveTo>
                    <a:cubicBezTo>
                      <a:pt x="89167" y="56637"/>
                      <a:pt x="84454" y="68020"/>
                      <a:pt x="76063" y="76416"/>
                    </a:cubicBezTo>
                    <a:cubicBezTo>
                      <a:pt x="67667" y="84807"/>
                      <a:pt x="56284" y="89521"/>
                      <a:pt x="44417" y="89521"/>
                    </a:cubicBezTo>
                    <a:lnTo>
                      <a:pt x="44406" y="89521"/>
                    </a:lnTo>
                    <a:cubicBezTo>
                      <a:pt x="32544" y="89521"/>
                      <a:pt x="21161" y="84807"/>
                      <a:pt x="12771" y="76416"/>
                    </a:cubicBezTo>
                    <a:lnTo>
                      <a:pt x="12765" y="76411"/>
                    </a:lnTo>
                    <a:cubicBezTo>
                      <a:pt x="4375" y="68015"/>
                      <a:pt x="-339" y="56637"/>
                      <a:pt x="-333" y="44770"/>
                    </a:cubicBezTo>
                    <a:lnTo>
                      <a:pt x="-333" y="44759"/>
                    </a:lnTo>
                    <a:cubicBezTo>
                      <a:pt x="-333" y="20050"/>
                      <a:pt x="19702" y="14"/>
                      <a:pt x="44417" y="14"/>
                    </a:cubicBezTo>
                    <a:lnTo>
                      <a:pt x="44423" y="14"/>
                    </a:lnTo>
                    <a:cubicBezTo>
                      <a:pt x="69138" y="20"/>
                      <a:pt x="89167" y="20055"/>
                      <a:pt x="89167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837C5FE0-88C8-CE91-9AA6-E4019DCC1977}"/>
                  </a:ext>
                </a:extLst>
              </p:cNvPr>
              <p:cNvSpPr/>
              <p:nvPr/>
            </p:nvSpPr>
            <p:spPr>
              <a:xfrm>
                <a:off x="2148418" y="2022493"/>
                <a:ext cx="89506" cy="89506"/>
              </a:xfrm>
              <a:custGeom>
                <a:avLst/>
                <a:gdLst>
                  <a:gd name="connsiteX0" fmla="*/ 89175 w 89506"/>
                  <a:gd name="connsiteY0" fmla="*/ 44770 h 89506"/>
                  <a:gd name="connsiteX1" fmla="*/ 76071 w 89506"/>
                  <a:gd name="connsiteY1" fmla="*/ 76416 h 89506"/>
                  <a:gd name="connsiteX2" fmla="*/ 44424 w 89506"/>
                  <a:gd name="connsiteY2" fmla="*/ 89521 h 89506"/>
                  <a:gd name="connsiteX3" fmla="*/ 44413 w 89506"/>
                  <a:gd name="connsiteY3" fmla="*/ 89521 h 89506"/>
                  <a:gd name="connsiteX4" fmla="*/ 12778 w 89506"/>
                  <a:gd name="connsiteY4" fmla="*/ 76416 h 89506"/>
                  <a:gd name="connsiteX5" fmla="*/ 12773 w 89506"/>
                  <a:gd name="connsiteY5" fmla="*/ 76411 h 89506"/>
                  <a:gd name="connsiteX6" fmla="*/ -332 w 89506"/>
                  <a:gd name="connsiteY6" fmla="*/ 44770 h 89506"/>
                  <a:gd name="connsiteX7" fmla="*/ -332 w 89506"/>
                  <a:gd name="connsiteY7" fmla="*/ 44759 h 89506"/>
                  <a:gd name="connsiteX8" fmla="*/ 44424 w 89506"/>
                  <a:gd name="connsiteY8" fmla="*/ 14 h 89506"/>
                  <a:gd name="connsiteX9" fmla="*/ 44424 w 89506"/>
                  <a:gd name="connsiteY9" fmla="*/ 14 h 89506"/>
                  <a:gd name="connsiteX10" fmla="*/ 89175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770"/>
                    </a:moveTo>
                    <a:cubicBezTo>
                      <a:pt x="89175" y="56700"/>
                      <a:pt x="84427" y="68060"/>
                      <a:pt x="76071" y="76416"/>
                    </a:cubicBezTo>
                    <a:cubicBezTo>
                      <a:pt x="67714" y="84772"/>
                      <a:pt x="56355" y="89521"/>
                      <a:pt x="44424" y="89521"/>
                    </a:cubicBezTo>
                    <a:lnTo>
                      <a:pt x="44413" y="89521"/>
                    </a:lnTo>
                    <a:cubicBezTo>
                      <a:pt x="32551" y="89521"/>
                      <a:pt x="21169" y="84807"/>
                      <a:pt x="12778" y="76416"/>
                    </a:cubicBezTo>
                    <a:lnTo>
                      <a:pt x="12773" y="76411"/>
                    </a:lnTo>
                    <a:cubicBezTo>
                      <a:pt x="4382" y="68015"/>
                      <a:pt x="-332" y="56637"/>
                      <a:pt x="-332" y="44770"/>
                    </a:cubicBezTo>
                    <a:lnTo>
                      <a:pt x="-332" y="44759"/>
                    </a:lnTo>
                    <a:cubicBezTo>
                      <a:pt x="-326" y="20050"/>
                      <a:pt x="19709" y="14"/>
                      <a:pt x="44424" y="14"/>
                    </a:cubicBezTo>
                    <a:lnTo>
                      <a:pt x="44424" y="14"/>
                    </a:lnTo>
                    <a:cubicBezTo>
                      <a:pt x="69139" y="20"/>
                      <a:pt x="89175" y="20055"/>
                      <a:pt x="89175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25C8B082-738F-B07E-E8D3-E6E508D0CA4B}"/>
                  </a:ext>
                </a:extLst>
              </p:cNvPr>
              <p:cNvSpPr/>
              <p:nvPr/>
            </p:nvSpPr>
            <p:spPr>
              <a:xfrm>
                <a:off x="1947951" y="2022493"/>
                <a:ext cx="89506" cy="89506"/>
              </a:xfrm>
              <a:custGeom>
                <a:avLst/>
                <a:gdLst>
                  <a:gd name="connsiteX0" fmla="*/ 89177 w 89506"/>
                  <a:gd name="connsiteY0" fmla="*/ 44770 h 89506"/>
                  <a:gd name="connsiteX1" fmla="*/ 76067 w 89506"/>
                  <a:gd name="connsiteY1" fmla="*/ 76416 h 89506"/>
                  <a:gd name="connsiteX2" fmla="*/ 44426 w 89506"/>
                  <a:gd name="connsiteY2" fmla="*/ 89521 h 89506"/>
                  <a:gd name="connsiteX3" fmla="*/ 44415 w 89506"/>
                  <a:gd name="connsiteY3" fmla="*/ 89521 h 89506"/>
                  <a:gd name="connsiteX4" fmla="*/ 12780 w 89506"/>
                  <a:gd name="connsiteY4" fmla="*/ 76416 h 89506"/>
                  <a:gd name="connsiteX5" fmla="*/ 12774 w 89506"/>
                  <a:gd name="connsiteY5" fmla="*/ 76411 h 89506"/>
                  <a:gd name="connsiteX6" fmla="*/ -330 w 89506"/>
                  <a:gd name="connsiteY6" fmla="*/ 44770 h 89506"/>
                  <a:gd name="connsiteX7" fmla="*/ -330 w 89506"/>
                  <a:gd name="connsiteY7" fmla="*/ 44765 h 89506"/>
                  <a:gd name="connsiteX8" fmla="*/ 44426 w 89506"/>
                  <a:gd name="connsiteY8" fmla="*/ 14 h 89506"/>
                  <a:gd name="connsiteX9" fmla="*/ 44426 w 89506"/>
                  <a:gd name="connsiteY9" fmla="*/ 14 h 89506"/>
                  <a:gd name="connsiteX10" fmla="*/ 89177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770"/>
                    </a:moveTo>
                    <a:cubicBezTo>
                      <a:pt x="89177" y="56763"/>
                      <a:pt x="84388" y="68094"/>
                      <a:pt x="76067" y="76416"/>
                    </a:cubicBezTo>
                    <a:cubicBezTo>
                      <a:pt x="67750" y="84733"/>
                      <a:pt x="56419" y="89521"/>
                      <a:pt x="44426" y="89521"/>
                    </a:cubicBezTo>
                    <a:lnTo>
                      <a:pt x="44415" y="89521"/>
                    </a:lnTo>
                    <a:cubicBezTo>
                      <a:pt x="32553" y="89521"/>
                      <a:pt x="21170" y="84807"/>
                      <a:pt x="12780" y="76416"/>
                    </a:cubicBezTo>
                    <a:lnTo>
                      <a:pt x="12774" y="76411"/>
                    </a:lnTo>
                    <a:cubicBezTo>
                      <a:pt x="4384" y="68015"/>
                      <a:pt x="-330" y="56637"/>
                      <a:pt x="-330" y="44770"/>
                    </a:cubicBezTo>
                    <a:lnTo>
                      <a:pt x="-330" y="44765"/>
                    </a:lnTo>
                    <a:cubicBezTo>
                      <a:pt x="-324" y="20050"/>
                      <a:pt x="19711" y="14"/>
                      <a:pt x="44426" y="14"/>
                    </a:cubicBezTo>
                    <a:lnTo>
                      <a:pt x="44426" y="14"/>
                    </a:lnTo>
                    <a:cubicBezTo>
                      <a:pt x="69141" y="20"/>
                      <a:pt x="89177" y="20055"/>
                      <a:pt x="89177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D11E5E70-9187-624B-08DD-DF1013D03970}"/>
                  </a:ext>
                </a:extLst>
              </p:cNvPr>
              <p:cNvSpPr/>
              <p:nvPr/>
            </p:nvSpPr>
            <p:spPr>
              <a:xfrm>
                <a:off x="1747484" y="2022493"/>
                <a:ext cx="89506" cy="89506"/>
              </a:xfrm>
              <a:custGeom>
                <a:avLst/>
                <a:gdLst>
                  <a:gd name="connsiteX0" fmla="*/ 89178 w 89506"/>
                  <a:gd name="connsiteY0" fmla="*/ 44770 h 89506"/>
                  <a:gd name="connsiteX1" fmla="*/ 76068 w 89506"/>
                  <a:gd name="connsiteY1" fmla="*/ 76416 h 89506"/>
                  <a:gd name="connsiteX2" fmla="*/ 44428 w 89506"/>
                  <a:gd name="connsiteY2" fmla="*/ 89521 h 89506"/>
                  <a:gd name="connsiteX3" fmla="*/ 44422 w 89506"/>
                  <a:gd name="connsiteY3" fmla="*/ 89521 h 89506"/>
                  <a:gd name="connsiteX4" fmla="*/ 12782 w 89506"/>
                  <a:gd name="connsiteY4" fmla="*/ 76416 h 89506"/>
                  <a:gd name="connsiteX5" fmla="*/ 12776 w 89506"/>
                  <a:gd name="connsiteY5" fmla="*/ 76411 h 89506"/>
                  <a:gd name="connsiteX6" fmla="*/ -328 w 89506"/>
                  <a:gd name="connsiteY6" fmla="*/ 44770 h 89506"/>
                  <a:gd name="connsiteX7" fmla="*/ -328 w 89506"/>
                  <a:gd name="connsiteY7" fmla="*/ 44765 h 89506"/>
                  <a:gd name="connsiteX8" fmla="*/ 44428 w 89506"/>
                  <a:gd name="connsiteY8" fmla="*/ 14 h 89506"/>
                  <a:gd name="connsiteX9" fmla="*/ 44428 w 89506"/>
                  <a:gd name="connsiteY9" fmla="*/ 14 h 89506"/>
                  <a:gd name="connsiteX10" fmla="*/ 89178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770"/>
                    </a:moveTo>
                    <a:cubicBezTo>
                      <a:pt x="89178" y="56820"/>
                      <a:pt x="84350" y="68134"/>
                      <a:pt x="76068" y="76416"/>
                    </a:cubicBezTo>
                    <a:cubicBezTo>
                      <a:pt x="67786" y="84698"/>
                      <a:pt x="56478" y="89521"/>
                      <a:pt x="44428" y="89521"/>
                    </a:cubicBezTo>
                    <a:lnTo>
                      <a:pt x="44422" y="89521"/>
                    </a:lnTo>
                    <a:cubicBezTo>
                      <a:pt x="32555" y="89521"/>
                      <a:pt x="21172" y="84807"/>
                      <a:pt x="12782" y="76416"/>
                    </a:cubicBezTo>
                    <a:lnTo>
                      <a:pt x="12776" y="76411"/>
                    </a:lnTo>
                    <a:cubicBezTo>
                      <a:pt x="4386" y="68020"/>
                      <a:pt x="-328" y="56637"/>
                      <a:pt x="-328" y="44770"/>
                    </a:cubicBezTo>
                    <a:lnTo>
                      <a:pt x="-328" y="44765"/>
                    </a:lnTo>
                    <a:cubicBezTo>
                      <a:pt x="-322" y="20050"/>
                      <a:pt x="19713" y="14"/>
                      <a:pt x="44428" y="14"/>
                    </a:cubicBezTo>
                    <a:lnTo>
                      <a:pt x="44428" y="14"/>
                    </a:lnTo>
                    <a:cubicBezTo>
                      <a:pt x="69143" y="20"/>
                      <a:pt x="89178" y="20055"/>
                      <a:pt x="89178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D3AA3AE6-BE5F-C5FA-6E75-B5E912B526A6}"/>
                  </a:ext>
                </a:extLst>
              </p:cNvPr>
              <p:cNvSpPr/>
              <p:nvPr/>
            </p:nvSpPr>
            <p:spPr>
              <a:xfrm>
                <a:off x="1547016" y="2022493"/>
                <a:ext cx="89506" cy="89506"/>
              </a:xfrm>
              <a:custGeom>
                <a:avLst/>
                <a:gdLst>
                  <a:gd name="connsiteX0" fmla="*/ 89180 w 89506"/>
                  <a:gd name="connsiteY0" fmla="*/ 44770 h 89506"/>
                  <a:gd name="connsiteX1" fmla="*/ 76070 w 89506"/>
                  <a:gd name="connsiteY1" fmla="*/ 76416 h 89506"/>
                  <a:gd name="connsiteX2" fmla="*/ 44430 w 89506"/>
                  <a:gd name="connsiteY2" fmla="*/ 89521 h 89506"/>
                  <a:gd name="connsiteX3" fmla="*/ 44424 w 89506"/>
                  <a:gd name="connsiteY3" fmla="*/ 89521 h 89506"/>
                  <a:gd name="connsiteX4" fmla="*/ 12784 w 89506"/>
                  <a:gd name="connsiteY4" fmla="*/ 76416 h 89506"/>
                  <a:gd name="connsiteX5" fmla="*/ 12778 w 89506"/>
                  <a:gd name="connsiteY5" fmla="*/ 76411 h 89506"/>
                  <a:gd name="connsiteX6" fmla="*/ -326 w 89506"/>
                  <a:gd name="connsiteY6" fmla="*/ 44770 h 89506"/>
                  <a:gd name="connsiteX7" fmla="*/ -326 w 89506"/>
                  <a:gd name="connsiteY7" fmla="*/ 44765 h 89506"/>
                  <a:gd name="connsiteX8" fmla="*/ 44424 w 89506"/>
                  <a:gd name="connsiteY8" fmla="*/ 14 h 89506"/>
                  <a:gd name="connsiteX9" fmla="*/ 44430 w 89506"/>
                  <a:gd name="connsiteY9" fmla="*/ 14 h 89506"/>
                  <a:gd name="connsiteX10" fmla="*/ 89180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770"/>
                    </a:moveTo>
                    <a:cubicBezTo>
                      <a:pt x="89180" y="56883"/>
                      <a:pt x="84318" y="68169"/>
                      <a:pt x="76070" y="76416"/>
                    </a:cubicBezTo>
                    <a:cubicBezTo>
                      <a:pt x="67828" y="84659"/>
                      <a:pt x="56542" y="89521"/>
                      <a:pt x="44430" y="89521"/>
                    </a:cubicBezTo>
                    <a:lnTo>
                      <a:pt x="44424" y="89521"/>
                    </a:lnTo>
                    <a:cubicBezTo>
                      <a:pt x="32557" y="89521"/>
                      <a:pt x="21174" y="84807"/>
                      <a:pt x="12784" y="76416"/>
                    </a:cubicBezTo>
                    <a:lnTo>
                      <a:pt x="12778" y="76411"/>
                    </a:lnTo>
                    <a:cubicBezTo>
                      <a:pt x="4388" y="68020"/>
                      <a:pt x="-326" y="56637"/>
                      <a:pt x="-326" y="44770"/>
                    </a:cubicBezTo>
                    <a:lnTo>
                      <a:pt x="-326" y="44765"/>
                    </a:lnTo>
                    <a:cubicBezTo>
                      <a:pt x="-326" y="20050"/>
                      <a:pt x="19709" y="14"/>
                      <a:pt x="44424" y="14"/>
                    </a:cubicBezTo>
                    <a:lnTo>
                      <a:pt x="44430" y="14"/>
                    </a:lnTo>
                    <a:cubicBezTo>
                      <a:pt x="69145" y="20"/>
                      <a:pt x="89180" y="20055"/>
                      <a:pt x="89180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D48D9A1B-4728-187C-6C0D-7522FFB13B4D}"/>
                  </a:ext>
                </a:extLst>
              </p:cNvPr>
              <p:cNvSpPr/>
              <p:nvPr/>
            </p:nvSpPr>
            <p:spPr>
              <a:xfrm>
                <a:off x="1346549" y="2022493"/>
                <a:ext cx="89506" cy="89506"/>
              </a:xfrm>
              <a:custGeom>
                <a:avLst/>
                <a:gdLst>
                  <a:gd name="connsiteX0" fmla="*/ 89182 w 89506"/>
                  <a:gd name="connsiteY0" fmla="*/ 44770 h 89506"/>
                  <a:gd name="connsiteX1" fmla="*/ 76072 w 89506"/>
                  <a:gd name="connsiteY1" fmla="*/ 76416 h 89506"/>
                  <a:gd name="connsiteX2" fmla="*/ 44431 w 89506"/>
                  <a:gd name="connsiteY2" fmla="*/ 89521 h 89506"/>
                  <a:gd name="connsiteX3" fmla="*/ 44426 w 89506"/>
                  <a:gd name="connsiteY3" fmla="*/ 89521 h 89506"/>
                  <a:gd name="connsiteX4" fmla="*/ 12785 w 89506"/>
                  <a:gd name="connsiteY4" fmla="*/ 76416 h 89506"/>
                  <a:gd name="connsiteX5" fmla="*/ 12780 w 89506"/>
                  <a:gd name="connsiteY5" fmla="*/ 76411 h 89506"/>
                  <a:gd name="connsiteX6" fmla="*/ -325 w 89506"/>
                  <a:gd name="connsiteY6" fmla="*/ 44770 h 89506"/>
                  <a:gd name="connsiteX7" fmla="*/ -325 w 89506"/>
                  <a:gd name="connsiteY7" fmla="*/ 44765 h 89506"/>
                  <a:gd name="connsiteX8" fmla="*/ 44426 w 89506"/>
                  <a:gd name="connsiteY8" fmla="*/ 14 h 89506"/>
                  <a:gd name="connsiteX9" fmla="*/ 44431 w 89506"/>
                  <a:gd name="connsiteY9" fmla="*/ 14 h 89506"/>
                  <a:gd name="connsiteX10" fmla="*/ 89182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770"/>
                    </a:moveTo>
                    <a:cubicBezTo>
                      <a:pt x="89182" y="56945"/>
                      <a:pt x="84280" y="68203"/>
                      <a:pt x="76072" y="76416"/>
                    </a:cubicBezTo>
                    <a:cubicBezTo>
                      <a:pt x="67864" y="84624"/>
                      <a:pt x="56606" y="89521"/>
                      <a:pt x="44431" y="89521"/>
                    </a:cubicBezTo>
                    <a:lnTo>
                      <a:pt x="44426" y="89521"/>
                    </a:lnTo>
                    <a:cubicBezTo>
                      <a:pt x="32558" y="89521"/>
                      <a:pt x="21176" y="84807"/>
                      <a:pt x="12785" y="76416"/>
                    </a:cubicBezTo>
                    <a:lnTo>
                      <a:pt x="12780" y="76411"/>
                    </a:lnTo>
                    <a:cubicBezTo>
                      <a:pt x="4390" y="68020"/>
                      <a:pt x="-325" y="56637"/>
                      <a:pt x="-325" y="44770"/>
                    </a:cubicBezTo>
                    <a:lnTo>
                      <a:pt x="-325" y="44765"/>
                    </a:lnTo>
                    <a:cubicBezTo>
                      <a:pt x="-325" y="20050"/>
                      <a:pt x="19711" y="14"/>
                      <a:pt x="44426" y="14"/>
                    </a:cubicBezTo>
                    <a:lnTo>
                      <a:pt x="44431" y="14"/>
                    </a:lnTo>
                    <a:cubicBezTo>
                      <a:pt x="69146" y="20"/>
                      <a:pt x="89182" y="20055"/>
                      <a:pt x="89182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166005B7-25DA-D9B3-3DAA-2CBE4497349E}"/>
                  </a:ext>
                </a:extLst>
              </p:cNvPr>
              <p:cNvSpPr/>
              <p:nvPr/>
            </p:nvSpPr>
            <p:spPr>
              <a:xfrm>
                <a:off x="1146082" y="2022493"/>
                <a:ext cx="89506" cy="89506"/>
              </a:xfrm>
              <a:custGeom>
                <a:avLst/>
                <a:gdLst>
                  <a:gd name="connsiteX0" fmla="*/ 89184 w 89506"/>
                  <a:gd name="connsiteY0" fmla="*/ 44770 h 89506"/>
                  <a:gd name="connsiteX1" fmla="*/ 76074 w 89506"/>
                  <a:gd name="connsiteY1" fmla="*/ 76416 h 89506"/>
                  <a:gd name="connsiteX2" fmla="*/ 44433 w 89506"/>
                  <a:gd name="connsiteY2" fmla="*/ 89521 h 89506"/>
                  <a:gd name="connsiteX3" fmla="*/ 44428 w 89506"/>
                  <a:gd name="connsiteY3" fmla="*/ 89521 h 89506"/>
                  <a:gd name="connsiteX4" fmla="*/ 12787 w 89506"/>
                  <a:gd name="connsiteY4" fmla="*/ 76416 h 89506"/>
                  <a:gd name="connsiteX5" fmla="*/ 12782 w 89506"/>
                  <a:gd name="connsiteY5" fmla="*/ 76411 h 89506"/>
                  <a:gd name="connsiteX6" fmla="*/ -323 w 89506"/>
                  <a:gd name="connsiteY6" fmla="*/ 44770 h 89506"/>
                  <a:gd name="connsiteX7" fmla="*/ -323 w 89506"/>
                  <a:gd name="connsiteY7" fmla="*/ 44765 h 89506"/>
                  <a:gd name="connsiteX8" fmla="*/ 44428 w 89506"/>
                  <a:gd name="connsiteY8" fmla="*/ 14 h 89506"/>
                  <a:gd name="connsiteX9" fmla="*/ 44428 w 89506"/>
                  <a:gd name="connsiteY9" fmla="*/ 14 h 89506"/>
                  <a:gd name="connsiteX10" fmla="*/ 89184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770"/>
                    </a:moveTo>
                    <a:cubicBezTo>
                      <a:pt x="89184" y="57008"/>
                      <a:pt x="84247" y="68243"/>
                      <a:pt x="76074" y="76416"/>
                    </a:cubicBezTo>
                    <a:cubicBezTo>
                      <a:pt x="67900" y="84584"/>
                      <a:pt x="56665" y="89521"/>
                      <a:pt x="44433" y="89521"/>
                    </a:cubicBezTo>
                    <a:lnTo>
                      <a:pt x="44428" y="89521"/>
                    </a:lnTo>
                    <a:cubicBezTo>
                      <a:pt x="32560" y="89521"/>
                      <a:pt x="21177" y="84807"/>
                      <a:pt x="12787" y="76416"/>
                    </a:cubicBezTo>
                    <a:lnTo>
                      <a:pt x="12782" y="76411"/>
                    </a:lnTo>
                    <a:cubicBezTo>
                      <a:pt x="4391" y="68020"/>
                      <a:pt x="-323" y="56637"/>
                      <a:pt x="-323" y="44770"/>
                    </a:cubicBezTo>
                    <a:lnTo>
                      <a:pt x="-323" y="44765"/>
                    </a:lnTo>
                    <a:cubicBezTo>
                      <a:pt x="-323" y="20050"/>
                      <a:pt x="19713" y="14"/>
                      <a:pt x="44428" y="14"/>
                    </a:cubicBezTo>
                    <a:lnTo>
                      <a:pt x="44428" y="14"/>
                    </a:lnTo>
                    <a:cubicBezTo>
                      <a:pt x="69143" y="20"/>
                      <a:pt x="89184" y="20055"/>
                      <a:pt x="89184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EEEDC8EB-E364-FFE5-C656-A1D701DE3105}"/>
                  </a:ext>
                </a:extLst>
              </p:cNvPr>
              <p:cNvSpPr/>
              <p:nvPr/>
            </p:nvSpPr>
            <p:spPr>
              <a:xfrm>
                <a:off x="945614" y="2022493"/>
                <a:ext cx="89500" cy="89506"/>
              </a:xfrm>
              <a:custGeom>
                <a:avLst/>
                <a:gdLst>
                  <a:gd name="connsiteX0" fmla="*/ 89180 w 89500"/>
                  <a:gd name="connsiteY0" fmla="*/ 44770 h 89506"/>
                  <a:gd name="connsiteX1" fmla="*/ 76075 w 89500"/>
                  <a:gd name="connsiteY1" fmla="*/ 76416 h 89506"/>
                  <a:gd name="connsiteX2" fmla="*/ 44435 w 89500"/>
                  <a:gd name="connsiteY2" fmla="*/ 89521 h 89506"/>
                  <a:gd name="connsiteX3" fmla="*/ 44429 w 89500"/>
                  <a:gd name="connsiteY3" fmla="*/ 89521 h 89506"/>
                  <a:gd name="connsiteX4" fmla="*/ 12789 w 89500"/>
                  <a:gd name="connsiteY4" fmla="*/ 76422 h 89506"/>
                  <a:gd name="connsiteX5" fmla="*/ 12783 w 89500"/>
                  <a:gd name="connsiteY5" fmla="*/ 76416 h 89506"/>
                  <a:gd name="connsiteX6" fmla="*/ -321 w 89500"/>
                  <a:gd name="connsiteY6" fmla="*/ 44770 h 89506"/>
                  <a:gd name="connsiteX7" fmla="*/ -321 w 89500"/>
                  <a:gd name="connsiteY7" fmla="*/ 44770 h 89506"/>
                  <a:gd name="connsiteX8" fmla="*/ 44429 w 89500"/>
                  <a:gd name="connsiteY8" fmla="*/ 14 h 89506"/>
                  <a:gd name="connsiteX9" fmla="*/ 44429 w 89500"/>
                  <a:gd name="connsiteY9" fmla="*/ 14 h 89506"/>
                  <a:gd name="connsiteX10" fmla="*/ 89180 w 89500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770"/>
                    </a:moveTo>
                    <a:cubicBezTo>
                      <a:pt x="89180" y="57065"/>
                      <a:pt x="84209" y="68277"/>
                      <a:pt x="76075" y="76416"/>
                    </a:cubicBezTo>
                    <a:cubicBezTo>
                      <a:pt x="67942" y="84550"/>
                      <a:pt x="56730" y="89521"/>
                      <a:pt x="44435" y="89521"/>
                    </a:cubicBezTo>
                    <a:lnTo>
                      <a:pt x="44429" y="89521"/>
                    </a:lnTo>
                    <a:cubicBezTo>
                      <a:pt x="32562" y="89521"/>
                      <a:pt x="21179" y="84807"/>
                      <a:pt x="12789" y="76422"/>
                    </a:cubicBezTo>
                    <a:lnTo>
                      <a:pt x="12783" y="76416"/>
                    </a:lnTo>
                    <a:cubicBezTo>
                      <a:pt x="4393" y="68020"/>
                      <a:pt x="-321" y="56637"/>
                      <a:pt x="-321" y="44770"/>
                    </a:cubicBezTo>
                    <a:lnTo>
                      <a:pt x="-321" y="44770"/>
                    </a:lnTo>
                    <a:cubicBezTo>
                      <a:pt x="-321" y="20055"/>
                      <a:pt x="19714" y="14"/>
                      <a:pt x="44429" y="14"/>
                    </a:cubicBezTo>
                    <a:lnTo>
                      <a:pt x="44429" y="14"/>
                    </a:lnTo>
                    <a:cubicBezTo>
                      <a:pt x="69144" y="20"/>
                      <a:pt x="89180" y="20055"/>
                      <a:pt x="89180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C59F0903-2AF3-1299-FA40-21EB961DC9E3}"/>
                  </a:ext>
                </a:extLst>
              </p:cNvPr>
              <p:cNvSpPr/>
              <p:nvPr/>
            </p:nvSpPr>
            <p:spPr>
              <a:xfrm>
                <a:off x="745141" y="2022493"/>
                <a:ext cx="89506" cy="89506"/>
              </a:xfrm>
              <a:custGeom>
                <a:avLst/>
                <a:gdLst>
                  <a:gd name="connsiteX0" fmla="*/ 89187 w 89506"/>
                  <a:gd name="connsiteY0" fmla="*/ 44770 h 89506"/>
                  <a:gd name="connsiteX1" fmla="*/ 76083 w 89506"/>
                  <a:gd name="connsiteY1" fmla="*/ 76416 h 89506"/>
                  <a:gd name="connsiteX2" fmla="*/ 44442 w 89506"/>
                  <a:gd name="connsiteY2" fmla="*/ 89521 h 89506"/>
                  <a:gd name="connsiteX3" fmla="*/ 44437 w 89506"/>
                  <a:gd name="connsiteY3" fmla="*/ 89521 h 89506"/>
                  <a:gd name="connsiteX4" fmla="*/ 12796 w 89506"/>
                  <a:gd name="connsiteY4" fmla="*/ 76422 h 89506"/>
                  <a:gd name="connsiteX5" fmla="*/ 12791 w 89506"/>
                  <a:gd name="connsiteY5" fmla="*/ 76416 h 89506"/>
                  <a:gd name="connsiteX6" fmla="*/ -319 w 89506"/>
                  <a:gd name="connsiteY6" fmla="*/ 44770 h 89506"/>
                  <a:gd name="connsiteX7" fmla="*/ -319 w 89506"/>
                  <a:gd name="connsiteY7" fmla="*/ 44770 h 89506"/>
                  <a:gd name="connsiteX8" fmla="*/ 44437 w 89506"/>
                  <a:gd name="connsiteY8" fmla="*/ 14 h 89506"/>
                  <a:gd name="connsiteX9" fmla="*/ 44437 w 89506"/>
                  <a:gd name="connsiteY9" fmla="*/ 14 h 89506"/>
                  <a:gd name="connsiteX10" fmla="*/ 89187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770"/>
                    </a:moveTo>
                    <a:cubicBezTo>
                      <a:pt x="89187" y="57128"/>
                      <a:pt x="84177" y="68317"/>
                      <a:pt x="76083" y="76416"/>
                    </a:cubicBezTo>
                    <a:cubicBezTo>
                      <a:pt x="67983" y="84510"/>
                      <a:pt x="56800" y="89521"/>
                      <a:pt x="44442" y="89521"/>
                    </a:cubicBezTo>
                    <a:lnTo>
                      <a:pt x="44437" y="89521"/>
                    </a:lnTo>
                    <a:cubicBezTo>
                      <a:pt x="32569" y="89521"/>
                      <a:pt x="21187" y="84807"/>
                      <a:pt x="12796" y="76422"/>
                    </a:cubicBezTo>
                    <a:lnTo>
                      <a:pt x="12791" y="76416"/>
                    </a:lnTo>
                    <a:cubicBezTo>
                      <a:pt x="4400" y="68020"/>
                      <a:pt x="-319" y="56637"/>
                      <a:pt x="-319" y="44770"/>
                    </a:cubicBezTo>
                    <a:lnTo>
                      <a:pt x="-319" y="44770"/>
                    </a:lnTo>
                    <a:cubicBezTo>
                      <a:pt x="-319" y="20055"/>
                      <a:pt x="19722" y="14"/>
                      <a:pt x="44437" y="14"/>
                    </a:cubicBezTo>
                    <a:lnTo>
                      <a:pt x="44437" y="14"/>
                    </a:lnTo>
                    <a:cubicBezTo>
                      <a:pt x="69152" y="14"/>
                      <a:pt x="89187" y="20055"/>
                      <a:pt x="89187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40" name="图形 214">
              <a:extLst>
                <a:ext uri="{FF2B5EF4-FFF2-40B4-BE49-F238E27FC236}">
                  <a16:creationId xmlns:a16="http://schemas.microsoft.com/office/drawing/2014/main" id="{1FBBE5FC-111F-5D1A-CDAB-52B49BF44AF3}"/>
                </a:ext>
              </a:extLst>
            </p:cNvPr>
            <p:cNvGrpSpPr/>
            <p:nvPr/>
          </p:nvGrpSpPr>
          <p:grpSpPr>
            <a:xfrm>
              <a:off x="745141" y="2173304"/>
              <a:ext cx="1693250" cy="89506"/>
              <a:chOff x="745141" y="2173304"/>
              <a:chExt cx="1693250" cy="89506"/>
            </a:xfrm>
            <a:solidFill>
              <a:srgbClr val="FFCC00"/>
            </a:solidFill>
          </p:grpSpPr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7FC0C3B8-4453-962F-68FB-87AA1B9CCF20}"/>
                  </a:ext>
                </a:extLst>
              </p:cNvPr>
              <p:cNvSpPr/>
              <p:nvPr/>
            </p:nvSpPr>
            <p:spPr>
              <a:xfrm>
                <a:off x="2348892" y="2173304"/>
                <a:ext cx="89500" cy="89506"/>
              </a:xfrm>
              <a:custGeom>
                <a:avLst/>
                <a:gdLst>
                  <a:gd name="connsiteX0" fmla="*/ 89167 w 89500"/>
                  <a:gd name="connsiteY0" fmla="*/ 44795 h 89506"/>
                  <a:gd name="connsiteX1" fmla="*/ 76063 w 89500"/>
                  <a:gd name="connsiteY1" fmla="*/ 76441 h 89506"/>
                  <a:gd name="connsiteX2" fmla="*/ 44417 w 89500"/>
                  <a:gd name="connsiteY2" fmla="*/ 89546 h 89506"/>
                  <a:gd name="connsiteX3" fmla="*/ 44406 w 89500"/>
                  <a:gd name="connsiteY3" fmla="*/ 89546 h 89506"/>
                  <a:gd name="connsiteX4" fmla="*/ 12771 w 89500"/>
                  <a:gd name="connsiteY4" fmla="*/ 76441 h 89506"/>
                  <a:gd name="connsiteX5" fmla="*/ 12765 w 89500"/>
                  <a:gd name="connsiteY5" fmla="*/ 76436 h 89506"/>
                  <a:gd name="connsiteX6" fmla="*/ -333 w 89500"/>
                  <a:gd name="connsiteY6" fmla="*/ 44795 h 89506"/>
                  <a:gd name="connsiteX7" fmla="*/ -333 w 89500"/>
                  <a:gd name="connsiteY7" fmla="*/ 44784 h 89506"/>
                  <a:gd name="connsiteX8" fmla="*/ 44417 w 89500"/>
                  <a:gd name="connsiteY8" fmla="*/ 39 h 89506"/>
                  <a:gd name="connsiteX9" fmla="*/ 44423 w 89500"/>
                  <a:gd name="connsiteY9" fmla="*/ 39 h 89506"/>
                  <a:gd name="connsiteX10" fmla="*/ 89167 w 89500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795"/>
                    </a:moveTo>
                    <a:cubicBezTo>
                      <a:pt x="89167" y="56663"/>
                      <a:pt x="84454" y="68045"/>
                      <a:pt x="76063" y="76441"/>
                    </a:cubicBezTo>
                    <a:cubicBezTo>
                      <a:pt x="67667" y="84832"/>
                      <a:pt x="56284" y="89546"/>
                      <a:pt x="44417" y="89546"/>
                    </a:cubicBezTo>
                    <a:lnTo>
                      <a:pt x="44406" y="89546"/>
                    </a:lnTo>
                    <a:cubicBezTo>
                      <a:pt x="32544" y="89546"/>
                      <a:pt x="21161" y="84832"/>
                      <a:pt x="12771" y="76441"/>
                    </a:cubicBezTo>
                    <a:lnTo>
                      <a:pt x="12765" y="76436"/>
                    </a:lnTo>
                    <a:cubicBezTo>
                      <a:pt x="4375" y="68040"/>
                      <a:pt x="-339" y="56663"/>
                      <a:pt x="-333" y="44795"/>
                    </a:cubicBezTo>
                    <a:lnTo>
                      <a:pt x="-333" y="44784"/>
                    </a:lnTo>
                    <a:cubicBezTo>
                      <a:pt x="-333" y="20075"/>
                      <a:pt x="19702" y="39"/>
                      <a:pt x="44417" y="39"/>
                    </a:cubicBezTo>
                    <a:lnTo>
                      <a:pt x="44423" y="39"/>
                    </a:lnTo>
                    <a:cubicBezTo>
                      <a:pt x="69138" y="45"/>
                      <a:pt x="89167" y="20080"/>
                      <a:pt x="89167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2D67D81C-0AAB-DF52-C301-D4FC2168C9EB}"/>
                  </a:ext>
                </a:extLst>
              </p:cNvPr>
              <p:cNvSpPr/>
              <p:nvPr/>
            </p:nvSpPr>
            <p:spPr>
              <a:xfrm>
                <a:off x="2148418" y="2173304"/>
                <a:ext cx="89506" cy="89506"/>
              </a:xfrm>
              <a:custGeom>
                <a:avLst/>
                <a:gdLst>
                  <a:gd name="connsiteX0" fmla="*/ 89175 w 89506"/>
                  <a:gd name="connsiteY0" fmla="*/ 44795 h 89506"/>
                  <a:gd name="connsiteX1" fmla="*/ 76071 w 89506"/>
                  <a:gd name="connsiteY1" fmla="*/ 76441 h 89506"/>
                  <a:gd name="connsiteX2" fmla="*/ 44424 w 89506"/>
                  <a:gd name="connsiteY2" fmla="*/ 89546 h 89506"/>
                  <a:gd name="connsiteX3" fmla="*/ 44413 w 89506"/>
                  <a:gd name="connsiteY3" fmla="*/ 89546 h 89506"/>
                  <a:gd name="connsiteX4" fmla="*/ 12778 w 89506"/>
                  <a:gd name="connsiteY4" fmla="*/ 76441 h 89506"/>
                  <a:gd name="connsiteX5" fmla="*/ 12773 w 89506"/>
                  <a:gd name="connsiteY5" fmla="*/ 76436 h 89506"/>
                  <a:gd name="connsiteX6" fmla="*/ -332 w 89506"/>
                  <a:gd name="connsiteY6" fmla="*/ 44795 h 89506"/>
                  <a:gd name="connsiteX7" fmla="*/ -332 w 89506"/>
                  <a:gd name="connsiteY7" fmla="*/ 44784 h 89506"/>
                  <a:gd name="connsiteX8" fmla="*/ 44424 w 89506"/>
                  <a:gd name="connsiteY8" fmla="*/ 39 h 89506"/>
                  <a:gd name="connsiteX9" fmla="*/ 44424 w 89506"/>
                  <a:gd name="connsiteY9" fmla="*/ 39 h 89506"/>
                  <a:gd name="connsiteX10" fmla="*/ 89175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795"/>
                    </a:moveTo>
                    <a:cubicBezTo>
                      <a:pt x="89175" y="56725"/>
                      <a:pt x="84427" y="68085"/>
                      <a:pt x="76071" y="76441"/>
                    </a:cubicBezTo>
                    <a:cubicBezTo>
                      <a:pt x="67714" y="84798"/>
                      <a:pt x="56355" y="89546"/>
                      <a:pt x="44424" y="89546"/>
                    </a:cubicBezTo>
                    <a:lnTo>
                      <a:pt x="44413" y="89546"/>
                    </a:lnTo>
                    <a:cubicBezTo>
                      <a:pt x="32551" y="89546"/>
                      <a:pt x="21169" y="84832"/>
                      <a:pt x="12778" y="76441"/>
                    </a:cubicBezTo>
                    <a:lnTo>
                      <a:pt x="12773" y="76436"/>
                    </a:lnTo>
                    <a:cubicBezTo>
                      <a:pt x="4382" y="68040"/>
                      <a:pt x="-332" y="56663"/>
                      <a:pt x="-332" y="44795"/>
                    </a:cubicBezTo>
                    <a:lnTo>
                      <a:pt x="-332" y="44784"/>
                    </a:lnTo>
                    <a:cubicBezTo>
                      <a:pt x="-326" y="20075"/>
                      <a:pt x="19709" y="39"/>
                      <a:pt x="44424" y="39"/>
                    </a:cubicBezTo>
                    <a:lnTo>
                      <a:pt x="44424" y="39"/>
                    </a:lnTo>
                    <a:cubicBezTo>
                      <a:pt x="69139" y="45"/>
                      <a:pt x="89175" y="20080"/>
                      <a:pt x="89175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6C6485E7-545A-94AE-3CA4-1A5EF9F863C9}"/>
                  </a:ext>
                </a:extLst>
              </p:cNvPr>
              <p:cNvSpPr/>
              <p:nvPr/>
            </p:nvSpPr>
            <p:spPr>
              <a:xfrm>
                <a:off x="1947951" y="2173304"/>
                <a:ext cx="89506" cy="89506"/>
              </a:xfrm>
              <a:custGeom>
                <a:avLst/>
                <a:gdLst>
                  <a:gd name="connsiteX0" fmla="*/ 89177 w 89506"/>
                  <a:gd name="connsiteY0" fmla="*/ 44795 h 89506"/>
                  <a:gd name="connsiteX1" fmla="*/ 76067 w 89506"/>
                  <a:gd name="connsiteY1" fmla="*/ 76441 h 89506"/>
                  <a:gd name="connsiteX2" fmla="*/ 44426 w 89506"/>
                  <a:gd name="connsiteY2" fmla="*/ 89546 h 89506"/>
                  <a:gd name="connsiteX3" fmla="*/ 44415 w 89506"/>
                  <a:gd name="connsiteY3" fmla="*/ 89546 h 89506"/>
                  <a:gd name="connsiteX4" fmla="*/ 12780 w 89506"/>
                  <a:gd name="connsiteY4" fmla="*/ 76441 h 89506"/>
                  <a:gd name="connsiteX5" fmla="*/ 12774 w 89506"/>
                  <a:gd name="connsiteY5" fmla="*/ 76436 h 89506"/>
                  <a:gd name="connsiteX6" fmla="*/ -330 w 89506"/>
                  <a:gd name="connsiteY6" fmla="*/ 44795 h 89506"/>
                  <a:gd name="connsiteX7" fmla="*/ -330 w 89506"/>
                  <a:gd name="connsiteY7" fmla="*/ 44790 h 89506"/>
                  <a:gd name="connsiteX8" fmla="*/ 44426 w 89506"/>
                  <a:gd name="connsiteY8" fmla="*/ 39 h 89506"/>
                  <a:gd name="connsiteX9" fmla="*/ 44426 w 89506"/>
                  <a:gd name="connsiteY9" fmla="*/ 39 h 89506"/>
                  <a:gd name="connsiteX10" fmla="*/ 89177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795"/>
                    </a:moveTo>
                    <a:cubicBezTo>
                      <a:pt x="89177" y="56788"/>
                      <a:pt x="84388" y="68120"/>
                      <a:pt x="76067" y="76441"/>
                    </a:cubicBezTo>
                    <a:cubicBezTo>
                      <a:pt x="67750" y="84758"/>
                      <a:pt x="56419" y="89546"/>
                      <a:pt x="44426" y="89546"/>
                    </a:cubicBezTo>
                    <a:lnTo>
                      <a:pt x="44415" y="89546"/>
                    </a:lnTo>
                    <a:cubicBezTo>
                      <a:pt x="32553" y="89546"/>
                      <a:pt x="21170" y="84832"/>
                      <a:pt x="12780" y="76441"/>
                    </a:cubicBezTo>
                    <a:lnTo>
                      <a:pt x="12774" y="76436"/>
                    </a:lnTo>
                    <a:cubicBezTo>
                      <a:pt x="4384" y="68040"/>
                      <a:pt x="-330" y="56663"/>
                      <a:pt x="-330" y="44795"/>
                    </a:cubicBezTo>
                    <a:lnTo>
                      <a:pt x="-330" y="44790"/>
                    </a:lnTo>
                    <a:cubicBezTo>
                      <a:pt x="-324" y="20075"/>
                      <a:pt x="19711" y="39"/>
                      <a:pt x="44426" y="39"/>
                    </a:cubicBezTo>
                    <a:lnTo>
                      <a:pt x="44426" y="39"/>
                    </a:lnTo>
                    <a:cubicBezTo>
                      <a:pt x="69141" y="45"/>
                      <a:pt x="89177" y="20080"/>
                      <a:pt x="89177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FB8A9836-2AB6-D430-7A02-381F823A65FC}"/>
                  </a:ext>
                </a:extLst>
              </p:cNvPr>
              <p:cNvSpPr/>
              <p:nvPr/>
            </p:nvSpPr>
            <p:spPr>
              <a:xfrm>
                <a:off x="1747484" y="2173304"/>
                <a:ext cx="89506" cy="89506"/>
              </a:xfrm>
              <a:custGeom>
                <a:avLst/>
                <a:gdLst>
                  <a:gd name="connsiteX0" fmla="*/ 89178 w 89506"/>
                  <a:gd name="connsiteY0" fmla="*/ 44795 h 89506"/>
                  <a:gd name="connsiteX1" fmla="*/ 76068 w 89506"/>
                  <a:gd name="connsiteY1" fmla="*/ 76441 h 89506"/>
                  <a:gd name="connsiteX2" fmla="*/ 44428 w 89506"/>
                  <a:gd name="connsiteY2" fmla="*/ 89546 h 89506"/>
                  <a:gd name="connsiteX3" fmla="*/ 44422 w 89506"/>
                  <a:gd name="connsiteY3" fmla="*/ 89546 h 89506"/>
                  <a:gd name="connsiteX4" fmla="*/ 12782 w 89506"/>
                  <a:gd name="connsiteY4" fmla="*/ 76441 h 89506"/>
                  <a:gd name="connsiteX5" fmla="*/ 12776 w 89506"/>
                  <a:gd name="connsiteY5" fmla="*/ 76436 h 89506"/>
                  <a:gd name="connsiteX6" fmla="*/ -328 w 89506"/>
                  <a:gd name="connsiteY6" fmla="*/ 44795 h 89506"/>
                  <a:gd name="connsiteX7" fmla="*/ -328 w 89506"/>
                  <a:gd name="connsiteY7" fmla="*/ 44790 h 89506"/>
                  <a:gd name="connsiteX8" fmla="*/ 44428 w 89506"/>
                  <a:gd name="connsiteY8" fmla="*/ 39 h 89506"/>
                  <a:gd name="connsiteX9" fmla="*/ 44428 w 89506"/>
                  <a:gd name="connsiteY9" fmla="*/ 39 h 89506"/>
                  <a:gd name="connsiteX10" fmla="*/ 89178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795"/>
                    </a:moveTo>
                    <a:cubicBezTo>
                      <a:pt x="89178" y="56845"/>
                      <a:pt x="84350" y="68159"/>
                      <a:pt x="76068" y="76441"/>
                    </a:cubicBezTo>
                    <a:cubicBezTo>
                      <a:pt x="67786" y="84724"/>
                      <a:pt x="56478" y="89546"/>
                      <a:pt x="44428" y="89546"/>
                    </a:cubicBezTo>
                    <a:lnTo>
                      <a:pt x="44422" y="89546"/>
                    </a:lnTo>
                    <a:cubicBezTo>
                      <a:pt x="32555" y="89546"/>
                      <a:pt x="21172" y="84832"/>
                      <a:pt x="12782" y="76441"/>
                    </a:cubicBezTo>
                    <a:lnTo>
                      <a:pt x="12776" y="76436"/>
                    </a:lnTo>
                    <a:cubicBezTo>
                      <a:pt x="4386" y="68045"/>
                      <a:pt x="-328" y="56663"/>
                      <a:pt x="-328" y="44795"/>
                    </a:cubicBezTo>
                    <a:lnTo>
                      <a:pt x="-328" y="44790"/>
                    </a:lnTo>
                    <a:cubicBezTo>
                      <a:pt x="-322" y="20075"/>
                      <a:pt x="19713" y="39"/>
                      <a:pt x="44428" y="39"/>
                    </a:cubicBezTo>
                    <a:lnTo>
                      <a:pt x="44428" y="39"/>
                    </a:lnTo>
                    <a:cubicBezTo>
                      <a:pt x="69143" y="45"/>
                      <a:pt x="89178" y="20080"/>
                      <a:pt x="89178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44EBC55F-6B10-EA05-8ABA-062B9DE46279}"/>
                  </a:ext>
                </a:extLst>
              </p:cNvPr>
              <p:cNvSpPr/>
              <p:nvPr/>
            </p:nvSpPr>
            <p:spPr>
              <a:xfrm>
                <a:off x="1547016" y="2173304"/>
                <a:ext cx="89506" cy="89506"/>
              </a:xfrm>
              <a:custGeom>
                <a:avLst/>
                <a:gdLst>
                  <a:gd name="connsiteX0" fmla="*/ 89180 w 89506"/>
                  <a:gd name="connsiteY0" fmla="*/ 44795 h 89506"/>
                  <a:gd name="connsiteX1" fmla="*/ 76070 w 89506"/>
                  <a:gd name="connsiteY1" fmla="*/ 76441 h 89506"/>
                  <a:gd name="connsiteX2" fmla="*/ 44430 w 89506"/>
                  <a:gd name="connsiteY2" fmla="*/ 89546 h 89506"/>
                  <a:gd name="connsiteX3" fmla="*/ 44424 w 89506"/>
                  <a:gd name="connsiteY3" fmla="*/ 89546 h 89506"/>
                  <a:gd name="connsiteX4" fmla="*/ 12784 w 89506"/>
                  <a:gd name="connsiteY4" fmla="*/ 76441 h 89506"/>
                  <a:gd name="connsiteX5" fmla="*/ 12778 w 89506"/>
                  <a:gd name="connsiteY5" fmla="*/ 76436 h 89506"/>
                  <a:gd name="connsiteX6" fmla="*/ -326 w 89506"/>
                  <a:gd name="connsiteY6" fmla="*/ 44795 h 89506"/>
                  <a:gd name="connsiteX7" fmla="*/ -326 w 89506"/>
                  <a:gd name="connsiteY7" fmla="*/ 44790 h 89506"/>
                  <a:gd name="connsiteX8" fmla="*/ 44424 w 89506"/>
                  <a:gd name="connsiteY8" fmla="*/ 39 h 89506"/>
                  <a:gd name="connsiteX9" fmla="*/ 44430 w 89506"/>
                  <a:gd name="connsiteY9" fmla="*/ 39 h 89506"/>
                  <a:gd name="connsiteX10" fmla="*/ 89180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795"/>
                    </a:moveTo>
                    <a:cubicBezTo>
                      <a:pt x="89180" y="56908"/>
                      <a:pt x="84318" y="68194"/>
                      <a:pt x="76070" y="76441"/>
                    </a:cubicBezTo>
                    <a:cubicBezTo>
                      <a:pt x="67828" y="84684"/>
                      <a:pt x="56542" y="89546"/>
                      <a:pt x="44430" y="89546"/>
                    </a:cubicBezTo>
                    <a:lnTo>
                      <a:pt x="44424" y="89546"/>
                    </a:lnTo>
                    <a:cubicBezTo>
                      <a:pt x="32557" y="89546"/>
                      <a:pt x="21174" y="84832"/>
                      <a:pt x="12784" y="76441"/>
                    </a:cubicBezTo>
                    <a:lnTo>
                      <a:pt x="12778" y="76436"/>
                    </a:lnTo>
                    <a:cubicBezTo>
                      <a:pt x="4388" y="68045"/>
                      <a:pt x="-326" y="56663"/>
                      <a:pt x="-326" y="44795"/>
                    </a:cubicBezTo>
                    <a:lnTo>
                      <a:pt x="-326" y="44790"/>
                    </a:lnTo>
                    <a:cubicBezTo>
                      <a:pt x="-326" y="20075"/>
                      <a:pt x="19709" y="39"/>
                      <a:pt x="44424" y="39"/>
                    </a:cubicBezTo>
                    <a:lnTo>
                      <a:pt x="44430" y="39"/>
                    </a:lnTo>
                    <a:cubicBezTo>
                      <a:pt x="69145" y="45"/>
                      <a:pt x="89180" y="20080"/>
                      <a:pt x="89180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93794322-3925-933A-53BA-833D1F010AD9}"/>
                  </a:ext>
                </a:extLst>
              </p:cNvPr>
              <p:cNvSpPr/>
              <p:nvPr/>
            </p:nvSpPr>
            <p:spPr>
              <a:xfrm>
                <a:off x="1346549" y="2173304"/>
                <a:ext cx="89506" cy="89506"/>
              </a:xfrm>
              <a:custGeom>
                <a:avLst/>
                <a:gdLst>
                  <a:gd name="connsiteX0" fmla="*/ 89182 w 89506"/>
                  <a:gd name="connsiteY0" fmla="*/ 44795 h 89506"/>
                  <a:gd name="connsiteX1" fmla="*/ 76072 w 89506"/>
                  <a:gd name="connsiteY1" fmla="*/ 76441 h 89506"/>
                  <a:gd name="connsiteX2" fmla="*/ 44431 w 89506"/>
                  <a:gd name="connsiteY2" fmla="*/ 89546 h 89506"/>
                  <a:gd name="connsiteX3" fmla="*/ 44426 w 89506"/>
                  <a:gd name="connsiteY3" fmla="*/ 89546 h 89506"/>
                  <a:gd name="connsiteX4" fmla="*/ 12785 w 89506"/>
                  <a:gd name="connsiteY4" fmla="*/ 76441 h 89506"/>
                  <a:gd name="connsiteX5" fmla="*/ 12780 w 89506"/>
                  <a:gd name="connsiteY5" fmla="*/ 76436 h 89506"/>
                  <a:gd name="connsiteX6" fmla="*/ -325 w 89506"/>
                  <a:gd name="connsiteY6" fmla="*/ 44795 h 89506"/>
                  <a:gd name="connsiteX7" fmla="*/ -325 w 89506"/>
                  <a:gd name="connsiteY7" fmla="*/ 44790 h 89506"/>
                  <a:gd name="connsiteX8" fmla="*/ 44426 w 89506"/>
                  <a:gd name="connsiteY8" fmla="*/ 39 h 89506"/>
                  <a:gd name="connsiteX9" fmla="*/ 44431 w 89506"/>
                  <a:gd name="connsiteY9" fmla="*/ 39 h 89506"/>
                  <a:gd name="connsiteX10" fmla="*/ 89182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795"/>
                    </a:moveTo>
                    <a:cubicBezTo>
                      <a:pt x="89182" y="56971"/>
                      <a:pt x="84280" y="68228"/>
                      <a:pt x="76072" y="76441"/>
                    </a:cubicBezTo>
                    <a:cubicBezTo>
                      <a:pt x="67864" y="84649"/>
                      <a:pt x="56606" y="89546"/>
                      <a:pt x="44431" y="89546"/>
                    </a:cubicBezTo>
                    <a:lnTo>
                      <a:pt x="44426" y="89546"/>
                    </a:lnTo>
                    <a:cubicBezTo>
                      <a:pt x="32558" y="89546"/>
                      <a:pt x="21176" y="84832"/>
                      <a:pt x="12785" y="76441"/>
                    </a:cubicBezTo>
                    <a:lnTo>
                      <a:pt x="12780" y="76436"/>
                    </a:lnTo>
                    <a:cubicBezTo>
                      <a:pt x="4390" y="68045"/>
                      <a:pt x="-325" y="56663"/>
                      <a:pt x="-325" y="44795"/>
                    </a:cubicBezTo>
                    <a:lnTo>
                      <a:pt x="-325" y="44790"/>
                    </a:lnTo>
                    <a:cubicBezTo>
                      <a:pt x="-325" y="20075"/>
                      <a:pt x="19711" y="39"/>
                      <a:pt x="44426" y="39"/>
                    </a:cubicBezTo>
                    <a:lnTo>
                      <a:pt x="44431" y="39"/>
                    </a:lnTo>
                    <a:cubicBezTo>
                      <a:pt x="69146" y="45"/>
                      <a:pt x="89182" y="20080"/>
                      <a:pt x="89182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3673EAA5-01B9-0765-0D15-A9E1BEA766AB}"/>
                  </a:ext>
                </a:extLst>
              </p:cNvPr>
              <p:cNvSpPr/>
              <p:nvPr/>
            </p:nvSpPr>
            <p:spPr>
              <a:xfrm>
                <a:off x="1146082" y="2173304"/>
                <a:ext cx="89506" cy="89506"/>
              </a:xfrm>
              <a:custGeom>
                <a:avLst/>
                <a:gdLst>
                  <a:gd name="connsiteX0" fmla="*/ 89184 w 89506"/>
                  <a:gd name="connsiteY0" fmla="*/ 44795 h 89506"/>
                  <a:gd name="connsiteX1" fmla="*/ 76074 w 89506"/>
                  <a:gd name="connsiteY1" fmla="*/ 76441 h 89506"/>
                  <a:gd name="connsiteX2" fmla="*/ 44433 w 89506"/>
                  <a:gd name="connsiteY2" fmla="*/ 89546 h 89506"/>
                  <a:gd name="connsiteX3" fmla="*/ 44428 w 89506"/>
                  <a:gd name="connsiteY3" fmla="*/ 89546 h 89506"/>
                  <a:gd name="connsiteX4" fmla="*/ 12787 w 89506"/>
                  <a:gd name="connsiteY4" fmla="*/ 76441 h 89506"/>
                  <a:gd name="connsiteX5" fmla="*/ 12782 w 89506"/>
                  <a:gd name="connsiteY5" fmla="*/ 76436 h 89506"/>
                  <a:gd name="connsiteX6" fmla="*/ -323 w 89506"/>
                  <a:gd name="connsiteY6" fmla="*/ 44795 h 89506"/>
                  <a:gd name="connsiteX7" fmla="*/ -323 w 89506"/>
                  <a:gd name="connsiteY7" fmla="*/ 44790 h 89506"/>
                  <a:gd name="connsiteX8" fmla="*/ 44428 w 89506"/>
                  <a:gd name="connsiteY8" fmla="*/ 39 h 89506"/>
                  <a:gd name="connsiteX9" fmla="*/ 44428 w 89506"/>
                  <a:gd name="connsiteY9" fmla="*/ 39 h 89506"/>
                  <a:gd name="connsiteX10" fmla="*/ 89184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795"/>
                    </a:moveTo>
                    <a:cubicBezTo>
                      <a:pt x="89184" y="57033"/>
                      <a:pt x="84247" y="68268"/>
                      <a:pt x="76074" y="76441"/>
                    </a:cubicBezTo>
                    <a:cubicBezTo>
                      <a:pt x="67900" y="84610"/>
                      <a:pt x="56665" y="89546"/>
                      <a:pt x="44433" y="89546"/>
                    </a:cubicBezTo>
                    <a:lnTo>
                      <a:pt x="44428" y="89546"/>
                    </a:lnTo>
                    <a:cubicBezTo>
                      <a:pt x="32560" y="89546"/>
                      <a:pt x="21177" y="84832"/>
                      <a:pt x="12787" y="76441"/>
                    </a:cubicBezTo>
                    <a:lnTo>
                      <a:pt x="12782" y="76436"/>
                    </a:lnTo>
                    <a:cubicBezTo>
                      <a:pt x="4391" y="68045"/>
                      <a:pt x="-323" y="56663"/>
                      <a:pt x="-323" y="44795"/>
                    </a:cubicBezTo>
                    <a:lnTo>
                      <a:pt x="-323" y="44790"/>
                    </a:lnTo>
                    <a:cubicBezTo>
                      <a:pt x="-323" y="20075"/>
                      <a:pt x="19713" y="39"/>
                      <a:pt x="44428" y="39"/>
                    </a:cubicBezTo>
                    <a:lnTo>
                      <a:pt x="44428" y="39"/>
                    </a:lnTo>
                    <a:cubicBezTo>
                      <a:pt x="69143" y="45"/>
                      <a:pt x="89184" y="20080"/>
                      <a:pt x="89184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61873A17-8B12-B5CF-4BB9-79A792CAEAC1}"/>
                  </a:ext>
                </a:extLst>
              </p:cNvPr>
              <p:cNvSpPr/>
              <p:nvPr/>
            </p:nvSpPr>
            <p:spPr>
              <a:xfrm>
                <a:off x="945614" y="2173304"/>
                <a:ext cx="89500" cy="89506"/>
              </a:xfrm>
              <a:custGeom>
                <a:avLst/>
                <a:gdLst>
                  <a:gd name="connsiteX0" fmla="*/ 89180 w 89500"/>
                  <a:gd name="connsiteY0" fmla="*/ 44795 h 89506"/>
                  <a:gd name="connsiteX1" fmla="*/ 76075 w 89500"/>
                  <a:gd name="connsiteY1" fmla="*/ 76441 h 89506"/>
                  <a:gd name="connsiteX2" fmla="*/ 44435 w 89500"/>
                  <a:gd name="connsiteY2" fmla="*/ 89546 h 89506"/>
                  <a:gd name="connsiteX3" fmla="*/ 44429 w 89500"/>
                  <a:gd name="connsiteY3" fmla="*/ 89546 h 89506"/>
                  <a:gd name="connsiteX4" fmla="*/ 12789 w 89500"/>
                  <a:gd name="connsiteY4" fmla="*/ 76447 h 89506"/>
                  <a:gd name="connsiteX5" fmla="*/ 12783 w 89500"/>
                  <a:gd name="connsiteY5" fmla="*/ 76441 h 89506"/>
                  <a:gd name="connsiteX6" fmla="*/ -321 w 89500"/>
                  <a:gd name="connsiteY6" fmla="*/ 44795 h 89506"/>
                  <a:gd name="connsiteX7" fmla="*/ -321 w 89500"/>
                  <a:gd name="connsiteY7" fmla="*/ 44795 h 89506"/>
                  <a:gd name="connsiteX8" fmla="*/ 44429 w 89500"/>
                  <a:gd name="connsiteY8" fmla="*/ 39 h 89506"/>
                  <a:gd name="connsiteX9" fmla="*/ 44429 w 89500"/>
                  <a:gd name="connsiteY9" fmla="*/ 39 h 89506"/>
                  <a:gd name="connsiteX10" fmla="*/ 89180 w 89500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795"/>
                    </a:moveTo>
                    <a:cubicBezTo>
                      <a:pt x="89180" y="57090"/>
                      <a:pt x="84209" y="68302"/>
                      <a:pt x="76075" y="76441"/>
                    </a:cubicBezTo>
                    <a:cubicBezTo>
                      <a:pt x="67942" y="84575"/>
                      <a:pt x="56730" y="89546"/>
                      <a:pt x="44435" y="89546"/>
                    </a:cubicBezTo>
                    <a:lnTo>
                      <a:pt x="44429" y="89546"/>
                    </a:lnTo>
                    <a:cubicBezTo>
                      <a:pt x="32562" y="89546"/>
                      <a:pt x="21179" y="84832"/>
                      <a:pt x="12789" y="76447"/>
                    </a:cubicBezTo>
                    <a:lnTo>
                      <a:pt x="12783" y="76441"/>
                    </a:lnTo>
                    <a:cubicBezTo>
                      <a:pt x="4393" y="68045"/>
                      <a:pt x="-321" y="56663"/>
                      <a:pt x="-321" y="44795"/>
                    </a:cubicBezTo>
                    <a:lnTo>
                      <a:pt x="-321" y="44795"/>
                    </a:lnTo>
                    <a:cubicBezTo>
                      <a:pt x="-321" y="20080"/>
                      <a:pt x="19714" y="39"/>
                      <a:pt x="44429" y="39"/>
                    </a:cubicBezTo>
                    <a:lnTo>
                      <a:pt x="44429" y="39"/>
                    </a:lnTo>
                    <a:cubicBezTo>
                      <a:pt x="69144" y="45"/>
                      <a:pt x="89180" y="20080"/>
                      <a:pt x="89180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67468E32-7890-0E9C-2B0F-7636E895413B}"/>
                  </a:ext>
                </a:extLst>
              </p:cNvPr>
              <p:cNvSpPr/>
              <p:nvPr/>
            </p:nvSpPr>
            <p:spPr>
              <a:xfrm>
                <a:off x="745141" y="2173304"/>
                <a:ext cx="89506" cy="89506"/>
              </a:xfrm>
              <a:custGeom>
                <a:avLst/>
                <a:gdLst>
                  <a:gd name="connsiteX0" fmla="*/ 89187 w 89506"/>
                  <a:gd name="connsiteY0" fmla="*/ 44795 h 89506"/>
                  <a:gd name="connsiteX1" fmla="*/ 76083 w 89506"/>
                  <a:gd name="connsiteY1" fmla="*/ 76441 h 89506"/>
                  <a:gd name="connsiteX2" fmla="*/ 44442 w 89506"/>
                  <a:gd name="connsiteY2" fmla="*/ 89546 h 89506"/>
                  <a:gd name="connsiteX3" fmla="*/ 44437 w 89506"/>
                  <a:gd name="connsiteY3" fmla="*/ 89546 h 89506"/>
                  <a:gd name="connsiteX4" fmla="*/ 12796 w 89506"/>
                  <a:gd name="connsiteY4" fmla="*/ 76447 h 89506"/>
                  <a:gd name="connsiteX5" fmla="*/ 12791 w 89506"/>
                  <a:gd name="connsiteY5" fmla="*/ 76441 h 89506"/>
                  <a:gd name="connsiteX6" fmla="*/ -319 w 89506"/>
                  <a:gd name="connsiteY6" fmla="*/ 44795 h 89506"/>
                  <a:gd name="connsiteX7" fmla="*/ -319 w 89506"/>
                  <a:gd name="connsiteY7" fmla="*/ 44795 h 89506"/>
                  <a:gd name="connsiteX8" fmla="*/ 44437 w 89506"/>
                  <a:gd name="connsiteY8" fmla="*/ 39 h 89506"/>
                  <a:gd name="connsiteX9" fmla="*/ 44437 w 89506"/>
                  <a:gd name="connsiteY9" fmla="*/ 39 h 89506"/>
                  <a:gd name="connsiteX10" fmla="*/ 89187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795"/>
                    </a:moveTo>
                    <a:cubicBezTo>
                      <a:pt x="89187" y="57153"/>
                      <a:pt x="84177" y="68342"/>
                      <a:pt x="76083" y="76441"/>
                    </a:cubicBezTo>
                    <a:cubicBezTo>
                      <a:pt x="67983" y="84535"/>
                      <a:pt x="56800" y="89546"/>
                      <a:pt x="44442" y="89546"/>
                    </a:cubicBezTo>
                    <a:lnTo>
                      <a:pt x="44437" y="89546"/>
                    </a:lnTo>
                    <a:cubicBezTo>
                      <a:pt x="32569" y="89546"/>
                      <a:pt x="21187" y="84832"/>
                      <a:pt x="12796" y="76447"/>
                    </a:cubicBezTo>
                    <a:lnTo>
                      <a:pt x="12791" y="76441"/>
                    </a:lnTo>
                    <a:cubicBezTo>
                      <a:pt x="4400" y="68045"/>
                      <a:pt x="-319" y="56663"/>
                      <a:pt x="-319" y="44795"/>
                    </a:cubicBezTo>
                    <a:lnTo>
                      <a:pt x="-319" y="44795"/>
                    </a:lnTo>
                    <a:cubicBezTo>
                      <a:pt x="-319" y="20080"/>
                      <a:pt x="19722" y="39"/>
                      <a:pt x="44437" y="39"/>
                    </a:cubicBezTo>
                    <a:lnTo>
                      <a:pt x="44437" y="39"/>
                    </a:lnTo>
                    <a:cubicBezTo>
                      <a:pt x="69152" y="39"/>
                      <a:pt x="89187" y="20080"/>
                      <a:pt x="89187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50" name="图形 214">
              <a:extLst>
                <a:ext uri="{FF2B5EF4-FFF2-40B4-BE49-F238E27FC236}">
                  <a16:creationId xmlns:a16="http://schemas.microsoft.com/office/drawing/2014/main" id="{E39EA736-A93D-EA32-F049-DFB1872D7CAC}"/>
                </a:ext>
              </a:extLst>
            </p:cNvPr>
            <p:cNvGrpSpPr/>
            <p:nvPr/>
          </p:nvGrpSpPr>
          <p:grpSpPr>
            <a:xfrm>
              <a:off x="745141" y="2324115"/>
              <a:ext cx="1693250" cy="89506"/>
              <a:chOff x="745141" y="2324115"/>
              <a:chExt cx="1693250" cy="89506"/>
            </a:xfrm>
            <a:solidFill>
              <a:srgbClr val="FFCC00"/>
            </a:solidFill>
          </p:grpSpPr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70E3F4D3-4FB5-FC0B-71F3-D9D6D429735F}"/>
                  </a:ext>
                </a:extLst>
              </p:cNvPr>
              <p:cNvSpPr/>
              <p:nvPr/>
            </p:nvSpPr>
            <p:spPr>
              <a:xfrm>
                <a:off x="2348892" y="2324115"/>
                <a:ext cx="89500" cy="89506"/>
              </a:xfrm>
              <a:custGeom>
                <a:avLst/>
                <a:gdLst>
                  <a:gd name="connsiteX0" fmla="*/ 89167 w 89500"/>
                  <a:gd name="connsiteY0" fmla="*/ 44820 h 89506"/>
                  <a:gd name="connsiteX1" fmla="*/ 76063 w 89500"/>
                  <a:gd name="connsiteY1" fmla="*/ 76467 h 89506"/>
                  <a:gd name="connsiteX2" fmla="*/ 44417 w 89500"/>
                  <a:gd name="connsiteY2" fmla="*/ 89571 h 89506"/>
                  <a:gd name="connsiteX3" fmla="*/ 44406 w 89500"/>
                  <a:gd name="connsiteY3" fmla="*/ 89571 h 89506"/>
                  <a:gd name="connsiteX4" fmla="*/ 12771 w 89500"/>
                  <a:gd name="connsiteY4" fmla="*/ 76467 h 89506"/>
                  <a:gd name="connsiteX5" fmla="*/ 12765 w 89500"/>
                  <a:gd name="connsiteY5" fmla="*/ 76461 h 89506"/>
                  <a:gd name="connsiteX6" fmla="*/ -333 w 89500"/>
                  <a:gd name="connsiteY6" fmla="*/ 44820 h 89506"/>
                  <a:gd name="connsiteX7" fmla="*/ -333 w 89500"/>
                  <a:gd name="connsiteY7" fmla="*/ 44809 h 89506"/>
                  <a:gd name="connsiteX8" fmla="*/ 44417 w 89500"/>
                  <a:gd name="connsiteY8" fmla="*/ 64 h 89506"/>
                  <a:gd name="connsiteX9" fmla="*/ 44423 w 89500"/>
                  <a:gd name="connsiteY9" fmla="*/ 64 h 89506"/>
                  <a:gd name="connsiteX10" fmla="*/ 89167 w 89500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820"/>
                    </a:moveTo>
                    <a:cubicBezTo>
                      <a:pt x="89167" y="56688"/>
                      <a:pt x="84454" y="68071"/>
                      <a:pt x="76063" y="76467"/>
                    </a:cubicBezTo>
                    <a:cubicBezTo>
                      <a:pt x="67667" y="84857"/>
                      <a:pt x="56284" y="89571"/>
                      <a:pt x="44417" y="89571"/>
                    </a:cubicBezTo>
                    <a:lnTo>
                      <a:pt x="44406" y="89571"/>
                    </a:lnTo>
                    <a:cubicBezTo>
                      <a:pt x="32544" y="89571"/>
                      <a:pt x="21161" y="84857"/>
                      <a:pt x="12771" y="76467"/>
                    </a:cubicBezTo>
                    <a:lnTo>
                      <a:pt x="12765" y="76461"/>
                    </a:lnTo>
                    <a:cubicBezTo>
                      <a:pt x="4375" y="68065"/>
                      <a:pt x="-339" y="56688"/>
                      <a:pt x="-333" y="44820"/>
                    </a:cubicBezTo>
                    <a:lnTo>
                      <a:pt x="-333" y="44809"/>
                    </a:lnTo>
                    <a:cubicBezTo>
                      <a:pt x="-333" y="20100"/>
                      <a:pt x="19702" y="64"/>
                      <a:pt x="44417" y="64"/>
                    </a:cubicBezTo>
                    <a:lnTo>
                      <a:pt x="44423" y="64"/>
                    </a:lnTo>
                    <a:cubicBezTo>
                      <a:pt x="69138" y="70"/>
                      <a:pt x="89167" y="20105"/>
                      <a:pt x="89167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F4E64EB2-F8F2-8237-B451-1CAC61AC6D35}"/>
                  </a:ext>
                </a:extLst>
              </p:cNvPr>
              <p:cNvSpPr/>
              <p:nvPr/>
            </p:nvSpPr>
            <p:spPr>
              <a:xfrm>
                <a:off x="2148418" y="2324115"/>
                <a:ext cx="89506" cy="89506"/>
              </a:xfrm>
              <a:custGeom>
                <a:avLst/>
                <a:gdLst>
                  <a:gd name="connsiteX0" fmla="*/ 89175 w 89506"/>
                  <a:gd name="connsiteY0" fmla="*/ 44820 h 89506"/>
                  <a:gd name="connsiteX1" fmla="*/ 76071 w 89506"/>
                  <a:gd name="connsiteY1" fmla="*/ 76467 h 89506"/>
                  <a:gd name="connsiteX2" fmla="*/ 44424 w 89506"/>
                  <a:gd name="connsiteY2" fmla="*/ 89571 h 89506"/>
                  <a:gd name="connsiteX3" fmla="*/ 44413 w 89506"/>
                  <a:gd name="connsiteY3" fmla="*/ 89571 h 89506"/>
                  <a:gd name="connsiteX4" fmla="*/ 12778 w 89506"/>
                  <a:gd name="connsiteY4" fmla="*/ 76467 h 89506"/>
                  <a:gd name="connsiteX5" fmla="*/ 12773 w 89506"/>
                  <a:gd name="connsiteY5" fmla="*/ 76461 h 89506"/>
                  <a:gd name="connsiteX6" fmla="*/ -332 w 89506"/>
                  <a:gd name="connsiteY6" fmla="*/ 44820 h 89506"/>
                  <a:gd name="connsiteX7" fmla="*/ -332 w 89506"/>
                  <a:gd name="connsiteY7" fmla="*/ 44809 h 89506"/>
                  <a:gd name="connsiteX8" fmla="*/ 44424 w 89506"/>
                  <a:gd name="connsiteY8" fmla="*/ 64 h 89506"/>
                  <a:gd name="connsiteX9" fmla="*/ 44424 w 89506"/>
                  <a:gd name="connsiteY9" fmla="*/ 64 h 89506"/>
                  <a:gd name="connsiteX10" fmla="*/ 89175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820"/>
                    </a:moveTo>
                    <a:cubicBezTo>
                      <a:pt x="89175" y="56751"/>
                      <a:pt x="84427" y="68110"/>
                      <a:pt x="76071" y="76467"/>
                    </a:cubicBezTo>
                    <a:cubicBezTo>
                      <a:pt x="67714" y="84823"/>
                      <a:pt x="56355" y="89571"/>
                      <a:pt x="44424" y="89571"/>
                    </a:cubicBezTo>
                    <a:lnTo>
                      <a:pt x="44413" y="89571"/>
                    </a:lnTo>
                    <a:cubicBezTo>
                      <a:pt x="32551" y="89571"/>
                      <a:pt x="21169" y="84857"/>
                      <a:pt x="12778" y="76467"/>
                    </a:cubicBezTo>
                    <a:lnTo>
                      <a:pt x="12773" y="76461"/>
                    </a:lnTo>
                    <a:cubicBezTo>
                      <a:pt x="4382" y="68065"/>
                      <a:pt x="-332" y="56688"/>
                      <a:pt x="-332" y="44820"/>
                    </a:cubicBezTo>
                    <a:lnTo>
                      <a:pt x="-332" y="44809"/>
                    </a:lnTo>
                    <a:cubicBezTo>
                      <a:pt x="-326" y="20100"/>
                      <a:pt x="19709" y="64"/>
                      <a:pt x="44424" y="64"/>
                    </a:cubicBezTo>
                    <a:lnTo>
                      <a:pt x="44424" y="64"/>
                    </a:lnTo>
                    <a:cubicBezTo>
                      <a:pt x="69139" y="70"/>
                      <a:pt x="89175" y="20105"/>
                      <a:pt x="89175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BC8913EC-E35E-7151-5753-24A781E237E3}"/>
                  </a:ext>
                </a:extLst>
              </p:cNvPr>
              <p:cNvSpPr/>
              <p:nvPr/>
            </p:nvSpPr>
            <p:spPr>
              <a:xfrm>
                <a:off x="1947951" y="2324115"/>
                <a:ext cx="89506" cy="89506"/>
              </a:xfrm>
              <a:custGeom>
                <a:avLst/>
                <a:gdLst>
                  <a:gd name="connsiteX0" fmla="*/ 89177 w 89506"/>
                  <a:gd name="connsiteY0" fmla="*/ 44820 h 89506"/>
                  <a:gd name="connsiteX1" fmla="*/ 76067 w 89506"/>
                  <a:gd name="connsiteY1" fmla="*/ 76467 h 89506"/>
                  <a:gd name="connsiteX2" fmla="*/ 44426 w 89506"/>
                  <a:gd name="connsiteY2" fmla="*/ 89571 h 89506"/>
                  <a:gd name="connsiteX3" fmla="*/ 44415 w 89506"/>
                  <a:gd name="connsiteY3" fmla="*/ 89571 h 89506"/>
                  <a:gd name="connsiteX4" fmla="*/ 12780 w 89506"/>
                  <a:gd name="connsiteY4" fmla="*/ 76467 h 89506"/>
                  <a:gd name="connsiteX5" fmla="*/ 12774 w 89506"/>
                  <a:gd name="connsiteY5" fmla="*/ 76461 h 89506"/>
                  <a:gd name="connsiteX6" fmla="*/ -330 w 89506"/>
                  <a:gd name="connsiteY6" fmla="*/ 44820 h 89506"/>
                  <a:gd name="connsiteX7" fmla="*/ -330 w 89506"/>
                  <a:gd name="connsiteY7" fmla="*/ 44815 h 89506"/>
                  <a:gd name="connsiteX8" fmla="*/ 44426 w 89506"/>
                  <a:gd name="connsiteY8" fmla="*/ 64 h 89506"/>
                  <a:gd name="connsiteX9" fmla="*/ 44426 w 89506"/>
                  <a:gd name="connsiteY9" fmla="*/ 64 h 89506"/>
                  <a:gd name="connsiteX10" fmla="*/ 89177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820"/>
                    </a:moveTo>
                    <a:cubicBezTo>
                      <a:pt x="89177" y="56813"/>
                      <a:pt x="84388" y="68145"/>
                      <a:pt x="76067" y="76467"/>
                    </a:cubicBezTo>
                    <a:cubicBezTo>
                      <a:pt x="67750" y="84783"/>
                      <a:pt x="56419" y="89571"/>
                      <a:pt x="44426" y="89571"/>
                    </a:cubicBezTo>
                    <a:lnTo>
                      <a:pt x="44415" y="89571"/>
                    </a:lnTo>
                    <a:cubicBezTo>
                      <a:pt x="32553" y="89571"/>
                      <a:pt x="21170" y="84857"/>
                      <a:pt x="12780" y="76467"/>
                    </a:cubicBezTo>
                    <a:lnTo>
                      <a:pt x="12774" y="76461"/>
                    </a:lnTo>
                    <a:cubicBezTo>
                      <a:pt x="4384" y="68065"/>
                      <a:pt x="-330" y="56688"/>
                      <a:pt x="-330" y="44820"/>
                    </a:cubicBezTo>
                    <a:lnTo>
                      <a:pt x="-330" y="44815"/>
                    </a:lnTo>
                    <a:cubicBezTo>
                      <a:pt x="-324" y="20100"/>
                      <a:pt x="19711" y="64"/>
                      <a:pt x="44426" y="64"/>
                    </a:cubicBezTo>
                    <a:lnTo>
                      <a:pt x="44426" y="64"/>
                    </a:lnTo>
                    <a:cubicBezTo>
                      <a:pt x="69141" y="70"/>
                      <a:pt x="89177" y="20105"/>
                      <a:pt x="89177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0B3C2170-634B-05D7-3D78-DC0D77995A76}"/>
                  </a:ext>
                </a:extLst>
              </p:cNvPr>
              <p:cNvSpPr/>
              <p:nvPr/>
            </p:nvSpPr>
            <p:spPr>
              <a:xfrm>
                <a:off x="1747484" y="2324115"/>
                <a:ext cx="89506" cy="89506"/>
              </a:xfrm>
              <a:custGeom>
                <a:avLst/>
                <a:gdLst>
                  <a:gd name="connsiteX0" fmla="*/ 89178 w 89506"/>
                  <a:gd name="connsiteY0" fmla="*/ 44820 h 89506"/>
                  <a:gd name="connsiteX1" fmla="*/ 76068 w 89506"/>
                  <a:gd name="connsiteY1" fmla="*/ 76467 h 89506"/>
                  <a:gd name="connsiteX2" fmla="*/ 44428 w 89506"/>
                  <a:gd name="connsiteY2" fmla="*/ 89571 h 89506"/>
                  <a:gd name="connsiteX3" fmla="*/ 44422 w 89506"/>
                  <a:gd name="connsiteY3" fmla="*/ 89571 h 89506"/>
                  <a:gd name="connsiteX4" fmla="*/ 12782 w 89506"/>
                  <a:gd name="connsiteY4" fmla="*/ 76467 h 89506"/>
                  <a:gd name="connsiteX5" fmla="*/ 12776 w 89506"/>
                  <a:gd name="connsiteY5" fmla="*/ 76461 h 89506"/>
                  <a:gd name="connsiteX6" fmla="*/ -328 w 89506"/>
                  <a:gd name="connsiteY6" fmla="*/ 44820 h 89506"/>
                  <a:gd name="connsiteX7" fmla="*/ -328 w 89506"/>
                  <a:gd name="connsiteY7" fmla="*/ 44815 h 89506"/>
                  <a:gd name="connsiteX8" fmla="*/ 44428 w 89506"/>
                  <a:gd name="connsiteY8" fmla="*/ 64 h 89506"/>
                  <a:gd name="connsiteX9" fmla="*/ 44428 w 89506"/>
                  <a:gd name="connsiteY9" fmla="*/ 64 h 89506"/>
                  <a:gd name="connsiteX10" fmla="*/ 89178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820"/>
                    </a:moveTo>
                    <a:cubicBezTo>
                      <a:pt x="89178" y="56870"/>
                      <a:pt x="84350" y="68185"/>
                      <a:pt x="76068" y="76467"/>
                    </a:cubicBezTo>
                    <a:cubicBezTo>
                      <a:pt x="67786" y="84749"/>
                      <a:pt x="56478" y="89571"/>
                      <a:pt x="44428" y="89571"/>
                    </a:cubicBezTo>
                    <a:lnTo>
                      <a:pt x="44422" y="89571"/>
                    </a:lnTo>
                    <a:cubicBezTo>
                      <a:pt x="32555" y="89571"/>
                      <a:pt x="21172" y="84857"/>
                      <a:pt x="12782" y="76467"/>
                    </a:cubicBezTo>
                    <a:lnTo>
                      <a:pt x="12776" y="76461"/>
                    </a:lnTo>
                    <a:cubicBezTo>
                      <a:pt x="4386" y="68071"/>
                      <a:pt x="-328" y="56688"/>
                      <a:pt x="-328" y="44820"/>
                    </a:cubicBezTo>
                    <a:lnTo>
                      <a:pt x="-328" y="44815"/>
                    </a:lnTo>
                    <a:cubicBezTo>
                      <a:pt x="-322" y="20100"/>
                      <a:pt x="19713" y="64"/>
                      <a:pt x="44428" y="64"/>
                    </a:cubicBezTo>
                    <a:lnTo>
                      <a:pt x="44428" y="64"/>
                    </a:lnTo>
                    <a:cubicBezTo>
                      <a:pt x="69143" y="70"/>
                      <a:pt x="89178" y="20105"/>
                      <a:pt x="89178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00FA0B90-CC9D-B0C7-31AF-59A2B5A6A894}"/>
                  </a:ext>
                </a:extLst>
              </p:cNvPr>
              <p:cNvSpPr/>
              <p:nvPr/>
            </p:nvSpPr>
            <p:spPr>
              <a:xfrm>
                <a:off x="1547016" y="2324115"/>
                <a:ext cx="89506" cy="89506"/>
              </a:xfrm>
              <a:custGeom>
                <a:avLst/>
                <a:gdLst>
                  <a:gd name="connsiteX0" fmla="*/ 89180 w 89506"/>
                  <a:gd name="connsiteY0" fmla="*/ 44820 h 89506"/>
                  <a:gd name="connsiteX1" fmla="*/ 76070 w 89506"/>
                  <a:gd name="connsiteY1" fmla="*/ 76467 h 89506"/>
                  <a:gd name="connsiteX2" fmla="*/ 44430 w 89506"/>
                  <a:gd name="connsiteY2" fmla="*/ 89571 h 89506"/>
                  <a:gd name="connsiteX3" fmla="*/ 44424 w 89506"/>
                  <a:gd name="connsiteY3" fmla="*/ 89571 h 89506"/>
                  <a:gd name="connsiteX4" fmla="*/ 12784 w 89506"/>
                  <a:gd name="connsiteY4" fmla="*/ 76467 h 89506"/>
                  <a:gd name="connsiteX5" fmla="*/ 12778 w 89506"/>
                  <a:gd name="connsiteY5" fmla="*/ 76461 h 89506"/>
                  <a:gd name="connsiteX6" fmla="*/ -326 w 89506"/>
                  <a:gd name="connsiteY6" fmla="*/ 44820 h 89506"/>
                  <a:gd name="connsiteX7" fmla="*/ -326 w 89506"/>
                  <a:gd name="connsiteY7" fmla="*/ 44815 h 89506"/>
                  <a:gd name="connsiteX8" fmla="*/ 44424 w 89506"/>
                  <a:gd name="connsiteY8" fmla="*/ 64 h 89506"/>
                  <a:gd name="connsiteX9" fmla="*/ 44430 w 89506"/>
                  <a:gd name="connsiteY9" fmla="*/ 64 h 89506"/>
                  <a:gd name="connsiteX10" fmla="*/ 89180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820"/>
                    </a:moveTo>
                    <a:cubicBezTo>
                      <a:pt x="89180" y="56933"/>
                      <a:pt x="84318" y="68219"/>
                      <a:pt x="76070" y="76467"/>
                    </a:cubicBezTo>
                    <a:cubicBezTo>
                      <a:pt x="67828" y="84709"/>
                      <a:pt x="56542" y="89571"/>
                      <a:pt x="44430" y="89571"/>
                    </a:cubicBezTo>
                    <a:lnTo>
                      <a:pt x="44424" y="89571"/>
                    </a:lnTo>
                    <a:cubicBezTo>
                      <a:pt x="32557" y="89571"/>
                      <a:pt x="21174" y="84857"/>
                      <a:pt x="12784" y="76467"/>
                    </a:cubicBezTo>
                    <a:lnTo>
                      <a:pt x="12778" y="76461"/>
                    </a:lnTo>
                    <a:cubicBezTo>
                      <a:pt x="4388" y="68071"/>
                      <a:pt x="-326" y="56688"/>
                      <a:pt x="-326" y="44820"/>
                    </a:cubicBezTo>
                    <a:lnTo>
                      <a:pt x="-326" y="44815"/>
                    </a:lnTo>
                    <a:cubicBezTo>
                      <a:pt x="-326" y="20100"/>
                      <a:pt x="19709" y="64"/>
                      <a:pt x="44424" y="64"/>
                    </a:cubicBezTo>
                    <a:lnTo>
                      <a:pt x="44430" y="64"/>
                    </a:lnTo>
                    <a:cubicBezTo>
                      <a:pt x="69145" y="70"/>
                      <a:pt x="89180" y="20105"/>
                      <a:pt x="89180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BAA01511-DA8B-9662-0D56-03EA982B2152}"/>
                  </a:ext>
                </a:extLst>
              </p:cNvPr>
              <p:cNvSpPr/>
              <p:nvPr/>
            </p:nvSpPr>
            <p:spPr>
              <a:xfrm>
                <a:off x="1346549" y="2324115"/>
                <a:ext cx="89506" cy="89506"/>
              </a:xfrm>
              <a:custGeom>
                <a:avLst/>
                <a:gdLst>
                  <a:gd name="connsiteX0" fmla="*/ 89182 w 89506"/>
                  <a:gd name="connsiteY0" fmla="*/ 44820 h 89506"/>
                  <a:gd name="connsiteX1" fmla="*/ 76072 w 89506"/>
                  <a:gd name="connsiteY1" fmla="*/ 76467 h 89506"/>
                  <a:gd name="connsiteX2" fmla="*/ 44431 w 89506"/>
                  <a:gd name="connsiteY2" fmla="*/ 89571 h 89506"/>
                  <a:gd name="connsiteX3" fmla="*/ 44426 w 89506"/>
                  <a:gd name="connsiteY3" fmla="*/ 89571 h 89506"/>
                  <a:gd name="connsiteX4" fmla="*/ 12785 w 89506"/>
                  <a:gd name="connsiteY4" fmla="*/ 76467 h 89506"/>
                  <a:gd name="connsiteX5" fmla="*/ 12780 w 89506"/>
                  <a:gd name="connsiteY5" fmla="*/ 76461 h 89506"/>
                  <a:gd name="connsiteX6" fmla="*/ -325 w 89506"/>
                  <a:gd name="connsiteY6" fmla="*/ 44820 h 89506"/>
                  <a:gd name="connsiteX7" fmla="*/ -325 w 89506"/>
                  <a:gd name="connsiteY7" fmla="*/ 44815 h 89506"/>
                  <a:gd name="connsiteX8" fmla="*/ 44426 w 89506"/>
                  <a:gd name="connsiteY8" fmla="*/ 64 h 89506"/>
                  <a:gd name="connsiteX9" fmla="*/ 44431 w 89506"/>
                  <a:gd name="connsiteY9" fmla="*/ 64 h 89506"/>
                  <a:gd name="connsiteX10" fmla="*/ 89182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820"/>
                    </a:moveTo>
                    <a:cubicBezTo>
                      <a:pt x="89182" y="56996"/>
                      <a:pt x="84280" y="68253"/>
                      <a:pt x="76072" y="76467"/>
                    </a:cubicBezTo>
                    <a:cubicBezTo>
                      <a:pt x="67864" y="84675"/>
                      <a:pt x="56606" y="89571"/>
                      <a:pt x="44431" y="89571"/>
                    </a:cubicBezTo>
                    <a:lnTo>
                      <a:pt x="44426" y="89571"/>
                    </a:lnTo>
                    <a:cubicBezTo>
                      <a:pt x="32558" y="89571"/>
                      <a:pt x="21176" y="84857"/>
                      <a:pt x="12785" y="76467"/>
                    </a:cubicBezTo>
                    <a:lnTo>
                      <a:pt x="12780" y="76461"/>
                    </a:lnTo>
                    <a:cubicBezTo>
                      <a:pt x="4390" y="68071"/>
                      <a:pt x="-325" y="56688"/>
                      <a:pt x="-325" y="44820"/>
                    </a:cubicBezTo>
                    <a:lnTo>
                      <a:pt x="-325" y="44815"/>
                    </a:lnTo>
                    <a:cubicBezTo>
                      <a:pt x="-325" y="20100"/>
                      <a:pt x="19711" y="64"/>
                      <a:pt x="44426" y="64"/>
                    </a:cubicBezTo>
                    <a:lnTo>
                      <a:pt x="44431" y="64"/>
                    </a:lnTo>
                    <a:cubicBezTo>
                      <a:pt x="69146" y="70"/>
                      <a:pt x="89182" y="20105"/>
                      <a:pt x="89182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AA40C4A6-99E1-DFE0-ED16-7AD0D39AF0C3}"/>
                  </a:ext>
                </a:extLst>
              </p:cNvPr>
              <p:cNvSpPr/>
              <p:nvPr/>
            </p:nvSpPr>
            <p:spPr>
              <a:xfrm>
                <a:off x="1146082" y="2324115"/>
                <a:ext cx="89506" cy="89506"/>
              </a:xfrm>
              <a:custGeom>
                <a:avLst/>
                <a:gdLst>
                  <a:gd name="connsiteX0" fmla="*/ 89184 w 89506"/>
                  <a:gd name="connsiteY0" fmla="*/ 44820 h 89506"/>
                  <a:gd name="connsiteX1" fmla="*/ 76074 w 89506"/>
                  <a:gd name="connsiteY1" fmla="*/ 76467 h 89506"/>
                  <a:gd name="connsiteX2" fmla="*/ 44433 w 89506"/>
                  <a:gd name="connsiteY2" fmla="*/ 89571 h 89506"/>
                  <a:gd name="connsiteX3" fmla="*/ 44428 w 89506"/>
                  <a:gd name="connsiteY3" fmla="*/ 89571 h 89506"/>
                  <a:gd name="connsiteX4" fmla="*/ 12787 w 89506"/>
                  <a:gd name="connsiteY4" fmla="*/ 76467 h 89506"/>
                  <a:gd name="connsiteX5" fmla="*/ 12782 w 89506"/>
                  <a:gd name="connsiteY5" fmla="*/ 76461 h 89506"/>
                  <a:gd name="connsiteX6" fmla="*/ -323 w 89506"/>
                  <a:gd name="connsiteY6" fmla="*/ 44820 h 89506"/>
                  <a:gd name="connsiteX7" fmla="*/ -323 w 89506"/>
                  <a:gd name="connsiteY7" fmla="*/ 44815 h 89506"/>
                  <a:gd name="connsiteX8" fmla="*/ 44428 w 89506"/>
                  <a:gd name="connsiteY8" fmla="*/ 64 h 89506"/>
                  <a:gd name="connsiteX9" fmla="*/ 44428 w 89506"/>
                  <a:gd name="connsiteY9" fmla="*/ 64 h 89506"/>
                  <a:gd name="connsiteX10" fmla="*/ 89184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820"/>
                    </a:moveTo>
                    <a:cubicBezTo>
                      <a:pt x="89184" y="57058"/>
                      <a:pt x="84247" y="68293"/>
                      <a:pt x="76074" y="76467"/>
                    </a:cubicBezTo>
                    <a:cubicBezTo>
                      <a:pt x="67900" y="84635"/>
                      <a:pt x="56665" y="89571"/>
                      <a:pt x="44433" y="89571"/>
                    </a:cubicBezTo>
                    <a:lnTo>
                      <a:pt x="44428" y="89571"/>
                    </a:lnTo>
                    <a:cubicBezTo>
                      <a:pt x="32560" y="89571"/>
                      <a:pt x="21177" y="84857"/>
                      <a:pt x="12787" y="76467"/>
                    </a:cubicBezTo>
                    <a:lnTo>
                      <a:pt x="12782" y="76461"/>
                    </a:lnTo>
                    <a:cubicBezTo>
                      <a:pt x="4391" y="68071"/>
                      <a:pt x="-323" y="56688"/>
                      <a:pt x="-323" y="44820"/>
                    </a:cubicBezTo>
                    <a:lnTo>
                      <a:pt x="-323" y="44815"/>
                    </a:lnTo>
                    <a:cubicBezTo>
                      <a:pt x="-323" y="20100"/>
                      <a:pt x="19713" y="64"/>
                      <a:pt x="44428" y="64"/>
                    </a:cubicBezTo>
                    <a:lnTo>
                      <a:pt x="44428" y="64"/>
                    </a:lnTo>
                    <a:cubicBezTo>
                      <a:pt x="69143" y="70"/>
                      <a:pt x="89184" y="20105"/>
                      <a:pt x="89184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6888FE35-3D6C-7920-4A54-CF89F6065E5B}"/>
                  </a:ext>
                </a:extLst>
              </p:cNvPr>
              <p:cNvSpPr/>
              <p:nvPr/>
            </p:nvSpPr>
            <p:spPr>
              <a:xfrm>
                <a:off x="945614" y="2324115"/>
                <a:ext cx="89500" cy="89506"/>
              </a:xfrm>
              <a:custGeom>
                <a:avLst/>
                <a:gdLst>
                  <a:gd name="connsiteX0" fmla="*/ 89180 w 89500"/>
                  <a:gd name="connsiteY0" fmla="*/ 44820 h 89506"/>
                  <a:gd name="connsiteX1" fmla="*/ 76075 w 89500"/>
                  <a:gd name="connsiteY1" fmla="*/ 76467 h 89506"/>
                  <a:gd name="connsiteX2" fmla="*/ 44435 w 89500"/>
                  <a:gd name="connsiteY2" fmla="*/ 89571 h 89506"/>
                  <a:gd name="connsiteX3" fmla="*/ 44429 w 89500"/>
                  <a:gd name="connsiteY3" fmla="*/ 89571 h 89506"/>
                  <a:gd name="connsiteX4" fmla="*/ 12789 w 89500"/>
                  <a:gd name="connsiteY4" fmla="*/ 76472 h 89506"/>
                  <a:gd name="connsiteX5" fmla="*/ 12783 w 89500"/>
                  <a:gd name="connsiteY5" fmla="*/ 76467 h 89506"/>
                  <a:gd name="connsiteX6" fmla="*/ -321 w 89500"/>
                  <a:gd name="connsiteY6" fmla="*/ 44820 h 89506"/>
                  <a:gd name="connsiteX7" fmla="*/ -321 w 89500"/>
                  <a:gd name="connsiteY7" fmla="*/ 44820 h 89506"/>
                  <a:gd name="connsiteX8" fmla="*/ 44429 w 89500"/>
                  <a:gd name="connsiteY8" fmla="*/ 64 h 89506"/>
                  <a:gd name="connsiteX9" fmla="*/ 44429 w 89500"/>
                  <a:gd name="connsiteY9" fmla="*/ 64 h 89506"/>
                  <a:gd name="connsiteX10" fmla="*/ 89180 w 89500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820"/>
                    </a:moveTo>
                    <a:cubicBezTo>
                      <a:pt x="89180" y="57115"/>
                      <a:pt x="84209" y="68327"/>
                      <a:pt x="76075" y="76467"/>
                    </a:cubicBezTo>
                    <a:cubicBezTo>
                      <a:pt x="67942" y="84600"/>
                      <a:pt x="56730" y="89571"/>
                      <a:pt x="44435" y="89571"/>
                    </a:cubicBezTo>
                    <a:lnTo>
                      <a:pt x="44429" y="89571"/>
                    </a:lnTo>
                    <a:cubicBezTo>
                      <a:pt x="32562" y="89571"/>
                      <a:pt x="21179" y="84857"/>
                      <a:pt x="12789" y="76472"/>
                    </a:cubicBezTo>
                    <a:lnTo>
                      <a:pt x="12783" y="76467"/>
                    </a:lnTo>
                    <a:cubicBezTo>
                      <a:pt x="4393" y="68071"/>
                      <a:pt x="-321" y="56688"/>
                      <a:pt x="-321" y="44820"/>
                    </a:cubicBezTo>
                    <a:lnTo>
                      <a:pt x="-321" y="44820"/>
                    </a:lnTo>
                    <a:cubicBezTo>
                      <a:pt x="-321" y="20105"/>
                      <a:pt x="19714" y="64"/>
                      <a:pt x="44429" y="64"/>
                    </a:cubicBezTo>
                    <a:lnTo>
                      <a:pt x="44429" y="64"/>
                    </a:lnTo>
                    <a:cubicBezTo>
                      <a:pt x="69144" y="70"/>
                      <a:pt x="89180" y="20105"/>
                      <a:pt x="89180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9E1B328C-D984-46F3-714F-35E875C6C0DA}"/>
                  </a:ext>
                </a:extLst>
              </p:cNvPr>
              <p:cNvSpPr/>
              <p:nvPr/>
            </p:nvSpPr>
            <p:spPr>
              <a:xfrm>
                <a:off x="745141" y="2324115"/>
                <a:ext cx="89506" cy="89506"/>
              </a:xfrm>
              <a:custGeom>
                <a:avLst/>
                <a:gdLst>
                  <a:gd name="connsiteX0" fmla="*/ 89187 w 89506"/>
                  <a:gd name="connsiteY0" fmla="*/ 44820 h 89506"/>
                  <a:gd name="connsiteX1" fmla="*/ 76083 w 89506"/>
                  <a:gd name="connsiteY1" fmla="*/ 76467 h 89506"/>
                  <a:gd name="connsiteX2" fmla="*/ 44442 w 89506"/>
                  <a:gd name="connsiteY2" fmla="*/ 89571 h 89506"/>
                  <a:gd name="connsiteX3" fmla="*/ 44437 w 89506"/>
                  <a:gd name="connsiteY3" fmla="*/ 89571 h 89506"/>
                  <a:gd name="connsiteX4" fmla="*/ 12796 w 89506"/>
                  <a:gd name="connsiteY4" fmla="*/ 76472 h 89506"/>
                  <a:gd name="connsiteX5" fmla="*/ 12791 w 89506"/>
                  <a:gd name="connsiteY5" fmla="*/ 76467 h 89506"/>
                  <a:gd name="connsiteX6" fmla="*/ -319 w 89506"/>
                  <a:gd name="connsiteY6" fmla="*/ 44820 h 89506"/>
                  <a:gd name="connsiteX7" fmla="*/ -319 w 89506"/>
                  <a:gd name="connsiteY7" fmla="*/ 44820 h 89506"/>
                  <a:gd name="connsiteX8" fmla="*/ 44437 w 89506"/>
                  <a:gd name="connsiteY8" fmla="*/ 64 h 89506"/>
                  <a:gd name="connsiteX9" fmla="*/ 44437 w 89506"/>
                  <a:gd name="connsiteY9" fmla="*/ 64 h 89506"/>
                  <a:gd name="connsiteX10" fmla="*/ 89187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820"/>
                    </a:moveTo>
                    <a:cubicBezTo>
                      <a:pt x="89187" y="57178"/>
                      <a:pt x="84177" y="68367"/>
                      <a:pt x="76083" y="76467"/>
                    </a:cubicBezTo>
                    <a:cubicBezTo>
                      <a:pt x="67983" y="84561"/>
                      <a:pt x="56800" y="89571"/>
                      <a:pt x="44442" y="89571"/>
                    </a:cubicBezTo>
                    <a:lnTo>
                      <a:pt x="44437" y="89571"/>
                    </a:lnTo>
                    <a:cubicBezTo>
                      <a:pt x="32569" y="89571"/>
                      <a:pt x="21187" y="84857"/>
                      <a:pt x="12796" y="76472"/>
                    </a:cubicBezTo>
                    <a:lnTo>
                      <a:pt x="12791" y="76467"/>
                    </a:lnTo>
                    <a:cubicBezTo>
                      <a:pt x="4400" y="68071"/>
                      <a:pt x="-319" y="56688"/>
                      <a:pt x="-319" y="44820"/>
                    </a:cubicBezTo>
                    <a:lnTo>
                      <a:pt x="-319" y="44820"/>
                    </a:lnTo>
                    <a:cubicBezTo>
                      <a:pt x="-319" y="20105"/>
                      <a:pt x="19722" y="64"/>
                      <a:pt x="44437" y="64"/>
                    </a:cubicBezTo>
                    <a:lnTo>
                      <a:pt x="44437" y="64"/>
                    </a:lnTo>
                    <a:cubicBezTo>
                      <a:pt x="69152" y="64"/>
                      <a:pt x="89187" y="20105"/>
                      <a:pt x="89187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61" name="图形 214">
            <a:extLst>
              <a:ext uri="{FF2B5EF4-FFF2-40B4-BE49-F238E27FC236}">
                <a16:creationId xmlns:a16="http://schemas.microsoft.com/office/drawing/2014/main" id="{73BCD262-FC21-DDDB-2283-2C2A274D3D12}"/>
              </a:ext>
            </a:extLst>
          </p:cNvPr>
          <p:cNvGrpSpPr/>
          <p:nvPr/>
        </p:nvGrpSpPr>
        <p:grpSpPr>
          <a:xfrm>
            <a:off x="8048597" y="5305672"/>
            <a:ext cx="1424117" cy="861691"/>
            <a:chOff x="7077057" y="5305672"/>
            <a:chExt cx="2395658" cy="1449542"/>
          </a:xfrm>
          <a:solidFill>
            <a:srgbClr val="FFCC00"/>
          </a:solidFill>
        </p:grpSpPr>
        <p:grpSp>
          <p:nvGrpSpPr>
            <p:cNvPr id="362" name="图形 214">
              <a:extLst>
                <a:ext uri="{FF2B5EF4-FFF2-40B4-BE49-F238E27FC236}">
                  <a16:creationId xmlns:a16="http://schemas.microsoft.com/office/drawing/2014/main" id="{727E1A7C-BEB0-1BF3-AEA3-FF1366FC4049}"/>
                </a:ext>
              </a:extLst>
            </p:cNvPr>
            <p:cNvGrpSpPr/>
            <p:nvPr/>
          </p:nvGrpSpPr>
          <p:grpSpPr>
            <a:xfrm>
              <a:off x="7077057" y="5305672"/>
              <a:ext cx="2395658" cy="126636"/>
              <a:chOff x="7077057" y="5305672"/>
              <a:chExt cx="2395658" cy="126636"/>
            </a:xfrm>
            <a:solidFill>
              <a:srgbClr val="FFCC00"/>
            </a:solidFill>
          </p:grpSpPr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B0E54CB2-7723-064B-7971-BC8974FF3E74}"/>
                  </a:ext>
                </a:extLst>
              </p:cNvPr>
              <p:cNvSpPr/>
              <p:nvPr/>
            </p:nvSpPr>
            <p:spPr>
              <a:xfrm rot="10800000" flipV="1">
                <a:off x="7077057" y="5305672"/>
                <a:ext cx="126627" cy="126636"/>
              </a:xfrm>
              <a:custGeom>
                <a:avLst/>
                <a:gdLst>
                  <a:gd name="connsiteX0" fmla="*/ 127086 w 126627"/>
                  <a:gd name="connsiteY0" fmla="*/ 63887 h 126636"/>
                  <a:gd name="connsiteX1" fmla="*/ 108546 w 126627"/>
                  <a:gd name="connsiteY1" fmla="*/ 108660 h 126636"/>
                  <a:gd name="connsiteX2" fmla="*/ 63772 w 126627"/>
                  <a:gd name="connsiteY2" fmla="*/ 127201 h 126636"/>
                  <a:gd name="connsiteX3" fmla="*/ 63756 w 126627"/>
                  <a:gd name="connsiteY3" fmla="*/ 127201 h 126636"/>
                  <a:gd name="connsiteX4" fmla="*/ 18998 w 126627"/>
                  <a:gd name="connsiteY4" fmla="*/ 108660 h 126636"/>
                  <a:gd name="connsiteX5" fmla="*/ 18990 w 126627"/>
                  <a:gd name="connsiteY5" fmla="*/ 108652 h 126636"/>
                  <a:gd name="connsiteX6" fmla="*/ 458 w 126627"/>
                  <a:gd name="connsiteY6" fmla="*/ 63887 h 126636"/>
                  <a:gd name="connsiteX7" fmla="*/ 458 w 126627"/>
                  <a:gd name="connsiteY7" fmla="*/ 63871 h 126636"/>
                  <a:gd name="connsiteX8" fmla="*/ 63772 w 126627"/>
                  <a:gd name="connsiteY8" fmla="*/ 565 h 126636"/>
                  <a:gd name="connsiteX9" fmla="*/ 63780 w 126627"/>
                  <a:gd name="connsiteY9" fmla="*/ 565 h 126636"/>
                  <a:gd name="connsiteX10" fmla="*/ 127086 w 126627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3887"/>
                    </a:moveTo>
                    <a:cubicBezTo>
                      <a:pt x="127086" y="80677"/>
                      <a:pt x="120417" y="96781"/>
                      <a:pt x="108546" y="108660"/>
                    </a:cubicBezTo>
                    <a:cubicBezTo>
                      <a:pt x="96667" y="120531"/>
                      <a:pt x="80562" y="127201"/>
                      <a:pt x="63772" y="127201"/>
                    </a:cubicBezTo>
                    <a:lnTo>
                      <a:pt x="63756" y="127201"/>
                    </a:lnTo>
                    <a:cubicBezTo>
                      <a:pt x="46974" y="127201"/>
                      <a:pt x="30869" y="120531"/>
                      <a:pt x="18998" y="108660"/>
                    </a:cubicBezTo>
                    <a:lnTo>
                      <a:pt x="18990" y="108652"/>
                    </a:lnTo>
                    <a:cubicBezTo>
                      <a:pt x="7119" y="96773"/>
                      <a:pt x="449" y="80677"/>
                      <a:pt x="458" y="63887"/>
                    </a:cubicBezTo>
                    <a:lnTo>
                      <a:pt x="458" y="63871"/>
                    </a:lnTo>
                    <a:cubicBezTo>
                      <a:pt x="458" y="28911"/>
                      <a:pt x="28805" y="565"/>
                      <a:pt x="63772" y="565"/>
                    </a:cubicBezTo>
                    <a:lnTo>
                      <a:pt x="63780" y="565"/>
                    </a:lnTo>
                    <a:cubicBezTo>
                      <a:pt x="98747" y="573"/>
                      <a:pt x="127086" y="28919"/>
                      <a:pt x="127086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7BFBBF70-11F0-FF33-8BBC-8E14E48A5310}"/>
                  </a:ext>
                </a:extLst>
              </p:cNvPr>
              <p:cNvSpPr/>
              <p:nvPr/>
            </p:nvSpPr>
            <p:spPr>
              <a:xfrm rot="10800000" flipV="1">
                <a:off x="7360683" y="5305672"/>
                <a:ext cx="126636" cy="126636"/>
              </a:xfrm>
              <a:custGeom>
                <a:avLst/>
                <a:gdLst>
                  <a:gd name="connsiteX0" fmla="*/ 127176 w 126636"/>
                  <a:gd name="connsiteY0" fmla="*/ 63887 h 126636"/>
                  <a:gd name="connsiteX1" fmla="*/ 108636 w 126636"/>
                  <a:gd name="connsiteY1" fmla="*/ 108660 h 126636"/>
                  <a:gd name="connsiteX2" fmla="*/ 63862 w 126636"/>
                  <a:gd name="connsiteY2" fmla="*/ 127201 h 126636"/>
                  <a:gd name="connsiteX3" fmla="*/ 63847 w 126636"/>
                  <a:gd name="connsiteY3" fmla="*/ 127201 h 126636"/>
                  <a:gd name="connsiteX4" fmla="*/ 19088 w 126636"/>
                  <a:gd name="connsiteY4" fmla="*/ 108660 h 126636"/>
                  <a:gd name="connsiteX5" fmla="*/ 19081 w 126636"/>
                  <a:gd name="connsiteY5" fmla="*/ 108652 h 126636"/>
                  <a:gd name="connsiteX6" fmla="*/ 540 w 126636"/>
                  <a:gd name="connsiteY6" fmla="*/ 63887 h 126636"/>
                  <a:gd name="connsiteX7" fmla="*/ 540 w 126636"/>
                  <a:gd name="connsiteY7" fmla="*/ 63871 h 126636"/>
                  <a:gd name="connsiteX8" fmla="*/ 63862 w 126636"/>
                  <a:gd name="connsiteY8" fmla="*/ 565 h 126636"/>
                  <a:gd name="connsiteX9" fmla="*/ 63862 w 126636"/>
                  <a:gd name="connsiteY9" fmla="*/ 565 h 126636"/>
                  <a:gd name="connsiteX10" fmla="*/ 127176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3887"/>
                    </a:moveTo>
                    <a:cubicBezTo>
                      <a:pt x="127176" y="80766"/>
                      <a:pt x="120459" y="96838"/>
                      <a:pt x="108636" y="108660"/>
                    </a:cubicBezTo>
                    <a:cubicBezTo>
                      <a:pt x="96814" y="120483"/>
                      <a:pt x="80741" y="127201"/>
                      <a:pt x="63862" y="127201"/>
                    </a:cubicBezTo>
                    <a:lnTo>
                      <a:pt x="63847" y="127201"/>
                    </a:lnTo>
                    <a:cubicBezTo>
                      <a:pt x="47064" y="127201"/>
                      <a:pt x="30960" y="120531"/>
                      <a:pt x="19088" y="108660"/>
                    </a:cubicBezTo>
                    <a:lnTo>
                      <a:pt x="19081" y="108652"/>
                    </a:lnTo>
                    <a:cubicBezTo>
                      <a:pt x="7210" y="96773"/>
                      <a:pt x="540" y="80677"/>
                      <a:pt x="540" y="63887"/>
                    </a:cubicBezTo>
                    <a:lnTo>
                      <a:pt x="540" y="63871"/>
                    </a:lnTo>
                    <a:cubicBezTo>
                      <a:pt x="549" y="28911"/>
                      <a:pt x="28895" y="565"/>
                      <a:pt x="63862" y="565"/>
                    </a:cubicBezTo>
                    <a:lnTo>
                      <a:pt x="63862" y="565"/>
                    </a:lnTo>
                    <a:cubicBezTo>
                      <a:pt x="98830" y="573"/>
                      <a:pt x="127176" y="28919"/>
                      <a:pt x="127176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B3216656-2B09-45FD-F94B-D6B8F4489B54}"/>
                  </a:ext>
                </a:extLst>
              </p:cNvPr>
              <p:cNvSpPr/>
              <p:nvPr/>
            </p:nvSpPr>
            <p:spPr>
              <a:xfrm rot="10800000" flipV="1">
                <a:off x="7644310" y="5305672"/>
                <a:ext cx="126636" cy="126636"/>
              </a:xfrm>
              <a:custGeom>
                <a:avLst/>
                <a:gdLst>
                  <a:gd name="connsiteX0" fmla="*/ 127259 w 126636"/>
                  <a:gd name="connsiteY0" fmla="*/ 63887 h 126636"/>
                  <a:gd name="connsiteX1" fmla="*/ 108711 w 126636"/>
                  <a:gd name="connsiteY1" fmla="*/ 108660 h 126636"/>
                  <a:gd name="connsiteX2" fmla="*/ 63945 w 126636"/>
                  <a:gd name="connsiteY2" fmla="*/ 127201 h 126636"/>
                  <a:gd name="connsiteX3" fmla="*/ 63928 w 126636"/>
                  <a:gd name="connsiteY3" fmla="*/ 127201 h 126636"/>
                  <a:gd name="connsiteX4" fmla="*/ 19171 w 126636"/>
                  <a:gd name="connsiteY4" fmla="*/ 108660 h 126636"/>
                  <a:gd name="connsiteX5" fmla="*/ 19163 w 126636"/>
                  <a:gd name="connsiteY5" fmla="*/ 108652 h 126636"/>
                  <a:gd name="connsiteX6" fmla="*/ 623 w 126636"/>
                  <a:gd name="connsiteY6" fmla="*/ 63887 h 126636"/>
                  <a:gd name="connsiteX7" fmla="*/ 623 w 126636"/>
                  <a:gd name="connsiteY7" fmla="*/ 63879 h 126636"/>
                  <a:gd name="connsiteX8" fmla="*/ 63945 w 126636"/>
                  <a:gd name="connsiteY8" fmla="*/ 565 h 126636"/>
                  <a:gd name="connsiteX9" fmla="*/ 63945 w 126636"/>
                  <a:gd name="connsiteY9" fmla="*/ 565 h 126636"/>
                  <a:gd name="connsiteX10" fmla="*/ 127259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3887"/>
                    </a:moveTo>
                    <a:cubicBezTo>
                      <a:pt x="127259" y="80854"/>
                      <a:pt x="120484" y="96886"/>
                      <a:pt x="108711" y="108660"/>
                    </a:cubicBezTo>
                    <a:cubicBezTo>
                      <a:pt x="96944" y="120427"/>
                      <a:pt x="80912" y="127201"/>
                      <a:pt x="63945" y="127201"/>
                    </a:cubicBezTo>
                    <a:lnTo>
                      <a:pt x="63928" y="127201"/>
                    </a:lnTo>
                    <a:cubicBezTo>
                      <a:pt x="47146" y="127201"/>
                      <a:pt x="31042" y="120531"/>
                      <a:pt x="19171" y="108660"/>
                    </a:cubicBezTo>
                    <a:lnTo>
                      <a:pt x="19163" y="108652"/>
                    </a:lnTo>
                    <a:cubicBezTo>
                      <a:pt x="7292" y="96773"/>
                      <a:pt x="623" y="80677"/>
                      <a:pt x="623" y="63887"/>
                    </a:cubicBezTo>
                    <a:lnTo>
                      <a:pt x="623" y="63879"/>
                    </a:lnTo>
                    <a:cubicBezTo>
                      <a:pt x="631" y="28911"/>
                      <a:pt x="28977" y="565"/>
                      <a:pt x="63945" y="565"/>
                    </a:cubicBezTo>
                    <a:lnTo>
                      <a:pt x="63945" y="565"/>
                    </a:lnTo>
                    <a:cubicBezTo>
                      <a:pt x="98912" y="573"/>
                      <a:pt x="127259" y="28919"/>
                      <a:pt x="127259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3AF05472-1310-4C88-98B5-7461EB27C6CC}"/>
                  </a:ext>
                </a:extLst>
              </p:cNvPr>
              <p:cNvSpPr/>
              <p:nvPr/>
            </p:nvSpPr>
            <p:spPr>
              <a:xfrm rot="10800000" flipV="1">
                <a:off x="7927937" y="5305672"/>
                <a:ext cx="126636" cy="126636"/>
              </a:xfrm>
              <a:custGeom>
                <a:avLst/>
                <a:gdLst>
                  <a:gd name="connsiteX0" fmla="*/ 127341 w 126636"/>
                  <a:gd name="connsiteY0" fmla="*/ 63887 h 126636"/>
                  <a:gd name="connsiteX1" fmla="*/ 108793 w 126636"/>
                  <a:gd name="connsiteY1" fmla="*/ 108660 h 126636"/>
                  <a:gd name="connsiteX2" fmla="*/ 64027 w 126636"/>
                  <a:gd name="connsiteY2" fmla="*/ 127201 h 126636"/>
                  <a:gd name="connsiteX3" fmla="*/ 64019 w 126636"/>
                  <a:gd name="connsiteY3" fmla="*/ 127201 h 126636"/>
                  <a:gd name="connsiteX4" fmla="*/ 19253 w 126636"/>
                  <a:gd name="connsiteY4" fmla="*/ 108660 h 126636"/>
                  <a:gd name="connsiteX5" fmla="*/ 19245 w 126636"/>
                  <a:gd name="connsiteY5" fmla="*/ 108652 h 126636"/>
                  <a:gd name="connsiteX6" fmla="*/ 705 w 126636"/>
                  <a:gd name="connsiteY6" fmla="*/ 63887 h 126636"/>
                  <a:gd name="connsiteX7" fmla="*/ 705 w 126636"/>
                  <a:gd name="connsiteY7" fmla="*/ 63879 h 126636"/>
                  <a:gd name="connsiteX8" fmla="*/ 64027 w 126636"/>
                  <a:gd name="connsiteY8" fmla="*/ 565 h 126636"/>
                  <a:gd name="connsiteX9" fmla="*/ 64027 w 126636"/>
                  <a:gd name="connsiteY9" fmla="*/ 565 h 126636"/>
                  <a:gd name="connsiteX10" fmla="*/ 127341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3887"/>
                    </a:moveTo>
                    <a:cubicBezTo>
                      <a:pt x="127341" y="80935"/>
                      <a:pt x="120510" y="96943"/>
                      <a:pt x="108793" y="108660"/>
                    </a:cubicBezTo>
                    <a:cubicBezTo>
                      <a:pt x="97075" y="120378"/>
                      <a:pt x="81076" y="127201"/>
                      <a:pt x="64027" y="127201"/>
                    </a:cubicBezTo>
                    <a:lnTo>
                      <a:pt x="64019" y="127201"/>
                    </a:lnTo>
                    <a:cubicBezTo>
                      <a:pt x="47229" y="127201"/>
                      <a:pt x="31124" y="120531"/>
                      <a:pt x="19253" y="108660"/>
                    </a:cubicBezTo>
                    <a:lnTo>
                      <a:pt x="19245" y="108652"/>
                    </a:lnTo>
                    <a:cubicBezTo>
                      <a:pt x="7374" y="96781"/>
                      <a:pt x="705" y="80677"/>
                      <a:pt x="705" y="63887"/>
                    </a:cubicBezTo>
                    <a:lnTo>
                      <a:pt x="705" y="63879"/>
                    </a:lnTo>
                    <a:cubicBezTo>
                      <a:pt x="713" y="28911"/>
                      <a:pt x="29060" y="565"/>
                      <a:pt x="64027" y="565"/>
                    </a:cubicBezTo>
                    <a:lnTo>
                      <a:pt x="64027" y="565"/>
                    </a:lnTo>
                    <a:cubicBezTo>
                      <a:pt x="98995" y="573"/>
                      <a:pt x="127341" y="28919"/>
                      <a:pt x="127341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7BC3BFAF-ECB5-F85E-A85E-2AC40A10B00D}"/>
                  </a:ext>
                </a:extLst>
              </p:cNvPr>
              <p:cNvSpPr/>
              <p:nvPr/>
            </p:nvSpPr>
            <p:spPr>
              <a:xfrm rot="10800000" flipV="1">
                <a:off x="8211564" y="5305672"/>
                <a:ext cx="126636" cy="126636"/>
              </a:xfrm>
              <a:custGeom>
                <a:avLst/>
                <a:gdLst>
                  <a:gd name="connsiteX0" fmla="*/ 127424 w 126636"/>
                  <a:gd name="connsiteY0" fmla="*/ 63887 h 126636"/>
                  <a:gd name="connsiteX1" fmla="*/ 108876 w 126636"/>
                  <a:gd name="connsiteY1" fmla="*/ 108660 h 126636"/>
                  <a:gd name="connsiteX2" fmla="*/ 64110 w 126636"/>
                  <a:gd name="connsiteY2" fmla="*/ 127201 h 126636"/>
                  <a:gd name="connsiteX3" fmla="*/ 64102 w 126636"/>
                  <a:gd name="connsiteY3" fmla="*/ 127201 h 126636"/>
                  <a:gd name="connsiteX4" fmla="*/ 19336 w 126636"/>
                  <a:gd name="connsiteY4" fmla="*/ 108660 h 126636"/>
                  <a:gd name="connsiteX5" fmla="*/ 19328 w 126636"/>
                  <a:gd name="connsiteY5" fmla="*/ 108652 h 126636"/>
                  <a:gd name="connsiteX6" fmla="*/ 788 w 126636"/>
                  <a:gd name="connsiteY6" fmla="*/ 63887 h 126636"/>
                  <a:gd name="connsiteX7" fmla="*/ 788 w 126636"/>
                  <a:gd name="connsiteY7" fmla="*/ 63879 h 126636"/>
                  <a:gd name="connsiteX8" fmla="*/ 64102 w 126636"/>
                  <a:gd name="connsiteY8" fmla="*/ 565 h 126636"/>
                  <a:gd name="connsiteX9" fmla="*/ 64110 w 126636"/>
                  <a:gd name="connsiteY9" fmla="*/ 565 h 126636"/>
                  <a:gd name="connsiteX10" fmla="*/ 127424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3887"/>
                    </a:moveTo>
                    <a:cubicBezTo>
                      <a:pt x="127424" y="81023"/>
                      <a:pt x="120545" y="96991"/>
                      <a:pt x="108876" y="108660"/>
                    </a:cubicBezTo>
                    <a:cubicBezTo>
                      <a:pt x="97215" y="120322"/>
                      <a:pt x="81247" y="127201"/>
                      <a:pt x="64110" y="127201"/>
                    </a:cubicBezTo>
                    <a:lnTo>
                      <a:pt x="64102" y="127201"/>
                    </a:lnTo>
                    <a:cubicBezTo>
                      <a:pt x="47312" y="127201"/>
                      <a:pt x="31207" y="120531"/>
                      <a:pt x="19336" y="108660"/>
                    </a:cubicBezTo>
                    <a:lnTo>
                      <a:pt x="19328" y="108652"/>
                    </a:lnTo>
                    <a:cubicBezTo>
                      <a:pt x="7457" y="96781"/>
                      <a:pt x="788" y="80677"/>
                      <a:pt x="788" y="63887"/>
                    </a:cubicBezTo>
                    <a:lnTo>
                      <a:pt x="788" y="63879"/>
                    </a:lnTo>
                    <a:cubicBezTo>
                      <a:pt x="788" y="28911"/>
                      <a:pt x="29134" y="565"/>
                      <a:pt x="64102" y="565"/>
                    </a:cubicBezTo>
                    <a:lnTo>
                      <a:pt x="64110" y="565"/>
                    </a:lnTo>
                    <a:cubicBezTo>
                      <a:pt x="99078" y="573"/>
                      <a:pt x="127424" y="28919"/>
                      <a:pt x="127424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B635FD67-4BC6-F238-960F-E1341EC27F27}"/>
                  </a:ext>
                </a:extLst>
              </p:cNvPr>
              <p:cNvSpPr/>
              <p:nvPr/>
            </p:nvSpPr>
            <p:spPr>
              <a:xfrm rot="10800000" flipV="1">
                <a:off x="8495191" y="5305672"/>
                <a:ext cx="126636" cy="126636"/>
              </a:xfrm>
              <a:custGeom>
                <a:avLst/>
                <a:gdLst>
                  <a:gd name="connsiteX0" fmla="*/ 127506 w 126636"/>
                  <a:gd name="connsiteY0" fmla="*/ 63887 h 126636"/>
                  <a:gd name="connsiteX1" fmla="*/ 108958 w 126636"/>
                  <a:gd name="connsiteY1" fmla="*/ 108660 h 126636"/>
                  <a:gd name="connsiteX2" fmla="*/ 64192 w 126636"/>
                  <a:gd name="connsiteY2" fmla="*/ 127201 h 126636"/>
                  <a:gd name="connsiteX3" fmla="*/ 64184 w 126636"/>
                  <a:gd name="connsiteY3" fmla="*/ 127201 h 126636"/>
                  <a:gd name="connsiteX4" fmla="*/ 19418 w 126636"/>
                  <a:gd name="connsiteY4" fmla="*/ 108660 h 126636"/>
                  <a:gd name="connsiteX5" fmla="*/ 19410 w 126636"/>
                  <a:gd name="connsiteY5" fmla="*/ 108652 h 126636"/>
                  <a:gd name="connsiteX6" fmla="*/ 870 w 126636"/>
                  <a:gd name="connsiteY6" fmla="*/ 63887 h 126636"/>
                  <a:gd name="connsiteX7" fmla="*/ 870 w 126636"/>
                  <a:gd name="connsiteY7" fmla="*/ 63879 h 126636"/>
                  <a:gd name="connsiteX8" fmla="*/ 64184 w 126636"/>
                  <a:gd name="connsiteY8" fmla="*/ 565 h 126636"/>
                  <a:gd name="connsiteX9" fmla="*/ 64192 w 126636"/>
                  <a:gd name="connsiteY9" fmla="*/ 565 h 126636"/>
                  <a:gd name="connsiteX10" fmla="*/ 127506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3887"/>
                    </a:moveTo>
                    <a:cubicBezTo>
                      <a:pt x="127506" y="81112"/>
                      <a:pt x="120571" y="97040"/>
                      <a:pt x="108958" y="108660"/>
                    </a:cubicBezTo>
                    <a:cubicBezTo>
                      <a:pt x="97345" y="120273"/>
                      <a:pt x="81418" y="127201"/>
                      <a:pt x="64192" y="127201"/>
                    </a:cubicBezTo>
                    <a:lnTo>
                      <a:pt x="64184" y="127201"/>
                    </a:lnTo>
                    <a:cubicBezTo>
                      <a:pt x="47394" y="127201"/>
                      <a:pt x="31289" y="120531"/>
                      <a:pt x="19418" y="108660"/>
                    </a:cubicBezTo>
                    <a:lnTo>
                      <a:pt x="19410" y="108652"/>
                    </a:lnTo>
                    <a:cubicBezTo>
                      <a:pt x="7540" y="96781"/>
                      <a:pt x="870" y="80677"/>
                      <a:pt x="870" y="63887"/>
                    </a:cubicBezTo>
                    <a:lnTo>
                      <a:pt x="870" y="63879"/>
                    </a:lnTo>
                    <a:cubicBezTo>
                      <a:pt x="870" y="28911"/>
                      <a:pt x="29217" y="565"/>
                      <a:pt x="64184" y="565"/>
                    </a:cubicBezTo>
                    <a:lnTo>
                      <a:pt x="64192" y="565"/>
                    </a:lnTo>
                    <a:cubicBezTo>
                      <a:pt x="99159" y="573"/>
                      <a:pt x="127506" y="28919"/>
                      <a:pt x="127506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BC6DFF49-2556-83B4-58BB-C545350D74FF}"/>
                  </a:ext>
                </a:extLst>
              </p:cNvPr>
              <p:cNvSpPr/>
              <p:nvPr/>
            </p:nvSpPr>
            <p:spPr>
              <a:xfrm rot="10800000" flipV="1">
                <a:off x="8778817" y="5305672"/>
                <a:ext cx="126636" cy="126636"/>
              </a:xfrm>
              <a:custGeom>
                <a:avLst/>
                <a:gdLst>
                  <a:gd name="connsiteX0" fmla="*/ 127589 w 126636"/>
                  <a:gd name="connsiteY0" fmla="*/ 63887 h 126636"/>
                  <a:gd name="connsiteX1" fmla="*/ 109040 w 126636"/>
                  <a:gd name="connsiteY1" fmla="*/ 108660 h 126636"/>
                  <a:gd name="connsiteX2" fmla="*/ 64274 w 126636"/>
                  <a:gd name="connsiteY2" fmla="*/ 127201 h 126636"/>
                  <a:gd name="connsiteX3" fmla="*/ 64267 w 126636"/>
                  <a:gd name="connsiteY3" fmla="*/ 127201 h 126636"/>
                  <a:gd name="connsiteX4" fmla="*/ 19501 w 126636"/>
                  <a:gd name="connsiteY4" fmla="*/ 108660 h 126636"/>
                  <a:gd name="connsiteX5" fmla="*/ 19493 w 126636"/>
                  <a:gd name="connsiteY5" fmla="*/ 108652 h 126636"/>
                  <a:gd name="connsiteX6" fmla="*/ 952 w 126636"/>
                  <a:gd name="connsiteY6" fmla="*/ 63887 h 126636"/>
                  <a:gd name="connsiteX7" fmla="*/ 952 w 126636"/>
                  <a:gd name="connsiteY7" fmla="*/ 63879 h 126636"/>
                  <a:gd name="connsiteX8" fmla="*/ 64267 w 126636"/>
                  <a:gd name="connsiteY8" fmla="*/ 565 h 126636"/>
                  <a:gd name="connsiteX9" fmla="*/ 64267 w 126636"/>
                  <a:gd name="connsiteY9" fmla="*/ 565 h 126636"/>
                  <a:gd name="connsiteX10" fmla="*/ 127589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3887"/>
                    </a:moveTo>
                    <a:cubicBezTo>
                      <a:pt x="127589" y="81201"/>
                      <a:pt x="120605" y="97096"/>
                      <a:pt x="109040" y="108660"/>
                    </a:cubicBezTo>
                    <a:cubicBezTo>
                      <a:pt x="97476" y="120217"/>
                      <a:pt x="81581" y="127201"/>
                      <a:pt x="64274" y="127201"/>
                    </a:cubicBezTo>
                    <a:lnTo>
                      <a:pt x="64267" y="127201"/>
                    </a:lnTo>
                    <a:cubicBezTo>
                      <a:pt x="47476" y="127201"/>
                      <a:pt x="31371" y="120531"/>
                      <a:pt x="19501" y="108660"/>
                    </a:cubicBezTo>
                    <a:lnTo>
                      <a:pt x="19493" y="108652"/>
                    </a:lnTo>
                    <a:cubicBezTo>
                      <a:pt x="7621" y="96781"/>
                      <a:pt x="952" y="80677"/>
                      <a:pt x="952" y="63887"/>
                    </a:cubicBezTo>
                    <a:lnTo>
                      <a:pt x="952" y="63879"/>
                    </a:lnTo>
                    <a:cubicBezTo>
                      <a:pt x="952" y="28911"/>
                      <a:pt x="29299" y="565"/>
                      <a:pt x="64267" y="565"/>
                    </a:cubicBezTo>
                    <a:lnTo>
                      <a:pt x="64267" y="565"/>
                    </a:lnTo>
                    <a:cubicBezTo>
                      <a:pt x="99234" y="573"/>
                      <a:pt x="127589" y="28919"/>
                      <a:pt x="127589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0303890D-A2D7-C1EC-67B1-8A2AB55421AE}"/>
                  </a:ext>
                </a:extLst>
              </p:cNvPr>
              <p:cNvSpPr/>
              <p:nvPr/>
            </p:nvSpPr>
            <p:spPr>
              <a:xfrm rot="10800000" flipV="1">
                <a:off x="9062452" y="5305672"/>
                <a:ext cx="126627" cy="126636"/>
              </a:xfrm>
              <a:custGeom>
                <a:avLst/>
                <a:gdLst>
                  <a:gd name="connsiteX0" fmla="*/ 127663 w 126627"/>
                  <a:gd name="connsiteY0" fmla="*/ 63887 h 126636"/>
                  <a:gd name="connsiteX1" fmla="*/ 109123 w 126627"/>
                  <a:gd name="connsiteY1" fmla="*/ 108660 h 126636"/>
                  <a:gd name="connsiteX2" fmla="*/ 64357 w 126627"/>
                  <a:gd name="connsiteY2" fmla="*/ 127201 h 126636"/>
                  <a:gd name="connsiteX3" fmla="*/ 64349 w 126627"/>
                  <a:gd name="connsiteY3" fmla="*/ 127201 h 126636"/>
                  <a:gd name="connsiteX4" fmla="*/ 19583 w 126627"/>
                  <a:gd name="connsiteY4" fmla="*/ 108668 h 126636"/>
                  <a:gd name="connsiteX5" fmla="*/ 19575 w 126627"/>
                  <a:gd name="connsiteY5" fmla="*/ 108660 h 126636"/>
                  <a:gd name="connsiteX6" fmla="*/ 1035 w 126627"/>
                  <a:gd name="connsiteY6" fmla="*/ 63887 h 126636"/>
                  <a:gd name="connsiteX7" fmla="*/ 1035 w 126627"/>
                  <a:gd name="connsiteY7" fmla="*/ 63887 h 126636"/>
                  <a:gd name="connsiteX8" fmla="*/ 64349 w 126627"/>
                  <a:gd name="connsiteY8" fmla="*/ 565 h 126636"/>
                  <a:gd name="connsiteX9" fmla="*/ 64349 w 126627"/>
                  <a:gd name="connsiteY9" fmla="*/ 565 h 126636"/>
                  <a:gd name="connsiteX10" fmla="*/ 127663 w 126627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3887"/>
                    </a:moveTo>
                    <a:cubicBezTo>
                      <a:pt x="127663" y="81282"/>
                      <a:pt x="120631" y="97144"/>
                      <a:pt x="109123" y="108660"/>
                    </a:cubicBezTo>
                    <a:cubicBezTo>
                      <a:pt x="97615" y="120168"/>
                      <a:pt x="81752" y="127201"/>
                      <a:pt x="64357" y="127201"/>
                    </a:cubicBezTo>
                    <a:lnTo>
                      <a:pt x="64349" y="127201"/>
                    </a:lnTo>
                    <a:cubicBezTo>
                      <a:pt x="47559" y="127201"/>
                      <a:pt x="31454" y="120531"/>
                      <a:pt x="19583" y="108668"/>
                    </a:cubicBezTo>
                    <a:lnTo>
                      <a:pt x="19575" y="108660"/>
                    </a:lnTo>
                    <a:cubicBezTo>
                      <a:pt x="7704" y="96781"/>
                      <a:pt x="1035" y="80677"/>
                      <a:pt x="1035" y="63887"/>
                    </a:cubicBezTo>
                    <a:lnTo>
                      <a:pt x="1035" y="63887"/>
                    </a:lnTo>
                    <a:cubicBezTo>
                      <a:pt x="1035" y="28919"/>
                      <a:pt x="29382" y="565"/>
                      <a:pt x="64349" y="565"/>
                    </a:cubicBezTo>
                    <a:lnTo>
                      <a:pt x="64349" y="565"/>
                    </a:lnTo>
                    <a:cubicBezTo>
                      <a:pt x="99316" y="573"/>
                      <a:pt x="127663" y="28919"/>
                      <a:pt x="127663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05F4458A-A593-C3F0-480C-C0173697734F}"/>
                  </a:ext>
                </a:extLst>
              </p:cNvPr>
              <p:cNvSpPr/>
              <p:nvPr/>
            </p:nvSpPr>
            <p:spPr>
              <a:xfrm rot="10800000" flipV="1">
                <a:off x="9346079" y="5305672"/>
                <a:ext cx="126636" cy="126636"/>
              </a:xfrm>
              <a:custGeom>
                <a:avLst/>
                <a:gdLst>
                  <a:gd name="connsiteX0" fmla="*/ 127753 w 126636"/>
                  <a:gd name="connsiteY0" fmla="*/ 63887 h 126636"/>
                  <a:gd name="connsiteX1" fmla="*/ 109213 w 126636"/>
                  <a:gd name="connsiteY1" fmla="*/ 108660 h 126636"/>
                  <a:gd name="connsiteX2" fmla="*/ 64447 w 126636"/>
                  <a:gd name="connsiteY2" fmla="*/ 127201 h 126636"/>
                  <a:gd name="connsiteX3" fmla="*/ 64439 w 126636"/>
                  <a:gd name="connsiteY3" fmla="*/ 127201 h 126636"/>
                  <a:gd name="connsiteX4" fmla="*/ 19674 w 126636"/>
                  <a:gd name="connsiteY4" fmla="*/ 108668 h 126636"/>
                  <a:gd name="connsiteX5" fmla="*/ 19666 w 126636"/>
                  <a:gd name="connsiteY5" fmla="*/ 108660 h 126636"/>
                  <a:gd name="connsiteX6" fmla="*/ 1117 w 126636"/>
                  <a:gd name="connsiteY6" fmla="*/ 63887 h 126636"/>
                  <a:gd name="connsiteX7" fmla="*/ 1117 w 126636"/>
                  <a:gd name="connsiteY7" fmla="*/ 63887 h 126636"/>
                  <a:gd name="connsiteX8" fmla="*/ 64439 w 126636"/>
                  <a:gd name="connsiteY8" fmla="*/ 565 h 126636"/>
                  <a:gd name="connsiteX9" fmla="*/ 64439 w 126636"/>
                  <a:gd name="connsiteY9" fmla="*/ 565 h 126636"/>
                  <a:gd name="connsiteX10" fmla="*/ 127753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3887"/>
                    </a:moveTo>
                    <a:cubicBezTo>
                      <a:pt x="127753" y="81370"/>
                      <a:pt x="120665" y="97201"/>
                      <a:pt x="109213" y="108660"/>
                    </a:cubicBezTo>
                    <a:cubicBezTo>
                      <a:pt x="97754" y="120112"/>
                      <a:pt x="81931" y="127201"/>
                      <a:pt x="64447" y="127201"/>
                    </a:cubicBezTo>
                    <a:lnTo>
                      <a:pt x="64439" y="127201"/>
                    </a:lnTo>
                    <a:cubicBezTo>
                      <a:pt x="47649" y="127201"/>
                      <a:pt x="31544" y="120531"/>
                      <a:pt x="19674" y="108668"/>
                    </a:cubicBezTo>
                    <a:lnTo>
                      <a:pt x="19666" y="108660"/>
                    </a:lnTo>
                    <a:cubicBezTo>
                      <a:pt x="7795" y="96781"/>
                      <a:pt x="1117" y="80677"/>
                      <a:pt x="1117" y="63887"/>
                    </a:cubicBezTo>
                    <a:lnTo>
                      <a:pt x="1117" y="63887"/>
                    </a:lnTo>
                    <a:cubicBezTo>
                      <a:pt x="1117" y="28919"/>
                      <a:pt x="29472" y="565"/>
                      <a:pt x="64439" y="565"/>
                    </a:cubicBezTo>
                    <a:lnTo>
                      <a:pt x="64439" y="565"/>
                    </a:lnTo>
                    <a:cubicBezTo>
                      <a:pt x="99407" y="565"/>
                      <a:pt x="127753" y="28919"/>
                      <a:pt x="127753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2" name="图形 214">
              <a:extLst>
                <a:ext uri="{FF2B5EF4-FFF2-40B4-BE49-F238E27FC236}">
                  <a16:creationId xmlns:a16="http://schemas.microsoft.com/office/drawing/2014/main" id="{47B238D3-82D4-8FAA-10DC-518BC85DB5EB}"/>
                </a:ext>
              </a:extLst>
            </p:cNvPr>
            <p:cNvGrpSpPr/>
            <p:nvPr/>
          </p:nvGrpSpPr>
          <p:grpSpPr>
            <a:xfrm>
              <a:off x="7077057" y="5561719"/>
              <a:ext cx="2395658" cy="126636"/>
              <a:chOff x="7077057" y="5561719"/>
              <a:chExt cx="2395658" cy="126636"/>
            </a:xfrm>
            <a:solidFill>
              <a:srgbClr val="FFCC00"/>
            </a:solidFill>
          </p:grpSpPr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C709C80F-F04A-702A-655B-E42702A3065E}"/>
                  </a:ext>
                </a:extLst>
              </p:cNvPr>
              <p:cNvSpPr/>
              <p:nvPr/>
            </p:nvSpPr>
            <p:spPr>
              <a:xfrm rot="10800000" flipV="1">
                <a:off x="7077057" y="5561719"/>
                <a:ext cx="126627" cy="126636"/>
              </a:xfrm>
              <a:custGeom>
                <a:avLst/>
                <a:gdLst>
                  <a:gd name="connsiteX0" fmla="*/ 127086 w 126627"/>
                  <a:gd name="connsiteY0" fmla="*/ 63929 h 126636"/>
                  <a:gd name="connsiteX1" fmla="*/ 108546 w 126627"/>
                  <a:gd name="connsiteY1" fmla="*/ 108703 h 126636"/>
                  <a:gd name="connsiteX2" fmla="*/ 63772 w 126627"/>
                  <a:gd name="connsiteY2" fmla="*/ 127243 h 126636"/>
                  <a:gd name="connsiteX3" fmla="*/ 63756 w 126627"/>
                  <a:gd name="connsiteY3" fmla="*/ 127243 h 126636"/>
                  <a:gd name="connsiteX4" fmla="*/ 18998 w 126627"/>
                  <a:gd name="connsiteY4" fmla="*/ 108703 h 126636"/>
                  <a:gd name="connsiteX5" fmla="*/ 18990 w 126627"/>
                  <a:gd name="connsiteY5" fmla="*/ 108695 h 126636"/>
                  <a:gd name="connsiteX6" fmla="*/ 458 w 126627"/>
                  <a:gd name="connsiteY6" fmla="*/ 63929 h 126636"/>
                  <a:gd name="connsiteX7" fmla="*/ 458 w 126627"/>
                  <a:gd name="connsiteY7" fmla="*/ 63913 h 126636"/>
                  <a:gd name="connsiteX8" fmla="*/ 63772 w 126627"/>
                  <a:gd name="connsiteY8" fmla="*/ 607 h 126636"/>
                  <a:gd name="connsiteX9" fmla="*/ 63780 w 126627"/>
                  <a:gd name="connsiteY9" fmla="*/ 607 h 126636"/>
                  <a:gd name="connsiteX10" fmla="*/ 127086 w 126627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3929"/>
                    </a:moveTo>
                    <a:cubicBezTo>
                      <a:pt x="127086" y="80719"/>
                      <a:pt x="120417" y="96824"/>
                      <a:pt x="108546" y="108703"/>
                    </a:cubicBezTo>
                    <a:cubicBezTo>
                      <a:pt x="96667" y="120574"/>
                      <a:pt x="80562" y="127243"/>
                      <a:pt x="63772" y="127243"/>
                    </a:cubicBezTo>
                    <a:lnTo>
                      <a:pt x="63756" y="127243"/>
                    </a:lnTo>
                    <a:cubicBezTo>
                      <a:pt x="46974" y="127243"/>
                      <a:pt x="30869" y="120574"/>
                      <a:pt x="18998" y="108703"/>
                    </a:cubicBezTo>
                    <a:lnTo>
                      <a:pt x="18990" y="108695"/>
                    </a:lnTo>
                    <a:cubicBezTo>
                      <a:pt x="7119" y="96816"/>
                      <a:pt x="449" y="80719"/>
                      <a:pt x="458" y="63929"/>
                    </a:cubicBezTo>
                    <a:lnTo>
                      <a:pt x="458" y="63913"/>
                    </a:lnTo>
                    <a:cubicBezTo>
                      <a:pt x="458" y="28954"/>
                      <a:pt x="28805" y="607"/>
                      <a:pt x="63772" y="607"/>
                    </a:cubicBezTo>
                    <a:lnTo>
                      <a:pt x="63780" y="607"/>
                    </a:lnTo>
                    <a:cubicBezTo>
                      <a:pt x="98747" y="615"/>
                      <a:pt x="127086" y="28962"/>
                      <a:pt x="127086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3EA5F7C4-1A2B-3639-F691-B11190765EF0}"/>
                  </a:ext>
                </a:extLst>
              </p:cNvPr>
              <p:cNvSpPr/>
              <p:nvPr/>
            </p:nvSpPr>
            <p:spPr>
              <a:xfrm rot="10800000" flipV="1">
                <a:off x="7360683" y="5561719"/>
                <a:ext cx="126636" cy="126636"/>
              </a:xfrm>
              <a:custGeom>
                <a:avLst/>
                <a:gdLst>
                  <a:gd name="connsiteX0" fmla="*/ 127176 w 126636"/>
                  <a:gd name="connsiteY0" fmla="*/ 63929 h 126636"/>
                  <a:gd name="connsiteX1" fmla="*/ 108636 w 126636"/>
                  <a:gd name="connsiteY1" fmla="*/ 108703 h 126636"/>
                  <a:gd name="connsiteX2" fmla="*/ 63862 w 126636"/>
                  <a:gd name="connsiteY2" fmla="*/ 127243 h 126636"/>
                  <a:gd name="connsiteX3" fmla="*/ 63847 w 126636"/>
                  <a:gd name="connsiteY3" fmla="*/ 127243 h 126636"/>
                  <a:gd name="connsiteX4" fmla="*/ 19088 w 126636"/>
                  <a:gd name="connsiteY4" fmla="*/ 108703 h 126636"/>
                  <a:gd name="connsiteX5" fmla="*/ 19081 w 126636"/>
                  <a:gd name="connsiteY5" fmla="*/ 108695 h 126636"/>
                  <a:gd name="connsiteX6" fmla="*/ 540 w 126636"/>
                  <a:gd name="connsiteY6" fmla="*/ 63929 h 126636"/>
                  <a:gd name="connsiteX7" fmla="*/ 540 w 126636"/>
                  <a:gd name="connsiteY7" fmla="*/ 63913 h 126636"/>
                  <a:gd name="connsiteX8" fmla="*/ 63862 w 126636"/>
                  <a:gd name="connsiteY8" fmla="*/ 607 h 126636"/>
                  <a:gd name="connsiteX9" fmla="*/ 63862 w 126636"/>
                  <a:gd name="connsiteY9" fmla="*/ 607 h 126636"/>
                  <a:gd name="connsiteX10" fmla="*/ 127176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3929"/>
                    </a:moveTo>
                    <a:cubicBezTo>
                      <a:pt x="127176" y="80808"/>
                      <a:pt x="120459" y="96881"/>
                      <a:pt x="108636" y="108703"/>
                    </a:cubicBezTo>
                    <a:cubicBezTo>
                      <a:pt x="96814" y="120526"/>
                      <a:pt x="80741" y="127243"/>
                      <a:pt x="63862" y="127243"/>
                    </a:cubicBezTo>
                    <a:lnTo>
                      <a:pt x="63847" y="127243"/>
                    </a:lnTo>
                    <a:cubicBezTo>
                      <a:pt x="47064" y="127243"/>
                      <a:pt x="30960" y="120574"/>
                      <a:pt x="19088" y="108703"/>
                    </a:cubicBezTo>
                    <a:lnTo>
                      <a:pt x="19081" y="108695"/>
                    </a:lnTo>
                    <a:cubicBezTo>
                      <a:pt x="7210" y="96816"/>
                      <a:pt x="540" y="80719"/>
                      <a:pt x="540" y="63929"/>
                    </a:cubicBezTo>
                    <a:lnTo>
                      <a:pt x="540" y="63913"/>
                    </a:lnTo>
                    <a:cubicBezTo>
                      <a:pt x="549" y="28954"/>
                      <a:pt x="28895" y="607"/>
                      <a:pt x="63862" y="607"/>
                    </a:cubicBezTo>
                    <a:lnTo>
                      <a:pt x="63862" y="607"/>
                    </a:lnTo>
                    <a:cubicBezTo>
                      <a:pt x="98830" y="615"/>
                      <a:pt x="127176" y="28962"/>
                      <a:pt x="127176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697B598F-854D-26F4-3726-BF7DF1F5CC93}"/>
                  </a:ext>
                </a:extLst>
              </p:cNvPr>
              <p:cNvSpPr/>
              <p:nvPr/>
            </p:nvSpPr>
            <p:spPr>
              <a:xfrm rot="10800000" flipV="1">
                <a:off x="7644310" y="5561719"/>
                <a:ext cx="126636" cy="126636"/>
              </a:xfrm>
              <a:custGeom>
                <a:avLst/>
                <a:gdLst>
                  <a:gd name="connsiteX0" fmla="*/ 127259 w 126636"/>
                  <a:gd name="connsiteY0" fmla="*/ 63929 h 126636"/>
                  <a:gd name="connsiteX1" fmla="*/ 108711 w 126636"/>
                  <a:gd name="connsiteY1" fmla="*/ 108703 h 126636"/>
                  <a:gd name="connsiteX2" fmla="*/ 63945 w 126636"/>
                  <a:gd name="connsiteY2" fmla="*/ 127243 h 126636"/>
                  <a:gd name="connsiteX3" fmla="*/ 63928 w 126636"/>
                  <a:gd name="connsiteY3" fmla="*/ 127243 h 126636"/>
                  <a:gd name="connsiteX4" fmla="*/ 19171 w 126636"/>
                  <a:gd name="connsiteY4" fmla="*/ 108703 h 126636"/>
                  <a:gd name="connsiteX5" fmla="*/ 19163 w 126636"/>
                  <a:gd name="connsiteY5" fmla="*/ 108695 h 126636"/>
                  <a:gd name="connsiteX6" fmla="*/ 623 w 126636"/>
                  <a:gd name="connsiteY6" fmla="*/ 63929 h 126636"/>
                  <a:gd name="connsiteX7" fmla="*/ 623 w 126636"/>
                  <a:gd name="connsiteY7" fmla="*/ 63921 h 126636"/>
                  <a:gd name="connsiteX8" fmla="*/ 63945 w 126636"/>
                  <a:gd name="connsiteY8" fmla="*/ 607 h 126636"/>
                  <a:gd name="connsiteX9" fmla="*/ 63945 w 126636"/>
                  <a:gd name="connsiteY9" fmla="*/ 607 h 126636"/>
                  <a:gd name="connsiteX10" fmla="*/ 127259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3929"/>
                    </a:moveTo>
                    <a:cubicBezTo>
                      <a:pt x="127259" y="80897"/>
                      <a:pt x="120484" y="96929"/>
                      <a:pt x="108711" y="108703"/>
                    </a:cubicBezTo>
                    <a:cubicBezTo>
                      <a:pt x="96944" y="120469"/>
                      <a:pt x="80912" y="127243"/>
                      <a:pt x="63945" y="127243"/>
                    </a:cubicBezTo>
                    <a:lnTo>
                      <a:pt x="63928" y="127243"/>
                    </a:lnTo>
                    <a:cubicBezTo>
                      <a:pt x="47146" y="127243"/>
                      <a:pt x="31042" y="120574"/>
                      <a:pt x="19171" y="108703"/>
                    </a:cubicBezTo>
                    <a:lnTo>
                      <a:pt x="19163" y="108695"/>
                    </a:lnTo>
                    <a:cubicBezTo>
                      <a:pt x="7292" y="96816"/>
                      <a:pt x="623" y="80719"/>
                      <a:pt x="623" y="63929"/>
                    </a:cubicBezTo>
                    <a:lnTo>
                      <a:pt x="623" y="63921"/>
                    </a:lnTo>
                    <a:cubicBezTo>
                      <a:pt x="631" y="28954"/>
                      <a:pt x="28977" y="607"/>
                      <a:pt x="63945" y="607"/>
                    </a:cubicBezTo>
                    <a:lnTo>
                      <a:pt x="63945" y="607"/>
                    </a:lnTo>
                    <a:cubicBezTo>
                      <a:pt x="98912" y="615"/>
                      <a:pt x="127259" y="28962"/>
                      <a:pt x="127259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4F37E14F-9E7E-E3E5-EF56-883E50555F3C}"/>
                  </a:ext>
                </a:extLst>
              </p:cNvPr>
              <p:cNvSpPr/>
              <p:nvPr/>
            </p:nvSpPr>
            <p:spPr>
              <a:xfrm rot="10800000" flipV="1">
                <a:off x="7927937" y="5561719"/>
                <a:ext cx="126636" cy="126636"/>
              </a:xfrm>
              <a:custGeom>
                <a:avLst/>
                <a:gdLst>
                  <a:gd name="connsiteX0" fmla="*/ 127341 w 126636"/>
                  <a:gd name="connsiteY0" fmla="*/ 63929 h 126636"/>
                  <a:gd name="connsiteX1" fmla="*/ 108793 w 126636"/>
                  <a:gd name="connsiteY1" fmla="*/ 108703 h 126636"/>
                  <a:gd name="connsiteX2" fmla="*/ 64027 w 126636"/>
                  <a:gd name="connsiteY2" fmla="*/ 127243 h 126636"/>
                  <a:gd name="connsiteX3" fmla="*/ 64019 w 126636"/>
                  <a:gd name="connsiteY3" fmla="*/ 127243 h 126636"/>
                  <a:gd name="connsiteX4" fmla="*/ 19253 w 126636"/>
                  <a:gd name="connsiteY4" fmla="*/ 108703 h 126636"/>
                  <a:gd name="connsiteX5" fmla="*/ 19245 w 126636"/>
                  <a:gd name="connsiteY5" fmla="*/ 108695 h 126636"/>
                  <a:gd name="connsiteX6" fmla="*/ 705 w 126636"/>
                  <a:gd name="connsiteY6" fmla="*/ 63929 h 126636"/>
                  <a:gd name="connsiteX7" fmla="*/ 705 w 126636"/>
                  <a:gd name="connsiteY7" fmla="*/ 63921 h 126636"/>
                  <a:gd name="connsiteX8" fmla="*/ 64027 w 126636"/>
                  <a:gd name="connsiteY8" fmla="*/ 607 h 126636"/>
                  <a:gd name="connsiteX9" fmla="*/ 64027 w 126636"/>
                  <a:gd name="connsiteY9" fmla="*/ 607 h 126636"/>
                  <a:gd name="connsiteX10" fmla="*/ 127341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3929"/>
                    </a:moveTo>
                    <a:cubicBezTo>
                      <a:pt x="127341" y="80978"/>
                      <a:pt x="120510" y="96985"/>
                      <a:pt x="108793" y="108703"/>
                    </a:cubicBezTo>
                    <a:cubicBezTo>
                      <a:pt x="97075" y="120421"/>
                      <a:pt x="81076" y="127243"/>
                      <a:pt x="64027" y="127243"/>
                    </a:cubicBezTo>
                    <a:lnTo>
                      <a:pt x="64019" y="127243"/>
                    </a:lnTo>
                    <a:cubicBezTo>
                      <a:pt x="47229" y="127243"/>
                      <a:pt x="31124" y="120574"/>
                      <a:pt x="19253" y="108703"/>
                    </a:cubicBezTo>
                    <a:lnTo>
                      <a:pt x="19245" y="108695"/>
                    </a:lnTo>
                    <a:cubicBezTo>
                      <a:pt x="7374" y="96824"/>
                      <a:pt x="705" y="80719"/>
                      <a:pt x="705" y="63929"/>
                    </a:cubicBezTo>
                    <a:lnTo>
                      <a:pt x="705" y="63921"/>
                    </a:lnTo>
                    <a:cubicBezTo>
                      <a:pt x="713" y="28954"/>
                      <a:pt x="29060" y="607"/>
                      <a:pt x="64027" y="607"/>
                    </a:cubicBezTo>
                    <a:lnTo>
                      <a:pt x="64027" y="607"/>
                    </a:lnTo>
                    <a:cubicBezTo>
                      <a:pt x="98995" y="615"/>
                      <a:pt x="127341" y="28962"/>
                      <a:pt x="127341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869931C8-74E7-AB0C-93E9-251E47C50754}"/>
                  </a:ext>
                </a:extLst>
              </p:cNvPr>
              <p:cNvSpPr/>
              <p:nvPr/>
            </p:nvSpPr>
            <p:spPr>
              <a:xfrm rot="10800000" flipV="1">
                <a:off x="8211564" y="5561719"/>
                <a:ext cx="126636" cy="126636"/>
              </a:xfrm>
              <a:custGeom>
                <a:avLst/>
                <a:gdLst>
                  <a:gd name="connsiteX0" fmla="*/ 127424 w 126636"/>
                  <a:gd name="connsiteY0" fmla="*/ 63929 h 126636"/>
                  <a:gd name="connsiteX1" fmla="*/ 108876 w 126636"/>
                  <a:gd name="connsiteY1" fmla="*/ 108703 h 126636"/>
                  <a:gd name="connsiteX2" fmla="*/ 64110 w 126636"/>
                  <a:gd name="connsiteY2" fmla="*/ 127243 h 126636"/>
                  <a:gd name="connsiteX3" fmla="*/ 64102 w 126636"/>
                  <a:gd name="connsiteY3" fmla="*/ 127243 h 126636"/>
                  <a:gd name="connsiteX4" fmla="*/ 19336 w 126636"/>
                  <a:gd name="connsiteY4" fmla="*/ 108703 h 126636"/>
                  <a:gd name="connsiteX5" fmla="*/ 19328 w 126636"/>
                  <a:gd name="connsiteY5" fmla="*/ 108695 h 126636"/>
                  <a:gd name="connsiteX6" fmla="*/ 788 w 126636"/>
                  <a:gd name="connsiteY6" fmla="*/ 63929 h 126636"/>
                  <a:gd name="connsiteX7" fmla="*/ 788 w 126636"/>
                  <a:gd name="connsiteY7" fmla="*/ 63921 h 126636"/>
                  <a:gd name="connsiteX8" fmla="*/ 64102 w 126636"/>
                  <a:gd name="connsiteY8" fmla="*/ 607 h 126636"/>
                  <a:gd name="connsiteX9" fmla="*/ 64110 w 126636"/>
                  <a:gd name="connsiteY9" fmla="*/ 607 h 126636"/>
                  <a:gd name="connsiteX10" fmla="*/ 127424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3929"/>
                    </a:moveTo>
                    <a:cubicBezTo>
                      <a:pt x="127424" y="81066"/>
                      <a:pt x="120545" y="97034"/>
                      <a:pt x="108876" y="108703"/>
                    </a:cubicBezTo>
                    <a:cubicBezTo>
                      <a:pt x="97215" y="120364"/>
                      <a:pt x="81247" y="127243"/>
                      <a:pt x="64110" y="127243"/>
                    </a:cubicBezTo>
                    <a:lnTo>
                      <a:pt x="64102" y="127243"/>
                    </a:lnTo>
                    <a:cubicBezTo>
                      <a:pt x="47312" y="127243"/>
                      <a:pt x="31207" y="120574"/>
                      <a:pt x="19336" y="108703"/>
                    </a:cubicBezTo>
                    <a:lnTo>
                      <a:pt x="19328" y="108695"/>
                    </a:lnTo>
                    <a:cubicBezTo>
                      <a:pt x="7457" y="96824"/>
                      <a:pt x="788" y="80719"/>
                      <a:pt x="788" y="63929"/>
                    </a:cubicBezTo>
                    <a:lnTo>
                      <a:pt x="788" y="63921"/>
                    </a:lnTo>
                    <a:cubicBezTo>
                      <a:pt x="788" y="28954"/>
                      <a:pt x="29134" y="607"/>
                      <a:pt x="64102" y="607"/>
                    </a:cubicBezTo>
                    <a:lnTo>
                      <a:pt x="64110" y="607"/>
                    </a:lnTo>
                    <a:cubicBezTo>
                      <a:pt x="99078" y="615"/>
                      <a:pt x="127424" y="28962"/>
                      <a:pt x="127424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2A5AAD52-1486-47DE-1FB1-BE5B4E9108E9}"/>
                  </a:ext>
                </a:extLst>
              </p:cNvPr>
              <p:cNvSpPr/>
              <p:nvPr/>
            </p:nvSpPr>
            <p:spPr>
              <a:xfrm rot="10800000" flipV="1">
                <a:off x="8495191" y="5561719"/>
                <a:ext cx="126636" cy="126636"/>
              </a:xfrm>
              <a:custGeom>
                <a:avLst/>
                <a:gdLst>
                  <a:gd name="connsiteX0" fmla="*/ 127506 w 126636"/>
                  <a:gd name="connsiteY0" fmla="*/ 63929 h 126636"/>
                  <a:gd name="connsiteX1" fmla="*/ 108958 w 126636"/>
                  <a:gd name="connsiteY1" fmla="*/ 108703 h 126636"/>
                  <a:gd name="connsiteX2" fmla="*/ 64192 w 126636"/>
                  <a:gd name="connsiteY2" fmla="*/ 127243 h 126636"/>
                  <a:gd name="connsiteX3" fmla="*/ 64184 w 126636"/>
                  <a:gd name="connsiteY3" fmla="*/ 127243 h 126636"/>
                  <a:gd name="connsiteX4" fmla="*/ 19418 w 126636"/>
                  <a:gd name="connsiteY4" fmla="*/ 108703 h 126636"/>
                  <a:gd name="connsiteX5" fmla="*/ 19410 w 126636"/>
                  <a:gd name="connsiteY5" fmla="*/ 108695 h 126636"/>
                  <a:gd name="connsiteX6" fmla="*/ 870 w 126636"/>
                  <a:gd name="connsiteY6" fmla="*/ 63929 h 126636"/>
                  <a:gd name="connsiteX7" fmla="*/ 870 w 126636"/>
                  <a:gd name="connsiteY7" fmla="*/ 63921 h 126636"/>
                  <a:gd name="connsiteX8" fmla="*/ 64184 w 126636"/>
                  <a:gd name="connsiteY8" fmla="*/ 607 h 126636"/>
                  <a:gd name="connsiteX9" fmla="*/ 64192 w 126636"/>
                  <a:gd name="connsiteY9" fmla="*/ 607 h 126636"/>
                  <a:gd name="connsiteX10" fmla="*/ 127506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3929"/>
                    </a:moveTo>
                    <a:cubicBezTo>
                      <a:pt x="127506" y="81155"/>
                      <a:pt x="120571" y="97082"/>
                      <a:pt x="108958" y="108703"/>
                    </a:cubicBezTo>
                    <a:cubicBezTo>
                      <a:pt x="97345" y="120316"/>
                      <a:pt x="81418" y="127243"/>
                      <a:pt x="64192" y="127243"/>
                    </a:cubicBezTo>
                    <a:lnTo>
                      <a:pt x="64184" y="127243"/>
                    </a:lnTo>
                    <a:cubicBezTo>
                      <a:pt x="47394" y="127243"/>
                      <a:pt x="31289" y="120574"/>
                      <a:pt x="19418" y="108703"/>
                    </a:cubicBezTo>
                    <a:lnTo>
                      <a:pt x="19410" y="108695"/>
                    </a:lnTo>
                    <a:cubicBezTo>
                      <a:pt x="7540" y="96824"/>
                      <a:pt x="870" y="80719"/>
                      <a:pt x="870" y="63929"/>
                    </a:cubicBezTo>
                    <a:lnTo>
                      <a:pt x="870" y="63921"/>
                    </a:lnTo>
                    <a:cubicBezTo>
                      <a:pt x="870" y="28954"/>
                      <a:pt x="29217" y="607"/>
                      <a:pt x="64184" y="607"/>
                    </a:cubicBezTo>
                    <a:lnTo>
                      <a:pt x="64192" y="607"/>
                    </a:lnTo>
                    <a:cubicBezTo>
                      <a:pt x="99159" y="615"/>
                      <a:pt x="127506" y="28962"/>
                      <a:pt x="127506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8C910924-D94B-C581-A5DD-1693AA89C18A}"/>
                  </a:ext>
                </a:extLst>
              </p:cNvPr>
              <p:cNvSpPr/>
              <p:nvPr/>
            </p:nvSpPr>
            <p:spPr>
              <a:xfrm rot="10800000" flipV="1">
                <a:off x="8778817" y="5561719"/>
                <a:ext cx="126636" cy="126636"/>
              </a:xfrm>
              <a:custGeom>
                <a:avLst/>
                <a:gdLst>
                  <a:gd name="connsiteX0" fmla="*/ 127589 w 126636"/>
                  <a:gd name="connsiteY0" fmla="*/ 63929 h 126636"/>
                  <a:gd name="connsiteX1" fmla="*/ 109040 w 126636"/>
                  <a:gd name="connsiteY1" fmla="*/ 108703 h 126636"/>
                  <a:gd name="connsiteX2" fmla="*/ 64274 w 126636"/>
                  <a:gd name="connsiteY2" fmla="*/ 127243 h 126636"/>
                  <a:gd name="connsiteX3" fmla="*/ 64267 w 126636"/>
                  <a:gd name="connsiteY3" fmla="*/ 127243 h 126636"/>
                  <a:gd name="connsiteX4" fmla="*/ 19501 w 126636"/>
                  <a:gd name="connsiteY4" fmla="*/ 108703 h 126636"/>
                  <a:gd name="connsiteX5" fmla="*/ 19493 w 126636"/>
                  <a:gd name="connsiteY5" fmla="*/ 108695 h 126636"/>
                  <a:gd name="connsiteX6" fmla="*/ 952 w 126636"/>
                  <a:gd name="connsiteY6" fmla="*/ 63929 h 126636"/>
                  <a:gd name="connsiteX7" fmla="*/ 952 w 126636"/>
                  <a:gd name="connsiteY7" fmla="*/ 63921 h 126636"/>
                  <a:gd name="connsiteX8" fmla="*/ 64267 w 126636"/>
                  <a:gd name="connsiteY8" fmla="*/ 607 h 126636"/>
                  <a:gd name="connsiteX9" fmla="*/ 64267 w 126636"/>
                  <a:gd name="connsiteY9" fmla="*/ 607 h 126636"/>
                  <a:gd name="connsiteX10" fmla="*/ 127589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3929"/>
                    </a:moveTo>
                    <a:cubicBezTo>
                      <a:pt x="127589" y="81244"/>
                      <a:pt x="120605" y="97139"/>
                      <a:pt x="109040" y="108703"/>
                    </a:cubicBezTo>
                    <a:cubicBezTo>
                      <a:pt x="97476" y="120260"/>
                      <a:pt x="81581" y="127243"/>
                      <a:pt x="64274" y="127243"/>
                    </a:cubicBezTo>
                    <a:lnTo>
                      <a:pt x="64267" y="127243"/>
                    </a:lnTo>
                    <a:cubicBezTo>
                      <a:pt x="47476" y="127243"/>
                      <a:pt x="31371" y="120574"/>
                      <a:pt x="19501" y="108703"/>
                    </a:cubicBezTo>
                    <a:lnTo>
                      <a:pt x="19493" y="108695"/>
                    </a:lnTo>
                    <a:cubicBezTo>
                      <a:pt x="7621" y="96824"/>
                      <a:pt x="952" y="80719"/>
                      <a:pt x="952" y="63929"/>
                    </a:cubicBezTo>
                    <a:lnTo>
                      <a:pt x="952" y="63921"/>
                    </a:lnTo>
                    <a:cubicBezTo>
                      <a:pt x="952" y="28954"/>
                      <a:pt x="29299" y="607"/>
                      <a:pt x="64267" y="607"/>
                    </a:cubicBezTo>
                    <a:lnTo>
                      <a:pt x="64267" y="607"/>
                    </a:lnTo>
                    <a:cubicBezTo>
                      <a:pt x="99234" y="615"/>
                      <a:pt x="127589" y="28962"/>
                      <a:pt x="127589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5DA98A1F-E3C0-2B54-5528-085E064EF70A}"/>
                  </a:ext>
                </a:extLst>
              </p:cNvPr>
              <p:cNvSpPr/>
              <p:nvPr/>
            </p:nvSpPr>
            <p:spPr>
              <a:xfrm rot="10800000" flipV="1">
                <a:off x="9062452" y="5561719"/>
                <a:ext cx="126627" cy="126636"/>
              </a:xfrm>
              <a:custGeom>
                <a:avLst/>
                <a:gdLst>
                  <a:gd name="connsiteX0" fmla="*/ 127663 w 126627"/>
                  <a:gd name="connsiteY0" fmla="*/ 63929 h 126636"/>
                  <a:gd name="connsiteX1" fmla="*/ 109123 w 126627"/>
                  <a:gd name="connsiteY1" fmla="*/ 108703 h 126636"/>
                  <a:gd name="connsiteX2" fmla="*/ 64357 w 126627"/>
                  <a:gd name="connsiteY2" fmla="*/ 127243 h 126636"/>
                  <a:gd name="connsiteX3" fmla="*/ 64349 w 126627"/>
                  <a:gd name="connsiteY3" fmla="*/ 127243 h 126636"/>
                  <a:gd name="connsiteX4" fmla="*/ 19583 w 126627"/>
                  <a:gd name="connsiteY4" fmla="*/ 108711 h 126636"/>
                  <a:gd name="connsiteX5" fmla="*/ 19575 w 126627"/>
                  <a:gd name="connsiteY5" fmla="*/ 108703 h 126636"/>
                  <a:gd name="connsiteX6" fmla="*/ 1035 w 126627"/>
                  <a:gd name="connsiteY6" fmla="*/ 63929 h 126636"/>
                  <a:gd name="connsiteX7" fmla="*/ 1035 w 126627"/>
                  <a:gd name="connsiteY7" fmla="*/ 63929 h 126636"/>
                  <a:gd name="connsiteX8" fmla="*/ 64349 w 126627"/>
                  <a:gd name="connsiteY8" fmla="*/ 607 h 126636"/>
                  <a:gd name="connsiteX9" fmla="*/ 64349 w 126627"/>
                  <a:gd name="connsiteY9" fmla="*/ 607 h 126636"/>
                  <a:gd name="connsiteX10" fmla="*/ 127663 w 126627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3929"/>
                    </a:moveTo>
                    <a:cubicBezTo>
                      <a:pt x="127663" y="81324"/>
                      <a:pt x="120631" y="97187"/>
                      <a:pt x="109123" y="108703"/>
                    </a:cubicBezTo>
                    <a:cubicBezTo>
                      <a:pt x="97615" y="120211"/>
                      <a:pt x="81752" y="127243"/>
                      <a:pt x="64357" y="127243"/>
                    </a:cubicBezTo>
                    <a:lnTo>
                      <a:pt x="64349" y="127243"/>
                    </a:lnTo>
                    <a:cubicBezTo>
                      <a:pt x="47559" y="127243"/>
                      <a:pt x="31454" y="120574"/>
                      <a:pt x="19583" y="108711"/>
                    </a:cubicBezTo>
                    <a:lnTo>
                      <a:pt x="19575" y="108703"/>
                    </a:lnTo>
                    <a:cubicBezTo>
                      <a:pt x="7704" y="96824"/>
                      <a:pt x="1035" y="80719"/>
                      <a:pt x="1035" y="63929"/>
                    </a:cubicBezTo>
                    <a:lnTo>
                      <a:pt x="1035" y="63929"/>
                    </a:lnTo>
                    <a:cubicBezTo>
                      <a:pt x="1035" y="28962"/>
                      <a:pt x="29382" y="607"/>
                      <a:pt x="64349" y="607"/>
                    </a:cubicBezTo>
                    <a:lnTo>
                      <a:pt x="64349" y="607"/>
                    </a:lnTo>
                    <a:cubicBezTo>
                      <a:pt x="99316" y="615"/>
                      <a:pt x="127663" y="28962"/>
                      <a:pt x="127663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324B9668-D31D-7F0E-B8E0-75AC28B88CC6}"/>
                  </a:ext>
                </a:extLst>
              </p:cNvPr>
              <p:cNvSpPr/>
              <p:nvPr/>
            </p:nvSpPr>
            <p:spPr>
              <a:xfrm rot="10800000" flipV="1">
                <a:off x="9346079" y="5561719"/>
                <a:ext cx="126636" cy="126636"/>
              </a:xfrm>
              <a:custGeom>
                <a:avLst/>
                <a:gdLst>
                  <a:gd name="connsiteX0" fmla="*/ 127753 w 126636"/>
                  <a:gd name="connsiteY0" fmla="*/ 63929 h 126636"/>
                  <a:gd name="connsiteX1" fmla="*/ 109213 w 126636"/>
                  <a:gd name="connsiteY1" fmla="*/ 108703 h 126636"/>
                  <a:gd name="connsiteX2" fmla="*/ 64447 w 126636"/>
                  <a:gd name="connsiteY2" fmla="*/ 127243 h 126636"/>
                  <a:gd name="connsiteX3" fmla="*/ 64439 w 126636"/>
                  <a:gd name="connsiteY3" fmla="*/ 127243 h 126636"/>
                  <a:gd name="connsiteX4" fmla="*/ 19674 w 126636"/>
                  <a:gd name="connsiteY4" fmla="*/ 108711 h 126636"/>
                  <a:gd name="connsiteX5" fmla="*/ 19666 w 126636"/>
                  <a:gd name="connsiteY5" fmla="*/ 108703 h 126636"/>
                  <a:gd name="connsiteX6" fmla="*/ 1117 w 126636"/>
                  <a:gd name="connsiteY6" fmla="*/ 63929 h 126636"/>
                  <a:gd name="connsiteX7" fmla="*/ 1117 w 126636"/>
                  <a:gd name="connsiteY7" fmla="*/ 63929 h 126636"/>
                  <a:gd name="connsiteX8" fmla="*/ 64439 w 126636"/>
                  <a:gd name="connsiteY8" fmla="*/ 607 h 126636"/>
                  <a:gd name="connsiteX9" fmla="*/ 64439 w 126636"/>
                  <a:gd name="connsiteY9" fmla="*/ 607 h 126636"/>
                  <a:gd name="connsiteX10" fmla="*/ 127753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3929"/>
                    </a:moveTo>
                    <a:cubicBezTo>
                      <a:pt x="127753" y="81413"/>
                      <a:pt x="120665" y="97244"/>
                      <a:pt x="109213" y="108703"/>
                    </a:cubicBezTo>
                    <a:cubicBezTo>
                      <a:pt x="97754" y="120155"/>
                      <a:pt x="81931" y="127243"/>
                      <a:pt x="64447" y="127243"/>
                    </a:cubicBezTo>
                    <a:lnTo>
                      <a:pt x="64439" y="127243"/>
                    </a:lnTo>
                    <a:cubicBezTo>
                      <a:pt x="47649" y="127243"/>
                      <a:pt x="31544" y="120574"/>
                      <a:pt x="19674" y="108711"/>
                    </a:cubicBezTo>
                    <a:lnTo>
                      <a:pt x="19666" y="108703"/>
                    </a:lnTo>
                    <a:cubicBezTo>
                      <a:pt x="7795" y="96824"/>
                      <a:pt x="1117" y="80719"/>
                      <a:pt x="1117" y="63929"/>
                    </a:cubicBezTo>
                    <a:lnTo>
                      <a:pt x="1117" y="63929"/>
                    </a:lnTo>
                    <a:cubicBezTo>
                      <a:pt x="1117" y="28962"/>
                      <a:pt x="29472" y="607"/>
                      <a:pt x="64439" y="607"/>
                    </a:cubicBezTo>
                    <a:lnTo>
                      <a:pt x="64439" y="607"/>
                    </a:lnTo>
                    <a:cubicBezTo>
                      <a:pt x="99407" y="607"/>
                      <a:pt x="127753" y="28962"/>
                      <a:pt x="127753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2" name="图形 214">
              <a:extLst>
                <a:ext uri="{FF2B5EF4-FFF2-40B4-BE49-F238E27FC236}">
                  <a16:creationId xmlns:a16="http://schemas.microsoft.com/office/drawing/2014/main" id="{09AF1698-D981-2BD6-E150-6680A721F7D8}"/>
                </a:ext>
              </a:extLst>
            </p:cNvPr>
            <p:cNvGrpSpPr/>
            <p:nvPr/>
          </p:nvGrpSpPr>
          <p:grpSpPr>
            <a:xfrm>
              <a:off x="7077057" y="5775091"/>
              <a:ext cx="2395658" cy="126636"/>
              <a:chOff x="7077057" y="5775091"/>
              <a:chExt cx="2395658" cy="126636"/>
            </a:xfrm>
            <a:solidFill>
              <a:srgbClr val="FFCC00"/>
            </a:solidFill>
          </p:grpSpPr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79F2E219-8190-DB8C-1360-3358CE348D5B}"/>
                  </a:ext>
                </a:extLst>
              </p:cNvPr>
              <p:cNvSpPr/>
              <p:nvPr/>
            </p:nvSpPr>
            <p:spPr>
              <a:xfrm rot="10800000" flipV="1">
                <a:off x="7077057" y="5775091"/>
                <a:ext cx="126627" cy="126636"/>
              </a:xfrm>
              <a:custGeom>
                <a:avLst/>
                <a:gdLst>
                  <a:gd name="connsiteX0" fmla="*/ 127086 w 126627"/>
                  <a:gd name="connsiteY0" fmla="*/ 63965 h 126636"/>
                  <a:gd name="connsiteX1" fmla="*/ 108546 w 126627"/>
                  <a:gd name="connsiteY1" fmla="*/ 108739 h 126636"/>
                  <a:gd name="connsiteX2" fmla="*/ 63772 w 126627"/>
                  <a:gd name="connsiteY2" fmla="*/ 127279 h 126636"/>
                  <a:gd name="connsiteX3" fmla="*/ 63756 w 126627"/>
                  <a:gd name="connsiteY3" fmla="*/ 127279 h 126636"/>
                  <a:gd name="connsiteX4" fmla="*/ 18998 w 126627"/>
                  <a:gd name="connsiteY4" fmla="*/ 108739 h 126636"/>
                  <a:gd name="connsiteX5" fmla="*/ 18990 w 126627"/>
                  <a:gd name="connsiteY5" fmla="*/ 108731 h 126636"/>
                  <a:gd name="connsiteX6" fmla="*/ 458 w 126627"/>
                  <a:gd name="connsiteY6" fmla="*/ 63965 h 126636"/>
                  <a:gd name="connsiteX7" fmla="*/ 458 w 126627"/>
                  <a:gd name="connsiteY7" fmla="*/ 63949 h 126636"/>
                  <a:gd name="connsiteX8" fmla="*/ 63772 w 126627"/>
                  <a:gd name="connsiteY8" fmla="*/ 643 h 126636"/>
                  <a:gd name="connsiteX9" fmla="*/ 63780 w 126627"/>
                  <a:gd name="connsiteY9" fmla="*/ 643 h 126636"/>
                  <a:gd name="connsiteX10" fmla="*/ 127086 w 126627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3965"/>
                    </a:moveTo>
                    <a:cubicBezTo>
                      <a:pt x="127086" y="80755"/>
                      <a:pt x="120417" y="96860"/>
                      <a:pt x="108546" y="108739"/>
                    </a:cubicBezTo>
                    <a:cubicBezTo>
                      <a:pt x="96667" y="120610"/>
                      <a:pt x="80562" y="127279"/>
                      <a:pt x="63772" y="127279"/>
                    </a:cubicBezTo>
                    <a:lnTo>
                      <a:pt x="63756" y="127279"/>
                    </a:lnTo>
                    <a:cubicBezTo>
                      <a:pt x="46974" y="127279"/>
                      <a:pt x="30869" y="120610"/>
                      <a:pt x="18998" y="108739"/>
                    </a:cubicBezTo>
                    <a:lnTo>
                      <a:pt x="18990" y="108731"/>
                    </a:lnTo>
                    <a:cubicBezTo>
                      <a:pt x="7119" y="96852"/>
                      <a:pt x="449" y="80755"/>
                      <a:pt x="458" y="63965"/>
                    </a:cubicBezTo>
                    <a:lnTo>
                      <a:pt x="458" y="63949"/>
                    </a:lnTo>
                    <a:cubicBezTo>
                      <a:pt x="458" y="28989"/>
                      <a:pt x="28805" y="643"/>
                      <a:pt x="63772" y="643"/>
                    </a:cubicBezTo>
                    <a:lnTo>
                      <a:pt x="63780" y="643"/>
                    </a:lnTo>
                    <a:cubicBezTo>
                      <a:pt x="98747" y="651"/>
                      <a:pt x="127086" y="28997"/>
                      <a:pt x="127086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A52D86B1-9B8A-91B5-AC6E-1824429AEF1D}"/>
                  </a:ext>
                </a:extLst>
              </p:cNvPr>
              <p:cNvSpPr/>
              <p:nvPr/>
            </p:nvSpPr>
            <p:spPr>
              <a:xfrm rot="10800000" flipV="1">
                <a:off x="7360683" y="5775091"/>
                <a:ext cx="126636" cy="126636"/>
              </a:xfrm>
              <a:custGeom>
                <a:avLst/>
                <a:gdLst>
                  <a:gd name="connsiteX0" fmla="*/ 127176 w 126636"/>
                  <a:gd name="connsiteY0" fmla="*/ 63965 h 126636"/>
                  <a:gd name="connsiteX1" fmla="*/ 108636 w 126636"/>
                  <a:gd name="connsiteY1" fmla="*/ 108739 h 126636"/>
                  <a:gd name="connsiteX2" fmla="*/ 63862 w 126636"/>
                  <a:gd name="connsiteY2" fmla="*/ 127279 h 126636"/>
                  <a:gd name="connsiteX3" fmla="*/ 63847 w 126636"/>
                  <a:gd name="connsiteY3" fmla="*/ 127279 h 126636"/>
                  <a:gd name="connsiteX4" fmla="*/ 19088 w 126636"/>
                  <a:gd name="connsiteY4" fmla="*/ 108739 h 126636"/>
                  <a:gd name="connsiteX5" fmla="*/ 19081 w 126636"/>
                  <a:gd name="connsiteY5" fmla="*/ 108731 h 126636"/>
                  <a:gd name="connsiteX6" fmla="*/ 540 w 126636"/>
                  <a:gd name="connsiteY6" fmla="*/ 63965 h 126636"/>
                  <a:gd name="connsiteX7" fmla="*/ 540 w 126636"/>
                  <a:gd name="connsiteY7" fmla="*/ 63949 h 126636"/>
                  <a:gd name="connsiteX8" fmla="*/ 63862 w 126636"/>
                  <a:gd name="connsiteY8" fmla="*/ 643 h 126636"/>
                  <a:gd name="connsiteX9" fmla="*/ 63862 w 126636"/>
                  <a:gd name="connsiteY9" fmla="*/ 643 h 126636"/>
                  <a:gd name="connsiteX10" fmla="*/ 127176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3965"/>
                    </a:moveTo>
                    <a:cubicBezTo>
                      <a:pt x="127176" y="80844"/>
                      <a:pt x="120459" y="96916"/>
                      <a:pt x="108636" y="108739"/>
                    </a:cubicBezTo>
                    <a:cubicBezTo>
                      <a:pt x="96814" y="120561"/>
                      <a:pt x="80741" y="127279"/>
                      <a:pt x="63862" y="127279"/>
                    </a:cubicBezTo>
                    <a:lnTo>
                      <a:pt x="63847" y="127279"/>
                    </a:lnTo>
                    <a:cubicBezTo>
                      <a:pt x="47064" y="127279"/>
                      <a:pt x="30960" y="120610"/>
                      <a:pt x="19088" y="108739"/>
                    </a:cubicBezTo>
                    <a:lnTo>
                      <a:pt x="19081" y="108731"/>
                    </a:lnTo>
                    <a:cubicBezTo>
                      <a:pt x="7210" y="96852"/>
                      <a:pt x="540" y="80755"/>
                      <a:pt x="540" y="63965"/>
                    </a:cubicBezTo>
                    <a:lnTo>
                      <a:pt x="540" y="63949"/>
                    </a:lnTo>
                    <a:cubicBezTo>
                      <a:pt x="549" y="28989"/>
                      <a:pt x="28895" y="643"/>
                      <a:pt x="63862" y="643"/>
                    </a:cubicBezTo>
                    <a:lnTo>
                      <a:pt x="63862" y="643"/>
                    </a:lnTo>
                    <a:cubicBezTo>
                      <a:pt x="98830" y="651"/>
                      <a:pt x="127176" y="28997"/>
                      <a:pt x="127176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34984D6B-6344-FDEB-AA46-BCBC87649FD7}"/>
                  </a:ext>
                </a:extLst>
              </p:cNvPr>
              <p:cNvSpPr/>
              <p:nvPr/>
            </p:nvSpPr>
            <p:spPr>
              <a:xfrm rot="10800000" flipV="1">
                <a:off x="7644310" y="5775091"/>
                <a:ext cx="126636" cy="126636"/>
              </a:xfrm>
              <a:custGeom>
                <a:avLst/>
                <a:gdLst>
                  <a:gd name="connsiteX0" fmla="*/ 127259 w 126636"/>
                  <a:gd name="connsiteY0" fmla="*/ 63965 h 126636"/>
                  <a:gd name="connsiteX1" fmla="*/ 108711 w 126636"/>
                  <a:gd name="connsiteY1" fmla="*/ 108739 h 126636"/>
                  <a:gd name="connsiteX2" fmla="*/ 63945 w 126636"/>
                  <a:gd name="connsiteY2" fmla="*/ 127279 h 126636"/>
                  <a:gd name="connsiteX3" fmla="*/ 63928 w 126636"/>
                  <a:gd name="connsiteY3" fmla="*/ 127279 h 126636"/>
                  <a:gd name="connsiteX4" fmla="*/ 19171 w 126636"/>
                  <a:gd name="connsiteY4" fmla="*/ 108739 h 126636"/>
                  <a:gd name="connsiteX5" fmla="*/ 19163 w 126636"/>
                  <a:gd name="connsiteY5" fmla="*/ 108731 h 126636"/>
                  <a:gd name="connsiteX6" fmla="*/ 623 w 126636"/>
                  <a:gd name="connsiteY6" fmla="*/ 63965 h 126636"/>
                  <a:gd name="connsiteX7" fmla="*/ 623 w 126636"/>
                  <a:gd name="connsiteY7" fmla="*/ 63957 h 126636"/>
                  <a:gd name="connsiteX8" fmla="*/ 63945 w 126636"/>
                  <a:gd name="connsiteY8" fmla="*/ 643 h 126636"/>
                  <a:gd name="connsiteX9" fmla="*/ 63945 w 126636"/>
                  <a:gd name="connsiteY9" fmla="*/ 643 h 126636"/>
                  <a:gd name="connsiteX10" fmla="*/ 127259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3965"/>
                    </a:moveTo>
                    <a:cubicBezTo>
                      <a:pt x="127259" y="80932"/>
                      <a:pt x="120484" y="96965"/>
                      <a:pt x="108711" y="108739"/>
                    </a:cubicBezTo>
                    <a:cubicBezTo>
                      <a:pt x="96944" y="120505"/>
                      <a:pt x="80912" y="127279"/>
                      <a:pt x="63945" y="127279"/>
                    </a:cubicBezTo>
                    <a:lnTo>
                      <a:pt x="63928" y="127279"/>
                    </a:lnTo>
                    <a:cubicBezTo>
                      <a:pt x="47146" y="127279"/>
                      <a:pt x="31042" y="120610"/>
                      <a:pt x="19171" y="108739"/>
                    </a:cubicBezTo>
                    <a:lnTo>
                      <a:pt x="19163" y="108731"/>
                    </a:lnTo>
                    <a:cubicBezTo>
                      <a:pt x="7292" y="96852"/>
                      <a:pt x="623" y="80755"/>
                      <a:pt x="623" y="63965"/>
                    </a:cubicBezTo>
                    <a:lnTo>
                      <a:pt x="623" y="63957"/>
                    </a:lnTo>
                    <a:cubicBezTo>
                      <a:pt x="631" y="28989"/>
                      <a:pt x="28977" y="643"/>
                      <a:pt x="63945" y="643"/>
                    </a:cubicBezTo>
                    <a:lnTo>
                      <a:pt x="63945" y="643"/>
                    </a:lnTo>
                    <a:cubicBezTo>
                      <a:pt x="98912" y="651"/>
                      <a:pt x="127259" y="28997"/>
                      <a:pt x="127259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296956AB-7CA5-9267-67D3-325738BADCB8}"/>
                  </a:ext>
                </a:extLst>
              </p:cNvPr>
              <p:cNvSpPr/>
              <p:nvPr/>
            </p:nvSpPr>
            <p:spPr>
              <a:xfrm rot="10800000" flipV="1">
                <a:off x="7927937" y="5775091"/>
                <a:ext cx="126636" cy="126636"/>
              </a:xfrm>
              <a:custGeom>
                <a:avLst/>
                <a:gdLst>
                  <a:gd name="connsiteX0" fmla="*/ 127341 w 126636"/>
                  <a:gd name="connsiteY0" fmla="*/ 63965 h 126636"/>
                  <a:gd name="connsiteX1" fmla="*/ 108793 w 126636"/>
                  <a:gd name="connsiteY1" fmla="*/ 108739 h 126636"/>
                  <a:gd name="connsiteX2" fmla="*/ 64027 w 126636"/>
                  <a:gd name="connsiteY2" fmla="*/ 127279 h 126636"/>
                  <a:gd name="connsiteX3" fmla="*/ 64019 w 126636"/>
                  <a:gd name="connsiteY3" fmla="*/ 127279 h 126636"/>
                  <a:gd name="connsiteX4" fmla="*/ 19253 w 126636"/>
                  <a:gd name="connsiteY4" fmla="*/ 108739 h 126636"/>
                  <a:gd name="connsiteX5" fmla="*/ 19245 w 126636"/>
                  <a:gd name="connsiteY5" fmla="*/ 108731 h 126636"/>
                  <a:gd name="connsiteX6" fmla="*/ 705 w 126636"/>
                  <a:gd name="connsiteY6" fmla="*/ 63965 h 126636"/>
                  <a:gd name="connsiteX7" fmla="*/ 705 w 126636"/>
                  <a:gd name="connsiteY7" fmla="*/ 63957 h 126636"/>
                  <a:gd name="connsiteX8" fmla="*/ 64027 w 126636"/>
                  <a:gd name="connsiteY8" fmla="*/ 643 h 126636"/>
                  <a:gd name="connsiteX9" fmla="*/ 64027 w 126636"/>
                  <a:gd name="connsiteY9" fmla="*/ 643 h 126636"/>
                  <a:gd name="connsiteX10" fmla="*/ 127341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3965"/>
                    </a:moveTo>
                    <a:cubicBezTo>
                      <a:pt x="127341" y="81013"/>
                      <a:pt x="120510" y="97021"/>
                      <a:pt x="108793" y="108739"/>
                    </a:cubicBezTo>
                    <a:cubicBezTo>
                      <a:pt x="97075" y="120456"/>
                      <a:pt x="81076" y="127279"/>
                      <a:pt x="64027" y="127279"/>
                    </a:cubicBezTo>
                    <a:lnTo>
                      <a:pt x="64019" y="127279"/>
                    </a:lnTo>
                    <a:cubicBezTo>
                      <a:pt x="47229" y="127279"/>
                      <a:pt x="31124" y="120610"/>
                      <a:pt x="19253" y="108739"/>
                    </a:cubicBezTo>
                    <a:lnTo>
                      <a:pt x="19245" y="108731"/>
                    </a:lnTo>
                    <a:cubicBezTo>
                      <a:pt x="7374" y="96860"/>
                      <a:pt x="705" y="80755"/>
                      <a:pt x="705" y="63965"/>
                    </a:cubicBezTo>
                    <a:lnTo>
                      <a:pt x="705" y="63957"/>
                    </a:lnTo>
                    <a:cubicBezTo>
                      <a:pt x="713" y="28989"/>
                      <a:pt x="29060" y="643"/>
                      <a:pt x="64027" y="643"/>
                    </a:cubicBezTo>
                    <a:lnTo>
                      <a:pt x="64027" y="643"/>
                    </a:lnTo>
                    <a:cubicBezTo>
                      <a:pt x="98995" y="651"/>
                      <a:pt x="127341" y="28997"/>
                      <a:pt x="127341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524A01FE-0576-7FDF-B5E2-D2C8CC953D4E}"/>
                  </a:ext>
                </a:extLst>
              </p:cNvPr>
              <p:cNvSpPr/>
              <p:nvPr/>
            </p:nvSpPr>
            <p:spPr>
              <a:xfrm rot="10800000" flipV="1">
                <a:off x="8211564" y="5775091"/>
                <a:ext cx="126636" cy="126636"/>
              </a:xfrm>
              <a:custGeom>
                <a:avLst/>
                <a:gdLst>
                  <a:gd name="connsiteX0" fmla="*/ 127424 w 126636"/>
                  <a:gd name="connsiteY0" fmla="*/ 63965 h 126636"/>
                  <a:gd name="connsiteX1" fmla="*/ 108876 w 126636"/>
                  <a:gd name="connsiteY1" fmla="*/ 108739 h 126636"/>
                  <a:gd name="connsiteX2" fmla="*/ 64110 w 126636"/>
                  <a:gd name="connsiteY2" fmla="*/ 127279 h 126636"/>
                  <a:gd name="connsiteX3" fmla="*/ 64102 w 126636"/>
                  <a:gd name="connsiteY3" fmla="*/ 127279 h 126636"/>
                  <a:gd name="connsiteX4" fmla="*/ 19336 w 126636"/>
                  <a:gd name="connsiteY4" fmla="*/ 108739 h 126636"/>
                  <a:gd name="connsiteX5" fmla="*/ 19328 w 126636"/>
                  <a:gd name="connsiteY5" fmla="*/ 108731 h 126636"/>
                  <a:gd name="connsiteX6" fmla="*/ 788 w 126636"/>
                  <a:gd name="connsiteY6" fmla="*/ 63965 h 126636"/>
                  <a:gd name="connsiteX7" fmla="*/ 788 w 126636"/>
                  <a:gd name="connsiteY7" fmla="*/ 63957 h 126636"/>
                  <a:gd name="connsiteX8" fmla="*/ 64102 w 126636"/>
                  <a:gd name="connsiteY8" fmla="*/ 643 h 126636"/>
                  <a:gd name="connsiteX9" fmla="*/ 64110 w 126636"/>
                  <a:gd name="connsiteY9" fmla="*/ 643 h 126636"/>
                  <a:gd name="connsiteX10" fmla="*/ 127424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3965"/>
                    </a:moveTo>
                    <a:cubicBezTo>
                      <a:pt x="127424" y="81102"/>
                      <a:pt x="120545" y="97069"/>
                      <a:pt x="108876" y="108739"/>
                    </a:cubicBezTo>
                    <a:cubicBezTo>
                      <a:pt x="97215" y="120400"/>
                      <a:pt x="81247" y="127279"/>
                      <a:pt x="64110" y="127279"/>
                    </a:cubicBezTo>
                    <a:lnTo>
                      <a:pt x="64102" y="127279"/>
                    </a:lnTo>
                    <a:cubicBezTo>
                      <a:pt x="47312" y="127279"/>
                      <a:pt x="31207" y="120610"/>
                      <a:pt x="19336" y="108739"/>
                    </a:cubicBezTo>
                    <a:lnTo>
                      <a:pt x="19328" y="108731"/>
                    </a:lnTo>
                    <a:cubicBezTo>
                      <a:pt x="7457" y="96860"/>
                      <a:pt x="788" y="80755"/>
                      <a:pt x="788" y="63965"/>
                    </a:cubicBezTo>
                    <a:lnTo>
                      <a:pt x="788" y="63957"/>
                    </a:lnTo>
                    <a:cubicBezTo>
                      <a:pt x="788" y="28989"/>
                      <a:pt x="29134" y="643"/>
                      <a:pt x="64102" y="643"/>
                    </a:cubicBezTo>
                    <a:lnTo>
                      <a:pt x="64110" y="643"/>
                    </a:lnTo>
                    <a:cubicBezTo>
                      <a:pt x="99078" y="651"/>
                      <a:pt x="127424" y="28997"/>
                      <a:pt x="127424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E3474D4F-5F1F-D9FC-7E4D-B8CBD0A0E068}"/>
                  </a:ext>
                </a:extLst>
              </p:cNvPr>
              <p:cNvSpPr/>
              <p:nvPr/>
            </p:nvSpPr>
            <p:spPr>
              <a:xfrm rot="10800000" flipV="1">
                <a:off x="8495191" y="5775091"/>
                <a:ext cx="126636" cy="126636"/>
              </a:xfrm>
              <a:custGeom>
                <a:avLst/>
                <a:gdLst>
                  <a:gd name="connsiteX0" fmla="*/ 127506 w 126636"/>
                  <a:gd name="connsiteY0" fmla="*/ 63965 h 126636"/>
                  <a:gd name="connsiteX1" fmla="*/ 108958 w 126636"/>
                  <a:gd name="connsiteY1" fmla="*/ 108739 h 126636"/>
                  <a:gd name="connsiteX2" fmla="*/ 64192 w 126636"/>
                  <a:gd name="connsiteY2" fmla="*/ 127279 h 126636"/>
                  <a:gd name="connsiteX3" fmla="*/ 64184 w 126636"/>
                  <a:gd name="connsiteY3" fmla="*/ 127279 h 126636"/>
                  <a:gd name="connsiteX4" fmla="*/ 19418 w 126636"/>
                  <a:gd name="connsiteY4" fmla="*/ 108739 h 126636"/>
                  <a:gd name="connsiteX5" fmla="*/ 19410 w 126636"/>
                  <a:gd name="connsiteY5" fmla="*/ 108731 h 126636"/>
                  <a:gd name="connsiteX6" fmla="*/ 870 w 126636"/>
                  <a:gd name="connsiteY6" fmla="*/ 63965 h 126636"/>
                  <a:gd name="connsiteX7" fmla="*/ 870 w 126636"/>
                  <a:gd name="connsiteY7" fmla="*/ 63957 h 126636"/>
                  <a:gd name="connsiteX8" fmla="*/ 64184 w 126636"/>
                  <a:gd name="connsiteY8" fmla="*/ 643 h 126636"/>
                  <a:gd name="connsiteX9" fmla="*/ 64192 w 126636"/>
                  <a:gd name="connsiteY9" fmla="*/ 643 h 126636"/>
                  <a:gd name="connsiteX10" fmla="*/ 127506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3965"/>
                    </a:moveTo>
                    <a:cubicBezTo>
                      <a:pt x="127506" y="81191"/>
                      <a:pt x="120571" y="97118"/>
                      <a:pt x="108958" y="108739"/>
                    </a:cubicBezTo>
                    <a:cubicBezTo>
                      <a:pt x="97345" y="120351"/>
                      <a:pt x="81418" y="127279"/>
                      <a:pt x="64192" y="127279"/>
                    </a:cubicBezTo>
                    <a:lnTo>
                      <a:pt x="64184" y="127279"/>
                    </a:lnTo>
                    <a:cubicBezTo>
                      <a:pt x="47394" y="127279"/>
                      <a:pt x="31289" y="120610"/>
                      <a:pt x="19418" y="108739"/>
                    </a:cubicBezTo>
                    <a:lnTo>
                      <a:pt x="19410" y="108731"/>
                    </a:lnTo>
                    <a:cubicBezTo>
                      <a:pt x="7540" y="96860"/>
                      <a:pt x="870" y="80755"/>
                      <a:pt x="870" y="63965"/>
                    </a:cubicBezTo>
                    <a:lnTo>
                      <a:pt x="870" y="63957"/>
                    </a:lnTo>
                    <a:cubicBezTo>
                      <a:pt x="870" y="28989"/>
                      <a:pt x="29217" y="643"/>
                      <a:pt x="64184" y="643"/>
                    </a:cubicBezTo>
                    <a:lnTo>
                      <a:pt x="64192" y="643"/>
                    </a:lnTo>
                    <a:cubicBezTo>
                      <a:pt x="99159" y="651"/>
                      <a:pt x="127506" y="28997"/>
                      <a:pt x="127506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4D4E27EC-18C0-B6C6-A107-AD98B0FC6DC6}"/>
                  </a:ext>
                </a:extLst>
              </p:cNvPr>
              <p:cNvSpPr/>
              <p:nvPr/>
            </p:nvSpPr>
            <p:spPr>
              <a:xfrm rot="10800000" flipV="1">
                <a:off x="8778817" y="5775091"/>
                <a:ext cx="126636" cy="126636"/>
              </a:xfrm>
              <a:custGeom>
                <a:avLst/>
                <a:gdLst>
                  <a:gd name="connsiteX0" fmla="*/ 127589 w 126636"/>
                  <a:gd name="connsiteY0" fmla="*/ 63965 h 126636"/>
                  <a:gd name="connsiteX1" fmla="*/ 109040 w 126636"/>
                  <a:gd name="connsiteY1" fmla="*/ 108739 h 126636"/>
                  <a:gd name="connsiteX2" fmla="*/ 64274 w 126636"/>
                  <a:gd name="connsiteY2" fmla="*/ 127279 h 126636"/>
                  <a:gd name="connsiteX3" fmla="*/ 64267 w 126636"/>
                  <a:gd name="connsiteY3" fmla="*/ 127279 h 126636"/>
                  <a:gd name="connsiteX4" fmla="*/ 19501 w 126636"/>
                  <a:gd name="connsiteY4" fmla="*/ 108739 h 126636"/>
                  <a:gd name="connsiteX5" fmla="*/ 19493 w 126636"/>
                  <a:gd name="connsiteY5" fmla="*/ 108731 h 126636"/>
                  <a:gd name="connsiteX6" fmla="*/ 952 w 126636"/>
                  <a:gd name="connsiteY6" fmla="*/ 63965 h 126636"/>
                  <a:gd name="connsiteX7" fmla="*/ 952 w 126636"/>
                  <a:gd name="connsiteY7" fmla="*/ 63957 h 126636"/>
                  <a:gd name="connsiteX8" fmla="*/ 64267 w 126636"/>
                  <a:gd name="connsiteY8" fmla="*/ 643 h 126636"/>
                  <a:gd name="connsiteX9" fmla="*/ 64267 w 126636"/>
                  <a:gd name="connsiteY9" fmla="*/ 643 h 126636"/>
                  <a:gd name="connsiteX10" fmla="*/ 127589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3965"/>
                    </a:moveTo>
                    <a:cubicBezTo>
                      <a:pt x="127589" y="81279"/>
                      <a:pt x="120605" y="97174"/>
                      <a:pt x="109040" y="108739"/>
                    </a:cubicBezTo>
                    <a:cubicBezTo>
                      <a:pt x="97476" y="120295"/>
                      <a:pt x="81581" y="127279"/>
                      <a:pt x="64274" y="127279"/>
                    </a:cubicBezTo>
                    <a:lnTo>
                      <a:pt x="64267" y="127279"/>
                    </a:lnTo>
                    <a:cubicBezTo>
                      <a:pt x="47476" y="127279"/>
                      <a:pt x="31371" y="120610"/>
                      <a:pt x="19501" y="108739"/>
                    </a:cubicBezTo>
                    <a:lnTo>
                      <a:pt x="19493" y="108731"/>
                    </a:lnTo>
                    <a:cubicBezTo>
                      <a:pt x="7621" y="96860"/>
                      <a:pt x="952" y="80755"/>
                      <a:pt x="952" y="63965"/>
                    </a:cubicBezTo>
                    <a:lnTo>
                      <a:pt x="952" y="63957"/>
                    </a:lnTo>
                    <a:cubicBezTo>
                      <a:pt x="952" y="28989"/>
                      <a:pt x="29299" y="643"/>
                      <a:pt x="64267" y="643"/>
                    </a:cubicBezTo>
                    <a:lnTo>
                      <a:pt x="64267" y="643"/>
                    </a:lnTo>
                    <a:cubicBezTo>
                      <a:pt x="99234" y="651"/>
                      <a:pt x="127589" y="28997"/>
                      <a:pt x="127589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DFAF5DE0-7B1E-5EA5-62C7-80FB82629006}"/>
                  </a:ext>
                </a:extLst>
              </p:cNvPr>
              <p:cNvSpPr/>
              <p:nvPr/>
            </p:nvSpPr>
            <p:spPr>
              <a:xfrm rot="10800000" flipV="1">
                <a:off x="9062452" y="5775091"/>
                <a:ext cx="126627" cy="126636"/>
              </a:xfrm>
              <a:custGeom>
                <a:avLst/>
                <a:gdLst>
                  <a:gd name="connsiteX0" fmla="*/ 127663 w 126627"/>
                  <a:gd name="connsiteY0" fmla="*/ 63965 h 126636"/>
                  <a:gd name="connsiteX1" fmla="*/ 109123 w 126627"/>
                  <a:gd name="connsiteY1" fmla="*/ 108739 h 126636"/>
                  <a:gd name="connsiteX2" fmla="*/ 64357 w 126627"/>
                  <a:gd name="connsiteY2" fmla="*/ 127279 h 126636"/>
                  <a:gd name="connsiteX3" fmla="*/ 64349 w 126627"/>
                  <a:gd name="connsiteY3" fmla="*/ 127279 h 126636"/>
                  <a:gd name="connsiteX4" fmla="*/ 19583 w 126627"/>
                  <a:gd name="connsiteY4" fmla="*/ 108747 h 126636"/>
                  <a:gd name="connsiteX5" fmla="*/ 19575 w 126627"/>
                  <a:gd name="connsiteY5" fmla="*/ 108739 h 126636"/>
                  <a:gd name="connsiteX6" fmla="*/ 1035 w 126627"/>
                  <a:gd name="connsiteY6" fmla="*/ 63965 h 126636"/>
                  <a:gd name="connsiteX7" fmla="*/ 1035 w 126627"/>
                  <a:gd name="connsiteY7" fmla="*/ 63965 h 126636"/>
                  <a:gd name="connsiteX8" fmla="*/ 64349 w 126627"/>
                  <a:gd name="connsiteY8" fmla="*/ 643 h 126636"/>
                  <a:gd name="connsiteX9" fmla="*/ 64349 w 126627"/>
                  <a:gd name="connsiteY9" fmla="*/ 643 h 126636"/>
                  <a:gd name="connsiteX10" fmla="*/ 127663 w 126627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3965"/>
                    </a:moveTo>
                    <a:cubicBezTo>
                      <a:pt x="127663" y="81360"/>
                      <a:pt x="120631" y="97223"/>
                      <a:pt x="109123" y="108739"/>
                    </a:cubicBezTo>
                    <a:cubicBezTo>
                      <a:pt x="97615" y="120247"/>
                      <a:pt x="81752" y="127279"/>
                      <a:pt x="64357" y="127279"/>
                    </a:cubicBezTo>
                    <a:lnTo>
                      <a:pt x="64349" y="127279"/>
                    </a:lnTo>
                    <a:cubicBezTo>
                      <a:pt x="47559" y="127279"/>
                      <a:pt x="31454" y="120610"/>
                      <a:pt x="19583" y="108747"/>
                    </a:cubicBezTo>
                    <a:lnTo>
                      <a:pt x="19575" y="108739"/>
                    </a:lnTo>
                    <a:cubicBezTo>
                      <a:pt x="7704" y="96860"/>
                      <a:pt x="1035" y="80755"/>
                      <a:pt x="1035" y="63965"/>
                    </a:cubicBezTo>
                    <a:lnTo>
                      <a:pt x="1035" y="63965"/>
                    </a:lnTo>
                    <a:cubicBezTo>
                      <a:pt x="1035" y="28997"/>
                      <a:pt x="29382" y="643"/>
                      <a:pt x="64349" y="643"/>
                    </a:cubicBezTo>
                    <a:lnTo>
                      <a:pt x="64349" y="643"/>
                    </a:lnTo>
                    <a:cubicBezTo>
                      <a:pt x="99316" y="651"/>
                      <a:pt x="127663" y="28997"/>
                      <a:pt x="127663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62BD8446-9C58-0363-F51D-4EC851DDAF16}"/>
                  </a:ext>
                </a:extLst>
              </p:cNvPr>
              <p:cNvSpPr/>
              <p:nvPr/>
            </p:nvSpPr>
            <p:spPr>
              <a:xfrm rot="10800000" flipV="1">
                <a:off x="9346079" y="5775091"/>
                <a:ext cx="126636" cy="126636"/>
              </a:xfrm>
              <a:custGeom>
                <a:avLst/>
                <a:gdLst>
                  <a:gd name="connsiteX0" fmla="*/ 127753 w 126636"/>
                  <a:gd name="connsiteY0" fmla="*/ 63965 h 126636"/>
                  <a:gd name="connsiteX1" fmla="*/ 109213 w 126636"/>
                  <a:gd name="connsiteY1" fmla="*/ 108739 h 126636"/>
                  <a:gd name="connsiteX2" fmla="*/ 64447 w 126636"/>
                  <a:gd name="connsiteY2" fmla="*/ 127279 h 126636"/>
                  <a:gd name="connsiteX3" fmla="*/ 64439 w 126636"/>
                  <a:gd name="connsiteY3" fmla="*/ 127279 h 126636"/>
                  <a:gd name="connsiteX4" fmla="*/ 19674 w 126636"/>
                  <a:gd name="connsiteY4" fmla="*/ 108747 h 126636"/>
                  <a:gd name="connsiteX5" fmla="*/ 19666 w 126636"/>
                  <a:gd name="connsiteY5" fmla="*/ 108739 h 126636"/>
                  <a:gd name="connsiteX6" fmla="*/ 1117 w 126636"/>
                  <a:gd name="connsiteY6" fmla="*/ 63965 h 126636"/>
                  <a:gd name="connsiteX7" fmla="*/ 1117 w 126636"/>
                  <a:gd name="connsiteY7" fmla="*/ 63965 h 126636"/>
                  <a:gd name="connsiteX8" fmla="*/ 64439 w 126636"/>
                  <a:gd name="connsiteY8" fmla="*/ 643 h 126636"/>
                  <a:gd name="connsiteX9" fmla="*/ 64439 w 126636"/>
                  <a:gd name="connsiteY9" fmla="*/ 643 h 126636"/>
                  <a:gd name="connsiteX10" fmla="*/ 127753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3965"/>
                    </a:moveTo>
                    <a:cubicBezTo>
                      <a:pt x="127753" y="81448"/>
                      <a:pt x="120665" y="97279"/>
                      <a:pt x="109213" y="108739"/>
                    </a:cubicBezTo>
                    <a:cubicBezTo>
                      <a:pt x="97754" y="120190"/>
                      <a:pt x="81931" y="127279"/>
                      <a:pt x="64447" y="127279"/>
                    </a:cubicBezTo>
                    <a:lnTo>
                      <a:pt x="64439" y="127279"/>
                    </a:lnTo>
                    <a:cubicBezTo>
                      <a:pt x="47649" y="127279"/>
                      <a:pt x="31544" y="120610"/>
                      <a:pt x="19674" y="108747"/>
                    </a:cubicBezTo>
                    <a:lnTo>
                      <a:pt x="19666" y="108739"/>
                    </a:lnTo>
                    <a:cubicBezTo>
                      <a:pt x="7795" y="96860"/>
                      <a:pt x="1117" y="80755"/>
                      <a:pt x="1117" y="63965"/>
                    </a:cubicBezTo>
                    <a:lnTo>
                      <a:pt x="1117" y="63965"/>
                    </a:lnTo>
                    <a:cubicBezTo>
                      <a:pt x="1117" y="28997"/>
                      <a:pt x="29472" y="643"/>
                      <a:pt x="64439" y="643"/>
                    </a:cubicBezTo>
                    <a:lnTo>
                      <a:pt x="64439" y="643"/>
                    </a:lnTo>
                    <a:cubicBezTo>
                      <a:pt x="99407" y="643"/>
                      <a:pt x="127753" y="28997"/>
                      <a:pt x="127753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2" name="图形 214">
              <a:extLst>
                <a:ext uri="{FF2B5EF4-FFF2-40B4-BE49-F238E27FC236}">
                  <a16:creationId xmlns:a16="http://schemas.microsoft.com/office/drawing/2014/main" id="{80CEDF4A-D65A-0148-A2AC-276E8A684572}"/>
                </a:ext>
              </a:extLst>
            </p:cNvPr>
            <p:cNvGrpSpPr/>
            <p:nvPr/>
          </p:nvGrpSpPr>
          <p:grpSpPr>
            <a:xfrm>
              <a:off x="7077057" y="5988463"/>
              <a:ext cx="2395658" cy="126636"/>
              <a:chOff x="7077057" y="5988463"/>
              <a:chExt cx="2395658" cy="126636"/>
            </a:xfrm>
            <a:solidFill>
              <a:srgbClr val="FFCC00"/>
            </a:solidFill>
          </p:grpSpPr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6A4385A0-CA4C-9618-CB13-2E0C1EC8FB93}"/>
                  </a:ext>
                </a:extLst>
              </p:cNvPr>
              <p:cNvSpPr/>
              <p:nvPr/>
            </p:nvSpPr>
            <p:spPr>
              <a:xfrm rot="10800000" flipV="1">
                <a:off x="7077057" y="5988463"/>
                <a:ext cx="126627" cy="126636"/>
              </a:xfrm>
              <a:custGeom>
                <a:avLst/>
                <a:gdLst>
                  <a:gd name="connsiteX0" fmla="*/ 127086 w 126627"/>
                  <a:gd name="connsiteY0" fmla="*/ 64000 h 126636"/>
                  <a:gd name="connsiteX1" fmla="*/ 108546 w 126627"/>
                  <a:gd name="connsiteY1" fmla="*/ 108774 h 126636"/>
                  <a:gd name="connsiteX2" fmla="*/ 63772 w 126627"/>
                  <a:gd name="connsiteY2" fmla="*/ 127314 h 126636"/>
                  <a:gd name="connsiteX3" fmla="*/ 63756 w 126627"/>
                  <a:gd name="connsiteY3" fmla="*/ 127314 h 126636"/>
                  <a:gd name="connsiteX4" fmla="*/ 18998 w 126627"/>
                  <a:gd name="connsiteY4" fmla="*/ 108774 h 126636"/>
                  <a:gd name="connsiteX5" fmla="*/ 18990 w 126627"/>
                  <a:gd name="connsiteY5" fmla="*/ 108766 h 126636"/>
                  <a:gd name="connsiteX6" fmla="*/ 458 w 126627"/>
                  <a:gd name="connsiteY6" fmla="*/ 64000 h 126636"/>
                  <a:gd name="connsiteX7" fmla="*/ 458 w 126627"/>
                  <a:gd name="connsiteY7" fmla="*/ 63984 h 126636"/>
                  <a:gd name="connsiteX8" fmla="*/ 63772 w 126627"/>
                  <a:gd name="connsiteY8" fmla="*/ 678 h 126636"/>
                  <a:gd name="connsiteX9" fmla="*/ 63780 w 126627"/>
                  <a:gd name="connsiteY9" fmla="*/ 678 h 126636"/>
                  <a:gd name="connsiteX10" fmla="*/ 127086 w 126627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4000"/>
                    </a:moveTo>
                    <a:cubicBezTo>
                      <a:pt x="127086" y="80790"/>
                      <a:pt x="120417" y="96895"/>
                      <a:pt x="108546" y="108774"/>
                    </a:cubicBezTo>
                    <a:cubicBezTo>
                      <a:pt x="96667" y="120645"/>
                      <a:pt x="80562" y="127314"/>
                      <a:pt x="63772" y="127314"/>
                    </a:cubicBezTo>
                    <a:lnTo>
                      <a:pt x="63756" y="127314"/>
                    </a:lnTo>
                    <a:cubicBezTo>
                      <a:pt x="46974" y="127314"/>
                      <a:pt x="30869" y="120645"/>
                      <a:pt x="18998" y="108774"/>
                    </a:cubicBezTo>
                    <a:lnTo>
                      <a:pt x="18990" y="108766"/>
                    </a:lnTo>
                    <a:cubicBezTo>
                      <a:pt x="7119" y="96887"/>
                      <a:pt x="449" y="80790"/>
                      <a:pt x="458" y="64000"/>
                    </a:cubicBezTo>
                    <a:lnTo>
                      <a:pt x="458" y="63984"/>
                    </a:lnTo>
                    <a:cubicBezTo>
                      <a:pt x="458" y="29025"/>
                      <a:pt x="28805" y="678"/>
                      <a:pt x="63772" y="678"/>
                    </a:cubicBezTo>
                    <a:lnTo>
                      <a:pt x="63780" y="678"/>
                    </a:lnTo>
                    <a:cubicBezTo>
                      <a:pt x="98747" y="686"/>
                      <a:pt x="127086" y="29033"/>
                      <a:pt x="127086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A5C0E9A0-EC40-524A-9804-BC1E9DB60ED7}"/>
                  </a:ext>
                </a:extLst>
              </p:cNvPr>
              <p:cNvSpPr/>
              <p:nvPr/>
            </p:nvSpPr>
            <p:spPr>
              <a:xfrm rot="10800000" flipV="1">
                <a:off x="7360683" y="5988463"/>
                <a:ext cx="126636" cy="126636"/>
              </a:xfrm>
              <a:custGeom>
                <a:avLst/>
                <a:gdLst>
                  <a:gd name="connsiteX0" fmla="*/ 127176 w 126636"/>
                  <a:gd name="connsiteY0" fmla="*/ 64000 h 126636"/>
                  <a:gd name="connsiteX1" fmla="*/ 108636 w 126636"/>
                  <a:gd name="connsiteY1" fmla="*/ 108774 h 126636"/>
                  <a:gd name="connsiteX2" fmla="*/ 63862 w 126636"/>
                  <a:gd name="connsiteY2" fmla="*/ 127314 h 126636"/>
                  <a:gd name="connsiteX3" fmla="*/ 63847 w 126636"/>
                  <a:gd name="connsiteY3" fmla="*/ 127314 h 126636"/>
                  <a:gd name="connsiteX4" fmla="*/ 19088 w 126636"/>
                  <a:gd name="connsiteY4" fmla="*/ 108774 h 126636"/>
                  <a:gd name="connsiteX5" fmla="*/ 19081 w 126636"/>
                  <a:gd name="connsiteY5" fmla="*/ 108766 h 126636"/>
                  <a:gd name="connsiteX6" fmla="*/ 540 w 126636"/>
                  <a:gd name="connsiteY6" fmla="*/ 64000 h 126636"/>
                  <a:gd name="connsiteX7" fmla="*/ 540 w 126636"/>
                  <a:gd name="connsiteY7" fmla="*/ 63984 h 126636"/>
                  <a:gd name="connsiteX8" fmla="*/ 63862 w 126636"/>
                  <a:gd name="connsiteY8" fmla="*/ 678 h 126636"/>
                  <a:gd name="connsiteX9" fmla="*/ 63862 w 126636"/>
                  <a:gd name="connsiteY9" fmla="*/ 678 h 126636"/>
                  <a:gd name="connsiteX10" fmla="*/ 127176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4000"/>
                    </a:moveTo>
                    <a:cubicBezTo>
                      <a:pt x="127176" y="80879"/>
                      <a:pt x="120459" y="96952"/>
                      <a:pt x="108636" y="108774"/>
                    </a:cubicBezTo>
                    <a:cubicBezTo>
                      <a:pt x="96814" y="120597"/>
                      <a:pt x="80741" y="127314"/>
                      <a:pt x="63862" y="127314"/>
                    </a:cubicBezTo>
                    <a:lnTo>
                      <a:pt x="63847" y="127314"/>
                    </a:lnTo>
                    <a:cubicBezTo>
                      <a:pt x="47064" y="127314"/>
                      <a:pt x="30960" y="120645"/>
                      <a:pt x="19088" y="108774"/>
                    </a:cubicBezTo>
                    <a:lnTo>
                      <a:pt x="19081" y="108766"/>
                    </a:lnTo>
                    <a:cubicBezTo>
                      <a:pt x="7210" y="96887"/>
                      <a:pt x="540" y="80790"/>
                      <a:pt x="540" y="64000"/>
                    </a:cubicBezTo>
                    <a:lnTo>
                      <a:pt x="540" y="63984"/>
                    </a:lnTo>
                    <a:cubicBezTo>
                      <a:pt x="549" y="29025"/>
                      <a:pt x="28895" y="678"/>
                      <a:pt x="63862" y="678"/>
                    </a:cubicBezTo>
                    <a:lnTo>
                      <a:pt x="63862" y="678"/>
                    </a:lnTo>
                    <a:cubicBezTo>
                      <a:pt x="98830" y="686"/>
                      <a:pt x="127176" y="29033"/>
                      <a:pt x="127176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2654F8B4-1D16-47B0-B5B8-51667D1BB01C}"/>
                  </a:ext>
                </a:extLst>
              </p:cNvPr>
              <p:cNvSpPr/>
              <p:nvPr/>
            </p:nvSpPr>
            <p:spPr>
              <a:xfrm rot="10800000" flipV="1">
                <a:off x="7644310" y="5988463"/>
                <a:ext cx="126636" cy="126636"/>
              </a:xfrm>
              <a:custGeom>
                <a:avLst/>
                <a:gdLst>
                  <a:gd name="connsiteX0" fmla="*/ 127259 w 126636"/>
                  <a:gd name="connsiteY0" fmla="*/ 64000 h 126636"/>
                  <a:gd name="connsiteX1" fmla="*/ 108711 w 126636"/>
                  <a:gd name="connsiteY1" fmla="*/ 108774 h 126636"/>
                  <a:gd name="connsiteX2" fmla="*/ 63945 w 126636"/>
                  <a:gd name="connsiteY2" fmla="*/ 127314 h 126636"/>
                  <a:gd name="connsiteX3" fmla="*/ 63928 w 126636"/>
                  <a:gd name="connsiteY3" fmla="*/ 127314 h 126636"/>
                  <a:gd name="connsiteX4" fmla="*/ 19171 w 126636"/>
                  <a:gd name="connsiteY4" fmla="*/ 108774 h 126636"/>
                  <a:gd name="connsiteX5" fmla="*/ 19163 w 126636"/>
                  <a:gd name="connsiteY5" fmla="*/ 108766 h 126636"/>
                  <a:gd name="connsiteX6" fmla="*/ 623 w 126636"/>
                  <a:gd name="connsiteY6" fmla="*/ 64000 h 126636"/>
                  <a:gd name="connsiteX7" fmla="*/ 623 w 126636"/>
                  <a:gd name="connsiteY7" fmla="*/ 63992 h 126636"/>
                  <a:gd name="connsiteX8" fmla="*/ 63945 w 126636"/>
                  <a:gd name="connsiteY8" fmla="*/ 678 h 126636"/>
                  <a:gd name="connsiteX9" fmla="*/ 63945 w 126636"/>
                  <a:gd name="connsiteY9" fmla="*/ 678 h 126636"/>
                  <a:gd name="connsiteX10" fmla="*/ 127259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4000"/>
                    </a:moveTo>
                    <a:cubicBezTo>
                      <a:pt x="127259" y="80968"/>
                      <a:pt x="120484" y="97000"/>
                      <a:pt x="108711" y="108774"/>
                    </a:cubicBezTo>
                    <a:cubicBezTo>
                      <a:pt x="96944" y="120540"/>
                      <a:pt x="80912" y="127314"/>
                      <a:pt x="63945" y="127314"/>
                    </a:cubicBezTo>
                    <a:lnTo>
                      <a:pt x="63928" y="127314"/>
                    </a:lnTo>
                    <a:cubicBezTo>
                      <a:pt x="47146" y="127314"/>
                      <a:pt x="31042" y="120645"/>
                      <a:pt x="19171" y="108774"/>
                    </a:cubicBezTo>
                    <a:lnTo>
                      <a:pt x="19163" y="108766"/>
                    </a:lnTo>
                    <a:cubicBezTo>
                      <a:pt x="7292" y="96887"/>
                      <a:pt x="623" y="80790"/>
                      <a:pt x="623" y="64000"/>
                    </a:cubicBezTo>
                    <a:lnTo>
                      <a:pt x="623" y="63992"/>
                    </a:lnTo>
                    <a:cubicBezTo>
                      <a:pt x="631" y="29025"/>
                      <a:pt x="28977" y="678"/>
                      <a:pt x="63945" y="678"/>
                    </a:cubicBezTo>
                    <a:lnTo>
                      <a:pt x="63945" y="678"/>
                    </a:lnTo>
                    <a:cubicBezTo>
                      <a:pt x="98912" y="686"/>
                      <a:pt x="127259" y="29033"/>
                      <a:pt x="127259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36C4F37D-7BED-FE40-94EB-EDC9E53AEC82}"/>
                  </a:ext>
                </a:extLst>
              </p:cNvPr>
              <p:cNvSpPr/>
              <p:nvPr/>
            </p:nvSpPr>
            <p:spPr>
              <a:xfrm rot="10800000" flipV="1">
                <a:off x="7927937" y="5988463"/>
                <a:ext cx="126636" cy="126636"/>
              </a:xfrm>
              <a:custGeom>
                <a:avLst/>
                <a:gdLst>
                  <a:gd name="connsiteX0" fmla="*/ 127341 w 126636"/>
                  <a:gd name="connsiteY0" fmla="*/ 64000 h 126636"/>
                  <a:gd name="connsiteX1" fmla="*/ 108793 w 126636"/>
                  <a:gd name="connsiteY1" fmla="*/ 108774 h 126636"/>
                  <a:gd name="connsiteX2" fmla="*/ 64027 w 126636"/>
                  <a:gd name="connsiteY2" fmla="*/ 127314 h 126636"/>
                  <a:gd name="connsiteX3" fmla="*/ 64019 w 126636"/>
                  <a:gd name="connsiteY3" fmla="*/ 127314 h 126636"/>
                  <a:gd name="connsiteX4" fmla="*/ 19253 w 126636"/>
                  <a:gd name="connsiteY4" fmla="*/ 108774 h 126636"/>
                  <a:gd name="connsiteX5" fmla="*/ 19245 w 126636"/>
                  <a:gd name="connsiteY5" fmla="*/ 108766 h 126636"/>
                  <a:gd name="connsiteX6" fmla="*/ 705 w 126636"/>
                  <a:gd name="connsiteY6" fmla="*/ 64000 h 126636"/>
                  <a:gd name="connsiteX7" fmla="*/ 705 w 126636"/>
                  <a:gd name="connsiteY7" fmla="*/ 63992 h 126636"/>
                  <a:gd name="connsiteX8" fmla="*/ 64027 w 126636"/>
                  <a:gd name="connsiteY8" fmla="*/ 678 h 126636"/>
                  <a:gd name="connsiteX9" fmla="*/ 64027 w 126636"/>
                  <a:gd name="connsiteY9" fmla="*/ 678 h 126636"/>
                  <a:gd name="connsiteX10" fmla="*/ 127341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4000"/>
                    </a:moveTo>
                    <a:cubicBezTo>
                      <a:pt x="127341" y="81049"/>
                      <a:pt x="120510" y="97056"/>
                      <a:pt x="108793" y="108774"/>
                    </a:cubicBezTo>
                    <a:cubicBezTo>
                      <a:pt x="97075" y="120492"/>
                      <a:pt x="81076" y="127314"/>
                      <a:pt x="64027" y="127314"/>
                    </a:cubicBezTo>
                    <a:lnTo>
                      <a:pt x="64019" y="127314"/>
                    </a:lnTo>
                    <a:cubicBezTo>
                      <a:pt x="47229" y="127314"/>
                      <a:pt x="31124" y="120645"/>
                      <a:pt x="19253" y="108774"/>
                    </a:cubicBezTo>
                    <a:lnTo>
                      <a:pt x="19245" y="108766"/>
                    </a:lnTo>
                    <a:cubicBezTo>
                      <a:pt x="7374" y="96895"/>
                      <a:pt x="705" y="80790"/>
                      <a:pt x="705" y="64000"/>
                    </a:cubicBezTo>
                    <a:lnTo>
                      <a:pt x="705" y="63992"/>
                    </a:lnTo>
                    <a:cubicBezTo>
                      <a:pt x="713" y="29025"/>
                      <a:pt x="29060" y="678"/>
                      <a:pt x="64027" y="678"/>
                    </a:cubicBezTo>
                    <a:lnTo>
                      <a:pt x="64027" y="678"/>
                    </a:lnTo>
                    <a:cubicBezTo>
                      <a:pt x="98995" y="686"/>
                      <a:pt x="127341" y="29033"/>
                      <a:pt x="127341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348DEFB3-7697-2454-84E2-DA186B60A852}"/>
                  </a:ext>
                </a:extLst>
              </p:cNvPr>
              <p:cNvSpPr/>
              <p:nvPr/>
            </p:nvSpPr>
            <p:spPr>
              <a:xfrm rot="10800000" flipV="1">
                <a:off x="8211564" y="5988463"/>
                <a:ext cx="126636" cy="126636"/>
              </a:xfrm>
              <a:custGeom>
                <a:avLst/>
                <a:gdLst>
                  <a:gd name="connsiteX0" fmla="*/ 127424 w 126636"/>
                  <a:gd name="connsiteY0" fmla="*/ 64000 h 126636"/>
                  <a:gd name="connsiteX1" fmla="*/ 108876 w 126636"/>
                  <a:gd name="connsiteY1" fmla="*/ 108774 h 126636"/>
                  <a:gd name="connsiteX2" fmla="*/ 64110 w 126636"/>
                  <a:gd name="connsiteY2" fmla="*/ 127314 h 126636"/>
                  <a:gd name="connsiteX3" fmla="*/ 64102 w 126636"/>
                  <a:gd name="connsiteY3" fmla="*/ 127314 h 126636"/>
                  <a:gd name="connsiteX4" fmla="*/ 19336 w 126636"/>
                  <a:gd name="connsiteY4" fmla="*/ 108774 h 126636"/>
                  <a:gd name="connsiteX5" fmla="*/ 19328 w 126636"/>
                  <a:gd name="connsiteY5" fmla="*/ 108766 h 126636"/>
                  <a:gd name="connsiteX6" fmla="*/ 788 w 126636"/>
                  <a:gd name="connsiteY6" fmla="*/ 64000 h 126636"/>
                  <a:gd name="connsiteX7" fmla="*/ 788 w 126636"/>
                  <a:gd name="connsiteY7" fmla="*/ 63992 h 126636"/>
                  <a:gd name="connsiteX8" fmla="*/ 64102 w 126636"/>
                  <a:gd name="connsiteY8" fmla="*/ 678 h 126636"/>
                  <a:gd name="connsiteX9" fmla="*/ 64110 w 126636"/>
                  <a:gd name="connsiteY9" fmla="*/ 678 h 126636"/>
                  <a:gd name="connsiteX10" fmla="*/ 127424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4000"/>
                    </a:moveTo>
                    <a:cubicBezTo>
                      <a:pt x="127424" y="81137"/>
                      <a:pt x="120545" y="97105"/>
                      <a:pt x="108876" y="108774"/>
                    </a:cubicBezTo>
                    <a:cubicBezTo>
                      <a:pt x="97215" y="120435"/>
                      <a:pt x="81247" y="127314"/>
                      <a:pt x="64110" y="127314"/>
                    </a:cubicBezTo>
                    <a:lnTo>
                      <a:pt x="64102" y="127314"/>
                    </a:lnTo>
                    <a:cubicBezTo>
                      <a:pt x="47312" y="127314"/>
                      <a:pt x="31207" y="120645"/>
                      <a:pt x="19336" y="108774"/>
                    </a:cubicBezTo>
                    <a:lnTo>
                      <a:pt x="19328" y="108766"/>
                    </a:lnTo>
                    <a:cubicBezTo>
                      <a:pt x="7457" y="96895"/>
                      <a:pt x="788" y="80790"/>
                      <a:pt x="788" y="64000"/>
                    </a:cubicBezTo>
                    <a:lnTo>
                      <a:pt x="788" y="63992"/>
                    </a:lnTo>
                    <a:cubicBezTo>
                      <a:pt x="788" y="29025"/>
                      <a:pt x="29134" y="678"/>
                      <a:pt x="64102" y="678"/>
                    </a:cubicBezTo>
                    <a:lnTo>
                      <a:pt x="64110" y="678"/>
                    </a:lnTo>
                    <a:cubicBezTo>
                      <a:pt x="99078" y="686"/>
                      <a:pt x="127424" y="29033"/>
                      <a:pt x="127424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9BB88242-2019-963A-95A9-615B705667E7}"/>
                  </a:ext>
                </a:extLst>
              </p:cNvPr>
              <p:cNvSpPr/>
              <p:nvPr/>
            </p:nvSpPr>
            <p:spPr>
              <a:xfrm rot="10800000" flipV="1">
                <a:off x="8495191" y="5988463"/>
                <a:ext cx="126636" cy="126636"/>
              </a:xfrm>
              <a:custGeom>
                <a:avLst/>
                <a:gdLst>
                  <a:gd name="connsiteX0" fmla="*/ 127506 w 126636"/>
                  <a:gd name="connsiteY0" fmla="*/ 64000 h 126636"/>
                  <a:gd name="connsiteX1" fmla="*/ 108958 w 126636"/>
                  <a:gd name="connsiteY1" fmla="*/ 108774 h 126636"/>
                  <a:gd name="connsiteX2" fmla="*/ 64192 w 126636"/>
                  <a:gd name="connsiteY2" fmla="*/ 127314 h 126636"/>
                  <a:gd name="connsiteX3" fmla="*/ 64184 w 126636"/>
                  <a:gd name="connsiteY3" fmla="*/ 127314 h 126636"/>
                  <a:gd name="connsiteX4" fmla="*/ 19418 w 126636"/>
                  <a:gd name="connsiteY4" fmla="*/ 108774 h 126636"/>
                  <a:gd name="connsiteX5" fmla="*/ 19410 w 126636"/>
                  <a:gd name="connsiteY5" fmla="*/ 108766 h 126636"/>
                  <a:gd name="connsiteX6" fmla="*/ 870 w 126636"/>
                  <a:gd name="connsiteY6" fmla="*/ 64000 h 126636"/>
                  <a:gd name="connsiteX7" fmla="*/ 870 w 126636"/>
                  <a:gd name="connsiteY7" fmla="*/ 63992 h 126636"/>
                  <a:gd name="connsiteX8" fmla="*/ 64184 w 126636"/>
                  <a:gd name="connsiteY8" fmla="*/ 678 h 126636"/>
                  <a:gd name="connsiteX9" fmla="*/ 64192 w 126636"/>
                  <a:gd name="connsiteY9" fmla="*/ 678 h 126636"/>
                  <a:gd name="connsiteX10" fmla="*/ 127506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4000"/>
                    </a:moveTo>
                    <a:cubicBezTo>
                      <a:pt x="127506" y="81226"/>
                      <a:pt x="120571" y="97153"/>
                      <a:pt x="108958" y="108774"/>
                    </a:cubicBezTo>
                    <a:cubicBezTo>
                      <a:pt x="97345" y="120387"/>
                      <a:pt x="81418" y="127314"/>
                      <a:pt x="64192" y="127314"/>
                    </a:cubicBezTo>
                    <a:lnTo>
                      <a:pt x="64184" y="127314"/>
                    </a:lnTo>
                    <a:cubicBezTo>
                      <a:pt x="47394" y="127314"/>
                      <a:pt x="31289" y="120645"/>
                      <a:pt x="19418" y="108774"/>
                    </a:cubicBezTo>
                    <a:lnTo>
                      <a:pt x="19410" y="108766"/>
                    </a:lnTo>
                    <a:cubicBezTo>
                      <a:pt x="7540" y="96895"/>
                      <a:pt x="870" y="80790"/>
                      <a:pt x="870" y="64000"/>
                    </a:cubicBezTo>
                    <a:lnTo>
                      <a:pt x="870" y="63992"/>
                    </a:lnTo>
                    <a:cubicBezTo>
                      <a:pt x="870" y="29025"/>
                      <a:pt x="29217" y="678"/>
                      <a:pt x="64184" y="678"/>
                    </a:cubicBezTo>
                    <a:lnTo>
                      <a:pt x="64192" y="678"/>
                    </a:lnTo>
                    <a:cubicBezTo>
                      <a:pt x="99159" y="686"/>
                      <a:pt x="127506" y="29033"/>
                      <a:pt x="127506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0D35CF84-D731-F899-1E28-3CA496DF0171}"/>
                  </a:ext>
                </a:extLst>
              </p:cNvPr>
              <p:cNvSpPr/>
              <p:nvPr/>
            </p:nvSpPr>
            <p:spPr>
              <a:xfrm rot="10800000" flipV="1">
                <a:off x="8778817" y="5988463"/>
                <a:ext cx="126636" cy="126636"/>
              </a:xfrm>
              <a:custGeom>
                <a:avLst/>
                <a:gdLst>
                  <a:gd name="connsiteX0" fmla="*/ 127589 w 126636"/>
                  <a:gd name="connsiteY0" fmla="*/ 64000 h 126636"/>
                  <a:gd name="connsiteX1" fmla="*/ 109040 w 126636"/>
                  <a:gd name="connsiteY1" fmla="*/ 108774 h 126636"/>
                  <a:gd name="connsiteX2" fmla="*/ 64274 w 126636"/>
                  <a:gd name="connsiteY2" fmla="*/ 127314 h 126636"/>
                  <a:gd name="connsiteX3" fmla="*/ 64267 w 126636"/>
                  <a:gd name="connsiteY3" fmla="*/ 127314 h 126636"/>
                  <a:gd name="connsiteX4" fmla="*/ 19501 w 126636"/>
                  <a:gd name="connsiteY4" fmla="*/ 108774 h 126636"/>
                  <a:gd name="connsiteX5" fmla="*/ 19493 w 126636"/>
                  <a:gd name="connsiteY5" fmla="*/ 108766 h 126636"/>
                  <a:gd name="connsiteX6" fmla="*/ 952 w 126636"/>
                  <a:gd name="connsiteY6" fmla="*/ 64000 h 126636"/>
                  <a:gd name="connsiteX7" fmla="*/ 952 w 126636"/>
                  <a:gd name="connsiteY7" fmla="*/ 63992 h 126636"/>
                  <a:gd name="connsiteX8" fmla="*/ 64267 w 126636"/>
                  <a:gd name="connsiteY8" fmla="*/ 678 h 126636"/>
                  <a:gd name="connsiteX9" fmla="*/ 64267 w 126636"/>
                  <a:gd name="connsiteY9" fmla="*/ 678 h 126636"/>
                  <a:gd name="connsiteX10" fmla="*/ 127589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4000"/>
                    </a:moveTo>
                    <a:cubicBezTo>
                      <a:pt x="127589" y="81315"/>
                      <a:pt x="120605" y="97210"/>
                      <a:pt x="109040" y="108774"/>
                    </a:cubicBezTo>
                    <a:cubicBezTo>
                      <a:pt x="97476" y="120331"/>
                      <a:pt x="81581" y="127314"/>
                      <a:pt x="64274" y="127314"/>
                    </a:cubicBezTo>
                    <a:lnTo>
                      <a:pt x="64267" y="127314"/>
                    </a:lnTo>
                    <a:cubicBezTo>
                      <a:pt x="47476" y="127314"/>
                      <a:pt x="31371" y="120645"/>
                      <a:pt x="19501" y="108774"/>
                    </a:cubicBezTo>
                    <a:lnTo>
                      <a:pt x="19493" y="108766"/>
                    </a:lnTo>
                    <a:cubicBezTo>
                      <a:pt x="7621" y="96895"/>
                      <a:pt x="952" y="80790"/>
                      <a:pt x="952" y="64000"/>
                    </a:cubicBezTo>
                    <a:lnTo>
                      <a:pt x="952" y="63992"/>
                    </a:lnTo>
                    <a:cubicBezTo>
                      <a:pt x="952" y="29025"/>
                      <a:pt x="29299" y="678"/>
                      <a:pt x="64267" y="678"/>
                    </a:cubicBezTo>
                    <a:lnTo>
                      <a:pt x="64267" y="678"/>
                    </a:lnTo>
                    <a:cubicBezTo>
                      <a:pt x="99234" y="686"/>
                      <a:pt x="127589" y="29033"/>
                      <a:pt x="127589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26C3CD0E-FC01-257C-6DE8-8A62550A3525}"/>
                  </a:ext>
                </a:extLst>
              </p:cNvPr>
              <p:cNvSpPr/>
              <p:nvPr/>
            </p:nvSpPr>
            <p:spPr>
              <a:xfrm rot="10800000" flipV="1">
                <a:off x="9062452" y="5988463"/>
                <a:ext cx="126627" cy="126636"/>
              </a:xfrm>
              <a:custGeom>
                <a:avLst/>
                <a:gdLst>
                  <a:gd name="connsiteX0" fmla="*/ 127663 w 126627"/>
                  <a:gd name="connsiteY0" fmla="*/ 64000 h 126636"/>
                  <a:gd name="connsiteX1" fmla="*/ 109123 w 126627"/>
                  <a:gd name="connsiteY1" fmla="*/ 108774 h 126636"/>
                  <a:gd name="connsiteX2" fmla="*/ 64357 w 126627"/>
                  <a:gd name="connsiteY2" fmla="*/ 127314 h 126636"/>
                  <a:gd name="connsiteX3" fmla="*/ 64349 w 126627"/>
                  <a:gd name="connsiteY3" fmla="*/ 127314 h 126636"/>
                  <a:gd name="connsiteX4" fmla="*/ 19583 w 126627"/>
                  <a:gd name="connsiteY4" fmla="*/ 108782 h 126636"/>
                  <a:gd name="connsiteX5" fmla="*/ 19575 w 126627"/>
                  <a:gd name="connsiteY5" fmla="*/ 108774 h 126636"/>
                  <a:gd name="connsiteX6" fmla="*/ 1035 w 126627"/>
                  <a:gd name="connsiteY6" fmla="*/ 64000 h 126636"/>
                  <a:gd name="connsiteX7" fmla="*/ 1035 w 126627"/>
                  <a:gd name="connsiteY7" fmla="*/ 64000 h 126636"/>
                  <a:gd name="connsiteX8" fmla="*/ 64349 w 126627"/>
                  <a:gd name="connsiteY8" fmla="*/ 678 h 126636"/>
                  <a:gd name="connsiteX9" fmla="*/ 64349 w 126627"/>
                  <a:gd name="connsiteY9" fmla="*/ 678 h 126636"/>
                  <a:gd name="connsiteX10" fmla="*/ 127663 w 126627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4000"/>
                    </a:moveTo>
                    <a:cubicBezTo>
                      <a:pt x="127663" y="81395"/>
                      <a:pt x="120631" y="97258"/>
                      <a:pt x="109123" y="108774"/>
                    </a:cubicBezTo>
                    <a:cubicBezTo>
                      <a:pt x="97615" y="120282"/>
                      <a:pt x="81752" y="127314"/>
                      <a:pt x="64357" y="127314"/>
                    </a:cubicBezTo>
                    <a:lnTo>
                      <a:pt x="64349" y="127314"/>
                    </a:lnTo>
                    <a:cubicBezTo>
                      <a:pt x="47559" y="127314"/>
                      <a:pt x="31454" y="120645"/>
                      <a:pt x="19583" y="108782"/>
                    </a:cubicBezTo>
                    <a:lnTo>
                      <a:pt x="19575" y="108774"/>
                    </a:lnTo>
                    <a:cubicBezTo>
                      <a:pt x="7704" y="96895"/>
                      <a:pt x="1035" y="80790"/>
                      <a:pt x="1035" y="64000"/>
                    </a:cubicBezTo>
                    <a:lnTo>
                      <a:pt x="1035" y="64000"/>
                    </a:lnTo>
                    <a:cubicBezTo>
                      <a:pt x="1035" y="29033"/>
                      <a:pt x="29382" y="678"/>
                      <a:pt x="64349" y="678"/>
                    </a:cubicBezTo>
                    <a:lnTo>
                      <a:pt x="64349" y="678"/>
                    </a:lnTo>
                    <a:cubicBezTo>
                      <a:pt x="99316" y="686"/>
                      <a:pt x="127663" y="29033"/>
                      <a:pt x="127663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71A86F3A-B442-A343-FC47-31F7B5527B48}"/>
                  </a:ext>
                </a:extLst>
              </p:cNvPr>
              <p:cNvSpPr/>
              <p:nvPr/>
            </p:nvSpPr>
            <p:spPr>
              <a:xfrm rot="10800000" flipV="1">
                <a:off x="9346079" y="5988463"/>
                <a:ext cx="126636" cy="126636"/>
              </a:xfrm>
              <a:custGeom>
                <a:avLst/>
                <a:gdLst>
                  <a:gd name="connsiteX0" fmla="*/ 127753 w 126636"/>
                  <a:gd name="connsiteY0" fmla="*/ 64000 h 126636"/>
                  <a:gd name="connsiteX1" fmla="*/ 109213 w 126636"/>
                  <a:gd name="connsiteY1" fmla="*/ 108774 h 126636"/>
                  <a:gd name="connsiteX2" fmla="*/ 64447 w 126636"/>
                  <a:gd name="connsiteY2" fmla="*/ 127314 h 126636"/>
                  <a:gd name="connsiteX3" fmla="*/ 64439 w 126636"/>
                  <a:gd name="connsiteY3" fmla="*/ 127314 h 126636"/>
                  <a:gd name="connsiteX4" fmla="*/ 19674 w 126636"/>
                  <a:gd name="connsiteY4" fmla="*/ 108782 h 126636"/>
                  <a:gd name="connsiteX5" fmla="*/ 19666 w 126636"/>
                  <a:gd name="connsiteY5" fmla="*/ 108774 h 126636"/>
                  <a:gd name="connsiteX6" fmla="*/ 1117 w 126636"/>
                  <a:gd name="connsiteY6" fmla="*/ 64000 h 126636"/>
                  <a:gd name="connsiteX7" fmla="*/ 1117 w 126636"/>
                  <a:gd name="connsiteY7" fmla="*/ 64000 h 126636"/>
                  <a:gd name="connsiteX8" fmla="*/ 64439 w 126636"/>
                  <a:gd name="connsiteY8" fmla="*/ 678 h 126636"/>
                  <a:gd name="connsiteX9" fmla="*/ 64439 w 126636"/>
                  <a:gd name="connsiteY9" fmla="*/ 678 h 126636"/>
                  <a:gd name="connsiteX10" fmla="*/ 127753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4000"/>
                    </a:moveTo>
                    <a:cubicBezTo>
                      <a:pt x="127753" y="81484"/>
                      <a:pt x="120665" y="97315"/>
                      <a:pt x="109213" y="108774"/>
                    </a:cubicBezTo>
                    <a:cubicBezTo>
                      <a:pt x="97754" y="120226"/>
                      <a:pt x="81931" y="127314"/>
                      <a:pt x="64447" y="127314"/>
                    </a:cubicBezTo>
                    <a:lnTo>
                      <a:pt x="64439" y="127314"/>
                    </a:lnTo>
                    <a:cubicBezTo>
                      <a:pt x="47649" y="127314"/>
                      <a:pt x="31544" y="120645"/>
                      <a:pt x="19674" y="108782"/>
                    </a:cubicBezTo>
                    <a:lnTo>
                      <a:pt x="19666" y="108774"/>
                    </a:lnTo>
                    <a:cubicBezTo>
                      <a:pt x="7795" y="96895"/>
                      <a:pt x="1117" y="80790"/>
                      <a:pt x="1117" y="64000"/>
                    </a:cubicBezTo>
                    <a:lnTo>
                      <a:pt x="1117" y="64000"/>
                    </a:lnTo>
                    <a:cubicBezTo>
                      <a:pt x="1117" y="29033"/>
                      <a:pt x="29472" y="678"/>
                      <a:pt x="64439" y="678"/>
                    </a:cubicBezTo>
                    <a:lnTo>
                      <a:pt x="64439" y="678"/>
                    </a:lnTo>
                    <a:cubicBezTo>
                      <a:pt x="99407" y="678"/>
                      <a:pt x="127753" y="29033"/>
                      <a:pt x="127753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2" name="图形 214">
              <a:extLst>
                <a:ext uri="{FF2B5EF4-FFF2-40B4-BE49-F238E27FC236}">
                  <a16:creationId xmlns:a16="http://schemas.microsoft.com/office/drawing/2014/main" id="{350BE2C6-7639-E39B-A85A-96C7653C5697}"/>
                </a:ext>
              </a:extLst>
            </p:cNvPr>
            <p:cNvGrpSpPr/>
            <p:nvPr/>
          </p:nvGrpSpPr>
          <p:grpSpPr>
            <a:xfrm>
              <a:off x="7077057" y="6201835"/>
              <a:ext cx="2395658" cy="126636"/>
              <a:chOff x="7077057" y="6201835"/>
              <a:chExt cx="2395658" cy="126636"/>
            </a:xfrm>
            <a:solidFill>
              <a:srgbClr val="FFCC00"/>
            </a:solidFill>
          </p:grpSpPr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4FD69174-8112-9E11-0D9E-30656231199E}"/>
                  </a:ext>
                </a:extLst>
              </p:cNvPr>
              <p:cNvSpPr/>
              <p:nvPr/>
            </p:nvSpPr>
            <p:spPr>
              <a:xfrm rot="10800000" flipV="1">
                <a:off x="7077057" y="6201835"/>
                <a:ext cx="126627" cy="126636"/>
              </a:xfrm>
              <a:custGeom>
                <a:avLst/>
                <a:gdLst>
                  <a:gd name="connsiteX0" fmla="*/ 127086 w 126627"/>
                  <a:gd name="connsiteY0" fmla="*/ 64036 h 126636"/>
                  <a:gd name="connsiteX1" fmla="*/ 108546 w 126627"/>
                  <a:gd name="connsiteY1" fmla="*/ 108810 h 126636"/>
                  <a:gd name="connsiteX2" fmla="*/ 63772 w 126627"/>
                  <a:gd name="connsiteY2" fmla="*/ 127350 h 126636"/>
                  <a:gd name="connsiteX3" fmla="*/ 63756 w 126627"/>
                  <a:gd name="connsiteY3" fmla="*/ 127350 h 126636"/>
                  <a:gd name="connsiteX4" fmla="*/ 18998 w 126627"/>
                  <a:gd name="connsiteY4" fmla="*/ 108810 h 126636"/>
                  <a:gd name="connsiteX5" fmla="*/ 18990 w 126627"/>
                  <a:gd name="connsiteY5" fmla="*/ 108802 h 126636"/>
                  <a:gd name="connsiteX6" fmla="*/ 458 w 126627"/>
                  <a:gd name="connsiteY6" fmla="*/ 64036 h 126636"/>
                  <a:gd name="connsiteX7" fmla="*/ 458 w 126627"/>
                  <a:gd name="connsiteY7" fmla="*/ 64020 h 126636"/>
                  <a:gd name="connsiteX8" fmla="*/ 63772 w 126627"/>
                  <a:gd name="connsiteY8" fmla="*/ 714 h 126636"/>
                  <a:gd name="connsiteX9" fmla="*/ 63780 w 126627"/>
                  <a:gd name="connsiteY9" fmla="*/ 714 h 126636"/>
                  <a:gd name="connsiteX10" fmla="*/ 127086 w 126627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4036"/>
                    </a:moveTo>
                    <a:cubicBezTo>
                      <a:pt x="127086" y="80826"/>
                      <a:pt x="120417" y="96931"/>
                      <a:pt x="108546" y="108810"/>
                    </a:cubicBezTo>
                    <a:cubicBezTo>
                      <a:pt x="96667" y="120681"/>
                      <a:pt x="80562" y="127350"/>
                      <a:pt x="63772" y="127350"/>
                    </a:cubicBezTo>
                    <a:lnTo>
                      <a:pt x="63756" y="127350"/>
                    </a:lnTo>
                    <a:cubicBezTo>
                      <a:pt x="46974" y="127350"/>
                      <a:pt x="30869" y="120681"/>
                      <a:pt x="18998" y="108810"/>
                    </a:cubicBezTo>
                    <a:lnTo>
                      <a:pt x="18990" y="108802"/>
                    </a:lnTo>
                    <a:cubicBezTo>
                      <a:pt x="7119" y="96923"/>
                      <a:pt x="449" y="80826"/>
                      <a:pt x="458" y="64036"/>
                    </a:cubicBezTo>
                    <a:lnTo>
                      <a:pt x="458" y="64020"/>
                    </a:lnTo>
                    <a:cubicBezTo>
                      <a:pt x="458" y="29061"/>
                      <a:pt x="28805" y="714"/>
                      <a:pt x="63772" y="714"/>
                    </a:cubicBezTo>
                    <a:lnTo>
                      <a:pt x="63780" y="714"/>
                    </a:lnTo>
                    <a:cubicBezTo>
                      <a:pt x="98747" y="722"/>
                      <a:pt x="127086" y="29068"/>
                      <a:pt x="127086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36BB125F-D51B-D79B-1DDF-3E0F1C1D2873}"/>
                  </a:ext>
                </a:extLst>
              </p:cNvPr>
              <p:cNvSpPr/>
              <p:nvPr/>
            </p:nvSpPr>
            <p:spPr>
              <a:xfrm rot="10800000" flipV="1">
                <a:off x="7360683" y="6201835"/>
                <a:ext cx="126636" cy="126636"/>
              </a:xfrm>
              <a:custGeom>
                <a:avLst/>
                <a:gdLst>
                  <a:gd name="connsiteX0" fmla="*/ 127176 w 126636"/>
                  <a:gd name="connsiteY0" fmla="*/ 64036 h 126636"/>
                  <a:gd name="connsiteX1" fmla="*/ 108636 w 126636"/>
                  <a:gd name="connsiteY1" fmla="*/ 108810 h 126636"/>
                  <a:gd name="connsiteX2" fmla="*/ 63862 w 126636"/>
                  <a:gd name="connsiteY2" fmla="*/ 127350 h 126636"/>
                  <a:gd name="connsiteX3" fmla="*/ 63847 w 126636"/>
                  <a:gd name="connsiteY3" fmla="*/ 127350 h 126636"/>
                  <a:gd name="connsiteX4" fmla="*/ 19088 w 126636"/>
                  <a:gd name="connsiteY4" fmla="*/ 108810 h 126636"/>
                  <a:gd name="connsiteX5" fmla="*/ 19081 w 126636"/>
                  <a:gd name="connsiteY5" fmla="*/ 108802 h 126636"/>
                  <a:gd name="connsiteX6" fmla="*/ 540 w 126636"/>
                  <a:gd name="connsiteY6" fmla="*/ 64036 h 126636"/>
                  <a:gd name="connsiteX7" fmla="*/ 540 w 126636"/>
                  <a:gd name="connsiteY7" fmla="*/ 64020 h 126636"/>
                  <a:gd name="connsiteX8" fmla="*/ 63862 w 126636"/>
                  <a:gd name="connsiteY8" fmla="*/ 714 h 126636"/>
                  <a:gd name="connsiteX9" fmla="*/ 63862 w 126636"/>
                  <a:gd name="connsiteY9" fmla="*/ 714 h 126636"/>
                  <a:gd name="connsiteX10" fmla="*/ 127176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4036"/>
                    </a:moveTo>
                    <a:cubicBezTo>
                      <a:pt x="127176" y="80915"/>
                      <a:pt x="120459" y="96987"/>
                      <a:pt x="108636" y="108810"/>
                    </a:cubicBezTo>
                    <a:cubicBezTo>
                      <a:pt x="96814" y="120632"/>
                      <a:pt x="80741" y="127350"/>
                      <a:pt x="63862" y="127350"/>
                    </a:cubicBezTo>
                    <a:lnTo>
                      <a:pt x="63847" y="127350"/>
                    </a:lnTo>
                    <a:cubicBezTo>
                      <a:pt x="47064" y="127350"/>
                      <a:pt x="30960" y="120681"/>
                      <a:pt x="19088" y="108810"/>
                    </a:cubicBezTo>
                    <a:lnTo>
                      <a:pt x="19081" y="108802"/>
                    </a:lnTo>
                    <a:cubicBezTo>
                      <a:pt x="7210" y="96923"/>
                      <a:pt x="540" y="80826"/>
                      <a:pt x="540" y="64036"/>
                    </a:cubicBezTo>
                    <a:lnTo>
                      <a:pt x="540" y="64020"/>
                    </a:lnTo>
                    <a:cubicBezTo>
                      <a:pt x="549" y="29061"/>
                      <a:pt x="28895" y="714"/>
                      <a:pt x="63862" y="714"/>
                    </a:cubicBezTo>
                    <a:lnTo>
                      <a:pt x="63862" y="714"/>
                    </a:lnTo>
                    <a:cubicBezTo>
                      <a:pt x="98830" y="722"/>
                      <a:pt x="127176" y="29068"/>
                      <a:pt x="127176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76013F06-667E-D183-B1C2-81F6D2BC63EA}"/>
                  </a:ext>
                </a:extLst>
              </p:cNvPr>
              <p:cNvSpPr/>
              <p:nvPr/>
            </p:nvSpPr>
            <p:spPr>
              <a:xfrm rot="10800000" flipV="1">
                <a:off x="7644310" y="6201835"/>
                <a:ext cx="126636" cy="126636"/>
              </a:xfrm>
              <a:custGeom>
                <a:avLst/>
                <a:gdLst>
                  <a:gd name="connsiteX0" fmla="*/ 127259 w 126636"/>
                  <a:gd name="connsiteY0" fmla="*/ 64036 h 126636"/>
                  <a:gd name="connsiteX1" fmla="*/ 108711 w 126636"/>
                  <a:gd name="connsiteY1" fmla="*/ 108810 h 126636"/>
                  <a:gd name="connsiteX2" fmla="*/ 63945 w 126636"/>
                  <a:gd name="connsiteY2" fmla="*/ 127350 h 126636"/>
                  <a:gd name="connsiteX3" fmla="*/ 63928 w 126636"/>
                  <a:gd name="connsiteY3" fmla="*/ 127350 h 126636"/>
                  <a:gd name="connsiteX4" fmla="*/ 19171 w 126636"/>
                  <a:gd name="connsiteY4" fmla="*/ 108810 h 126636"/>
                  <a:gd name="connsiteX5" fmla="*/ 19163 w 126636"/>
                  <a:gd name="connsiteY5" fmla="*/ 108802 h 126636"/>
                  <a:gd name="connsiteX6" fmla="*/ 623 w 126636"/>
                  <a:gd name="connsiteY6" fmla="*/ 64036 h 126636"/>
                  <a:gd name="connsiteX7" fmla="*/ 623 w 126636"/>
                  <a:gd name="connsiteY7" fmla="*/ 64028 h 126636"/>
                  <a:gd name="connsiteX8" fmla="*/ 63945 w 126636"/>
                  <a:gd name="connsiteY8" fmla="*/ 714 h 126636"/>
                  <a:gd name="connsiteX9" fmla="*/ 63945 w 126636"/>
                  <a:gd name="connsiteY9" fmla="*/ 714 h 126636"/>
                  <a:gd name="connsiteX10" fmla="*/ 127259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4036"/>
                    </a:moveTo>
                    <a:cubicBezTo>
                      <a:pt x="127259" y="81004"/>
                      <a:pt x="120484" y="97036"/>
                      <a:pt x="108711" y="108810"/>
                    </a:cubicBezTo>
                    <a:cubicBezTo>
                      <a:pt x="96944" y="120576"/>
                      <a:pt x="80912" y="127350"/>
                      <a:pt x="63945" y="127350"/>
                    </a:cubicBezTo>
                    <a:lnTo>
                      <a:pt x="63928" y="127350"/>
                    </a:lnTo>
                    <a:cubicBezTo>
                      <a:pt x="47146" y="127350"/>
                      <a:pt x="31042" y="120681"/>
                      <a:pt x="19171" y="108810"/>
                    </a:cubicBezTo>
                    <a:lnTo>
                      <a:pt x="19163" y="108802"/>
                    </a:lnTo>
                    <a:cubicBezTo>
                      <a:pt x="7292" y="96923"/>
                      <a:pt x="623" y="80826"/>
                      <a:pt x="623" y="64036"/>
                    </a:cubicBezTo>
                    <a:lnTo>
                      <a:pt x="623" y="64028"/>
                    </a:lnTo>
                    <a:cubicBezTo>
                      <a:pt x="631" y="29061"/>
                      <a:pt x="28977" y="714"/>
                      <a:pt x="63945" y="714"/>
                    </a:cubicBezTo>
                    <a:lnTo>
                      <a:pt x="63945" y="714"/>
                    </a:lnTo>
                    <a:cubicBezTo>
                      <a:pt x="98912" y="722"/>
                      <a:pt x="127259" y="29068"/>
                      <a:pt x="127259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12D9E390-7059-C5A9-3909-47C688658E46}"/>
                  </a:ext>
                </a:extLst>
              </p:cNvPr>
              <p:cNvSpPr/>
              <p:nvPr/>
            </p:nvSpPr>
            <p:spPr>
              <a:xfrm rot="10800000" flipV="1">
                <a:off x="7927937" y="6201835"/>
                <a:ext cx="126636" cy="126636"/>
              </a:xfrm>
              <a:custGeom>
                <a:avLst/>
                <a:gdLst>
                  <a:gd name="connsiteX0" fmla="*/ 127341 w 126636"/>
                  <a:gd name="connsiteY0" fmla="*/ 64036 h 126636"/>
                  <a:gd name="connsiteX1" fmla="*/ 108793 w 126636"/>
                  <a:gd name="connsiteY1" fmla="*/ 108810 h 126636"/>
                  <a:gd name="connsiteX2" fmla="*/ 64027 w 126636"/>
                  <a:gd name="connsiteY2" fmla="*/ 127350 h 126636"/>
                  <a:gd name="connsiteX3" fmla="*/ 64019 w 126636"/>
                  <a:gd name="connsiteY3" fmla="*/ 127350 h 126636"/>
                  <a:gd name="connsiteX4" fmla="*/ 19253 w 126636"/>
                  <a:gd name="connsiteY4" fmla="*/ 108810 h 126636"/>
                  <a:gd name="connsiteX5" fmla="*/ 19245 w 126636"/>
                  <a:gd name="connsiteY5" fmla="*/ 108802 h 126636"/>
                  <a:gd name="connsiteX6" fmla="*/ 705 w 126636"/>
                  <a:gd name="connsiteY6" fmla="*/ 64036 h 126636"/>
                  <a:gd name="connsiteX7" fmla="*/ 705 w 126636"/>
                  <a:gd name="connsiteY7" fmla="*/ 64028 h 126636"/>
                  <a:gd name="connsiteX8" fmla="*/ 64027 w 126636"/>
                  <a:gd name="connsiteY8" fmla="*/ 714 h 126636"/>
                  <a:gd name="connsiteX9" fmla="*/ 64027 w 126636"/>
                  <a:gd name="connsiteY9" fmla="*/ 714 h 126636"/>
                  <a:gd name="connsiteX10" fmla="*/ 127341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4036"/>
                    </a:moveTo>
                    <a:cubicBezTo>
                      <a:pt x="127341" y="81084"/>
                      <a:pt x="120510" y="97092"/>
                      <a:pt x="108793" y="108810"/>
                    </a:cubicBezTo>
                    <a:cubicBezTo>
                      <a:pt x="97075" y="120527"/>
                      <a:pt x="81076" y="127350"/>
                      <a:pt x="64027" y="127350"/>
                    </a:cubicBezTo>
                    <a:lnTo>
                      <a:pt x="64019" y="127350"/>
                    </a:lnTo>
                    <a:cubicBezTo>
                      <a:pt x="47229" y="127350"/>
                      <a:pt x="31124" y="120681"/>
                      <a:pt x="19253" y="108810"/>
                    </a:cubicBezTo>
                    <a:lnTo>
                      <a:pt x="19245" y="108802"/>
                    </a:lnTo>
                    <a:cubicBezTo>
                      <a:pt x="7374" y="96931"/>
                      <a:pt x="705" y="80826"/>
                      <a:pt x="705" y="64036"/>
                    </a:cubicBezTo>
                    <a:lnTo>
                      <a:pt x="705" y="64028"/>
                    </a:lnTo>
                    <a:cubicBezTo>
                      <a:pt x="713" y="29061"/>
                      <a:pt x="29060" y="714"/>
                      <a:pt x="64027" y="714"/>
                    </a:cubicBezTo>
                    <a:lnTo>
                      <a:pt x="64027" y="714"/>
                    </a:lnTo>
                    <a:cubicBezTo>
                      <a:pt x="98995" y="722"/>
                      <a:pt x="127341" y="29068"/>
                      <a:pt x="127341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C2CF8236-62E9-7179-4010-E9AE79DD6F96}"/>
                  </a:ext>
                </a:extLst>
              </p:cNvPr>
              <p:cNvSpPr/>
              <p:nvPr/>
            </p:nvSpPr>
            <p:spPr>
              <a:xfrm rot="10800000" flipV="1">
                <a:off x="8211564" y="6201835"/>
                <a:ext cx="126636" cy="126636"/>
              </a:xfrm>
              <a:custGeom>
                <a:avLst/>
                <a:gdLst>
                  <a:gd name="connsiteX0" fmla="*/ 127424 w 126636"/>
                  <a:gd name="connsiteY0" fmla="*/ 64036 h 126636"/>
                  <a:gd name="connsiteX1" fmla="*/ 108876 w 126636"/>
                  <a:gd name="connsiteY1" fmla="*/ 108810 h 126636"/>
                  <a:gd name="connsiteX2" fmla="*/ 64110 w 126636"/>
                  <a:gd name="connsiteY2" fmla="*/ 127350 h 126636"/>
                  <a:gd name="connsiteX3" fmla="*/ 64102 w 126636"/>
                  <a:gd name="connsiteY3" fmla="*/ 127350 h 126636"/>
                  <a:gd name="connsiteX4" fmla="*/ 19336 w 126636"/>
                  <a:gd name="connsiteY4" fmla="*/ 108810 h 126636"/>
                  <a:gd name="connsiteX5" fmla="*/ 19328 w 126636"/>
                  <a:gd name="connsiteY5" fmla="*/ 108802 h 126636"/>
                  <a:gd name="connsiteX6" fmla="*/ 788 w 126636"/>
                  <a:gd name="connsiteY6" fmla="*/ 64036 h 126636"/>
                  <a:gd name="connsiteX7" fmla="*/ 788 w 126636"/>
                  <a:gd name="connsiteY7" fmla="*/ 64028 h 126636"/>
                  <a:gd name="connsiteX8" fmla="*/ 64102 w 126636"/>
                  <a:gd name="connsiteY8" fmla="*/ 714 h 126636"/>
                  <a:gd name="connsiteX9" fmla="*/ 64110 w 126636"/>
                  <a:gd name="connsiteY9" fmla="*/ 714 h 126636"/>
                  <a:gd name="connsiteX10" fmla="*/ 127424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4036"/>
                    </a:moveTo>
                    <a:cubicBezTo>
                      <a:pt x="127424" y="81173"/>
                      <a:pt x="120545" y="97141"/>
                      <a:pt x="108876" y="108810"/>
                    </a:cubicBezTo>
                    <a:cubicBezTo>
                      <a:pt x="97215" y="120471"/>
                      <a:pt x="81247" y="127350"/>
                      <a:pt x="64110" y="127350"/>
                    </a:cubicBezTo>
                    <a:lnTo>
                      <a:pt x="64102" y="127350"/>
                    </a:lnTo>
                    <a:cubicBezTo>
                      <a:pt x="47312" y="127350"/>
                      <a:pt x="31207" y="120681"/>
                      <a:pt x="19336" y="108810"/>
                    </a:cubicBezTo>
                    <a:lnTo>
                      <a:pt x="19328" y="108802"/>
                    </a:lnTo>
                    <a:cubicBezTo>
                      <a:pt x="7457" y="96931"/>
                      <a:pt x="788" y="80826"/>
                      <a:pt x="788" y="64036"/>
                    </a:cubicBezTo>
                    <a:lnTo>
                      <a:pt x="788" y="64028"/>
                    </a:lnTo>
                    <a:cubicBezTo>
                      <a:pt x="788" y="29061"/>
                      <a:pt x="29134" y="714"/>
                      <a:pt x="64102" y="714"/>
                    </a:cubicBezTo>
                    <a:lnTo>
                      <a:pt x="64110" y="714"/>
                    </a:lnTo>
                    <a:cubicBezTo>
                      <a:pt x="99078" y="722"/>
                      <a:pt x="127424" y="29068"/>
                      <a:pt x="127424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4C89A947-F0EF-8AEE-3F7B-11CF2249DE6C}"/>
                  </a:ext>
                </a:extLst>
              </p:cNvPr>
              <p:cNvSpPr/>
              <p:nvPr/>
            </p:nvSpPr>
            <p:spPr>
              <a:xfrm rot="10800000" flipV="1">
                <a:off x="8495191" y="6201835"/>
                <a:ext cx="126636" cy="126636"/>
              </a:xfrm>
              <a:custGeom>
                <a:avLst/>
                <a:gdLst>
                  <a:gd name="connsiteX0" fmla="*/ 127506 w 126636"/>
                  <a:gd name="connsiteY0" fmla="*/ 64036 h 126636"/>
                  <a:gd name="connsiteX1" fmla="*/ 108958 w 126636"/>
                  <a:gd name="connsiteY1" fmla="*/ 108810 h 126636"/>
                  <a:gd name="connsiteX2" fmla="*/ 64192 w 126636"/>
                  <a:gd name="connsiteY2" fmla="*/ 127350 h 126636"/>
                  <a:gd name="connsiteX3" fmla="*/ 64184 w 126636"/>
                  <a:gd name="connsiteY3" fmla="*/ 127350 h 126636"/>
                  <a:gd name="connsiteX4" fmla="*/ 19418 w 126636"/>
                  <a:gd name="connsiteY4" fmla="*/ 108810 h 126636"/>
                  <a:gd name="connsiteX5" fmla="*/ 19410 w 126636"/>
                  <a:gd name="connsiteY5" fmla="*/ 108802 h 126636"/>
                  <a:gd name="connsiteX6" fmla="*/ 870 w 126636"/>
                  <a:gd name="connsiteY6" fmla="*/ 64036 h 126636"/>
                  <a:gd name="connsiteX7" fmla="*/ 870 w 126636"/>
                  <a:gd name="connsiteY7" fmla="*/ 64028 h 126636"/>
                  <a:gd name="connsiteX8" fmla="*/ 64184 w 126636"/>
                  <a:gd name="connsiteY8" fmla="*/ 714 h 126636"/>
                  <a:gd name="connsiteX9" fmla="*/ 64192 w 126636"/>
                  <a:gd name="connsiteY9" fmla="*/ 714 h 126636"/>
                  <a:gd name="connsiteX10" fmla="*/ 127506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4036"/>
                    </a:moveTo>
                    <a:cubicBezTo>
                      <a:pt x="127506" y="81262"/>
                      <a:pt x="120571" y="97189"/>
                      <a:pt x="108958" y="108810"/>
                    </a:cubicBezTo>
                    <a:cubicBezTo>
                      <a:pt x="97345" y="120423"/>
                      <a:pt x="81418" y="127350"/>
                      <a:pt x="64192" y="127350"/>
                    </a:cubicBezTo>
                    <a:lnTo>
                      <a:pt x="64184" y="127350"/>
                    </a:lnTo>
                    <a:cubicBezTo>
                      <a:pt x="47394" y="127350"/>
                      <a:pt x="31289" y="120681"/>
                      <a:pt x="19418" y="108810"/>
                    </a:cubicBezTo>
                    <a:lnTo>
                      <a:pt x="19410" y="108802"/>
                    </a:lnTo>
                    <a:cubicBezTo>
                      <a:pt x="7540" y="96931"/>
                      <a:pt x="870" y="80826"/>
                      <a:pt x="870" y="64036"/>
                    </a:cubicBezTo>
                    <a:lnTo>
                      <a:pt x="870" y="64028"/>
                    </a:lnTo>
                    <a:cubicBezTo>
                      <a:pt x="870" y="29061"/>
                      <a:pt x="29217" y="714"/>
                      <a:pt x="64184" y="714"/>
                    </a:cubicBezTo>
                    <a:lnTo>
                      <a:pt x="64192" y="714"/>
                    </a:lnTo>
                    <a:cubicBezTo>
                      <a:pt x="99159" y="722"/>
                      <a:pt x="127506" y="29068"/>
                      <a:pt x="127506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15500336-0401-CDA8-D4B4-DD67D76E694D}"/>
                  </a:ext>
                </a:extLst>
              </p:cNvPr>
              <p:cNvSpPr/>
              <p:nvPr/>
            </p:nvSpPr>
            <p:spPr>
              <a:xfrm rot="10800000" flipV="1">
                <a:off x="8778817" y="6201835"/>
                <a:ext cx="126636" cy="126636"/>
              </a:xfrm>
              <a:custGeom>
                <a:avLst/>
                <a:gdLst>
                  <a:gd name="connsiteX0" fmla="*/ 127589 w 126636"/>
                  <a:gd name="connsiteY0" fmla="*/ 64036 h 126636"/>
                  <a:gd name="connsiteX1" fmla="*/ 109040 w 126636"/>
                  <a:gd name="connsiteY1" fmla="*/ 108810 h 126636"/>
                  <a:gd name="connsiteX2" fmla="*/ 64274 w 126636"/>
                  <a:gd name="connsiteY2" fmla="*/ 127350 h 126636"/>
                  <a:gd name="connsiteX3" fmla="*/ 64267 w 126636"/>
                  <a:gd name="connsiteY3" fmla="*/ 127350 h 126636"/>
                  <a:gd name="connsiteX4" fmla="*/ 19501 w 126636"/>
                  <a:gd name="connsiteY4" fmla="*/ 108810 h 126636"/>
                  <a:gd name="connsiteX5" fmla="*/ 19493 w 126636"/>
                  <a:gd name="connsiteY5" fmla="*/ 108802 h 126636"/>
                  <a:gd name="connsiteX6" fmla="*/ 952 w 126636"/>
                  <a:gd name="connsiteY6" fmla="*/ 64036 h 126636"/>
                  <a:gd name="connsiteX7" fmla="*/ 952 w 126636"/>
                  <a:gd name="connsiteY7" fmla="*/ 64028 h 126636"/>
                  <a:gd name="connsiteX8" fmla="*/ 64267 w 126636"/>
                  <a:gd name="connsiteY8" fmla="*/ 714 h 126636"/>
                  <a:gd name="connsiteX9" fmla="*/ 64267 w 126636"/>
                  <a:gd name="connsiteY9" fmla="*/ 714 h 126636"/>
                  <a:gd name="connsiteX10" fmla="*/ 127589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4036"/>
                    </a:moveTo>
                    <a:cubicBezTo>
                      <a:pt x="127589" y="81350"/>
                      <a:pt x="120605" y="97245"/>
                      <a:pt x="109040" y="108810"/>
                    </a:cubicBezTo>
                    <a:cubicBezTo>
                      <a:pt x="97476" y="120366"/>
                      <a:pt x="81581" y="127350"/>
                      <a:pt x="64274" y="127350"/>
                    </a:cubicBezTo>
                    <a:lnTo>
                      <a:pt x="64267" y="127350"/>
                    </a:lnTo>
                    <a:cubicBezTo>
                      <a:pt x="47476" y="127350"/>
                      <a:pt x="31371" y="120681"/>
                      <a:pt x="19501" y="108810"/>
                    </a:cubicBezTo>
                    <a:lnTo>
                      <a:pt x="19493" y="108802"/>
                    </a:lnTo>
                    <a:cubicBezTo>
                      <a:pt x="7621" y="96931"/>
                      <a:pt x="952" y="80826"/>
                      <a:pt x="952" y="64036"/>
                    </a:cubicBezTo>
                    <a:lnTo>
                      <a:pt x="952" y="64028"/>
                    </a:lnTo>
                    <a:cubicBezTo>
                      <a:pt x="952" y="29061"/>
                      <a:pt x="29299" y="714"/>
                      <a:pt x="64267" y="714"/>
                    </a:cubicBezTo>
                    <a:lnTo>
                      <a:pt x="64267" y="714"/>
                    </a:lnTo>
                    <a:cubicBezTo>
                      <a:pt x="99234" y="722"/>
                      <a:pt x="127589" y="29068"/>
                      <a:pt x="127589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B6B798EF-7899-50E9-625F-C395D4D1424D}"/>
                  </a:ext>
                </a:extLst>
              </p:cNvPr>
              <p:cNvSpPr/>
              <p:nvPr/>
            </p:nvSpPr>
            <p:spPr>
              <a:xfrm rot="10800000" flipV="1">
                <a:off x="9062452" y="6201835"/>
                <a:ext cx="126627" cy="126636"/>
              </a:xfrm>
              <a:custGeom>
                <a:avLst/>
                <a:gdLst>
                  <a:gd name="connsiteX0" fmla="*/ 127663 w 126627"/>
                  <a:gd name="connsiteY0" fmla="*/ 64036 h 126636"/>
                  <a:gd name="connsiteX1" fmla="*/ 109123 w 126627"/>
                  <a:gd name="connsiteY1" fmla="*/ 108810 h 126636"/>
                  <a:gd name="connsiteX2" fmla="*/ 64357 w 126627"/>
                  <a:gd name="connsiteY2" fmla="*/ 127350 h 126636"/>
                  <a:gd name="connsiteX3" fmla="*/ 64349 w 126627"/>
                  <a:gd name="connsiteY3" fmla="*/ 127350 h 126636"/>
                  <a:gd name="connsiteX4" fmla="*/ 19583 w 126627"/>
                  <a:gd name="connsiteY4" fmla="*/ 108818 h 126636"/>
                  <a:gd name="connsiteX5" fmla="*/ 19575 w 126627"/>
                  <a:gd name="connsiteY5" fmla="*/ 108810 h 126636"/>
                  <a:gd name="connsiteX6" fmla="*/ 1035 w 126627"/>
                  <a:gd name="connsiteY6" fmla="*/ 64036 h 126636"/>
                  <a:gd name="connsiteX7" fmla="*/ 1035 w 126627"/>
                  <a:gd name="connsiteY7" fmla="*/ 64036 h 126636"/>
                  <a:gd name="connsiteX8" fmla="*/ 64349 w 126627"/>
                  <a:gd name="connsiteY8" fmla="*/ 714 h 126636"/>
                  <a:gd name="connsiteX9" fmla="*/ 64349 w 126627"/>
                  <a:gd name="connsiteY9" fmla="*/ 714 h 126636"/>
                  <a:gd name="connsiteX10" fmla="*/ 127663 w 126627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4036"/>
                    </a:moveTo>
                    <a:cubicBezTo>
                      <a:pt x="127663" y="81431"/>
                      <a:pt x="120631" y="97294"/>
                      <a:pt x="109123" y="108810"/>
                    </a:cubicBezTo>
                    <a:cubicBezTo>
                      <a:pt x="97615" y="120318"/>
                      <a:pt x="81752" y="127350"/>
                      <a:pt x="64357" y="127350"/>
                    </a:cubicBezTo>
                    <a:lnTo>
                      <a:pt x="64349" y="127350"/>
                    </a:lnTo>
                    <a:cubicBezTo>
                      <a:pt x="47559" y="127350"/>
                      <a:pt x="31454" y="120681"/>
                      <a:pt x="19583" y="108818"/>
                    </a:cubicBezTo>
                    <a:lnTo>
                      <a:pt x="19575" y="108810"/>
                    </a:lnTo>
                    <a:cubicBezTo>
                      <a:pt x="7704" y="96931"/>
                      <a:pt x="1035" y="80826"/>
                      <a:pt x="1035" y="64036"/>
                    </a:cubicBezTo>
                    <a:lnTo>
                      <a:pt x="1035" y="64036"/>
                    </a:lnTo>
                    <a:cubicBezTo>
                      <a:pt x="1035" y="29068"/>
                      <a:pt x="29382" y="714"/>
                      <a:pt x="64349" y="714"/>
                    </a:cubicBezTo>
                    <a:lnTo>
                      <a:pt x="64349" y="714"/>
                    </a:lnTo>
                    <a:cubicBezTo>
                      <a:pt x="99316" y="722"/>
                      <a:pt x="127663" y="29068"/>
                      <a:pt x="127663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410B803A-9E7F-37A4-FA02-8ED049E1E3A4}"/>
                  </a:ext>
                </a:extLst>
              </p:cNvPr>
              <p:cNvSpPr/>
              <p:nvPr/>
            </p:nvSpPr>
            <p:spPr>
              <a:xfrm rot="10800000" flipV="1">
                <a:off x="9346079" y="6201835"/>
                <a:ext cx="126636" cy="126636"/>
              </a:xfrm>
              <a:custGeom>
                <a:avLst/>
                <a:gdLst>
                  <a:gd name="connsiteX0" fmla="*/ 127753 w 126636"/>
                  <a:gd name="connsiteY0" fmla="*/ 64036 h 126636"/>
                  <a:gd name="connsiteX1" fmla="*/ 109213 w 126636"/>
                  <a:gd name="connsiteY1" fmla="*/ 108810 h 126636"/>
                  <a:gd name="connsiteX2" fmla="*/ 64447 w 126636"/>
                  <a:gd name="connsiteY2" fmla="*/ 127350 h 126636"/>
                  <a:gd name="connsiteX3" fmla="*/ 64439 w 126636"/>
                  <a:gd name="connsiteY3" fmla="*/ 127350 h 126636"/>
                  <a:gd name="connsiteX4" fmla="*/ 19674 w 126636"/>
                  <a:gd name="connsiteY4" fmla="*/ 108818 h 126636"/>
                  <a:gd name="connsiteX5" fmla="*/ 19666 w 126636"/>
                  <a:gd name="connsiteY5" fmla="*/ 108810 h 126636"/>
                  <a:gd name="connsiteX6" fmla="*/ 1117 w 126636"/>
                  <a:gd name="connsiteY6" fmla="*/ 64036 h 126636"/>
                  <a:gd name="connsiteX7" fmla="*/ 1117 w 126636"/>
                  <a:gd name="connsiteY7" fmla="*/ 64036 h 126636"/>
                  <a:gd name="connsiteX8" fmla="*/ 64439 w 126636"/>
                  <a:gd name="connsiteY8" fmla="*/ 714 h 126636"/>
                  <a:gd name="connsiteX9" fmla="*/ 64439 w 126636"/>
                  <a:gd name="connsiteY9" fmla="*/ 714 h 126636"/>
                  <a:gd name="connsiteX10" fmla="*/ 127753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4036"/>
                    </a:moveTo>
                    <a:cubicBezTo>
                      <a:pt x="127753" y="81520"/>
                      <a:pt x="120665" y="97350"/>
                      <a:pt x="109213" y="108810"/>
                    </a:cubicBezTo>
                    <a:cubicBezTo>
                      <a:pt x="97754" y="120261"/>
                      <a:pt x="81931" y="127350"/>
                      <a:pt x="64447" y="127350"/>
                    </a:cubicBezTo>
                    <a:lnTo>
                      <a:pt x="64439" y="127350"/>
                    </a:lnTo>
                    <a:cubicBezTo>
                      <a:pt x="47649" y="127350"/>
                      <a:pt x="31544" y="120681"/>
                      <a:pt x="19674" y="108818"/>
                    </a:cubicBezTo>
                    <a:lnTo>
                      <a:pt x="19666" y="108810"/>
                    </a:lnTo>
                    <a:cubicBezTo>
                      <a:pt x="7795" y="96931"/>
                      <a:pt x="1117" y="80826"/>
                      <a:pt x="1117" y="64036"/>
                    </a:cubicBezTo>
                    <a:lnTo>
                      <a:pt x="1117" y="64036"/>
                    </a:lnTo>
                    <a:cubicBezTo>
                      <a:pt x="1117" y="29068"/>
                      <a:pt x="29472" y="714"/>
                      <a:pt x="64439" y="714"/>
                    </a:cubicBezTo>
                    <a:lnTo>
                      <a:pt x="64439" y="714"/>
                    </a:lnTo>
                    <a:cubicBezTo>
                      <a:pt x="99407" y="714"/>
                      <a:pt x="127753" y="29068"/>
                      <a:pt x="127753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2" name="图形 214">
              <a:extLst>
                <a:ext uri="{FF2B5EF4-FFF2-40B4-BE49-F238E27FC236}">
                  <a16:creationId xmlns:a16="http://schemas.microsoft.com/office/drawing/2014/main" id="{92463ED0-692D-9553-EBBE-8677872AB263}"/>
                </a:ext>
              </a:extLst>
            </p:cNvPr>
            <p:cNvGrpSpPr/>
            <p:nvPr/>
          </p:nvGrpSpPr>
          <p:grpSpPr>
            <a:xfrm>
              <a:off x="7077057" y="6415206"/>
              <a:ext cx="2395658" cy="126636"/>
              <a:chOff x="7077057" y="6415206"/>
              <a:chExt cx="2395658" cy="126636"/>
            </a:xfrm>
            <a:solidFill>
              <a:srgbClr val="FFCC00"/>
            </a:solidFill>
          </p:grpSpPr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50D51907-E19C-8742-C34C-3C0A54DD2452}"/>
                  </a:ext>
                </a:extLst>
              </p:cNvPr>
              <p:cNvSpPr/>
              <p:nvPr/>
            </p:nvSpPr>
            <p:spPr>
              <a:xfrm rot="10800000" flipV="1">
                <a:off x="7077057" y="6415206"/>
                <a:ext cx="126627" cy="126636"/>
              </a:xfrm>
              <a:custGeom>
                <a:avLst/>
                <a:gdLst>
                  <a:gd name="connsiteX0" fmla="*/ 127086 w 126627"/>
                  <a:gd name="connsiteY0" fmla="*/ 64071 h 126636"/>
                  <a:gd name="connsiteX1" fmla="*/ 108546 w 126627"/>
                  <a:gd name="connsiteY1" fmla="*/ 108845 h 126636"/>
                  <a:gd name="connsiteX2" fmla="*/ 63772 w 126627"/>
                  <a:gd name="connsiteY2" fmla="*/ 127386 h 126636"/>
                  <a:gd name="connsiteX3" fmla="*/ 63756 w 126627"/>
                  <a:gd name="connsiteY3" fmla="*/ 127386 h 126636"/>
                  <a:gd name="connsiteX4" fmla="*/ 18998 w 126627"/>
                  <a:gd name="connsiteY4" fmla="*/ 108845 h 126636"/>
                  <a:gd name="connsiteX5" fmla="*/ 18990 w 126627"/>
                  <a:gd name="connsiteY5" fmla="*/ 108837 h 126636"/>
                  <a:gd name="connsiteX6" fmla="*/ 458 w 126627"/>
                  <a:gd name="connsiteY6" fmla="*/ 64071 h 126636"/>
                  <a:gd name="connsiteX7" fmla="*/ 458 w 126627"/>
                  <a:gd name="connsiteY7" fmla="*/ 64055 h 126636"/>
                  <a:gd name="connsiteX8" fmla="*/ 63772 w 126627"/>
                  <a:gd name="connsiteY8" fmla="*/ 749 h 126636"/>
                  <a:gd name="connsiteX9" fmla="*/ 63780 w 126627"/>
                  <a:gd name="connsiteY9" fmla="*/ 749 h 126636"/>
                  <a:gd name="connsiteX10" fmla="*/ 127086 w 126627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4071"/>
                    </a:moveTo>
                    <a:cubicBezTo>
                      <a:pt x="127086" y="80862"/>
                      <a:pt x="120417" y="96966"/>
                      <a:pt x="108546" y="108845"/>
                    </a:cubicBezTo>
                    <a:cubicBezTo>
                      <a:pt x="96667" y="120716"/>
                      <a:pt x="80562" y="127386"/>
                      <a:pt x="63772" y="127386"/>
                    </a:cubicBezTo>
                    <a:lnTo>
                      <a:pt x="63756" y="127386"/>
                    </a:lnTo>
                    <a:cubicBezTo>
                      <a:pt x="46974" y="127386"/>
                      <a:pt x="30869" y="120716"/>
                      <a:pt x="18998" y="108845"/>
                    </a:cubicBezTo>
                    <a:lnTo>
                      <a:pt x="18990" y="108837"/>
                    </a:lnTo>
                    <a:cubicBezTo>
                      <a:pt x="7119" y="96958"/>
                      <a:pt x="449" y="80862"/>
                      <a:pt x="458" y="64071"/>
                    </a:cubicBezTo>
                    <a:lnTo>
                      <a:pt x="458" y="64055"/>
                    </a:lnTo>
                    <a:cubicBezTo>
                      <a:pt x="458" y="29096"/>
                      <a:pt x="28805" y="749"/>
                      <a:pt x="63772" y="749"/>
                    </a:cubicBezTo>
                    <a:lnTo>
                      <a:pt x="63780" y="749"/>
                    </a:lnTo>
                    <a:cubicBezTo>
                      <a:pt x="98747" y="758"/>
                      <a:pt x="127086" y="29104"/>
                      <a:pt x="127086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277F29C4-47FF-D93E-4570-250D5B29F523}"/>
                  </a:ext>
                </a:extLst>
              </p:cNvPr>
              <p:cNvSpPr/>
              <p:nvPr/>
            </p:nvSpPr>
            <p:spPr>
              <a:xfrm rot="10800000" flipV="1">
                <a:off x="7360683" y="6415206"/>
                <a:ext cx="126636" cy="126636"/>
              </a:xfrm>
              <a:custGeom>
                <a:avLst/>
                <a:gdLst>
                  <a:gd name="connsiteX0" fmla="*/ 127176 w 126636"/>
                  <a:gd name="connsiteY0" fmla="*/ 64071 h 126636"/>
                  <a:gd name="connsiteX1" fmla="*/ 108636 w 126636"/>
                  <a:gd name="connsiteY1" fmla="*/ 108845 h 126636"/>
                  <a:gd name="connsiteX2" fmla="*/ 63862 w 126636"/>
                  <a:gd name="connsiteY2" fmla="*/ 127386 h 126636"/>
                  <a:gd name="connsiteX3" fmla="*/ 63847 w 126636"/>
                  <a:gd name="connsiteY3" fmla="*/ 127386 h 126636"/>
                  <a:gd name="connsiteX4" fmla="*/ 19088 w 126636"/>
                  <a:gd name="connsiteY4" fmla="*/ 108845 h 126636"/>
                  <a:gd name="connsiteX5" fmla="*/ 19081 w 126636"/>
                  <a:gd name="connsiteY5" fmla="*/ 108837 h 126636"/>
                  <a:gd name="connsiteX6" fmla="*/ 540 w 126636"/>
                  <a:gd name="connsiteY6" fmla="*/ 64071 h 126636"/>
                  <a:gd name="connsiteX7" fmla="*/ 540 w 126636"/>
                  <a:gd name="connsiteY7" fmla="*/ 64055 h 126636"/>
                  <a:gd name="connsiteX8" fmla="*/ 63862 w 126636"/>
                  <a:gd name="connsiteY8" fmla="*/ 749 h 126636"/>
                  <a:gd name="connsiteX9" fmla="*/ 63862 w 126636"/>
                  <a:gd name="connsiteY9" fmla="*/ 749 h 126636"/>
                  <a:gd name="connsiteX10" fmla="*/ 127176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4071"/>
                    </a:moveTo>
                    <a:cubicBezTo>
                      <a:pt x="127176" y="80950"/>
                      <a:pt x="120459" y="97023"/>
                      <a:pt x="108636" y="108845"/>
                    </a:cubicBezTo>
                    <a:cubicBezTo>
                      <a:pt x="96814" y="120668"/>
                      <a:pt x="80741" y="127386"/>
                      <a:pt x="63862" y="127386"/>
                    </a:cubicBezTo>
                    <a:lnTo>
                      <a:pt x="63847" y="127386"/>
                    </a:lnTo>
                    <a:cubicBezTo>
                      <a:pt x="47064" y="127386"/>
                      <a:pt x="30960" y="120716"/>
                      <a:pt x="19088" y="108845"/>
                    </a:cubicBezTo>
                    <a:lnTo>
                      <a:pt x="19081" y="108837"/>
                    </a:lnTo>
                    <a:cubicBezTo>
                      <a:pt x="7210" y="96958"/>
                      <a:pt x="540" y="80862"/>
                      <a:pt x="540" y="64071"/>
                    </a:cubicBezTo>
                    <a:lnTo>
                      <a:pt x="540" y="64055"/>
                    </a:lnTo>
                    <a:cubicBezTo>
                      <a:pt x="549" y="29096"/>
                      <a:pt x="28895" y="749"/>
                      <a:pt x="63862" y="749"/>
                    </a:cubicBezTo>
                    <a:lnTo>
                      <a:pt x="63862" y="749"/>
                    </a:lnTo>
                    <a:cubicBezTo>
                      <a:pt x="98830" y="758"/>
                      <a:pt x="127176" y="29104"/>
                      <a:pt x="127176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626C3149-C6E6-DF74-A4E7-7E801BFBDCF4}"/>
                  </a:ext>
                </a:extLst>
              </p:cNvPr>
              <p:cNvSpPr/>
              <p:nvPr/>
            </p:nvSpPr>
            <p:spPr>
              <a:xfrm rot="10800000" flipV="1">
                <a:off x="7644310" y="6415206"/>
                <a:ext cx="126636" cy="126636"/>
              </a:xfrm>
              <a:custGeom>
                <a:avLst/>
                <a:gdLst>
                  <a:gd name="connsiteX0" fmla="*/ 127259 w 126636"/>
                  <a:gd name="connsiteY0" fmla="*/ 64071 h 126636"/>
                  <a:gd name="connsiteX1" fmla="*/ 108711 w 126636"/>
                  <a:gd name="connsiteY1" fmla="*/ 108845 h 126636"/>
                  <a:gd name="connsiteX2" fmla="*/ 63945 w 126636"/>
                  <a:gd name="connsiteY2" fmla="*/ 127386 h 126636"/>
                  <a:gd name="connsiteX3" fmla="*/ 63928 w 126636"/>
                  <a:gd name="connsiteY3" fmla="*/ 127386 h 126636"/>
                  <a:gd name="connsiteX4" fmla="*/ 19171 w 126636"/>
                  <a:gd name="connsiteY4" fmla="*/ 108845 h 126636"/>
                  <a:gd name="connsiteX5" fmla="*/ 19163 w 126636"/>
                  <a:gd name="connsiteY5" fmla="*/ 108837 h 126636"/>
                  <a:gd name="connsiteX6" fmla="*/ 623 w 126636"/>
                  <a:gd name="connsiteY6" fmla="*/ 64071 h 126636"/>
                  <a:gd name="connsiteX7" fmla="*/ 623 w 126636"/>
                  <a:gd name="connsiteY7" fmla="*/ 64064 h 126636"/>
                  <a:gd name="connsiteX8" fmla="*/ 63945 w 126636"/>
                  <a:gd name="connsiteY8" fmla="*/ 749 h 126636"/>
                  <a:gd name="connsiteX9" fmla="*/ 63945 w 126636"/>
                  <a:gd name="connsiteY9" fmla="*/ 749 h 126636"/>
                  <a:gd name="connsiteX10" fmla="*/ 127259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4071"/>
                    </a:moveTo>
                    <a:cubicBezTo>
                      <a:pt x="127259" y="81039"/>
                      <a:pt x="120484" y="97071"/>
                      <a:pt x="108711" y="108845"/>
                    </a:cubicBezTo>
                    <a:cubicBezTo>
                      <a:pt x="96944" y="120611"/>
                      <a:pt x="80912" y="127386"/>
                      <a:pt x="63945" y="127386"/>
                    </a:cubicBezTo>
                    <a:lnTo>
                      <a:pt x="63928" y="127386"/>
                    </a:lnTo>
                    <a:cubicBezTo>
                      <a:pt x="47146" y="127386"/>
                      <a:pt x="31042" y="120716"/>
                      <a:pt x="19171" y="108845"/>
                    </a:cubicBezTo>
                    <a:lnTo>
                      <a:pt x="19163" y="108837"/>
                    </a:lnTo>
                    <a:cubicBezTo>
                      <a:pt x="7292" y="96958"/>
                      <a:pt x="623" y="80862"/>
                      <a:pt x="623" y="64071"/>
                    </a:cubicBezTo>
                    <a:lnTo>
                      <a:pt x="623" y="64064"/>
                    </a:lnTo>
                    <a:cubicBezTo>
                      <a:pt x="631" y="29096"/>
                      <a:pt x="28977" y="749"/>
                      <a:pt x="63945" y="749"/>
                    </a:cubicBezTo>
                    <a:lnTo>
                      <a:pt x="63945" y="749"/>
                    </a:lnTo>
                    <a:cubicBezTo>
                      <a:pt x="98912" y="758"/>
                      <a:pt x="127259" y="29104"/>
                      <a:pt x="127259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432D5BAB-0E92-B651-98A2-6B83FCF74FE6}"/>
                  </a:ext>
                </a:extLst>
              </p:cNvPr>
              <p:cNvSpPr/>
              <p:nvPr/>
            </p:nvSpPr>
            <p:spPr>
              <a:xfrm rot="10800000" flipV="1">
                <a:off x="7927937" y="6415206"/>
                <a:ext cx="126636" cy="126636"/>
              </a:xfrm>
              <a:custGeom>
                <a:avLst/>
                <a:gdLst>
                  <a:gd name="connsiteX0" fmla="*/ 127341 w 126636"/>
                  <a:gd name="connsiteY0" fmla="*/ 64071 h 126636"/>
                  <a:gd name="connsiteX1" fmla="*/ 108793 w 126636"/>
                  <a:gd name="connsiteY1" fmla="*/ 108845 h 126636"/>
                  <a:gd name="connsiteX2" fmla="*/ 64027 w 126636"/>
                  <a:gd name="connsiteY2" fmla="*/ 127386 h 126636"/>
                  <a:gd name="connsiteX3" fmla="*/ 64019 w 126636"/>
                  <a:gd name="connsiteY3" fmla="*/ 127386 h 126636"/>
                  <a:gd name="connsiteX4" fmla="*/ 19253 w 126636"/>
                  <a:gd name="connsiteY4" fmla="*/ 108845 h 126636"/>
                  <a:gd name="connsiteX5" fmla="*/ 19245 w 126636"/>
                  <a:gd name="connsiteY5" fmla="*/ 108837 h 126636"/>
                  <a:gd name="connsiteX6" fmla="*/ 705 w 126636"/>
                  <a:gd name="connsiteY6" fmla="*/ 64071 h 126636"/>
                  <a:gd name="connsiteX7" fmla="*/ 705 w 126636"/>
                  <a:gd name="connsiteY7" fmla="*/ 64064 h 126636"/>
                  <a:gd name="connsiteX8" fmla="*/ 64027 w 126636"/>
                  <a:gd name="connsiteY8" fmla="*/ 749 h 126636"/>
                  <a:gd name="connsiteX9" fmla="*/ 64027 w 126636"/>
                  <a:gd name="connsiteY9" fmla="*/ 749 h 126636"/>
                  <a:gd name="connsiteX10" fmla="*/ 127341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4071"/>
                    </a:moveTo>
                    <a:cubicBezTo>
                      <a:pt x="127341" y="81120"/>
                      <a:pt x="120510" y="97128"/>
                      <a:pt x="108793" y="108845"/>
                    </a:cubicBezTo>
                    <a:cubicBezTo>
                      <a:pt x="97075" y="120563"/>
                      <a:pt x="81076" y="127386"/>
                      <a:pt x="64027" y="127386"/>
                    </a:cubicBezTo>
                    <a:lnTo>
                      <a:pt x="64019" y="127386"/>
                    </a:lnTo>
                    <a:cubicBezTo>
                      <a:pt x="47229" y="127386"/>
                      <a:pt x="31124" y="120716"/>
                      <a:pt x="19253" y="108845"/>
                    </a:cubicBezTo>
                    <a:lnTo>
                      <a:pt x="19245" y="108837"/>
                    </a:lnTo>
                    <a:cubicBezTo>
                      <a:pt x="7374" y="96966"/>
                      <a:pt x="705" y="80862"/>
                      <a:pt x="705" y="64071"/>
                    </a:cubicBezTo>
                    <a:lnTo>
                      <a:pt x="705" y="64064"/>
                    </a:lnTo>
                    <a:cubicBezTo>
                      <a:pt x="713" y="29096"/>
                      <a:pt x="29060" y="749"/>
                      <a:pt x="64027" y="749"/>
                    </a:cubicBezTo>
                    <a:lnTo>
                      <a:pt x="64027" y="749"/>
                    </a:lnTo>
                    <a:cubicBezTo>
                      <a:pt x="98995" y="758"/>
                      <a:pt x="127341" y="29104"/>
                      <a:pt x="127341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0F3C704E-1F4E-2197-4E9F-89C4C7979D43}"/>
                  </a:ext>
                </a:extLst>
              </p:cNvPr>
              <p:cNvSpPr/>
              <p:nvPr/>
            </p:nvSpPr>
            <p:spPr>
              <a:xfrm rot="10800000" flipV="1">
                <a:off x="8211564" y="6415206"/>
                <a:ext cx="126636" cy="126636"/>
              </a:xfrm>
              <a:custGeom>
                <a:avLst/>
                <a:gdLst>
                  <a:gd name="connsiteX0" fmla="*/ 127424 w 126636"/>
                  <a:gd name="connsiteY0" fmla="*/ 64071 h 126636"/>
                  <a:gd name="connsiteX1" fmla="*/ 108876 w 126636"/>
                  <a:gd name="connsiteY1" fmla="*/ 108845 h 126636"/>
                  <a:gd name="connsiteX2" fmla="*/ 64110 w 126636"/>
                  <a:gd name="connsiteY2" fmla="*/ 127386 h 126636"/>
                  <a:gd name="connsiteX3" fmla="*/ 64102 w 126636"/>
                  <a:gd name="connsiteY3" fmla="*/ 127386 h 126636"/>
                  <a:gd name="connsiteX4" fmla="*/ 19336 w 126636"/>
                  <a:gd name="connsiteY4" fmla="*/ 108845 h 126636"/>
                  <a:gd name="connsiteX5" fmla="*/ 19328 w 126636"/>
                  <a:gd name="connsiteY5" fmla="*/ 108837 h 126636"/>
                  <a:gd name="connsiteX6" fmla="*/ 788 w 126636"/>
                  <a:gd name="connsiteY6" fmla="*/ 64071 h 126636"/>
                  <a:gd name="connsiteX7" fmla="*/ 788 w 126636"/>
                  <a:gd name="connsiteY7" fmla="*/ 64064 h 126636"/>
                  <a:gd name="connsiteX8" fmla="*/ 64102 w 126636"/>
                  <a:gd name="connsiteY8" fmla="*/ 749 h 126636"/>
                  <a:gd name="connsiteX9" fmla="*/ 64110 w 126636"/>
                  <a:gd name="connsiteY9" fmla="*/ 749 h 126636"/>
                  <a:gd name="connsiteX10" fmla="*/ 127424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4071"/>
                    </a:moveTo>
                    <a:cubicBezTo>
                      <a:pt x="127424" y="81208"/>
                      <a:pt x="120545" y="97176"/>
                      <a:pt x="108876" y="108845"/>
                    </a:cubicBezTo>
                    <a:cubicBezTo>
                      <a:pt x="97215" y="120507"/>
                      <a:pt x="81247" y="127386"/>
                      <a:pt x="64110" y="127386"/>
                    </a:cubicBezTo>
                    <a:lnTo>
                      <a:pt x="64102" y="127386"/>
                    </a:lnTo>
                    <a:cubicBezTo>
                      <a:pt x="47312" y="127386"/>
                      <a:pt x="31207" y="120716"/>
                      <a:pt x="19336" y="108845"/>
                    </a:cubicBezTo>
                    <a:lnTo>
                      <a:pt x="19328" y="108837"/>
                    </a:lnTo>
                    <a:cubicBezTo>
                      <a:pt x="7457" y="96966"/>
                      <a:pt x="788" y="80862"/>
                      <a:pt x="788" y="64071"/>
                    </a:cubicBezTo>
                    <a:lnTo>
                      <a:pt x="788" y="64064"/>
                    </a:lnTo>
                    <a:cubicBezTo>
                      <a:pt x="788" y="29096"/>
                      <a:pt x="29134" y="749"/>
                      <a:pt x="64102" y="749"/>
                    </a:cubicBezTo>
                    <a:lnTo>
                      <a:pt x="64110" y="749"/>
                    </a:lnTo>
                    <a:cubicBezTo>
                      <a:pt x="99078" y="758"/>
                      <a:pt x="127424" y="29104"/>
                      <a:pt x="127424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979461D1-0AE0-D8A1-975D-64C71F7C18BC}"/>
                  </a:ext>
                </a:extLst>
              </p:cNvPr>
              <p:cNvSpPr/>
              <p:nvPr/>
            </p:nvSpPr>
            <p:spPr>
              <a:xfrm rot="10800000" flipV="1">
                <a:off x="8495191" y="6415206"/>
                <a:ext cx="126636" cy="126636"/>
              </a:xfrm>
              <a:custGeom>
                <a:avLst/>
                <a:gdLst>
                  <a:gd name="connsiteX0" fmla="*/ 127506 w 126636"/>
                  <a:gd name="connsiteY0" fmla="*/ 64071 h 126636"/>
                  <a:gd name="connsiteX1" fmla="*/ 108958 w 126636"/>
                  <a:gd name="connsiteY1" fmla="*/ 108845 h 126636"/>
                  <a:gd name="connsiteX2" fmla="*/ 64192 w 126636"/>
                  <a:gd name="connsiteY2" fmla="*/ 127386 h 126636"/>
                  <a:gd name="connsiteX3" fmla="*/ 64184 w 126636"/>
                  <a:gd name="connsiteY3" fmla="*/ 127386 h 126636"/>
                  <a:gd name="connsiteX4" fmla="*/ 19418 w 126636"/>
                  <a:gd name="connsiteY4" fmla="*/ 108845 h 126636"/>
                  <a:gd name="connsiteX5" fmla="*/ 19410 w 126636"/>
                  <a:gd name="connsiteY5" fmla="*/ 108837 h 126636"/>
                  <a:gd name="connsiteX6" fmla="*/ 870 w 126636"/>
                  <a:gd name="connsiteY6" fmla="*/ 64071 h 126636"/>
                  <a:gd name="connsiteX7" fmla="*/ 870 w 126636"/>
                  <a:gd name="connsiteY7" fmla="*/ 64064 h 126636"/>
                  <a:gd name="connsiteX8" fmla="*/ 64184 w 126636"/>
                  <a:gd name="connsiteY8" fmla="*/ 749 h 126636"/>
                  <a:gd name="connsiteX9" fmla="*/ 64192 w 126636"/>
                  <a:gd name="connsiteY9" fmla="*/ 749 h 126636"/>
                  <a:gd name="connsiteX10" fmla="*/ 127506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4071"/>
                    </a:moveTo>
                    <a:cubicBezTo>
                      <a:pt x="127506" y="81297"/>
                      <a:pt x="120571" y="97225"/>
                      <a:pt x="108958" y="108845"/>
                    </a:cubicBezTo>
                    <a:cubicBezTo>
                      <a:pt x="97345" y="120458"/>
                      <a:pt x="81418" y="127386"/>
                      <a:pt x="64192" y="127386"/>
                    </a:cubicBezTo>
                    <a:lnTo>
                      <a:pt x="64184" y="127386"/>
                    </a:lnTo>
                    <a:cubicBezTo>
                      <a:pt x="47394" y="127386"/>
                      <a:pt x="31289" y="120716"/>
                      <a:pt x="19418" y="108845"/>
                    </a:cubicBezTo>
                    <a:lnTo>
                      <a:pt x="19410" y="108837"/>
                    </a:lnTo>
                    <a:cubicBezTo>
                      <a:pt x="7540" y="96966"/>
                      <a:pt x="870" y="80862"/>
                      <a:pt x="870" y="64071"/>
                    </a:cubicBezTo>
                    <a:lnTo>
                      <a:pt x="870" y="64064"/>
                    </a:lnTo>
                    <a:cubicBezTo>
                      <a:pt x="870" y="29096"/>
                      <a:pt x="29217" y="749"/>
                      <a:pt x="64184" y="749"/>
                    </a:cubicBezTo>
                    <a:lnTo>
                      <a:pt x="64192" y="749"/>
                    </a:lnTo>
                    <a:cubicBezTo>
                      <a:pt x="99159" y="758"/>
                      <a:pt x="127506" y="29104"/>
                      <a:pt x="127506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059E1A97-F769-C5E8-8927-7BE6D13E0513}"/>
                  </a:ext>
                </a:extLst>
              </p:cNvPr>
              <p:cNvSpPr/>
              <p:nvPr/>
            </p:nvSpPr>
            <p:spPr>
              <a:xfrm rot="10800000" flipV="1">
                <a:off x="8778817" y="6415206"/>
                <a:ext cx="126636" cy="126636"/>
              </a:xfrm>
              <a:custGeom>
                <a:avLst/>
                <a:gdLst>
                  <a:gd name="connsiteX0" fmla="*/ 127589 w 126636"/>
                  <a:gd name="connsiteY0" fmla="*/ 64071 h 126636"/>
                  <a:gd name="connsiteX1" fmla="*/ 109040 w 126636"/>
                  <a:gd name="connsiteY1" fmla="*/ 108845 h 126636"/>
                  <a:gd name="connsiteX2" fmla="*/ 64274 w 126636"/>
                  <a:gd name="connsiteY2" fmla="*/ 127386 h 126636"/>
                  <a:gd name="connsiteX3" fmla="*/ 64267 w 126636"/>
                  <a:gd name="connsiteY3" fmla="*/ 127386 h 126636"/>
                  <a:gd name="connsiteX4" fmla="*/ 19501 w 126636"/>
                  <a:gd name="connsiteY4" fmla="*/ 108845 h 126636"/>
                  <a:gd name="connsiteX5" fmla="*/ 19493 w 126636"/>
                  <a:gd name="connsiteY5" fmla="*/ 108837 h 126636"/>
                  <a:gd name="connsiteX6" fmla="*/ 952 w 126636"/>
                  <a:gd name="connsiteY6" fmla="*/ 64071 h 126636"/>
                  <a:gd name="connsiteX7" fmla="*/ 952 w 126636"/>
                  <a:gd name="connsiteY7" fmla="*/ 64064 h 126636"/>
                  <a:gd name="connsiteX8" fmla="*/ 64267 w 126636"/>
                  <a:gd name="connsiteY8" fmla="*/ 749 h 126636"/>
                  <a:gd name="connsiteX9" fmla="*/ 64267 w 126636"/>
                  <a:gd name="connsiteY9" fmla="*/ 749 h 126636"/>
                  <a:gd name="connsiteX10" fmla="*/ 127589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4071"/>
                    </a:moveTo>
                    <a:cubicBezTo>
                      <a:pt x="127589" y="81386"/>
                      <a:pt x="120605" y="97281"/>
                      <a:pt x="109040" y="108845"/>
                    </a:cubicBezTo>
                    <a:cubicBezTo>
                      <a:pt x="97476" y="120402"/>
                      <a:pt x="81581" y="127386"/>
                      <a:pt x="64274" y="127386"/>
                    </a:cubicBezTo>
                    <a:lnTo>
                      <a:pt x="64267" y="127386"/>
                    </a:lnTo>
                    <a:cubicBezTo>
                      <a:pt x="47476" y="127386"/>
                      <a:pt x="31371" y="120716"/>
                      <a:pt x="19501" y="108845"/>
                    </a:cubicBezTo>
                    <a:lnTo>
                      <a:pt x="19493" y="108837"/>
                    </a:lnTo>
                    <a:cubicBezTo>
                      <a:pt x="7621" y="96966"/>
                      <a:pt x="952" y="80862"/>
                      <a:pt x="952" y="64071"/>
                    </a:cubicBezTo>
                    <a:lnTo>
                      <a:pt x="952" y="64064"/>
                    </a:lnTo>
                    <a:cubicBezTo>
                      <a:pt x="952" y="29096"/>
                      <a:pt x="29299" y="749"/>
                      <a:pt x="64267" y="749"/>
                    </a:cubicBezTo>
                    <a:lnTo>
                      <a:pt x="64267" y="749"/>
                    </a:lnTo>
                    <a:cubicBezTo>
                      <a:pt x="99234" y="758"/>
                      <a:pt x="127589" y="29104"/>
                      <a:pt x="127589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372DE0E1-CD5E-AF0D-A95B-383EF27806E8}"/>
                  </a:ext>
                </a:extLst>
              </p:cNvPr>
              <p:cNvSpPr/>
              <p:nvPr/>
            </p:nvSpPr>
            <p:spPr>
              <a:xfrm rot="10800000" flipV="1">
                <a:off x="9062452" y="6415206"/>
                <a:ext cx="126627" cy="126636"/>
              </a:xfrm>
              <a:custGeom>
                <a:avLst/>
                <a:gdLst>
                  <a:gd name="connsiteX0" fmla="*/ 127663 w 126627"/>
                  <a:gd name="connsiteY0" fmla="*/ 64071 h 126636"/>
                  <a:gd name="connsiteX1" fmla="*/ 109123 w 126627"/>
                  <a:gd name="connsiteY1" fmla="*/ 108845 h 126636"/>
                  <a:gd name="connsiteX2" fmla="*/ 64357 w 126627"/>
                  <a:gd name="connsiteY2" fmla="*/ 127386 h 126636"/>
                  <a:gd name="connsiteX3" fmla="*/ 64349 w 126627"/>
                  <a:gd name="connsiteY3" fmla="*/ 127386 h 126636"/>
                  <a:gd name="connsiteX4" fmla="*/ 19583 w 126627"/>
                  <a:gd name="connsiteY4" fmla="*/ 108853 h 126636"/>
                  <a:gd name="connsiteX5" fmla="*/ 19575 w 126627"/>
                  <a:gd name="connsiteY5" fmla="*/ 108845 h 126636"/>
                  <a:gd name="connsiteX6" fmla="*/ 1035 w 126627"/>
                  <a:gd name="connsiteY6" fmla="*/ 64071 h 126636"/>
                  <a:gd name="connsiteX7" fmla="*/ 1035 w 126627"/>
                  <a:gd name="connsiteY7" fmla="*/ 64071 h 126636"/>
                  <a:gd name="connsiteX8" fmla="*/ 64349 w 126627"/>
                  <a:gd name="connsiteY8" fmla="*/ 749 h 126636"/>
                  <a:gd name="connsiteX9" fmla="*/ 64349 w 126627"/>
                  <a:gd name="connsiteY9" fmla="*/ 749 h 126636"/>
                  <a:gd name="connsiteX10" fmla="*/ 127663 w 126627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4071"/>
                    </a:moveTo>
                    <a:cubicBezTo>
                      <a:pt x="127663" y="81467"/>
                      <a:pt x="120631" y="97329"/>
                      <a:pt x="109123" y="108845"/>
                    </a:cubicBezTo>
                    <a:cubicBezTo>
                      <a:pt x="97615" y="120353"/>
                      <a:pt x="81752" y="127386"/>
                      <a:pt x="64357" y="127386"/>
                    </a:cubicBezTo>
                    <a:lnTo>
                      <a:pt x="64349" y="127386"/>
                    </a:lnTo>
                    <a:cubicBezTo>
                      <a:pt x="47559" y="127386"/>
                      <a:pt x="31454" y="120716"/>
                      <a:pt x="19583" y="108853"/>
                    </a:cubicBezTo>
                    <a:lnTo>
                      <a:pt x="19575" y="108845"/>
                    </a:lnTo>
                    <a:cubicBezTo>
                      <a:pt x="7704" y="96966"/>
                      <a:pt x="1035" y="80862"/>
                      <a:pt x="1035" y="64071"/>
                    </a:cubicBezTo>
                    <a:lnTo>
                      <a:pt x="1035" y="64071"/>
                    </a:lnTo>
                    <a:cubicBezTo>
                      <a:pt x="1035" y="29104"/>
                      <a:pt x="29382" y="749"/>
                      <a:pt x="64349" y="749"/>
                    </a:cubicBezTo>
                    <a:lnTo>
                      <a:pt x="64349" y="749"/>
                    </a:lnTo>
                    <a:cubicBezTo>
                      <a:pt x="99316" y="758"/>
                      <a:pt x="127663" y="29104"/>
                      <a:pt x="127663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4B526A55-D258-F1DA-F980-CC6E777DC5D5}"/>
                  </a:ext>
                </a:extLst>
              </p:cNvPr>
              <p:cNvSpPr/>
              <p:nvPr/>
            </p:nvSpPr>
            <p:spPr>
              <a:xfrm rot="10800000" flipV="1">
                <a:off x="9346079" y="6415206"/>
                <a:ext cx="126636" cy="126636"/>
              </a:xfrm>
              <a:custGeom>
                <a:avLst/>
                <a:gdLst>
                  <a:gd name="connsiteX0" fmla="*/ 127753 w 126636"/>
                  <a:gd name="connsiteY0" fmla="*/ 64071 h 126636"/>
                  <a:gd name="connsiteX1" fmla="*/ 109213 w 126636"/>
                  <a:gd name="connsiteY1" fmla="*/ 108845 h 126636"/>
                  <a:gd name="connsiteX2" fmla="*/ 64447 w 126636"/>
                  <a:gd name="connsiteY2" fmla="*/ 127386 h 126636"/>
                  <a:gd name="connsiteX3" fmla="*/ 64439 w 126636"/>
                  <a:gd name="connsiteY3" fmla="*/ 127386 h 126636"/>
                  <a:gd name="connsiteX4" fmla="*/ 19674 w 126636"/>
                  <a:gd name="connsiteY4" fmla="*/ 108853 h 126636"/>
                  <a:gd name="connsiteX5" fmla="*/ 19666 w 126636"/>
                  <a:gd name="connsiteY5" fmla="*/ 108845 h 126636"/>
                  <a:gd name="connsiteX6" fmla="*/ 1117 w 126636"/>
                  <a:gd name="connsiteY6" fmla="*/ 64071 h 126636"/>
                  <a:gd name="connsiteX7" fmla="*/ 1117 w 126636"/>
                  <a:gd name="connsiteY7" fmla="*/ 64071 h 126636"/>
                  <a:gd name="connsiteX8" fmla="*/ 64439 w 126636"/>
                  <a:gd name="connsiteY8" fmla="*/ 749 h 126636"/>
                  <a:gd name="connsiteX9" fmla="*/ 64439 w 126636"/>
                  <a:gd name="connsiteY9" fmla="*/ 749 h 126636"/>
                  <a:gd name="connsiteX10" fmla="*/ 127753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4071"/>
                    </a:moveTo>
                    <a:cubicBezTo>
                      <a:pt x="127753" y="81555"/>
                      <a:pt x="120665" y="97386"/>
                      <a:pt x="109213" y="108845"/>
                    </a:cubicBezTo>
                    <a:cubicBezTo>
                      <a:pt x="97754" y="120297"/>
                      <a:pt x="81931" y="127386"/>
                      <a:pt x="64447" y="127386"/>
                    </a:cubicBezTo>
                    <a:lnTo>
                      <a:pt x="64439" y="127386"/>
                    </a:lnTo>
                    <a:cubicBezTo>
                      <a:pt x="47649" y="127386"/>
                      <a:pt x="31544" y="120716"/>
                      <a:pt x="19674" y="108853"/>
                    </a:cubicBezTo>
                    <a:lnTo>
                      <a:pt x="19666" y="108845"/>
                    </a:lnTo>
                    <a:cubicBezTo>
                      <a:pt x="7795" y="96966"/>
                      <a:pt x="1117" y="80862"/>
                      <a:pt x="1117" y="64071"/>
                    </a:cubicBezTo>
                    <a:lnTo>
                      <a:pt x="1117" y="64071"/>
                    </a:lnTo>
                    <a:cubicBezTo>
                      <a:pt x="1117" y="29104"/>
                      <a:pt x="29472" y="749"/>
                      <a:pt x="64439" y="749"/>
                    </a:cubicBezTo>
                    <a:lnTo>
                      <a:pt x="64439" y="749"/>
                    </a:lnTo>
                    <a:cubicBezTo>
                      <a:pt x="99407" y="749"/>
                      <a:pt x="127753" y="29104"/>
                      <a:pt x="127753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2" name="图形 214">
              <a:extLst>
                <a:ext uri="{FF2B5EF4-FFF2-40B4-BE49-F238E27FC236}">
                  <a16:creationId xmlns:a16="http://schemas.microsoft.com/office/drawing/2014/main" id="{76CF8E0D-50F7-EEDF-D67B-0F593B200136}"/>
                </a:ext>
              </a:extLst>
            </p:cNvPr>
            <p:cNvGrpSpPr/>
            <p:nvPr/>
          </p:nvGrpSpPr>
          <p:grpSpPr>
            <a:xfrm>
              <a:off x="7077057" y="6628578"/>
              <a:ext cx="2395658" cy="126636"/>
              <a:chOff x="7077057" y="6628578"/>
              <a:chExt cx="2395658" cy="126636"/>
            </a:xfrm>
            <a:solidFill>
              <a:srgbClr val="FFCC00"/>
            </a:solidFill>
          </p:grpSpPr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A7FD1E48-5ABF-5351-236D-056BF24E1A64}"/>
                  </a:ext>
                </a:extLst>
              </p:cNvPr>
              <p:cNvSpPr/>
              <p:nvPr/>
            </p:nvSpPr>
            <p:spPr>
              <a:xfrm rot="10800000" flipV="1">
                <a:off x="7077057" y="6628578"/>
                <a:ext cx="126627" cy="126636"/>
              </a:xfrm>
              <a:custGeom>
                <a:avLst/>
                <a:gdLst>
                  <a:gd name="connsiteX0" fmla="*/ 127086 w 126627"/>
                  <a:gd name="connsiteY0" fmla="*/ 64107 h 126636"/>
                  <a:gd name="connsiteX1" fmla="*/ 108546 w 126627"/>
                  <a:gd name="connsiteY1" fmla="*/ 108881 h 126636"/>
                  <a:gd name="connsiteX2" fmla="*/ 63772 w 126627"/>
                  <a:gd name="connsiteY2" fmla="*/ 127421 h 126636"/>
                  <a:gd name="connsiteX3" fmla="*/ 63756 w 126627"/>
                  <a:gd name="connsiteY3" fmla="*/ 127421 h 126636"/>
                  <a:gd name="connsiteX4" fmla="*/ 18998 w 126627"/>
                  <a:gd name="connsiteY4" fmla="*/ 108881 h 126636"/>
                  <a:gd name="connsiteX5" fmla="*/ 18990 w 126627"/>
                  <a:gd name="connsiteY5" fmla="*/ 108873 h 126636"/>
                  <a:gd name="connsiteX6" fmla="*/ 458 w 126627"/>
                  <a:gd name="connsiteY6" fmla="*/ 64107 h 126636"/>
                  <a:gd name="connsiteX7" fmla="*/ 458 w 126627"/>
                  <a:gd name="connsiteY7" fmla="*/ 64091 h 126636"/>
                  <a:gd name="connsiteX8" fmla="*/ 63772 w 126627"/>
                  <a:gd name="connsiteY8" fmla="*/ 785 h 126636"/>
                  <a:gd name="connsiteX9" fmla="*/ 63780 w 126627"/>
                  <a:gd name="connsiteY9" fmla="*/ 785 h 126636"/>
                  <a:gd name="connsiteX10" fmla="*/ 127086 w 126627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4107"/>
                    </a:moveTo>
                    <a:cubicBezTo>
                      <a:pt x="127086" y="80897"/>
                      <a:pt x="120417" y="97002"/>
                      <a:pt x="108546" y="108881"/>
                    </a:cubicBezTo>
                    <a:cubicBezTo>
                      <a:pt x="96667" y="120752"/>
                      <a:pt x="80562" y="127421"/>
                      <a:pt x="63772" y="127421"/>
                    </a:cubicBezTo>
                    <a:lnTo>
                      <a:pt x="63756" y="127421"/>
                    </a:lnTo>
                    <a:cubicBezTo>
                      <a:pt x="46974" y="127421"/>
                      <a:pt x="30869" y="120752"/>
                      <a:pt x="18998" y="108881"/>
                    </a:cubicBezTo>
                    <a:lnTo>
                      <a:pt x="18990" y="108873"/>
                    </a:lnTo>
                    <a:cubicBezTo>
                      <a:pt x="7119" y="96994"/>
                      <a:pt x="449" y="80897"/>
                      <a:pt x="458" y="64107"/>
                    </a:cubicBezTo>
                    <a:lnTo>
                      <a:pt x="458" y="64091"/>
                    </a:lnTo>
                    <a:cubicBezTo>
                      <a:pt x="458" y="29132"/>
                      <a:pt x="28805" y="785"/>
                      <a:pt x="63772" y="785"/>
                    </a:cubicBezTo>
                    <a:lnTo>
                      <a:pt x="63780" y="785"/>
                    </a:lnTo>
                    <a:cubicBezTo>
                      <a:pt x="98747" y="793"/>
                      <a:pt x="127086" y="29140"/>
                      <a:pt x="127086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89206076-78E4-1ED6-5540-EDC89EAF22ED}"/>
                  </a:ext>
                </a:extLst>
              </p:cNvPr>
              <p:cNvSpPr/>
              <p:nvPr/>
            </p:nvSpPr>
            <p:spPr>
              <a:xfrm rot="10800000" flipV="1">
                <a:off x="7360683" y="6628578"/>
                <a:ext cx="126636" cy="126636"/>
              </a:xfrm>
              <a:custGeom>
                <a:avLst/>
                <a:gdLst>
                  <a:gd name="connsiteX0" fmla="*/ 127176 w 126636"/>
                  <a:gd name="connsiteY0" fmla="*/ 64107 h 126636"/>
                  <a:gd name="connsiteX1" fmla="*/ 108636 w 126636"/>
                  <a:gd name="connsiteY1" fmla="*/ 108881 h 126636"/>
                  <a:gd name="connsiteX2" fmla="*/ 63862 w 126636"/>
                  <a:gd name="connsiteY2" fmla="*/ 127421 h 126636"/>
                  <a:gd name="connsiteX3" fmla="*/ 63847 w 126636"/>
                  <a:gd name="connsiteY3" fmla="*/ 127421 h 126636"/>
                  <a:gd name="connsiteX4" fmla="*/ 19088 w 126636"/>
                  <a:gd name="connsiteY4" fmla="*/ 108881 h 126636"/>
                  <a:gd name="connsiteX5" fmla="*/ 19081 w 126636"/>
                  <a:gd name="connsiteY5" fmla="*/ 108873 h 126636"/>
                  <a:gd name="connsiteX6" fmla="*/ 540 w 126636"/>
                  <a:gd name="connsiteY6" fmla="*/ 64107 h 126636"/>
                  <a:gd name="connsiteX7" fmla="*/ 540 w 126636"/>
                  <a:gd name="connsiteY7" fmla="*/ 64091 h 126636"/>
                  <a:gd name="connsiteX8" fmla="*/ 63862 w 126636"/>
                  <a:gd name="connsiteY8" fmla="*/ 785 h 126636"/>
                  <a:gd name="connsiteX9" fmla="*/ 63862 w 126636"/>
                  <a:gd name="connsiteY9" fmla="*/ 785 h 126636"/>
                  <a:gd name="connsiteX10" fmla="*/ 127176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4107"/>
                    </a:moveTo>
                    <a:cubicBezTo>
                      <a:pt x="127176" y="80986"/>
                      <a:pt x="120459" y="97058"/>
                      <a:pt x="108636" y="108881"/>
                    </a:cubicBezTo>
                    <a:cubicBezTo>
                      <a:pt x="96814" y="120703"/>
                      <a:pt x="80741" y="127421"/>
                      <a:pt x="63862" y="127421"/>
                    </a:cubicBezTo>
                    <a:lnTo>
                      <a:pt x="63847" y="127421"/>
                    </a:lnTo>
                    <a:cubicBezTo>
                      <a:pt x="47064" y="127421"/>
                      <a:pt x="30960" y="120752"/>
                      <a:pt x="19088" y="108881"/>
                    </a:cubicBezTo>
                    <a:lnTo>
                      <a:pt x="19081" y="108873"/>
                    </a:lnTo>
                    <a:cubicBezTo>
                      <a:pt x="7210" y="96994"/>
                      <a:pt x="540" y="80897"/>
                      <a:pt x="540" y="64107"/>
                    </a:cubicBezTo>
                    <a:lnTo>
                      <a:pt x="540" y="64091"/>
                    </a:lnTo>
                    <a:cubicBezTo>
                      <a:pt x="549" y="29132"/>
                      <a:pt x="28895" y="785"/>
                      <a:pt x="63862" y="785"/>
                    </a:cubicBezTo>
                    <a:lnTo>
                      <a:pt x="63862" y="785"/>
                    </a:lnTo>
                    <a:cubicBezTo>
                      <a:pt x="98830" y="793"/>
                      <a:pt x="127176" y="29140"/>
                      <a:pt x="127176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BB760489-F63D-7E8C-C9B6-DE1AA486E3FE}"/>
                  </a:ext>
                </a:extLst>
              </p:cNvPr>
              <p:cNvSpPr/>
              <p:nvPr/>
            </p:nvSpPr>
            <p:spPr>
              <a:xfrm rot="10800000" flipV="1">
                <a:off x="7644310" y="6628578"/>
                <a:ext cx="126636" cy="126636"/>
              </a:xfrm>
              <a:custGeom>
                <a:avLst/>
                <a:gdLst>
                  <a:gd name="connsiteX0" fmla="*/ 127259 w 126636"/>
                  <a:gd name="connsiteY0" fmla="*/ 64107 h 126636"/>
                  <a:gd name="connsiteX1" fmla="*/ 108711 w 126636"/>
                  <a:gd name="connsiteY1" fmla="*/ 108881 h 126636"/>
                  <a:gd name="connsiteX2" fmla="*/ 63945 w 126636"/>
                  <a:gd name="connsiteY2" fmla="*/ 127421 h 126636"/>
                  <a:gd name="connsiteX3" fmla="*/ 63928 w 126636"/>
                  <a:gd name="connsiteY3" fmla="*/ 127421 h 126636"/>
                  <a:gd name="connsiteX4" fmla="*/ 19171 w 126636"/>
                  <a:gd name="connsiteY4" fmla="*/ 108881 h 126636"/>
                  <a:gd name="connsiteX5" fmla="*/ 19163 w 126636"/>
                  <a:gd name="connsiteY5" fmla="*/ 108873 h 126636"/>
                  <a:gd name="connsiteX6" fmla="*/ 623 w 126636"/>
                  <a:gd name="connsiteY6" fmla="*/ 64107 h 126636"/>
                  <a:gd name="connsiteX7" fmla="*/ 623 w 126636"/>
                  <a:gd name="connsiteY7" fmla="*/ 64099 h 126636"/>
                  <a:gd name="connsiteX8" fmla="*/ 63945 w 126636"/>
                  <a:gd name="connsiteY8" fmla="*/ 785 h 126636"/>
                  <a:gd name="connsiteX9" fmla="*/ 63945 w 126636"/>
                  <a:gd name="connsiteY9" fmla="*/ 785 h 126636"/>
                  <a:gd name="connsiteX10" fmla="*/ 127259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4107"/>
                    </a:moveTo>
                    <a:cubicBezTo>
                      <a:pt x="127259" y="81075"/>
                      <a:pt x="120484" y="97107"/>
                      <a:pt x="108711" y="108881"/>
                    </a:cubicBezTo>
                    <a:cubicBezTo>
                      <a:pt x="96944" y="120647"/>
                      <a:pt x="80912" y="127421"/>
                      <a:pt x="63945" y="127421"/>
                    </a:cubicBezTo>
                    <a:lnTo>
                      <a:pt x="63928" y="127421"/>
                    </a:lnTo>
                    <a:cubicBezTo>
                      <a:pt x="47146" y="127421"/>
                      <a:pt x="31042" y="120752"/>
                      <a:pt x="19171" y="108881"/>
                    </a:cubicBezTo>
                    <a:lnTo>
                      <a:pt x="19163" y="108873"/>
                    </a:lnTo>
                    <a:cubicBezTo>
                      <a:pt x="7292" y="96994"/>
                      <a:pt x="623" y="80897"/>
                      <a:pt x="623" y="64107"/>
                    </a:cubicBezTo>
                    <a:lnTo>
                      <a:pt x="623" y="64099"/>
                    </a:lnTo>
                    <a:cubicBezTo>
                      <a:pt x="631" y="29132"/>
                      <a:pt x="28977" y="785"/>
                      <a:pt x="63945" y="785"/>
                    </a:cubicBezTo>
                    <a:lnTo>
                      <a:pt x="63945" y="785"/>
                    </a:lnTo>
                    <a:cubicBezTo>
                      <a:pt x="98912" y="793"/>
                      <a:pt x="127259" y="29140"/>
                      <a:pt x="127259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1A0C7CF7-AC15-EF9B-2B3D-17642DDC032C}"/>
                  </a:ext>
                </a:extLst>
              </p:cNvPr>
              <p:cNvSpPr/>
              <p:nvPr/>
            </p:nvSpPr>
            <p:spPr>
              <a:xfrm rot="10800000" flipV="1">
                <a:off x="7927937" y="6628578"/>
                <a:ext cx="126636" cy="126636"/>
              </a:xfrm>
              <a:custGeom>
                <a:avLst/>
                <a:gdLst>
                  <a:gd name="connsiteX0" fmla="*/ 127341 w 126636"/>
                  <a:gd name="connsiteY0" fmla="*/ 64107 h 126636"/>
                  <a:gd name="connsiteX1" fmla="*/ 108793 w 126636"/>
                  <a:gd name="connsiteY1" fmla="*/ 108881 h 126636"/>
                  <a:gd name="connsiteX2" fmla="*/ 64027 w 126636"/>
                  <a:gd name="connsiteY2" fmla="*/ 127421 h 126636"/>
                  <a:gd name="connsiteX3" fmla="*/ 64019 w 126636"/>
                  <a:gd name="connsiteY3" fmla="*/ 127421 h 126636"/>
                  <a:gd name="connsiteX4" fmla="*/ 19253 w 126636"/>
                  <a:gd name="connsiteY4" fmla="*/ 108881 h 126636"/>
                  <a:gd name="connsiteX5" fmla="*/ 19245 w 126636"/>
                  <a:gd name="connsiteY5" fmla="*/ 108873 h 126636"/>
                  <a:gd name="connsiteX6" fmla="*/ 705 w 126636"/>
                  <a:gd name="connsiteY6" fmla="*/ 64107 h 126636"/>
                  <a:gd name="connsiteX7" fmla="*/ 705 w 126636"/>
                  <a:gd name="connsiteY7" fmla="*/ 64099 h 126636"/>
                  <a:gd name="connsiteX8" fmla="*/ 64027 w 126636"/>
                  <a:gd name="connsiteY8" fmla="*/ 785 h 126636"/>
                  <a:gd name="connsiteX9" fmla="*/ 64027 w 126636"/>
                  <a:gd name="connsiteY9" fmla="*/ 785 h 126636"/>
                  <a:gd name="connsiteX10" fmla="*/ 127341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4107"/>
                    </a:moveTo>
                    <a:cubicBezTo>
                      <a:pt x="127341" y="81155"/>
                      <a:pt x="120510" y="97163"/>
                      <a:pt x="108793" y="108881"/>
                    </a:cubicBezTo>
                    <a:cubicBezTo>
                      <a:pt x="97075" y="120599"/>
                      <a:pt x="81076" y="127421"/>
                      <a:pt x="64027" y="127421"/>
                    </a:cubicBezTo>
                    <a:lnTo>
                      <a:pt x="64019" y="127421"/>
                    </a:lnTo>
                    <a:cubicBezTo>
                      <a:pt x="47229" y="127421"/>
                      <a:pt x="31124" y="120752"/>
                      <a:pt x="19253" y="108881"/>
                    </a:cubicBezTo>
                    <a:lnTo>
                      <a:pt x="19245" y="108873"/>
                    </a:lnTo>
                    <a:cubicBezTo>
                      <a:pt x="7374" y="97002"/>
                      <a:pt x="705" y="80897"/>
                      <a:pt x="705" y="64107"/>
                    </a:cubicBezTo>
                    <a:lnTo>
                      <a:pt x="705" y="64099"/>
                    </a:lnTo>
                    <a:cubicBezTo>
                      <a:pt x="713" y="29132"/>
                      <a:pt x="29060" y="785"/>
                      <a:pt x="64027" y="785"/>
                    </a:cubicBezTo>
                    <a:lnTo>
                      <a:pt x="64027" y="785"/>
                    </a:lnTo>
                    <a:cubicBezTo>
                      <a:pt x="98995" y="793"/>
                      <a:pt x="127341" y="29140"/>
                      <a:pt x="127341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6839D06A-1E40-374F-0466-F67E4765A0D6}"/>
                  </a:ext>
                </a:extLst>
              </p:cNvPr>
              <p:cNvSpPr/>
              <p:nvPr/>
            </p:nvSpPr>
            <p:spPr>
              <a:xfrm rot="10800000" flipV="1">
                <a:off x="8211564" y="6628578"/>
                <a:ext cx="126636" cy="126636"/>
              </a:xfrm>
              <a:custGeom>
                <a:avLst/>
                <a:gdLst>
                  <a:gd name="connsiteX0" fmla="*/ 127424 w 126636"/>
                  <a:gd name="connsiteY0" fmla="*/ 64107 h 126636"/>
                  <a:gd name="connsiteX1" fmla="*/ 108876 w 126636"/>
                  <a:gd name="connsiteY1" fmla="*/ 108881 h 126636"/>
                  <a:gd name="connsiteX2" fmla="*/ 64110 w 126636"/>
                  <a:gd name="connsiteY2" fmla="*/ 127421 h 126636"/>
                  <a:gd name="connsiteX3" fmla="*/ 64102 w 126636"/>
                  <a:gd name="connsiteY3" fmla="*/ 127421 h 126636"/>
                  <a:gd name="connsiteX4" fmla="*/ 19336 w 126636"/>
                  <a:gd name="connsiteY4" fmla="*/ 108881 h 126636"/>
                  <a:gd name="connsiteX5" fmla="*/ 19328 w 126636"/>
                  <a:gd name="connsiteY5" fmla="*/ 108873 h 126636"/>
                  <a:gd name="connsiteX6" fmla="*/ 788 w 126636"/>
                  <a:gd name="connsiteY6" fmla="*/ 64107 h 126636"/>
                  <a:gd name="connsiteX7" fmla="*/ 788 w 126636"/>
                  <a:gd name="connsiteY7" fmla="*/ 64099 h 126636"/>
                  <a:gd name="connsiteX8" fmla="*/ 64102 w 126636"/>
                  <a:gd name="connsiteY8" fmla="*/ 785 h 126636"/>
                  <a:gd name="connsiteX9" fmla="*/ 64110 w 126636"/>
                  <a:gd name="connsiteY9" fmla="*/ 785 h 126636"/>
                  <a:gd name="connsiteX10" fmla="*/ 127424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4107"/>
                    </a:moveTo>
                    <a:cubicBezTo>
                      <a:pt x="127424" y="81244"/>
                      <a:pt x="120545" y="97212"/>
                      <a:pt x="108876" y="108881"/>
                    </a:cubicBezTo>
                    <a:cubicBezTo>
                      <a:pt x="97215" y="120542"/>
                      <a:pt x="81247" y="127421"/>
                      <a:pt x="64110" y="127421"/>
                    </a:cubicBezTo>
                    <a:lnTo>
                      <a:pt x="64102" y="127421"/>
                    </a:lnTo>
                    <a:cubicBezTo>
                      <a:pt x="47312" y="127421"/>
                      <a:pt x="31207" y="120752"/>
                      <a:pt x="19336" y="108881"/>
                    </a:cubicBezTo>
                    <a:lnTo>
                      <a:pt x="19328" y="108873"/>
                    </a:lnTo>
                    <a:cubicBezTo>
                      <a:pt x="7457" y="97002"/>
                      <a:pt x="788" y="80897"/>
                      <a:pt x="788" y="64107"/>
                    </a:cubicBezTo>
                    <a:lnTo>
                      <a:pt x="788" y="64099"/>
                    </a:lnTo>
                    <a:cubicBezTo>
                      <a:pt x="788" y="29132"/>
                      <a:pt x="29134" y="785"/>
                      <a:pt x="64102" y="785"/>
                    </a:cubicBezTo>
                    <a:lnTo>
                      <a:pt x="64110" y="785"/>
                    </a:lnTo>
                    <a:cubicBezTo>
                      <a:pt x="99078" y="793"/>
                      <a:pt x="127424" y="29140"/>
                      <a:pt x="127424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09E75657-F2BA-400D-630B-98B0D7F9D70C}"/>
                  </a:ext>
                </a:extLst>
              </p:cNvPr>
              <p:cNvSpPr/>
              <p:nvPr/>
            </p:nvSpPr>
            <p:spPr>
              <a:xfrm rot="10800000" flipV="1">
                <a:off x="8495191" y="6628578"/>
                <a:ext cx="126636" cy="126636"/>
              </a:xfrm>
              <a:custGeom>
                <a:avLst/>
                <a:gdLst>
                  <a:gd name="connsiteX0" fmla="*/ 127506 w 126636"/>
                  <a:gd name="connsiteY0" fmla="*/ 64107 h 126636"/>
                  <a:gd name="connsiteX1" fmla="*/ 108958 w 126636"/>
                  <a:gd name="connsiteY1" fmla="*/ 108881 h 126636"/>
                  <a:gd name="connsiteX2" fmla="*/ 64192 w 126636"/>
                  <a:gd name="connsiteY2" fmla="*/ 127421 h 126636"/>
                  <a:gd name="connsiteX3" fmla="*/ 64184 w 126636"/>
                  <a:gd name="connsiteY3" fmla="*/ 127421 h 126636"/>
                  <a:gd name="connsiteX4" fmla="*/ 19418 w 126636"/>
                  <a:gd name="connsiteY4" fmla="*/ 108881 h 126636"/>
                  <a:gd name="connsiteX5" fmla="*/ 19410 w 126636"/>
                  <a:gd name="connsiteY5" fmla="*/ 108873 h 126636"/>
                  <a:gd name="connsiteX6" fmla="*/ 870 w 126636"/>
                  <a:gd name="connsiteY6" fmla="*/ 64107 h 126636"/>
                  <a:gd name="connsiteX7" fmla="*/ 870 w 126636"/>
                  <a:gd name="connsiteY7" fmla="*/ 64099 h 126636"/>
                  <a:gd name="connsiteX8" fmla="*/ 64184 w 126636"/>
                  <a:gd name="connsiteY8" fmla="*/ 785 h 126636"/>
                  <a:gd name="connsiteX9" fmla="*/ 64192 w 126636"/>
                  <a:gd name="connsiteY9" fmla="*/ 785 h 126636"/>
                  <a:gd name="connsiteX10" fmla="*/ 127506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4107"/>
                    </a:moveTo>
                    <a:cubicBezTo>
                      <a:pt x="127506" y="81333"/>
                      <a:pt x="120571" y="97260"/>
                      <a:pt x="108958" y="108881"/>
                    </a:cubicBezTo>
                    <a:cubicBezTo>
                      <a:pt x="97345" y="120494"/>
                      <a:pt x="81418" y="127421"/>
                      <a:pt x="64192" y="127421"/>
                    </a:cubicBezTo>
                    <a:lnTo>
                      <a:pt x="64184" y="127421"/>
                    </a:lnTo>
                    <a:cubicBezTo>
                      <a:pt x="47394" y="127421"/>
                      <a:pt x="31289" y="120752"/>
                      <a:pt x="19418" y="108881"/>
                    </a:cubicBezTo>
                    <a:lnTo>
                      <a:pt x="19410" y="108873"/>
                    </a:lnTo>
                    <a:cubicBezTo>
                      <a:pt x="7540" y="97002"/>
                      <a:pt x="870" y="80897"/>
                      <a:pt x="870" y="64107"/>
                    </a:cubicBezTo>
                    <a:lnTo>
                      <a:pt x="870" y="64099"/>
                    </a:lnTo>
                    <a:cubicBezTo>
                      <a:pt x="870" y="29132"/>
                      <a:pt x="29217" y="785"/>
                      <a:pt x="64184" y="785"/>
                    </a:cubicBezTo>
                    <a:lnTo>
                      <a:pt x="64192" y="785"/>
                    </a:lnTo>
                    <a:cubicBezTo>
                      <a:pt x="99159" y="793"/>
                      <a:pt x="127506" y="29140"/>
                      <a:pt x="127506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BA92D5BE-7444-5DF3-614A-83AE3640D06E}"/>
                  </a:ext>
                </a:extLst>
              </p:cNvPr>
              <p:cNvSpPr/>
              <p:nvPr/>
            </p:nvSpPr>
            <p:spPr>
              <a:xfrm rot="10800000" flipV="1">
                <a:off x="8778817" y="6628578"/>
                <a:ext cx="126636" cy="126636"/>
              </a:xfrm>
              <a:custGeom>
                <a:avLst/>
                <a:gdLst>
                  <a:gd name="connsiteX0" fmla="*/ 127589 w 126636"/>
                  <a:gd name="connsiteY0" fmla="*/ 64107 h 126636"/>
                  <a:gd name="connsiteX1" fmla="*/ 109040 w 126636"/>
                  <a:gd name="connsiteY1" fmla="*/ 108881 h 126636"/>
                  <a:gd name="connsiteX2" fmla="*/ 64274 w 126636"/>
                  <a:gd name="connsiteY2" fmla="*/ 127421 h 126636"/>
                  <a:gd name="connsiteX3" fmla="*/ 64267 w 126636"/>
                  <a:gd name="connsiteY3" fmla="*/ 127421 h 126636"/>
                  <a:gd name="connsiteX4" fmla="*/ 19501 w 126636"/>
                  <a:gd name="connsiteY4" fmla="*/ 108881 h 126636"/>
                  <a:gd name="connsiteX5" fmla="*/ 19493 w 126636"/>
                  <a:gd name="connsiteY5" fmla="*/ 108873 h 126636"/>
                  <a:gd name="connsiteX6" fmla="*/ 952 w 126636"/>
                  <a:gd name="connsiteY6" fmla="*/ 64107 h 126636"/>
                  <a:gd name="connsiteX7" fmla="*/ 952 w 126636"/>
                  <a:gd name="connsiteY7" fmla="*/ 64099 h 126636"/>
                  <a:gd name="connsiteX8" fmla="*/ 64267 w 126636"/>
                  <a:gd name="connsiteY8" fmla="*/ 785 h 126636"/>
                  <a:gd name="connsiteX9" fmla="*/ 64267 w 126636"/>
                  <a:gd name="connsiteY9" fmla="*/ 785 h 126636"/>
                  <a:gd name="connsiteX10" fmla="*/ 127589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4107"/>
                    </a:moveTo>
                    <a:cubicBezTo>
                      <a:pt x="127589" y="81421"/>
                      <a:pt x="120605" y="97316"/>
                      <a:pt x="109040" y="108881"/>
                    </a:cubicBezTo>
                    <a:cubicBezTo>
                      <a:pt x="97476" y="120437"/>
                      <a:pt x="81581" y="127421"/>
                      <a:pt x="64274" y="127421"/>
                    </a:cubicBezTo>
                    <a:lnTo>
                      <a:pt x="64267" y="127421"/>
                    </a:lnTo>
                    <a:cubicBezTo>
                      <a:pt x="47476" y="127421"/>
                      <a:pt x="31371" y="120752"/>
                      <a:pt x="19501" y="108881"/>
                    </a:cubicBezTo>
                    <a:lnTo>
                      <a:pt x="19493" y="108873"/>
                    </a:lnTo>
                    <a:cubicBezTo>
                      <a:pt x="7621" y="97002"/>
                      <a:pt x="952" y="80897"/>
                      <a:pt x="952" y="64107"/>
                    </a:cubicBezTo>
                    <a:lnTo>
                      <a:pt x="952" y="64099"/>
                    </a:lnTo>
                    <a:cubicBezTo>
                      <a:pt x="952" y="29132"/>
                      <a:pt x="29299" y="785"/>
                      <a:pt x="64267" y="785"/>
                    </a:cubicBezTo>
                    <a:lnTo>
                      <a:pt x="64267" y="785"/>
                    </a:lnTo>
                    <a:cubicBezTo>
                      <a:pt x="99234" y="793"/>
                      <a:pt x="127589" y="29140"/>
                      <a:pt x="127589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6D63DAD8-522A-54A6-910D-D87FFFFC7F82}"/>
                  </a:ext>
                </a:extLst>
              </p:cNvPr>
              <p:cNvSpPr/>
              <p:nvPr/>
            </p:nvSpPr>
            <p:spPr>
              <a:xfrm rot="10800000" flipV="1">
                <a:off x="9062452" y="6628578"/>
                <a:ext cx="126627" cy="126636"/>
              </a:xfrm>
              <a:custGeom>
                <a:avLst/>
                <a:gdLst>
                  <a:gd name="connsiteX0" fmla="*/ 127663 w 126627"/>
                  <a:gd name="connsiteY0" fmla="*/ 64107 h 126636"/>
                  <a:gd name="connsiteX1" fmla="*/ 109123 w 126627"/>
                  <a:gd name="connsiteY1" fmla="*/ 108881 h 126636"/>
                  <a:gd name="connsiteX2" fmla="*/ 64357 w 126627"/>
                  <a:gd name="connsiteY2" fmla="*/ 127421 h 126636"/>
                  <a:gd name="connsiteX3" fmla="*/ 64349 w 126627"/>
                  <a:gd name="connsiteY3" fmla="*/ 127421 h 126636"/>
                  <a:gd name="connsiteX4" fmla="*/ 19583 w 126627"/>
                  <a:gd name="connsiteY4" fmla="*/ 108889 h 126636"/>
                  <a:gd name="connsiteX5" fmla="*/ 19575 w 126627"/>
                  <a:gd name="connsiteY5" fmla="*/ 108881 h 126636"/>
                  <a:gd name="connsiteX6" fmla="*/ 1035 w 126627"/>
                  <a:gd name="connsiteY6" fmla="*/ 64107 h 126636"/>
                  <a:gd name="connsiteX7" fmla="*/ 1035 w 126627"/>
                  <a:gd name="connsiteY7" fmla="*/ 64107 h 126636"/>
                  <a:gd name="connsiteX8" fmla="*/ 64349 w 126627"/>
                  <a:gd name="connsiteY8" fmla="*/ 785 h 126636"/>
                  <a:gd name="connsiteX9" fmla="*/ 64349 w 126627"/>
                  <a:gd name="connsiteY9" fmla="*/ 785 h 126636"/>
                  <a:gd name="connsiteX10" fmla="*/ 127663 w 126627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4107"/>
                    </a:moveTo>
                    <a:cubicBezTo>
                      <a:pt x="127663" y="81502"/>
                      <a:pt x="120631" y="97365"/>
                      <a:pt x="109123" y="108881"/>
                    </a:cubicBezTo>
                    <a:cubicBezTo>
                      <a:pt x="97615" y="120389"/>
                      <a:pt x="81752" y="127421"/>
                      <a:pt x="64357" y="127421"/>
                    </a:cubicBezTo>
                    <a:lnTo>
                      <a:pt x="64349" y="127421"/>
                    </a:lnTo>
                    <a:cubicBezTo>
                      <a:pt x="47559" y="127421"/>
                      <a:pt x="31454" y="120752"/>
                      <a:pt x="19583" y="108889"/>
                    </a:cubicBezTo>
                    <a:lnTo>
                      <a:pt x="19575" y="108881"/>
                    </a:lnTo>
                    <a:cubicBezTo>
                      <a:pt x="7704" y="97002"/>
                      <a:pt x="1035" y="80897"/>
                      <a:pt x="1035" y="64107"/>
                    </a:cubicBezTo>
                    <a:lnTo>
                      <a:pt x="1035" y="64107"/>
                    </a:lnTo>
                    <a:cubicBezTo>
                      <a:pt x="1035" y="29140"/>
                      <a:pt x="29382" y="785"/>
                      <a:pt x="64349" y="785"/>
                    </a:cubicBezTo>
                    <a:lnTo>
                      <a:pt x="64349" y="785"/>
                    </a:lnTo>
                    <a:cubicBezTo>
                      <a:pt x="99316" y="793"/>
                      <a:pt x="127663" y="29140"/>
                      <a:pt x="127663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3102988E-DBC7-0AC0-EA90-76024ED9F650}"/>
                  </a:ext>
                </a:extLst>
              </p:cNvPr>
              <p:cNvSpPr/>
              <p:nvPr/>
            </p:nvSpPr>
            <p:spPr>
              <a:xfrm rot="10800000" flipV="1">
                <a:off x="9346079" y="6628578"/>
                <a:ext cx="126636" cy="126636"/>
              </a:xfrm>
              <a:custGeom>
                <a:avLst/>
                <a:gdLst>
                  <a:gd name="connsiteX0" fmla="*/ 127753 w 126636"/>
                  <a:gd name="connsiteY0" fmla="*/ 64107 h 126636"/>
                  <a:gd name="connsiteX1" fmla="*/ 109213 w 126636"/>
                  <a:gd name="connsiteY1" fmla="*/ 108881 h 126636"/>
                  <a:gd name="connsiteX2" fmla="*/ 64447 w 126636"/>
                  <a:gd name="connsiteY2" fmla="*/ 127421 h 126636"/>
                  <a:gd name="connsiteX3" fmla="*/ 64439 w 126636"/>
                  <a:gd name="connsiteY3" fmla="*/ 127421 h 126636"/>
                  <a:gd name="connsiteX4" fmla="*/ 19674 w 126636"/>
                  <a:gd name="connsiteY4" fmla="*/ 108889 h 126636"/>
                  <a:gd name="connsiteX5" fmla="*/ 19666 w 126636"/>
                  <a:gd name="connsiteY5" fmla="*/ 108881 h 126636"/>
                  <a:gd name="connsiteX6" fmla="*/ 1117 w 126636"/>
                  <a:gd name="connsiteY6" fmla="*/ 64107 h 126636"/>
                  <a:gd name="connsiteX7" fmla="*/ 1117 w 126636"/>
                  <a:gd name="connsiteY7" fmla="*/ 64107 h 126636"/>
                  <a:gd name="connsiteX8" fmla="*/ 64439 w 126636"/>
                  <a:gd name="connsiteY8" fmla="*/ 785 h 126636"/>
                  <a:gd name="connsiteX9" fmla="*/ 64439 w 126636"/>
                  <a:gd name="connsiteY9" fmla="*/ 785 h 126636"/>
                  <a:gd name="connsiteX10" fmla="*/ 127753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4107"/>
                    </a:moveTo>
                    <a:cubicBezTo>
                      <a:pt x="127753" y="81591"/>
                      <a:pt x="120665" y="97421"/>
                      <a:pt x="109213" y="108881"/>
                    </a:cubicBezTo>
                    <a:cubicBezTo>
                      <a:pt x="97754" y="120332"/>
                      <a:pt x="81931" y="127421"/>
                      <a:pt x="64447" y="127421"/>
                    </a:cubicBezTo>
                    <a:lnTo>
                      <a:pt x="64439" y="127421"/>
                    </a:lnTo>
                    <a:cubicBezTo>
                      <a:pt x="47649" y="127421"/>
                      <a:pt x="31544" y="120752"/>
                      <a:pt x="19674" y="108889"/>
                    </a:cubicBezTo>
                    <a:lnTo>
                      <a:pt x="19666" y="108881"/>
                    </a:lnTo>
                    <a:cubicBezTo>
                      <a:pt x="7795" y="97002"/>
                      <a:pt x="1117" y="80897"/>
                      <a:pt x="1117" y="64107"/>
                    </a:cubicBezTo>
                    <a:lnTo>
                      <a:pt x="1117" y="64107"/>
                    </a:lnTo>
                    <a:cubicBezTo>
                      <a:pt x="1117" y="29140"/>
                      <a:pt x="29472" y="785"/>
                      <a:pt x="64439" y="785"/>
                    </a:cubicBezTo>
                    <a:lnTo>
                      <a:pt x="64439" y="785"/>
                    </a:lnTo>
                    <a:cubicBezTo>
                      <a:pt x="99407" y="785"/>
                      <a:pt x="127753" y="29140"/>
                      <a:pt x="127753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33" name="任意多边形: 形状 432">
            <a:extLst>
              <a:ext uri="{FF2B5EF4-FFF2-40B4-BE49-F238E27FC236}">
                <a16:creationId xmlns:a16="http://schemas.microsoft.com/office/drawing/2014/main" id="{C5F891D0-9123-3402-8389-0201851849F6}"/>
              </a:ext>
            </a:extLst>
          </p:cNvPr>
          <p:cNvSpPr/>
          <p:nvPr/>
        </p:nvSpPr>
        <p:spPr>
          <a:xfrm>
            <a:off x="8988776" y="580455"/>
            <a:ext cx="347965" cy="347969"/>
          </a:xfrm>
          <a:custGeom>
            <a:avLst/>
            <a:gdLst>
              <a:gd name="connsiteX0" fmla="*/ 174143 w 347965"/>
              <a:gd name="connsiteY0" fmla="*/ -33 h 347969"/>
              <a:gd name="connsiteX1" fmla="*/ 157 w 347965"/>
              <a:gd name="connsiteY1" fmla="*/ 173949 h 347969"/>
              <a:gd name="connsiteX2" fmla="*/ 157 w 347965"/>
              <a:gd name="connsiteY2" fmla="*/ 173952 h 347969"/>
              <a:gd name="connsiteX3" fmla="*/ 174140 w 347965"/>
              <a:gd name="connsiteY3" fmla="*/ 347937 h 347969"/>
              <a:gd name="connsiteX4" fmla="*/ 174143 w 347965"/>
              <a:gd name="connsiteY4" fmla="*/ 347937 h 347969"/>
              <a:gd name="connsiteX5" fmla="*/ 348123 w 347965"/>
              <a:gd name="connsiteY5" fmla="*/ 173952 h 347969"/>
              <a:gd name="connsiteX6" fmla="*/ 174143 w 347965"/>
              <a:gd name="connsiteY6" fmla="*/ -33 h 347969"/>
              <a:gd name="connsiteX7" fmla="*/ 173825 w 347965"/>
              <a:gd name="connsiteY7" fmla="*/ 32917 h 347969"/>
              <a:gd name="connsiteX8" fmla="*/ 173921 w 347965"/>
              <a:gd name="connsiteY8" fmla="*/ 32917 h 347969"/>
              <a:gd name="connsiteX9" fmla="*/ 174161 w 347965"/>
              <a:gd name="connsiteY9" fmla="*/ 32917 h 347969"/>
              <a:gd name="connsiteX10" fmla="*/ 315196 w 347965"/>
              <a:gd name="connsiteY10" fmla="*/ 173950 h 347969"/>
              <a:gd name="connsiteX11" fmla="*/ 315196 w 347965"/>
              <a:gd name="connsiteY11" fmla="*/ 173952 h 347969"/>
              <a:gd name="connsiteX12" fmla="*/ 174163 w 347965"/>
              <a:gd name="connsiteY12" fmla="*/ 314986 h 347969"/>
              <a:gd name="connsiteX13" fmla="*/ 174161 w 347965"/>
              <a:gd name="connsiteY13" fmla="*/ 314986 h 347969"/>
              <a:gd name="connsiteX14" fmla="*/ 33126 w 347965"/>
              <a:gd name="connsiteY14" fmla="*/ 173953 h 347969"/>
              <a:gd name="connsiteX15" fmla="*/ 33126 w 347965"/>
              <a:gd name="connsiteY15" fmla="*/ 173952 h 347969"/>
              <a:gd name="connsiteX16" fmla="*/ 173848 w 347965"/>
              <a:gd name="connsiteY16" fmla="*/ 32917 h 347969"/>
              <a:gd name="connsiteX17" fmla="*/ 174082 w 347965"/>
              <a:gd name="connsiteY17" fmla="*/ 70809 h 347969"/>
              <a:gd name="connsiteX18" fmla="*/ 70989 w 347965"/>
              <a:gd name="connsiteY18" fmla="*/ 173952 h 347969"/>
              <a:gd name="connsiteX19" fmla="*/ 174129 w 347965"/>
              <a:gd name="connsiteY19" fmla="*/ 277095 h 347969"/>
              <a:gd name="connsiteX20" fmla="*/ 174132 w 347965"/>
              <a:gd name="connsiteY20" fmla="*/ 277095 h 347969"/>
              <a:gd name="connsiteX21" fmla="*/ 277269 w 347965"/>
              <a:gd name="connsiteY21" fmla="*/ 173952 h 347969"/>
              <a:gd name="connsiteX22" fmla="*/ 174132 w 347965"/>
              <a:gd name="connsiteY22" fmla="*/ 70809 h 347969"/>
              <a:gd name="connsiteX23" fmla="*/ 174036 w 347965"/>
              <a:gd name="connsiteY23" fmla="*/ 70809 h 34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47965" h="347969">
                <a:moveTo>
                  <a:pt x="174143" y="-33"/>
                </a:moveTo>
                <a:cubicBezTo>
                  <a:pt x="78054" y="-34"/>
                  <a:pt x="158" y="77860"/>
                  <a:pt x="157" y="173949"/>
                </a:cubicBezTo>
                <a:cubicBezTo>
                  <a:pt x="157" y="173950"/>
                  <a:pt x="157" y="173951"/>
                  <a:pt x="157" y="173952"/>
                </a:cubicBezTo>
                <a:cubicBezTo>
                  <a:pt x="156" y="270041"/>
                  <a:pt x="78051" y="347936"/>
                  <a:pt x="174140" y="347937"/>
                </a:cubicBezTo>
                <a:cubicBezTo>
                  <a:pt x="174140" y="347937"/>
                  <a:pt x="174142" y="347937"/>
                  <a:pt x="174143" y="347937"/>
                </a:cubicBezTo>
                <a:cubicBezTo>
                  <a:pt x="270230" y="347935"/>
                  <a:pt x="348123" y="270040"/>
                  <a:pt x="348123" y="173952"/>
                </a:cubicBezTo>
                <a:cubicBezTo>
                  <a:pt x="348123" y="77864"/>
                  <a:pt x="270230" y="-31"/>
                  <a:pt x="174143" y="-33"/>
                </a:cubicBezTo>
                <a:close/>
                <a:moveTo>
                  <a:pt x="173825" y="32917"/>
                </a:moveTo>
                <a:cubicBezTo>
                  <a:pt x="173857" y="32917"/>
                  <a:pt x="173888" y="32917"/>
                  <a:pt x="173921" y="32917"/>
                </a:cubicBezTo>
                <a:cubicBezTo>
                  <a:pt x="174000" y="32917"/>
                  <a:pt x="174080" y="32917"/>
                  <a:pt x="174161" y="32917"/>
                </a:cubicBezTo>
                <a:cubicBezTo>
                  <a:pt x="252052" y="32917"/>
                  <a:pt x="315195" y="96059"/>
                  <a:pt x="315196" y="173950"/>
                </a:cubicBezTo>
                <a:cubicBezTo>
                  <a:pt x="315196" y="173951"/>
                  <a:pt x="315196" y="173951"/>
                  <a:pt x="315196" y="173952"/>
                </a:cubicBezTo>
                <a:cubicBezTo>
                  <a:pt x="315197" y="251843"/>
                  <a:pt x="252054" y="314986"/>
                  <a:pt x="174163" y="314986"/>
                </a:cubicBezTo>
                <a:cubicBezTo>
                  <a:pt x="174162" y="314986"/>
                  <a:pt x="174162" y="314986"/>
                  <a:pt x="174161" y="314986"/>
                </a:cubicBezTo>
                <a:cubicBezTo>
                  <a:pt x="96270" y="314987"/>
                  <a:pt x="33127" y="251844"/>
                  <a:pt x="33126" y="173953"/>
                </a:cubicBezTo>
                <a:cubicBezTo>
                  <a:pt x="33126" y="173953"/>
                  <a:pt x="33126" y="173952"/>
                  <a:pt x="33126" y="173952"/>
                </a:cubicBezTo>
                <a:cubicBezTo>
                  <a:pt x="33126" y="96183"/>
                  <a:pt x="96079" y="33089"/>
                  <a:pt x="173848" y="32917"/>
                </a:cubicBezTo>
                <a:close/>
                <a:moveTo>
                  <a:pt x="174082" y="70809"/>
                </a:moveTo>
                <a:cubicBezTo>
                  <a:pt x="117137" y="70836"/>
                  <a:pt x="70988" y="117007"/>
                  <a:pt x="70989" y="173952"/>
                </a:cubicBezTo>
                <a:cubicBezTo>
                  <a:pt x="70988" y="230915"/>
                  <a:pt x="117166" y="277094"/>
                  <a:pt x="174129" y="277095"/>
                </a:cubicBezTo>
                <a:cubicBezTo>
                  <a:pt x="174130" y="277095"/>
                  <a:pt x="174131" y="277095"/>
                  <a:pt x="174132" y="277095"/>
                </a:cubicBezTo>
                <a:cubicBezTo>
                  <a:pt x="231094" y="277092"/>
                  <a:pt x="277270" y="230914"/>
                  <a:pt x="277269" y="173952"/>
                </a:cubicBezTo>
                <a:cubicBezTo>
                  <a:pt x="277270" y="116989"/>
                  <a:pt x="231094" y="70811"/>
                  <a:pt x="174132" y="70809"/>
                </a:cubicBezTo>
                <a:cubicBezTo>
                  <a:pt x="174099" y="70809"/>
                  <a:pt x="174068" y="70809"/>
                  <a:pt x="174036" y="70809"/>
                </a:cubicBezTo>
                <a:close/>
              </a:path>
            </a:pathLst>
          </a:custGeom>
          <a:solidFill>
            <a:srgbClr val="FFCC00"/>
          </a:solidFill>
          <a:ln w="8543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4" name="任意多边形: 形状 433">
            <a:extLst>
              <a:ext uri="{FF2B5EF4-FFF2-40B4-BE49-F238E27FC236}">
                <a16:creationId xmlns:a16="http://schemas.microsoft.com/office/drawing/2014/main" id="{7D48FF69-C779-656C-CA81-EE9E02CE5A37}"/>
              </a:ext>
            </a:extLst>
          </p:cNvPr>
          <p:cNvSpPr/>
          <p:nvPr/>
        </p:nvSpPr>
        <p:spPr>
          <a:xfrm>
            <a:off x="11458165" y="363682"/>
            <a:ext cx="453786" cy="453774"/>
          </a:xfrm>
          <a:custGeom>
            <a:avLst/>
            <a:gdLst>
              <a:gd name="connsiteX0" fmla="*/ 287821 w 453786"/>
              <a:gd name="connsiteY0" fmla="*/ -29 h 453774"/>
              <a:gd name="connsiteX1" fmla="*/ 287821 w 453786"/>
              <a:gd name="connsiteY1" fmla="*/ 56 h 453774"/>
              <a:gd name="connsiteX2" fmla="*/ 287821 w 453786"/>
              <a:gd name="connsiteY2" fmla="*/ -29 h 453774"/>
              <a:gd name="connsiteX3" fmla="*/ 287821 w 453786"/>
              <a:gd name="connsiteY3" fmla="*/ 56 h 453774"/>
              <a:gd name="connsiteX4" fmla="*/ 61024 w 453786"/>
              <a:gd name="connsiteY4" fmla="*/ 60827 h 453774"/>
              <a:gd name="connsiteX5" fmla="*/ 253 w 453786"/>
              <a:gd name="connsiteY5" fmla="*/ 287623 h 453774"/>
              <a:gd name="connsiteX6" fmla="*/ 166282 w 453786"/>
              <a:gd name="connsiteY6" fmla="*/ 453650 h 453774"/>
              <a:gd name="connsiteX7" fmla="*/ 393077 w 453786"/>
              <a:gd name="connsiteY7" fmla="*/ 392879 h 453774"/>
              <a:gd name="connsiteX8" fmla="*/ 453848 w 453786"/>
              <a:gd name="connsiteY8" fmla="*/ 166083 h 453774"/>
              <a:gd name="connsiteX9" fmla="*/ 287821 w 453786"/>
              <a:gd name="connsiteY9" fmla="*/ 56 h 453774"/>
              <a:gd name="connsiteX10" fmla="*/ 453848 w 453786"/>
              <a:gd name="connsiteY10" fmla="*/ 166083 h 453774"/>
              <a:gd name="connsiteX11" fmla="*/ 453944 w 453786"/>
              <a:gd name="connsiteY11" fmla="*/ 166065 h 453774"/>
              <a:gd name="connsiteX12" fmla="*/ 453848 w 453786"/>
              <a:gd name="connsiteY12" fmla="*/ 166083 h 453774"/>
              <a:gd name="connsiteX13" fmla="*/ 393077 w 453786"/>
              <a:gd name="connsiteY13" fmla="*/ 392879 h 453774"/>
              <a:gd name="connsiteX14" fmla="*/ 393173 w 453786"/>
              <a:gd name="connsiteY14" fmla="*/ 392939 h 453774"/>
              <a:gd name="connsiteX15" fmla="*/ 393077 w 453786"/>
              <a:gd name="connsiteY15" fmla="*/ 392879 h 453774"/>
              <a:gd name="connsiteX16" fmla="*/ 166282 w 453786"/>
              <a:gd name="connsiteY16" fmla="*/ 453650 h 453774"/>
              <a:gd name="connsiteX17" fmla="*/ 166282 w 453786"/>
              <a:gd name="connsiteY17" fmla="*/ 453737 h 453774"/>
              <a:gd name="connsiteX18" fmla="*/ 166282 w 453786"/>
              <a:gd name="connsiteY18" fmla="*/ 453650 h 453774"/>
              <a:gd name="connsiteX19" fmla="*/ 253 w 453786"/>
              <a:gd name="connsiteY19" fmla="*/ 287623 h 453774"/>
              <a:gd name="connsiteX20" fmla="*/ 157 w 453786"/>
              <a:gd name="connsiteY20" fmla="*/ 287641 h 453774"/>
              <a:gd name="connsiteX21" fmla="*/ 253 w 453786"/>
              <a:gd name="connsiteY21" fmla="*/ 287623 h 453774"/>
              <a:gd name="connsiteX22" fmla="*/ 61024 w 453786"/>
              <a:gd name="connsiteY22" fmla="*/ 60827 h 453774"/>
              <a:gd name="connsiteX23" fmla="*/ 60928 w 453786"/>
              <a:gd name="connsiteY23" fmla="*/ 60763 h 453774"/>
              <a:gd name="connsiteX24" fmla="*/ 61024 w 453786"/>
              <a:gd name="connsiteY24" fmla="*/ 60827 h 453774"/>
              <a:gd name="connsiteX25" fmla="*/ 280146 w 453786"/>
              <a:gd name="connsiteY25" fmla="*/ 28699 h 453774"/>
              <a:gd name="connsiteX26" fmla="*/ 280146 w 453786"/>
              <a:gd name="connsiteY26" fmla="*/ 28774 h 453774"/>
              <a:gd name="connsiteX27" fmla="*/ 425151 w 453786"/>
              <a:gd name="connsiteY27" fmla="*/ 173777 h 453774"/>
              <a:gd name="connsiteX28" fmla="*/ 425247 w 453786"/>
              <a:gd name="connsiteY28" fmla="*/ 173759 h 453774"/>
              <a:gd name="connsiteX29" fmla="*/ 425151 w 453786"/>
              <a:gd name="connsiteY29" fmla="*/ 173777 h 453774"/>
              <a:gd name="connsiteX30" fmla="*/ 425149 w 453786"/>
              <a:gd name="connsiteY30" fmla="*/ 173775 h 453774"/>
              <a:gd name="connsiteX31" fmla="*/ 372075 w 453786"/>
              <a:gd name="connsiteY31" fmla="*/ 371856 h 453774"/>
              <a:gd name="connsiteX32" fmla="*/ 372171 w 453786"/>
              <a:gd name="connsiteY32" fmla="*/ 371916 h 453774"/>
              <a:gd name="connsiteX33" fmla="*/ 372075 w 453786"/>
              <a:gd name="connsiteY33" fmla="*/ 371856 h 453774"/>
              <a:gd name="connsiteX34" fmla="*/ 173995 w 453786"/>
              <a:gd name="connsiteY34" fmla="*/ 424932 h 453774"/>
              <a:gd name="connsiteX35" fmla="*/ 173995 w 453786"/>
              <a:gd name="connsiteY35" fmla="*/ 425009 h 453774"/>
              <a:gd name="connsiteX36" fmla="*/ 173995 w 453786"/>
              <a:gd name="connsiteY36" fmla="*/ 424932 h 453774"/>
              <a:gd name="connsiteX37" fmla="*/ 28990 w 453786"/>
              <a:gd name="connsiteY37" fmla="*/ 279927 h 453774"/>
              <a:gd name="connsiteX38" fmla="*/ 28894 w 453786"/>
              <a:gd name="connsiteY38" fmla="*/ 279945 h 453774"/>
              <a:gd name="connsiteX39" fmla="*/ 28990 w 453786"/>
              <a:gd name="connsiteY39" fmla="*/ 279927 h 453774"/>
              <a:gd name="connsiteX40" fmla="*/ 82066 w 453786"/>
              <a:gd name="connsiteY40" fmla="*/ 81848 h 453774"/>
              <a:gd name="connsiteX41" fmla="*/ 81970 w 453786"/>
              <a:gd name="connsiteY41" fmla="*/ 81794 h 453774"/>
              <a:gd name="connsiteX42" fmla="*/ 82066 w 453786"/>
              <a:gd name="connsiteY42" fmla="*/ 81848 h 453774"/>
              <a:gd name="connsiteX43" fmla="*/ 280143 w 453786"/>
              <a:gd name="connsiteY43" fmla="*/ 28772 h 453774"/>
              <a:gd name="connsiteX44" fmla="*/ 280143 w 453786"/>
              <a:gd name="connsiteY44" fmla="*/ 28697 h 453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53786" h="453774">
                <a:moveTo>
                  <a:pt x="287821" y="-29"/>
                </a:moveTo>
                <a:cubicBezTo>
                  <a:pt x="287821" y="-45"/>
                  <a:pt x="287725" y="-14"/>
                  <a:pt x="287821" y="56"/>
                </a:cubicBezTo>
                <a:cubicBezTo>
                  <a:pt x="287917" y="15"/>
                  <a:pt x="287917" y="-16"/>
                  <a:pt x="287821" y="-29"/>
                </a:cubicBezTo>
                <a:close/>
                <a:moveTo>
                  <a:pt x="287821" y="56"/>
                </a:moveTo>
                <a:cubicBezTo>
                  <a:pt x="283878" y="2710"/>
                  <a:pt x="65765" y="61154"/>
                  <a:pt x="61024" y="60827"/>
                </a:cubicBezTo>
                <a:cubicBezTo>
                  <a:pt x="61341" y="65599"/>
                  <a:pt x="2906" y="283680"/>
                  <a:pt x="253" y="287623"/>
                </a:cubicBezTo>
                <a:cubicBezTo>
                  <a:pt x="4523" y="289711"/>
                  <a:pt x="164194" y="449380"/>
                  <a:pt x="166282" y="453650"/>
                </a:cubicBezTo>
                <a:cubicBezTo>
                  <a:pt x="170251" y="450989"/>
                  <a:pt x="388335" y="392553"/>
                  <a:pt x="393077" y="392879"/>
                </a:cubicBezTo>
                <a:cubicBezTo>
                  <a:pt x="392759" y="388108"/>
                  <a:pt x="451186" y="170054"/>
                  <a:pt x="453848" y="166083"/>
                </a:cubicBezTo>
                <a:cubicBezTo>
                  <a:pt x="449579" y="163996"/>
                  <a:pt x="289940" y="4357"/>
                  <a:pt x="287821" y="56"/>
                </a:cubicBezTo>
                <a:close/>
                <a:moveTo>
                  <a:pt x="453848" y="166083"/>
                </a:moveTo>
                <a:cubicBezTo>
                  <a:pt x="453944" y="166119"/>
                  <a:pt x="453944" y="166113"/>
                  <a:pt x="453944" y="166065"/>
                </a:cubicBezTo>
                <a:cubicBezTo>
                  <a:pt x="453944" y="166017"/>
                  <a:pt x="453944" y="166029"/>
                  <a:pt x="453848" y="166083"/>
                </a:cubicBezTo>
                <a:close/>
                <a:moveTo>
                  <a:pt x="393077" y="392879"/>
                </a:moveTo>
                <a:cubicBezTo>
                  <a:pt x="393082" y="392956"/>
                  <a:pt x="393077" y="392978"/>
                  <a:pt x="393173" y="392939"/>
                </a:cubicBezTo>
                <a:cubicBezTo>
                  <a:pt x="393173" y="392903"/>
                  <a:pt x="393173" y="392879"/>
                  <a:pt x="393077" y="392879"/>
                </a:cubicBezTo>
                <a:close/>
                <a:moveTo>
                  <a:pt x="166282" y="453650"/>
                </a:moveTo>
                <a:cubicBezTo>
                  <a:pt x="166185" y="453686"/>
                  <a:pt x="166185" y="453717"/>
                  <a:pt x="166282" y="453737"/>
                </a:cubicBezTo>
                <a:cubicBezTo>
                  <a:pt x="166378" y="453755"/>
                  <a:pt x="166378" y="453719"/>
                  <a:pt x="166282" y="453650"/>
                </a:cubicBezTo>
                <a:close/>
                <a:moveTo>
                  <a:pt x="253" y="287623"/>
                </a:moveTo>
                <a:cubicBezTo>
                  <a:pt x="157" y="287593"/>
                  <a:pt x="157" y="287593"/>
                  <a:pt x="157" y="287641"/>
                </a:cubicBezTo>
                <a:cubicBezTo>
                  <a:pt x="157" y="287689"/>
                  <a:pt x="157" y="287677"/>
                  <a:pt x="253" y="287623"/>
                </a:cubicBezTo>
                <a:close/>
                <a:moveTo>
                  <a:pt x="61024" y="60827"/>
                </a:moveTo>
                <a:cubicBezTo>
                  <a:pt x="61018" y="60750"/>
                  <a:pt x="61024" y="60726"/>
                  <a:pt x="60928" y="60763"/>
                </a:cubicBezTo>
                <a:cubicBezTo>
                  <a:pt x="60928" y="60799"/>
                  <a:pt x="60928" y="60823"/>
                  <a:pt x="61024" y="60827"/>
                </a:cubicBezTo>
                <a:close/>
                <a:moveTo>
                  <a:pt x="280146" y="28699"/>
                </a:moveTo>
                <a:cubicBezTo>
                  <a:pt x="280146" y="28710"/>
                  <a:pt x="280146" y="28735"/>
                  <a:pt x="280146" y="28774"/>
                </a:cubicBezTo>
                <a:cubicBezTo>
                  <a:pt x="281968" y="32502"/>
                  <a:pt x="421391" y="171922"/>
                  <a:pt x="425151" y="173777"/>
                </a:cubicBezTo>
                <a:cubicBezTo>
                  <a:pt x="425151" y="173717"/>
                  <a:pt x="425247" y="173717"/>
                  <a:pt x="425247" y="173759"/>
                </a:cubicBezTo>
                <a:cubicBezTo>
                  <a:pt x="425247" y="173795"/>
                  <a:pt x="425247" y="173807"/>
                  <a:pt x="425151" y="173777"/>
                </a:cubicBezTo>
                <a:cubicBezTo>
                  <a:pt x="425151" y="173777"/>
                  <a:pt x="425149" y="173775"/>
                  <a:pt x="425149" y="173775"/>
                </a:cubicBezTo>
                <a:cubicBezTo>
                  <a:pt x="422831" y="177219"/>
                  <a:pt x="371789" y="367715"/>
                  <a:pt x="372075" y="371856"/>
                </a:cubicBezTo>
                <a:cubicBezTo>
                  <a:pt x="372171" y="371860"/>
                  <a:pt x="372171" y="371874"/>
                  <a:pt x="372171" y="371916"/>
                </a:cubicBezTo>
                <a:cubicBezTo>
                  <a:pt x="372171" y="371946"/>
                  <a:pt x="372075" y="371934"/>
                  <a:pt x="372075" y="371856"/>
                </a:cubicBezTo>
                <a:cubicBezTo>
                  <a:pt x="367933" y="371571"/>
                  <a:pt x="177466" y="422607"/>
                  <a:pt x="173995" y="424932"/>
                </a:cubicBezTo>
                <a:cubicBezTo>
                  <a:pt x="173995" y="424992"/>
                  <a:pt x="173995" y="425018"/>
                  <a:pt x="173995" y="425009"/>
                </a:cubicBezTo>
                <a:cubicBezTo>
                  <a:pt x="173995" y="424997"/>
                  <a:pt x="173995" y="424973"/>
                  <a:pt x="173995" y="424932"/>
                </a:cubicBezTo>
                <a:cubicBezTo>
                  <a:pt x="172172" y="421203"/>
                  <a:pt x="32720" y="281750"/>
                  <a:pt x="28990" y="279927"/>
                </a:cubicBezTo>
                <a:cubicBezTo>
                  <a:pt x="28990" y="279987"/>
                  <a:pt x="28894" y="279994"/>
                  <a:pt x="28894" y="279945"/>
                </a:cubicBezTo>
                <a:cubicBezTo>
                  <a:pt x="28894" y="279909"/>
                  <a:pt x="28894" y="279897"/>
                  <a:pt x="28990" y="279927"/>
                </a:cubicBezTo>
                <a:cubicBezTo>
                  <a:pt x="31309" y="276483"/>
                  <a:pt x="82343" y="86019"/>
                  <a:pt x="82066" y="81848"/>
                </a:cubicBezTo>
                <a:cubicBezTo>
                  <a:pt x="81970" y="81843"/>
                  <a:pt x="81970" y="81824"/>
                  <a:pt x="81970" y="81794"/>
                </a:cubicBezTo>
                <a:cubicBezTo>
                  <a:pt x="81970" y="81764"/>
                  <a:pt x="81970" y="81782"/>
                  <a:pt x="82066" y="81848"/>
                </a:cubicBezTo>
                <a:cubicBezTo>
                  <a:pt x="86238" y="82125"/>
                  <a:pt x="276673" y="31097"/>
                  <a:pt x="280143" y="28772"/>
                </a:cubicBezTo>
                <a:cubicBezTo>
                  <a:pt x="280143" y="28711"/>
                  <a:pt x="280143" y="28685"/>
                  <a:pt x="280143" y="28697"/>
                </a:cubicBezTo>
                <a:close/>
              </a:path>
            </a:pathLst>
          </a:custGeom>
          <a:solidFill>
            <a:srgbClr val="FFCC00"/>
          </a:solidFill>
          <a:ln w="15838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8A68F69-8B46-6CED-80E1-6DADFDA75C9C}"/>
              </a:ext>
            </a:extLst>
          </p:cNvPr>
          <p:cNvGrpSpPr/>
          <p:nvPr/>
        </p:nvGrpSpPr>
        <p:grpSpPr>
          <a:xfrm>
            <a:off x="10095090" y="537325"/>
            <a:ext cx="1287596" cy="1126316"/>
            <a:chOff x="10306458" y="877929"/>
            <a:chExt cx="1287596" cy="1126316"/>
          </a:xfrm>
        </p:grpSpPr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D06BE72C-74A9-BA2D-A802-88A51200F63C}"/>
                </a:ext>
              </a:extLst>
            </p:cNvPr>
            <p:cNvSpPr/>
            <p:nvPr/>
          </p:nvSpPr>
          <p:spPr>
            <a:xfrm>
              <a:off x="10522169" y="904674"/>
              <a:ext cx="1071885" cy="1071884"/>
            </a:xfrm>
            <a:custGeom>
              <a:avLst/>
              <a:gdLst>
                <a:gd name="connsiteX0" fmla="*/ 1072042 w 1071885"/>
                <a:gd name="connsiteY0" fmla="*/ 535909 h 1071884"/>
                <a:gd name="connsiteX1" fmla="*/ 536100 w 1071885"/>
                <a:gd name="connsiteY1" fmla="*/ 1071852 h 1071884"/>
                <a:gd name="connsiteX2" fmla="*/ 157 w 1071885"/>
                <a:gd name="connsiteY2" fmla="*/ 535909 h 1071884"/>
                <a:gd name="connsiteX3" fmla="*/ 536100 w 1071885"/>
                <a:gd name="connsiteY3" fmla="*/ -33 h 1071884"/>
                <a:gd name="connsiteX4" fmla="*/ 1072043 w 1071885"/>
                <a:gd name="connsiteY4" fmla="*/ 535909 h 107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1885" h="1071884">
                  <a:moveTo>
                    <a:pt x="1072042" y="535909"/>
                  </a:moveTo>
                  <a:cubicBezTo>
                    <a:pt x="1072042" y="831902"/>
                    <a:pt x="832092" y="1071852"/>
                    <a:pt x="536100" y="1071852"/>
                  </a:cubicBezTo>
                  <a:cubicBezTo>
                    <a:pt x="240107" y="1071852"/>
                    <a:pt x="157" y="831902"/>
                    <a:pt x="157" y="535909"/>
                  </a:cubicBezTo>
                  <a:cubicBezTo>
                    <a:pt x="157" y="239917"/>
                    <a:pt x="240107" y="-33"/>
                    <a:pt x="536100" y="-33"/>
                  </a:cubicBezTo>
                  <a:cubicBezTo>
                    <a:pt x="832092" y="-33"/>
                    <a:pt x="1072042" y="239916"/>
                    <a:pt x="1072043" y="535909"/>
                  </a:cubicBezTo>
                </a:path>
              </a:pathLst>
            </a:custGeom>
            <a:noFill/>
            <a:ln w="63500" cap="rnd">
              <a:solidFill>
                <a:srgbClr val="FF6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EEF937F9-4F8E-5431-42F1-F1D781D45DC6}"/>
                </a:ext>
              </a:extLst>
            </p:cNvPr>
            <p:cNvSpPr/>
            <p:nvPr/>
          </p:nvSpPr>
          <p:spPr>
            <a:xfrm>
              <a:off x="10306458" y="877929"/>
              <a:ext cx="1124854" cy="1126316"/>
            </a:xfrm>
            <a:custGeom>
              <a:avLst/>
              <a:gdLst>
                <a:gd name="connsiteX0" fmla="*/ 844120 w 1124854"/>
                <a:gd name="connsiteY0" fmla="*/ 74787 h 1126316"/>
                <a:gd name="connsiteX1" fmla="*/ 839269 w 1124854"/>
                <a:gd name="connsiteY1" fmla="*/ 72034 h 1126316"/>
                <a:gd name="connsiteX2" fmla="*/ 275863 w 1124854"/>
                <a:gd name="connsiteY2" fmla="*/ 1047882 h 1126316"/>
                <a:gd name="connsiteX3" fmla="*/ 281783 w 1124854"/>
                <a:gd name="connsiteY3" fmla="*/ 1051348 h 1126316"/>
                <a:gd name="connsiteX4" fmla="*/ 302250 w 1124854"/>
                <a:gd name="connsiteY4" fmla="*/ 1062604 h 1126316"/>
                <a:gd name="connsiteX5" fmla="*/ 865211 w 1124854"/>
                <a:gd name="connsiteY5" fmla="*/ 87526 h 1126316"/>
                <a:gd name="connsiteX6" fmla="*/ 845230 w 1124854"/>
                <a:gd name="connsiteY6" fmla="*/ 75428 h 1126316"/>
                <a:gd name="connsiteX7" fmla="*/ 844120 w 1124854"/>
                <a:gd name="connsiteY7" fmla="*/ 74787 h 1126316"/>
                <a:gd name="connsiteX8" fmla="*/ 773142 w 1124854"/>
                <a:gd name="connsiteY8" fmla="*/ 40394 h 1126316"/>
                <a:gd name="connsiteX9" fmla="*/ 744389 w 1124854"/>
                <a:gd name="connsiteY9" fmla="*/ 29767 h 1126316"/>
                <a:gd name="connsiteX10" fmla="*/ 191816 w 1124854"/>
                <a:gd name="connsiteY10" fmla="*/ 986854 h 1126316"/>
                <a:gd name="connsiteX11" fmla="*/ 215396 w 1124854"/>
                <a:gd name="connsiteY11" fmla="*/ 1006438 h 1126316"/>
                <a:gd name="connsiteX12" fmla="*/ 924594 w 1124854"/>
                <a:gd name="connsiteY12" fmla="*/ 130850 h 1126316"/>
                <a:gd name="connsiteX13" fmla="*/ 369460 w 1124854"/>
                <a:gd name="connsiteY13" fmla="*/ 1092370 h 1126316"/>
                <a:gd name="connsiteX14" fmla="*/ 398678 w 1124854"/>
                <a:gd name="connsiteY14" fmla="*/ 1102188 h 1126316"/>
                <a:gd name="connsiteX15" fmla="*/ 947705 w 1124854"/>
                <a:gd name="connsiteY15" fmla="*/ 151246 h 1126316"/>
                <a:gd name="connsiteX16" fmla="*/ 924593 w 1124854"/>
                <a:gd name="connsiteY16" fmla="*/ 130850 h 1126316"/>
                <a:gd name="connsiteX17" fmla="*/ 671217 w 1124854"/>
                <a:gd name="connsiteY17" fmla="*/ 10331 h 1126316"/>
                <a:gd name="connsiteX18" fmla="*/ 639366 w 1124854"/>
                <a:gd name="connsiteY18" fmla="*/ 5072 h 1126316"/>
                <a:gd name="connsiteX19" fmla="*/ 117919 w 1124854"/>
                <a:gd name="connsiteY19" fmla="*/ 908245 h 1126316"/>
                <a:gd name="connsiteX20" fmla="*/ 138401 w 1124854"/>
                <a:gd name="connsiteY20" fmla="*/ 933196 h 1126316"/>
                <a:gd name="connsiteX21" fmla="*/ 999919 w 1124854"/>
                <a:gd name="connsiteY21" fmla="*/ 206993 h 1126316"/>
                <a:gd name="connsiteX22" fmla="*/ 473064 w 1124854"/>
                <a:gd name="connsiteY22" fmla="*/ 1119532 h 1126316"/>
                <a:gd name="connsiteX23" fmla="*/ 505459 w 1124854"/>
                <a:gd name="connsiteY23" fmla="*/ 1123841 h 1126316"/>
                <a:gd name="connsiteX24" fmla="*/ 1019847 w 1124854"/>
                <a:gd name="connsiteY24" fmla="*/ 232897 h 1126316"/>
                <a:gd name="connsiteX25" fmla="*/ 999919 w 1124854"/>
                <a:gd name="connsiteY25" fmla="*/ 206993 h 1126316"/>
                <a:gd name="connsiteX26" fmla="*/ 557919 w 1124854"/>
                <a:gd name="connsiteY26" fmla="*/ -33 h 1126316"/>
                <a:gd name="connsiteX27" fmla="*/ 522171 w 1124854"/>
                <a:gd name="connsiteY27" fmla="*/ 1456 h 1126316"/>
                <a:gd name="connsiteX28" fmla="*/ 56192 w 1124854"/>
                <a:gd name="connsiteY28" fmla="*/ 808556 h 1126316"/>
                <a:gd name="connsiteX29" fmla="*/ 72774 w 1124854"/>
                <a:gd name="connsiteY29" fmla="*/ 840262 h 1126316"/>
                <a:gd name="connsiteX30" fmla="*/ 1063459 w 1124854"/>
                <a:gd name="connsiteY30" fmla="*/ 303539 h 1126316"/>
                <a:gd name="connsiteX31" fmla="*/ 588448 w 1124854"/>
                <a:gd name="connsiteY31" fmla="*/ 1126284 h 1126316"/>
                <a:gd name="connsiteX32" fmla="*/ 624953 w 1124854"/>
                <a:gd name="connsiteY32" fmla="*/ 1123476 h 1126316"/>
                <a:gd name="connsiteX33" fmla="*/ 1079278 w 1124854"/>
                <a:gd name="connsiteY33" fmla="*/ 336560 h 1126316"/>
                <a:gd name="connsiteX34" fmla="*/ 1063459 w 1124854"/>
                <a:gd name="connsiteY34" fmla="*/ 303539 h 1126316"/>
                <a:gd name="connsiteX35" fmla="*/ 429287 w 1124854"/>
                <a:gd name="connsiteY35" fmla="*/ 16161 h 1126316"/>
                <a:gd name="connsiteX36" fmla="*/ 387483 w 1124854"/>
                <a:gd name="connsiteY36" fmla="*/ 28141 h 1126316"/>
                <a:gd name="connsiteX37" fmla="*/ 11957 w 1124854"/>
                <a:gd name="connsiteY37" fmla="*/ 678571 h 1126316"/>
                <a:gd name="connsiteX38" fmla="*/ 22483 w 1124854"/>
                <a:gd name="connsiteY38" fmla="*/ 720767 h 1126316"/>
                <a:gd name="connsiteX39" fmla="*/ 1110575 w 1124854"/>
                <a:gd name="connsiteY39" fmla="*/ 428528 h 1126316"/>
                <a:gd name="connsiteX40" fmla="*/ 720247 w 1124854"/>
                <a:gd name="connsiteY40" fmla="*/ 1104596 h 1126316"/>
                <a:gd name="connsiteX41" fmla="*/ 763470 w 1124854"/>
                <a:gd name="connsiteY41" fmla="*/ 1090158 h 1126316"/>
                <a:gd name="connsiteX42" fmla="*/ 1119685 w 1124854"/>
                <a:gd name="connsiteY42" fmla="*/ 473176 h 1126316"/>
                <a:gd name="connsiteX43" fmla="*/ 1110575 w 1124854"/>
                <a:gd name="connsiteY43" fmla="*/ 428528 h 1126316"/>
                <a:gd name="connsiteX44" fmla="*/ 272691 w 1124854"/>
                <a:gd name="connsiteY44" fmla="*/ 80790 h 1126316"/>
                <a:gd name="connsiteX45" fmla="*/ 214619 w 1124854"/>
                <a:gd name="connsiteY45" fmla="*/ 120948 h 1126316"/>
                <a:gd name="connsiteX46" fmla="*/ 5899 w 1124854"/>
                <a:gd name="connsiteY46" fmla="*/ 482463 h 1126316"/>
                <a:gd name="connsiteX47" fmla="*/ 157 w 1124854"/>
                <a:gd name="connsiteY47" fmla="*/ 552834 h 1126316"/>
                <a:gd name="connsiteX48" fmla="*/ 1125011 w 1124854"/>
                <a:gd name="connsiteY48" fmla="*/ 610132 h 1126316"/>
                <a:gd name="connsiteX49" fmla="*/ 884741 w 1124854"/>
                <a:gd name="connsiteY49" fmla="*/ 1026293 h 1126316"/>
                <a:gd name="connsiteX50" fmla="*/ 950376 w 1124854"/>
                <a:gd name="connsiteY50" fmla="*/ 973029 h 1126316"/>
                <a:gd name="connsiteX51" fmla="*/ 1111697 w 1124854"/>
                <a:gd name="connsiteY51" fmla="*/ 693612 h 1126316"/>
                <a:gd name="connsiteX52" fmla="*/ 1125011 w 1124854"/>
                <a:gd name="connsiteY52" fmla="*/ 610132 h 1126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124854" h="1126316">
                  <a:moveTo>
                    <a:pt x="844120" y="74787"/>
                  </a:moveTo>
                  <a:cubicBezTo>
                    <a:pt x="842507" y="73861"/>
                    <a:pt x="840890" y="72944"/>
                    <a:pt x="839269" y="72034"/>
                  </a:cubicBezTo>
                  <a:lnTo>
                    <a:pt x="275863" y="1047882"/>
                  </a:lnTo>
                  <a:cubicBezTo>
                    <a:pt x="277829" y="1049050"/>
                    <a:pt x="279802" y="1050205"/>
                    <a:pt x="281783" y="1051348"/>
                  </a:cubicBezTo>
                  <a:cubicBezTo>
                    <a:pt x="288527" y="1055241"/>
                    <a:pt x="295351" y="1058994"/>
                    <a:pt x="302250" y="1062604"/>
                  </a:cubicBezTo>
                  <a:lnTo>
                    <a:pt x="865211" y="87526"/>
                  </a:lnTo>
                  <a:cubicBezTo>
                    <a:pt x="858635" y="83356"/>
                    <a:pt x="851973" y="79322"/>
                    <a:pt x="845230" y="75428"/>
                  </a:cubicBezTo>
                  <a:cubicBezTo>
                    <a:pt x="844860" y="75214"/>
                    <a:pt x="844489" y="75000"/>
                    <a:pt x="844120" y="74787"/>
                  </a:cubicBezTo>
                  <a:close/>
                  <a:moveTo>
                    <a:pt x="773142" y="40394"/>
                  </a:moveTo>
                  <a:cubicBezTo>
                    <a:pt x="763656" y="36591"/>
                    <a:pt x="754068" y="33048"/>
                    <a:pt x="744389" y="29767"/>
                  </a:cubicBezTo>
                  <a:lnTo>
                    <a:pt x="191816" y="986854"/>
                  </a:lnTo>
                  <a:cubicBezTo>
                    <a:pt x="199497" y="993594"/>
                    <a:pt x="207360" y="1000125"/>
                    <a:pt x="215396" y="1006438"/>
                  </a:cubicBezTo>
                  <a:close/>
                  <a:moveTo>
                    <a:pt x="924594" y="130850"/>
                  </a:moveTo>
                  <a:lnTo>
                    <a:pt x="369460" y="1092370"/>
                  </a:lnTo>
                  <a:cubicBezTo>
                    <a:pt x="379108" y="1095909"/>
                    <a:pt x="388851" y="1099183"/>
                    <a:pt x="398678" y="1102188"/>
                  </a:cubicBezTo>
                  <a:lnTo>
                    <a:pt x="947705" y="151246"/>
                  </a:lnTo>
                  <a:cubicBezTo>
                    <a:pt x="940188" y="144238"/>
                    <a:pt x="932482" y="137437"/>
                    <a:pt x="924593" y="130850"/>
                  </a:cubicBezTo>
                  <a:close/>
                  <a:moveTo>
                    <a:pt x="671217" y="10331"/>
                  </a:moveTo>
                  <a:cubicBezTo>
                    <a:pt x="660652" y="8274"/>
                    <a:pt x="650031" y="6521"/>
                    <a:pt x="639366" y="5072"/>
                  </a:cubicBezTo>
                  <a:lnTo>
                    <a:pt x="117919" y="908245"/>
                  </a:lnTo>
                  <a:cubicBezTo>
                    <a:pt x="124506" y="916756"/>
                    <a:pt x="131337" y="925076"/>
                    <a:pt x="138401" y="933196"/>
                  </a:cubicBezTo>
                  <a:close/>
                  <a:moveTo>
                    <a:pt x="999919" y="206993"/>
                  </a:moveTo>
                  <a:lnTo>
                    <a:pt x="473064" y="1119532"/>
                  </a:lnTo>
                  <a:cubicBezTo>
                    <a:pt x="483819" y="1121282"/>
                    <a:pt x="494622" y="1122719"/>
                    <a:pt x="505459" y="1123841"/>
                  </a:cubicBezTo>
                  <a:lnTo>
                    <a:pt x="1019847" y="232897"/>
                  </a:lnTo>
                  <a:cubicBezTo>
                    <a:pt x="1013456" y="224071"/>
                    <a:pt x="1006810" y="215433"/>
                    <a:pt x="999919" y="206993"/>
                  </a:cubicBezTo>
                  <a:close/>
                  <a:moveTo>
                    <a:pt x="557919" y="-33"/>
                  </a:moveTo>
                  <a:cubicBezTo>
                    <a:pt x="545990" y="85"/>
                    <a:pt x="534069" y="582"/>
                    <a:pt x="522171" y="1456"/>
                  </a:cubicBezTo>
                  <a:lnTo>
                    <a:pt x="56192" y="808556"/>
                  </a:lnTo>
                  <a:cubicBezTo>
                    <a:pt x="61382" y="819298"/>
                    <a:pt x="66912" y="829872"/>
                    <a:pt x="72774" y="840262"/>
                  </a:cubicBezTo>
                  <a:close/>
                  <a:moveTo>
                    <a:pt x="1063459" y="303539"/>
                  </a:moveTo>
                  <a:lnTo>
                    <a:pt x="588448" y="1126284"/>
                  </a:lnTo>
                  <a:cubicBezTo>
                    <a:pt x="600644" y="1125743"/>
                    <a:pt x="612818" y="1124807"/>
                    <a:pt x="624953" y="1123476"/>
                  </a:cubicBezTo>
                  <a:lnTo>
                    <a:pt x="1079278" y="336560"/>
                  </a:lnTo>
                  <a:cubicBezTo>
                    <a:pt x="1074364" y="325385"/>
                    <a:pt x="1069089" y="314372"/>
                    <a:pt x="1063459" y="303539"/>
                  </a:cubicBezTo>
                  <a:close/>
                  <a:moveTo>
                    <a:pt x="429287" y="16161"/>
                  </a:moveTo>
                  <a:cubicBezTo>
                    <a:pt x="415203" y="19615"/>
                    <a:pt x="401258" y="23611"/>
                    <a:pt x="387483" y="28141"/>
                  </a:cubicBezTo>
                  <a:lnTo>
                    <a:pt x="11957" y="678571"/>
                  </a:lnTo>
                  <a:cubicBezTo>
                    <a:pt x="14921" y="692766"/>
                    <a:pt x="18433" y="706842"/>
                    <a:pt x="22483" y="720767"/>
                  </a:cubicBezTo>
                  <a:close/>
                  <a:moveTo>
                    <a:pt x="1110575" y="428528"/>
                  </a:moveTo>
                  <a:lnTo>
                    <a:pt x="720247" y="1104596"/>
                  </a:lnTo>
                  <a:cubicBezTo>
                    <a:pt x="734843" y="1100368"/>
                    <a:pt x="749263" y="1095552"/>
                    <a:pt x="763470" y="1090158"/>
                  </a:cubicBezTo>
                  <a:lnTo>
                    <a:pt x="1119685" y="473176"/>
                  </a:lnTo>
                  <a:cubicBezTo>
                    <a:pt x="1117251" y="458177"/>
                    <a:pt x="1114212" y="443282"/>
                    <a:pt x="1110575" y="428528"/>
                  </a:cubicBezTo>
                  <a:close/>
                  <a:moveTo>
                    <a:pt x="272691" y="80790"/>
                  </a:moveTo>
                  <a:cubicBezTo>
                    <a:pt x="252513" y="92949"/>
                    <a:pt x="233118" y="106361"/>
                    <a:pt x="214619" y="120948"/>
                  </a:cubicBezTo>
                  <a:lnTo>
                    <a:pt x="5899" y="482463"/>
                  </a:lnTo>
                  <a:cubicBezTo>
                    <a:pt x="2516" y="505776"/>
                    <a:pt x="598" y="529280"/>
                    <a:pt x="157" y="552834"/>
                  </a:cubicBezTo>
                  <a:close/>
                  <a:moveTo>
                    <a:pt x="1125011" y="610132"/>
                  </a:moveTo>
                  <a:lnTo>
                    <a:pt x="884741" y="1026293"/>
                  </a:lnTo>
                  <a:cubicBezTo>
                    <a:pt x="907922" y="1010207"/>
                    <a:pt x="929863" y="992402"/>
                    <a:pt x="950376" y="973029"/>
                  </a:cubicBezTo>
                  <a:lnTo>
                    <a:pt x="1111697" y="693612"/>
                  </a:lnTo>
                  <a:cubicBezTo>
                    <a:pt x="1118220" y="666158"/>
                    <a:pt x="1122670" y="638253"/>
                    <a:pt x="1125011" y="610132"/>
                  </a:cubicBezTo>
                  <a:close/>
                </a:path>
              </a:pathLst>
            </a:custGeom>
            <a:solidFill>
              <a:srgbClr val="FFCC00"/>
            </a:solidFill>
            <a:ln w="68866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7" name="图形 214">
            <a:extLst>
              <a:ext uri="{FF2B5EF4-FFF2-40B4-BE49-F238E27FC236}">
                <a16:creationId xmlns:a16="http://schemas.microsoft.com/office/drawing/2014/main" id="{E11C787A-B58C-66E3-0A1C-536B6A6F84EB}"/>
              </a:ext>
            </a:extLst>
          </p:cNvPr>
          <p:cNvGrpSpPr/>
          <p:nvPr/>
        </p:nvGrpSpPr>
        <p:grpSpPr>
          <a:xfrm>
            <a:off x="10223596" y="-62970"/>
            <a:ext cx="352838" cy="352838"/>
            <a:chOff x="10338161" y="214909"/>
            <a:chExt cx="352838" cy="352838"/>
          </a:xfrm>
          <a:solidFill>
            <a:srgbClr val="FF6C00"/>
          </a:solidFill>
        </p:grpSpPr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BC64E38F-7C6D-79D3-77F9-EBB5960DA9C4}"/>
                </a:ext>
              </a:extLst>
            </p:cNvPr>
            <p:cNvSpPr/>
            <p:nvPr/>
          </p:nvSpPr>
          <p:spPr>
            <a:xfrm>
              <a:off x="10478641" y="214909"/>
              <a:ext cx="71876" cy="352838"/>
            </a:xfrm>
            <a:custGeom>
              <a:avLst/>
              <a:gdLst>
                <a:gd name="connsiteX0" fmla="*/ 157 w 71876"/>
                <a:gd name="connsiteY0" fmla="*/ -33 h 352838"/>
                <a:gd name="connsiteX1" fmla="*/ 72034 w 71876"/>
                <a:gd name="connsiteY1" fmla="*/ -33 h 352838"/>
                <a:gd name="connsiteX2" fmla="*/ 72034 w 71876"/>
                <a:gd name="connsiteY2" fmla="*/ 352805 h 352838"/>
                <a:gd name="connsiteX3" fmla="*/ 157 w 71876"/>
                <a:gd name="connsiteY3" fmla="*/ 352805 h 352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876" h="352838">
                  <a:moveTo>
                    <a:pt x="157" y="-33"/>
                  </a:moveTo>
                  <a:lnTo>
                    <a:pt x="72034" y="-33"/>
                  </a:lnTo>
                  <a:lnTo>
                    <a:pt x="72034" y="352805"/>
                  </a:lnTo>
                  <a:lnTo>
                    <a:pt x="157" y="352805"/>
                  </a:lnTo>
                  <a:close/>
                </a:path>
              </a:pathLst>
            </a:custGeom>
            <a:solidFill>
              <a:srgbClr val="FF6C00"/>
            </a:solidFill>
            <a:ln w="1258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E19EAE64-FB5A-7183-B3B8-DA378D3B613E}"/>
                </a:ext>
              </a:extLst>
            </p:cNvPr>
            <p:cNvSpPr/>
            <p:nvPr/>
          </p:nvSpPr>
          <p:spPr>
            <a:xfrm>
              <a:off x="10338161" y="355389"/>
              <a:ext cx="352838" cy="71877"/>
            </a:xfrm>
            <a:custGeom>
              <a:avLst/>
              <a:gdLst>
                <a:gd name="connsiteX0" fmla="*/ 157 w 352838"/>
                <a:gd name="connsiteY0" fmla="*/ 71845 h 71877"/>
                <a:gd name="connsiteX1" fmla="*/ 157 w 352838"/>
                <a:gd name="connsiteY1" fmla="*/ -33 h 71877"/>
                <a:gd name="connsiteX2" fmla="*/ 352996 w 352838"/>
                <a:gd name="connsiteY2" fmla="*/ -33 h 71877"/>
                <a:gd name="connsiteX3" fmla="*/ 352996 w 352838"/>
                <a:gd name="connsiteY3" fmla="*/ 71845 h 71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2838" h="71877">
                  <a:moveTo>
                    <a:pt x="157" y="71845"/>
                  </a:moveTo>
                  <a:lnTo>
                    <a:pt x="157" y="-33"/>
                  </a:lnTo>
                  <a:lnTo>
                    <a:pt x="352996" y="-33"/>
                  </a:lnTo>
                  <a:lnTo>
                    <a:pt x="352996" y="71845"/>
                  </a:lnTo>
                  <a:close/>
                </a:path>
              </a:pathLst>
            </a:custGeom>
            <a:solidFill>
              <a:srgbClr val="FF6C00"/>
            </a:solidFill>
            <a:ln w="1258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0" name="图形 214">
            <a:extLst>
              <a:ext uri="{FF2B5EF4-FFF2-40B4-BE49-F238E27FC236}">
                <a16:creationId xmlns:a16="http://schemas.microsoft.com/office/drawing/2014/main" id="{8E0780EC-A4E0-00A0-F7A7-FA4EF26244C9}"/>
              </a:ext>
            </a:extLst>
          </p:cNvPr>
          <p:cNvGrpSpPr/>
          <p:nvPr/>
        </p:nvGrpSpPr>
        <p:grpSpPr>
          <a:xfrm>
            <a:off x="10024397" y="2107802"/>
            <a:ext cx="270646" cy="270646"/>
            <a:chOff x="10104156" y="2285946"/>
            <a:chExt cx="270646" cy="270646"/>
          </a:xfrm>
          <a:solidFill>
            <a:srgbClr val="FF6C00"/>
          </a:solidFill>
        </p:grpSpPr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6A0B759E-DB24-57C4-41D0-7BB5DC03AFDA}"/>
                </a:ext>
              </a:extLst>
            </p:cNvPr>
            <p:cNvSpPr/>
            <p:nvPr/>
          </p:nvSpPr>
          <p:spPr>
            <a:xfrm>
              <a:off x="10104156" y="2285946"/>
              <a:ext cx="270646" cy="270646"/>
            </a:xfrm>
            <a:custGeom>
              <a:avLst/>
              <a:gdLst>
                <a:gd name="connsiteX0" fmla="*/ 225000 w 270646"/>
                <a:gd name="connsiteY0" fmla="*/ -33 h 270646"/>
                <a:gd name="connsiteX1" fmla="*/ 270804 w 270646"/>
                <a:gd name="connsiteY1" fmla="*/ 45770 h 270646"/>
                <a:gd name="connsiteX2" fmla="*/ 45961 w 270646"/>
                <a:gd name="connsiteY2" fmla="*/ 270614 h 270646"/>
                <a:gd name="connsiteX3" fmla="*/ 157 w 270646"/>
                <a:gd name="connsiteY3" fmla="*/ 224810 h 270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646" h="270646">
                  <a:moveTo>
                    <a:pt x="225000" y="-33"/>
                  </a:moveTo>
                  <a:lnTo>
                    <a:pt x="270804" y="45770"/>
                  </a:lnTo>
                  <a:lnTo>
                    <a:pt x="45961" y="270614"/>
                  </a:lnTo>
                  <a:lnTo>
                    <a:pt x="157" y="224810"/>
                  </a:lnTo>
                  <a:close/>
                </a:path>
              </a:pathLst>
            </a:custGeom>
            <a:solidFill>
              <a:srgbClr val="FF6C00"/>
            </a:solidFill>
            <a:ln w="1134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5443A7F1-DC47-C58B-B931-1EEC0F4AC8E1}"/>
                </a:ext>
              </a:extLst>
            </p:cNvPr>
            <p:cNvSpPr/>
            <p:nvPr/>
          </p:nvSpPr>
          <p:spPr>
            <a:xfrm>
              <a:off x="10104156" y="2285946"/>
              <a:ext cx="270646" cy="270646"/>
            </a:xfrm>
            <a:custGeom>
              <a:avLst/>
              <a:gdLst>
                <a:gd name="connsiteX0" fmla="*/ 157 w 270646"/>
                <a:gd name="connsiteY0" fmla="*/ 45770 h 270646"/>
                <a:gd name="connsiteX1" fmla="*/ 45961 w 270646"/>
                <a:gd name="connsiteY1" fmla="*/ -33 h 270646"/>
                <a:gd name="connsiteX2" fmla="*/ 270804 w 270646"/>
                <a:gd name="connsiteY2" fmla="*/ 224810 h 270646"/>
                <a:gd name="connsiteX3" fmla="*/ 225000 w 270646"/>
                <a:gd name="connsiteY3" fmla="*/ 270614 h 270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646" h="270646">
                  <a:moveTo>
                    <a:pt x="157" y="45770"/>
                  </a:moveTo>
                  <a:lnTo>
                    <a:pt x="45961" y="-33"/>
                  </a:lnTo>
                  <a:lnTo>
                    <a:pt x="270804" y="224810"/>
                  </a:lnTo>
                  <a:lnTo>
                    <a:pt x="225000" y="270614"/>
                  </a:lnTo>
                  <a:close/>
                </a:path>
              </a:pathLst>
            </a:custGeom>
            <a:solidFill>
              <a:srgbClr val="FF6C00"/>
            </a:solidFill>
            <a:ln w="1134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43" name="任意多边形: 形状 442">
            <a:extLst>
              <a:ext uri="{FF2B5EF4-FFF2-40B4-BE49-F238E27FC236}">
                <a16:creationId xmlns:a16="http://schemas.microsoft.com/office/drawing/2014/main" id="{453BD92A-9FE1-BBA6-25C6-DED2112B4A3B}"/>
              </a:ext>
            </a:extLst>
          </p:cNvPr>
          <p:cNvSpPr/>
          <p:nvPr/>
        </p:nvSpPr>
        <p:spPr>
          <a:xfrm>
            <a:off x="10982880" y="2250861"/>
            <a:ext cx="216439" cy="216439"/>
          </a:xfrm>
          <a:custGeom>
            <a:avLst/>
            <a:gdLst>
              <a:gd name="connsiteX0" fmla="*/ 216597 w 216439"/>
              <a:gd name="connsiteY0" fmla="*/ 108187 h 216439"/>
              <a:gd name="connsiteX1" fmla="*/ 108377 w 216439"/>
              <a:gd name="connsiteY1" fmla="*/ 216406 h 216439"/>
              <a:gd name="connsiteX2" fmla="*/ 157 w 216439"/>
              <a:gd name="connsiteY2" fmla="*/ 108187 h 216439"/>
              <a:gd name="connsiteX3" fmla="*/ 108377 w 216439"/>
              <a:gd name="connsiteY3" fmla="*/ -33 h 216439"/>
              <a:gd name="connsiteX4" fmla="*/ 216597 w 216439"/>
              <a:gd name="connsiteY4" fmla="*/ 108187 h 21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439" h="216439">
                <a:moveTo>
                  <a:pt x="216597" y="108187"/>
                </a:moveTo>
                <a:cubicBezTo>
                  <a:pt x="216597" y="167955"/>
                  <a:pt x="168145" y="216406"/>
                  <a:pt x="108377" y="216406"/>
                </a:cubicBezTo>
                <a:cubicBezTo>
                  <a:pt x="48609" y="216406"/>
                  <a:pt x="157" y="167955"/>
                  <a:pt x="157" y="108187"/>
                </a:cubicBezTo>
                <a:cubicBezTo>
                  <a:pt x="157" y="48419"/>
                  <a:pt x="48609" y="-33"/>
                  <a:pt x="108377" y="-33"/>
                </a:cubicBezTo>
                <a:cubicBezTo>
                  <a:pt x="168145" y="-33"/>
                  <a:pt x="216597" y="48419"/>
                  <a:pt x="216597" y="108187"/>
                </a:cubicBezTo>
              </a:path>
            </a:pathLst>
          </a:custGeom>
          <a:solidFill>
            <a:srgbClr val="FFCC00"/>
          </a:solidFill>
          <a:ln w="13227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4" name="任意多边形: 形状 443">
            <a:extLst>
              <a:ext uri="{FF2B5EF4-FFF2-40B4-BE49-F238E27FC236}">
                <a16:creationId xmlns:a16="http://schemas.microsoft.com/office/drawing/2014/main" id="{C063C401-82A4-3181-CDD3-7C33AA30AF4A}"/>
              </a:ext>
            </a:extLst>
          </p:cNvPr>
          <p:cNvSpPr/>
          <p:nvPr/>
        </p:nvSpPr>
        <p:spPr>
          <a:xfrm>
            <a:off x="11678285" y="1834129"/>
            <a:ext cx="286624" cy="286624"/>
          </a:xfrm>
          <a:custGeom>
            <a:avLst/>
            <a:gdLst>
              <a:gd name="connsiteX0" fmla="*/ 143468 w 286624"/>
              <a:gd name="connsiteY0" fmla="*/ -33 h 286624"/>
              <a:gd name="connsiteX1" fmla="*/ 157 w 286624"/>
              <a:gd name="connsiteY1" fmla="*/ 143280 h 286624"/>
              <a:gd name="connsiteX2" fmla="*/ 143468 w 286624"/>
              <a:gd name="connsiteY2" fmla="*/ 286591 h 286624"/>
              <a:gd name="connsiteX3" fmla="*/ 286782 w 286624"/>
              <a:gd name="connsiteY3" fmla="*/ 143280 h 286624"/>
              <a:gd name="connsiteX4" fmla="*/ 143468 w 286624"/>
              <a:gd name="connsiteY4" fmla="*/ 33220 h 286624"/>
              <a:gd name="connsiteX5" fmla="*/ 253529 w 286624"/>
              <a:gd name="connsiteY5" fmla="*/ 143280 h 286624"/>
              <a:gd name="connsiteX6" fmla="*/ 143468 w 286624"/>
              <a:gd name="connsiteY6" fmla="*/ 253339 h 286624"/>
              <a:gd name="connsiteX7" fmla="*/ 33410 w 286624"/>
              <a:gd name="connsiteY7" fmla="*/ 143280 h 286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6624" h="286624">
                <a:moveTo>
                  <a:pt x="143468" y="-33"/>
                </a:moveTo>
                <a:lnTo>
                  <a:pt x="157" y="143280"/>
                </a:lnTo>
                <a:lnTo>
                  <a:pt x="143468" y="286591"/>
                </a:lnTo>
                <a:lnTo>
                  <a:pt x="286782" y="143280"/>
                </a:lnTo>
                <a:close/>
                <a:moveTo>
                  <a:pt x="143468" y="33220"/>
                </a:moveTo>
                <a:lnTo>
                  <a:pt x="253529" y="143280"/>
                </a:lnTo>
                <a:lnTo>
                  <a:pt x="143468" y="253339"/>
                </a:lnTo>
                <a:lnTo>
                  <a:pt x="33410" y="143280"/>
                </a:lnTo>
                <a:close/>
              </a:path>
            </a:pathLst>
          </a:custGeom>
          <a:solidFill>
            <a:srgbClr val="FF6C00"/>
          </a:solidFill>
          <a:ln w="12667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45" name="图形 214">
            <a:extLst>
              <a:ext uri="{FF2B5EF4-FFF2-40B4-BE49-F238E27FC236}">
                <a16:creationId xmlns:a16="http://schemas.microsoft.com/office/drawing/2014/main" id="{5BFF9E43-A00F-B110-F9A0-9F8D5F3F124A}"/>
              </a:ext>
            </a:extLst>
          </p:cNvPr>
          <p:cNvGrpSpPr/>
          <p:nvPr/>
        </p:nvGrpSpPr>
        <p:grpSpPr>
          <a:xfrm>
            <a:off x="1004787" y="5781728"/>
            <a:ext cx="316633" cy="316634"/>
            <a:chOff x="1621946" y="6213033"/>
            <a:chExt cx="316633" cy="316634"/>
          </a:xfrm>
          <a:solidFill>
            <a:srgbClr val="FF6C00"/>
          </a:solidFill>
        </p:grpSpPr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364EA880-41A8-ACD3-F5CA-C8D8A6D7E5E8}"/>
                </a:ext>
              </a:extLst>
            </p:cNvPr>
            <p:cNvSpPr/>
            <p:nvPr/>
          </p:nvSpPr>
          <p:spPr>
            <a:xfrm>
              <a:off x="1621946" y="6213033"/>
              <a:ext cx="316633" cy="316634"/>
            </a:xfrm>
            <a:custGeom>
              <a:avLst/>
              <a:gdLst>
                <a:gd name="connsiteX0" fmla="*/ 263205 w 316633"/>
                <a:gd name="connsiteY0" fmla="*/ -33 h 316634"/>
                <a:gd name="connsiteX1" fmla="*/ 316791 w 316633"/>
                <a:gd name="connsiteY1" fmla="*/ 53554 h 316634"/>
                <a:gd name="connsiteX2" fmla="*/ 53743 w 316633"/>
                <a:gd name="connsiteY2" fmla="*/ 316601 h 316634"/>
                <a:gd name="connsiteX3" fmla="*/ 157 w 316633"/>
                <a:gd name="connsiteY3" fmla="*/ 263015 h 316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633" h="316634">
                  <a:moveTo>
                    <a:pt x="263205" y="-33"/>
                  </a:moveTo>
                  <a:lnTo>
                    <a:pt x="316791" y="53554"/>
                  </a:lnTo>
                  <a:lnTo>
                    <a:pt x="53743" y="316601"/>
                  </a:lnTo>
                  <a:lnTo>
                    <a:pt x="157" y="263015"/>
                  </a:lnTo>
                  <a:close/>
                </a:path>
              </a:pathLst>
            </a:custGeom>
            <a:solidFill>
              <a:srgbClr val="FF6C00"/>
            </a:solidFill>
            <a:ln w="13272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0F93CAF1-2460-BC76-C9B0-15BBD2142CE5}"/>
                </a:ext>
              </a:extLst>
            </p:cNvPr>
            <p:cNvSpPr/>
            <p:nvPr/>
          </p:nvSpPr>
          <p:spPr>
            <a:xfrm>
              <a:off x="1621946" y="6213033"/>
              <a:ext cx="316633" cy="316634"/>
            </a:xfrm>
            <a:custGeom>
              <a:avLst/>
              <a:gdLst>
                <a:gd name="connsiteX0" fmla="*/ 157 w 316633"/>
                <a:gd name="connsiteY0" fmla="*/ 53554 h 316634"/>
                <a:gd name="connsiteX1" fmla="*/ 53743 w 316633"/>
                <a:gd name="connsiteY1" fmla="*/ -33 h 316634"/>
                <a:gd name="connsiteX2" fmla="*/ 316791 w 316633"/>
                <a:gd name="connsiteY2" fmla="*/ 263015 h 316634"/>
                <a:gd name="connsiteX3" fmla="*/ 263205 w 316633"/>
                <a:gd name="connsiteY3" fmla="*/ 316601 h 316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633" h="316634">
                  <a:moveTo>
                    <a:pt x="157" y="53554"/>
                  </a:moveTo>
                  <a:lnTo>
                    <a:pt x="53743" y="-33"/>
                  </a:lnTo>
                  <a:lnTo>
                    <a:pt x="316791" y="263015"/>
                  </a:lnTo>
                  <a:lnTo>
                    <a:pt x="263205" y="316601"/>
                  </a:lnTo>
                  <a:close/>
                </a:path>
              </a:pathLst>
            </a:custGeom>
            <a:solidFill>
              <a:srgbClr val="FF6C00"/>
            </a:solidFill>
            <a:ln w="13272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48" name="任意多边形: 形状 447">
            <a:extLst>
              <a:ext uri="{FF2B5EF4-FFF2-40B4-BE49-F238E27FC236}">
                <a16:creationId xmlns:a16="http://schemas.microsoft.com/office/drawing/2014/main" id="{D60F1098-6E28-2870-D3B2-A62E489BBBED}"/>
              </a:ext>
            </a:extLst>
          </p:cNvPr>
          <p:cNvSpPr/>
          <p:nvPr/>
        </p:nvSpPr>
        <p:spPr>
          <a:xfrm>
            <a:off x="5011472" y="5501732"/>
            <a:ext cx="347967" cy="347968"/>
          </a:xfrm>
          <a:custGeom>
            <a:avLst/>
            <a:gdLst>
              <a:gd name="connsiteX0" fmla="*/ 174141 w 347967"/>
              <a:gd name="connsiteY0" fmla="*/ -32 h 347968"/>
              <a:gd name="connsiteX1" fmla="*/ 157 w 347967"/>
              <a:gd name="connsiteY1" fmla="*/ 173952 h 347968"/>
              <a:gd name="connsiteX2" fmla="*/ 174141 w 347967"/>
              <a:gd name="connsiteY2" fmla="*/ 347936 h 347968"/>
              <a:gd name="connsiteX3" fmla="*/ 348124 w 347967"/>
              <a:gd name="connsiteY3" fmla="*/ 173952 h 347968"/>
              <a:gd name="connsiteX4" fmla="*/ 174141 w 347967"/>
              <a:gd name="connsiteY4" fmla="*/ -33 h 347968"/>
              <a:gd name="connsiteX5" fmla="*/ 173900 w 347967"/>
              <a:gd name="connsiteY5" fmla="*/ 32919 h 347968"/>
              <a:gd name="connsiteX6" fmla="*/ 174141 w 347967"/>
              <a:gd name="connsiteY6" fmla="*/ 32919 h 347968"/>
              <a:gd name="connsiteX7" fmla="*/ 315175 w 347967"/>
              <a:gd name="connsiteY7" fmla="*/ 173952 h 347968"/>
              <a:gd name="connsiteX8" fmla="*/ 174141 w 347967"/>
              <a:gd name="connsiteY8" fmla="*/ 314985 h 347968"/>
              <a:gd name="connsiteX9" fmla="*/ 33107 w 347967"/>
              <a:gd name="connsiteY9" fmla="*/ 173952 h 347968"/>
              <a:gd name="connsiteX10" fmla="*/ 173900 w 347967"/>
              <a:gd name="connsiteY10" fmla="*/ 32918 h 347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7967" h="347968">
                <a:moveTo>
                  <a:pt x="174141" y="-32"/>
                </a:moveTo>
                <a:cubicBezTo>
                  <a:pt x="78052" y="-32"/>
                  <a:pt x="157" y="77863"/>
                  <a:pt x="157" y="173952"/>
                </a:cubicBezTo>
                <a:cubicBezTo>
                  <a:pt x="157" y="270040"/>
                  <a:pt x="78052" y="347935"/>
                  <a:pt x="174141" y="347936"/>
                </a:cubicBezTo>
                <a:cubicBezTo>
                  <a:pt x="270229" y="347936"/>
                  <a:pt x="348124" y="270040"/>
                  <a:pt x="348124" y="173952"/>
                </a:cubicBezTo>
                <a:cubicBezTo>
                  <a:pt x="348125" y="77863"/>
                  <a:pt x="270230" y="-33"/>
                  <a:pt x="174141" y="-33"/>
                </a:cubicBezTo>
                <a:close/>
                <a:moveTo>
                  <a:pt x="173900" y="32919"/>
                </a:moveTo>
                <a:cubicBezTo>
                  <a:pt x="173980" y="32919"/>
                  <a:pt x="174060" y="32919"/>
                  <a:pt x="174141" y="32919"/>
                </a:cubicBezTo>
                <a:cubicBezTo>
                  <a:pt x="252032" y="32919"/>
                  <a:pt x="315175" y="96061"/>
                  <a:pt x="315175" y="173952"/>
                </a:cubicBezTo>
                <a:cubicBezTo>
                  <a:pt x="315174" y="251842"/>
                  <a:pt x="252031" y="314985"/>
                  <a:pt x="174141" y="314985"/>
                </a:cubicBezTo>
                <a:cubicBezTo>
                  <a:pt x="96251" y="314985"/>
                  <a:pt x="33108" y="251842"/>
                  <a:pt x="33107" y="173952"/>
                </a:cubicBezTo>
                <a:cubicBezTo>
                  <a:pt x="33107" y="96155"/>
                  <a:pt x="96103" y="33051"/>
                  <a:pt x="173900" y="32918"/>
                </a:cubicBezTo>
                <a:close/>
              </a:path>
            </a:pathLst>
          </a:custGeom>
          <a:solidFill>
            <a:srgbClr val="FFCC00"/>
          </a:solidFill>
          <a:ln w="8543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9" name="任意多边形: 形状 448">
            <a:extLst>
              <a:ext uri="{FF2B5EF4-FFF2-40B4-BE49-F238E27FC236}">
                <a16:creationId xmlns:a16="http://schemas.microsoft.com/office/drawing/2014/main" id="{69D1BBBC-E806-2A0D-EC26-0BBA4FC303DC}"/>
              </a:ext>
            </a:extLst>
          </p:cNvPr>
          <p:cNvSpPr/>
          <p:nvPr/>
        </p:nvSpPr>
        <p:spPr>
          <a:xfrm>
            <a:off x="2572886" y="6307677"/>
            <a:ext cx="206283" cy="206282"/>
          </a:xfrm>
          <a:custGeom>
            <a:avLst/>
            <a:gdLst>
              <a:gd name="connsiteX0" fmla="*/ 206440 w 206283"/>
              <a:gd name="connsiteY0" fmla="*/ 103108 h 206282"/>
              <a:gd name="connsiteX1" fmla="*/ 103299 w 206283"/>
              <a:gd name="connsiteY1" fmla="*/ 206250 h 206282"/>
              <a:gd name="connsiteX2" fmla="*/ 157 w 206283"/>
              <a:gd name="connsiteY2" fmla="*/ 103108 h 206282"/>
              <a:gd name="connsiteX3" fmla="*/ 103299 w 206283"/>
              <a:gd name="connsiteY3" fmla="*/ -33 h 206282"/>
              <a:gd name="connsiteX4" fmla="*/ 206440 w 206283"/>
              <a:gd name="connsiteY4" fmla="*/ 103108 h 20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6283" h="206282">
                <a:moveTo>
                  <a:pt x="206440" y="103108"/>
                </a:moveTo>
                <a:cubicBezTo>
                  <a:pt x="206440" y="160071"/>
                  <a:pt x="160262" y="206250"/>
                  <a:pt x="103299" y="206250"/>
                </a:cubicBezTo>
                <a:cubicBezTo>
                  <a:pt x="46335" y="206250"/>
                  <a:pt x="157" y="160071"/>
                  <a:pt x="157" y="103108"/>
                </a:cubicBezTo>
                <a:cubicBezTo>
                  <a:pt x="157" y="46145"/>
                  <a:pt x="46335" y="-33"/>
                  <a:pt x="103299" y="-33"/>
                </a:cubicBezTo>
                <a:cubicBezTo>
                  <a:pt x="160262" y="-33"/>
                  <a:pt x="206440" y="46145"/>
                  <a:pt x="206440" y="103108"/>
                </a:cubicBezTo>
              </a:path>
            </a:pathLst>
          </a:custGeom>
          <a:solidFill>
            <a:srgbClr val="FFCC00"/>
          </a:solidFill>
          <a:ln w="1260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0" name="任意多边形: 形状 449">
            <a:extLst>
              <a:ext uri="{FF2B5EF4-FFF2-40B4-BE49-F238E27FC236}">
                <a16:creationId xmlns:a16="http://schemas.microsoft.com/office/drawing/2014/main" id="{CE899A48-4E17-7EB2-D753-F7064B176F32}"/>
              </a:ext>
            </a:extLst>
          </p:cNvPr>
          <p:cNvSpPr/>
          <p:nvPr/>
        </p:nvSpPr>
        <p:spPr>
          <a:xfrm>
            <a:off x="-299095" y="3828621"/>
            <a:ext cx="724830" cy="724835"/>
          </a:xfrm>
          <a:custGeom>
            <a:avLst/>
            <a:gdLst>
              <a:gd name="connsiteX0" fmla="*/ 287833 w 453772"/>
              <a:gd name="connsiteY0" fmla="*/ -28 h 453775"/>
              <a:gd name="connsiteX1" fmla="*/ 287814 w 453772"/>
              <a:gd name="connsiteY1" fmla="*/ 58 h 453775"/>
              <a:gd name="connsiteX2" fmla="*/ 287833 w 453772"/>
              <a:gd name="connsiteY2" fmla="*/ -28 h 453775"/>
              <a:gd name="connsiteX3" fmla="*/ 287814 w 453772"/>
              <a:gd name="connsiteY3" fmla="*/ 58 h 453775"/>
              <a:gd name="connsiteX4" fmla="*/ 61016 w 453772"/>
              <a:gd name="connsiteY4" fmla="*/ 60829 h 453775"/>
              <a:gd name="connsiteX5" fmla="*/ 246 w 453772"/>
              <a:gd name="connsiteY5" fmla="*/ 287625 h 453775"/>
              <a:gd name="connsiteX6" fmla="*/ 166275 w 453772"/>
              <a:gd name="connsiteY6" fmla="*/ 453652 h 453775"/>
              <a:gd name="connsiteX7" fmla="*/ 393071 w 453772"/>
              <a:gd name="connsiteY7" fmla="*/ 392881 h 453775"/>
              <a:gd name="connsiteX8" fmla="*/ 453841 w 453772"/>
              <a:gd name="connsiteY8" fmla="*/ 166085 h 453775"/>
              <a:gd name="connsiteX9" fmla="*/ 287814 w 453772"/>
              <a:gd name="connsiteY9" fmla="*/ 58 h 453775"/>
              <a:gd name="connsiteX10" fmla="*/ 453841 w 453772"/>
              <a:gd name="connsiteY10" fmla="*/ 166085 h 453775"/>
              <a:gd name="connsiteX11" fmla="*/ 453928 w 453772"/>
              <a:gd name="connsiteY11" fmla="*/ 166067 h 453775"/>
              <a:gd name="connsiteX12" fmla="*/ 453841 w 453772"/>
              <a:gd name="connsiteY12" fmla="*/ 166085 h 453775"/>
              <a:gd name="connsiteX13" fmla="*/ 393071 w 453772"/>
              <a:gd name="connsiteY13" fmla="*/ 392881 h 453775"/>
              <a:gd name="connsiteX14" fmla="*/ 393128 w 453772"/>
              <a:gd name="connsiteY14" fmla="*/ 392941 h 453775"/>
              <a:gd name="connsiteX15" fmla="*/ 393071 w 453772"/>
              <a:gd name="connsiteY15" fmla="*/ 392881 h 453775"/>
              <a:gd name="connsiteX16" fmla="*/ 166275 w 453772"/>
              <a:gd name="connsiteY16" fmla="*/ 453652 h 453775"/>
              <a:gd name="connsiteX17" fmla="*/ 166255 w 453772"/>
              <a:gd name="connsiteY17" fmla="*/ 453738 h 453775"/>
              <a:gd name="connsiteX18" fmla="*/ 166275 w 453772"/>
              <a:gd name="connsiteY18" fmla="*/ 453652 h 453775"/>
              <a:gd name="connsiteX19" fmla="*/ 246 w 453772"/>
              <a:gd name="connsiteY19" fmla="*/ 287625 h 453775"/>
              <a:gd name="connsiteX20" fmla="*/ 159 w 453772"/>
              <a:gd name="connsiteY20" fmla="*/ 287643 h 453775"/>
              <a:gd name="connsiteX21" fmla="*/ 246 w 453772"/>
              <a:gd name="connsiteY21" fmla="*/ 287625 h 453775"/>
              <a:gd name="connsiteX22" fmla="*/ 61016 w 453772"/>
              <a:gd name="connsiteY22" fmla="*/ 60829 h 453775"/>
              <a:gd name="connsiteX23" fmla="*/ 60959 w 453772"/>
              <a:gd name="connsiteY23" fmla="*/ 60761 h 453775"/>
              <a:gd name="connsiteX24" fmla="*/ 61016 w 453772"/>
              <a:gd name="connsiteY24" fmla="*/ 60829 h 453775"/>
              <a:gd name="connsiteX25" fmla="*/ 280139 w 453772"/>
              <a:gd name="connsiteY25" fmla="*/ 28700 h 453775"/>
              <a:gd name="connsiteX26" fmla="*/ 280120 w 453772"/>
              <a:gd name="connsiteY26" fmla="*/ 28777 h 453775"/>
              <a:gd name="connsiteX27" fmla="*/ 425125 w 453772"/>
              <a:gd name="connsiteY27" fmla="*/ 173780 h 453775"/>
              <a:gd name="connsiteX28" fmla="*/ 425201 w 453772"/>
              <a:gd name="connsiteY28" fmla="*/ 173762 h 453775"/>
              <a:gd name="connsiteX29" fmla="*/ 425125 w 453772"/>
              <a:gd name="connsiteY29" fmla="*/ 173780 h 453775"/>
              <a:gd name="connsiteX30" fmla="*/ 425123 w 453772"/>
              <a:gd name="connsiteY30" fmla="*/ 173779 h 453775"/>
              <a:gd name="connsiteX31" fmla="*/ 372049 w 453772"/>
              <a:gd name="connsiteY31" fmla="*/ 371860 h 453775"/>
              <a:gd name="connsiteX32" fmla="*/ 372106 w 453772"/>
              <a:gd name="connsiteY32" fmla="*/ 371920 h 453775"/>
              <a:gd name="connsiteX33" fmla="*/ 372049 w 453772"/>
              <a:gd name="connsiteY33" fmla="*/ 371860 h 453775"/>
              <a:gd name="connsiteX34" fmla="*/ 173970 w 453772"/>
              <a:gd name="connsiteY34" fmla="*/ 424935 h 453775"/>
              <a:gd name="connsiteX35" fmla="*/ 173950 w 453772"/>
              <a:gd name="connsiteY35" fmla="*/ 425012 h 453775"/>
              <a:gd name="connsiteX36" fmla="*/ 173970 w 453772"/>
              <a:gd name="connsiteY36" fmla="*/ 424935 h 453775"/>
              <a:gd name="connsiteX37" fmla="*/ 28965 w 453772"/>
              <a:gd name="connsiteY37" fmla="*/ 279931 h 453775"/>
              <a:gd name="connsiteX38" fmla="*/ 28888 w 453772"/>
              <a:gd name="connsiteY38" fmla="*/ 279949 h 453775"/>
              <a:gd name="connsiteX39" fmla="*/ 28965 w 453772"/>
              <a:gd name="connsiteY39" fmla="*/ 279931 h 453775"/>
              <a:gd name="connsiteX40" fmla="*/ 82041 w 453772"/>
              <a:gd name="connsiteY40" fmla="*/ 81851 h 453775"/>
              <a:gd name="connsiteX41" fmla="*/ 81983 w 453772"/>
              <a:gd name="connsiteY41" fmla="*/ 81791 h 453775"/>
              <a:gd name="connsiteX42" fmla="*/ 82041 w 453772"/>
              <a:gd name="connsiteY42" fmla="*/ 81851 h 453775"/>
              <a:gd name="connsiteX43" fmla="*/ 280118 w 453772"/>
              <a:gd name="connsiteY43" fmla="*/ 28776 h 453775"/>
              <a:gd name="connsiteX44" fmla="*/ 280137 w 453772"/>
              <a:gd name="connsiteY44" fmla="*/ 28699 h 453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53772" h="453775">
                <a:moveTo>
                  <a:pt x="287833" y="-28"/>
                </a:moveTo>
                <a:cubicBezTo>
                  <a:pt x="287785" y="-46"/>
                  <a:pt x="287776" y="-10"/>
                  <a:pt x="287814" y="58"/>
                </a:cubicBezTo>
                <a:cubicBezTo>
                  <a:pt x="287881" y="22"/>
                  <a:pt x="287891" y="-9"/>
                  <a:pt x="287833" y="-28"/>
                </a:cubicBezTo>
                <a:close/>
                <a:moveTo>
                  <a:pt x="287814" y="58"/>
                </a:moveTo>
                <a:cubicBezTo>
                  <a:pt x="283871" y="2712"/>
                  <a:pt x="65758" y="61156"/>
                  <a:pt x="61016" y="60829"/>
                </a:cubicBezTo>
                <a:cubicBezTo>
                  <a:pt x="61335" y="65601"/>
                  <a:pt x="2899" y="283682"/>
                  <a:pt x="246" y="287625"/>
                </a:cubicBezTo>
                <a:cubicBezTo>
                  <a:pt x="4516" y="289713"/>
                  <a:pt x="164187" y="449382"/>
                  <a:pt x="166275" y="453652"/>
                </a:cubicBezTo>
                <a:cubicBezTo>
                  <a:pt x="170245" y="450991"/>
                  <a:pt x="388329" y="392554"/>
                  <a:pt x="393071" y="392881"/>
                </a:cubicBezTo>
                <a:cubicBezTo>
                  <a:pt x="392752" y="388109"/>
                  <a:pt x="451180" y="170055"/>
                  <a:pt x="453841" y="166085"/>
                </a:cubicBezTo>
                <a:cubicBezTo>
                  <a:pt x="449572" y="163998"/>
                  <a:pt x="289933" y="4358"/>
                  <a:pt x="287814" y="58"/>
                </a:cubicBezTo>
                <a:close/>
                <a:moveTo>
                  <a:pt x="453841" y="166085"/>
                </a:moveTo>
                <a:cubicBezTo>
                  <a:pt x="453908" y="166121"/>
                  <a:pt x="453937" y="166115"/>
                  <a:pt x="453928" y="166067"/>
                </a:cubicBezTo>
                <a:cubicBezTo>
                  <a:pt x="453908" y="166019"/>
                  <a:pt x="453889" y="166031"/>
                  <a:pt x="453841" y="166085"/>
                </a:cubicBezTo>
                <a:close/>
                <a:moveTo>
                  <a:pt x="393071" y="392881"/>
                </a:moveTo>
                <a:cubicBezTo>
                  <a:pt x="393076" y="392958"/>
                  <a:pt x="393099" y="392980"/>
                  <a:pt x="393128" y="392941"/>
                </a:cubicBezTo>
                <a:cubicBezTo>
                  <a:pt x="393167" y="392905"/>
                  <a:pt x="393147" y="392881"/>
                  <a:pt x="393071" y="392881"/>
                </a:cubicBezTo>
                <a:close/>
                <a:moveTo>
                  <a:pt x="166275" y="453652"/>
                </a:moveTo>
                <a:cubicBezTo>
                  <a:pt x="166207" y="453688"/>
                  <a:pt x="166198" y="453719"/>
                  <a:pt x="166255" y="453738"/>
                </a:cubicBezTo>
                <a:cubicBezTo>
                  <a:pt x="166303" y="453756"/>
                  <a:pt x="166313" y="453720"/>
                  <a:pt x="166275" y="453652"/>
                </a:cubicBezTo>
                <a:close/>
                <a:moveTo>
                  <a:pt x="246" y="287625"/>
                </a:moveTo>
                <a:cubicBezTo>
                  <a:pt x="178" y="287595"/>
                  <a:pt x="149" y="287595"/>
                  <a:pt x="159" y="287643"/>
                </a:cubicBezTo>
                <a:cubicBezTo>
                  <a:pt x="178" y="287691"/>
                  <a:pt x="198" y="287679"/>
                  <a:pt x="246" y="287625"/>
                </a:cubicBezTo>
                <a:close/>
                <a:moveTo>
                  <a:pt x="61016" y="60829"/>
                </a:moveTo>
                <a:cubicBezTo>
                  <a:pt x="61011" y="60752"/>
                  <a:pt x="60987" y="60728"/>
                  <a:pt x="60959" y="60761"/>
                </a:cubicBezTo>
                <a:cubicBezTo>
                  <a:pt x="60920" y="60797"/>
                  <a:pt x="60940" y="60822"/>
                  <a:pt x="61016" y="60829"/>
                </a:cubicBezTo>
                <a:close/>
                <a:moveTo>
                  <a:pt x="280139" y="28700"/>
                </a:moveTo>
                <a:cubicBezTo>
                  <a:pt x="280177" y="28713"/>
                  <a:pt x="280177" y="28737"/>
                  <a:pt x="280120" y="28777"/>
                </a:cubicBezTo>
                <a:cubicBezTo>
                  <a:pt x="281943" y="32506"/>
                  <a:pt x="421365" y="171926"/>
                  <a:pt x="425125" y="173780"/>
                </a:cubicBezTo>
                <a:cubicBezTo>
                  <a:pt x="425163" y="173720"/>
                  <a:pt x="425192" y="173720"/>
                  <a:pt x="425201" y="173762"/>
                </a:cubicBezTo>
                <a:cubicBezTo>
                  <a:pt x="425211" y="173798"/>
                  <a:pt x="425192" y="173810"/>
                  <a:pt x="425125" y="173780"/>
                </a:cubicBezTo>
                <a:cubicBezTo>
                  <a:pt x="425125" y="173780"/>
                  <a:pt x="425123" y="173779"/>
                  <a:pt x="425123" y="173779"/>
                </a:cubicBezTo>
                <a:cubicBezTo>
                  <a:pt x="422805" y="177222"/>
                  <a:pt x="371763" y="367718"/>
                  <a:pt x="372049" y="371860"/>
                </a:cubicBezTo>
                <a:cubicBezTo>
                  <a:pt x="372116" y="371864"/>
                  <a:pt x="372135" y="371877"/>
                  <a:pt x="372106" y="371920"/>
                </a:cubicBezTo>
                <a:cubicBezTo>
                  <a:pt x="372077" y="371950"/>
                  <a:pt x="372058" y="371938"/>
                  <a:pt x="372049" y="371860"/>
                </a:cubicBezTo>
                <a:cubicBezTo>
                  <a:pt x="367908" y="371575"/>
                  <a:pt x="177441" y="422611"/>
                  <a:pt x="173970" y="424935"/>
                </a:cubicBezTo>
                <a:cubicBezTo>
                  <a:pt x="173998" y="424995"/>
                  <a:pt x="173989" y="425022"/>
                  <a:pt x="173950" y="425012"/>
                </a:cubicBezTo>
                <a:cubicBezTo>
                  <a:pt x="173912" y="425000"/>
                  <a:pt x="173912" y="424976"/>
                  <a:pt x="173970" y="424935"/>
                </a:cubicBezTo>
                <a:cubicBezTo>
                  <a:pt x="172146" y="421206"/>
                  <a:pt x="32694" y="281754"/>
                  <a:pt x="28965" y="279931"/>
                </a:cubicBezTo>
                <a:cubicBezTo>
                  <a:pt x="28926" y="279991"/>
                  <a:pt x="28897" y="279998"/>
                  <a:pt x="28888" y="279949"/>
                </a:cubicBezTo>
                <a:cubicBezTo>
                  <a:pt x="28878" y="279913"/>
                  <a:pt x="28907" y="279901"/>
                  <a:pt x="28965" y="279931"/>
                </a:cubicBezTo>
                <a:cubicBezTo>
                  <a:pt x="31282" y="276487"/>
                  <a:pt x="82318" y="86023"/>
                  <a:pt x="82041" y="81851"/>
                </a:cubicBezTo>
                <a:cubicBezTo>
                  <a:pt x="81973" y="81847"/>
                  <a:pt x="81954" y="81833"/>
                  <a:pt x="81983" y="81791"/>
                </a:cubicBezTo>
                <a:cubicBezTo>
                  <a:pt x="82012" y="81761"/>
                  <a:pt x="82031" y="81779"/>
                  <a:pt x="82041" y="81851"/>
                </a:cubicBezTo>
                <a:cubicBezTo>
                  <a:pt x="86212" y="82128"/>
                  <a:pt x="276647" y="31100"/>
                  <a:pt x="280118" y="28776"/>
                </a:cubicBezTo>
                <a:cubicBezTo>
                  <a:pt x="280089" y="28715"/>
                  <a:pt x="280099" y="28689"/>
                  <a:pt x="280137" y="28699"/>
                </a:cubicBezTo>
                <a:close/>
              </a:path>
            </a:pathLst>
          </a:custGeom>
          <a:solidFill>
            <a:srgbClr val="FF6C00"/>
          </a:solidFill>
          <a:ln w="15838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51" name="图形 214">
            <a:extLst>
              <a:ext uri="{FF2B5EF4-FFF2-40B4-BE49-F238E27FC236}">
                <a16:creationId xmlns:a16="http://schemas.microsoft.com/office/drawing/2014/main" id="{79BE371E-4045-C923-DAE1-257A3D60FFF4}"/>
              </a:ext>
            </a:extLst>
          </p:cNvPr>
          <p:cNvGrpSpPr/>
          <p:nvPr/>
        </p:nvGrpSpPr>
        <p:grpSpPr>
          <a:xfrm>
            <a:off x="215455" y="4776879"/>
            <a:ext cx="352838" cy="352838"/>
            <a:chOff x="205078" y="4931925"/>
            <a:chExt cx="352838" cy="352838"/>
          </a:xfrm>
          <a:solidFill>
            <a:srgbClr val="FFCC00"/>
          </a:solidFill>
        </p:grpSpPr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A6F3D7BA-932A-0745-3D7B-96B0B1E0C6C9}"/>
                </a:ext>
              </a:extLst>
            </p:cNvPr>
            <p:cNvSpPr/>
            <p:nvPr/>
          </p:nvSpPr>
          <p:spPr>
            <a:xfrm>
              <a:off x="345558" y="4931925"/>
              <a:ext cx="71877" cy="352838"/>
            </a:xfrm>
            <a:custGeom>
              <a:avLst/>
              <a:gdLst>
                <a:gd name="connsiteX0" fmla="*/ 157 w 71877"/>
                <a:gd name="connsiteY0" fmla="*/ -33 h 352838"/>
                <a:gd name="connsiteX1" fmla="*/ 72035 w 71877"/>
                <a:gd name="connsiteY1" fmla="*/ -33 h 352838"/>
                <a:gd name="connsiteX2" fmla="*/ 72035 w 71877"/>
                <a:gd name="connsiteY2" fmla="*/ 352805 h 352838"/>
                <a:gd name="connsiteX3" fmla="*/ 157 w 71877"/>
                <a:gd name="connsiteY3" fmla="*/ 352805 h 352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877" h="352838">
                  <a:moveTo>
                    <a:pt x="157" y="-33"/>
                  </a:moveTo>
                  <a:lnTo>
                    <a:pt x="72035" y="-33"/>
                  </a:lnTo>
                  <a:lnTo>
                    <a:pt x="72035" y="352805"/>
                  </a:lnTo>
                  <a:lnTo>
                    <a:pt x="157" y="352805"/>
                  </a:lnTo>
                  <a:close/>
                </a:path>
              </a:pathLst>
            </a:custGeom>
            <a:solidFill>
              <a:srgbClr val="FFCC00"/>
            </a:solidFill>
            <a:ln w="1258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7B644A58-516E-3382-040E-05467789A247}"/>
                </a:ext>
              </a:extLst>
            </p:cNvPr>
            <p:cNvSpPr/>
            <p:nvPr/>
          </p:nvSpPr>
          <p:spPr>
            <a:xfrm>
              <a:off x="205078" y="5072406"/>
              <a:ext cx="352838" cy="71877"/>
            </a:xfrm>
            <a:custGeom>
              <a:avLst/>
              <a:gdLst>
                <a:gd name="connsiteX0" fmla="*/ 157 w 352838"/>
                <a:gd name="connsiteY0" fmla="*/ 71845 h 71877"/>
                <a:gd name="connsiteX1" fmla="*/ 157 w 352838"/>
                <a:gd name="connsiteY1" fmla="*/ -33 h 71877"/>
                <a:gd name="connsiteX2" fmla="*/ 352995 w 352838"/>
                <a:gd name="connsiteY2" fmla="*/ -33 h 71877"/>
                <a:gd name="connsiteX3" fmla="*/ 352995 w 352838"/>
                <a:gd name="connsiteY3" fmla="*/ 71845 h 71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2838" h="71877">
                  <a:moveTo>
                    <a:pt x="157" y="71845"/>
                  </a:moveTo>
                  <a:lnTo>
                    <a:pt x="157" y="-33"/>
                  </a:lnTo>
                  <a:lnTo>
                    <a:pt x="352995" y="-33"/>
                  </a:lnTo>
                  <a:lnTo>
                    <a:pt x="352995" y="71845"/>
                  </a:lnTo>
                  <a:close/>
                </a:path>
              </a:pathLst>
            </a:custGeom>
            <a:solidFill>
              <a:srgbClr val="FFCC00"/>
            </a:solidFill>
            <a:ln w="1258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54" name="图形 214">
            <a:extLst>
              <a:ext uri="{FF2B5EF4-FFF2-40B4-BE49-F238E27FC236}">
                <a16:creationId xmlns:a16="http://schemas.microsoft.com/office/drawing/2014/main" id="{5F6EA7D2-48D0-CE20-D48B-0846FA0758CF}"/>
              </a:ext>
            </a:extLst>
          </p:cNvPr>
          <p:cNvGrpSpPr/>
          <p:nvPr/>
        </p:nvGrpSpPr>
        <p:grpSpPr>
          <a:xfrm>
            <a:off x="501671" y="5434966"/>
            <a:ext cx="342537" cy="342538"/>
            <a:chOff x="747208" y="5458465"/>
            <a:chExt cx="342537" cy="342538"/>
          </a:xfrm>
        </p:grpSpPr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C7F2C4B5-BF20-7306-7CE3-42BC05D2D91E}"/>
                </a:ext>
              </a:extLst>
            </p:cNvPr>
            <p:cNvSpPr/>
            <p:nvPr/>
          </p:nvSpPr>
          <p:spPr>
            <a:xfrm>
              <a:off x="747208" y="5458465"/>
              <a:ext cx="342537" cy="342538"/>
            </a:xfrm>
            <a:custGeom>
              <a:avLst/>
              <a:gdLst>
                <a:gd name="connsiteX0" fmla="*/ 171426 w 342537"/>
                <a:gd name="connsiteY0" fmla="*/ -32 h 342538"/>
                <a:gd name="connsiteX1" fmla="*/ 157 w 342537"/>
                <a:gd name="connsiteY1" fmla="*/ 171237 h 342538"/>
                <a:gd name="connsiteX2" fmla="*/ 171426 w 342537"/>
                <a:gd name="connsiteY2" fmla="*/ 342506 h 342538"/>
                <a:gd name="connsiteX3" fmla="*/ 342695 w 342537"/>
                <a:gd name="connsiteY3" fmla="*/ 171237 h 342538"/>
                <a:gd name="connsiteX4" fmla="*/ 171427 w 342537"/>
                <a:gd name="connsiteY4" fmla="*/ -33 h 342538"/>
                <a:gd name="connsiteX5" fmla="*/ 171189 w 342537"/>
                <a:gd name="connsiteY5" fmla="*/ 32404 h 342538"/>
                <a:gd name="connsiteX6" fmla="*/ 171426 w 342537"/>
                <a:gd name="connsiteY6" fmla="*/ 32404 h 342538"/>
                <a:gd name="connsiteX7" fmla="*/ 310259 w 342537"/>
                <a:gd name="connsiteY7" fmla="*/ 171237 h 342538"/>
                <a:gd name="connsiteX8" fmla="*/ 171426 w 342537"/>
                <a:gd name="connsiteY8" fmla="*/ 310069 h 342538"/>
                <a:gd name="connsiteX9" fmla="*/ 32593 w 342537"/>
                <a:gd name="connsiteY9" fmla="*/ 171237 h 342538"/>
                <a:gd name="connsiteX10" fmla="*/ 171189 w 342537"/>
                <a:gd name="connsiteY10" fmla="*/ 32404 h 342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2537" h="342538">
                  <a:moveTo>
                    <a:pt x="171426" y="-32"/>
                  </a:moveTo>
                  <a:cubicBezTo>
                    <a:pt x="76837" y="-32"/>
                    <a:pt x="157" y="76648"/>
                    <a:pt x="157" y="171237"/>
                  </a:cubicBezTo>
                  <a:cubicBezTo>
                    <a:pt x="157" y="265826"/>
                    <a:pt x="76837" y="342506"/>
                    <a:pt x="171426" y="342506"/>
                  </a:cubicBezTo>
                  <a:cubicBezTo>
                    <a:pt x="266015" y="342506"/>
                    <a:pt x="342695" y="265826"/>
                    <a:pt x="342695" y="171237"/>
                  </a:cubicBezTo>
                  <a:cubicBezTo>
                    <a:pt x="342695" y="76648"/>
                    <a:pt x="266016" y="-33"/>
                    <a:pt x="171427" y="-33"/>
                  </a:cubicBezTo>
                  <a:close/>
                  <a:moveTo>
                    <a:pt x="171189" y="32404"/>
                  </a:moveTo>
                  <a:cubicBezTo>
                    <a:pt x="171268" y="32404"/>
                    <a:pt x="171347" y="32404"/>
                    <a:pt x="171426" y="32404"/>
                  </a:cubicBezTo>
                  <a:cubicBezTo>
                    <a:pt x="248101" y="32404"/>
                    <a:pt x="310259" y="94562"/>
                    <a:pt x="310259" y="171237"/>
                  </a:cubicBezTo>
                  <a:cubicBezTo>
                    <a:pt x="310259" y="247912"/>
                    <a:pt x="248101" y="310069"/>
                    <a:pt x="171426" y="310069"/>
                  </a:cubicBezTo>
                  <a:cubicBezTo>
                    <a:pt x="94751" y="310069"/>
                    <a:pt x="32594" y="247912"/>
                    <a:pt x="32593" y="171237"/>
                  </a:cubicBezTo>
                  <a:cubicBezTo>
                    <a:pt x="32593" y="94654"/>
                    <a:pt x="94606" y="32535"/>
                    <a:pt x="171189" y="32404"/>
                  </a:cubicBezTo>
                  <a:close/>
                </a:path>
              </a:pathLst>
            </a:custGeom>
            <a:solidFill>
              <a:srgbClr val="FFCC00"/>
            </a:solidFill>
            <a:ln w="8409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EE2E3CC2-ADBB-B45A-EE68-107D634C97BD}"/>
                </a:ext>
              </a:extLst>
            </p:cNvPr>
            <p:cNvSpPr/>
            <p:nvPr/>
          </p:nvSpPr>
          <p:spPr>
            <a:xfrm>
              <a:off x="813334" y="5524592"/>
              <a:ext cx="210284" cy="210284"/>
            </a:xfrm>
            <a:custGeom>
              <a:avLst/>
              <a:gdLst>
                <a:gd name="connsiteX0" fmla="*/ 210442 w 210284"/>
                <a:gd name="connsiteY0" fmla="*/ 105109 h 210284"/>
                <a:gd name="connsiteX1" fmla="*/ 105299 w 210284"/>
                <a:gd name="connsiteY1" fmla="*/ 210251 h 210284"/>
                <a:gd name="connsiteX2" fmla="*/ 157 w 210284"/>
                <a:gd name="connsiteY2" fmla="*/ 105109 h 210284"/>
                <a:gd name="connsiteX3" fmla="*/ 105299 w 210284"/>
                <a:gd name="connsiteY3" fmla="*/ -33 h 210284"/>
                <a:gd name="connsiteX4" fmla="*/ 210441 w 210284"/>
                <a:gd name="connsiteY4" fmla="*/ 105109 h 210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284" h="210284">
                  <a:moveTo>
                    <a:pt x="210442" y="105109"/>
                  </a:moveTo>
                  <a:cubicBezTo>
                    <a:pt x="210442" y="163177"/>
                    <a:pt x="163368" y="210251"/>
                    <a:pt x="105299" y="210251"/>
                  </a:cubicBezTo>
                  <a:cubicBezTo>
                    <a:pt x="47231" y="210251"/>
                    <a:pt x="157" y="163177"/>
                    <a:pt x="157" y="105109"/>
                  </a:cubicBezTo>
                  <a:cubicBezTo>
                    <a:pt x="157" y="47041"/>
                    <a:pt x="47231" y="-33"/>
                    <a:pt x="105299" y="-33"/>
                  </a:cubicBezTo>
                  <a:cubicBezTo>
                    <a:pt x="163368" y="-33"/>
                    <a:pt x="210441" y="47041"/>
                    <a:pt x="210441" y="105109"/>
                  </a:cubicBezTo>
                </a:path>
              </a:pathLst>
            </a:custGeom>
            <a:solidFill>
              <a:srgbClr val="FF6C00"/>
            </a:solidFill>
            <a:ln w="12851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57" name="任意多边形: 形状 456">
            <a:extLst>
              <a:ext uri="{FF2B5EF4-FFF2-40B4-BE49-F238E27FC236}">
                <a16:creationId xmlns:a16="http://schemas.microsoft.com/office/drawing/2014/main" id="{64A7A884-876B-F53C-E486-CD6867F1A38F}"/>
              </a:ext>
            </a:extLst>
          </p:cNvPr>
          <p:cNvSpPr/>
          <p:nvPr/>
        </p:nvSpPr>
        <p:spPr>
          <a:xfrm>
            <a:off x="11735209" y="4361082"/>
            <a:ext cx="817758" cy="817776"/>
          </a:xfrm>
          <a:custGeom>
            <a:avLst/>
            <a:gdLst>
              <a:gd name="connsiteX0" fmla="*/ 157 w 453762"/>
              <a:gd name="connsiteY0" fmla="*/ 166064 h 453771"/>
              <a:gd name="connsiteX1" fmla="*/ 241 w 453762"/>
              <a:gd name="connsiteY1" fmla="*/ 166082 h 453771"/>
              <a:gd name="connsiteX2" fmla="*/ 157 w 453762"/>
              <a:gd name="connsiteY2" fmla="*/ 166064 h 453771"/>
              <a:gd name="connsiteX3" fmla="*/ 241 w 453762"/>
              <a:gd name="connsiteY3" fmla="*/ 166082 h 453771"/>
              <a:gd name="connsiteX4" fmla="*/ 61012 w 453762"/>
              <a:gd name="connsiteY4" fmla="*/ 392879 h 453771"/>
              <a:gd name="connsiteX5" fmla="*/ 287809 w 453762"/>
              <a:gd name="connsiteY5" fmla="*/ 453650 h 453771"/>
              <a:gd name="connsiteX6" fmla="*/ 453835 w 453762"/>
              <a:gd name="connsiteY6" fmla="*/ 287621 h 453771"/>
              <a:gd name="connsiteX7" fmla="*/ 393065 w 453762"/>
              <a:gd name="connsiteY7" fmla="*/ 60825 h 453771"/>
              <a:gd name="connsiteX8" fmla="*/ 166269 w 453762"/>
              <a:gd name="connsiteY8" fmla="*/ 54 h 453771"/>
              <a:gd name="connsiteX9" fmla="*/ 241 w 453762"/>
              <a:gd name="connsiteY9" fmla="*/ 166081 h 453771"/>
              <a:gd name="connsiteX10" fmla="*/ 166269 w 453762"/>
              <a:gd name="connsiteY10" fmla="*/ 55 h 453771"/>
              <a:gd name="connsiteX11" fmla="*/ 166269 w 453762"/>
              <a:gd name="connsiteY11" fmla="*/ -31 h 453771"/>
              <a:gd name="connsiteX12" fmla="*/ 166269 w 453762"/>
              <a:gd name="connsiteY12" fmla="*/ 55 h 453771"/>
              <a:gd name="connsiteX13" fmla="*/ 393065 w 453762"/>
              <a:gd name="connsiteY13" fmla="*/ 60826 h 453771"/>
              <a:gd name="connsiteX14" fmla="*/ 393124 w 453762"/>
              <a:gd name="connsiteY14" fmla="*/ 60766 h 453771"/>
              <a:gd name="connsiteX15" fmla="*/ 393065 w 453762"/>
              <a:gd name="connsiteY15" fmla="*/ 60826 h 453771"/>
              <a:gd name="connsiteX16" fmla="*/ 453835 w 453762"/>
              <a:gd name="connsiteY16" fmla="*/ 287622 h 453771"/>
              <a:gd name="connsiteX17" fmla="*/ 453920 w 453762"/>
              <a:gd name="connsiteY17" fmla="*/ 287640 h 453771"/>
              <a:gd name="connsiteX18" fmla="*/ 453835 w 453762"/>
              <a:gd name="connsiteY18" fmla="*/ 287622 h 453771"/>
              <a:gd name="connsiteX19" fmla="*/ 287809 w 453762"/>
              <a:gd name="connsiteY19" fmla="*/ 453650 h 453771"/>
              <a:gd name="connsiteX20" fmla="*/ 287809 w 453762"/>
              <a:gd name="connsiteY20" fmla="*/ 453736 h 453771"/>
              <a:gd name="connsiteX21" fmla="*/ 287809 w 453762"/>
              <a:gd name="connsiteY21" fmla="*/ 453650 h 453771"/>
              <a:gd name="connsiteX22" fmla="*/ 61012 w 453762"/>
              <a:gd name="connsiteY22" fmla="*/ 392879 h 453771"/>
              <a:gd name="connsiteX23" fmla="*/ 60946 w 453762"/>
              <a:gd name="connsiteY23" fmla="*/ 392939 h 453771"/>
              <a:gd name="connsiteX24" fmla="*/ 61012 w 453762"/>
              <a:gd name="connsiteY24" fmla="*/ 392879 h 453771"/>
              <a:gd name="connsiteX25" fmla="*/ 28883 w 453762"/>
              <a:gd name="connsiteY25" fmla="*/ 173756 h 453771"/>
              <a:gd name="connsiteX26" fmla="*/ 28962 w 453762"/>
              <a:gd name="connsiteY26" fmla="*/ 173775 h 453771"/>
              <a:gd name="connsiteX27" fmla="*/ 173965 w 453762"/>
              <a:gd name="connsiteY27" fmla="*/ 28770 h 453771"/>
              <a:gd name="connsiteX28" fmla="*/ 173965 w 453762"/>
              <a:gd name="connsiteY28" fmla="*/ 28693 h 453771"/>
              <a:gd name="connsiteX29" fmla="*/ 173965 w 453762"/>
              <a:gd name="connsiteY29" fmla="*/ 28770 h 453771"/>
              <a:gd name="connsiteX30" fmla="*/ 173963 w 453762"/>
              <a:gd name="connsiteY30" fmla="*/ 28771 h 453771"/>
              <a:gd name="connsiteX31" fmla="*/ 372044 w 453762"/>
              <a:gd name="connsiteY31" fmla="*/ 81845 h 453771"/>
              <a:gd name="connsiteX32" fmla="*/ 372104 w 453762"/>
              <a:gd name="connsiteY32" fmla="*/ 81785 h 453771"/>
              <a:gd name="connsiteX33" fmla="*/ 372044 w 453762"/>
              <a:gd name="connsiteY33" fmla="*/ 81845 h 453771"/>
              <a:gd name="connsiteX34" fmla="*/ 425120 w 453762"/>
              <a:gd name="connsiteY34" fmla="*/ 279925 h 453771"/>
              <a:gd name="connsiteX35" fmla="*/ 425198 w 453762"/>
              <a:gd name="connsiteY35" fmla="*/ 279943 h 453771"/>
              <a:gd name="connsiteX36" fmla="*/ 425120 w 453762"/>
              <a:gd name="connsiteY36" fmla="*/ 279925 h 453771"/>
              <a:gd name="connsiteX37" fmla="*/ 280115 w 453762"/>
              <a:gd name="connsiteY37" fmla="*/ 424929 h 453771"/>
              <a:gd name="connsiteX38" fmla="*/ 280115 w 453762"/>
              <a:gd name="connsiteY38" fmla="*/ 425006 h 453771"/>
              <a:gd name="connsiteX39" fmla="*/ 280115 w 453762"/>
              <a:gd name="connsiteY39" fmla="*/ 424929 h 453771"/>
              <a:gd name="connsiteX40" fmla="*/ 82036 w 453762"/>
              <a:gd name="connsiteY40" fmla="*/ 371853 h 453771"/>
              <a:gd name="connsiteX41" fmla="*/ 81976 w 453762"/>
              <a:gd name="connsiteY41" fmla="*/ 371913 h 453771"/>
              <a:gd name="connsiteX42" fmla="*/ 82036 w 453762"/>
              <a:gd name="connsiteY42" fmla="*/ 371853 h 453771"/>
              <a:gd name="connsiteX43" fmla="*/ 28960 w 453762"/>
              <a:gd name="connsiteY43" fmla="*/ 173776 h 453771"/>
              <a:gd name="connsiteX44" fmla="*/ 28882 w 453762"/>
              <a:gd name="connsiteY44" fmla="*/ 173758 h 453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53762" h="453771">
                <a:moveTo>
                  <a:pt x="157" y="166064"/>
                </a:moveTo>
                <a:cubicBezTo>
                  <a:pt x="157" y="166112"/>
                  <a:pt x="157" y="166124"/>
                  <a:pt x="241" y="166082"/>
                </a:cubicBezTo>
                <a:cubicBezTo>
                  <a:pt x="181" y="166015"/>
                  <a:pt x="175" y="166006"/>
                  <a:pt x="157" y="166064"/>
                </a:cubicBezTo>
                <a:close/>
                <a:moveTo>
                  <a:pt x="241" y="166082"/>
                </a:moveTo>
                <a:cubicBezTo>
                  <a:pt x="2895" y="170024"/>
                  <a:pt x="61339" y="388137"/>
                  <a:pt x="61012" y="392879"/>
                </a:cubicBezTo>
                <a:cubicBezTo>
                  <a:pt x="65784" y="392560"/>
                  <a:pt x="283866" y="450996"/>
                  <a:pt x="287809" y="453650"/>
                </a:cubicBezTo>
                <a:cubicBezTo>
                  <a:pt x="289896" y="449380"/>
                  <a:pt x="449565" y="289708"/>
                  <a:pt x="453835" y="287621"/>
                </a:cubicBezTo>
                <a:cubicBezTo>
                  <a:pt x="451174" y="283650"/>
                  <a:pt x="392737" y="65566"/>
                  <a:pt x="393065" y="60825"/>
                </a:cubicBezTo>
                <a:cubicBezTo>
                  <a:pt x="388292" y="61143"/>
                  <a:pt x="170239" y="2715"/>
                  <a:pt x="166269" y="54"/>
                </a:cubicBezTo>
                <a:cubicBezTo>
                  <a:pt x="164182" y="4323"/>
                  <a:pt x="4542" y="163962"/>
                  <a:pt x="241" y="166081"/>
                </a:cubicBezTo>
                <a:close/>
                <a:moveTo>
                  <a:pt x="166269" y="55"/>
                </a:moveTo>
                <a:cubicBezTo>
                  <a:pt x="166329" y="-12"/>
                  <a:pt x="166269" y="-41"/>
                  <a:pt x="166269" y="-31"/>
                </a:cubicBezTo>
                <a:cubicBezTo>
                  <a:pt x="166209" y="-13"/>
                  <a:pt x="166209" y="5"/>
                  <a:pt x="166269" y="55"/>
                </a:cubicBezTo>
                <a:close/>
                <a:moveTo>
                  <a:pt x="393065" y="60826"/>
                </a:moveTo>
                <a:cubicBezTo>
                  <a:pt x="393143" y="60821"/>
                  <a:pt x="393167" y="60796"/>
                  <a:pt x="393124" y="60766"/>
                </a:cubicBezTo>
                <a:cubicBezTo>
                  <a:pt x="393065" y="60730"/>
                  <a:pt x="393065" y="60748"/>
                  <a:pt x="393065" y="60826"/>
                </a:cubicBezTo>
                <a:close/>
                <a:moveTo>
                  <a:pt x="453835" y="287622"/>
                </a:moveTo>
                <a:cubicBezTo>
                  <a:pt x="453895" y="287689"/>
                  <a:pt x="453901" y="287699"/>
                  <a:pt x="453920" y="287640"/>
                </a:cubicBezTo>
                <a:cubicBezTo>
                  <a:pt x="453920" y="287592"/>
                  <a:pt x="453920" y="287580"/>
                  <a:pt x="453835" y="287622"/>
                </a:cubicBezTo>
                <a:close/>
                <a:moveTo>
                  <a:pt x="287809" y="453650"/>
                </a:moveTo>
                <a:cubicBezTo>
                  <a:pt x="287809" y="453717"/>
                  <a:pt x="287809" y="453747"/>
                  <a:pt x="287809" y="453736"/>
                </a:cubicBezTo>
                <a:cubicBezTo>
                  <a:pt x="287869" y="453718"/>
                  <a:pt x="287869" y="453700"/>
                  <a:pt x="287809" y="453650"/>
                </a:cubicBezTo>
                <a:close/>
                <a:moveTo>
                  <a:pt x="61012" y="392879"/>
                </a:moveTo>
                <a:cubicBezTo>
                  <a:pt x="60934" y="392884"/>
                  <a:pt x="60910" y="392909"/>
                  <a:pt x="60946" y="392939"/>
                </a:cubicBezTo>
                <a:cubicBezTo>
                  <a:pt x="61006" y="392975"/>
                  <a:pt x="61006" y="392957"/>
                  <a:pt x="61012" y="392879"/>
                </a:cubicBezTo>
                <a:close/>
                <a:moveTo>
                  <a:pt x="28883" y="173756"/>
                </a:moveTo>
                <a:cubicBezTo>
                  <a:pt x="28883" y="173720"/>
                  <a:pt x="28944" y="173720"/>
                  <a:pt x="28962" y="173775"/>
                </a:cubicBezTo>
                <a:cubicBezTo>
                  <a:pt x="32691" y="171951"/>
                  <a:pt x="172110" y="32530"/>
                  <a:pt x="173965" y="28770"/>
                </a:cubicBezTo>
                <a:cubicBezTo>
                  <a:pt x="173905" y="28734"/>
                  <a:pt x="173905" y="28702"/>
                  <a:pt x="173965" y="28693"/>
                </a:cubicBezTo>
                <a:cubicBezTo>
                  <a:pt x="174025" y="28681"/>
                  <a:pt x="174025" y="28705"/>
                  <a:pt x="173965" y="28770"/>
                </a:cubicBezTo>
                <a:cubicBezTo>
                  <a:pt x="173965" y="28770"/>
                  <a:pt x="173963" y="28771"/>
                  <a:pt x="173963" y="28771"/>
                </a:cubicBezTo>
                <a:cubicBezTo>
                  <a:pt x="177407" y="31089"/>
                  <a:pt x="367903" y="82131"/>
                  <a:pt x="372044" y="81845"/>
                </a:cubicBezTo>
                <a:cubicBezTo>
                  <a:pt x="372049" y="81778"/>
                  <a:pt x="372044" y="81759"/>
                  <a:pt x="372104" y="81785"/>
                </a:cubicBezTo>
                <a:cubicBezTo>
                  <a:pt x="372104" y="81815"/>
                  <a:pt x="372104" y="81833"/>
                  <a:pt x="372044" y="81845"/>
                </a:cubicBezTo>
                <a:cubicBezTo>
                  <a:pt x="371762" y="85987"/>
                  <a:pt x="422795" y="276453"/>
                  <a:pt x="425120" y="279925"/>
                </a:cubicBezTo>
                <a:cubicBezTo>
                  <a:pt x="425180" y="279895"/>
                  <a:pt x="425204" y="279907"/>
                  <a:pt x="425198" y="279943"/>
                </a:cubicBezTo>
                <a:cubicBezTo>
                  <a:pt x="425198" y="279978"/>
                  <a:pt x="425138" y="279978"/>
                  <a:pt x="425120" y="279925"/>
                </a:cubicBezTo>
                <a:cubicBezTo>
                  <a:pt x="421391" y="281748"/>
                  <a:pt x="281938" y="421200"/>
                  <a:pt x="280115" y="424929"/>
                </a:cubicBezTo>
                <a:cubicBezTo>
                  <a:pt x="280175" y="424965"/>
                  <a:pt x="280181" y="424997"/>
                  <a:pt x="280115" y="425006"/>
                </a:cubicBezTo>
                <a:cubicBezTo>
                  <a:pt x="280055" y="425018"/>
                  <a:pt x="280055" y="424988"/>
                  <a:pt x="280115" y="424929"/>
                </a:cubicBezTo>
                <a:cubicBezTo>
                  <a:pt x="276672" y="422612"/>
                  <a:pt x="86208" y="371577"/>
                  <a:pt x="82036" y="371853"/>
                </a:cubicBezTo>
                <a:cubicBezTo>
                  <a:pt x="82031" y="371921"/>
                  <a:pt x="82036" y="371940"/>
                  <a:pt x="81976" y="371913"/>
                </a:cubicBezTo>
                <a:cubicBezTo>
                  <a:pt x="81976" y="371883"/>
                  <a:pt x="81976" y="371865"/>
                  <a:pt x="82036" y="371853"/>
                </a:cubicBezTo>
                <a:cubicBezTo>
                  <a:pt x="82312" y="367682"/>
                  <a:pt x="31285" y="177247"/>
                  <a:pt x="28960" y="173776"/>
                </a:cubicBezTo>
                <a:cubicBezTo>
                  <a:pt x="28900" y="173806"/>
                  <a:pt x="28876" y="173794"/>
                  <a:pt x="28882" y="173758"/>
                </a:cubicBezTo>
                <a:close/>
              </a:path>
            </a:pathLst>
          </a:custGeom>
          <a:solidFill>
            <a:schemeClr val="bg1"/>
          </a:solidFill>
          <a:ln w="15838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8" name="任意多边形: 形状 457">
            <a:extLst>
              <a:ext uri="{FF2B5EF4-FFF2-40B4-BE49-F238E27FC236}">
                <a16:creationId xmlns:a16="http://schemas.microsoft.com/office/drawing/2014/main" id="{E17D6E2F-DCCD-8D12-2402-29297FD65621}"/>
              </a:ext>
            </a:extLst>
          </p:cNvPr>
          <p:cNvSpPr/>
          <p:nvPr/>
        </p:nvSpPr>
        <p:spPr>
          <a:xfrm>
            <a:off x="0" y="6057250"/>
            <a:ext cx="851470" cy="800749"/>
          </a:xfrm>
          <a:custGeom>
            <a:avLst/>
            <a:gdLst>
              <a:gd name="connsiteX0" fmla="*/ 284538 w 851470"/>
              <a:gd name="connsiteY0" fmla="*/ -33 h 800749"/>
              <a:gd name="connsiteX1" fmla="*/ 248789 w 851470"/>
              <a:gd name="connsiteY1" fmla="*/ 1455 h 800749"/>
              <a:gd name="connsiteX2" fmla="*/ 157 w 851470"/>
              <a:gd name="connsiteY2" fmla="*/ 432100 h 800749"/>
              <a:gd name="connsiteX3" fmla="*/ 157 w 851470"/>
              <a:gd name="connsiteY3" fmla="*/ 492528 h 800749"/>
              <a:gd name="connsiteX4" fmla="*/ 365982 w 851470"/>
              <a:gd name="connsiteY4" fmla="*/ 5072 h 800749"/>
              <a:gd name="connsiteX5" fmla="*/ 157 w 851470"/>
              <a:gd name="connsiteY5" fmla="*/ 638702 h 800749"/>
              <a:gd name="connsiteX6" fmla="*/ 157 w 851470"/>
              <a:gd name="connsiteY6" fmla="*/ 699127 h 800749"/>
              <a:gd name="connsiteX7" fmla="*/ 397836 w 851470"/>
              <a:gd name="connsiteY7" fmla="*/ 10331 h 800749"/>
              <a:gd name="connsiteX8" fmla="*/ 365982 w 851470"/>
              <a:gd name="connsiteY8" fmla="*/ 5073 h 800749"/>
              <a:gd name="connsiteX9" fmla="*/ 155906 w 851470"/>
              <a:gd name="connsiteY9" fmla="*/ 16164 h 800749"/>
              <a:gd name="connsiteX10" fmla="*/ 114100 w 851470"/>
              <a:gd name="connsiteY10" fmla="*/ 28140 h 800749"/>
              <a:gd name="connsiteX11" fmla="*/ 157 w 851470"/>
              <a:gd name="connsiteY11" fmla="*/ 225496 h 800749"/>
              <a:gd name="connsiteX12" fmla="*/ 157 w 851470"/>
              <a:gd name="connsiteY12" fmla="*/ 285925 h 800749"/>
              <a:gd name="connsiteX13" fmla="*/ 471010 w 851470"/>
              <a:gd name="connsiteY13" fmla="*/ 29768 h 800749"/>
              <a:gd name="connsiteX14" fmla="*/ 25904 w 851470"/>
              <a:gd name="connsiteY14" fmla="*/ 800717 h 800749"/>
              <a:gd name="connsiteX15" fmla="*/ 60785 w 851470"/>
              <a:gd name="connsiteY15" fmla="*/ 800717 h 800749"/>
              <a:gd name="connsiteX16" fmla="*/ 499758 w 851470"/>
              <a:gd name="connsiteY16" fmla="*/ 40394 h 800749"/>
              <a:gd name="connsiteX17" fmla="*/ 471010 w 851470"/>
              <a:gd name="connsiteY17" fmla="*/ 29768 h 800749"/>
              <a:gd name="connsiteX18" fmla="*/ 565888 w 851470"/>
              <a:gd name="connsiteY18" fmla="*/ 72034 h 800749"/>
              <a:gd name="connsiteX19" fmla="*/ 145180 w 851470"/>
              <a:gd name="connsiteY19" fmla="*/ 800717 h 800749"/>
              <a:gd name="connsiteX20" fmla="*/ 180066 w 851470"/>
              <a:gd name="connsiteY20" fmla="*/ 800717 h 800749"/>
              <a:gd name="connsiteX21" fmla="*/ 591828 w 851470"/>
              <a:gd name="connsiteY21" fmla="*/ 87527 h 800749"/>
              <a:gd name="connsiteX22" fmla="*/ 571851 w 851470"/>
              <a:gd name="connsiteY22" fmla="*/ 75428 h 800749"/>
              <a:gd name="connsiteX23" fmla="*/ 570739 w 851470"/>
              <a:gd name="connsiteY23" fmla="*/ 74788 h 800749"/>
              <a:gd name="connsiteX24" fmla="*/ 565888 w 851470"/>
              <a:gd name="connsiteY24" fmla="*/ 72035 h 800749"/>
              <a:gd name="connsiteX25" fmla="*/ 651211 w 851470"/>
              <a:gd name="connsiteY25" fmla="*/ 130852 h 800749"/>
              <a:gd name="connsiteX26" fmla="*/ 264461 w 851470"/>
              <a:gd name="connsiteY26" fmla="*/ 800717 h 800749"/>
              <a:gd name="connsiteX27" fmla="*/ 299351 w 851470"/>
              <a:gd name="connsiteY27" fmla="*/ 800717 h 800749"/>
              <a:gd name="connsiteX28" fmla="*/ 674324 w 851470"/>
              <a:gd name="connsiteY28" fmla="*/ 151246 h 800749"/>
              <a:gd name="connsiteX29" fmla="*/ 651211 w 851470"/>
              <a:gd name="connsiteY29" fmla="*/ 130852 h 800749"/>
              <a:gd name="connsiteX30" fmla="*/ 726538 w 851470"/>
              <a:gd name="connsiteY30" fmla="*/ 206992 h 800749"/>
              <a:gd name="connsiteX31" fmla="*/ 383752 w 851470"/>
              <a:gd name="connsiteY31" fmla="*/ 800717 h 800749"/>
              <a:gd name="connsiteX32" fmla="*/ 418632 w 851470"/>
              <a:gd name="connsiteY32" fmla="*/ 800717 h 800749"/>
              <a:gd name="connsiteX33" fmla="*/ 746466 w 851470"/>
              <a:gd name="connsiteY33" fmla="*/ 232898 h 800749"/>
              <a:gd name="connsiteX34" fmla="*/ 726538 w 851470"/>
              <a:gd name="connsiteY34" fmla="*/ 206992 h 800749"/>
              <a:gd name="connsiteX35" fmla="*/ 790077 w 851470"/>
              <a:gd name="connsiteY35" fmla="*/ 303541 h 800749"/>
              <a:gd name="connsiteX36" fmla="*/ 503032 w 851470"/>
              <a:gd name="connsiteY36" fmla="*/ 800717 h 800749"/>
              <a:gd name="connsiteX37" fmla="*/ 537918 w 851470"/>
              <a:gd name="connsiteY37" fmla="*/ 800717 h 800749"/>
              <a:gd name="connsiteX38" fmla="*/ 805898 w 851470"/>
              <a:gd name="connsiteY38" fmla="*/ 336561 h 800749"/>
              <a:gd name="connsiteX39" fmla="*/ 790077 w 851470"/>
              <a:gd name="connsiteY39" fmla="*/ 303541 h 800749"/>
              <a:gd name="connsiteX40" fmla="*/ 837191 w 851470"/>
              <a:gd name="connsiteY40" fmla="*/ 428528 h 800749"/>
              <a:gd name="connsiteX41" fmla="*/ 622308 w 851470"/>
              <a:gd name="connsiteY41" fmla="*/ 800717 h 800749"/>
              <a:gd name="connsiteX42" fmla="*/ 657198 w 851470"/>
              <a:gd name="connsiteY42" fmla="*/ 800717 h 800749"/>
              <a:gd name="connsiteX43" fmla="*/ 846304 w 851470"/>
              <a:gd name="connsiteY43" fmla="*/ 473176 h 800749"/>
              <a:gd name="connsiteX44" fmla="*/ 837191 w 851470"/>
              <a:gd name="connsiteY44" fmla="*/ 428528 h 800749"/>
              <a:gd name="connsiteX45" fmla="*/ 851628 w 851470"/>
              <a:gd name="connsiteY45" fmla="*/ 610132 h 800749"/>
              <a:gd name="connsiteX46" fmla="*/ 741594 w 851470"/>
              <a:gd name="connsiteY46" fmla="*/ 800717 h 800749"/>
              <a:gd name="connsiteX47" fmla="*/ 776479 w 851470"/>
              <a:gd name="connsiteY47" fmla="*/ 800717 h 800749"/>
              <a:gd name="connsiteX48" fmla="*/ 838317 w 851470"/>
              <a:gd name="connsiteY48" fmla="*/ 693614 h 800749"/>
              <a:gd name="connsiteX49" fmla="*/ 851628 w 851470"/>
              <a:gd name="connsiteY49" fmla="*/ 610132 h 800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851470" h="800749">
                <a:moveTo>
                  <a:pt x="284538" y="-33"/>
                </a:moveTo>
                <a:cubicBezTo>
                  <a:pt x="272609" y="85"/>
                  <a:pt x="260687" y="581"/>
                  <a:pt x="248789" y="1455"/>
                </a:cubicBezTo>
                <a:lnTo>
                  <a:pt x="157" y="432100"/>
                </a:lnTo>
                <a:lnTo>
                  <a:pt x="157" y="492528"/>
                </a:lnTo>
                <a:close/>
                <a:moveTo>
                  <a:pt x="365982" y="5072"/>
                </a:moveTo>
                <a:lnTo>
                  <a:pt x="157" y="638702"/>
                </a:lnTo>
                <a:lnTo>
                  <a:pt x="157" y="699127"/>
                </a:lnTo>
                <a:lnTo>
                  <a:pt x="397836" y="10331"/>
                </a:lnTo>
                <a:cubicBezTo>
                  <a:pt x="387270" y="8274"/>
                  <a:pt x="376648" y="6521"/>
                  <a:pt x="365982" y="5073"/>
                </a:cubicBezTo>
                <a:close/>
                <a:moveTo>
                  <a:pt x="155906" y="16164"/>
                </a:moveTo>
                <a:cubicBezTo>
                  <a:pt x="141822" y="19617"/>
                  <a:pt x="127876" y="23612"/>
                  <a:pt x="114100" y="28140"/>
                </a:cubicBezTo>
                <a:lnTo>
                  <a:pt x="157" y="225496"/>
                </a:lnTo>
                <a:lnTo>
                  <a:pt x="157" y="285925"/>
                </a:lnTo>
                <a:close/>
                <a:moveTo>
                  <a:pt x="471010" y="29768"/>
                </a:moveTo>
                <a:lnTo>
                  <a:pt x="25904" y="800717"/>
                </a:lnTo>
                <a:lnTo>
                  <a:pt x="60785" y="800717"/>
                </a:lnTo>
                <a:lnTo>
                  <a:pt x="499758" y="40394"/>
                </a:lnTo>
                <a:cubicBezTo>
                  <a:pt x="490273" y="36592"/>
                  <a:pt x="480687" y="33048"/>
                  <a:pt x="471010" y="29768"/>
                </a:cubicBezTo>
                <a:close/>
                <a:moveTo>
                  <a:pt x="565888" y="72034"/>
                </a:moveTo>
                <a:lnTo>
                  <a:pt x="145180" y="800717"/>
                </a:lnTo>
                <a:lnTo>
                  <a:pt x="180066" y="800717"/>
                </a:lnTo>
                <a:lnTo>
                  <a:pt x="591828" y="87527"/>
                </a:lnTo>
                <a:cubicBezTo>
                  <a:pt x="585253" y="83356"/>
                  <a:pt x="578593" y="79323"/>
                  <a:pt x="571851" y="75428"/>
                </a:cubicBezTo>
                <a:cubicBezTo>
                  <a:pt x="571480" y="75214"/>
                  <a:pt x="571110" y="75001"/>
                  <a:pt x="570739" y="74788"/>
                </a:cubicBezTo>
                <a:cubicBezTo>
                  <a:pt x="569127" y="73862"/>
                  <a:pt x="567509" y="72945"/>
                  <a:pt x="565888" y="72035"/>
                </a:cubicBezTo>
                <a:close/>
                <a:moveTo>
                  <a:pt x="651211" y="130852"/>
                </a:moveTo>
                <a:lnTo>
                  <a:pt x="264461" y="800717"/>
                </a:lnTo>
                <a:lnTo>
                  <a:pt x="299351" y="800717"/>
                </a:lnTo>
                <a:lnTo>
                  <a:pt x="674324" y="151246"/>
                </a:lnTo>
                <a:cubicBezTo>
                  <a:pt x="666807" y="144238"/>
                  <a:pt x="659100" y="137437"/>
                  <a:pt x="651211" y="130852"/>
                </a:cubicBezTo>
                <a:close/>
                <a:moveTo>
                  <a:pt x="726538" y="206992"/>
                </a:moveTo>
                <a:lnTo>
                  <a:pt x="383752" y="800717"/>
                </a:lnTo>
                <a:lnTo>
                  <a:pt x="418632" y="800717"/>
                </a:lnTo>
                <a:lnTo>
                  <a:pt x="746466" y="232898"/>
                </a:lnTo>
                <a:cubicBezTo>
                  <a:pt x="740075" y="224072"/>
                  <a:pt x="733429" y="215433"/>
                  <a:pt x="726538" y="206992"/>
                </a:cubicBezTo>
                <a:close/>
                <a:moveTo>
                  <a:pt x="790077" y="303541"/>
                </a:moveTo>
                <a:lnTo>
                  <a:pt x="503032" y="800717"/>
                </a:lnTo>
                <a:lnTo>
                  <a:pt x="537918" y="800717"/>
                </a:lnTo>
                <a:lnTo>
                  <a:pt x="805898" y="336561"/>
                </a:lnTo>
                <a:cubicBezTo>
                  <a:pt x="800983" y="325386"/>
                  <a:pt x="795707" y="314374"/>
                  <a:pt x="790077" y="303541"/>
                </a:cubicBezTo>
                <a:close/>
                <a:moveTo>
                  <a:pt x="837191" y="428528"/>
                </a:moveTo>
                <a:lnTo>
                  <a:pt x="622308" y="800717"/>
                </a:lnTo>
                <a:lnTo>
                  <a:pt x="657198" y="800717"/>
                </a:lnTo>
                <a:lnTo>
                  <a:pt x="846304" y="473176"/>
                </a:lnTo>
                <a:cubicBezTo>
                  <a:pt x="843870" y="458177"/>
                  <a:pt x="840830" y="443281"/>
                  <a:pt x="837191" y="428528"/>
                </a:cubicBezTo>
                <a:close/>
                <a:moveTo>
                  <a:pt x="851628" y="610132"/>
                </a:moveTo>
                <a:lnTo>
                  <a:pt x="741594" y="800717"/>
                </a:lnTo>
                <a:lnTo>
                  <a:pt x="776479" y="800717"/>
                </a:lnTo>
                <a:lnTo>
                  <a:pt x="838317" y="693614"/>
                </a:lnTo>
                <a:cubicBezTo>
                  <a:pt x="844838" y="666160"/>
                  <a:pt x="849288" y="638254"/>
                  <a:pt x="851628" y="610132"/>
                </a:cubicBezTo>
                <a:close/>
              </a:path>
            </a:pathLst>
          </a:custGeom>
          <a:solidFill>
            <a:srgbClr val="FFCC00"/>
          </a:solidFill>
          <a:ln w="6886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59" name="图形 214">
            <a:extLst>
              <a:ext uri="{FF2B5EF4-FFF2-40B4-BE49-F238E27FC236}">
                <a16:creationId xmlns:a16="http://schemas.microsoft.com/office/drawing/2014/main" id="{EA5A7B7B-471A-F753-606B-D6C2A4FE8727}"/>
              </a:ext>
            </a:extLst>
          </p:cNvPr>
          <p:cNvGrpSpPr/>
          <p:nvPr/>
        </p:nvGrpSpPr>
        <p:grpSpPr>
          <a:xfrm>
            <a:off x="866082" y="5965243"/>
            <a:ext cx="1462846" cy="1310085"/>
            <a:chOff x="3661771" y="2852614"/>
            <a:chExt cx="1462846" cy="1310085"/>
          </a:xfrm>
        </p:grpSpPr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A78B79B9-49A8-7EA6-C650-52FF7961642D}"/>
                </a:ext>
              </a:extLst>
            </p:cNvPr>
            <p:cNvSpPr/>
            <p:nvPr/>
          </p:nvSpPr>
          <p:spPr>
            <a:xfrm>
              <a:off x="3661771" y="2903233"/>
              <a:ext cx="1259466" cy="1259466"/>
            </a:xfrm>
            <a:custGeom>
              <a:avLst/>
              <a:gdLst>
                <a:gd name="connsiteX0" fmla="*/ 1259527 w 1259466"/>
                <a:gd name="connsiteY0" fmla="*/ 1259337 h 1259466"/>
                <a:gd name="connsiteX1" fmla="*/ 170 w 1259466"/>
                <a:gd name="connsiteY1" fmla="*/ 921893 h 1259466"/>
                <a:gd name="connsiteX2" fmla="*/ 922083 w 1259466"/>
                <a:gd name="connsiteY2" fmla="*/ -20 h 1259466"/>
                <a:gd name="connsiteX3" fmla="*/ 1259527 w 1259466"/>
                <a:gd name="connsiteY3" fmla="*/ 1259337 h 1259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9466" h="1259466">
                  <a:moveTo>
                    <a:pt x="1259527" y="1259337"/>
                  </a:moveTo>
                  <a:cubicBezTo>
                    <a:pt x="1272434" y="1246430"/>
                    <a:pt x="-4554" y="904262"/>
                    <a:pt x="170" y="921893"/>
                  </a:cubicBezTo>
                  <a:cubicBezTo>
                    <a:pt x="4894" y="939524"/>
                    <a:pt x="939714" y="4704"/>
                    <a:pt x="922083" y="-20"/>
                  </a:cubicBezTo>
                  <a:cubicBezTo>
                    <a:pt x="904452" y="-4744"/>
                    <a:pt x="1246620" y="1272243"/>
                    <a:pt x="1259527" y="1259337"/>
                  </a:cubicBezTo>
                  <a:close/>
                </a:path>
              </a:pathLst>
            </a:custGeom>
            <a:solidFill>
              <a:srgbClr val="FFCC00"/>
            </a:solidFill>
            <a:ln w="6350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3530F3FF-32E4-C561-9947-78EBD832591B}"/>
                </a:ext>
              </a:extLst>
            </p:cNvPr>
            <p:cNvSpPr/>
            <p:nvPr/>
          </p:nvSpPr>
          <p:spPr>
            <a:xfrm>
              <a:off x="3865151" y="2852614"/>
              <a:ext cx="1259466" cy="1259466"/>
            </a:xfrm>
            <a:custGeom>
              <a:avLst/>
              <a:gdLst>
                <a:gd name="connsiteX0" fmla="*/ 1259527 w 1259466"/>
                <a:gd name="connsiteY0" fmla="*/ 1259337 h 1259466"/>
                <a:gd name="connsiteX1" fmla="*/ 170 w 1259466"/>
                <a:gd name="connsiteY1" fmla="*/ 921893 h 1259466"/>
                <a:gd name="connsiteX2" fmla="*/ 922083 w 1259466"/>
                <a:gd name="connsiteY2" fmla="*/ -20 h 1259466"/>
                <a:gd name="connsiteX3" fmla="*/ 1259527 w 1259466"/>
                <a:gd name="connsiteY3" fmla="*/ 1259337 h 1259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9466" h="1259466">
                  <a:moveTo>
                    <a:pt x="1259527" y="1259337"/>
                  </a:moveTo>
                  <a:cubicBezTo>
                    <a:pt x="1272434" y="1246430"/>
                    <a:pt x="-4554" y="904262"/>
                    <a:pt x="170" y="921893"/>
                  </a:cubicBezTo>
                  <a:cubicBezTo>
                    <a:pt x="4895" y="939524"/>
                    <a:pt x="939714" y="4704"/>
                    <a:pt x="922083" y="-20"/>
                  </a:cubicBezTo>
                  <a:cubicBezTo>
                    <a:pt x="904452" y="-4744"/>
                    <a:pt x="1246620" y="1272243"/>
                    <a:pt x="1259527" y="1259337"/>
                  </a:cubicBezTo>
                  <a:close/>
                </a:path>
              </a:pathLst>
            </a:custGeom>
            <a:noFill/>
            <a:ln w="48260" cap="rnd">
              <a:solidFill>
                <a:srgbClr val="FF6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62" name="图形 214">
            <a:extLst>
              <a:ext uri="{FF2B5EF4-FFF2-40B4-BE49-F238E27FC236}">
                <a16:creationId xmlns:a16="http://schemas.microsoft.com/office/drawing/2014/main" id="{4BCFFDC9-DBA6-C3D0-EB74-A32B75CE3DD4}"/>
              </a:ext>
            </a:extLst>
          </p:cNvPr>
          <p:cNvGrpSpPr/>
          <p:nvPr/>
        </p:nvGrpSpPr>
        <p:grpSpPr>
          <a:xfrm>
            <a:off x="3191407" y="315448"/>
            <a:ext cx="803984" cy="973673"/>
            <a:chOff x="4627845" y="1123669"/>
            <a:chExt cx="803984" cy="973673"/>
          </a:xfrm>
          <a:noFill/>
        </p:grpSpPr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E5880C80-2252-5068-ACC7-E9BFF0A4C8AF}"/>
                </a:ext>
              </a:extLst>
            </p:cNvPr>
            <p:cNvSpPr/>
            <p:nvPr/>
          </p:nvSpPr>
          <p:spPr>
            <a:xfrm>
              <a:off x="4752985" y="1123669"/>
              <a:ext cx="678844" cy="848533"/>
            </a:xfrm>
            <a:custGeom>
              <a:avLst/>
              <a:gdLst>
                <a:gd name="connsiteX0" fmla="*/ 157 w 678844"/>
                <a:gd name="connsiteY0" fmla="*/ -33 h 848533"/>
                <a:gd name="connsiteX1" fmla="*/ 157 w 678844"/>
                <a:gd name="connsiteY1" fmla="*/ 169686 h 848533"/>
                <a:gd name="connsiteX2" fmla="*/ 157 w 678844"/>
                <a:gd name="connsiteY2" fmla="*/ 169686 h 848533"/>
                <a:gd name="connsiteX3" fmla="*/ 169877 w 678844"/>
                <a:gd name="connsiteY3" fmla="*/ 169686 h 848533"/>
                <a:gd name="connsiteX4" fmla="*/ 169877 w 678844"/>
                <a:gd name="connsiteY4" fmla="*/ 169686 h 848533"/>
                <a:gd name="connsiteX5" fmla="*/ 169877 w 678844"/>
                <a:gd name="connsiteY5" fmla="*/ 339405 h 848533"/>
                <a:gd name="connsiteX6" fmla="*/ 169877 w 678844"/>
                <a:gd name="connsiteY6" fmla="*/ 339405 h 848533"/>
                <a:gd name="connsiteX7" fmla="*/ 339563 w 678844"/>
                <a:gd name="connsiteY7" fmla="*/ 339375 h 848533"/>
                <a:gd name="connsiteX8" fmla="*/ 339563 w 678844"/>
                <a:gd name="connsiteY8" fmla="*/ 339375 h 848533"/>
                <a:gd name="connsiteX9" fmla="*/ 339563 w 678844"/>
                <a:gd name="connsiteY9" fmla="*/ 509094 h 848533"/>
                <a:gd name="connsiteX10" fmla="*/ 339563 w 678844"/>
                <a:gd name="connsiteY10" fmla="*/ 509094 h 848533"/>
                <a:gd name="connsiteX11" fmla="*/ 509282 w 678844"/>
                <a:gd name="connsiteY11" fmla="*/ 509094 h 848533"/>
                <a:gd name="connsiteX12" fmla="*/ 509282 w 678844"/>
                <a:gd name="connsiteY12" fmla="*/ 509094 h 848533"/>
                <a:gd name="connsiteX13" fmla="*/ 509282 w 678844"/>
                <a:gd name="connsiteY13" fmla="*/ 678813 h 848533"/>
                <a:gd name="connsiteX14" fmla="*/ 509282 w 678844"/>
                <a:gd name="connsiteY14" fmla="*/ 678813 h 848533"/>
                <a:gd name="connsiteX15" fmla="*/ 679002 w 678844"/>
                <a:gd name="connsiteY15" fmla="*/ 678813 h 848533"/>
                <a:gd name="connsiteX16" fmla="*/ 679002 w 678844"/>
                <a:gd name="connsiteY16" fmla="*/ 678813 h 848533"/>
                <a:gd name="connsiteX17" fmla="*/ 678972 w 678844"/>
                <a:gd name="connsiteY17" fmla="*/ 848500 h 848533"/>
                <a:gd name="connsiteX18" fmla="*/ 678972 w 678844"/>
                <a:gd name="connsiteY18" fmla="*/ 848500 h 848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78844" h="848533">
                  <a:moveTo>
                    <a:pt x="157" y="-33"/>
                  </a:moveTo>
                  <a:lnTo>
                    <a:pt x="157" y="169686"/>
                  </a:lnTo>
                  <a:lnTo>
                    <a:pt x="157" y="169686"/>
                  </a:lnTo>
                  <a:lnTo>
                    <a:pt x="169877" y="169686"/>
                  </a:lnTo>
                  <a:lnTo>
                    <a:pt x="169877" y="169686"/>
                  </a:lnTo>
                  <a:lnTo>
                    <a:pt x="169877" y="339405"/>
                  </a:lnTo>
                  <a:lnTo>
                    <a:pt x="169877" y="339405"/>
                  </a:lnTo>
                  <a:lnTo>
                    <a:pt x="339563" y="339375"/>
                  </a:lnTo>
                  <a:lnTo>
                    <a:pt x="339563" y="339375"/>
                  </a:lnTo>
                  <a:lnTo>
                    <a:pt x="339563" y="509094"/>
                  </a:lnTo>
                  <a:lnTo>
                    <a:pt x="339563" y="509094"/>
                  </a:lnTo>
                  <a:lnTo>
                    <a:pt x="509282" y="509094"/>
                  </a:lnTo>
                  <a:lnTo>
                    <a:pt x="509282" y="509094"/>
                  </a:lnTo>
                  <a:lnTo>
                    <a:pt x="509282" y="678813"/>
                  </a:lnTo>
                  <a:lnTo>
                    <a:pt x="509282" y="678813"/>
                  </a:lnTo>
                  <a:lnTo>
                    <a:pt x="679002" y="678813"/>
                  </a:lnTo>
                  <a:lnTo>
                    <a:pt x="679002" y="678813"/>
                  </a:lnTo>
                  <a:lnTo>
                    <a:pt x="678972" y="848500"/>
                  </a:lnTo>
                  <a:lnTo>
                    <a:pt x="678972" y="848500"/>
                  </a:lnTo>
                </a:path>
              </a:pathLst>
            </a:custGeom>
            <a:noFill/>
            <a:ln w="56885" cap="flat">
              <a:solidFill>
                <a:srgbClr val="FF6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F626BEFE-86C6-34FC-C6CC-D48F75A8B204}"/>
                </a:ext>
              </a:extLst>
            </p:cNvPr>
            <p:cNvSpPr/>
            <p:nvPr/>
          </p:nvSpPr>
          <p:spPr>
            <a:xfrm>
              <a:off x="4627845" y="1248810"/>
              <a:ext cx="678844" cy="848533"/>
            </a:xfrm>
            <a:custGeom>
              <a:avLst/>
              <a:gdLst>
                <a:gd name="connsiteX0" fmla="*/ 157 w 678844"/>
                <a:gd name="connsiteY0" fmla="*/ -33 h 848533"/>
                <a:gd name="connsiteX1" fmla="*/ 157 w 678844"/>
                <a:gd name="connsiteY1" fmla="*/ 169686 h 848533"/>
                <a:gd name="connsiteX2" fmla="*/ 157 w 678844"/>
                <a:gd name="connsiteY2" fmla="*/ 169686 h 848533"/>
                <a:gd name="connsiteX3" fmla="*/ 169876 w 678844"/>
                <a:gd name="connsiteY3" fmla="*/ 169686 h 848533"/>
                <a:gd name="connsiteX4" fmla="*/ 169876 w 678844"/>
                <a:gd name="connsiteY4" fmla="*/ 169686 h 848533"/>
                <a:gd name="connsiteX5" fmla="*/ 169876 w 678844"/>
                <a:gd name="connsiteY5" fmla="*/ 339405 h 848533"/>
                <a:gd name="connsiteX6" fmla="*/ 169876 w 678844"/>
                <a:gd name="connsiteY6" fmla="*/ 339405 h 848533"/>
                <a:gd name="connsiteX7" fmla="*/ 339563 w 678844"/>
                <a:gd name="connsiteY7" fmla="*/ 339375 h 848533"/>
                <a:gd name="connsiteX8" fmla="*/ 339563 w 678844"/>
                <a:gd name="connsiteY8" fmla="*/ 339375 h 848533"/>
                <a:gd name="connsiteX9" fmla="*/ 339563 w 678844"/>
                <a:gd name="connsiteY9" fmla="*/ 509094 h 848533"/>
                <a:gd name="connsiteX10" fmla="*/ 339563 w 678844"/>
                <a:gd name="connsiteY10" fmla="*/ 509094 h 848533"/>
                <a:gd name="connsiteX11" fmla="*/ 509282 w 678844"/>
                <a:gd name="connsiteY11" fmla="*/ 509094 h 848533"/>
                <a:gd name="connsiteX12" fmla="*/ 509282 w 678844"/>
                <a:gd name="connsiteY12" fmla="*/ 509094 h 848533"/>
                <a:gd name="connsiteX13" fmla="*/ 509282 w 678844"/>
                <a:gd name="connsiteY13" fmla="*/ 678813 h 848533"/>
                <a:gd name="connsiteX14" fmla="*/ 509282 w 678844"/>
                <a:gd name="connsiteY14" fmla="*/ 678813 h 848533"/>
                <a:gd name="connsiteX15" fmla="*/ 679001 w 678844"/>
                <a:gd name="connsiteY15" fmla="*/ 678813 h 848533"/>
                <a:gd name="connsiteX16" fmla="*/ 679001 w 678844"/>
                <a:gd name="connsiteY16" fmla="*/ 678813 h 848533"/>
                <a:gd name="connsiteX17" fmla="*/ 678971 w 678844"/>
                <a:gd name="connsiteY17" fmla="*/ 848500 h 848533"/>
                <a:gd name="connsiteX18" fmla="*/ 678971 w 678844"/>
                <a:gd name="connsiteY18" fmla="*/ 848500 h 848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78844" h="848533">
                  <a:moveTo>
                    <a:pt x="157" y="-33"/>
                  </a:moveTo>
                  <a:lnTo>
                    <a:pt x="157" y="169686"/>
                  </a:lnTo>
                  <a:lnTo>
                    <a:pt x="157" y="169686"/>
                  </a:lnTo>
                  <a:lnTo>
                    <a:pt x="169876" y="169686"/>
                  </a:lnTo>
                  <a:lnTo>
                    <a:pt x="169876" y="169686"/>
                  </a:lnTo>
                  <a:lnTo>
                    <a:pt x="169876" y="339405"/>
                  </a:lnTo>
                  <a:lnTo>
                    <a:pt x="169876" y="339405"/>
                  </a:lnTo>
                  <a:lnTo>
                    <a:pt x="339563" y="339375"/>
                  </a:lnTo>
                  <a:lnTo>
                    <a:pt x="339563" y="339375"/>
                  </a:lnTo>
                  <a:lnTo>
                    <a:pt x="339563" y="509094"/>
                  </a:lnTo>
                  <a:lnTo>
                    <a:pt x="339563" y="509094"/>
                  </a:lnTo>
                  <a:lnTo>
                    <a:pt x="509282" y="509094"/>
                  </a:lnTo>
                  <a:lnTo>
                    <a:pt x="509282" y="509094"/>
                  </a:lnTo>
                  <a:lnTo>
                    <a:pt x="509282" y="678813"/>
                  </a:lnTo>
                  <a:lnTo>
                    <a:pt x="509282" y="678813"/>
                  </a:lnTo>
                  <a:lnTo>
                    <a:pt x="679001" y="678813"/>
                  </a:lnTo>
                  <a:lnTo>
                    <a:pt x="679001" y="678813"/>
                  </a:lnTo>
                  <a:lnTo>
                    <a:pt x="678971" y="848500"/>
                  </a:lnTo>
                  <a:lnTo>
                    <a:pt x="678971" y="848500"/>
                  </a:lnTo>
                </a:path>
              </a:pathLst>
            </a:custGeom>
            <a:noFill/>
            <a:ln w="56885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65" name="图形 214">
            <a:extLst>
              <a:ext uri="{FF2B5EF4-FFF2-40B4-BE49-F238E27FC236}">
                <a16:creationId xmlns:a16="http://schemas.microsoft.com/office/drawing/2014/main" id="{C726C261-4DF3-084C-B1D9-1C08A8AB017F}"/>
              </a:ext>
            </a:extLst>
          </p:cNvPr>
          <p:cNvGrpSpPr/>
          <p:nvPr/>
        </p:nvGrpSpPr>
        <p:grpSpPr>
          <a:xfrm>
            <a:off x="2873405" y="6115100"/>
            <a:ext cx="1945972" cy="1431374"/>
            <a:chOff x="3137725" y="4768780"/>
            <a:chExt cx="1945972" cy="1431374"/>
          </a:xfrm>
          <a:noFill/>
        </p:grpSpPr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FAA8E388-E29F-8454-F800-E31AA4253626}"/>
                </a:ext>
              </a:extLst>
            </p:cNvPr>
            <p:cNvSpPr/>
            <p:nvPr/>
          </p:nvSpPr>
          <p:spPr>
            <a:xfrm rot="9000000" flipV="1">
              <a:off x="3061697" y="5239133"/>
              <a:ext cx="1939148" cy="215478"/>
            </a:xfrm>
            <a:custGeom>
              <a:avLst/>
              <a:gdLst>
                <a:gd name="connsiteX0" fmla="*/ 660 w 1939148"/>
                <a:gd name="connsiteY0" fmla="*/ 890 h 215478"/>
                <a:gd name="connsiteX1" fmla="*/ 216139 w 1939148"/>
                <a:gd name="connsiteY1" fmla="*/ 216369 h 215478"/>
                <a:gd name="connsiteX2" fmla="*/ 216139 w 1939148"/>
                <a:gd name="connsiteY2" fmla="*/ 216369 h 215478"/>
                <a:gd name="connsiteX3" fmla="*/ 431618 w 1939148"/>
                <a:gd name="connsiteY3" fmla="*/ 890 h 215478"/>
                <a:gd name="connsiteX4" fmla="*/ 431618 w 1939148"/>
                <a:gd name="connsiteY4" fmla="*/ 890 h 215478"/>
                <a:gd name="connsiteX5" fmla="*/ 647097 w 1939148"/>
                <a:gd name="connsiteY5" fmla="*/ 216369 h 215478"/>
                <a:gd name="connsiteX6" fmla="*/ 647097 w 1939148"/>
                <a:gd name="connsiteY6" fmla="*/ 216369 h 215478"/>
                <a:gd name="connsiteX7" fmla="*/ 862495 w 1939148"/>
                <a:gd name="connsiteY7" fmla="*/ 890 h 215478"/>
                <a:gd name="connsiteX8" fmla="*/ 862495 w 1939148"/>
                <a:gd name="connsiteY8" fmla="*/ 890 h 215478"/>
                <a:gd name="connsiteX9" fmla="*/ 1077974 w 1939148"/>
                <a:gd name="connsiteY9" fmla="*/ 216369 h 215478"/>
                <a:gd name="connsiteX10" fmla="*/ 1077974 w 1939148"/>
                <a:gd name="connsiteY10" fmla="*/ 216369 h 215478"/>
                <a:gd name="connsiteX11" fmla="*/ 1293453 w 1939148"/>
                <a:gd name="connsiteY11" fmla="*/ 890 h 215478"/>
                <a:gd name="connsiteX12" fmla="*/ 1293453 w 1939148"/>
                <a:gd name="connsiteY12" fmla="*/ 890 h 215478"/>
                <a:gd name="connsiteX13" fmla="*/ 1508932 w 1939148"/>
                <a:gd name="connsiteY13" fmla="*/ 216369 h 215478"/>
                <a:gd name="connsiteX14" fmla="*/ 1508932 w 1939148"/>
                <a:gd name="connsiteY14" fmla="*/ 216369 h 215478"/>
                <a:gd name="connsiteX15" fmla="*/ 1724411 w 1939148"/>
                <a:gd name="connsiteY15" fmla="*/ 890 h 215478"/>
                <a:gd name="connsiteX16" fmla="*/ 1724411 w 1939148"/>
                <a:gd name="connsiteY16" fmla="*/ 890 h 215478"/>
                <a:gd name="connsiteX17" fmla="*/ 1939808 w 1939148"/>
                <a:gd name="connsiteY17" fmla="*/ 216369 h 215478"/>
                <a:gd name="connsiteX18" fmla="*/ 1939808 w 1939148"/>
                <a:gd name="connsiteY18" fmla="*/ 216369 h 215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39148" h="215478">
                  <a:moveTo>
                    <a:pt x="660" y="890"/>
                  </a:moveTo>
                  <a:lnTo>
                    <a:pt x="216139" y="216369"/>
                  </a:lnTo>
                  <a:lnTo>
                    <a:pt x="216139" y="216369"/>
                  </a:lnTo>
                  <a:lnTo>
                    <a:pt x="431618" y="890"/>
                  </a:lnTo>
                  <a:lnTo>
                    <a:pt x="431618" y="890"/>
                  </a:lnTo>
                  <a:lnTo>
                    <a:pt x="647097" y="216369"/>
                  </a:lnTo>
                  <a:lnTo>
                    <a:pt x="647097" y="216369"/>
                  </a:lnTo>
                  <a:lnTo>
                    <a:pt x="862495" y="890"/>
                  </a:lnTo>
                  <a:lnTo>
                    <a:pt x="862495" y="890"/>
                  </a:lnTo>
                  <a:lnTo>
                    <a:pt x="1077974" y="216369"/>
                  </a:lnTo>
                  <a:lnTo>
                    <a:pt x="1077974" y="216369"/>
                  </a:lnTo>
                  <a:lnTo>
                    <a:pt x="1293453" y="890"/>
                  </a:lnTo>
                  <a:lnTo>
                    <a:pt x="1293453" y="890"/>
                  </a:lnTo>
                  <a:lnTo>
                    <a:pt x="1508932" y="216369"/>
                  </a:lnTo>
                  <a:lnTo>
                    <a:pt x="1508932" y="216369"/>
                  </a:lnTo>
                  <a:lnTo>
                    <a:pt x="1724411" y="890"/>
                  </a:lnTo>
                  <a:lnTo>
                    <a:pt x="1724411" y="890"/>
                  </a:lnTo>
                  <a:lnTo>
                    <a:pt x="1939808" y="216369"/>
                  </a:lnTo>
                  <a:lnTo>
                    <a:pt x="1939808" y="216369"/>
                  </a:lnTo>
                </a:path>
              </a:pathLst>
            </a:custGeom>
            <a:noFill/>
            <a:ln w="102134" cap="flat">
              <a:solidFill>
                <a:srgbClr val="FF6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FCC5C57D-1044-2E7A-BDA1-14FF6256E101}"/>
                </a:ext>
              </a:extLst>
            </p:cNvPr>
            <p:cNvSpPr/>
            <p:nvPr/>
          </p:nvSpPr>
          <p:spPr>
            <a:xfrm rot="9000000" flipV="1">
              <a:off x="3220578" y="5514324"/>
              <a:ext cx="1939148" cy="215478"/>
            </a:xfrm>
            <a:custGeom>
              <a:avLst/>
              <a:gdLst>
                <a:gd name="connsiteX0" fmla="*/ 686 w 1939148"/>
                <a:gd name="connsiteY0" fmla="*/ 936 h 215478"/>
                <a:gd name="connsiteX1" fmla="*/ 216165 w 1939148"/>
                <a:gd name="connsiteY1" fmla="*/ 216415 h 215478"/>
                <a:gd name="connsiteX2" fmla="*/ 216165 w 1939148"/>
                <a:gd name="connsiteY2" fmla="*/ 216415 h 215478"/>
                <a:gd name="connsiteX3" fmla="*/ 431644 w 1939148"/>
                <a:gd name="connsiteY3" fmla="*/ 936 h 215478"/>
                <a:gd name="connsiteX4" fmla="*/ 431644 w 1939148"/>
                <a:gd name="connsiteY4" fmla="*/ 936 h 215478"/>
                <a:gd name="connsiteX5" fmla="*/ 647123 w 1939148"/>
                <a:gd name="connsiteY5" fmla="*/ 216415 h 215478"/>
                <a:gd name="connsiteX6" fmla="*/ 647123 w 1939148"/>
                <a:gd name="connsiteY6" fmla="*/ 216415 h 215478"/>
                <a:gd name="connsiteX7" fmla="*/ 862521 w 1939148"/>
                <a:gd name="connsiteY7" fmla="*/ 936 h 215478"/>
                <a:gd name="connsiteX8" fmla="*/ 862521 w 1939148"/>
                <a:gd name="connsiteY8" fmla="*/ 936 h 215478"/>
                <a:gd name="connsiteX9" fmla="*/ 1078000 w 1939148"/>
                <a:gd name="connsiteY9" fmla="*/ 216415 h 215478"/>
                <a:gd name="connsiteX10" fmla="*/ 1078000 w 1939148"/>
                <a:gd name="connsiteY10" fmla="*/ 216415 h 215478"/>
                <a:gd name="connsiteX11" fmla="*/ 1293479 w 1939148"/>
                <a:gd name="connsiteY11" fmla="*/ 936 h 215478"/>
                <a:gd name="connsiteX12" fmla="*/ 1293479 w 1939148"/>
                <a:gd name="connsiteY12" fmla="*/ 936 h 215478"/>
                <a:gd name="connsiteX13" fmla="*/ 1508958 w 1939148"/>
                <a:gd name="connsiteY13" fmla="*/ 216415 h 215478"/>
                <a:gd name="connsiteX14" fmla="*/ 1508958 w 1939148"/>
                <a:gd name="connsiteY14" fmla="*/ 216415 h 215478"/>
                <a:gd name="connsiteX15" fmla="*/ 1724437 w 1939148"/>
                <a:gd name="connsiteY15" fmla="*/ 936 h 215478"/>
                <a:gd name="connsiteX16" fmla="*/ 1724437 w 1939148"/>
                <a:gd name="connsiteY16" fmla="*/ 936 h 215478"/>
                <a:gd name="connsiteX17" fmla="*/ 1939835 w 1939148"/>
                <a:gd name="connsiteY17" fmla="*/ 216415 h 215478"/>
                <a:gd name="connsiteX18" fmla="*/ 1939835 w 1939148"/>
                <a:gd name="connsiteY18" fmla="*/ 216415 h 215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39148" h="215478">
                  <a:moveTo>
                    <a:pt x="686" y="936"/>
                  </a:moveTo>
                  <a:lnTo>
                    <a:pt x="216165" y="216415"/>
                  </a:lnTo>
                  <a:lnTo>
                    <a:pt x="216165" y="216415"/>
                  </a:lnTo>
                  <a:lnTo>
                    <a:pt x="431644" y="936"/>
                  </a:lnTo>
                  <a:lnTo>
                    <a:pt x="431644" y="936"/>
                  </a:lnTo>
                  <a:lnTo>
                    <a:pt x="647123" y="216415"/>
                  </a:lnTo>
                  <a:lnTo>
                    <a:pt x="647123" y="216415"/>
                  </a:lnTo>
                  <a:lnTo>
                    <a:pt x="862521" y="936"/>
                  </a:lnTo>
                  <a:lnTo>
                    <a:pt x="862521" y="936"/>
                  </a:lnTo>
                  <a:lnTo>
                    <a:pt x="1078000" y="216415"/>
                  </a:lnTo>
                  <a:lnTo>
                    <a:pt x="1078000" y="216415"/>
                  </a:lnTo>
                  <a:lnTo>
                    <a:pt x="1293479" y="936"/>
                  </a:lnTo>
                  <a:lnTo>
                    <a:pt x="1293479" y="936"/>
                  </a:lnTo>
                  <a:lnTo>
                    <a:pt x="1508958" y="216415"/>
                  </a:lnTo>
                  <a:lnTo>
                    <a:pt x="1508958" y="216415"/>
                  </a:lnTo>
                  <a:lnTo>
                    <a:pt x="1724437" y="936"/>
                  </a:lnTo>
                  <a:lnTo>
                    <a:pt x="1724437" y="936"/>
                  </a:lnTo>
                  <a:lnTo>
                    <a:pt x="1939835" y="216415"/>
                  </a:lnTo>
                  <a:lnTo>
                    <a:pt x="1939835" y="216415"/>
                  </a:lnTo>
                </a:path>
              </a:pathLst>
            </a:custGeom>
            <a:noFill/>
            <a:ln w="102134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68" name="图形 214">
            <a:extLst>
              <a:ext uri="{FF2B5EF4-FFF2-40B4-BE49-F238E27FC236}">
                <a16:creationId xmlns:a16="http://schemas.microsoft.com/office/drawing/2014/main" id="{1089811B-DD60-2095-62EB-0B882B714CEC}"/>
              </a:ext>
            </a:extLst>
          </p:cNvPr>
          <p:cNvGrpSpPr/>
          <p:nvPr/>
        </p:nvGrpSpPr>
        <p:grpSpPr>
          <a:xfrm>
            <a:off x="5740392" y="177493"/>
            <a:ext cx="508142" cy="508142"/>
            <a:chOff x="6041415" y="544764"/>
            <a:chExt cx="508142" cy="508142"/>
          </a:xfrm>
        </p:grpSpPr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id="{67157068-21DC-05EC-4017-2D8D5B69A5D3}"/>
                </a:ext>
              </a:extLst>
            </p:cNvPr>
            <p:cNvSpPr/>
            <p:nvPr/>
          </p:nvSpPr>
          <p:spPr>
            <a:xfrm>
              <a:off x="6185306" y="688655"/>
              <a:ext cx="220360" cy="220360"/>
            </a:xfrm>
            <a:custGeom>
              <a:avLst/>
              <a:gdLst>
                <a:gd name="connsiteX0" fmla="*/ 110337 w 220360"/>
                <a:gd name="connsiteY0" fmla="*/ -33 h 220360"/>
                <a:gd name="connsiteX1" fmla="*/ 220518 w 220360"/>
                <a:gd name="connsiteY1" fmla="*/ 110147 h 220360"/>
                <a:gd name="connsiteX2" fmla="*/ 110337 w 220360"/>
                <a:gd name="connsiteY2" fmla="*/ 220327 h 220360"/>
                <a:gd name="connsiteX3" fmla="*/ 157 w 220360"/>
                <a:gd name="connsiteY3" fmla="*/ 110147 h 220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360" h="220360">
                  <a:moveTo>
                    <a:pt x="110337" y="-33"/>
                  </a:moveTo>
                  <a:lnTo>
                    <a:pt x="220518" y="110147"/>
                  </a:lnTo>
                  <a:lnTo>
                    <a:pt x="110337" y="220327"/>
                  </a:lnTo>
                  <a:lnTo>
                    <a:pt x="157" y="110147"/>
                  </a:lnTo>
                  <a:close/>
                </a:path>
              </a:pathLst>
            </a:custGeom>
            <a:solidFill>
              <a:srgbClr val="FFCC00"/>
            </a:solidFill>
            <a:ln w="17531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9321E912-0C55-4E55-B31A-F38D26B8C4AF}"/>
                </a:ext>
              </a:extLst>
            </p:cNvPr>
            <p:cNvSpPr/>
            <p:nvPr/>
          </p:nvSpPr>
          <p:spPr>
            <a:xfrm>
              <a:off x="6041415" y="544764"/>
              <a:ext cx="508142" cy="508142"/>
            </a:xfrm>
            <a:custGeom>
              <a:avLst/>
              <a:gdLst>
                <a:gd name="connsiteX0" fmla="*/ 254228 w 508142"/>
                <a:gd name="connsiteY0" fmla="*/ -33 h 508142"/>
                <a:gd name="connsiteX1" fmla="*/ 508300 w 508142"/>
                <a:gd name="connsiteY1" fmla="*/ 254038 h 508142"/>
                <a:gd name="connsiteX2" fmla="*/ 254228 w 508142"/>
                <a:gd name="connsiteY2" fmla="*/ 508110 h 508142"/>
                <a:gd name="connsiteX3" fmla="*/ 157 w 508142"/>
                <a:gd name="connsiteY3" fmla="*/ 254038 h 50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8142" h="508142">
                  <a:moveTo>
                    <a:pt x="254228" y="-33"/>
                  </a:moveTo>
                  <a:lnTo>
                    <a:pt x="508300" y="254038"/>
                  </a:lnTo>
                  <a:lnTo>
                    <a:pt x="254228" y="508110"/>
                  </a:lnTo>
                  <a:lnTo>
                    <a:pt x="157" y="254038"/>
                  </a:lnTo>
                  <a:close/>
                </a:path>
              </a:pathLst>
            </a:custGeom>
            <a:noFill/>
            <a:ln w="48000" cap="rnd">
              <a:solidFill>
                <a:srgbClr val="FF6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71" name="任意多边形: 形状 470">
            <a:extLst>
              <a:ext uri="{FF2B5EF4-FFF2-40B4-BE49-F238E27FC236}">
                <a16:creationId xmlns:a16="http://schemas.microsoft.com/office/drawing/2014/main" id="{0077045A-DE5A-2783-7F37-BCA9957B57E9}"/>
              </a:ext>
            </a:extLst>
          </p:cNvPr>
          <p:cNvSpPr/>
          <p:nvPr/>
        </p:nvSpPr>
        <p:spPr>
          <a:xfrm>
            <a:off x="8630100" y="-728651"/>
            <a:ext cx="1027937" cy="1094563"/>
          </a:xfrm>
          <a:custGeom>
            <a:avLst/>
            <a:gdLst>
              <a:gd name="connsiteX0" fmla="*/ 752759 w 1027937"/>
              <a:gd name="connsiteY0" fmla="*/ -23 h 1094563"/>
              <a:gd name="connsiteX1" fmla="*/ 752231 w 1027937"/>
              <a:gd name="connsiteY1" fmla="*/ 1941 h 1094563"/>
              <a:gd name="connsiteX2" fmla="*/ 752759 w 1027937"/>
              <a:gd name="connsiteY2" fmla="*/ -23 h 1094563"/>
              <a:gd name="connsiteX3" fmla="*/ 752231 w 1027937"/>
              <a:gd name="connsiteY3" fmla="*/ 1941 h 1094563"/>
              <a:gd name="connsiteX4" fmla="*/ 741046 w 1027937"/>
              <a:gd name="connsiteY4" fmla="*/ 15971 h 1094563"/>
              <a:gd name="connsiteX5" fmla="*/ 491444 w 1027937"/>
              <a:gd name="connsiteY5" fmla="*/ 947499 h 1094563"/>
              <a:gd name="connsiteX6" fmla="*/ 527254 w 1027937"/>
              <a:gd name="connsiteY6" fmla="*/ 957126 h 1094563"/>
              <a:gd name="connsiteX7" fmla="*/ 765468 w 1027937"/>
              <a:gd name="connsiteY7" fmla="*/ 68103 h 1094563"/>
              <a:gd name="connsiteX8" fmla="*/ 752231 w 1027937"/>
              <a:gd name="connsiteY8" fmla="*/ 1941 h 1094563"/>
              <a:gd name="connsiteX9" fmla="*/ 611485 w 1027937"/>
              <a:gd name="connsiteY9" fmla="*/ 152888 h 1094563"/>
              <a:gd name="connsiteX10" fmla="*/ 558578 w 1027937"/>
              <a:gd name="connsiteY10" fmla="*/ 207064 h 1094563"/>
              <a:gd name="connsiteX11" fmla="*/ 368903 w 1027937"/>
              <a:gd name="connsiteY11" fmla="*/ 914942 h 1094563"/>
              <a:gd name="connsiteX12" fmla="*/ 404758 w 1027937"/>
              <a:gd name="connsiteY12" fmla="*/ 924404 h 1094563"/>
              <a:gd name="connsiteX13" fmla="*/ 810102 w 1027937"/>
              <a:gd name="connsiteY13" fmla="*/ 248135 h 1094563"/>
              <a:gd name="connsiteX14" fmla="*/ 613863 w 1027937"/>
              <a:gd name="connsiteY14" fmla="*/ 980509 h 1094563"/>
              <a:gd name="connsiteX15" fmla="*/ 649636 w 1027937"/>
              <a:gd name="connsiteY15" fmla="*/ 990277 h 1094563"/>
              <a:gd name="connsiteX16" fmla="*/ 828947 w 1027937"/>
              <a:gd name="connsiteY16" fmla="*/ 321077 h 1094563"/>
              <a:gd name="connsiteX17" fmla="*/ 810102 w 1027937"/>
              <a:gd name="connsiteY17" fmla="*/ 248135 h 1094563"/>
              <a:gd name="connsiteX18" fmla="*/ 431121 w 1027937"/>
              <a:gd name="connsiteY18" fmla="*/ 336130 h 1094563"/>
              <a:gd name="connsiteX19" fmla="*/ 378620 w 1027937"/>
              <a:gd name="connsiteY19" fmla="*/ 388795 h 1094563"/>
              <a:gd name="connsiteX20" fmla="*/ 246230 w 1027937"/>
              <a:gd name="connsiteY20" fmla="*/ 882879 h 1094563"/>
              <a:gd name="connsiteX21" fmla="*/ 282129 w 1027937"/>
              <a:gd name="connsiteY21" fmla="*/ 892176 h 1094563"/>
              <a:gd name="connsiteX22" fmla="*/ 874962 w 1027937"/>
              <a:gd name="connsiteY22" fmla="*/ 495982 h 1094563"/>
              <a:gd name="connsiteX23" fmla="*/ 736152 w 1027937"/>
              <a:gd name="connsiteY23" fmla="*/ 1014027 h 1094563"/>
              <a:gd name="connsiteX24" fmla="*/ 771884 w 1027937"/>
              <a:gd name="connsiteY24" fmla="*/ 1023923 h 1094563"/>
              <a:gd name="connsiteX25" fmla="*/ 894115 w 1027937"/>
              <a:gd name="connsiteY25" fmla="*/ 567751 h 1094563"/>
              <a:gd name="connsiteX26" fmla="*/ 874962 w 1027937"/>
              <a:gd name="connsiteY26" fmla="*/ 495982 h 1094563"/>
              <a:gd name="connsiteX27" fmla="*/ 251910 w 1027937"/>
              <a:gd name="connsiteY27" fmla="*/ 515098 h 1094563"/>
              <a:gd name="connsiteX28" fmla="*/ 199648 w 1027937"/>
              <a:gd name="connsiteY28" fmla="*/ 566843 h 1094563"/>
              <a:gd name="connsiteX29" fmla="*/ 123389 w 1027937"/>
              <a:gd name="connsiteY29" fmla="*/ 851445 h 1094563"/>
              <a:gd name="connsiteX30" fmla="*/ 159340 w 1027937"/>
              <a:gd name="connsiteY30" fmla="*/ 860573 h 1094563"/>
              <a:gd name="connsiteX31" fmla="*/ 940825 w 1027937"/>
              <a:gd name="connsiteY31" fmla="*/ 740037 h 1094563"/>
              <a:gd name="connsiteX32" fmla="*/ 858265 w 1027937"/>
              <a:gd name="connsiteY32" fmla="*/ 1048158 h 1094563"/>
              <a:gd name="connsiteX33" fmla="*/ 893940 w 1027937"/>
              <a:gd name="connsiteY33" fmla="*/ 1058292 h 1094563"/>
              <a:gd name="connsiteX34" fmla="*/ 960295 w 1027937"/>
              <a:gd name="connsiteY34" fmla="*/ 810649 h 1094563"/>
              <a:gd name="connsiteX35" fmla="*/ 940825 w 1027937"/>
              <a:gd name="connsiteY35" fmla="*/ 740037 h 1094563"/>
              <a:gd name="connsiteX36" fmla="*/ 73760 w 1027937"/>
              <a:gd name="connsiteY36" fmla="*/ 690076 h 1094563"/>
              <a:gd name="connsiteX37" fmla="*/ 22041 w 1027937"/>
              <a:gd name="connsiteY37" fmla="*/ 739799 h 1094563"/>
              <a:gd name="connsiteX38" fmla="*/ 157 w 1027937"/>
              <a:gd name="connsiteY38" fmla="*/ 821469 h 1094563"/>
              <a:gd name="connsiteX39" fmla="*/ 36279 w 1027937"/>
              <a:gd name="connsiteY39" fmla="*/ 829957 h 1094563"/>
              <a:gd name="connsiteX40" fmla="*/ 1007923 w 1027937"/>
              <a:gd name="connsiteY40" fmla="*/ 979512 h 1094563"/>
              <a:gd name="connsiteX41" fmla="*/ 980060 w 1027937"/>
              <a:gd name="connsiteY41" fmla="*/ 1083498 h 1094563"/>
              <a:gd name="connsiteX42" fmla="*/ 1015494 w 1027937"/>
              <a:gd name="connsiteY42" fmla="*/ 1094530 h 1094563"/>
              <a:gd name="connsiteX43" fmla="*/ 1028095 w 1027937"/>
              <a:gd name="connsiteY43" fmla="*/ 1047502 h 1094563"/>
              <a:gd name="connsiteX44" fmla="*/ 1007923 w 1027937"/>
              <a:gd name="connsiteY44" fmla="*/ 979512 h 1094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027937" h="1094563">
                <a:moveTo>
                  <a:pt x="752759" y="-23"/>
                </a:moveTo>
                <a:cubicBezTo>
                  <a:pt x="752369" y="-130"/>
                  <a:pt x="752231" y="667"/>
                  <a:pt x="752231" y="1941"/>
                </a:cubicBezTo>
                <a:cubicBezTo>
                  <a:pt x="752869" y="836"/>
                  <a:pt x="753145" y="81"/>
                  <a:pt x="752759" y="-23"/>
                </a:cubicBezTo>
                <a:close/>
                <a:moveTo>
                  <a:pt x="752231" y="1941"/>
                </a:moveTo>
                <a:cubicBezTo>
                  <a:pt x="750859" y="4321"/>
                  <a:pt x="746795" y="9328"/>
                  <a:pt x="741046" y="15971"/>
                </a:cubicBezTo>
                <a:lnTo>
                  <a:pt x="491444" y="947499"/>
                </a:lnTo>
                <a:cubicBezTo>
                  <a:pt x="503446" y="950713"/>
                  <a:pt x="515269" y="953904"/>
                  <a:pt x="527254" y="957126"/>
                </a:cubicBezTo>
                <a:lnTo>
                  <a:pt x="765468" y="68103"/>
                </a:lnTo>
                <a:cubicBezTo>
                  <a:pt x="757069" y="32028"/>
                  <a:pt x="752226" y="8373"/>
                  <a:pt x="752231" y="1941"/>
                </a:cubicBezTo>
                <a:close/>
                <a:moveTo>
                  <a:pt x="611485" y="152888"/>
                </a:moveTo>
                <a:cubicBezTo>
                  <a:pt x="594686" y="170161"/>
                  <a:pt x="577293" y="187986"/>
                  <a:pt x="558578" y="207064"/>
                </a:cubicBezTo>
                <a:lnTo>
                  <a:pt x="368903" y="914942"/>
                </a:lnTo>
                <a:cubicBezTo>
                  <a:pt x="380893" y="918105"/>
                  <a:pt x="392625" y="921188"/>
                  <a:pt x="404758" y="924404"/>
                </a:cubicBezTo>
                <a:close/>
                <a:moveTo>
                  <a:pt x="810102" y="248135"/>
                </a:moveTo>
                <a:lnTo>
                  <a:pt x="613863" y="980509"/>
                </a:lnTo>
                <a:cubicBezTo>
                  <a:pt x="626006" y="983807"/>
                  <a:pt x="637676" y="987014"/>
                  <a:pt x="649636" y="990277"/>
                </a:cubicBezTo>
                <a:lnTo>
                  <a:pt x="828947" y="321077"/>
                </a:lnTo>
                <a:cubicBezTo>
                  <a:pt x="822434" y="296004"/>
                  <a:pt x="816055" y="271376"/>
                  <a:pt x="810102" y="248135"/>
                </a:cubicBezTo>
                <a:close/>
                <a:moveTo>
                  <a:pt x="431121" y="336130"/>
                </a:moveTo>
                <a:cubicBezTo>
                  <a:pt x="413831" y="353527"/>
                  <a:pt x="396201" y="371180"/>
                  <a:pt x="378620" y="388795"/>
                </a:cubicBezTo>
                <a:lnTo>
                  <a:pt x="246230" y="882879"/>
                </a:lnTo>
                <a:cubicBezTo>
                  <a:pt x="258214" y="885982"/>
                  <a:pt x="269781" y="888958"/>
                  <a:pt x="282129" y="892176"/>
                </a:cubicBezTo>
                <a:close/>
                <a:moveTo>
                  <a:pt x="874962" y="495982"/>
                </a:moveTo>
                <a:lnTo>
                  <a:pt x="736152" y="1014027"/>
                </a:lnTo>
                <a:cubicBezTo>
                  <a:pt x="748231" y="1017364"/>
                  <a:pt x="760217" y="1020679"/>
                  <a:pt x="771884" y="1023923"/>
                </a:cubicBezTo>
                <a:lnTo>
                  <a:pt x="894115" y="567751"/>
                </a:lnTo>
                <a:cubicBezTo>
                  <a:pt x="887666" y="543714"/>
                  <a:pt x="881328" y="519907"/>
                  <a:pt x="874962" y="495982"/>
                </a:cubicBezTo>
                <a:close/>
                <a:moveTo>
                  <a:pt x="251910" y="515098"/>
                </a:moveTo>
                <a:cubicBezTo>
                  <a:pt x="234252" y="532607"/>
                  <a:pt x="216646" y="550070"/>
                  <a:pt x="199648" y="566843"/>
                </a:cubicBezTo>
                <a:lnTo>
                  <a:pt x="123389" y="851445"/>
                </a:lnTo>
                <a:cubicBezTo>
                  <a:pt x="134706" y="854291"/>
                  <a:pt x="147290" y="857511"/>
                  <a:pt x="159340" y="860573"/>
                </a:cubicBezTo>
                <a:close/>
                <a:moveTo>
                  <a:pt x="940825" y="740037"/>
                </a:moveTo>
                <a:lnTo>
                  <a:pt x="858265" y="1048158"/>
                </a:lnTo>
                <a:cubicBezTo>
                  <a:pt x="870330" y="1051579"/>
                  <a:pt x="882748" y="1055083"/>
                  <a:pt x="893940" y="1058292"/>
                </a:cubicBezTo>
                <a:lnTo>
                  <a:pt x="960295" y="810649"/>
                </a:lnTo>
                <a:cubicBezTo>
                  <a:pt x="953910" y="787604"/>
                  <a:pt x="947499" y="764393"/>
                  <a:pt x="940825" y="740037"/>
                </a:cubicBezTo>
                <a:close/>
                <a:moveTo>
                  <a:pt x="73760" y="690076"/>
                </a:moveTo>
                <a:cubicBezTo>
                  <a:pt x="54906" y="708338"/>
                  <a:pt x="37569" y="725009"/>
                  <a:pt x="22041" y="739799"/>
                </a:cubicBezTo>
                <a:lnTo>
                  <a:pt x="157" y="821469"/>
                </a:lnTo>
                <a:cubicBezTo>
                  <a:pt x="10974" y="823946"/>
                  <a:pt x="22932" y="826755"/>
                  <a:pt x="36279" y="829957"/>
                </a:cubicBezTo>
                <a:close/>
                <a:moveTo>
                  <a:pt x="1007923" y="979512"/>
                </a:moveTo>
                <a:lnTo>
                  <a:pt x="980060" y="1083498"/>
                </a:lnTo>
                <a:cubicBezTo>
                  <a:pt x="993975" y="1087703"/>
                  <a:pt x="1005458" y="1091298"/>
                  <a:pt x="1015494" y="1094530"/>
                </a:cubicBezTo>
                <a:lnTo>
                  <a:pt x="1028095" y="1047502"/>
                </a:lnTo>
                <a:cubicBezTo>
                  <a:pt x="1022272" y="1028456"/>
                  <a:pt x="1015537" y="1005776"/>
                  <a:pt x="1007923" y="979512"/>
                </a:cubicBezTo>
                <a:close/>
              </a:path>
            </a:pathLst>
          </a:custGeom>
          <a:solidFill>
            <a:srgbClr val="FF6C00"/>
          </a:solidFill>
          <a:ln w="8452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72" name="任意多边形: 形状 471">
            <a:extLst>
              <a:ext uri="{FF2B5EF4-FFF2-40B4-BE49-F238E27FC236}">
                <a16:creationId xmlns:a16="http://schemas.microsoft.com/office/drawing/2014/main" id="{31B4D5AC-69C1-FED9-F2E4-590B4806F1D8}"/>
              </a:ext>
            </a:extLst>
          </p:cNvPr>
          <p:cNvSpPr/>
          <p:nvPr/>
        </p:nvSpPr>
        <p:spPr>
          <a:xfrm>
            <a:off x="1605857" y="4976592"/>
            <a:ext cx="737022" cy="784795"/>
          </a:xfrm>
          <a:custGeom>
            <a:avLst/>
            <a:gdLst>
              <a:gd name="connsiteX0" fmla="*/ 197571 w 737022"/>
              <a:gd name="connsiteY0" fmla="*/ -25 h 784795"/>
              <a:gd name="connsiteX1" fmla="*/ 197949 w 737022"/>
              <a:gd name="connsiteY1" fmla="*/ 1385 h 784795"/>
              <a:gd name="connsiteX2" fmla="*/ 197571 w 737022"/>
              <a:gd name="connsiteY2" fmla="*/ -25 h 784795"/>
              <a:gd name="connsiteX3" fmla="*/ 197949 w 737022"/>
              <a:gd name="connsiteY3" fmla="*/ 1385 h 784795"/>
              <a:gd name="connsiteX4" fmla="*/ 205969 w 737022"/>
              <a:gd name="connsiteY4" fmla="*/ 11444 h 784795"/>
              <a:gd name="connsiteX5" fmla="*/ 384932 w 737022"/>
              <a:gd name="connsiteY5" fmla="*/ 679342 h 784795"/>
              <a:gd name="connsiteX6" fmla="*/ 359256 w 737022"/>
              <a:gd name="connsiteY6" fmla="*/ 686245 h 784795"/>
              <a:gd name="connsiteX7" fmla="*/ 188459 w 737022"/>
              <a:gd name="connsiteY7" fmla="*/ 48822 h 784795"/>
              <a:gd name="connsiteX8" fmla="*/ 197950 w 737022"/>
              <a:gd name="connsiteY8" fmla="*/ 1384 h 784795"/>
              <a:gd name="connsiteX9" fmla="*/ 298863 w 737022"/>
              <a:gd name="connsiteY9" fmla="*/ 109613 h 784795"/>
              <a:gd name="connsiteX10" fmla="*/ 336797 w 737022"/>
              <a:gd name="connsiteY10" fmla="*/ 148457 h 784795"/>
              <a:gd name="connsiteX11" fmla="*/ 472792 w 737022"/>
              <a:gd name="connsiteY11" fmla="*/ 655999 h 784795"/>
              <a:gd name="connsiteX12" fmla="*/ 447084 w 737022"/>
              <a:gd name="connsiteY12" fmla="*/ 662783 h 784795"/>
              <a:gd name="connsiteX13" fmla="*/ 156456 w 737022"/>
              <a:gd name="connsiteY13" fmla="*/ 177904 h 784795"/>
              <a:gd name="connsiteX14" fmla="*/ 297158 w 737022"/>
              <a:gd name="connsiteY14" fmla="*/ 703010 h 784795"/>
              <a:gd name="connsiteX15" fmla="*/ 271509 w 737022"/>
              <a:gd name="connsiteY15" fmla="*/ 710013 h 784795"/>
              <a:gd name="connsiteX16" fmla="*/ 142944 w 737022"/>
              <a:gd name="connsiteY16" fmla="*/ 230203 h 784795"/>
              <a:gd name="connsiteX17" fmla="*/ 156456 w 737022"/>
              <a:gd name="connsiteY17" fmla="*/ 177904 h 784795"/>
              <a:gd name="connsiteX18" fmla="*/ 428182 w 737022"/>
              <a:gd name="connsiteY18" fmla="*/ 240996 h 784795"/>
              <a:gd name="connsiteX19" fmla="*/ 465825 w 737022"/>
              <a:gd name="connsiteY19" fmla="*/ 278756 h 784795"/>
              <a:gd name="connsiteX20" fmla="*/ 560747 w 737022"/>
              <a:gd name="connsiteY20" fmla="*/ 633010 h 784795"/>
              <a:gd name="connsiteX21" fmla="*/ 535008 w 737022"/>
              <a:gd name="connsiteY21" fmla="*/ 639676 h 784795"/>
              <a:gd name="connsiteX22" fmla="*/ 109952 w 737022"/>
              <a:gd name="connsiteY22" fmla="*/ 355608 h 784795"/>
              <a:gd name="connsiteX23" fmla="*/ 209478 w 737022"/>
              <a:gd name="connsiteY23" fmla="*/ 727042 h 784795"/>
              <a:gd name="connsiteX24" fmla="*/ 183858 w 737022"/>
              <a:gd name="connsiteY24" fmla="*/ 734137 h 784795"/>
              <a:gd name="connsiteX25" fmla="*/ 96219 w 737022"/>
              <a:gd name="connsiteY25" fmla="*/ 407066 h 784795"/>
              <a:gd name="connsiteX26" fmla="*/ 109952 w 737022"/>
              <a:gd name="connsiteY26" fmla="*/ 355608 h 784795"/>
              <a:gd name="connsiteX27" fmla="*/ 556676 w 737022"/>
              <a:gd name="connsiteY27" fmla="*/ 369314 h 784795"/>
              <a:gd name="connsiteX28" fmla="*/ 594147 w 737022"/>
              <a:gd name="connsiteY28" fmla="*/ 406415 h 784795"/>
              <a:gd name="connsiteX29" fmla="*/ 648824 w 737022"/>
              <a:gd name="connsiteY29" fmla="*/ 610472 h 784795"/>
              <a:gd name="connsiteX30" fmla="*/ 623047 w 737022"/>
              <a:gd name="connsiteY30" fmla="*/ 617017 h 784795"/>
              <a:gd name="connsiteX31" fmla="*/ 62729 w 737022"/>
              <a:gd name="connsiteY31" fmla="*/ 530594 h 784795"/>
              <a:gd name="connsiteX32" fmla="*/ 121924 w 737022"/>
              <a:gd name="connsiteY32" fmla="*/ 751514 h 784795"/>
              <a:gd name="connsiteX33" fmla="*/ 96345 w 737022"/>
              <a:gd name="connsiteY33" fmla="*/ 758779 h 784795"/>
              <a:gd name="connsiteX34" fmla="*/ 48769 w 737022"/>
              <a:gd name="connsiteY34" fmla="*/ 581222 h 784795"/>
              <a:gd name="connsiteX35" fmla="*/ 62729 w 737022"/>
              <a:gd name="connsiteY35" fmla="*/ 530594 h 784795"/>
              <a:gd name="connsiteX36" fmla="*/ 684407 w 737022"/>
              <a:gd name="connsiteY36" fmla="*/ 494772 h 784795"/>
              <a:gd name="connsiteX37" fmla="*/ 721489 w 737022"/>
              <a:gd name="connsiteY37" fmla="*/ 530423 h 784795"/>
              <a:gd name="connsiteX38" fmla="*/ 737180 w 737022"/>
              <a:gd name="connsiteY38" fmla="*/ 588980 h 784795"/>
              <a:gd name="connsiteX39" fmla="*/ 711281 w 737022"/>
              <a:gd name="connsiteY39" fmla="*/ 595065 h 784795"/>
              <a:gd name="connsiteX40" fmla="*/ 14621 w 737022"/>
              <a:gd name="connsiteY40" fmla="*/ 702295 h 784795"/>
              <a:gd name="connsiteX41" fmla="*/ 34598 w 737022"/>
              <a:gd name="connsiteY41" fmla="*/ 776852 h 784795"/>
              <a:gd name="connsiteX42" fmla="*/ 9192 w 737022"/>
              <a:gd name="connsiteY42" fmla="*/ 784762 h 784795"/>
              <a:gd name="connsiteX43" fmla="*/ 157 w 737022"/>
              <a:gd name="connsiteY43" fmla="*/ 751043 h 784795"/>
              <a:gd name="connsiteX44" fmla="*/ 14621 w 737022"/>
              <a:gd name="connsiteY44" fmla="*/ 702295 h 784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37022" h="784795">
                <a:moveTo>
                  <a:pt x="197571" y="-25"/>
                </a:moveTo>
                <a:cubicBezTo>
                  <a:pt x="197850" y="-111"/>
                  <a:pt x="197949" y="471"/>
                  <a:pt x="197949" y="1385"/>
                </a:cubicBezTo>
                <a:cubicBezTo>
                  <a:pt x="197493" y="592"/>
                  <a:pt x="197294" y="52"/>
                  <a:pt x="197571" y="-25"/>
                </a:cubicBezTo>
                <a:close/>
                <a:moveTo>
                  <a:pt x="197949" y="1385"/>
                </a:moveTo>
                <a:cubicBezTo>
                  <a:pt x="198933" y="3092"/>
                  <a:pt x="201847" y="6681"/>
                  <a:pt x="205969" y="11444"/>
                </a:cubicBezTo>
                <a:lnTo>
                  <a:pt x="384932" y="679342"/>
                </a:lnTo>
                <a:cubicBezTo>
                  <a:pt x="376326" y="681646"/>
                  <a:pt x="367849" y="683934"/>
                  <a:pt x="359256" y="686245"/>
                </a:cubicBezTo>
                <a:lnTo>
                  <a:pt x="188459" y="48822"/>
                </a:lnTo>
                <a:cubicBezTo>
                  <a:pt x="194480" y="22956"/>
                  <a:pt x="197953" y="5996"/>
                  <a:pt x="197950" y="1384"/>
                </a:cubicBezTo>
                <a:close/>
                <a:moveTo>
                  <a:pt x="298863" y="109613"/>
                </a:moveTo>
                <a:cubicBezTo>
                  <a:pt x="310908" y="121997"/>
                  <a:pt x="323378" y="134778"/>
                  <a:pt x="336797" y="148457"/>
                </a:cubicBezTo>
                <a:lnTo>
                  <a:pt x="472792" y="655999"/>
                </a:lnTo>
                <a:cubicBezTo>
                  <a:pt x="464195" y="658267"/>
                  <a:pt x="455784" y="660477"/>
                  <a:pt x="447084" y="662783"/>
                </a:cubicBezTo>
                <a:close/>
                <a:moveTo>
                  <a:pt x="156456" y="177904"/>
                </a:moveTo>
                <a:lnTo>
                  <a:pt x="297158" y="703010"/>
                </a:lnTo>
                <a:cubicBezTo>
                  <a:pt x="288452" y="705375"/>
                  <a:pt x="280084" y="707674"/>
                  <a:pt x="271509" y="710013"/>
                </a:cubicBezTo>
                <a:lnTo>
                  <a:pt x="142944" y="230203"/>
                </a:lnTo>
                <a:cubicBezTo>
                  <a:pt x="147614" y="212225"/>
                  <a:pt x="152188" y="194568"/>
                  <a:pt x="156456" y="177904"/>
                </a:cubicBezTo>
                <a:close/>
                <a:moveTo>
                  <a:pt x="428182" y="240996"/>
                </a:moveTo>
                <a:cubicBezTo>
                  <a:pt x="440579" y="253469"/>
                  <a:pt x="453220" y="266126"/>
                  <a:pt x="465825" y="278756"/>
                </a:cubicBezTo>
                <a:lnTo>
                  <a:pt x="560747" y="633010"/>
                </a:lnTo>
                <a:cubicBezTo>
                  <a:pt x="552155" y="635235"/>
                  <a:pt x="543862" y="637368"/>
                  <a:pt x="535008" y="639676"/>
                </a:cubicBezTo>
                <a:close/>
                <a:moveTo>
                  <a:pt x="109952" y="355608"/>
                </a:moveTo>
                <a:lnTo>
                  <a:pt x="209478" y="727042"/>
                </a:lnTo>
                <a:cubicBezTo>
                  <a:pt x="200817" y="729435"/>
                  <a:pt x="192224" y="731811"/>
                  <a:pt x="183858" y="734137"/>
                </a:cubicBezTo>
                <a:lnTo>
                  <a:pt x="96219" y="407066"/>
                </a:lnTo>
                <a:cubicBezTo>
                  <a:pt x="100843" y="389832"/>
                  <a:pt x="105388" y="372762"/>
                  <a:pt x="109952" y="355608"/>
                </a:cubicBezTo>
                <a:close/>
                <a:moveTo>
                  <a:pt x="556676" y="369314"/>
                </a:moveTo>
                <a:cubicBezTo>
                  <a:pt x="569336" y="381868"/>
                  <a:pt x="581959" y="394389"/>
                  <a:pt x="594147" y="406415"/>
                </a:cubicBezTo>
                <a:lnTo>
                  <a:pt x="648824" y="610472"/>
                </a:lnTo>
                <a:cubicBezTo>
                  <a:pt x="640709" y="612513"/>
                  <a:pt x="631687" y="614821"/>
                  <a:pt x="623047" y="617017"/>
                </a:cubicBezTo>
                <a:close/>
                <a:moveTo>
                  <a:pt x="62729" y="530594"/>
                </a:moveTo>
                <a:lnTo>
                  <a:pt x="121924" y="751514"/>
                </a:lnTo>
                <a:cubicBezTo>
                  <a:pt x="113273" y="753966"/>
                  <a:pt x="104370" y="756479"/>
                  <a:pt x="96345" y="758779"/>
                </a:cubicBezTo>
                <a:lnTo>
                  <a:pt x="48769" y="581222"/>
                </a:lnTo>
                <a:cubicBezTo>
                  <a:pt x="53347" y="564699"/>
                  <a:pt x="57943" y="548056"/>
                  <a:pt x="62729" y="530594"/>
                </a:cubicBezTo>
                <a:close/>
                <a:moveTo>
                  <a:pt x="684407" y="494772"/>
                </a:moveTo>
                <a:cubicBezTo>
                  <a:pt x="697926" y="507865"/>
                  <a:pt x="710357" y="519818"/>
                  <a:pt x="721489" y="530423"/>
                </a:cubicBezTo>
                <a:lnTo>
                  <a:pt x="737180" y="588980"/>
                </a:lnTo>
                <a:cubicBezTo>
                  <a:pt x="729425" y="590754"/>
                  <a:pt x="720851" y="592769"/>
                  <a:pt x="711281" y="595065"/>
                </a:cubicBezTo>
                <a:close/>
                <a:moveTo>
                  <a:pt x="14621" y="702295"/>
                </a:moveTo>
                <a:lnTo>
                  <a:pt x="34598" y="776852"/>
                </a:lnTo>
                <a:cubicBezTo>
                  <a:pt x="24622" y="779867"/>
                  <a:pt x="16388" y="782445"/>
                  <a:pt x="9192" y="784762"/>
                </a:cubicBezTo>
                <a:lnTo>
                  <a:pt x="157" y="751043"/>
                </a:lnTo>
                <a:cubicBezTo>
                  <a:pt x="4333" y="737388"/>
                  <a:pt x="9161" y="721126"/>
                  <a:pt x="14621" y="702295"/>
                </a:cubicBezTo>
                <a:close/>
              </a:path>
            </a:pathLst>
          </a:custGeom>
          <a:solidFill>
            <a:srgbClr val="FFCC00"/>
          </a:solidFill>
          <a:ln w="60604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73" name="图形 214">
            <a:extLst>
              <a:ext uri="{FF2B5EF4-FFF2-40B4-BE49-F238E27FC236}">
                <a16:creationId xmlns:a16="http://schemas.microsoft.com/office/drawing/2014/main" id="{5204BB50-E53C-0CB7-8D11-78B226E3233C}"/>
              </a:ext>
            </a:extLst>
          </p:cNvPr>
          <p:cNvGrpSpPr/>
          <p:nvPr/>
        </p:nvGrpSpPr>
        <p:grpSpPr>
          <a:xfrm>
            <a:off x="1086310" y="4563046"/>
            <a:ext cx="358264" cy="358264"/>
            <a:chOff x="1194101" y="4312173"/>
            <a:chExt cx="358264" cy="358264"/>
          </a:xfrm>
        </p:grpSpPr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2E046F82-924C-5A7A-9953-CF1B3DE59F99}"/>
                </a:ext>
              </a:extLst>
            </p:cNvPr>
            <p:cNvSpPr/>
            <p:nvPr/>
          </p:nvSpPr>
          <p:spPr>
            <a:xfrm>
              <a:off x="1194101" y="4312173"/>
              <a:ext cx="358264" cy="358264"/>
            </a:xfrm>
            <a:custGeom>
              <a:avLst/>
              <a:gdLst>
                <a:gd name="connsiteX0" fmla="*/ 179289 w 358264"/>
                <a:gd name="connsiteY0" fmla="*/ -33 h 358264"/>
                <a:gd name="connsiteX1" fmla="*/ 157 w 358264"/>
                <a:gd name="connsiteY1" fmla="*/ 179099 h 358264"/>
                <a:gd name="connsiteX2" fmla="*/ 179289 w 358264"/>
                <a:gd name="connsiteY2" fmla="*/ 358231 h 358264"/>
                <a:gd name="connsiteX3" fmla="*/ 358422 w 358264"/>
                <a:gd name="connsiteY3" fmla="*/ 179099 h 358264"/>
                <a:gd name="connsiteX4" fmla="*/ 179289 w 358264"/>
                <a:gd name="connsiteY4" fmla="*/ -33 h 358264"/>
                <a:gd name="connsiteX5" fmla="*/ 179289 w 358264"/>
                <a:gd name="connsiteY5" fmla="*/ 76461 h 358264"/>
                <a:gd name="connsiteX6" fmla="*/ 281928 w 358264"/>
                <a:gd name="connsiteY6" fmla="*/ 179097 h 358264"/>
                <a:gd name="connsiteX7" fmla="*/ 281928 w 358264"/>
                <a:gd name="connsiteY7" fmla="*/ 179099 h 358264"/>
                <a:gd name="connsiteX8" fmla="*/ 179291 w 358264"/>
                <a:gd name="connsiteY8" fmla="*/ 281737 h 358264"/>
                <a:gd name="connsiteX9" fmla="*/ 179289 w 358264"/>
                <a:gd name="connsiteY9" fmla="*/ 281737 h 358264"/>
                <a:gd name="connsiteX10" fmla="*/ 76653 w 358264"/>
                <a:gd name="connsiteY10" fmla="*/ 179099 h 358264"/>
                <a:gd name="connsiteX11" fmla="*/ 179289 w 358264"/>
                <a:gd name="connsiteY11" fmla="*/ 76461 h 358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8264" h="358264">
                  <a:moveTo>
                    <a:pt x="179289" y="-33"/>
                  </a:moveTo>
                  <a:cubicBezTo>
                    <a:pt x="80357" y="-33"/>
                    <a:pt x="157" y="80167"/>
                    <a:pt x="157" y="179099"/>
                  </a:cubicBezTo>
                  <a:cubicBezTo>
                    <a:pt x="157" y="278031"/>
                    <a:pt x="80357" y="358231"/>
                    <a:pt x="179289" y="358231"/>
                  </a:cubicBezTo>
                  <a:cubicBezTo>
                    <a:pt x="278221" y="358231"/>
                    <a:pt x="358422" y="278031"/>
                    <a:pt x="358422" y="179099"/>
                  </a:cubicBezTo>
                  <a:cubicBezTo>
                    <a:pt x="358422" y="80167"/>
                    <a:pt x="278221" y="-33"/>
                    <a:pt x="179289" y="-33"/>
                  </a:cubicBezTo>
                  <a:close/>
                  <a:moveTo>
                    <a:pt x="179289" y="76461"/>
                  </a:moveTo>
                  <a:cubicBezTo>
                    <a:pt x="235974" y="76460"/>
                    <a:pt x="281927" y="122412"/>
                    <a:pt x="281928" y="179097"/>
                  </a:cubicBezTo>
                  <a:cubicBezTo>
                    <a:pt x="281928" y="179098"/>
                    <a:pt x="281928" y="179098"/>
                    <a:pt x="281928" y="179099"/>
                  </a:cubicBezTo>
                  <a:cubicBezTo>
                    <a:pt x="281928" y="235784"/>
                    <a:pt x="235976" y="281737"/>
                    <a:pt x="179291" y="281737"/>
                  </a:cubicBezTo>
                  <a:cubicBezTo>
                    <a:pt x="179291" y="281737"/>
                    <a:pt x="179290" y="281737"/>
                    <a:pt x="179289" y="281737"/>
                  </a:cubicBezTo>
                  <a:cubicBezTo>
                    <a:pt x="122604" y="281737"/>
                    <a:pt x="76653" y="235784"/>
                    <a:pt x="76653" y="179099"/>
                  </a:cubicBezTo>
                  <a:cubicBezTo>
                    <a:pt x="76653" y="122414"/>
                    <a:pt x="122605" y="76461"/>
                    <a:pt x="179289" y="76461"/>
                  </a:cubicBezTo>
                  <a:close/>
                </a:path>
              </a:pathLst>
            </a:custGeom>
            <a:solidFill>
              <a:srgbClr val="FF6C00"/>
            </a:solidFill>
            <a:ln w="12685" cap="sq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1380C142-03B9-7C2B-CE3A-1D237ABF4FB5}"/>
                </a:ext>
              </a:extLst>
            </p:cNvPr>
            <p:cNvSpPr/>
            <p:nvPr/>
          </p:nvSpPr>
          <p:spPr>
            <a:xfrm>
              <a:off x="1321454" y="4439527"/>
              <a:ext cx="103557" cy="103557"/>
            </a:xfrm>
            <a:custGeom>
              <a:avLst/>
              <a:gdLst>
                <a:gd name="connsiteX0" fmla="*/ 103715 w 103557"/>
                <a:gd name="connsiteY0" fmla="*/ 51746 h 103557"/>
                <a:gd name="connsiteX1" fmla="*/ 51936 w 103557"/>
                <a:gd name="connsiteY1" fmla="*/ 103524 h 103557"/>
                <a:gd name="connsiteX2" fmla="*/ 157 w 103557"/>
                <a:gd name="connsiteY2" fmla="*/ 51746 h 103557"/>
                <a:gd name="connsiteX3" fmla="*/ 51936 w 103557"/>
                <a:gd name="connsiteY3" fmla="*/ -33 h 103557"/>
                <a:gd name="connsiteX4" fmla="*/ 103715 w 103557"/>
                <a:gd name="connsiteY4" fmla="*/ 51746 h 103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557" h="103557">
                  <a:moveTo>
                    <a:pt x="103715" y="51746"/>
                  </a:moveTo>
                  <a:cubicBezTo>
                    <a:pt x="103715" y="80342"/>
                    <a:pt x="80533" y="103524"/>
                    <a:pt x="51936" y="103524"/>
                  </a:cubicBezTo>
                  <a:cubicBezTo>
                    <a:pt x="23339" y="103524"/>
                    <a:pt x="157" y="80342"/>
                    <a:pt x="157" y="51746"/>
                  </a:cubicBezTo>
                  <a:cubicBezTo>
                    <a:pt x="157" y="23149"/>
                    <a:pt x="23339" y="-33"/>
                    <a:pt x="51936" y="-33"/>
                  </a:cubicBezTo>
                  <a:cubicBezTo>
                    <a:pt x="80533" y="-33"/>
                    <a:pt x="103715" y="23149"/>
                    <a:pt x="103715" y="51746"/>
                  </a:cubicBezTo>
                </a:path>
              </a:pathLst>
            </a:custGeom>
            <a:solidFill>
              <a:srgbClr val="FFCC00"/>
            </a:solidFill>
            <a:ln w="6329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76" name="图形 214">
            <a:extLst>
              <a:ext uri="{FF2B5EF4-FFF2-40B4-BE49-F238E27FC236}">
                <a16:creationId xmlns:a16="http://schemas.microsoft.com/office/drawing/2014/main" id="{8762594D-8661-BC44-1C8C-5792BC94C6BC}"/>
              </a:ext>
            </a:extLst>
          </p:cNvPr>
          <p:cNvGrpSpPr/>
          <p:nvPr/>
        </p:nvGrpSpPr>
        <p:grpSpPr>
          <a:xfrm>
            <a:off x="9036744" y="4360392"/>
            <a:ext cx="475964" cy="475964"/>
            <a:chOff x="9001515" y="3142240"/>
            <a:chExt cx="475964" cy="475964"/>
          </a:xfrm>
        </p:grpSpPr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C88E9000-CE82-62C7-6818-BFF72AAD0D3E}"/>
                </a:ext>
              </a:extLst>
            </p:cNvPr>
            <p:cNvSpPr/>
            <p:nvPr/>
          </p:nvSpPr>
          <p:spPr>
            <a:xfrm>
              <a:off x="9001515" y="3142240"/>
              <a:ext cx="475964" cy="475964"/>
            </a:xfrm>
            <a:custGeom>
              <a:avLst/>
              <a:gdLst>
                <a:gd name="connsiteX0" fmla="*/ 238139 w 475964"/>
                <a:gd name="connsiteY0" fmla="*/ -33 h 475964"/>
                <a:gd name="connsiteX1" fmla="*/ 157 w 475964"/>
                <a:gd name="connsiteY1" fmla="*/ 237949 h 475964"/>
                <a:gd name="connsiteX2" fmla="*/ 238139 w 475964"/>
                <a:gd name="connsiteY2" fmla="*/ 475931 h 475964"/>
                <a:gd name="connsiteX3" fmla="*/ 476122 w 475964"/>
                <a:gd name="connsiteY3" fmla="*/ 237949 h 475964"/>
                <a:gd name="connsiteX4" fmla="*/ 238139 w 475964"/>
                <a:gd name="connsiteY4" fmla="*/ -33 h 475964"/>
                <a:gd name="connsiteX5" fmla="*/ 238139 w 475964"/>
                <a:gd name="connsiteY5" fmla="*/ 101591 h 475964"/>
                <a:gd name="connsiteX6" fmla="*/ 374497 w 475964"/>
                <a:gd name="connsiteY6" fmla="*/ 237947 h 475964"/>
                <a:gd name="connsiteX7" fmla="*/ 374497 w 475964"/>
                <a:gd name="connsiteY7" fmla="*/ 237949 h 475964"/>
                <a:gd name="connsiteX8" fmla="*/ 238142 w 475964"/>
                <a:gd name="connsiteY8" fmla="*/ 374307 h 475964"/>
                <a:gd name="connsiteX9" fmla="*/ 238139 w 475964"/>
                <a:gd name="connsiteY9" fmla="*/ 374307 h 475964"/>
                <a:gd name="connsiteX10" fmla="*/ 101784 w 475964"/>
                <a:gd name="connsiteY10" fmla="*/ 237949 h 475964"/>
                <a:gd name="connsiteX11" fmla="*/ 238139 w 475964"/>
                <a:gd name="connsiteY11" fmla="*/ 101592 h 475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5964" h="475964">
                  <a:moveTo>
                    <a:pt x="238139" y="-33"/>
                  </a:moveTo>
                  <a:cubicBezTo>
                    <a:pt x="106705" y="-33"/>
                    <a:pt x="157" y="106515"/>
                    <a:pt x="157" y="237949"/>
                  </a:cubicBezTo>
                  <a:cubicBezTo>
                    <a:pt x="157" y="369383"/>
                    <a:pt x="106705" y="475931"/>
                    <a:pt x="238139" y="475931"/>
                  </a:cubicBezTo>
                  <a:cubicBezTo>
                    <a:pt x="369573" y="475931"/>
                    <a:pt x="476122" y="369383"/>
                    <a:pt x="476122" y="237949"/>
                  </a:cubicBezTo>
                  <a:cubicBezTo>
                    <a:pt x="476122" y="106515"/>
                    <a:pt x="369573" y="-33"/>
                    <a:pt x="238139" y="-33"/>
                  </a:cubicBezTo>
                  <a:close/>
                  <a:moveTo>
                    <a:pt x="238139" y="101591"/>
                  </a:moveTo>
                  <a:cubicBezTo>
                    <a:pt x="313447" y="101591"/>
                    <a:pt x="374497" y="162639"/>
                    <a:pt x="374497" y="237947"/>
                  </a:cubicBezTo>
                  <a:cubicBezTo>
                    <a:pt x="374497" y="237947"/>
                    <a:pt x="374497" y="237948"/>
                    <a:pt x="374497" y="237949"/>
                  </a:cubicBezTo>
                  <a:cubicBezTo>
                    <a:pt x="374498" y="313257"/>
                    <a:pt x="313450" y="374306"/>
                    <a:pt x="238142" y="374307"/>
                  </a:cubicBezTo>
                  <a:cubicBezTo>
                    <a:pt x="238142" y="374307"/>
                    <a:pt x="238141" y="374307"/>
                    <a:pt x="238139" y="374307"/>
                  </a:cubicBezTo>
                  <a:cubicBezTo>
                    <a:pt x="162832" y="374306"/>
                    <a:pt x="101784" y="313257"/>
                    <a:pt x="101784" y="237949"/>
                  </a:cubicBezTo>
                  <a:cubicBezTo>
                    <a:pt x="101784" y="162642"/>
                    <a:pt x="162832" y="101592"/>
                    <a:pt x="238139" y="101592"/>
                  </a:cubicBezTo>
                  <a:close/>
                </a:path>
              </a:pathLst>
            </a:custGeom>
            <a:solidFill>
              <a:srgbClr val="FF6C00"/>
            </a:solidFill>
            <a:ln w="16852" cap="sq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4945FF6B-3EFA-509A-BA68-457DC25A1258}"/>
                </a:ext>
              </a:extLst>
            </p:cNvPr>
            <p:cNvSpPr/>
            <p:nvPr/>
          </p:nvSpPr>
          <p:spPr>
            <a:xfrm>
              <a:off x="9170709" y="3311432"/>
              <a:ext cx="137578" cy="137578"/>
            </a:xfrm>
            <a:custGeom>
              <a:avLst/>
              <a:gdLst>
                <a:gd name="connsiteX0" fmla="*/ 137735 w 137578"/>
                <a:gd name="connsiteY0" fmla="*/ 68756 h 137578"/>
                <a:gd name="connsiteX1" fmla="*/ 68946 w 137578"/>
                <a:gd name="connsiteY1" fmla="*/ 137546 h 137578"/>
                <a:gd name="connsiteX2" fmla="*/ 157 w 137578"/>
                <a:gd name="connsiteY2" fmla="*/ 68756 h 137578"/>
                <a:gd name="connsiteX3" fmla="*/ 68946 w 137578"/>
                <a:gd name="connsiteY3" fmla="*/ -33 h 137578"/>
                <a:gd name="connsiteX4" fmla="*/ 137735 w 137578"/>
                <a:gd name="connsiteY4" fmla="*/ 68756 h 137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578" h="137578">
                  <a:moveTo>
                    <a:pt x="137735" y="68756"/>
                  </a:moveTo>
                  <a:cubicBezTo>
                    <a:pt x="137735" y="106748"/>
                    <a:pt x="106937" y="137546"/>
                    <a:pt x="68946" y="137546"/>
                  </a:cubicBezTo>
                  <a:cubicBezTo>
                    <a:pt x="30955" y="137546"/>
                    <a:pt x="156" y="106748"/>
                    <a:pt x="157" y="68756"/>
                  </a:cubicBezTo>
                  <a:cubicBezTo>
                    <a:pt x="157" y="30765"/>
                    <a:pt x="30955" y="-33"/>
                    <a:pt x="68946" y="-33"/>
                  </a:cubicBezTo>
                  <a:cubicBezTo>
                    <a:pt x="106938" y="-33"/>
                    <a:pt x="137735" y="30765"/>
                    <a:pt x="137735" y="68756"/>
                  </a:cubicBezTo>
                </a:path>
              </a:pathLst>
            </a:custGeom>
            <a:solidFill>
              <a:srgbClr val="FFCC00"/>
            </a:solidFill>
            <a:ln w="840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79" name="图形 214">
            <a:extLst>
              <a:ext uri="{FF2B5EF4-FFF2-40B4-BE49-F238E27FC236}">
                <a16:creationId xmlns:a16="http://schemas.microsoft.com/office/drawing/2014/main" id="{FEEC8339-03C1-F8C2-66DD-1F6E3E3D4BD6}"/>
              </a:ext>
            </a:extLst>
          </p:cNvPr>
          <p:cNvGrpSpPr/>
          <p:nvPr/>
        </p:nvGrpSpPr>
        <p:grpSpPr>
          <a:xfrm>
            <a:off x="726544" y="384381"/>
            <a:ext cx="316633" cy="316633"/>
            <a:chOff x="2020009" y="2914368"/>
            <a:chExt cx="316633" cy="316633"/>
          </a:xfrm>
          <a:solidFill>
            <a:srgbClr val="FFCC00"/>
          </a:solidFill>
        </p:grpSpPr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6EA2AB09-C068-0FE4-AFD1-CA772CE17E47}"/>
                </a:ext>
              </a:extLst>
            </p:cNvPr>
            <p:cNvSpPr/>
            <p:nvPr/>
          </p:nvSpPr>
          <p:spPr>
            <a:xfrm>
              <a:off x="2020009" y="2914368"/>
              <a:ext cx="316633" cy="316633"/>
            </a:xfrm>
            <a:custGeom>
              <a:avLst/>
              <a:gdLst>
                <a:gd name="connsiteX0" fmla="*/ 263205 w 316633"/>
                <a:gd name="connsiteY0" fmla="*/ -33 h 316633"/>
                <a:gd name="connsiteX1" fmla="*/ 316791 w 316633"/>
                <a:gd name="connsiteY1" fmla="*/ 53553 h 316633"/>
                <a:gd name="connsiteX2" fmla="*/ 53743 w 316633"/>
                <a:gd name="connsiteY2" fmla="*/ 316601 h 316633"/>
                <a:gd name="connsiteX3" fmla="*/ 157 w 316633"/>
                <a:gd name="connsiteY3" fmla="*/ 263014 h 316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633" h="316633">
                  <a:moveTo>
                    <a:pt x="263205" y="-33"/>
                  </a:moveTo>
                  <a:lnTo>
                    <a:pt x="316791" y="53553"/>
                  </a:lnTo>
                  <a:lnTo>
                    <a:pt x="53743" y="316601"/>
                  </a:lnTo>
                  <a:lnTo>
                    <a:pt x="157" y="263014"/>
                  </a:lnTo>
                  <a:close/>
                </a:path>
              </a:pathLst>
            </a:custGeom>
            <a:solidFill>
              <a:srgbClr val="FFCC00"/>
            </a:solidFill>
            <a:ln w="13272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56751D18-28D9-3A19-1FDF-64274AA59B63}"/>
                </a:ext>
              </a:extLst>
            </p:cNvPr>
            <p:cNvSpPr/>
            <p:nvPr/>
          </p:nvSpPr>
          <p:spPr>
            <a:xfrm>
              <a:off x="2020009" y="2914368"/>
              <a:ext cx="316633" cy="316633"/>
            </a:xfrm>
            <a:custGeom>
              <a:avLst/>
              <a:gdLst>
                <a:gd name="connsiteX0" fmla="*/ 157 w 316633"/>
                <a:gd name="connsiteY0" fmla="*/ 53553 h 316633"/>
                <a:gd name="connsiteX1" fmla="*/ 53743 w 316633"/>
                <a:gd name="connsiteY1" fmla="*/ -33 h 316633"/>
                <a:gd name="connsiteX2" fmla="*/ 316791 w 316633"/>
                <a:gd name="connsiteY2" fmla="*/ 263014 h 316633"/>
                <a:gd name="connsiteX3" fmla="*/ 263205 w 316633"/>
                <a:gd name="connsiteY3" fmla="*/ 316601 h 316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633" h="316633">
                  <a:moveTo>
                    <a:pt x="157" y="53553"/>
                  </a:moveTo>
                  <a:lnTo>
                    <a:pt x="53743" y="-33"/>
                  </a:lnTo>
                  <a:lnTo>
                    <a:pt x="316791" y="263014"/>
                  </a:lnTo>
                  <a:lnTo>
                    <a:pt x="263205" y="316601"/>
                  </a:lnTo>
                  <a:close/>
                </a:path>
              </a:pathLst>
            </a:custGeom>
            <a:solidFill>
              <a:srgbClr val="FFCC00"/>
            </a:solidFill>
            <a:ln w="13272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82" name="任意多边形: 形状 481">
            <a:extLst>
              <a:ext uri="{FF2B5EF4-FFF2-40B4-BE49-F238E27FC236}">
                <a16:creationId xmlns:a16="http://schemas.microsoft.com/office/drawing/2014/main" id="{B72079AE-D546-AD27-75BD-A2879A515D86}"/>
              </a:ext>
            </a:extLst>
          </p:cNvPr>
          <p:cNvSpPr/>
          <p:nvPr/>
        </p:nvSpPr>
        <p:spPr>
          <a:xfrm>
            <a:off x="2332815" y="-205266"/>
            <a:ext cx="480142" cy="480145"/>
          </a:xfrm>
          <a:custGeom>
            <a:avLst/>
            <a:gdLst>
              <a:gd name="connsiteX0" fmla="*/ 158 w 480142"/>
              <a:gd name="connsiteY0" fmla="*/ 480113 h 480145"/>
              <a:gd name="connsiteX1" fmla="*/ 480299 w 480142"/>
              <a:gd name="connsiteY1" fmla="*/ 480109 h 480145"/>
              <a:gd name="connsiteX2" fmla="*/ 480300 w 480142"/>
              <a:gd name="connsiteY2" fmla="*/ -29 h 480145"/>
              <a:gd name="connsiteX3" fmla="*/ 157 w 480142"/>
              <a:gd name="connsiteY3" fmla="*/ -33 h 480145"/>
              <a:gd name="connsiteX4" fmla="*/ 55861 w 480142"/>
              <a:gd name="connsiteY4" fmla="*/ 424409 h 480145"/>
              <a:gd name="connsiteX5" fmla="*/ 55860 w 480142"/>
              <a:gd name="connsiteY5" fmla="*/ 55670 h 480145"/>
              <a:gd name="connsiteX6" fmla="*/ 424596 w 480142"/>
              <a:gd name="connsiteY6" fmla="*/ 55674 h 480145"/>
              <a:gd name="connsiteX7" fmla="*/ 424596 w 480142"/>
              <a:gd name="connsiteY7" fmla="*/ 424405 h 480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0142" h="480145">
                <a:moveTo>
                  <a:pt x="158" y="480113"/>
                </a:moveTo>
                <a:lnTo>
                  <a:pt x="480299" y="480109"/>
                </a:lnTo>
                <a:lnTo>
                  <a:pt x="480300" y="-29"/>
                </a:lnTo>
                <a:lnTo>
                  <a:pt x="157" y="-33"/>
                </a:lnTo>
                <a:close/>
                <a:moveTo>
                  <a:pt x="55861" y="424409"/>
                </a:moveTo>
                <a:lnTo>
                  <a:pt x="55860" y="55670"/>
                </a:lnTo>
                <a:lnTo>
                  <a:pt x="424596" y="55674"/>
                </a:lnTo>
                <a:lnTo>
                  <a:pt x="424596" y="424405"/>
                </a:lnTo>
                <a:close/>
              </a:path>
            </a:pathLst>
          </a:custGeom>
          <a:solidFill>
            <a:srgbClr val="FF6C00"/>
          </a:solidFill>
          <a:ln w="30009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83" name="图形 214">
            <a:extLst>
              <a:ext uri="{FF2B5EF4-FFF2-40B4-BE49-F238E27FC236}">
                <a16:creationId xmlns:a16="http://schemas.microsoft.com/office/drawing/2014/main" id="{7120FDF5-224E-4445-1BD5-C34BAC9D4DD5}"/>
              </a:ext>
            </a:extLst>
          </p:cNvPr>
          <p:cNvGrpSpPr/>
          <p:nvPr/>
        </p:nvGrpSpPr>
        <p:grpSpPr>
          <a:xfrm>
            <a:off x="10996902" y="5159872"/>
            <a:ext cx="353850" cy="353840"/>
            <a:chOff x="6155416" y="1910289"/>
            <a:chExt cx="353850" cy="353840"/>
          </a:xfrm>
        </p:grpSpPr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DF0761FD-1D2F-A356-8AA6-D83CD97A279E}"/>
                </a:ext>
              </a:extLst>
            </p:cNvPr>
            <p:cNvSpPr/>
            <p:nvPr/>
          </p:nvSpPr>
          <p:spPr>
            <a:xfrm>
              <a:off x="6155416" y="1910289"/>
              <a:ext cx="353850" cy="353840"/>
            </a:xfrm>
            <a:custGeom>
              <a:avLst/>
              <a:gdLst>
                <a:gd name="connsiteX0" fmla="*/ 224469 w 353850"/>
                <a:gd name="connsiteY0" fmla="*/ -28 h 353840"/>
                <a:gd name="connsiteX1" fmla="*/ 224469 w 353850"/>
                <a:gd name="connsiteY1" fmla="*/ 39 h 353840"/>
                <a:gd name="connsiteX2" fmla="*/ 224469 w 353850"/>
                <a:gd name="connsiteY2" fmla="*/ -28 h 353840"/>
                <a:gd name="connsiteX3" fmla="*/ 224469 w 353850"/>
                <a:gd name="connsiteY3" fmla="*/ 39 h 353840"/>
                <a:gd name="connsiteX4" fmla="*/ 47621 w 353850"/>
                <a:gd name="connsiteY4" fmla="*/ 47425 h 353840"/>
                <a:gd name="connsiteX5" fmla="*/ 234 w 353850"/>
                <a:gd name="connsiteY5" fmla="*/ 224273 h 353840"/>
                <a:gd name="connsiteX6" fmla="*/ 129698 w 353850"/>
                <a:gd name="connsiteY6" fmla="*/ 353735 h 353840"/>
                <a:gd name="connsiteX7" fmla="*/ 306544 w 353850"/>
                <a:gd name="connsiteY7" fmla="*/ 306348 h 353840"/>
                <a:gd name="connsiteX8" fmla="*/ 353931 w 353850"/>
                <a:gd name="connsiteY8" fmla="*/ 129501 h 353840"/>
                <a:gd name="connsiteX9" fmla="*/ 224469 w 353850"/>
                <a:gd name="connsiteY9" fmla="*/ 39 h 353840"/>
                <a:gd name="connsiteX10" fmla="*/ 353931 w 353850"/>
                <a:gd name="connsiteY10" fmla="*/ 129501 h 353840"/>
                <a:gd name="connsiteX11" fmla="*/ 354008 w 353850"/>
                <a:gd name="connsiteY11" fmla="*/ 129483 h 353840"/>
                <a:gd name="connsiteX12" fmla="*/ 353931 w 353850"/>
                <a:gd name="connsiteY12" fmla="*/ 129501 h 353840"/>
                <a:gd name="connsiteX13" fmla="*/ 306544 w 353850"/>
                <a:gd name="connsiteY13" fmla="*/ 306348 h 353840"/>
                <a:gd name="connsiteX14" fmla="*/ 306621 w 353850"/>
                <a:gd name="connsiteY14" fmla="*/ 306396 h 353840"/>
                <a:gd name="connsiteX15" fmla="*/ 306544 w 353850"/>
                <a:gd name="connsiteY15" fmla="*/ 306348 h 353840"/>
                <a:gd name="connsiteX16" fmla="*/ 129698 w 353850"/>
                <a:gd name="connsiteY16" fmla="*/ 353735 h 353840"/>
                <a:gd name="connsiteX17" fmla="*/ 129698 w 353850"/>
                <a:gd name="connsiteY17" fmla="*/ 353802 h 353840"/>
                <a:gd name="connsiteX18" fmla="*/ 129698 w 353850"/>
                <a:gd name="connsiteY18" fmla="*/ 353735 h 353840"/>
                <a:gd name="connsiteX19" fmla="*/ 234 w 353850"/>
                <a:gd name="connsiteY19" fmla="*/ 224273 h 353840"/>
                <a:gd name="connsiteX20" fmla="*/ 157 w 353850"/>
                <a:gd name="connsiteY20" fmla="*/ 224291 h 353840"/>
                <a:gd name="connsiteX21" fmla="*/ 234 w 353850"/>
                <a:gd name="connsiteY21" fmla="*/ 224273 h 353840"/>
                <a:gd name="connsiteX22" fmla="*/ 47621 w 353850"/>
                <a:gd name="connsiteY22" fmla="*/ 47426 h 353840"/>
                <a:gd name="connsiteX23" fmla="*/ 47544 w 353850"/>
                <a:gd name="connsiteY23" fmla="*/ 47378 h 353840"/>
                <a:gd name="connsiteX24" fmla="*/ 47621 w 353850"/>
                <a:gd name="connsiteY24" fmla="*/ 47426 h 353840"/>
                <a:gd name="connsiteX25" fmla="*/ 218484 w 353850"/>
                <a:gd name="connsiteY25" fmla="*/ 22373 h 353840"/>
                <a:gd name="connsiteX26" fmla="*/ 218484 w 353850"/>
                <a:gd name="connsiteY26" fmla="*/ 22433 h 353840"/>
                <a:gd name="connsiteX27" fmla="*/ 331554 w 353850"/>
                <a:gd name="connsiteY27" fmla="*/ 135502 h 353840"/>
                <a:gd name="connsiteX28" fmla="*/ 331631 w 353850"/>
                <a:gd name="connsiteY28" fmla="*/ 135484 h 353840"/>
                <a:gd name="connsiteX29" fmla="*/ 331554 w 353850"/>
                <a:gd name="connsiteY29" fmla="*/ 135502 h 353840"/>
                <a:gd name="connsiteX30" fmla="*/ 331553 w 353850"/>
                <a:gd name="connsiteY30" fmla="*/ 135500 h 353840"/>
                <a:gd name="connsiteX31" fmla="*/ 290168 w 353850"/>
                <a:gd name="connsiteY31" fmla="*/ 289957 h 353840"/>
                <a:gd name="connsiteX32" fmla="*/ 290245 w 353850"/>
                <a:gd name="connsiteY32" fmla="*/ 290005 h 353840"/>
                <a:gd name="connsiteX33" fmla="*/ 290168 w 353850"/>
                <a:gd name="connsiteY33" fmla="*/ 289957 h 353840"/>
                <a:gd name="connsiteX34" fmla="*/ 135712 w 353850"/>
                <a:gd name="connsiteY34" fmla="*/ 331343 h 353840"/>
                <a:gd name="connsiteX35" fmla="*/ 135712 w 353850"/>
                <a:gd name="connsiteY35" fmla="*/ 331403 h 353840"/>
                <a:gd name="connsiteX36" fmla="*/ 135712 w 353850"/>
                <a:gd name="connsiteY36" fmla="*/ 331343 h 353840"/>
                <a:gd name="connsiteX37" fmla="*/ 22643 w 353850"/>
                <a:gd name="connsiteY37" fmla="*/ 218274 h 353840"/>
                <a:gd name="connsiteX38" fmla="*/ 22566 w 353850"/>
                <a:gd name="connsiteY38" fmla="*/ 218292 h 353840"/>
                <a:gd name="connsiteX39" fmla="*/ 22643 w 353850"/>
                <a:gd name="connsiteY39" fmla="*/ 218274 h 353840"/>
                <a:gd name="connsiteX40" fmla="*/ 64029 w 353850"/>
                <a:gd name="connsiteY40" fmla="*/ 63819 h 353840"/>
                <a:gd name="connsiteX41" fmla="*/ 63953 w 353850"/>
                <a:gd name="connsiteY41" fmla="*/ 63771 h 353840"/>
                <a:gd name="connsiteX42" fmla="*/ 64029 w 353850"/>
                <a:gd name="connsiteY42" fmla="*/ 63819 h 353840"/>
                <a:gd name="connsiteX43" fmla="*/ 218483 w 353850"/>
                <a:gd name="connsiteY43" fmla="*/ 22432 h 353840"/>
                <a:gd name="connsiteX44" fmla="*/ 218483 w 353850"/>
                <a:gd name="connsiteY44" fmla="*/ 22372 h 35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53850" h="353840">
                  <a:moveTo>
                    <a:pt x="224469" y="-28"/>
                  </a:moveTo>
                  <a:cubicBezTo>
                    <a:pt x="224469" y="-46"/>
                    <a:pt x="224393" y="-10"/>
                    <a:pt x="224469" y="39"/>
                  </a:cubicBezTo>
                  <a:cubicBezTo>
                    <a:pt x="224546" y="9"/>
                    <a:pt x="224546" y="-9"/>
                    <a:pt x="224469" y="-28"/>
                  </a:cubicBezTo>
                  <a:close/>
                  <a:moveTo>
                    <a:pt x="224469" y="39"/>
                  </a:moveTo>
                  <a:cubicBezTo>
                    <a:pt x="221395" y="2108"/>
                    <a:pt x="51318" y="47681"/>
                    <a:pt x="47621" y="47425"/>
                  </a:cubicBezTo>
                  <a:cubicBezTo>
                    <a:pt x="47867" y="51147"/>
                    <a:pt x="2303" y="221199"/>
                    <a:pt x="234" y="224273"/>
                  </a:cubicBezTo>
                  <a:cubicBezTo>
                    <a:pt x="3564" y="225901"/>
                    <a:pt x="128070" y="350406"/>
                    <a:pt x="129698" y="353735"/>
                  </a:cubicBezTo>
                  <a:cubicBezTo>
                    <a:pt x="132793" y="351660"/>
                    <a:pt x="302847" y="306093"/>
                    <a:pt x="306544" y="306348"/>
                  </a:cubicBezTo>
                  <a:cubicBezTo>
                    <a:pt x="306298" y="302627"/>
                    <a:pt x="351856" y="132597"/>
                    <a:pt x="353931" y="129501"/>
                  </a:cubicBezTo>
                  <a:cubicBezTo>
                    <a:pt x="350602" y="127873"/>
                    <a:pt x="226122" y="3392"/>
                    <a:pt x="224469" y="39"/>
                  </a:cubicBezTo>
                  <a:close/>
                  <a:moveTo>
                    <a:pt x="353931" y="129501"/>
                  </a:moveTo>
                  <a:cubicBezTo>
                    <a:pt x="354008" y="129531"/>
                    <a:pt x="354008" y="129519"/>
                    <a:pt x="354008" y="129483"/>
                  </a:cubicBezTo>
                  <a:cubicBezTo>
                    <a:pt x="354008" y="129447"/>
                    <a:pt x="354008" y="129453"/>
                    <a:pt x="353931" y="129501"/>
                  </a:cubicBezTo>
                  <a:close/>
                  <a:moveTo>
                    <a:pt x="306544" y="306348"/>
                  </a:moveTo>
                  <a:cubicBezTo>
                    <a:pt x="306548" y="306408"/>
                    <a:pt x="306544" y="306425"/>
                    <a:pt x="306621" y="306396"/>
                  </a:cubicBezTo>
                  <a:cubicBezTo>
                    <a:pt x="306621" y="306366"/>
                    <a:pt x="306621" y="306348"/>
                    <a:pt x="306544" y="306348"/>
                  </a:cubicBezTo>
                  <a:close/>
                  <a:moveTo>
                    <a:pt x="129698" y="353735"/>
                  </a:moveTo>
                  <a:cubicBezTo>
                    <a:pt x="129621" y="353765"/>
                    <a:pt x="129621" y="353783"/>
                    <a:pt x="129698" y="353802"/>
                  </a:cubicBezTo>
                  <a:cubicBezTo>
                    <a:pt x="129774" y="353820"/>
                    <a:pt x="129774" y="353784"/>
                    <a:pt x="129698" y="353735"/>
                  </a:cubicBezTo>
                  <a:close/>
                  <a:moveTo>
                    <a:pt x="234" y="224273"/>
                  </a:moveTo>
                  <a:cubicBezTo>
                    <a:pt x="157" y="224255"/>
                    <a:pt x="157" y="224255"/>
                    <a:pt x="157" y="224291"/>
                  </a:cubicBezTo>
                  <a:cubicBezTo>
                    <a:pt x="157" y="224327"/>
                    <a:pt x="157" y="224321"/>
                    <a:pt x="234" y="224273"/>
                  </a:cubicBezTo>
                  <a:close/>
                  <a:moveTo>
                    <a:pt x="47621" y="47426"/>
                  </a:moveTo>
                  <a:cubicBezTo>
                    <a:pt x="47616" y="47366"/>
                    <a:pt x="47621" y="47349"/>
                    <a:pt x="47544" y="47378"/>
                  </a:cubicBezTo>
                  <a:cubicBezTo>
                    <a:pt x="47544" y="47408"/>
                    <a:pt x="47544" y="47426"/>
                    <a:pt x="47621" y="47426"/>
                  </a:cubicBezTo>
                  <a:close/>
                  <a:moveTo>
                    <a:pt x="218484" y="22373"/>
                  </a:moveTo>
                  <a:cubicBezTo>
                    <a:pt x="218484" y="22379"/>
                    <a:pt x="218484" y="22403"/>
                    <a:pt x="218484" y="22433"/>
                  </a:cubicBezTo>
                  <a:cubicBezTo>
                    <a:pt x="219906" y="25341"/>
                    <a:pt x="328622" y="134055"/>
                    <a:pt x="331554" y="135502"/>
                  </a:cubicBezTo>
                  <a:cubicBezTo>
                    <a:pt x="331554" y="135454"/>
                    <a:pt x="331631" y="135454"/>
                    <a:pt x="331631" y="135484"/>
                  </a:cubicBezTo>
                  <a:cubicBezTo>
                    <a:pt x="331637" y="135514"/>
                    <a:pt x="331631" y="135520"/>
                    <a:pt x="331554" y="135502"/>
                  </a:cubicBezTo>
                  <a:cubicBezTo>
                    <a:pt x="331554" y="135502"/>
                    <a:pt x="331553" y="135500"/>
                    <a:pt x="331553" y="135500"/>
                  </a:cubicBezTo>
                  <a:cubicBezTo>
                    <a:pt x="329746" y="138186"/>
                    <a:pt x="289945" y="286727"/>
                    <a:pt x="290168" y="289957"/>
                  </a:cubicBezTo>
                  <a:cubicBezTo>
                    <a:pt x="290245" y="289961"/>
                    <a:pt x="290245" y="289975"/>
                    <a:pt x="290245" y="290005"/>
                  </a:cubicBezTo>
                  <a:cubicBezTo>
                    <a:pt x="290245" y="290023"/>
                    <a:pt x="290168" y="290023"/>
                    <a:pt x="290168" y="289957"/>
                  </a:cubicBezTo>
                  <a:cubicBezTo>
                    <a:pt x="286938" y="289734"/>
                    <a:pt x="138419" y="329530"/>
                    <a:pt x="135712" y="331343"/>
                  </a:cubicBezTo>
                  <a:cubicBezTo>
                    <a:pt x="135712" y="331391"/>
                    <a:pt x="135712" y="331411"/>
                    <a:pt x="135712" y="331403"/>
                  </a:cubicBezTo>
                  <a:cubicBezTo>
                    <a:pt x="135712" y="331397"/>
                    <a:pt x="135712" y="331373"/>
                    <a:pt x="135712" y="331343"/>
                  </a:cubicBezTo>
                  <a:cubicBezTo>
                    <a:pt x="134291" y="328435"/>
                    <a:pt x="25551" y="219696"/>
                    <a:pt x="22643" y="218274"/>
                  </a:cubicBezTo>
                  <a:cubicBezTo>
                    <a:pt x="22643" y="218322"/>
                    <a:pt x="22566" y="218322"/>
                    <a:pt x="22566" y="218292"/>
                  </a:cubicBezTo>
                  <a:cubicBezTo>
                    <a:pt x="22560" y="218262"/>
                    <a:pt x="22566" y="218256"/>
                    <a:pt x="22643" y="218274"/>
                  </a:cubicBezTo>
                  <a:cubicBezTo>
                    <a:pt x="24450" y="215589"/>
                    <a:pt x="64245" y="67072"/>
                    <a:pt x="64029" y="63819"/>
                  </a:cubicBezTo>
                  <a:cubicBezTo>
                    <a:pt x="63953" y="63815"/>
                    <a:pt x="63953" y="63801"/>
                    <a:pt x="63953" y="63771"/>
                  </a:cubicBezTo>
                  <a:cubicBezTo>
                    <a:pt x="63953" y="63753"/>
                    <a:pt x="63953" y="63765"/>
                    <a:pt x="64029" y="63819"/>
                  </a:cubicBezTo>
                  <a:cubicBezTo>
                    <a:pt x="67282" y="64035"/>
                    <a:pt x="215777" y="24245"/>
                    <a:pt x="218483" y="22432"/>
                  </a:cubicBezTo>
                  <a:cubicBezTo>
                    <a:pt x="218483" y="22384"/>
                    <a:pt x="218483" y="22365"/>
                    <a:pt x="218483" y="22372"/>
                  </a:cubicBezTo>
                  <a:close/>
                </a:path>
              </a:pathLst>
            </a:custGeom>
            <a:solidFill>
              <a:srgbClr val="FFCC00"/>
            </a:solidFill>
            <a:ln w="1235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746A97FA-3647-800E-0ED9-73A32203B9AC}"/>
                </a:ext>
              </a:extLst>
            </p:cNvPr>
            <p:cNvSpPr/>
            <p:nvPr/>
          </p:nvSpPr>
          <p:spPr>
            <a:xfrm>
              <a:off x="6209087" y="1963840"/>
              <a:ext cx="246651" cy="246508"/>
            </a:xfrm>
            <a:custGeom>
              <a:avLst/>
              <a:gdLst>
                <a:gd name="connsiteX0" fmla="*/ 44998 w 246651"/>
                <a:gd name="connsiteY0" fmla="*/ 201231 h 246508"/>
                <a:gd name="connsiteX1" fmla="*/ 157 w 246651"/>
                <a:gd name="connsiteY1" fmla="*/ 156126 h 246508"/>
                <a:gd name="connsiteX2" fmla="*/ 4179 w 246651"/>
                <a:gd name="connsiteY2" fmla="*/ 141768 h 246508"/>
                <a:gd name="connsiteX3" fmla="*/ 31301 w 246651"/>
                <a:gd name="connsiteY3" fmla="*/ 40067 h 246508"/>
                <a:gd name="connsiteX4" fmla="*/ 33050 w 246651"/>
                <a:gd name="connsiteY4" fmla="*/ 33008 h 246508"/>
                <a:gd name="connsiteX5" fmla="*/ 49975 w 246651"/>
                <a:gd name="connsiteY5" fmla="*/ 28686 h 246508"/>
                <a:gd name="connsiteX6" fmla="*/ 144726 w 246651"/>
                <a:gd name="connsiteY6" fmla="*/ 3258 h 246508"/>
                <a:gd name="connsiteX7" fmla="*/ 156195 w 246651"/>
                <a:gd name="connsiteY7" fmla="*/ -33 h 246508"/>
                <a:gd name="connsiteX8" fmla="*/ 201502 w 246651"/>
                <a:gd name="connsiteY8" fmla="*/ 45256 h 246508"/>
                <a:gd name="connsiteX9" fmla="*/ 246809 w 246651"/>
                <a:gd name="connsiteY9" fmla="*/ 90545 h 246508"/>
                <a:gd name="connsiteX10" fmla="*/ 244753 w 246651"/>
                <a:gd name="connsiteY10" fmla="*/ 97509 h 246508"/>
                <a:gd name="connsiteX11" fmla="*/ 215545 w 246651"/>
                <a:gd name="connsiteY11" fmla="*/ 206589 h 246508"/>
                <a:gd name="connsiteX12" fmla="*/ 213789 w 246651"/>
                <a:gd name="connsiteY12" fmla="*/ 213677 h 246508"/>
                <a:gd name="connsiteX13" fmla="*/ 206701 w 246651"/>
                <a:gd name="connsiteY13" fmla="*/ 215433 h 246508"/>
                <a:gd name="connsiteX14" fmla="*/ 97656 w 246651"/>
                <a:gd name="connsiteY14" fmla="*/ 244604 h 246508"/>
                <a:gd name="connsiteX15" fmla="*/ 90284 w 246651"/>
                <a:gd name="connsiteY15" fmla="*/ 246471 h 246508"/>
                <a:gd name="connsiteX16" fmla="*/ 44998 w 246651"/>
                <a:gd name="connsiteY16" fmla="*/ 201231 h 246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6651" h="246508">
                  <a:moveTo>
                    <a:pt x="44998" y="201231"/>
                  </a:moveTo>
                  <a:lnTo>
                    <a:pt x="157" y="156126"/>
                  </a:lnTo>
                  <a:lnTo>
                    <a:pt x="4179" y="141768"/>
                  </a:lnTo>
                  <a:cubicBezTo>
                    <a:pt x="11573" y="115371"/>
                    <a:pt x="26663" y="58785"/>
                    <a:pt x="31301" y="40067"/>
                  </a:cubicBezTo>
                  <a:lnTo>
                    <a:pt x="33050" y="33008"/>
                  </a:lnTo>
                  <a:lnTo>
                    <a:pt x="49975" y="28686"/>
                  </a:lnTo>
                  <a:cubicBezTo>
                    <a:pt x="71465" y="23198"/>
                    <a:pt x="129681" y="7575"/>
                    <a:pt x="144726" y="3258"/>
                  </a:cubicBezTo>
                  <a:lnTo>
                    <a:pt x="156195" y="-33"/>
                  </a:lnTo>
                  <a:lnTo>
                    <a:pt x="201502" y="45256"/>
                  </a:lnTo>
                  <a:lnTo>
                    <a:pt x="246809" y="90545"/>
                  </a:lnTo>
                  <a:lnTo>
                    <a:pt x="244753" y="97509"/>
                  </a:lnTo>
                  <a:cubicBezTo>
                    <a:pt x="240630" y="111479"/>
                    <a:pt x="220287" y="187450"/>
                    <a:pt x="215545" y="206589"/>
                  </a:cubicBezTo>
                  <a:lnTo>
                    <a:pt x="213789" y="213677"/>
                  </a:lnTo>
                  <a:lnTo>
                    <a:pt x="206701" y="215433"/>
                  </a:lnTo>
                  <a:cubicBezTo>
                    <a:pt x="188650" y="219905"/>
                    <a:pt x="114238" y="239812"/>
                    <a:pt x="97656" y="244604"/>
                  </a:cubicBezTo>
                  <a:cubicBezTo>
                    <a:pt x="93846" y="245705"/>
                    <a:pt x="90528" y="246545"/>
                    <a:pt x="90284" y="246471"/>
                  </a:cubicBezTo>
                  <a:cubicBezTo>
                    <a:pt x="90039" y="246394"/>
                    <a:pt x="69660" y="226039"/>
                    <a:pt x="44998" y="201231"/>
                  </a:cubicBezTo>
                  <a:close/>
                </a:path>
              </a:pathLst>
            </a:custGeom>
            <a:solidFill>
              <a:srgbClr val="FF6C00"/>
            </a:solidFill>
            <a:ln w="9011" cap="sq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86" name="任意多边形: 形状 485">
            <a:extLst>
              <a:ext uri="{FF2B5EF4-FFF2-40B4-BE49-F238E27FC236}">
                <a16:creationId xmlns:a16="http://schemas.microsoft.com/office/drawing/2014/main" id="{87902877-45A9-56D7-8894-AF9DCAA58063}"/>
              </a:ext>
            </a:extLst>
          </p:cNvPr>
          <p:cNvSpPr/>
          <p:nvPr/>
        </p:nvSpPr>
        <p:spPr>
          <a:xfrm>
            <a:off x="-109388" y="2022346"/>
            <a:ext cx="236028" cy="236027"/>
          </a:xfrm>
          <a:custGeom>
            <a:avLst/>
            <a:gdLst>
              <a:gd name="connsiteX0" fmla="*/ 236185 w 236028"/>
              <a:gd name="connsiteY0" fmla="*/ 117981 h 236027"/>
              <a:gd name="connsiteX1" fmla="*/ 118171 w 236028"/>
              <a:gd name="connsiteY1" fmla="*/ 235995 h 236027"/>
              <a:gd name="connsiteX2" fmla="*/ 157 w 236028"/>
              <a:gd name="connsiteY2" fmla="*/ 117981 h 236027"/>
              <a:gd name="connsiteX3" fmla="*/ 118171 w 236028"/>
              <a:gd name="connsiteY3" fmla="*/ -33 h 236027"/>
              <a:gd name="connsiteX4" fmla="*/ 236185 w 236028"/>
              <a:gd name="connsiteY4" fmla="*/ 117981 h 236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028" h="236027">
                <a:moveTo>
                  <a:pt x="236185" y="117981"/>
                </a:moveTo>
                <a:cubicBezTo>
                  <a:pt x="236185" y="183158"/>
                  <a:pt x="183349" y="235995"/>
                  <a:pt x="118171" y="235995"/>
                </a:cubicBezTo>
                <a:cubicBezTo>
                  <a:pt x="52994" y="235995"/>
                  <a:pt x="157" y="183158"/>
                  <a:pt x="157" y="117981"/>
                </a:cubicBezTo>
                <a:cubicBezTo>
                  <a:pt x="157" y="52804"/>
                  <a:pt x="52994" y="-33"/>
                  <a:pt x="118171" y="-33"/>
                </a:cubicBezTo>
                <a:cubicBezTo>
                  <a:pt x="183348" y="-33"/>
                  <a:pt x="236185" y="52804"/>
                  <a:pt x="236185" y="117981"/>
                </a:cubicBezTo>
              </a:path>
            </a:pathLst>
          </a:custGeom>
          <a:solidFill>
            <a:srgbClr val="FFCC00"/>
          </a:solidFill>
          <a:ln w="14424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87" name="任意多边形: 形状 486">
            <a:extLst>
              <a:ext uri="{FF2B5EF4-FFF2-40B4-BE49-F238E27FC236}">
                <a16:creationId xmlns:a16="http://schemas.microsoft.com/office/drawing/2014/main" id="{6A862239-264D-6040-7EFA-CA0B674AE3DB}"/>
              </a:ext>
            </a:extLst>
          </p:cNvPr>
          <p:cNvSpPr/>
          <p:nvPr/>
        </p:nvSpPr>
        <p:spPr>
          <a:xfrm>
            <a:off x="7244664" y="446149"/>
            <a:ext cx="146706" cy="146706"/>
          </a:xfrm>
          <a:custGeom>
            <a:avLst/>
            <a:gdLst>
              <a:gd name="connsiteX0" fmla="*/ 146863 w 146706"/>
              <a:gd name="connsiteY0" fmla="*/ 73320 h 146706"/>
              <a:gd name="connsiteX1" fmla="*/ 73510 w 146706"/>
              <a:gd name="connsiteY1" fmla="*/ 146673 h 146706"/>
              <a:gd name="connsiteX2" fmla="*/ 157 w 146706"/>
              <a:gd name="connsiteY2" fmla="*/ 73320 h 146706"/>
              <a:gd name="connsiteX3" fmla="*/ 73510 w 146706"/>
              <a:gd name="connsiteY3" fmla="*/ -33 h 146706"/>
              <a:gd name="connsiteX4" fmla="*/ 146863 w 146706"/>
              <a:gd name="connsiteY4" fmla="*/ 73320 h 146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706" h="146706">
                <a:moveTo>
                  <a:pt x="146863" y="73320"/>
                </a:moveTo>
                <a:cubicBezTo>
                  <a:pt x="146863" y="113832"/>
                  <a:pt x="114022" y="146673"/>
                  <a:pt x="73510" y="146673"/>
                </a:cubicBezTo>
                <a:cubicBezTo>
                  <a:pt x="32998" y="146673"/>
                  <a:pt x="157" y="113832"/>
                  <a:pt x="157" y="73320"/>
                </a:cubicBezTo>
                <a:cubicBezTo>
                  <a:pt x="157" y="32808"/>
                  <a:pt x="32998" y="-33"/>
                  <a:pt x="73510" y="-33"/>
                </a:cubicBezTo>
                <a:cubicBezTo>
                  <a:pt x="114022" y="-33"/>
                  <a:pt x="146863" y="32808"/>
                  <a:pt x="146863" y="73320"/>
                </a:cubicBezTo>
              </a:path>
            </a:pathLst>
          </a:custGeom>
          <a:solidFill>
            <a:srgbClr val="FFCC00"/>
          </a:solidFill>
          <a:ln w="896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88" name="任意多边形: 形状 487">
            <a:extLst>
              <a:ext uri="{FF2B5EF4-FFF2-40B4-BE49-F238E27FC236}">
                <a16:creationId xmlns:a16="http://schemas.microsoft.com/office/drawing/2014/main" id="{20325080-8739-EEED-3189-E34CB8499098}"/>
              </a:ext>
            </a:extLst>
          </p:cNvPr>
          <p:cNvSpPr/>
          <p:nvPr/>
        </p:nvSpPr>
        <p:spPr>
          <a:xfrm>
            <a:off x="4316667" y="542698"/>
            <a:ext cx="195460" cy="195460"/>
          </a:xfrm>
          <a:custGeom>
            <a:avLst/>
            <a:gdLst>
              <a:gd name="connsiteX0" fmla="*/ 195617 w 195460"/>
              <a:gd name="connsiteY0" fmla="*/ 97697 h 195460"/>
              <a:gd name="connsiteX1" fmla="*/ 97887 w 195460"/>
              <a:gd name="connsiteY1" fmla="*/ 195427 h 195460"/>
              <a:gd name="connsiteX2" fmla="*/ 157 w 195460"/>
              <a:gd name="connsiteY2" fmla="*/ 97697 h 195460"/>
              <a:gd name="connsiteX3" fmla="*/ 97887 w 195460"/>
              <a:gd name="connsiteY3" fmla="*/ -33 h 195460"/>
              <a:gd name="connsiteX4" fmla="*/ 195617 w 195460"/>
              <a:gd name="connsiteY4" fmla="*/ 97697 h 195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460" h="195460">
                <a:moveTo>
                  <a:pt x="195617" y="97697"/>
                </a:moveTo>
                <a:cubicBezTo>
                  <a:pt x="195617" y="151672"/>
                  <a:pt x="151862" y="195427"/>
                  <a:pt x="97887" y="195427"/>
                </a:cubicBezTo>
                <a:cubicBezTo>
                  <a:pt x="43913" y="195427"/>
                  <a:pt x="157" y="151672"/>
                  <a:pt x="157" y="97697"/>
                </a:cubicBezTo>
                <a:cubicBezTo>
                  <a:pt x="157" y="43722"/>
                  <a:pt x="43912" y="-33"/>
                  <a:pt x="97887" y="-33"/>
                </a:cubicBezTo>
                <a:cubicBezTo>
                  <a:pt x="151862" y="-33"/>
                  <a:pt x="195617" y="43722"/>
                  <a:pt x="195617" y="97697"/>
                </a:cubicBezTo>
              </a:path>
            </a:pathLst>
          </a:custGeom>
          <a:solidFill>
            <a:srgbClr val="FF6C00"/>
          </a:solidFill>
          <a:ln w="1194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89" name="图形 214">
            <a:extLst>
              <a:ext uri="{FF2B5EF4-FFF2-40B4-BE49-F238E27FC236}">
                <a16:creationId xmlns:a16="http://schemas.microsoft.com/office/drawing/2014/main" id="{679F7446-4C47-8F80-1353-93AA38F9DB91}"/>
              </a:ext>
            </a:extLst>
          </p:cNvPr>
          <p:cNvGrpSpPr/>
          <p:nvPr/>
        </p:nvGrpSpPr>
        <p:grpSpPr>
          <a:xfrm>
            <a:off x="5646089" y="6210351"/>
            <a:ext cx="503882" cy="503882"/>
            <a:chOff x="5518246" y="6031682"/>
            <a:chExt cx="503882" cy="503882"/>
          </a:xfrm>
          <a:solidFill>
            <a:srgbClr val="FF6C00"/>
          </a:solidFill>
        </p:grpSpPr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8FB4B6D9-1B91-46CB-7937-0D961E47AFD2}"/>
                </a:ext>
              </a:extLst>
            </p:cNvPr>
            <p:cNvSpPr/>
            <p:nvPr/>
          </p:nvSpPr>
          <p:spPr>
            <a:xfrm>
              <a:off x="5718863" y="6031682"/>
              <a:ext cx="102647" cy="503882"/>
            </a:xfrm>
            <a:custGeom>
              <a:avLst/>
              <a:gdLst>
                <a:gd name="connsiteX0" fmla="*/ 157 w 102647"/>
                <a:gd name="connsiteY0" fmla="*/ -33 h 503882"/>
                <a:gd name="connsiteX1" fmla="*/ 102805 w 102647"/>
                <a:gd name="connsiteY1" fmla="*/ -33 h 503882"/>
                <a:gd name="connsiteX2" fmla="*/ 102805 w 102647"/>
                <a:gd name="connsiteY2" fmla="*/ 503850 h 503882"/>
                <a:gd name="connsiteX3" fmla="*/ 157 w 102647"/>
                <a:gd name="connsiteY3" fmla="*/ 503850 h 503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647" h="503882">
                  <a:moveTo>
                    <a:pt x="157" y="-33"/>
                  </a:moveTo>
                  <a:lnTo>
                    <a:pt x="102805" y="-33"/>
                  </a:lnTo>
                  <a:lnTo>
                    <a:pt x="102805" y="503850"/>
                  </a:lnTo>
                  <a:lnTo>
                    <a:pt x="157" y="503850"/>
                  </a:lnTo>
                  <a:close/>
                </a:path>
              </a:pathLst>
            </a:custGeom>
            <a:solidFill>
              <a:srgbClr val="FF6C00"/>
            </a:solidFill>
            <a:ln w="17977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87527084-459A-35AB-F76B-1FE2C8E55A8F}"/>
                </a:ext>
              </a:extLst>
            </p:cNvPr>
            <p:cNvSpPr/>
            <p:nvPr/>
          </p:nvSpPr>
          <p:spPr>
            <a:xfrm>
              <a:off x="5518246" y="6232300"/>
              <a:ext cx="503882" cy="102647"/>
            </a:xfrm>
            <a:custGeom>
              <a:avLst/>
              <a:gdLst>
                <a:gd name="connsiteX0" fmla="*/ 157 w 503882"/>
                <a:gd name="connsiteY0" fmla="*/ 102614 h 102647"/>
                <a:gd name="connsiteX1" fmla="*/ 157 w 503882"/>
                <a:gd name="connsiteY1" fmla="*/ -33 h 102647"/>
                <a:gd name="connsiteX2" fmla="*/ 504039 w 503882"/>
                <a:gd name="connsiteY2" fmla="*/ -33 h 102647"/>
                <a:gd name="connsiteX3" fmla="*/ 504039 w 503882"/>
                <a:gd name="connsiteY3" fmla="*/ 102614 h 10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3882" h="102647">
                  <a:moveTo>
                    <a:pt x="157" y="102614"/>
                  </a:moveTo>
                  <a:lnTo>
                    <a:pt x="157" y="-33"/>
                  </a:lnTo>
                  <a:lnTo>
                    <a:pt x="504039" y="-33"/>
                  </a:lnTo>
                  <a:lnTo>
                    <a:pt x="504039" y="102614"/>
                  </a:lnTo>
                  <a:close/>
                </a:path>
              </a:pathLst>
            </a:custGeom>
            <a:solidFill>
              <a:srgbClr val="FF6C00"/>
            </a:solidFill>
            <a:ln w="17977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2" name="图形 214">
            <a:extLst>
              <a:ext uri="{FF2B5EF4-FFF2-40B4-BE49-F238E27FC236}">
                <a16:creationId xmlns:a16="http://schemas.microsoft.com/office/drawing/2014/main" id="{6BE98D77-5607-35B2-EDD2-AEC4F4B51E04}"/>
              </a:ext>
            </a:extLst>
          </p:cNvPr>
          <p:cNvGrpSpPr/>
          <p:nvPr/>
        </p:nvGrpSpPr>
        <p:grpSpPr>
          <a:xfrm>
            <a:off x="10708836" y="3220972"/>
            <a:ext cx="594613" cy="594613"/>
            <a:chOff x="8994517" y="1669032"/>
            <a:chExt cx="594613" cy="594613"/>
          </a:xfrm>
          <a:noFill/>
        </p:grpSpPr>
        <p:sp>
          <p:nvSpPr>
            <p:cNvPr id="493" name="任意多边形: 形状 492">
              <a:extLst>
                <a:ext uri="{FF2B5EF4-FFF2-40B4-BE49-F238E27FC236}">
                  <a16:creationId xmlns:a16="http://schemas.microsoft.com/office/drawing/2014/main" id="{27B2513B-6C09-753E-EC8B-576B3F6517A0}"/>
                </a:ext>
              </a:extLst>
            </p:cNvPr>
            <p:cNvSpPr/>
            <p:nvPr/>
          </p:nvSpPr>
          <p:spPr>
            <a:xfrm rot="8100000" flipV="1">
              <a:off x="8923840" y="1891483"/>
              <a:ext cx="659544" cy="73288"/>
            </a:xfrm>
            <a:custGeom>
              <a:avLst/>
              <a:gdLst>
                <a:gd name="connsiteX0" fmla="*/ 1530 w 659544"/>
                <a:gd name="connsiteY0" fmla="*/ 320 h 73288"/>
                <a:gd name="connsiteX1" fmla="*/ 74819 w 659544"/>
                <a:gd name="connsiteY1" fmla="*/ 73609 h 73288"/>
                <a:gd name="connsiteX2" fmla="*/ 74819 w 659544"/>
                <a:gd name="connsiteY2" fmla="*/ 73609 h 73288"/>
                <a:gd name="connsiteX3" fmla="*/ 148108 w 659544"/>
                <a:gd name="connsiteY3" fmla="*/ 320 h 73288"/>
                <a:gd name="connsiteX4" fmla="*/ 148108 w 659544"/>
                <a:gd name="connsiteY4" fmla="*/ 320 h 73288"/>
                <a:gd name="connsiteX5" fmla="*/ 221397 w 659544"/>
                <a:gd name="connsiteY5" fmla="*/ 73609 h 73288"/>
                <a:gd name="connsiteX6" fmla="*/ 221397 w 659544"/>
                <a:gd name="connsiteY6" fmla="*/ 73609 h 73288"/>
                <a:gd name="connsiteX7" fmla="*/ 294658 w 659544"/>
                <a:gd name="connsiteY7" fmla="*/ 320 h 73288"/>
                <a:gd name="connsiteX8" fmla="*/ 294658 w 659544"/>
                <a:gd name="connsiteY8" fmla="*/ 320 h 73288"/>
                <a:gd name="connsiteX9" fmla="*/ 367947 w 659544"/>
                <a:gd name="connsiteY9" fmla="*/ 73609 h 73288"/>
                <a:gd name="connsiteX10" fmla="*/ 367947 w 659544"/>
                <a:gd name="connsiteY10" fmla="*/ 73609 h 73288"/>
                <a:gd name="connsiteX11" fmla="*/ 441236 w 659544"/>
                <a:gd name="connsiteY11" fmla="*/ 320 h 73288"/>
                <a:gd name="connsiteX12" fmla="*/ 441236 w 659544"/>
                <a:gd name="connsiteY12" fmla="*/ 320 h 73288"/>
                <a:gd name="connsiteX13" fmla="*/ 514525 w 659544"/>
                <a:gd name="connsiteY13" fmla="*/ 73609 h 73288"/>
                <a:gd name="connsiteX14" fmla="*/ 514525 w 659544"/>
                <a:gd name="connsiteY14" fmla="*/ 73609 h 73288"/>
                <a:gd name="connsiteX15" fmla="*/ 587813 w 659544"/>
                <a:gd name="connsiteY15" fmla="*/ 320 h 73288"/>
                <a:gd name="connsiteX16" fmla="*/ 587813 w 659544"/>
                <a:gd name="connsiteY16" fmla="*/ 320 h 73288"/>
                <a:gd name="connsiteX17" fmla="*/ 661075 w 659544"/>
                <a:gd name="connsiteY17" fmla="*/ 73609 h 73288"/>
                <a:gd name="connsiteX18" fmla="*/ 661075 w 659544"/>
                <a:gd name="connsiteY18" fmla="*/ 73609 h 73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59544" h="73288">
                  <a:moveTo>
                    <a:pt x="1530" y="320"/>
                  </a:moveTo>
                  <a:lnTo>
                    <a:pt x="74819" y="73609"/>
                  </a:lnTo>
                  <a:lnTo>
                    <a:pt x="74819" y="73609"/>
                  </a:lnTo>
                  <a:lnTo>
                    <a:pt x="148108" y="320"/>
                  </a:lnTo>
                  <a:lnTo>
                    <a:pt x="148108" y="320"/>
                  </a:lnTo>
                  <a:lnTo>
                    <a:pt x="221397" y="73609"/>
                  </a:lnTo>
                  <a:lnTo>
                    <a:pt x="221397" y="73609"/>
                  </a:lnTo>
                  <a:lnTo>
                    <a:pt x="294658" y="320"/>
                  </a:lnTo>
                  <a:lnTo>
                    <a:pt x="294658" y="320"/>
                  </a:lnTo>
                  <a:lnTo>
                    <a:pt x="367947" y="73609"/>
                  </a:lnTo>
                  <a:lnTo>
                    <a:pt x="367947" y="73609"/>
                  </a:lnTo>
                  <a:lnTo>
                    <a:pt x="441236" y="320"/>
                  </a:lnTo>
                  <a:lnTo>
                    <a:pt x="441236" y="320"/>
                  </a:lnTo>
                  <a:lnTo>
                    <a:pt x="514525" y="73609"/>
                  </a:lnTo>
                  <a:lnTo>
                    <a:pt x="514525" y="73609"/>
                  </a:lnTo>
                  <a:lnTo>
                    <a:pt x="587813" y="320"/>
                  </a:lnTo>
                  <a:lnTo>
                    <a:pt x="587813" y="320"/>
                  </a:lnTo>
                  <a:lnTo>
                    <a:pt x="661075" y="73609"/>
                  </a:lnTo>
                  <a:lnTo>
                    <a:pt x="661075" y="73609"/>
                  </a:lnTo>
                </a:path>
              </a:pathLst>
            </a:custGeom>
            <a:noFill/>
            <a:ln w="34738" cap="flat">
              <a:solidFill>
                <a:srgbClr val="FF6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id="{C384CAA5-D181-5338-231F-4D21627D1917}"/>
                </a:ext>
              </a:extLst>
            </p:cNvPr>
            <p:cNvSpPr/>
            <p:nvPr/>
          </p:nvSpPr>
          <p:spPr>
            <a:xfrm rot="8100000" flipV="1">
              <a:off x="9000263" y="1967906"/>
              <a:ext cx="659544" cy="73288"/>
            </a:xfrm>
            <a:custGeom>
              <a:avLst/>
              <a:gdLst>
                <a:gd name="connsiteX0" fmla="*/ 1543 w 659544"/>
                <a:gd name="connsiteY0" fmla="*/ 333 h 73288"/>
                <a:gd name="connsiteX1" fmla="*/ 74832 w 659544"/>
                <a:gd name="connsiteY1" fmla="*/ 73622 h 73288"/>
                <a:gd name="connsiteX2" fmla="*/ 74832 w 659544"/>
                <a:gd name="connsiteY2" fmla="*/ 73622 h 73288"/>
                <a:gd name="connsiteX3" fmla="*/ 148121 w 659544"/>
                <a:gd name="connsiteY3" fmla="*/ 333 h 73288"/>
                <a:gd name="connsiteX4" fmla="*/ 148121 w 659544"/>
                <a:gd name="connsiteY4" fmla="*/ 333 h 73288"/>
                <a:gd name="connsiteX5" fmla="*/ 221410 w 659544"/>
                <a:gd name="connsiteY5" fmla="*/ 73622 h 73288"/>
                <a:gd name="connsiteX6" fmla="*/ 221410 w 659544"/>
                <a:gd name="connsiteY6" fmla="*/ 73622 h 73288"/>
                <a:gd name="connsiteX7" fmla="*/ 294671 w 659544"/>
                <a:gd name="connsiteY7" fmla="*/ 333 h 73288"/>
                <a:gd name="connsiteX8" fmla="*/ 294671 w 659544"/>
                <a:gd name="connsiteY8" fmla="*/ 333 h 73288"/>
                <a:gd name="connsiteX9" fmla="*/ 367960 w 659544"/>
                <a:gd name="connsiteY9" fmla="*/ 73622 h 73288"/>
                <a:gd name="connsiteX10" fmla="*/ 367960 w 659544"/>
                <a:gd name="connsiteY10" fmla="*/ 73622 h 73288"/>
                <a:gd name="connsiteX11" fmla="*/ 441249 w 659544"/>
                <a:gd name="connsiteY11" fmla="*/ 333 h 73288"/>
                <a:gd name="connsiteX12" fmla="*/ 441249 w 659544"/>
                <a:gd name="connsiteY12" fmla="*/ 333 h 73288"/>
                <a:gd name="connsiteX13" fmla="*/ 514537 w 659544"/>
                <a:gd name="connsiteY13" fmla="*/ 73622 h 73288"/>
                <a:gd name="connsiteX14" fmla="*/ 514537 w 659544"/>
                <a:gd name="connsiteY14" fmla="*/ 73622 h 73288"/>
                <a:gd name="connsiteX15" fmla="*/ 587826 w 659544"/>
                <a:gd name="connsiteY15" fmla="*/ 333 h 73288"/>
                <a:gd name="connsiteX16" fmla="*/ 587826 w 659544"/>
                <a:gd name="connsiteY16" fmla="*/ 333 h 73288"/>
                <a:gd name="connsiteX17" fmla="*/ 661087 w 659544"/>
                <a:gd name="connsiteY17" fmla="*/ 73622 h 73288"/>
                <a:gd name="connsiteX18" fmla="*/ 661087 w 659544"/>
                <a:gd name="connsiteY18" fmla="*/ 73622 h 73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59544" h="73288">
                  <a:moveTo>
                    <a:pt x="1543" y="333"/>
                  </a:moveTo>
                  <a:lnTo>
                    <a:pt x="74832" y="73622"/>
                  </a:lnTo>
                  <a:lnTo>
                    <a:pt x="74832" y="73622"/>
                  </a:lnTo>
                  <a:lnTo>
                    <a:pt x="148121" y="333"/>
                  </a:lnTo>
                  <a:lnTo>
                    <a:pt x="148121" y="333"/>
                  </a:lnTo>
                  <a:lnTo>
                    <a:pt x="221410" y="73622"/>
                  </a:lnTo>
                  <a:lnTo>
                    <a:pt x="221410" y="73622"/>
                  </a:lnTo>
                  <a:lnTo>
                    <a:pt x="294671" y="333"/>
                  </a:lnTo>
                  <a:lnTo>
                    <a:pt x="294671" y="333"/>
                  </a:lnTo>
                  <a:lnTo>
                    <a:pt x="367960" y="73622"/>
                  </a:lnTo>
                  <a:lnTo>
                    <a:pt x="367960" y="73622"/>
                  </a:lnTo>
                  <a:lnTo>
                    <a:pt x="441249" y="333"/>
                  </a:lnTo>
                  <a:lnTo>
                    <a:pt x="441249" y="333"/>
                  </a:lnTo>
                  <a:lnTo>
                    <a:pt x="514537" y="73622"/>
                  </a:lnTo>
                  <a:lnTo>
                    <a:pt x="514537" y="73622"/>
                  </a:lnTo>
                  <a:lnTo>
                    <a:pt x="587826" y="333"/>
                  </a:lnTo>
                  <a:lnTo>
                    <a:pt x="587826" y="333"/>
                  </a:lnTo>
                  <a:lnTo>
                    <a:pt x="661087" y="73622"/>
                  </a:lnTo>
                  <a:lnTo>
                    <a:pt x="661087" y="73622"/>
                  </a:lnTo>
                </a:path>
              </a:pathLst>
            </a:custGeom>
            <a:noFill/>
            <a:ln w="34738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95" name="任意多边形: 形状 494">
            <a:extLst>
              <a:ext uri="{FF2B5EF4-FFF2-40B4-BE49-F238E27FC236}">
                <a16:creationId xmlns:a16="http://schemas.microsoft.com/office/drawing/2014/main" id="{FB937E9C-0CC9-CE04-6727-FC12B7237FB0}"/>
              </a:ext>
            </a:extLst>
          </p:cNvPr>
          <p:cNvSpPr/>
          <p:nvPr/>
        </p:nvSpPr>
        <p:spPr>
          <a:xfrm>
            <a:off x="6391203" y="5851277"/>
            <a:ext cx="316083" cy="316086"/>
          </a:xfrm>
          <a:custGeom>
            <a:avLst/>
            <a:gdLst>
              <a:gd name="connsiteX0" fmla="*/ 158 w 316083"/>
              <a:gd name="connsiteY0" fmla="*/ 316053 h 316086"/>
              <a:gd name="connsiteX1" fmla="*/ 316241 w 316083"/>
              <a:gd name="connsiteY1" fmla="*/ 316051 h 316086"/>
              <a:gd name="connsiteX2" fmla="*/ 316241 w 316083"/>
              <a:gd name="connsiteY2" fmla="*/ -30 h 316086"/>
              <a:gd name="connsiteX3" fmla="*/ 157 w 316083"/>
              <a:gd name="connsiteY3" fmla="*/ -33 h 316086"/>
              <a:gd name="connsiteX4" fmla="*/ 36828 w 316083"/>
              <a:gd name="connsiteY4" fmla="*/ 279383 h 316086"/>
              <a:gd name="connsiteX5" fmla="*/ 36827 w 316083"/>
              <a:gd name="connsiteY5" fmla="*/ 36637 h 316086"/>
              <a:gd name="connsiteX6" fmla="*/ 279571 w 316083"/>
              <a:gd name="connsiteY6" fmla="*/ 36640 h 316086"/>
              <a:gd name="connsiteX7" fmla="*/ 279571 w 316083"/>
              <a:gd name="connsiteY7" fmla="*/ 279380 h 316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6083" h="316086">
                <a:moveTo>
                  <a:pt x="158" y="316053"/>
                </a:moveTo>
                <a:lnTo>
                  <a:pt x="316241" y="316051"/>
                </a:lnTo>
                <a:lnTo>
                  <a:pt x="316241" y="-30"/>
                </a:lnTo>
                <a:lnTo>
                  <a:pt x="157" y="-33"/>
                </a:lnTo>
                <a:close/>
                <a:moveTo>
                  <a:pt x="36828" y="279383"/>
                </a:moveTo>
                <a:lnTo>
                  <a:pt x="36827" y="36637"/>
                </a:lnTo>
                <a:lnTo>
                  <a:pt x="279571" y="36640"/>
                </a:lnTo>
                <a:lnTo>
                  <a:pt x="279571" y="279380"/>
                </a:lnTo>
                <a:close/>
              </a:path>
            </a:pathLst>
          </a:custGeom>
          <a:solidFill>
            <a:srgbClr val="FFCC00"/>
          </a:solidFill>
          <a:ln w="1975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299A409-290E-3200-3213-36C60AF778E8}"/>
              </a:ext>
            </a:extLst>
          </p:cNvPr>
          <p:cNvGrpSpPr/>
          <p:nvPr/>
        </p:nvGrpSpPr>
        <p:grpSpPr>
          <a:xfrm>
            <a:off x="4276903" y="2157988"/>
            <a:ext cx="3626934" cy="655273"/>
            <a:chOff x="2113458" y="2688812"/>
            <a:chExt cx="3626934" cy="655273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2546D810-ABAE-FFFE-12AF-B51E9AC0AD0E}"/>
                </a:ext>
              </a:extLst>
            </p:cNvPr>
            <p:cNvGrpSpPr/>
            <p:nvPr/>
          </p:nvGrpSpPr>
          <p:grpSpPr>
            <a:xfrm>
              <a:off x="2113458" y="2688812"/>
              <a:ext cx="3626934" cy="655273"/>
              <a:chOff x="3105962" y="2790434"/>
              <a:chExt cx="3626934" cy="655273"/>
            </a:xfrm>
          </p:grpSpPr>
          <p:sp>
            <p:nvSpPr>
              <p:cNvPr id="35" name="矩形: 剪去对角 34">
                <a:extLst>
                  <a:ext uri="{FF2B5EF4-FFF2-40B4-BE49-F238E27FC236}">
                    <a16:creationId xmlns:a16="http://schemas.microsoft.com/office/drawing/2014/main" id="{2C78F01F-6B0F-1165-4DAB-C804C995712E}"/>
                  </a:ext>
                </a:extLst>
              </p:cNvPr>
              <p:cNvSpPr/>
              <p:nvPr/>
            </p:nvSpPr>
            <p:spPr>
              <a:xfrm>
                <a:off x="3173248" y="2867110"/>
                <a:ext cx="3559648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127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矩形: 剪去对角 35">
                <a:extLst>
                  <a:ext uri="{FF2B5EF4-FFF2-40B4-BE49-F238E27FC236}">
                    <a16:creationId xmlns:a16="http://schemas.microsoft.com/office/drawing/2014/main" id="{11E00AFF-FE81-D045-9190-21A7A075E4B7}"/>
                  </a:ext>
                </a:extLst>
              </p:cNvPr>
              <p:cNvSpPr/>
              <p:nvPr/>
            </p:nvSpPr>
            <p:spPr>
              <a:xfrm>
                <a:off x="3105962" y="2790434"/>
                <a:ext cx="3550511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254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FC06F101-AB3C-6B6F-C440-4756FEA115D3}"/>
                  </a:ext>
                </a:extLst>
              </p:cNvPr>
              <p:cNvSpPr txBox="1"/>
              <p:nvPr/>
            </p:nvSpPr>
            <p:spPr>
              <a:xfrm>
                <a:off x="4511323" y="2952629"/>
                <a:ext cx="155042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FF7F00"/>
                    </a:solidFill>
                    <a:latin typeface="+mn-ea"/>
                  </a:rPr>
                  <a:t>未来工作计划</a:t>
                </a:r>
              </a:p>
            </p:txBody>
          </p:sp>
        </p:grp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9137B2E4-1E42-0344-209C-9486FEDE3024}"/>
                </a:ext>
              </a:extLst>
            </p:cNvPr>
            <p:cNvSpPr/>
            <p:nvPr/>
          </p:nvSpPr>
          <p:spPr>
            <a:xfrm>
              <a:off x="2189150" y="2763036"/>
              <a:ext cx="940535" cy="578597"/>
            </a:xfrm>
            <a:custGeom>
              <a:avLst/>
              <a:gdLst>
                <a:gd name="connsiteX0" fmla="*/ 289299 w 940535"/>
                <a:gd name="connsiteY0" fmla="*/ 0 h 578597"/>
                <a:gd name="connsiteX1" fmla="*/ 940535 w 940535"/>
                <a:gd name="connsiteY1" fmla="*/ 0 h 578597"/>
                <a:gd name="connsiteX2" fmla="*/ 940535 w 940535"/>
                <a:gd name="connsiteY2" fmla="*/ 289299 h 578597"/>
                <a:gd name="connsiteX3" fmla="*/ 651237 w 940535"/>
                <a:gd name="connsiteY3" fmla="*/ 578597 h 578597"/>
                <a:gd name="connsiteX4" fmla="*/ 0 w 940535"/>
                <a:gd name="connsiteY4" fmla="*/ 578597 h 578597"/>
                <a:gd name="connsiteX5" fmla="*/ 0 w 940535"/>
                <a:gd name="connsiteY5" fmla="*/ 289299 h 57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0535" h="578597">
                  <a:moveTo>
                    <a:pt x="289299" y="0"/>
                  </a:moveTo>
                  <a:lnTo>
                    <a:pt x="940535" y="0"/>
                  </a:lnTo>
                  <a:lnTo>
                    <a:pt x="940535" y="289299"/>
                  </a:lnTo>
                  <a:lnTo>
                    <a:pt x="651237" y="578597"/>
                  </a:lnTo>
                  <a:lnTo>
                    <a:pt x="0" y="578597"/>
                  </a:lnTo>
                  <a:lnTo>
                    <a:pt x="0" y="289299"/>
                  </a:lnTo>
                  <a:close/>
                </a:path>
              </a:pathLst>
            </a:custGeom>
            <a:solidFill>
              <a:srgbClr val="FF7F00"/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30DDB37-5710-5474-036C-BD821AB28242}"/>
                </a:ext>
              </a:extLst>
            </p:cNvPr>
            <p:cNvSpPr txBox="1"/>
            <p:nvPr/>
          </p:nvSpPr>
          <p:spPr>
            <a:xfrm>
              <a:off x="2290611" y="2758107"/>
              <a:ext cx="7713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DB6754F7-FFD6-9810-8D6D-71D84BEDE456}"/>
              </a:ext>
            </a:extLst>
          </p:cNvPr>
          <p:cNvSpPr txBox="1"/>
          <p:nvPr/>
        </p:nvSpPr>
        <p:spPr>
          <a:xfrm>
            <a:off x="2572886" y="3187776"/>
            <a:ext cx="7017656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832900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D302B379-AB18-9B6D-F5D3-0CF9D96C1117}"/>
              </a:ext>
            </a:extLst>
          </p:cNvPr>
          <p:cNvGrpSpPr/>
          <p:nvPr/>
        </p:nvGrpSpPr>
        <p:grpSpPr>
          <a:xfrm>
            <a:off x="4268247" y="274879"/>
            <a:ext cx="3626934" cy="655273"/>
            <a:chOff x="2113458" y="2688812"/>
            <a:chExt cx="3626934" cy="655273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D8DA1DB-B5DB-2C43-A73A-BF2C31F1B0FE}"/>
                </a:ext>
              </a:extLst>
            </p:cNvPr>
            <p:cNvGrpSpPr/>
            <p:nvPr/>
          </p:nvGrpSpPr>
          <p:grpSpPr>
            <a:xfrm>
              <a:off x="2113458" y="2688812"/>
              <a:ext cx="3626934" cy="655273"/>
              <a:chOff x="3105962" y="2790434"/>
              <a:chExt cx="3626934" cy="655273"/>
            </a:xfrm>
          </p:grpSpPr>
          <p:sp>
            <p:nvSpPr>
              <p:cNvPr id="15" name="矩形: 剪去对角 14">
                <a:extLst>
                  <a:ext uri="{FF2B5EF4-FFF2-40B4-BE49-F238E27FC236}">
                    <a16:creationId xmlns:a16="http://schemas.microsoft.com/office/drawing/2014/main" id="{A20B7A3D-FC6C-BEEE-3014-74116C77376D}"/>
                  </a:ext>
                </a:extLst>
              </p:cNvPr>
              <p:cNvSpPr/>
              <p:nvPr/>
            </p:nvSpPr>
            <p:spPr>
              <a:xfrm>
                <a:off x="3173248" y="2867110"/>
                <a:ext cx="3559648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127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矩形: 剪去对角 15">
                <a:extLst>
                  <a:ext uri="{FF2B5EF4-FFF2-40B4-BE49-F238E27FC236}">
                    <a16:creationId xmlns:a16="http://schemas.microsoft.com/office/drawing/2014/main" id="{CAD49AF5-7A48-94D2-3ADA-06414E58EA69}"/>
                  </a:ext>
                </a:extLst>
              </p:cNvPr>
              <p:cNvSpPr/>
              <p:nvPr/>
            </p:nvSpPr>
            <p:spPr>
              <a:xfrm>
                <a:off x="3105962" y="2790434"/>
                <a:ext cx="3550511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254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77EEBD14-3D06-A5EE-4D81-A9E28F19C3D1}"/>
                  </a:ext>
                </a:extLst>
              </p:cNvPr>
              <p:cNvSpPr txBox="1"/>
              <p:nvPr/>
            </p:nvSpPr>
            <p:spPr>
              <a:xfrm>
                <a:off x="4510111" y="2952629"/>
                <a:ext cx="155042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FF7F00"/>
                    </a:solidFill>
                    <a:latin typeface="+mn-ea"/>
                  </a:rPr>
                  <a:t>未来工作计划</a:t>
                </a:r>
              </a:p>
            </p:txBody>
          </p:sp>
        </p:grp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B8A15B9-8EF4-AFE3-1A96-E67CED5D0F38}"/>
                </a:ext>
              </a:extLst>
            </p:cNvPr>
            <p:cNvSpPr/>
            <p:nvPr/>
          </p:nvSpPr>
          <p:spPr>
            <a:xfrm>
              <a:off x="2189150" y="2763036"/>
              <a:ext cx="940535" cy="578597"/>
            </a:xfrm>
            <a:custGeom>
              <a:avLst/>
              <a:gdLst>
                <a:gd name="connsiteX0" fmla="*/ 289299 w 940535"/>
                <a:gd name="connsiteY0" fmla="*/ 0 h 578597"/>
                <a:gd name="connsiteX1" fmla="*/ 940535 w 940535"/>
                <a:gd name="connsiteY1" fmla="*/ 0 h 578597"/>
                <a:gd name="connsiteX2" fmla="*/ 940535 w 940535"/>
                <a:gd name="connsiteY2" fmla="*/ 289299 h 578597"/>
                <a:gd name="connsiteX3" fmla="*/ 651237 w 940535"/>
                <a:gd name="connsiteY3" fmla="*/ 578597 h 578597"/>
                <a:gd name="connsiteX4" fmla="*/ 0 w 940535"/>
                <a:gd name="connsiteY4" fmla="*/ 578597 h 578597"/>
                <a:gd name="connsiteX5" fmla="*/ 0 w 940535"/>
                <a:gd name="connsiteY5" fmla="*/ 289299 h 57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0535" h="578597">
                  <a:moveTo>
                    <a:pt x="289299" y="0"/>
                  </a:moveTo>
                  <a:lnTo>
                    <a:pt x="940535" y="0"/>
                  </a:lnTo>
                  <a:lnTo>
                    <a:pt x="940535" y="289299"/>
                  </a:lnTo>
                  <a:lnTo>
                    <a:pt x="651237" y="578597"/>
                  </a:lnTo>
                  <a:lnTo>
                    <a:pt x="0" y="578597"/>
                  </a:lnTo>
                  <a:lnTo>
                    <a:pt x="0" y="289299"/>
                  </a:lnTo>
                  <a:close/>
                </a:path>
              </a:pathLst>
            </a:custGeom>
            <a:solidFill>
              <a:srgbClr val="FF7F00"/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427CB9E-0356-0638-2F2D-23AB6C884B69}"/>
                </a:ext>
              </a:extLst>
            </p:cNvPr>
            <p:cNvSpPr txBox="1"/>
            <p:nvPr/>
          </p:nvSpPr>
          <p:spPr>
            <a:xfrm>
              <a:off x="2276097" y="2758107"/>
              <a:ext cx="7713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10C0B7A1-E112-4DA0-3777-6DFB3B43D10C}"/>
              </a:ext>
            </a:extLst>
          </p:cNvPr>
          <p:cNvSpPr/>
          <p:nvPr/>
        </p:nvSpPr>
        <p:spPr bwMode="auto">
          <a:xfrm rot="18900000">
            <a:off x="5942085" y="3697242"/>
            <a:ext cx="2188278" cy="1387128"/>
          </a:xfrm>
          <a:custGeom>
            <a:avLst/>
            <a:gdLst>
              <a:gd name="connsiteX0" fmla="*/ 2188278 w 2188278"/>
              <a:gd name="connsiteY0" fmla="*/ 506633 h 1387128"/>
              <a:gd name="connsiteX1" fmla="*/ 1405201 w 2188278"/>
              <a:gd name="connsiteY1" fmla="*/ 911606 h 1387128"/>
              <a:gd name="connsiteX2" fmla="*/ 1296191 w 2188278"/>
              <a:gd name="connsiteY2" fmla="*/ 927820 h 1387128"/>
              <a:gd name="connsiteX3" fmla="*/ 1226515 w 2188278"/>
              <a:gd name="connsiteY3" fmla="*/ 1067791 h 1387128"/>
              <a:gd name="connsiteX4" fmla="*/ 1094661 w 2188278"/>
              <a:gd name="connsiteY4" fmla="*/ 1387128 h 1387128"/>
              <a:gd name="connsiteX5" fmla="*/ 962806 w 2188278"/>
              <a:gd name="connsiteY5" fmla="*/ 1067791 h 1387128"/>
              <a:gd name="connsiteX6" fmla="*/ 893214 w 2188278"/>
              <a:gd name="connsiteY6" fmla="*/ 927988 h 1387128"/>
              <a:gd name="connsiteX7" fmla="*/ 783077 w 2188278"/>
              <a:gd name="connsiteY7" fmla="*/ 911606 h 1387128"/>
              <a:gd name="connsiteX8" fmla="*/ 0 w 2188278"/>
              <a:gd name="connsiteY8" fmla="*/ 506633 h 1387128"/>
              <a:gd name="connsiteX9" fmla="*/ 507040 w 2188278"/>
              <a:gd name="connsiteY9" fmla="*/ 0 h 1387128"/>
              <a:gd name="connsiteX10" fmla="*/ 1094139 w 2188278"/>
              <a:gd name="connsiteY10" fmla="*/ 231096 h 1387128"/>
              <a:gd name="connsiteX11" fmla="*/ 1681238 w 2188278"/>
              <a:gd name="connsiteY11" fmla="*/ 0 h 138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88278" h="1387128">
                <a:moveTo>
                  <a:pt x="2188278" y="506633"/>
                </a:moveTo>
                <a:cubicBezTo>
                  <a:pt x="1974787" y="706620"/>
                  <a:pt x="1706256" y="851610"/>
                  <a:pt x="1405201" y="911606"/>
                </a:cubicBezTo>
                <a:lnTo>
                  <a:pt x="1296191" y="927820"/>
                </a:lnTo>
                <a:lnTo>
                  <a:pt x="1226515" y="1067791"/>
                </a:lnTo>
                <a:cubicBezTo>
                  <a:pt x="1176914" y="1176924"/>
                  <a:pt x="1132453" y="1284806"/>
                  <a:pt x="1094661" y="1387128"/>
                </a:cubicBezTo>
                <a:cubicBezTo>
                  <a:pt x="1056869" y="1284806"/>
                  <a:pt x="1012408" y="1176925"/>
                  <a:pt x="962806" y="1067791"/>
                </a:cubicBezTo>
                <a:lnTo>
                  <a:pt x="893214" y="927988"/>
                </a:lnTo>
                <a:lnTo>
                  <a:pt x="783077" y="911606"/>
                </a:lnTo>
                <a:cubicBezTo>
                  <a:pt x="482021" y="851610"/>
                  <a:pt x="213491" y="706620"/>
                  <a:pt x="0" y="506633"/>
                </a:cubicBezTo>
                <a:cubicBezTo>
                  <a:pt x="0" y="506633"/>
                  <a:pt x="0" y="506633"/>
                  <a:pt x="507040" y="0"/>
                </a:cubicBezTo>
                <a:cubicBezTo>
                  <a:pt x="658262" y="142213"/>
                  <a:pt x="862858" y="231096"/>
                  <a:pt x="1094139" y="231096"/>
                </a:cubicBezTo>
                <a:cubicBezTo>
                  <a:pt x="1316525" y="231096"/>
                  <a:pt x="1530016" y="142213"/>
                  <a:pt x="1681238" y="0"/>
                </a:cubicBezTo>
                <a:close/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13163718" scaled="1"/>
          </a:gradFill>
          <a:ln w="254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ym typeface="+mn-lt"/>
            </a:endParaRPr>
          </a:p>
        </p:txBody>
      </p:sp>
      <p:sp>
        <p:nvSpPr>
          <p:cNvPr id="27" name="Freeform 99">
            <a:extLst>
              <a:ext uri="{FF2B5EF4-FFF2-40B4-BE49-F238E27FC236}">
                <a16:creationId xmlns:a16="http://schemas.microsoft.com/office/drawing/2014/main" id="{70DB9787-461F-17F9-9CEC-40B5C77B413B}"/>
              </a:ext>
            </a:extLst>
          </p:cNvPr>
          <p:cNvSpPr>
            <a:spLocks noEditPoints="1"/>
          </p:cNvSpPr>
          <p:nvPr/>
        </p:nvSpPr>
        <p:spPr bwMode="auto">
          <a:xfrm>
            <a:off x="6690371" y="4207508"/>
            <a:ext cx="441822" cy="287293"/>
          </a:xfrm>
          <a:custGeom>
            <a:avLst/>
            <a:gdLst>
              <a:gd name="T0" fmla="*/ 13 w 94"/>
              <a:gd name="T1" fmla="*/ 0 h 61"/>
              <a:gd name="T2" fmla="*/ 82 w 94"/>
              <a:gd name="T3" fmla="*/ 0 h 61"/>
              <a:gd name="T4" fmla="*/ 89 w 94"/>
              <a:gd name="T5" fmla="*/ 2 h 61"/>
              <a:gd name="T6" fmla="*/ 47 w 94"/>
              <a:gd name="T7" fmla="*/ 33 h 61"/>
              <a:gd name="T8" fmla="*/ 6 w 94"/>
              <a:gd name="T9" fmla="*/ 2 h 61"/>
              <a:gd name="T10" fmla="*/ 13 w 94"/>
              <a:gd name="T11" fmla="*/ 0 h 61"/>
              <a:gd name="T12" fmla="*/ 94 w 94"/>
              <a:gd name="T13" fmla="*/ 9 h 61"/>
              <a:gd name="T14" fmla="*/ 67 w 94"/>
              <a:gd name="T15" fmla="*/ 29 h 61"/>
              <a:gd name="T16" fmla="*/ 93 w 94"/>
              <a:gd name="T17" fmla="*/ 53 h 61"/>
              <a:gd name="T18" fmla="*/ 94 w 94"/>
              <a:gd name="T19" fmla="*/ 48 h 61"/>
              <a:gd name="T20" fmla="*/ 94 w 94"/>
              <a:gd name="T21" fmla="*/ 12 h 61"/>
              <a:gd name="T22" fmla="*/ 94 w 94"/>
              <a:gd name="T23" fmla="*/ 9 h 61"/>
              <a:gd name="T24" fmla="*/ 87 w 94"/>
              <a:gd name="T25" fmla="*/ 60 h 61"/>
              <a:gd name="T26" fmla="*/ 82 w 94"/>
              <a:gd name="T27" fmla="*/ 61 h 61"/>
              <a:gd name="T28" fmla="*/ 13 w 94"/>
              <a:gd name="T29" fmla="*/ 61 h 61"/>
              <a:gd name="T30" fmla="*/ 6 w 94"/>
              <a:gd name="T31" fmla="*/ 59 h 61"/>
              <a:gd name="T32" fmla="*/ 34 w 94"/>
              <a:gd name="T33" fmla="*/ 34 h 61"/>
              <a:gd name="T34" fmla="*/ 44 w 94"/>
              <a:gd name="T35" fmla="*/ 42 h 61"/>
              <a:gd name="T36" fmla="*/ 47 w 94"/>
              <a:gd name="T37" fmla="*/ 44 h 61"/>
              <a:gd name="T38" fmla="*/ 50 w 94"/>
              <a:gd name="T39" fmla="*/ 42 h 61"/>
              <a:gd name="T40" fmla="*/ 60 w 94"/>
              <a:gd name="T41" fmla="*/ 35 h 61"/>
              <a:gd name="T42" fmla="*/ 87 w 94"/>
              <a:gd name="T43" fmla="*/ 60 h 61"/>
              <a:gd name="T44" fmla="*/ 1 w 94"/>
              <a:gd name="T45" fmla="*/ 52 h 61"/>
              <a:gd name="T46" fmla="*/ 27 w 94"/>
              <a:gd name="T47" fmla="*/ 29 h 61"/>
              <a:gd name="T48" fmla="*/ 1 w 94"/>
              <a:gd name="T49" fmla="*/ 9 h 61"/>
              <a:gd name="T50" fmla="*/ 0 w 94"/>
              <a:gd name="T51" fmla="*/ 12 h 61"/>
              <a:gd name="T52" fmla="*/ 0 w 94"/>
              <a:gd name="T53" fmla="*/ 48 h 61"/>
              <a:gd name="T54" fmla="*/ 1 w 94"/>
              <a:gd name="T55" fmla="*/ 5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4" h="61">
                <a:moveTo>
                  <a:pt x="13" y="0"/>
                </a:moveTo>
                <a:cubicBezTo>
                  <a:pt x="82" y="0"/>
                  <a:pt x="82" y="0"/>
                  <a:pt x="82" y="0"/>
                </a:cubicBezTo>
                <a:cubicBezTo>
                  <a:pt x="84" y="0"/>
                  <a:pt x="87" y="1"/>
                  <a:pt x="89" y="2"/>
                </a:cubicBezTo>
                <a:cubicBezTo>
                  <a:pt x="47" y="33"/>
                  <a:pt x="47" y="33"/>
                  <a:pt x="47" y="33"/>
                </a:cubicBezTo>
                <a:cubicBezTo>
                  <a:pt x="6" y="2"/>
                  <a:pt x="6" y="2"/>
                  <a:pt x="6" y="2"/>
                </a:cubicBezTo>
                <a:cubicBezTo>
                  <a:pt x="8" y="1"/>
                  <a:pt x="10" y="0"/>
                  <a:pt x="13" y="0"/>
                </a:cubicBezTo>
                <a:close/>
                <a:moveTo>
                  <a:pt x="94" y="9"/>
                </a:moveTo>
                <a:cubicBezTo>
                  <a:pt x="67" y="29"/>
                  <a:pt x="67" y="29"/>
                  <a:pt x="67" y="29"/>
                </a:cubicBezTo>
                <a:cubicBezTo>
                  <a:pt x="93" y="53"/>
                  <a:pt x="93" y="53"/>
                  <a:pt x="93" y="53"/>
                </a:cubicBezTo>
                <a:cubicBezTo>
                  <a:pt x="94" y="52"/>
                  <a:pt x="94" y="50"/>
                  <a:pt x="94" y="48"/>
                </a:cubicBezTo>
                <a:cubicBezTo>
                  <a:pt x="94" y="12"/>
                  <a:pt x="94" y="12"/>
                  <a:pt x="94" y="12"/>
                </a:cubicBezTo>
                <a:cubicBezTo>
                  <a:pt x="94" y="11"/>
                  <a:pt x="94" y="10"/>
                  <a:pt x="94" y="9"/>
                </a:cubicBezTo>
                <a:close/>
                <a:moveTo>
                  <a:pt x="87" y="60"/>
                </a:moveTo>
                <a:cubicBezTo>
                  <a:pt x="85" y="60"/>
                  <a:pt x="84" y="61"/>
                  <a:pt x="82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0" y="61"/>
                  <a:pt x="8" y="60"/>
                  <a:pt x="6" y="59"/>
                </a:cubicBezTo>
                <a:cubicBezTo>
                  <a:pt x="34" y="34"/>
                  <a:pt x="34" y="34"/>
                  <a:pt x="34" y="34"/>
                </a:cubicBezTo>
                <a:cubicBezTo>
                  <a:pt x="44" y="42"/>
                  <a:pt x="44" y="42"/>
                  <a:pt x="44" y="42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2"/>
                  <a:pt x="50" y="42"/>
                  <a:pt x="50" y="42"/>
                </a:cubicBezTo>
                <a:cubicBezTo>
                  <a:pt x="60" y="35"/>
                  <a:pt x="60" y="35"/>
                  <a:pt x="60" y="35"/>
                </a:cubicBezTo>
                <a:cubicBezTo>
                  <a:pt x="87" y="60"/>
                  <a:pt x="87" y="60"/>
                  <a:pt x="87" y="60"/>
                </a:cubicBezTo>
                <a:close/>
                <a:moveTo>
                  <a:pt x="1" y="52"/>
                </a:moveTo>
                <a:cubicBezTo>
                  <a:pt x="27" y="29"/>
                  <a:pt x="27" y="29"/>
                  <a:pt x="27" y="29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0" y="51"/>
                  <a:pt x="1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849DC6A5-6FEB-4767-5EF7-6EB0AD33A105}"/>
              </a:ext>
            </a:extLst>
          </p:cNvPr>
          <p:cNvSpPr/>
          <p:nvPr/>
        </p:nvSpPr>
        <p:spPr bwMode="auto">
          <a:xfrm rot="18900000">
            <a:off x="4466758" y="3300999"/>
            <a:ext cx="1378773" cy="2178876"/>
          </a:xfrm>
          <a:custGeom>
            <a:avLst/>
            <a:gdLst>
              <a:gd name="connsiteX0" fmla="*/ 1378773 w 1378773"/>
              <a:gd name="connsiteY0" fmla="*/ 498029 h 2178876"/>
              <a:gd name="connsiteX1" fmla="*/ 1147421 w 1378773"/>
              <a:gd name="connsiteY1" fmla="*/ 1084992 h 2178876"/>
              <a:gd name="connsiteX2" fmla="*/ 1378773 w 1378773"/>
              <a:gd name="connsiteY2" fmla="*/ 1680847 h 2178876"/>
              <a:gd name="connsiteX3" fmla="*/ 871578 w 1378773"/>
              <a:gd name="connsiteY3" fmla="*/ 2178876 h 2178876"/>
              <a:gd name="connsiteX4" fmla="*/ 466155 w 1378773"/>
              <a:gd name="connsiteY4" fmla="*/ 1395981 h 2178876"/>
              <a:gd name="connsiteX5" fmla="*/ 449687 w 1378773"/>
              <a:gd name="connsiteY5" fmla="*/ 1285406 h 2178876"/>
              <a:gd name="connsiteX6" fmla="*/ 314063 w 1378773"/>
              <a:gd name="connsiteY6" fmla="*/ 1216936 h 2178876"/>
              <a:gd name="connsiteX7" fmla="*/ 0 w 1378773"/>
              <a:gd name="connsiteY7" fmla="*/ 1084994 h 2178876"/>
              <a:gd name="connsiteX8" fmla="*/ 314063 w 1378773"/>
              <a:gd name="connsiteY8" fmla="*/ 958192 h 2178876"/>
              <a:gd name="connsiteX9" fmla="*/ 448717 w 1378773"/>
              <a:gd name="connsiteY9" fmla="*/ 894544 h 2178876"/>
              <a:gd name="connsiteX10" fmla="*/ 466155 w 1378773"/>
              <a:gd name="connsiteY10" fmla="*/ 779143 h 2178876"/>
              <a:gd name="connsiteX11" fmla="*/ 871578 w 1378773"/>
              <a:gd name="connsiteY11" fmla="*/ 0 h 2178876"/>
              <a:gd name="connsiteX12" fmla="*/ 1378773 w 1378773"/>
              <a:gd name="connsiteY12" fmla="*/ 498029 h 2178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78773" h="2178876">
                <a:moveTo>
                  <a:pt x="1378773" y="498029"/>
                </a:moveTo>
                <a:cubicBezTo>
                  <a:pt x="1236403" y="658110"/>
                  <a:pt x="1147421" y="862657"/>
                  <a:pt x="1147421" y="1084992"/>
                </a:cubicBezTo>
                <a:cubicBezTo>
                  <a:pt x="1147421" y="1316219"/>
                  <a:pt x="1236403" y="1520766"/>
                  <a:pt x="1378773" y="1680847"/>
                </a:cubicBezTo>
                <a:lnTo>
                  <a:pt x="871578" y="2178876"/>
                </a:lnTo>
                <a:cubicBezTo>
                  <a:pt x="671369" y="1965435"/>
                  <a:pt x="526218" y="1696966"/>
                  <a:pt x="466155" y="1395981"/>
                </a:cubicBezTo>
                <a:lnTo>
                  <a:pt x="449687" y="1285406"/>
                </a:lnTo>
                <a:lnTo>
                  <a:pt x="314063" y="1216936"/>
                </a:lnTo>
                <a:cubicBezTo>
                  <a:pt x="206225" y="1167215"/>
                  <a:pt x="100056" y="1122771"/>
                  <a:pt x="0" y="1084994"/>
                </a:cubicBezTo>
                <a:cubicBezTo>
                  <a:pt x="100056" y="1049439"/>
                  <a:pt x="206225" y="1006663"/>
                  <a:pt x="314063" y="958192"/>
                </a:cubicBezTo>
                <a:lnTo>
                  <a:pt x="448717" y="894544"/>
                </a:lnTo>
                <a:lnTo>
                  <a:pt x="466155" y="779143"/>
                </a:lnTo>
                <a:cubicBezTo>
                  <a:pt x="526218" y="481910"/>
                  <a:pt x="671369" y="213441"/>
                  <a:pt x="871578" y="0"/>
                </a:cubicBezTo>
                <a:cubicBezTo>
                  <a:pt x="871578" y="0"/>
                  <a:pt x="871578" y="0"/>
                  <a:pt x="1378773" y="498029"/>
                </a:cubicBezTo>
                <a:close/>
              </a:path>
            </a:pathLst>
          </a:custGeom>
          <a:solidFill>
            <a:schemeClr val="bg1"/>
          </a:solidFill>
          <a:ln w="2540" cap="flat">
            <a:solidFill>
              <a:srgbClr val="FF7F00"/>
            </a:solidFill>
            <a:prstDash val="solid"/>
            <a:miter/>
          </a:ln>
        </p:spPr>
        <p:txBody>
          <a:bodyPr lIns="0" rIns="0" rtlCol="0" anchor="ctr"/>
          <a:lstStyle/>
          <a:p>
            <a:pPr algn="ctr" defTabSz="914377"/>
            <a:endParaRPr lang="en-US" sz="1072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Freeform 100">
            <a:extLst>
              <a:ext uri="{FF2B5EF4-FFF2-40B4-BE49-F238E27FC236}">
                <a16:creationId xmlns:a16="http://schemas.microsoft.com/office/drawing/2014/main" id="{A9BFF857-03DA-9CAD-B3DF-0C8F333FFC18}"/>
              </a:ext>
            </a:extLst>
          </p:cNvPr>
          <p:cNvSpPr>
            <a:spLocks noEditPoints="1"/>
          </p:cNvSpPr>
          <p:nvPr/>
        </p:nvSpPr>
        <p:spPr bwMode="auto">
          <a:xfrm>
            <a:off x="5043448" y="4059112"/>
            <a:ext cx="428763" cy="437469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13163718" scaled="1"/>
          </a:gradFill>
          <a:ln w="2540" cap="flat">
            <a:noFill/>
            <a:prstDash val="solid"/>
            <a:miter/>
          </a:ln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ym typeface="+mn-lt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85341F29-77A3-11BE-25A4-42995A05DA80}"/>
              </a:ext>
            </a:extLst>
          </p:cNvPr>
          <p:cNvSpPr/>
          <p:nvPr/>
        </p:nvSpPr>
        <p:spPr bwMode="auto">
          <a:xfrm rot="18900000">
            <a:off x="4061636" y="1816794"/>
            <a:ext cx="2188278" cy="1387127"/>
          </a:xfrm>
          <a:custGeom>
            <a:avLst/>
            <a:gdLst>
              <a:gd name="connsiteX0" fmla="*/ 2188278 w 2188278"/>
              <a:gd name="connsiteY0" fmla="*/ 880494 h 1387127"/>
              <a:gd name="connsiteX1" fmla="*/ 1681238 w 2188278"/>
              <a:gd name="connsiteY1" fmla="*/ 1387127 h 1387127"/>
              <a:gd name="connsiteX2" fmla="*/ 1094139 w 2188278"/>
              <a:gd name="connsiteY2" fmla="*/ 1156031 h 1387127"/>
              <a:gd name="connsiteX3" fmla="*/ 507040 w 2188278"/>
              <a:gd name="connsiteY3" fmla="*/ 1387127 h 1387127"/>
              <a:gd name="connsiteX4" fmla="*/ 0 w 2188278"/>
              <a:gd name="connsiteY4" fmla="*/ 880494 h 1387127"/>
              <a:gd name="connsiteX5" fmla="*/ 783077 w 2188278"/>
              <a:gd name="connsiteY5" fmla="*/ 474271 h 1387127"/>
              <a:gd name="connsiteX6" fmla="*/ 893543 w 2188278"/>
              <a:gd name="connsiteY6" fmla="*/ 458479 h 1387127"/>
              <a:gd name="connsiteX7" fmla="*/ 962806 w 2188278"/>
              <a:gd name="connsiteY7" fmla="*/ 319337 h 1387127"/>
              <a:gd name="connsiteX8" fmla="*/ 1094661 w 2188278"/>
              <a:gd name="connsiteY8" fmla="*/ 0 h 1387127"/>
              <a:gd name="connsiteX9" fmla="*/ 1226516 w 2188278"/>
              <a:gd name="connsiteY9" fmla="*/ 319337 h 1387127"/>
              <a:gd name="connsiteX10" fmla="*/ 1295859 w 2188278"/>
              <a:gd name="connsiteY10" fmla="*/ 458640 h 1387127"/>
              <a:gd name="connsiteX11" fmla="*/ 1405201 w 2188278"/>
              <a:gd name="connsiteY11" fmla="*/ 474271 h 1387127"/>
              <a:gd name="connsiteX12" fmla="*/ 2188278 w 2188278"/>
              <a:gd name="connsiteY12" fmla="*/ 880494 h 1387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88278" h="1387127">
                <a:moveTo>
                  <a:pt x="2188278" y="880494"/>
                </a:moveTo>
                <a:cubicBezTo>
                  <a:pt x="2188278" y="880494"/>
                  <a:pt x="2188278" y="880494"/>
                  <a:pt x="1681238" y="1387127"/>
                </a:cubicBezTo>
                <a:cubicBezTo>
                  <a:pt x="1530016" y="1244914"/>
                  <a:pt x="1316525" y="1156031"/>
                  <a:pt x="1094139" y="1156031"/>
                </a:cubicBezTo>
                <a:cubicBezTo>
                  <a:pt x="862857" y="1156031"/>
                  <a:pt x="658262" y="1244914"/>
                  <a:pt x="507040" y="1387127"/>
                </a:cubicBezTo>
                <a:lnTo>
                  <a:pt x="0" y="880494"/>
                </a:lnTo>
                <a:cubicBezTo>
                  <a:pt x="213491" y="673841"/>
                  <a:pt x="482022" y="532183"/>
                  <a:pt x="783077" y="474271"/>
                </a:cubicBezTo>
                <a:lnTo>
                  <a:pt x="893543" y="458479"/>
                </a:lnTo>
                <a:lnTo>
                  <a:pt x="962806" y="319337"/>
                </a:lnTo>
                <a:cubicBezTo>
                  <a:pt x="1012408" y="210203"/>
                  <a:pt x="1056870" y="102321"/>
                  <a:pt x="1094661" y="0"/>
                </a:cubicBezTo>
                <a:cubicBezTo>
                  <a:pt x="1132453" y="102321"/>
                  <a:pt x="1176914" y="210203"/>
                  <a:pt x="1226516" y="319337"/>
                </a:cubicBezTo>
                <a:lnTo>
                  <a:pt x="1295859" y="458640"/>
                </a:lnTo>
                <a:lnTo>
                  <a:pt x="1405201" y="474271"/>
                </a:lnTo>
                <a:cubicBezTo>
                  <a:pt x="1706257" y="532184"/>
                  <a:pt x="1974787" y="673840"/>
                  <a:pt x="2188278" y="880494"/>
                </a:cubicBezTo>
                <a:close/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13163718" scaled="1"/>
          </a:gradFill>
          <a:ln w="254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ym typeface="+mn-lt"/>
            </a:endParaRPr>
          </a:p>
        </p:txBody>
      </p:sp>
      <p:sp>
        <p:nvSpPr>
          <p:cNvPr id="19" name="Freeform 101">
            <a:extLst>
              <a:ext uri="{FF2B5EF4-FFF2-40B4-BE49-F238E27FC236}">
                <a16:creationId xmlns:a16="http://schemas.microsoft.com/office/drawing/2014/main" id="{03B435E0-E062-3EBB-03EA-643B664D7413}"/>
              </a:ext>
            </a:extLst>
          </p:cNvPr>
          <p:cNvSpPr>
            <a:spLocks noEditPoints="1"/>
          </p:cNvSpPr>
          <p:nvPr/>
        </p:nvSpPr>
        <p:spPr bwMode="auto">
          <a:xfrm>
            <a:off x="5043227" y="2419662"/>
            <a:ext cx="385235" cy="376529"/>
          </a:xfrm>
          <a:custGeom>
            <a:avLst/>
            <a:gdLst>
              <a:gd name="T0" fmla="*/ 74 w 82"/>
              <a:gd name="T1" fmla="*/ 6 h 80"/>
              <a:gd name="T2" fmla="*/ 67 w 82"/>
              <a:gd name="T3" fmla="*/ 27 h 80"/>
              <a:gd name="T4" fmla="*/ 65 w 82"/>
              <a:gd name="T5" fmla="*/ 30 h 80"/>
              <a:gd name="T6" fmla="*/ 75 w 82"/>
              <a:gd name="T7" fmla="*/ 71 h 80"/>
              <a:gd name="T8" fmla="*/ 66 w 82"/>
              <a:gd name="T9" fmla="*/ 80 h 80"/>
              <a:gd name="T10" fmla="*/ 44 w 82"/>
              <a:gd name="T11" fmla="*/ 50 h 80"/>
              <a:gd name="T12" fmla="*/ 36 w 82"/>
              <a:gd name="T13" fmla="*/ 57 h 80"/>
              <a:gd name="T14" fmla="*/ 39 w 82"/>
              <a:gd name="T15" fmla="*/ 70 h 80"/>
              <a:gd name="T16" fmla="*/ 34 w 82"/>
              <a:gd name="T17" fmla="*/ 75 h 80"/>
              <a:gd name="T18" fmla="*/ 26 w 82"/>
              <a:gd name="T19" fmla="*/ 61 h 80"/>
              <a:gd name="T20" fmla="*/ 21 w 82"/>
              <a:gd name="T21" fmla="*/ 67 h 80"/>
              <a:gd name="T22" fmla="*/ 16 w 82"/>
              <a:gd name="T23" fmla="*/ 62 h 80"/>
              <a:gd name="T24" fmla="*/ 21 w 82"/>
              <a:gd name="T25" fmla="*/ 57 h 80"/>
              <a:gd name="T26" fmla="*/ 7 w 82"/>
              <a:gd name="T27" fmla="*/ 50 h 80"/>
              <a:gd name="T28" fmla="*/ 12 w 82"/>
              <a:gd name="T29" fmla="*/ 44 h 80"/>
              <a:gd name="T30" fmla="*/ 25 w 82"/>
              <a:gd name="T31" fmla="*/ 47 h 80"/>
              <a:gd name="T32" fmla="*/ 32 w 82"/>
              <a:gd name="T33" fmla="*/ 39 h 80"/>
              <a:gd name="T34" fmla="*/ 0 w 82"/>
              <a:gd name="T35" fmla="*/ 18 h 80"/>
              <a:gd name="T36" fmla="*/ 9 w 82"/>
              <a:gd name="T37" fmla="*/ 8 h 80"/>
              <a:gd name="T38" fmla="*/ 51 w 82"/>
              <a:gd name="T39" fmla="*/ 16 h 80"/>
              <a:gd name="T40" fmla="*/ 53 w 82"/>
              <a:gd name="T41" fmla="*/ 13 h 80"/>
              <a:gd name="T42" fmla="*/ 74 w 82"/>
              <a:gd name="T43" fmla="*/ 6 h 80"/>
              <a:gd name="T44" fmla="*/ 82 w 82"/>
              <a:gd name="T45" fmla="*/ 50 h 80"/>
              <a:gd name="T46" fmla="*/ 74 w 82"/>
              <a:gd name="T47" fmla="*/ 42 h 80"/>
              <a:gd name="T48" fmla="*/ 72 w 82"/>
              <a:gd name="T49" fmla="*/ 44 h 80"/>
              <a:gd name="T50" fmla="*/ 76 w 82"/>
              <a:gd name="T51" fmla="*/ 57 h 80"/>
              <a:gd name="T52" fmla="*/ 82 w 82"/>
              <a:gd name="T53" fmla="*/ 50 h 80"/>
              <a:gd name="T54" fmla="*/ 29 w 82"/>
              <a:gd name="T55" fmla="*/ 0 h 80"/>
              <a:gd name="T56" fmla="*/ 23 w 82"/>
              <a:gd name="T57" fmla="*/ 7 h 80"/>
              <a:gd name="T58" fmla="*/ 36 w 82"/>
              <a:gd name="T59" fmla="*/ 10 h 80"/>
              <a:gd name="T60" fmla="*/ 37 w 82"/>
              <a:gd name="T61" fmla="*/ 8 h 80"/>
              <a:gd name="T62" fmla="*/ 29 w 82"/>
              <a:gd name="T6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766A60C1-D022-4B9E-388F-242F4B654751}"/>
              </a:ext>
            </a:extLst>
          </p:cNvPr>
          <p:cNvSpPr/>
          <p:nvPr/>
        </p:nvSpPr>
        <p:spPr bwMode="auto">
          <a:xfrm rot="18900000">
            <a:off x="6347208" y="1420549"/>
            <a:ext cx="1378773" cy="2178876"/>
          </a:xfrm>
          <a:custGeom>
            <a:avLst/>
            <a:gdLst>
              <a:gd name="connsiteX0" fmla="*/ 498297 w 1378773"/>
              <a:gd name="connsiteY0" fmla="*/ 0 h 2178876"/>
              <a:gd name="connsiteX1" fmla="*/ 912478 w 1378773"/>
              <a:gd name="connsiteY1" fmla="*/ 779143 h 2178876"/>
              <a:gd name="connsiteX2" fmla="*/ 930172 w 1378773"/>
              <a:gd name="connsiteY2" fmla="*/ 895612 h 2178876"/>
              <a:gd name="connsiteX3" fmla="*/ 1063459 w 1378773"/>
              <a:gd name="connsiteY3" fmla="*/ 958192 h 2178876"/>
              <a:gd name="connsiteX4" fmla="*/ 1378773 w 1378773"/>
              <a:gd name="connsiteY4" fmla="*/ 1084994 h 2178876"/>
              <a:gd name="connsiteX5" fmla="*/ 1063459 w 1378773"/>
              <a:gd name="connsiteY5" fmla="*/ 1216936 h 2178876"/>
              <a:gd name="connsiteX6" fmla="*/ 929689 w 1378773"/>
              <a:gd name="connsiteY6" fmla="*/ 1281035 h 2178876"/>
              <a:gd name="connsiteX7" fmla="*/ 912479 w 1378773"/>
              <a:gd name="connsiteY7" fmla="*/ 1395982 h 2178876"/>
              <a:gd name="connsiteX8" fmla="*/ 498297 w 1378773"/>
              <a:gd name="connsiteY8" fmla="*/ 2178876 h 2178876"/>
              <a:gd name="connsiteX9" fmla="*/ 0 w 1378773"/>
              <a:gd name="connsiteY9" fmla="*/ 1680847 h 2178876"/>
              <a:gd name="connsiteX10" fmla="*/ 231352 w 1378773"/>
              <a:gd name="connsiteY10" fmla="*/ 1084991 h 2178876"/>
              <a:gd name="connsiteX11" fmla="*/ 0 w 1378773"/>
              <a:gd name="connsiteY11" fmla="*/ 498029 h 2178876"/>
              <a:gd name="connsiteX12" fmla="*/ 498297 w 1378773"/>
              <a:gd name="connsiteY12" fmla="*/ 0 h 2178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78773" h="2178876">
                <a:moveTo>
                  <a:pt x="498297" y="0"/>
                </a:moveTo>
                <a:cubicBezTo>
                  <a:pt x="705179" y="213441"/>
                  <a:pt x="851999" y="481910"/>
                  <a:pt x="912478" y="779143"/>
                </a:cubicBezTo>
                <a:lnTo>
                  <a:pt x="930172" y="895612"/>
                </a:lnTo>
                <a:lnTo>
                  <a:pt x="1063459" y="958192"/>
                </a:lnTo>
                <a:cubicBezTo>
                  <a:pt x="1171992" y="1006663"/>
                  <a:pt x="1278717" y="1049439"/>
                  <a:pt x="1378773" y="1084994"/>
                </a:cubicBezTo>
                <a:cubicBezTo>
                  <a:pt x="1278717" y="1122771"/>
                  <a:pt x="1171991" y="1167215"/>
                  <a:pt x="1063459" y="1216936"/>
                </a:cubicBezTo>
                <a:lnTo>
                  <a:pt x="929689" y="1281035"/>
                </a:lnTo>
                <a:lnTo>
                  <a:pt x="912479" y="1395982"/>
                </a:lnTo>
                <a:cubicBezTo>
                  <a:pt x="851999" y="1696967"/>
                  <a:pt x="705179" y="1965435"/>
                  <a:pt x="498297" y="2178876"/>
                </a:cubicBezTo>
                <a:lnTo>
                  <a:pt x="0" y="1680847"/>
                </a:lnTo>
                <a:cubicBezTo>
                  <a:pt x="142370" y="1520766"/>
                  <a:pt x="231352" y="1316219"/>
                  <a:pt x="231352" y="1084991"/>
                </a:cubicBezTo>
                <a:cubicBezTo>
                  <a:pt x="231352" y="862657"/>
                  <a:pt x="142371" y="658109"/>
                  <a:pt x="0" y="498029"/>
                </a:cubicBezTo>
                <a:cubicBezTo>
                  <a:pt x="0" y="498029"/>
                  <a:pt x="0" y="498029"/>
                  <a:pt x="498297" y="0"/>
                </a:cubicBezTo>
                <a:close/>
              </a:path>
            </a:pathLst>
          </a:custGeom>
          <a:solidFill>
            <a:schemeClr val="bg1"/>
          </a:solidFill>
          <a:ln w="2540" cap="flat">
            <a:solidFill>
              <a:srgbClr val="FF7F00"/>
            </a:solidFill>
            <a:prstDash val="solid"/>
            <a:miter/>
          </a:ln>
        </p:spPr>
        <p:txBody>
          <a:bodyPr lIns="0" rIns="0" rtlCol="0" anchor="ctr"/>
          <a:lstStyle/>
          <a:p>
            <a:pPr algn="ctr" defTabSz="914377"/>
            <a:endParaRPr lang="en-US" sz="1072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Freeform 102" descr="D:\51PPT模板网\51pptmoban.com\图片001.jpg">
            <a:extLst>
              <a:ext uri="{FF2B5EF4-FFF2-40B4-BE49-F238E27FC236}">
                <a16:creationId xmlns:a16="http://schemas.microsoft.com/office/drawing/2014/main" id="{797A70E0-AE57-0141-CDD7-9CDBA424985D}"/>
              </a:ext>
            </a:extLst>
          </p:cNvPr>
          <p:cNvSpPr>
            <a:spLocks noEditPoints="1"/>
          </p:cNvSpPr>
          <p:nvPr/>
        </p:nvSpPr>
        <p:spPr bwMode="auto">
          <a:xfrm>
            <a:off x="6842433" y="2419662"/>
            <a:ext cx="361295" cy="437470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13163718" scaled="1"/>
          </a:gradFill>
          <a:ln w="2540" cap="flat">
            <a:noFill/>
            <a:prstDash val="solid"/>
            <a:miter/>
          </a:ln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3AFA1E6-F737-2E61-A0B5-D522FF8B4ABB}"/>
              </a:ext>
            </a:extLst>
          </p:cNvPr>
          <p:cNvGrpSpPr/>
          <p:nvPr/>
        </p:nvGrpSpPr>
        <p:grpSpPr>
          <a:xfrm>
            <a:off x="7818758" y="1868434"/>
            <a:ext cx="2966425" cy="874578"/>
            <a:chOff x="283598" y="1848478"/>
            <a:chExt cx="2966425" cy="874578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4CC628F-1335-EEB5-0AE2-B7AB7993D09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B7D7C0A-088F-B594-03BF-67B61AA97AC5}"/>
                </a:ext>
              </a:extLst>
            </p:cNvPr>
            <p:cNvSpPr txBox="1"/>
            <p:nvPr/>
          </p:nvSpPr>
          <p:spPr>
            <a:xfrm>
              <a:off x="283599" y="184847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537B4BF2-16FF-F9A0-1B26-65B0CC9D6B8C}"/>
              </a:ext>
            </a:extLst>
          </p:cNvPr>
          <p:cNvGrpSpPr/>
          <p:nvPr/>
        </p:nvGrpSpPr>
        <p:grpSpPr>
          <a:xfrm>
            <a:off x="1401916" y="1868434"/>
            <a:ext cx="2977972" cy="874578"/>
            <a:chOff x="283598" y="1848478"/>
            <a:chExt cx="2977972" cy="874578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B7BBD885-2BE2-DDC8-D994-C99D0D2BDAF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4A2C645-94C5-4B9B-2AB9-EC8189E0B08D}"/>
                </a:ext>
              </a:extLst>
            </p:cNvPr>
            <p:cNvSpPr txBox="1"/>
            <p:nvPr/>
          </p:nvSpPr>
          <p:spPr>
            <a:xfrm>
              <a:off x="1026003" y="184847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DB26753-8F93-335E-067A-C5965E06E6DF}"/>
              </a:ext>
            </a:extLst>
          </p:cNvPr>
          <p:cNvGrpSpPr/>
          <p:nvPr/>
        </p:nvGrpSpPr>
        <p:grpSpPr>
          <a:xfrm>
            <a:off x="7818758" y="4494623"/>
            <a:ext cx="2966425" cy="874578"/>
            <a:chOff x="283598" y="1848478"/>
            <a:chExt cx="2966425" cy="874578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8AA3843-8C68-0B15-0EC4-27E4C147DDA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D6F6081-779F-273D-D76A-DD3DE272188A}"/>
                </a:ext>
              </a:extLst>
            </p:cNvPr>
            <p:cNvSpPr txBox="1"/>
            <p:nvPr/>
          </p:nvSpPr>
          <p:spPr>
            <a:xfrm>
              <a:off x="283599" y="184847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77E7BB2-1DDE-F97C-7070-822934CDC92F}"/>
              </a:ext>
            </a:extLst>
          </p:cNvPr>
          <p:cNvGrpSpPr/>
          <p:nvPr/>
        </p:nvGrpSpPr>
        <p:grpSpPr>
          <a:xfrm>
            <a:off x="1401916" y="4494623"/>
            <a:ext cx="2977972" cy="874578"/>
            <a:chOff x="283598" y="1848478"/>
            <a:chExt cx="2977972" cy="874578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7D93024-1F71-3812-6BBA-9FFAAD30748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701099D1-5B4A-ECFA-5874-CAB7DC6D43C4}"/>
                </a:ext>
              </a:extLst>
            </p:cNvPr>
            <p:cNvSpPr txBox="1"/>
            <p:nvPr/>
          </p:nvSpPr>
          <p:spPr>
            <a:xfrm>
              <a:off x="1026003" y="184847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1E097359-21A8-5FFD-D9FF-2EE5914C4AC5}"/>
              </a:ext>
            </a:extLst>
          </p:cNvPr>
          <p:cNvSpPr txBox="1"/>
          <p:nvPr/>
        </p:nvSpPr>
        <p:spPr>
          <a:xfrm>
            <a:off x="5772127" y="3105834"/>
            <a:ext cx="6399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添加</a:t>
            </a:r>
            <a:endParaRPr lang="en-US" altLang="zh-CN" b="1" dirty="0"/>
          </a:p>
          <a:p>
            <a:r>
              <a:rPr lang="zh-CN" altLang="en-US" b="1" dirty="0"/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2544224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任意多边形: 形状 359">
            <a:extLst>
              <a:ext uri="{FF2B5EF4-FFF2-40B4-BE49-F238E27FC236}">
                <a16:creationId xmlns:a16="http://schemas.microsoft.com/office/drawing/2014/main" id="{471F4B3D-9439-0C58-C170-2C13C0C35F93}"/>
              </a:ext>
            </a:extLst>
          </p:cNvPr>
          <p:cNvSpPr/>
          <p:nvPr/>
        </p:nvSpPr>
        <p:spPr>
          <a:xfrm>
            <a:off x="0" y="1"/>
            <a:ext cx="4059236" cy="3035904"/>
          </a:xfrm>
          <a:custGeom>
            <a:avLst/>
            <a:gdLst>
              <a:gd name="connsiteX0" fmla="*/ 157 w 4059236"/>
              <a:gd name="connsiteY0" fmla="*/ -33 h 3035904"/>
              <a:gd name="connsiteX1" fmla="*/ 157 w 4059236"/>
              <a:gd name="connsiteY1" fmla="*/ 3035872 h 3035904"/>
              <a:gd name="connsiteX2" fmla="*/ 571250 w 4059236"/>
              <a:gd name="connsiteY2" fmla="*/ 2817849 h 3035904"/>
              <a:gd name="connsiteX3" fmla="*/ 1556552 w 4059236"/>
              <a:gd name="connsiteY3" fmla="*/ 1746232 h 3035904"/>
              <a:gd name="connsiteX4" fmla="*/ 3316603 w 4059236"/>
              <a:gd name="connsiteY4" fmla="*/ 1218572 h 3035904"/>
              <a:gd name="connsiteX5" fmla="*/ 4048847 w 4059236"/>
              <a:gd name="connsiteY5" fmla="*/ 46823 h 3035904"/>
              <a:gd name="connsiteX6" fmla="*/ 4059394 w 4059236"/>
              <a:gd name="connsiteY6" fmla="*/ -33 h 303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59236" h="3035904">
                <a:moveTo>
                  <a:pt x="157" y="-33"/>
                </a:moveTo>
                <a:lnTo>
                  <a:pt x="157" y="3035872"/>
                </a:lnTo>
                <a:cubicBezTo>
                  <a:pt x="195005" y="3009037"/>
                  <a:pt x="407499" y="2904790"/>
                  <a:pt x="571250" y="2817849"/>
                </a:cubicBezTo>
                <a:cubicBezTo>
                  <a:pt x="999834" y="2590297"/>
                  <a:pt x="1145245" y="2003701"/>
                  <a:pt x="1556552" y="1746232"/>
                </a:cubicBezTo>
                <a:cubicBezTo>
                  <a:pt x="2075707" y="1421251"/>
                  <a:pt x="2829671" y="1590097"/>
                  <a:pt x="3316603" y="1218572"/>
                </a:cubicBezTo>
                <a:cubicBezTo>
                  <a:pt x="3682768" y="939190"/>
                  <a:pt x="3942312" y="494909"/>
                  <a:pt x="4048847" y="46823"/>
                </a:cubicBezTo>
                <a:cubicBezTo>
                  <a:pt x="4052433" y="31741"/>
                  <a:pt x="4055998" y="16048"/>
                  <a:pt x="4059394" y="-33"/>
                </a:cubicBezTo>
                <a:close/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13163718" scaled="1"/>
          </a:gradFill>
          <a:ln w="254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2" name="任意多边形: 形状 431">
            <a:extLst>
              <a:ext uri="{FF2B5EF4-FFF2-40B4-BE49-F238E27FC236}">
                <a16:creationId xmlns:a16="http://schemas.microsoft.com/office/drawing/2014/main" id="{D2289C09-363B-6A3D-FA7E-A467E32A9D6C}"/>
              </a:ext>
            </a:extLst>
          </p:cNvPr>
          <p:cNvSpPr/>
          <p:nvPr/>
        </p:nvSpPr>
        <p:spPr>
          <a:xfrm>
            <a:off x="7956676" y="2407291"/>
            <a:ext cx="4235320" cy="4450708"/>
          </a:xfrm>
          <a:custGeom>
            <a:avLst/>
            <a:gdLst>
              <a:gd name="connsiteX0" fmla="*/ 4230770 w 4235320"/>
              <a:gd name="connsiteY0" fmla="*/ -33 h 4450708"/>
              <a:gd name="connsiteX1" fmla="*/ 3713896 w 4235320"/>
              <a:gd name="connsiteY1" fmla="*/ 54126 h 4450708"/>
              <a:gd name="connsiteX2" fmla="*/ 2467534 w 4235320"/>
              <a:gd name="connsiteY2" fmla="*/ 794317 h 4450708"/>
              <a:gd name="connsiteX3" fmla="*/ 2225241 w 4235320"/>
              <a:gd name="connsiteY3" fmla="*/ 2440797 h 4450708"/>
              <a:gd name="connsiteX4" fmla="*/ 500478 w 4235320"/>
              <a:gd name="connsiteY4" fmla="*/ 3335135 h 4450708"/>
              <a:gd name="connsiteX5" fmla="*/ 2559 w 4235320"/>
              <a:gd name="connsiteY5" fmla="*/ 4450676 h 4450708"/>
              <a:gd name="connsiteX6" fmla="*/ 4235478 w 4235320"/>
              <a:gd name="connsiteY6" fmla="*/ 4450676 h 4450708"/>
              <a:gd name="connsiteX7" fmla="*/ 4235478 w 4235320"/>
              <a:gd name="connsiteY7" fmla="*/ -33 h 4450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35320" h="4450708">
                <a:moveTo>
                  <a:pt x="4230770" y="-33"/>
                </a:moveTo>
                <a:cubicBezTo>
                  <a:pt x="4052696" y="876"/>
                  <a:pt x="3871901" y="25012"/>
                  <a:pt x="3713896" y="54126"/>
                </a:cubicBezTo>
                <a:cubicBezTo>
                  <a:pt x="3238698" y="141683"/>
                  <a:pt x="2736565" y="392944"/>
                  <a:pt x="2467534" y="794317"/>
                </a:cubicBezTo>
                <a:cubicBezTo>
                  <a:pt x="2158670" y="1255117"/>
                  <a:pt x="2547234" y="1989073"/>
                  <a:pt x="2225241" y="2440797"/>
                </a:cubicBezTo>
                <a:cubicBezTo>
                  <a:pt x="1849337" y="2968150"/>
                  <a:pt x="944811" y="2863995"/>
                  <a:pt x="500478" y="3335135"/>
                </a:cubicBezTo>
                <a:cubicBezTo>
                  <a:pt x="221091" y="3631379"/>
                  <a:pt x="-27019" y="4082384"/>
                  <a:pt x="2559" y="4450676"/>
                </a:cubicBezTo>
                <a:lnTo>
                  <a:pt x="4235478" y="4450676"/>
                </a:lnTo>
                <a:lnTo>
                  <a:pt x="4235478" y="-33"/>
                </a:lnTo>
                <a:close/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2056310" scaled="1"/>
          </a:gradFill>
          <a:ln w="254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18" name="图形 214">
            <a:extLst>
              <a:ext uri="{FF2B5EF4-FFF2-40B4-BE49-F238E27FC236}">
                <a16:creationId xmlns:a16="http://schemas.microsoft.com/office/drawing/2014/main" id="{8CF3AE9D-1081-CB76-6222-8DFA8344EDBB}"/>
              </a:ext>
            </a:extLst>
          </p:cNvPr>
          <p:cNvGrpSpPr/>
          <p:nvPr/>
        </p:nvGrpSpPr>
        <p:grpSpPr>
          <a:xfrm>
            <a:off x="11324947" y="5868302"/>
            <a:ext cx="2395658" cy="1449542"/>
            <a:chOff x="5815708" y="2908720"/>
            <a:chExt cx="2395658" cy="1449542"/>
          </a:xfrm>
          <a:solidFill>
            <a:schemeClr val="bg1">
              <a:alpha val="57000"/>
            </a:schemeClr>
          </a:solidFill>
        </p:grpSpPr>
        <p:grpSp>
          <p:nvGrpSpPr>
            <p:cNvPr id="219" name="图形 214">
              <a:extLst>
                <a:ext uri="{FF2B5EF4-FFF2-40B4-BE49-F238E27FC236}">
                  <a16:creationId xmlns:a16="http://schemas.microsoft.com/office/drawing/2014/main" id="{AFDC21B4-BA9A-9099-B1D8-2D586A582688}"/>
                </a:ext>
              </a:extLst>
            </p:cNvPr>
            <p:cNvGrpSpPr/>
            <p:nvPr/>
          </p:nvGrpSpPr>
          <p:grpSpPr>
            <a:xfrm>
              <a:off x="5815708" y="2908720"/>
              <a:ext cx="2395658" cy="126636"/>
              <a:chOff x="5815708" y="2908720"/>
              <a:chExt cx="2395658" cy="126636"/>
            </a:xfrm>
            <a:grpFill/>
          </p:grpSpPr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58A726BC-546C-4634-EC21-9C021926472E}"/>
                  </a:ext>
                </a:extLst>
              </p:cNvPr>
              <p:cNvSpPr/>
              <p:nvPr/>
            </p:nvSpPr>
            <p:spPr>
              <a:xfrm>
                <a:off x="8084739" y="2908720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487 h 126636"/>
                  <a:gd name="connsiteX1" fmla="*/ 108714 w 126627"/>
                  <a:gd name="connsiteY1" fmla="*/ 108261 h 126636"/>
                  <a:gd name="connsiteX2" fmla="*/ 63940 w 126627"/>
                  <a:gd name="connsiteY2" fmla="*/ 126801 h 126636"/>
                  <a:gd name="connsiteX3" fmla="*/ 63924 w 126627"/>
                  <a:gd name="connsiteY3" fmla="*/ 126801 h 126636"/>
                  <a:gd name="connsiteX4" fmla="*/ 19166 w 126627"/>
                  <a:gd name="connsiteY4" fmla="*/ 108261 h 126636"/>
                  <a:gd name="connsiteX5" fmla="*/ 19158 w 126627"/>
                  <a:gd name="connsiteY5" fmla="*/ 108253 h 126636"/>
                  <a:gd name="connsiteX6" fmla="*/ 626 w 126627"/>
                  <a:gd name="connsiteY6" fmla="*/ 63487 h 126636"/>
                  <a:gd name="connsiteX7" fmla="*/ 626 w 126627"/>
                  <a:gd name="connsiteY7" fmla="*/ 63471 h 126636"/>
                  <a:gd name="connsiteX8" fmla="*/ 63940 w 126627"/>
                  <a:gd name="connsiteY8" fmla="*/ 165 h 126636"/>
                  <a:gd name="connsiteX9" fmla="*/ 63948 w 126627"/>
                  <a:gd name="connsiteY9" fmla="*/ 165 h 126636"/>
                  <a:gd name="connsiteX10" fmla="*/ 127254 w 126627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487"/>
                    </a:moveTo>
                    <a:cubicBezTo>
                      <a:pt x="127254" y="80277"/>
                      <a:pt x="120585" y="96382"/>
                      <a:pt x="108714" y="108261"/>
                    </a:cubicBezTo>
                    <a:cubicBezTo>
                      <a:pt x="96835" y="120132"/>
                      <a:pt x="80730" y="126801"/>
                      <a:pt x="63940" y="126801"/>
                    </a:cubicBezTo>
                    <a:lnTo>
                      <a:pt x="63924" y="126801"/>
                    </a:lnTo>
                    <a:cubicBezTo>
                      <a:pt x="47142" y="126801"/>
                      <a:pt x="31037" y="120132"/>
                      <a:pt x="19166" y="108261"/>
                    </a:cubicBezTo>
                    <a:lnTo>
                      <a:pt x="19158" y="108253"/>
                    </a:lnTo>
                    <a:cubicBezTo>
                      <a:pt x="7287" y="96374"/>
                      <a:pt x="617" y="80277"/>
                      <a:pt x="626" y="63487"/>
                    </a:cubicBezTo>
                    <a:lnTo>
                      <a:pt x="626" y="63471"/>
                    </a:lnTo>
                    <a:cubicBezTo>
                      <a:pt x="626" y="28512"/>
                      <a:pt x="28972" y="165"/>
                      <a:pt x="63940" y="165"/>
                    </a:cubicBezTo>
                    <a:lnTo>
                      <a:pt x="63948" y="165"/>
                    </a:lnTo>
                    <a:cubicBezTo>
                      <a:pt x="98915" y="173"/>
                      <a:pt x="127254" y="28520"/>
                      <a:pt x="127254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08117E03-0CC3-442F-6D89-7EE9617A0D3E}"/>
                  </a:ext>
                </a:extLst>
              </p:cNvPr>
              <p:cNvSpPr/>
              <p:nvPr/>
            </p:nvSpPr>
            <p:spPr>
              <a:xfrm>
                <a:off x="7801103" y="2908720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487 h 126636"/>
                  <a:gd name="connsiteX1" fmla="*/ 108710 w 126636"/>
                  <a:gd name="connsiteY1" fmla="*/ 108261 h 126636"/>
                  <a:gd name="connsiteX2" fmla="*/ 63936 w 126636"/>
                  <a:gd name="connsiteY2" fmla="*/ 126801 h 126636"/>
                  <a:gd name="connsiteX3" fmla="*/ 63920 w 126636"/>
                  <a:gd name="connsiteY3" fmla="*/ 126801 h 126636"/>
                  <a:gd name="connsiteX4" fmla="*/ 19162 w 126636"/>
                  <a:gd name="connsiteY4" fmla="*/ 108261 h 126636"/>
                  <a:gd name="connsiteX5" fmla="*/ 19154 w 126636"/>
                  <a:gd name="connsiteY5" fmla="*/ 108253 h 126636"/>
                  <a:gd name="connsiteX6" fmla="*/ 614 w 126636"/>
                  <a:gd name="connsiteY6" fmla="*/ 63487 h 126636"/>
                  <a:gd name="connsiteX7" fmla="*/ 614 w 126636"/>
                  <a:gd name="connsiteY7" fmla="*/ 63471 h 126636"/>
                  <a:gd name="connsiteX8" fmla="*/ 63936 w 126636"/>
                  <a:gd name="connsiteY8" fmla="*/ 165 h 126636"/>
                  <a:gd name="connsiteX9" fmla="*/ 63936 w 126636"/>
                  <a:gd name="connsiteY9" fmla="*/ 165 h 126636"/>
                  <a:gd name="connsiteX10" fmla="*/ 127250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487"/>
                    </a:moveTo>
                    <a:cubicBezTo>
                      <a:pt x="127250" y="80366"/>
                      <a:pt x="120532" y="96438"/>
                      <a:pt x="108710" y="108261"/>
                    </a:cubicBezTo>
                    <a:cubicBezTo>
                      <a:pt x="96887" y="120083"/>
                      <a:pt x="80815" y="126801"/>
                      <a:pt x="63936" y="126801"/>
                    </a:cubicBezTo>
                    <a:lnTo>
                      <a:pt x="63920" y="126801"/>
                    </a:lnTo>
                    <a:cubicBezTo>
                      <a:pt x="47137" y="126801"/>
                      <a:pt x="31033" y="120132"/>
                      <a:pt x="19162" y="108261"/>
                    </a:cubicBezTo>
                    <a:lnTo>
                      <a:pt x="19154" y="108253"/>
                    </a:lnTo>
                    <a:cubicBezTo>
                      <a:pt x="7283" y="96374"/>
                      <a:pt x="614" y="80277"/>
                      <a:pt x="614" y="63487"/>
                    </a:cubicBezTo>
                    <a:lnTo>
                      <a:pt x="614" y="63471"/>
                    </a:lnTo>
                    <a:cubicBezTo>
                      <a:pt x="622" y="28512"/>
                      <a:pt x="28968" y="165"/>
                      <a:pt x="63936" y="165"/>
                    </a:cubicBezTo>
                    <a:lnTo>
                      <a:pt x="63936" y="165"/>
                    </a:lnTo>
                    <a:cubicBezTo>
                      <a:pt x="98903" y="173"/>
                      <a:pt x="127250" y="28520"/>
                      <a:pt x="127250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B5749B15-BD4F-9FF6-1829-20BCFFFE55ED}"/>
                  </a:ext>
                </a:extLst>
              </p:cNvPr>
              <p:cNvSpPr/>
              <p:nvPr/>
            </p:nvSpPr>
            <p:spPr>
              <a:xfrm>
                <a:off x="7517477" y="2908720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487 h 126636"/>
                  <a:gd name="connsiteX1" fmla="*/ 108690 w 126636"/>
                  <a:gd name="connsiteY1" fmla="*/ 108261 h 126636"/>
                  <a:gd name="connsiteX2" fmla="*/ 63924 w 126636"/>
                  <a:gd name="connsiteY2" fmla="*/ 126801 h 126636"/>
                  <a:gd name="connsiteX3" fmla="*/ 63907 w 126636"/>
                  <a:gd name="connsiteY3" fmla="*/ 126801 h 126636"/>
                  <a:gd name="connsiteX4" fmla="*/ 19150 w 126636"/>
                  <a:gd name="connsiteY4" fmla="*/ 108261 h 126636"/>
                  <a:gd name="connsiteX5" fmla="*/ 19142 w 126636"/>
                  <a:gd name="connsiteY5" fmla="*/ 108253 h 126636"/>
                  <a:gd name="connsiteX6" fmla="*/ 602 w 126636"/>
                  <a:gd name="connsiteY6" fmla="*/ 63487 h 126636"/>
                  <a:gd name="connsiteX7" fmla="*/ 602 w 126636"/>
                  <a:gd name="connsiteY7" fmla="*/ 63479 h 126636"/>
                  <a:gd name="connsiteX8" fmla="*/ 63924 w 126636"/>
                  <a:gd name="connsiteY8" fmla="*/ 165 h 126636"/>
                  <a:gd name="connsiteX9" fmla="*/ 63924 w 126636"/>
                  <a:gd name="connsiteY9" fmla="*/ 165 h 126636"/>
                  <a:gd name="connsiteX10" fmla="*/ 127238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487"/>
                    </a:moveTo>
                    <a:cubicBezTo>
                      <a:pt x="127238" y="80455"/>
                      <a:pt x="120463" y="96487"/>
                      <a:pt x="108690" y="108261"/>
                    </a:cubicBezTo>
                    <a:cubicBezTo>
                      <a:pt x="96923" y="120027"/>
                      <a:pt x="80891" y="126801"/>
                      <a:pt x="63924" y="126801"/>
                    </a:cubicBezTo>
                    <a:lnTo>
                      <a:pt x="63907" y="126801"/>
                    </a:lnTo>
                    <a:cubicBezTo>
                      <a:pt x="47125" y="126801"/>
                      <a:pt x="31020" y="120132"/>
                      <a:pt x="19150" y="108261"/>
                    </a:cubicBezTo>
                    <a:lnTo>
                      <a:pt x="19142" y="108253"/>
                    </a:lnTo>
                    <a:cubicBezTo>
                      <a:pt x="7271" y="96374"/>
                      <a:pt x="602" y="80277"/>
                      <a:pt x="602" y="63487"/>
                    </a:cubicBezTo>
                    <a:lnTo>
                      <a:pt x="602" y="63479"/>
                    </a:lnTo>
                    <a:cubicBezTo>
                      <a:pt x="609" y="28512"/>
                      <a:pt x="28956" y="165"/>
                      <a:pt x="63924" y="165"/>
                    </a:cubicBezTo>
                    <a:lnTo>
                      <a:pt x="63924" y="165"/>
                    </a:lnTo>
                    <a:cubicBezTo>
                      <a:pt x="98891" y="173"/>
                      <a:pt x="127238" y="28520"/>
                      <a:pt x="127238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94721E0D-68CC-B35E-7A0F-AB5CBDD39FE6}"/>
                  </a:ext>
                </a:extLst>
              </p:cNvPr>
              <p:cNvSpPr/>
              <p:nvPr/>
            </p:nvSpPr>
            <p:spPr>
              <a:xfrm>
                <a:off x="7233850" y="2908720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487 h 126636"/>
                  <a:gd name="connsiteX1" fmla="*/ 108677 w 126636"/>
                  <a:gd name="connsiteY1" fmla="*/ 108261 h 126636"/>
                  <a:gd name="connsiteX2" fmla="*/ 63911 w 126636"/>
                  <a:gd name="connsiteY2" fmla="*/ 126801 h 126636"/>
                  <a:gd name="connsiteX3" fmla="*/ 63903 w 126636"/>
                  <a:gd name="connsiteY3" fmla="*/ 126801 h 126636"/>
                  <a:gd name="connsiteX4" fmla="*/ 19138 w 126636"/>
                  <a:gd name="connsiteY4" fmla="*/ 108261 h 126636"/>
                  <a:gd name="connsiteX5" fmla="*/ 19129 w 126636"/>
                  <a:gd name="connsiteY5" fmla="*/ 108253 h 126636"/>
                  <a:gd name="connsiteX6" fmla="*/ 589 w 126636"/>
                  <a:gd name="connsiteY6" fmla="*/ 63487 h 126636"/>
                  <a:gd name="connsiteX7" fmla="*/ 589 w 126636"/>
                  <a:gd name="connsiteY7" fmla="*/ 63479 h 126636"/>
                  <a:gd name="connsiteX8" fmla="*/ 63911 w 126636"/>
                  <a:gd name="connsiteY8" fmla="*/ 165 h 126636"/>
                  <a:gd name="connsiteX9" fmla="*/ 63911 w 126636"/>
                  <a:gd name="connsiteY9" fmla="*/ 165 h 126636"/>
                  <a:gd name="connsiteX10" fmla="*/ 127226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487"/>
                    </a:moveTo>
                    <a:cubicBezTo>
                      <a:pt x="127226" y="80535"/>
                      <a:pt x="120395" y="96543"/>
                      <a:pt x="108677" y="108261"/>
                    </a:cubicBezTo>
                    <a:cubicBezTo>
                      <a:pt x="96959" y="119979"/>
                      <a:pt x="80960" y="126801"/>
                      <a:pt x="63911" y="126801"/>
                    </a:cubicBezTo>
                    <a:lnTo>
                      <a:pt x="63903" y="126801"/>
                    </a:lnTo>
                    <a:cubicBezTo>
                      <a:pt x="47113" y="126801"/>
                      <a:pt x="31008" y="120132"/>
                      <a:pt x="19138" y="108261"/>
                    </a:cubicBezTo>
                    <a:lnTo>
                      <a:pt x="19129" y="108253"/>
                    </a:lnTo>
                    <a:cubicBezTo>
                      <a:pt x="7258" y="96382"/>
                      <a:pt x="589" y="80277"/>
                      <a:pt x="589" y="63487"/>
                    </a:cubicBezTo>
                    <a:lnTo>
                      <a:pt x="589" y="63479"/>
                    </a:lnTo>
                    <a:cubicBezTo>
                      <a:pt x="597" y="28512"/>
                      <a:pt x="28944" y="165"/>
                      <a:pt x="63911" y="165"/>
                    </a:cubicBezTo>
                    <a:lnTo>
                      <a:pt x="63911" y="165"/>
                    </a:lnTo>
                    <a:cubicBezTo>
                      <a:pt x="98879" y="173"/>
                      <a:pt x="127226" y="28520"/>
                      <a:pt x="127226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FD582A91-6F91-D4C6-49B4-49DA98FC08EF}"/>
                  </a:ext>
                </a:extLst>
              </p:cNvPr>
              <p:cNvSpPr/>
              <p:nvPr/>
            </p:nvSpPr>
            <p:spPr>
              <a:xfrm>
                <a:off x="6950223" y="2908720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487 h 126636"/>
                  <a:gd name="connsiteX1" fmla="*/ 108665 w 126636"/>
                  <a:gd name="connsiteY1" fmla="*/ 108261 h 126636"/>
                  <a:gd name="connsiteX2" fmla="*/ 63900 w 126636"/>
                  <a:gd name="connsiteY2" fmla="*/ 126801 h 126636"/>
                  <a:gd name="connsiteX3" fmla="*/ 63891 w 126636"/>
                  <a:gd name="connsiteY3" fmla="*/ 126801 h 126636"/>
                  <a:gd name="connsiteX4" fmla="*/ 19126 w 126636"/>
                  <a:gd name="connsiteY4" fmla="*/ 108261 h 126636"/>
                  <a:gd name="connsiteX5" fmla="*/ 19118 w 126636"/>
                  <a:gd name="connsiteY5" fmla="*/ 108253 h 126636"/>
                  <a:gd name="connsiteX6" fmla="*/ 577 w 126636"/>
                  <a:gd name="connsiteY6" fmla="*/ 63487 h 126636"/>
                  <a:gd name="connsiteX7" fmla="*/ 577 w 126636"/>
                  <a:gd name="connsiteY7" fmla="*/ 63479 h 126636"/>
                  <a:gd name="connsiteX8" fmla="*/ 63891 w 126636"/>
                  <a:gd name="connsiteY8" fmla="*/ 165 h 126636"/>
                  <a:gd name="connsiteX9" fmla="*/ 63900 w 126636"/>
                  <a:gd name="connsiteY9" fmla="*/ 165 h 126636"/>
                  <a:gd name="connsiteX10" fmla="*/ 127213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487"/>
                    </a:moveTo>
                    <a:cubicBezTo>
                      <a:pt x="127213" y="80624"/>
                      <a:pt x="120335" y="96592"/>
                      <a:pt x="108665" y="108261"/>
                    </a:cubicBezTo>
                    <a:cubicBezTo>
                      <a:pt x="97004" y="119922"/>
                      <a:pt x="81037" y="126801"/>
                      <a:pt x="63900" y="126801"/>
                    </a:cubicBezTo>
                    <a:lnTo>
                      <a:pt x="63891" y="126801"/>
                    </a:lnTo>
                    <a:cubicBezTo>
                      <a:pt x="47102" y="126801"/>
                      <a:pt x="30997" y="120132"/>
                      <a:pt x="19126" y="108261"/>
                    </a:cubicBezTo>
                    <a:lnTo>
                      <a:pt x="19118" y="108253"/>
                    </a:lnTo>
                    <a:cubicBezTo>
                      <a:pt x="7247" y="96382"/>
                      <a:pt x="577" y="80277"/>
                      <a:pt x="577" y="63487"/>
                    </a:cubicBezTo>
                    <a:lnTo>
                      <a:pt x="577" y="63479"/>
                    </a:lnTo>
                    <a:cubicBezTo>
                      <a:pt x="577" y="28512"/>
                      <a:pt x="28924" y="165"/>
                      <a:pt x="63891" y="165"/>
                    </a:cubicBezTo>
                    <a:lnTo>
                      <a:pt x="63900" y="165"/>
                    </a:lnTo>
                    <a:cubicBezTo>
                      <a:pt x="98867" y="173"/>
                      <a:pt x="127213" y="28520"/>
                      <a:pt x="127213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B850831A-348A-9677-11D9-FB1931225F91}"/>
                  </a:ext>
                </a:extLst>
              </p:cNvPr>
              <p:cNvSpPr/>
              <p:nvPr/>
            </p:nvSpPr>
            <p:spPr>
              <a:xfrm>
                <a:off x="6666596" y="2908720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487 h 126636"/>
                  <a:gd name="connsiteX1" fmla="*/ 108653 w 126636"/>
                  <a:gd name="connsiteY1" fmla="*/ 108261 h 126636"/>
                  <a:gd name="connsiteX2" fmla="*/ 63887 w 126636"/>
                  <a:gd name="connsiteY2" fmla="*/ 126801 h 126636"/>
                  <a:gd name="connsiteX3" fmla="*/ 63879 w 126636"/>
                  <a:gd name="connsiteY3" fmla="*/ 126801 h 126636"/>
                  <a:gd name="connsiteX4" fmla="*/ 19113 w 126636"/>
                  <a:gd name="connsiteY4" fmla="*/ 108261 h 126636"/>
                  <a:gd name="connsiteX5" fmla="*/ 19106 w 126636"/>
                  <a:gd name="connsiteY5" fmla="*/ 108253 h 126636"/>
                  <a:gd name="connsiteX6" fmla="*/ 565 w 126636"/>
                  <a:gd name="connsiteY6" fmla="*/ 63487 h 126636"/>
                  <a:gd name="connsiteX7" fmla="*/ 565 w 126636"/>
                  <a:gd name="connsiteY7" fmla="*/ 63479 h 126636"/>
                  <a:gd name="connsiteX8" fmla="*/ 63879 w 126636"/>
                  <a:gd name="connsiteY8" fmla="*/ 165 h 126636"/>
                  <a:gd name="connsiteX9" fmla="*/ 63887 w 126636"/>
                  <a:gd name="connsiteY9" fmla="*/ 165 h 126636"/>
                  <a:gd name="connsiteX10" fmla="*/ 127201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487"/>
                    </a:moveTo>
                    <a:cubicBezTo>
                      <a:pt x="127201" y="80713"/>
                      <a:pt x="120266" y="96640"/>
                      <a:pt x="108653" y="108261"/>
                    </a:cubicBezTo>
                    <a:cubicBezTo>
                      <a:pt x="97040" y="119874"/>
                      <a:pt x="81113" y="126801"/>
                      <a:pt x="63887" y="126801"/>
                    </a:cubicBezTo>
                    <a:lnTo>
                      <a:pt x="63879" y="126801"/>
                    </a:lnTo>
                    <a:cubicBezTo>
                      <a:pt x="47089" y="126801"/>
                      <a:pt x="30985" y="120132"/>
                      <a:pt x="19113" y="108261"/>
                    </a:cubicBezTo>
                    <a:lnTo>
                      <a:pt x="19106" y="108253"/>
                    </a:lnTo>
                    <a:cubicBezTo>
                      <a:pt x="7235" y="96382"/>
                      <a:pt x="565" y="80277"/>
                      <a:pt x="565" y="63487"/>
                    </a:cubicBezTo>
                    <a:lnTo>
                      <a:pt x="565" y="63479"/>
                    </a:lnTo>
                    <a:cubicBezTo>
                      <a:pt x="565" y="28512"/>
                      <a:pt x="28912" y="165"/>
                      <a:pt x="63879" y="165"/>
                    </a:cubicBezTo>
                    <a:lnTo>
                      <a:pt x="63887" y="165"/>
                    </a:lnTo>
                    <a:cubicBezTo>
                      <a:pt x="98855" y="173"/>
                      <a:pt x="127201" y="28520"/>
                      <a:pt x="127201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E90AEC24-0C60-F5D9-6DFC-30B967F8707B}"/>
                  </a:ext>
                </a:extLst>
              </p:cNvPr>
              <p:cNvSpPr/>
              <p:nvPr/>
            </p:nvSpPr>
            <p:spPr>
              <a:xfrm>
                <a:off x="6382970" y="2908720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487 h 126636"/>
                  <a:gd name="connsiteX1" fmla="*/ 108641 w 126636"/>
                  <a:gd name="connsiteY1" fmla="*/ 108261 h 126636"/>
                  <a:gd name="connsiteX2" fmla="*/ 63875 w 126636"/>
                  <a:gd name="connsiteY2" fmla="*/ 126801 h 126636"/>
                  <a:gd name="connsiteX3" fmla="*/ 63867 w 126636"/>
                  <a:gd name="connsiteY3" fmla="*/ 126801 h 126636"/>
                  <a:gd name="connsiteX4" fmla="*/ 19101 w 126636"/>
                  <a:gd name="connsiteY4" fmla="*/ 108261 h 126636"/>
                  <a:gd name="connsiteX5" fmla="*/ 19093 w 126636"/>
                  <a:gd name="connsiteY5" fmla="*/ 108253 h 126636"/>
                  <a:gd name="connsiteX6" fmla="*/ 553 w 126636"/>
                  <a:gd name="connsiteY6" fmla="*/ 63487 h 126636"/>
                  <a:gd name="connsiteX7" fmla="*/ 553 w 126636"/>
                  <a:gd name="connsiteY7" fmla="*/ 63479 h 126636"/>
                  <a:gd name="connsiteX8" fmla="*/ 63867 w 126636"/>
                  <a:gd name="connsiteY8" fmla="*/ 165 h 126636"/>
                  <a:gd name="connsiteX9" fmla="*/ 63867 w 126636"/>
                  <a:gd name="connsiteY9" fmla="*/ 165 h 126636"/>
                  <a:gd name="connsiteX10" fmla="*/ 127189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487"/>
                    </a:moveTo>
                    <a:cubicBezTo>
                      <a:pt x="127189" y="80801"/>
                      <a:pt x="120205" y="96697"/>
                      <a:pt x="108641" y="108261"/>
                    </a:cubicBezTo>
                    <a:cubicBezTo>
                      <a:pt x="97077" y="119817"/>
                      <a:pt x="81181" y="126801"/>
                      <a:pt x="63875" y="126801"/>
                    </a:cubicBezTo>
                    <a:lnTo>
                      <a:pt x="63867" y="126801"/>
                    </a:lnTo>
                    <a:cubicBezTo>
                      <a:pt x="47077" y="126801"/>
                      <a:pt x="30972" y="120132"/>
                      <a:pt x="19101" y="108261"/>
                    </a:cubicBezTo>
                    <a:lnTo>
                      <a:pt x="19093" y="108253"/>
                    </a:lnTo>
                    <a:cubicBezTo>
                      <a:pt x="7222" y="96382"/>
                      <a:pt x="553" y="80277"/>
                      <a:pt x="553" y="63487"/>
                    </a:cubicBezTo>
                    <a:lnTo>
                      <a:pt x="553" y="63479"/>
                    </a:lnTo>
                    <a:cubicBezTo>
                      <a:pt x="553" y="28512"/>
                      <a:pt x="28900" y="165"/>
                      <a:pt x="63867" y="165"/>
                    </a:cubicBezTo>
                    <a:lnTo>
                      <a:pt x="63867" y="165"/>
                    </a:lnTo>
                    <a:cubicBezTo>
                      <a:pt x="98835" y="173"/>
                      <a:pt x="127189" y="28520"/>
                      <a:pt x="127189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DF9D1D01-6289-B29E-5802-909EDBAF72D9}"/>
                  </a:ext>
                </a:extLst>
              </p:cNvPr>
              <p:cNvSpPr/>
              <p:nvPr/>
            </p:nvSpPr>
            <p:spPr>
              <a:xfrm>
                <a:off x="6099343" y="2908720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487 h 126636"/>
                  <a:gd name="connsiteX1" fmla="*/ 108629 w 126627"/>
                  <a:gd name="connsiteY1" fmla="*/ 108261 h 126636"/>
                  <a:gd name="connsiteX2" fmla="*/ 63863 w 126627"/>
                  <a:gd name="connsiteY2" fmla="*/ 126801 h 126636"/>
                  <a:gd name="connsiteX3" fmla="*/ 63855 w 126627"/>
                  <a:gd name="connsiteY3" fmla="*/ 126801 h 126636"/>
                  <a:gd name="connsiteX4" fmla="*/ 19089 w 126627"/>
                  <a:gd name="connsiteY4" fmla="*/ 108269 h 126636"/>
                  <a:gd name="connsiteX5" fmla="*/ 19081 w 126627"/>
                  <a:gd name="connsiteY5" fmla="*/ 108261 h 126636"/>
                  <a:gd name="connsiteX6" fmla="*/ 541 w 126627"/>
                  <a:gd name="connsiteY6" fmla="*/ 63487 h 126636"/>
                  <a:gd name="connsiteX7" fmla="*/ 541 w 126627"/>
                  <a:gd name="connsiteY7" fmla="*/ 63487 h 126636"/>
                  <a:gd name="connsiteX8" fmla="*/ 63855 w 126627"/>
                  <a:gd name="connsiteY8" fmla="*/ 165 h 126636"/>
                  <a:gd name="connsiteX9" fmla="*/ 63855 w 126627"/>
                  <a:gd name="connsiteY9" fmla="*/ 165 h 126636"/>
                  <a:gd name="connsiteX10" fmla="*/ 127169 w 126627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487"/>
                    </a:moveTo>
                    <a:cubicBezTo>
                      <a:pt x="127169" y="80882"/>
                      <a:pt x="120137" y="96745"/>
                      <a:pt x="108629" y="108261"/>
                    </a:cubicBezTo>
                    <a:cubicBezTo>
                      <a:pt x="97121" y="119769"/>
                      <a:pt x="81258" y="126801"/>
                      <a:pt x="63863" y="126801"/>
                    </a:cubicBezTo>
                    <a:lnTo>
                      <a:pt x="63855" y="126801"/>
                    </a:lnTo>
                    <a:cubicBezTo>
                      <a:pt x="47065" y="126801"/>
                      <a:pt x="30960" y="120132"/>
                      <a:pt x="19089" y="108269"/>
                    </a:cubicBezTo>
                    <a:lnTo>
                      <a:pt x="19081" y="108261"/>
                    </a:lnTo>
                    <a:cubicBezTo>
                      <a:pt x="7210" y="96382"/>
                      <a:pt x="541" y="80277"/>
                      <a:pt x="541" y="63487"/>
                    </a:cubicBezTo>
                    <a:lnTo>
                      <a:pt x="541" y="63487"/>
                    </a:lnTo>
                    <a:cubicBezTo>
                      <a:pt x="541" y="28520"/>
                      <a:pt x="28888" y="165"/>
                      <a:pt x="63855" y="165"/>
                    </a:cubicBezTo>
                    <a:lnTo>
                      <a:pt x="63855" y="165"/>
                    </a:lnTo>
                    <a:cubicBezTo>
                      <a:pt x="98823" y="173"/>
                      <a:pt x="127169" y="28520"/>
                      <a:pt x="127169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29BAFC7F-8BD5-7678-D649-471E18F25AB6}"/>
                  </a:ext>
                </a:extLst>
              </p:cNvPr>
              <p:cNvSpPr/>
              <p:nvPr/>
            </p:nvSpPr>
            <p:spPr>
              <a:xfrm>
                <a:off x="5815708" y="2908720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487 h 126636"/>
                  <a:gd name="connsiteX1" fmla="*/ 108625 w 126636"/>
                  <a:gd name="connsiteY1" fmla="*/ 108261 h 126636"/>
                  <a:gd name="connsiteX2" fmla="*/ 63859 w 126636"/>
                  <a:gd name="connsiteY2" fmla="*/ 126801 h 126636"/>
                  <a:gd name="connsiteX3" fmla="*/ 63851 w 126636"/>
                  <a:gd name="connsiteY3" fmla="*/ 126801 h 126636"/>
                  <a:gd name="connsiteX4" fmla="*/ 19085 w 126636"/>
                  <a:gd name="connsiteY4" fmla="*/ 108269 h 126636"/>
                  <a:gd name="connsiteX5" fmla="*/ 19077 w 126636"/>
                  <a:gd name="connsiteY5" fmla="*/ 108261 h 126636"/>
                  <a:gd name="connsiteX6" fmla="*/ 529 w 126636"/>
                  <a:gd name="connsiteY6" fmla="*/ 63487 h 126636"/>
                  <a:gd name="connsiteX7" fmla="*/ 529 w 126636"/>
                  <a:gd name="connsiteY7" fmla="*/ 63487 h 126636"/>
                  <a:gd name="connsiteX8" fmla="*/ 63851 w 126636"/>
                  <a:gd name="connsiteY8" fmla="*/ 165 h 126636"/>
                  <a:gd name="connsiteX9" fmla="*/ 63851 w 126636"/>
                  <a:gd name="connsiteY9" fmla="*/ 165 h 126636"/>
                  <a:gd name="connsiteX10" fmla="*/ 127165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487"/>
                    </a:moveTo>
                    <a:cubicBezTo>
                      <a:pt x="127165" y="80971"/>
                      <a:pt x="120076" y="96801"/>
                      <a:pt x="108625" y="108261"/>
                    </a:cubicBezTo>
                    <a:cubicBezTo>
                      <a:pt x="97165" y="119712"/>
                      <a:pt x="81343" y="126801"/>
                      <a:pt x="63859" y="126801"/>
                    </a:cubicBezTo>
                    <a:lnTo>
                      <a:pt x="63851" y="126801"/>
                    </a:lnTo>
                    <a:cubicBezTo>
                      <a:pt x="47061" y="126801"/>
                      <a:pt x="30956" y="120132"/>
                      <a:pt x="19085" y="108269"/>
                    </a:cubicBezTo>
                    <a:lnTo>
                      <a:pt x="19077" y="108261"/>
                    </a:lnTo>
                    <a:cubicBezTo>
                      <a:pt x="7206" y="96382"/>
                      <a:pt x="529" y="80277"/>
                      <a:pt x="529" y="63487"/>
                    </a:cubicBezTo>
                    <a:lnTo>
                      <a:pt x="529" y="63487"/>
                    </a:lnTo>
                    <a:cubicBezTo>
                      <a:pt x="529" y="28520"/>
                      <a:pt x="28884" y="165"/>
                      <a:pt x="63851" y="165"/>
                    </a:cubicBezTo>
                    <a:lnTo>
                      <a:pt x="63851" y="165"/>
                    </a:lnTo>
                    <a:cubicBezTo>
                      <a:pt x="98818" y="165"/>
                      <a:pt x="127165" y="28520"/>
                      <a:pt x="127165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9" name="图形 214">
              <a:extLst>
                <a:ext uri="{FF2B5EF4-FFF2-40B4-BE49-F238E27FC236}">
                  <a16:creationId xmlns:a16="http://schemas.microsoft.com/office/drawing/2014/main" id="{2482B5C9-6091-B8C3-B22A-9C5F25D8073F}"/>
                </a:ext>
              </a:extLst>
            </p:cNvPr>
            <p:cNvGrpSpPr/>
            <p:nvPr/>
          </p:nvGrpSpPr>
          <p:grpSpPr>
            <a:xfrm>
              <a:off x="5815708" y="3164766"/>
              <a:ext cx="2395658" cy="126636"/>
              <a:chOff x="5815708" y="3164766"/>
              <a:chExt cx="2395658" cy="126636"/>
            </a:xfrm>
            <a:grpFill/>
          </p:grpSpPr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B5663BAE-55AC-7601-FDDB-100FECEFB64D}"/>
                  </a:ext>
                </a:extLst>
              </p:cNvPr>
              <p:cNvSpPr/>
              <p:nvPr/>
            </p:nvSpPr>
            <p:spPr>
              <a:xfrm>
                <a:off x="8084739" y="3164766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530 h 126636"/>
                  <a:gd name="connsiteX1" fmla="*/ 108714 w 126627"/>
                  <a:gd name="connsiteY1" fmla="*/ 108304 h 126636"/>
                  <a:gd name="connsiteX2" fmla="*/ 63940 w 126627"/>
                  <a:gd name="connsiteY2" fmla="*/ 126844 h 126636"/>
                  <a:gd name="connsiteX3" fmla="*/ 63924 w 126627"/>
                  <a:gd name="connsiteY3" fmla="*/ 126844 h 126636"/>
                  <a:gd name="connsiteX4" fmla="*/ 19166 w 126627"/>
                  <a:gd name="connsiteY4" fmla="*/ 108304 h 126636"/>
                  <a:gd name="connsiteX5" fmla="*/ 19158 w 126627"/>
                  <a:gd name="connsiteY5" fmla="*/ 108296 h 126636"/>
                  <a:gd name="connsiteX6" fmla="*/ 626 w 126627"/>
                  <a:gd name="connsiteY6" fmla="*/ 63530 h 126636"/>
                  <a:gd name="connsiteX7" fmla="*/ 626 w 126627"/>
                  <a:gd name="connsiteY7" fmla="*/ 63514 h 126636"/>
                  <a:gd name="connsiteX8" fmla="*/ 63940 w 126627"/>
                  <a:gd name="connsiteY8" fmla="*/ 208 h 126636"/>
                  <a:gd name="connsiteX9" fmla="*/ 63948 w 126627"/>
                  <a:gd name="connsiteY9" fmla="*/ 208 h 126636"/>
                  <a:gd name="connsiteX10" fmla="*/ 127254 w 126627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530"/>
                    </a:moveTo>
                    <a:cubicBezTo>
                      <a:pt x="127254" y="80320"/>
                      <a:pt x="120585" y="96425"/>
                      <a:pt x="108714" y="108304"/>
                    </a:cubicBezTo>
                    <a:cubicBezTo>
                      <a:pt x="96835" y="120175"/>
                      <a:pt x="80730" y="126844"/>
                      <a:pt x="63940" y="126844"/>
                    </a:cubicBezTo>
                    <a:lnTo>
                      <a:pt x="63924" y="126844"/>
                    </a:lnTo>
                    <a:cubicBezTo>
                      <a:pt x="47142" y="126844"/>
                      <a:pt x="31037" y="120175"/>
                      <a:pt x="19166" y="108304"/>
                    </a:cubicBezTo>
                    <a:lnTo>
                      <a:pt x="19158" y="108296"/>
                    </a:lnTo>
                    <a:cubicBezTo>
                      <a:pt x="7287" y="96417"/>
                      <a:pt x="617" y="80320"/>
                      <a:pt x="626" y="63530"/>
                    </a:cubicBezTo>
                    <a:lnTo>
                      <a:pt x="626" y="63514"/>
                    </a:lnTo>
                    <a:cubicBezTo>
                      <a:pt x="626" y="28554"/>
                      <a:pt x="28972" y="208"/>
                      <a:pt x="63940" y="208"/>
                    </a:cubicBezTo>
                    <a:lnTo>
                      <a:pt x="63948" y="208"/>
                    </a:lnTo>
                    <a:cubicBezTo>
                      <a:pt x="98915" y="216"/>
                      <a:pt x="127254" y="28562"/>
                      <a:pt x="127254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95C298DF-3552-3998-BDE9-A3F523A4B36D}"/>
                  </a:ext>
                </a:extLst>
              </p:cNvPr>
              <p:cNvSpPr/>
              <p:nvPr/>
            </p:nvSpPr>
            <p:spPr>
              <a:xfrm>
                <a:off x="7801103" y="3164766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530 h 126636"/>
                  <a:gd name="connsiteX1" fmla="*/ 108710 w 126636"/>
                  <a:gd name="connsiteY1" fmla="*/ 108304 h 126636"/>
                  <a:gd name="connsiteX2" fmla="*/ 63936 w 126636"/>
                  <a:gd name="connsiteY2" fmla="*/ 126844 h 126636"/>
                  <a:gd name="connsiteX3" fmla="*/ 63920 w 126636"/>
                  <a:gd name="connsiteY3" fmla="*/ 126844 h 126636"/>
                  <a:gd name="connsiteX4" fmla="*/ 19162 w 126636"/>
                  <a:gd name="connsiteY4" fmla="*/ 108304 h 126636"/>
                  <a:gd name="connsiteX5" fmla="*/ 19154 w 126636"/>
                  <a:gd name="connsiteY5" fmla="*/ 108296 h 126636"/>
                  <a:gd name="connsiteX6" fmla="*/ 614 w 126636"/>
                  <a:gd name="connsiteY6" fmla="*/ 63530 h 126636"/>
                  <a:gd name="connsiteX7" fmla="*/ 614 w 126636"/>
                  <a:gd name="connsiteY7" fmla="*/ 63514 h 126636"/>
                  <a:gd name="connsiteX8" fmla="*/ 63936 w 126636"/>
                  <a:gd name="connsiteY8" fmla="*/ 208 h 126636"/>
                  <a:gd name="connsiteX9" fmla="*/ 63936 w 126636"/>
                  <a:gd name="connsiteY9" fmla="*/ 208 h 126636"/>
                  <a:gd name="connsiteX10" fmla="*/ 127250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530"/>
                    </a:moveTo>
                    <a:cubicBezTo>
                      <a:pt x="127250" y="80409"/>
                      <a:pt x="120532" y="96481"/>
                      <a:pt x="108710" y="108304"/>
                    </a:cubicBezTo>
                    <a:cubicBezTo>
                      <a:pt x="96887" y="120126"/>
                      <a:pt x="80815" y="126844"/>
                      <a:pt x="63936" y="126844"/>
                    </a:cubicBezTo>
                    <a:lnTo>
                      <a:pt x="63920" y="126844"/>
                    </a:lnTo>
                    <a:cubicBezTo>
                      <a:pt x="47137" y="126844"/>
                      <a:pt x="31033" y="120175"/>
                      <a:pt x="19162" y="108304"/>
                    </a:cubicBezTo>
                    <a:lnTo>
                      <a:pt x="19154" y="108296"/>
                    </a:lnTo>
                    <a:cubicBezTo>
                      <a:pt x="7283" y="96417"/>
                      <a:pt x="614" y="80320"/>
                      <a:pt x="614" y="63530"/>
                    </a:cubicBezTo>
                    <a:lnTo>
                      <a:pt x="614" y="63514"/>
                    </a:lnTo>
                    <a:cubicBezTo>
                      <a:pt x="622" y="28554"/>
                      <a:pt x="28968" y="208"/>
                      <a:pt x="63936" y="208"/>
                    </a:cubicBezTo>
                    <a:lnTo>
                      <a:pt x="63936" y="208"/>
                    </a:lnTo>
                    <a:cubicBezTo>
                      <a:pt x="98903" y="216"/>
                      <a:pt x="127250" y="28562"/>
                      <a:pt x="127250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382F4436-FBB0-CB77-3D54-47A32AD1A6D1}"/>
                  </a:ext>
                </a:extLst>
              </p:cNvPr>
              <p:cNvSpPr/>
              <p:nvPr/>
            </p:nvSpPr>
            <p:spPr>
              <a:xfrm>
                <a:off x="7517477" y="3164766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530 h 126636"/>
                  <a:gd name="connsiteX1" fmla="*/ 108690 w 126636"/>
                  <a:gd name="connsiteY1" fmla="*/ 108304 h 126636"/>
                  <a:gd name="connsiteX2" fmla="*/ 63924 w 126636"/>
                  <a:gd name="connsiteY2" fmla="*/ 126844 h 126636"/>
                  <a:gd name="connsiteX3" fmla="*/ 63907 w 126636"/>
                  <a:gd name="connsiteY3" fmla="*/ 126844 h 126636"/>
                  <a:gd name="connsiteX4" fmla="*/ 19150 w 126636"/>
                  <a:gd name="connsiteY4" fmla="*/ 108304 h 126636"/>
                  <a:gd name="connsiteX5" fmla="*/ 19142 w 126636"/>
                  <a:gd name="connsiteY5" fmla="*/ 108296 h 126636"/>
                  <a:gd name="connsiteX6" fmla="*/ 602 w 126636"/>
                  <a:gd name="connsiteY6" fmla="*/ 63530 h 126636"/>
                  <a:gd name="connsiteX7" fmla="*/ 602 w 126636"/>
                  <a:gd name="connsiteY7" fmla="*/ 63522 h 126636"/>
                  <a:gd name="connsiteX8" fmla="*/ 63924 w 126636"/>
                  <a:gd name="connsiteY8" fmla="*/ 208 h 126636"/>
                  <a:gd name="connsiteX9" fmla="*/ 63924 w 126636"/>
                  <a:gd name="connsiteY9" fmla="*/ 208 h 126636"/>
                  <a:gd name="connsiteX10" fmla="*/ 127238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530"/>
                    </a:moveTo>
                    <a:cubicBezTo>
                      <a:pt x="127238" y="80497"/>
                      <a:pt x="120463" y="96530"/>
                      <a:pt x="108690" y="108304"/>
                    </a:cubicBezTo>
                    <a:cubicBezTo>
                      <a:pt x="96923" y="120070"/>
                      <a:pt x="80891" y="126844"/>
                      <a:pt x="63924" y="126844"/>
                    </a:cubicBezTo>
                    <a:lnTo>
                      <a:pt x="63907" y="126844"/>
                    </a:lnTo>
                    <a:cubicBezTo>
                      <a:pt x="47125" y="126844"/>
                      <a:pt x="31020" y="120175"/>
                      <a:pt x="19150" y="108304"/>
                    </a:cubicBezTo>
                    <a:lnTo>
                      <a:pt x="19142" y="108296"/>
                    </a:lnTo>
                    <a:cubicBezTo>
                      <a:pt x="7271" y="96417"/>
                      <a:pt x="602" y="80320"/>
                      <a:pt x="602" y="63530"/>
                    </a:cubicBezTo>
                    <a:lnTo>
                      <a:pt x="602" y="63522"/>
                    </a:lnTo>
                    <a:cubicBezTo>
                      <a:pt x="609" y="28554"/>
                      <a:pt x="28956" y="208"/>
                      <a:pt x="63924" y="208"/>
                    </a:cubicBezTo>
                    <a:lnTo>
                      <a:pt x="63924" y="208"/>
                    </a:lnTo>
                    <a:cubicBezTo>
                      <a:pt x="98891" y="216"/>
                      <a:pt x="127238" y="28562"/>
                      <a:pt x="127238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733D89DC-9C88-7841-1AC2-A99782592CFA}"/>
                  </a:ext>
                </a:extLst>
              </p:cNvPr>
              <p:cNvSpPr/>
              <p:nvPr/>
            </p:nvSpPr>
            <p:spPr>
              <a:xfrm>
                <a:off x="7233850" y="3164766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530 h 126636"/>
                  <a:gd name="connsiteX1" fmla="*/ 108677 w 126636"/>
                  <a:gd name="connsiteY1" fmla="*/ 108304 h 126636"/>
                  <a:gd name="connsiteX2" fmla="*/ 63911 w 126636"/>
                  <a:gd name="connsiteY2" fmla="*/ 126844 h 126636"/>
                  <a:gd name="connsiteX3" fmla="*/ 63903 w 126636"/>
                  <a:gd name="connsiteY3" fmla="*/ 126844 h 126636"/>
                  <a:gd name="connsiteX4" fmla="*/ 19138 w 126636"/>
                  <a:gd name="connsiteY4" fmla="*/ 108304 h 126636"/>
                  <a:gd name="connsiteX5" fmla="*/ 19129 w 126636"/>
                  <a:gd name="connsiteY5" fmla="*/ 108296 h 126636"/>
                  <a:gd name="connsiteX6" fmla="*/ 589 w 126636"/>
                  <a:gd name="connsiteY6" fmla="*/ 63530 h 126636"/>
                  <a:gd name="connsiteX7" fmla="*/ 589 w 126636"/>
                  <a:gd name="connsiteY7" fmla="*/ 63522 h 126636"/>
                  <a:gd name="connsiteX8" fmla="*/ 63911 w 126636"/>
                  <a:gd name="connsiteY8" fmla="*/ 208 h 126636"/>
                  <a:gd name="connsiteX9" fmla="*/ 63911 w 126636"/>
                  <a:gd name="connsiteY9" fmla="*/ 208 h 126636"/>
                  <a:gd name="connsiteX10" fmla="*/ 127226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530"/>
                    </a:moveTo>
                    <a:cubicBezTo>
                      <a:pt x="127226" y="80578"/>
                      <a:pt x="120395" y="96586"/>
                      <a:pt x="108677" y="108304"/>
                    </a:cubicBezTo>
                    <a:cubicBezTo>
                      <a:pt x="96959" y="120021"/>
                      <a:pt x="80960" y="126844"/>
                      <a:pt x="63911" y="126844"/>
                    </a:cubicBezTo>
                    <a:lnTo>
                      <a:pt x="63903" y="126844"/>
                    </a:lnTo>
                    <a:cubicBezTo>
                      <a:pt x="47113" y="126844"/>
                      <a:pt x="31008" y="120175"/>
                      <a:pt x="19138" y="108304"/>
                    </a:cubicBezTo>
                    <a:lnTo>
                      <a:pt x="19129" y="108296"/>
                    </a:lnTo>
                    <a:cubicBezTo>
                      <a:pt x="7258" y="96425"/>
                      <a:pt x="589" y="80320"/>
                      <a:pt x="589" y="63530"/>
                    </a:cubicBezTo>
                    <a:lnTo>
                      <a:pt x="589" y="63522"/>
                    </a:lnTo>
                    <a:cubicBezTo>
                      <a:pt x="597" y="28554"/>
                      <a:pt x="28944" y="208"/>
                      <a:pt x="63911" y="208"/>
                    </a:cubicBezTo>
                    <a:lnTo>
                      <a:pt x="63911" y="208"/>
                    </a:lnTo>
                    <a:cubicBezTo>
                      <a:pt x="98879" y="216"/>
                      <a:pt x="127226" y="28562"/>
                      <a:pt x="127226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F560C4D6-57D1-0E33-ECA4-49D4039800AD}"/>
                  </a:ext>
                </a:extLst>
              </p:cNvPr>
              <p:cNvSpPr/>
              <p:nvPr/>
            </p:nvSpPr>
            <p:spPr>
              <a:xfrm>
                <a:off x="6950223" y="3164766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530 h 126636"/>
                  <a:gd name="connsiteX1" fmla="*/ 108665 w 126636"/>
                  <a:gd name="connsiteY1" fmla="*/ 108304 h 126636"/>
                  <a:gd name="connsiteX2" fmla="*/ 63900 w 126636"/>
                  <a:gd name="connsiteY2" fmla="*/ 126844 h 126636"/>
                  <a:gd name="connsiteX3" fmla="*/ 63891 w 126636"/>
                  <a:gd name="connsiteY3" fmla="*/ 126844 h 126636"/>
                  <a:gd name="connsiteX4" fmla="*/ 19126 w 126636"/>
                  <a:gd name="connsiteY4" fmla="*/ 108304 h 126636"/>
                  <a:gd name="connsiteX5" fmla="*/ 19118 w 126636"/>
                  <a:gd name="connsiteY5" fmla="*/ 108296 h 126636"/>
                  <a:gd name="connsiteX6" fmla="*/ 577 w 126636"/>
                  <a:gd name="connsiteY6" fmla="*/ 63530 h 126636"/>
                  <a:gd name="connsiteX7" fmla="*/ 577 w 126636"/>
                  <a:gd name="connsiteY7" fmla="*/ 63522 h 126636"/>
                  <a:gd name="connsiteX8" fmla="*/ 63891 w 126636"/>
                  <a:gd name="connsiteY8" fmla="*/ 208 h 126636"/>
                  <a:gd name="connsiteX9" fmla="*/ 63900 w 126636"/>
                  <a:gd name="connsiteY9" fmla="*/ 208 h 126636"/>
                  <a:gd name="connsiteX10" fmla="*/ 127213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530"/>
                    </a:moveTo>
                    <a:cubicBezTo>
                      <a:pt x="127213" y="80667"/>
                      <a:pt x="120335" y="96634"/>
                      <a:pt x="108665" y="108304"/>
                    </a:cubicBezTo>
                    <a:cubicBezTo>
                      <a:pt x="97004" y="119965"/>
                      <a:pt x="81037" y="126844"/>
                      <a:pt x="63900" y="126844"/>
                    </a:cubicBezTo>
                    <a:lnTo>
                      <a:pt x="63891" y="126844"/>
                    </a:lnTo>
                    <a:cubicBezTo>
                      <a:pt x="47102" y="126844"/>
                      <a:pt x="30997" y="120175"/>
                      <a:pt x="19126" y="108304"/>
                    </a:cubicBezTo>
                    <a:lnTo>
                      <a:pt x="19118" y="108296"/>
                    </a:lnTo>
                    <a:cubicBezTo>
                      <a:pt x="7247" y="96425"/>
                      <a:pt x="577" y="80320"/>
                      <a:pt x="577" y="63530"/>
                    </a:cubicBezTo>
                    <a:lnTo>
                      <a:pt x="577" y="63522"/>
                    </a:lnTo>
                    <a:cubicBezTo>
                      <a:pt x="577" y="28554"/>
                      <a:pt x="28924" y="208"/>
                      <a:pt x="63891" y="208"/>
                    </a:cubicBezTo>
                    <a:lnTo>
                      <a:pt x="63900" y="208"/>
                    </a:lnTo>
                    <a:cubicBezTo>
                      <a:pt x="98867" y="216"/>
                      <a:pt x="127213" y="28562"/>
                      <a:pt x="127213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216783AF-B8B8-D449-3D04-33949B0CA774}"/>
                  </a:ext>
                </a:extLst>
              </p:cNvPr>
              <p:cNvSpPr/>
              <p:nvPr/>
            </p:nvSpPr>
            <p:spPr>
              <a:xfrm>
                <a:off x="6666596" y="3164766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530 h 126636"/>
                  <a:gd name="connsiteX1" fmla="*/ 108653 w 126636"/>
                  <a:gd name="connsiteY1" fmla="*/ 108304 h 126636"/>
                  <a:gd name="connsiteX2" fmla="*/ 63887 w 126636"/>
                  <a:gd name="connsiteY2" fmla="*/ 126844 h 126636"/>
                  <a:gd name="connsiteX3" fmla="*/ 63879 w 126636"/>
                  <a:gd name="connsiteY3" fmla="*/ 126844 h 126636"/>
                  <a:gd name="connsiteX4" fmla="*/ 19113 w 126636"/>
                  <a:gd name="connsiteY4" fmla="*/ 108304 h 126636"/>
                  <a:gd name="connsiteX5" fmla="*/ 19106 w 126636"/>
                  <a:gd name="connsiteY5" fmla="*/ 108296 h 126636"/>
                  <a:gd name="connsiteX6" fmla="*/ 565 w 126636"/>
                  <a:gd name="connsiteY6" fmla="*/ 63530 h 126636"/>
                  <a:gd name="connsiteX7" fmla="*/ 565 w 126636"/>
                  <a:gd name="connsiteY7" fmla="*/ 63522 h 126636"/>
                  <a:gd name="connsiteX8" fmla="*/ 63879 w 126636"/>
                  <a:gd name="connsiteY8" fmla="*/ 208 h 126636"/>
                  <a:gd name="connsiteX9" fmla="*/ 63887 w 126636"/>
                  <a:gd name="connsiteY9" fmla="*/ 208 h 126636"/>
                  <a:gd name="connsiteX10" fmla="*/ 127201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530"/>
                    </a:moveTo>
                    <a:cubicBezTo>
                      <a:pt x="127201" y="80755"/>
                      <a:pt x="120266" y="96683"/>
                      <a:pt x="108653" y="108304"/>
                    </a:cubicBezTo>
                    <a:cubicBezTo>
                      <a:pt x="97040" y="119916"/>
                      <a:pt x="81113" y="126844"/>
                      <a:pt x="63887" y="126844"/>
                    </a:cubicBezTo>
                    <a:lnTo>
                      <a:pt x="63879" y="126844"/>
                    </a:lnTo>
                    <a:cubicBezTo>
                      <a:pt x="47089" y="126844"/>
                      <a:pt x="30985" y="120175"/>
                      <a:pt x="19113" y="108304"/>
                    </a:cubicBezTo>
                    <a:lnTo>
                      <a:pt x="19106" y="108296"/>
                    </a:lnTo>
                    <a:cubicBezTo>
                      <a:pt x="7235" y="96425"/>
                      <a:pt x="565" y="80320"/>
                      <a:pt x="565" y="63530"/>
                    </a:cubicBezTo>
                    <a:lnTo>
                      <a:pt x="565" y="63522"/>
                    </a:lnTo>
                    <a:cubicBezTo>
                      <a:pt x="565" y="28554"/>
                      <a:pt x="28912" y="208"/>
                      <a:pt x="63879" y="208"/>
                    </a:cubicBezTo>
                    <a:lnTo>
                      <a:pt x="63887" y="208"/>
                    </a:lnTo>
                    <a:cubicBezTo>
                      <a:pt x="98855" y="216"/>
                      <a:pt x="127201" y="28562"/>
                      <a:pt x="127201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6BB7AC24-22A0-7284-533E-42E85384988F}"/>
                  </a:ext>
                </a:extLst>
              </p:cNvPr>
              <p:cNvSpPr/>
              <p:nvPr/>
            </p:nvSpPr>
            <p:spPr>
              <a:xfrm>
                <a:off x="6382970" y="3164766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530 h 126636"/>
                  <a:gd name="connsiteX1" fmla="*/ 108641 w 126636"/>
                  <a:gd name="connsiteY1" fmla="*/ 108304 h 126636"/>
                  <a:gd name="connsiteX2" fmla="*/ 63875 w 126636"/>
                  <a:gd name="connsiteY2" fmla="*/ 126844 h 126636"/>
                  <a:gd name="connsiteX3" fmla="*/ 63867 w 126636"/>
                  <a:gd name="connsiteY3" fmla="*/ 126844 h 126636"/>
                  <a:gd name="connsiteX4" fmla="*/ 19101 w 126636"/>
                  <a:gd name="connsiteY4" fmla="*/ 108304 h 126636"/>
                  <a:gd name="connsiteX5" fmla="*/ 19093 w 126636"/>
                  <a:gd name="connsiteY5" fmla="*/ 108296 h 126636"/>
                  <a:gd name="connsiteX6" fmla="*/ 553 w 126636"/>
                  <a:gd name="connsiteY6" fmla="*/ 63530 h 126636"/>
                  <a:gd name="connsiteX7" fmla="*/ 553 w 126636"/>
                  <a:gd name="connsiteY7" fmla="*/ 63522 h 126636"/>
                  <a:gd name="connsiteX8" fmla="*/ 63867 w 126636"/>
                  <a:gd name="connsiteY8" fmla="*/ 208 h 126636"/>
                  <a:gd name="connsiteX9" fmla="*/ 63867 w 126636"/>
                  <a:gd name="connsiteY9" fmla="*/ 208 h 126636"/>
                  <a:gd name="connsiteX10" fmla="*/ 127189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530"/>
                    </a:moveTo>
                    <a:cubicBezTo>
                      <a:pt x="127189" y="80844"/>
                      <a:pt x="120205" y="96739"/>
                      <a:pt x="108641" y="108304"/>
                    </a:cubicBezTo>
                    <a:cubicBezTo>
                      <a:pt x="97077" y="119860"/>
                      <a:pt x="81181" y="126844"/>
                      <a:pt x="63875" y="126844"/>
                    </a:cubicBezTo>
                    <a:lnTo>
                      <a:pt x="63867" y="126844"/>
                    </a:lnTo>
                    <a:cubicBezTo>
                      <a:pt x="47077" y="126844"/>
                      <a:pt x="30972" y="120175"/>
                      <a:pt x="19101" y="108304"/>
                    </a:cubicBezTo>
                    <a:lnTo>
                      <a:pt x="19093" y="108296"/>
                    </a:lnTo>
                    <a:cubicBezTo>
                      <a:pt x="7222" y="96425"/>
                      <a:pt x="553" y="80320"/>
                      <a:pt x="553" y="63530"/>
                    </a:cubicBezTo>
                    <a:lnTo>
                      <a:pt x="553" y="63522"/>
                    </a:lnTo>
                    <a:cubicBezTo>
                      <a:pt x="553" y="28554"/>
                      <a:pt x="28900" y="208"/>
                      <a:pt x="63867" y="208"/>
                    </a:cubicBezTo>
                    <a:lnTo>
                      <a:pt x="63867" y="208"/>
                    </a:lnTo>
                    <a:cubicBezTo>
                      <a:pt x="98835" y="216"/>
                      <a:pt x="127189" y="28562"/>
                      <a:pt x="127189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DBDB5538-8AAA-ED9C-CCD3-4354D6EA08BB}"/>
                  </a:ext>
                </a:extLst>
              </p:cNvPr>
              <p:cNvSpPr/>
              <p:nvPr/>
            </p:nvSpPr>
            <p:spPr>
              <a:xfrm>
                <a:off x="6099343" y="3164766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530 h 126636"/>
                  <a:gd name="connsiteX1" fmla="*/ 108629 w 126627"/>
                  <a:gd name="connsiteY1" fmla="*/ 108304 h 126636"/>
                  <a:gd name="connsiteX2" fmla="*/ 63863 w 126627"/>
                  <a:gd name="connsiteY2" fmla="*/ 126844 h 126636"/>
                  <a:gd name="connsiteX3" fmla="*/ 63855 w 126627"/>
                  <a:gd name="connsiteY3" fmla="*/ 126844 h 126636"/>
                  <a:gd name="connsiteX4" fmla="*/ 19089 w 126627"/>
                  <a:gd name="connsiteY4" fmla="*/ 108312 h 126636"/>
                  <a:gd name="connsiteX5" fmla="*/ 19081 w 126627"/>
                  <a:gd name="connsiteY5" fmla="*/ 108304 h 126636"/>
                  <a:gd name="connsiteX6" fmla="*/ 541 w 126627"/>
                  <a:gd name="connsiteY6" fmla="*/ 63530 h 126636"/>
                  <a:gd name="connsiteX7" fmla="*/ 541 w 126627"/>
                  <a:gd name="connsiteY7" fmla="*/ 63530 h 126636"/>
                  <a:gd name="connsiteX8" fmla="*/ 63855 w 126627"/>
                  <a:gd name="connsiteY8" fmla="*/ 208 h 126636"/>
                  <a:gd name="connsiteX9" fmla="*/ 63855 w 126627"/>
                  <a:gd name="connsiteY9" fmla="*/ 208 h 126636"/>
                  <a:gd name="connsiteX10" fmla="*/ 127169 w 126627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530"/>
                    </a:moveTo>
                    <a:cubicBezTo>
                      <a:pt x="127169" y="80925"/>
                      <a:pt x="120137" y="96788"/>
                      <a:pt x="108629" y="108304"/>
                    </a:cubicBezTo>
                    <a:cubicBezTo>
                      <a:pt x="97121" y="119812"/>
                      <a:pt x="81258" y="126844"/>
                      <a:pt x="63863" y="126844"/>
                    </a:cubicBezTo>
                    <a:lnTo>
                      <a:pt x="63855" y="126844"/>
                    </a:lnTo>
                    <a:cubicBezTo>
                      <a:pt x="47065" y="126844"/>
                      <a:pt x="30960" y="120175"/>
                      <a:pt x="19089" y="108312"/>
                    </a:cubicBezTo>
                    <a:lnTo>
                      <a:pt x="19081" y="108304"/>
                    </a:lnTo>
                    <a:cubicBezTo>
                      <a:pt x="7210" y="96425"/>
                      <a:pt x="541" y="80320"/>
                      <a:pt x="541" y="63530"/>
                    </a:cubicBezTo>
                    <a:lnTo>
                      <a:pt x="541" y="63530"/>
                    </a:lnTo>
                    <a:cubicBezTo>
                      <a:pt x="541" y="28562"/>
                      <a:pt x="28888" y="208"/>
                      <a:pt x="63855" y="208"/>
                    </a:cubicBezTo>
                    <a:lnTo>
                      <a:pt x="63855" y="208"/>
                    </a:lnTo>
                    <a:cubicBezTo>
                      <a:pt x="98823" y="216"/>
                      <a:pt x="127169" y="28562"/>
                      <a:pt x="127169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5906D972-45A9-C261-E2A5-A69753977F0A}"/>
                  </a:ext>
                </a:extLst>
              </p:cNvPr>
              <p:cNvSpPr/>
              <p:nvPr/>
            </p:nvSpPr>
            <p:spPr>
              <a:xfrm>
                <a:off x="5815708" y="3164766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530 h 126636"/>
                  <a:gd name="connsiteX1" fmla="*/ 108625 w 126636"/>
                  <a:gd name="connsiteY1" fmla="*/ 108304 h 126636"/>
                  <a:gd name="connsiteX2" fmla="*/ 63859 w 126636"/>
                  <a:gd name="connsiteY2" fmla="*/ 126844 h 126636"/>
                  <a:gd name="connsiteX3" fmla="*/ 63851 w 126636"/>
                  <a:gd name="connsiteY3" fmla="*/ 126844 h 126636"/>
                  <a:gd name="connsiteX4" fmla="*/ 19085 w 126636"/>
                  <a:gd name="connsiteY4" fmla="*/ 108312 h 126636"/>
                  <a:gd name="connsiteX5" fmla="*/ 19077 w 126636"/>
                  <a:gd name="connsiteY5" fmla="*/ 108304 h 126636"/>
                  <a:gd name="connsiteX6" fmla="*/ 529 w 126636"/>
                  <a:gd name="connsiteY6" fmla="*/ 63530 h 126636"/>
                  <a:gd name="connsiteX7" fmla="*/ 529 w 126636"/>
                  <a:gd name="connsiteY7" fmla="*/ 63530 h 126636"/>
                  <a:gd name="connsiteX8" fmla="*/ 63851 w 126636"/>
                  <a:gd name="connsiteY8" fmla="*/ 208 h 126636"/>
                  <a:gd name="connsiteX9" fmla="*/ 63851 w 126636"/>
                  <a:gd name="connsiteY9" fmla="*/ 208 h 126636"/>
                  <a:gd name="connsiteX10" fmla="*/ 127165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530"/>
                    </a:moveTo>
                    <a:cubicBezTo>
                      <a:pt x="127165" y="81013"/>
                      <a:pt x="120076" y="96844"/>
                      <a:pt x="108625" y="108304"/>
                    </a:cubicBezTo>
                    <a:cubicBezTo>
                      <a:pt x="97165" y="119755"/>
                      <a:pt x="81343" y="126844"/>
                      <a:pt x="63859" y="126844"/>
                    </a:cubicBezTo>
                    <a:lnTo>
                      <a:pt x="63851" y="126844"/>
                    </a:lnTo>
                    <a:cubicBezTo>
                      <a:pt x="47061" y="126844"/>
                      <a:pt x="30956" y="120175"/>
                      <a:pt x="19085" y="108312"/>
                    </a:cubicBezTo>
                    <a:lnTo>
                      <a:pt x="19077" y="108304"/>
                    </a:lnTo>
                    <a:cubicBezTo>
                      <a:pt x="7206" y="96425"/>
                      <a:pt x="529" y="80320"/>
                      <a:pt x="529" y="63530"/>
                    </a:cubicBezTo>
                    <a:lnTo>
                      <a:pt x="529" y="63530"/>
                    </a:lnTo>
                    <a:cubicBezTo>
                      <a:pt x="529" y="28562"/>
                      <a:pt x="28884" y="208"/>
                      <a:pt x="63851" y="208"/>
                    </a:cubicBezTo>
                    <a:lnTo>
                      <a:pt x="63851" y="208"/>
                    </a:lnTo>
                    <a:cubicBezTo>
                      <a:pt x="98818" y="208"/>
                      <a:pt x="127165" y="28562"/>
                      <a:pt x="127165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39" name="图形 214">
              <a:extLst>
                <a:ext uri="{FF2B5EF4-FFF2-40B4-BE49-F238E27FC236}">
                  <a16:creationId xmlns:a16="http://schemas.microsoft.com/office/drawing/2014/main" id="{9AE4039D-39C4-B65D-6599-AC5A160158CF}"/>
                </a:ext>
              </a:extLst>
            </p:cNvPr>
            <p:cNvGrpSpPr/>
            <p:nvPr/>
          </p:nvGrpSpPr>
          <p:grpSpPr>
            <a:xfrm>
              <a:off x="5815708" y="3378138"/>
              <a:ext cx="2395658" cy="126636"/>
              <a:chOff x="5815708" y="3378138"/>
              <a:chExt cx="2395658" cy="126636"/>
            </a:xfrm>
            <a:grpFill/>
          </p:grpSpPr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B6786E9E-4D34-F585-2E3B-E90A3CCC7F94}"/>
                  </a:ext>
                </a:extLst>
              </p:cNvPr>
              <p:cNvSpPr/>
              <p:nvPr/>
            </p:nvSpPr>
            <p:spPr>
              <a:xfrm>
                <a:off x="8084739" y="3378138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565 h 126636"/>
                  <a:gd name="connsiteX1" fmla="*/ 108714 w 126627"/>
                  <a:gd name="connsiteY1" fmla="*/ 108339 h 126636"/>
                  <a:gd name="connsiteX2" fmla="*/ 63940 w 126627"/>
                  <a:gd name="connsiteY2" fmla="*/ 126879 h 126636"/>
                  <a:gd name="connsiteX3" fmla="*/ 63924 w 126627"/>
                  <a:gd name="connsiteY3" fmla="*/ 126879 h 126636"/>
                  <a:gd name="connsiteX4" fmla="*/ 19166 w 126627"/>
                  <a:gd name="connsiteY4" fmla="*/ 108339 h 126636"/>
                  <a:gd name="connsiteX5" fmla="*/ 19158 w 126627"/>
                  <a:gd name="connsiteY5" fmla="*/ 108331 h 126636"/>
                  <a:gd name="connsiteX6" fmla="*/ 626 w 126627"/>
                  <a:gd name="connsiteY6" fmla="*/ 63565 h 126636"/>
                  <a:gd name="connsiteX7" fmla="*/ 626 w 126627"/>
                  <a:gd name="connsiteY7" fmla="*/ 63549 h 126636"/>
                  <a:gd name="connsiteX8" fmla="*/ 63940 w 126627"/>
                  <a:gd name="connsiteY8" fmla="*/ 243 h 126636"/>
                  <a:gd name="connsiteX9" fmla="*/ 63948 w 126627"/>
                  <a:gd name="connsiteY9" fmla="*/ 243 h 126636"/>
                  <a:gd name="connsiteX10" fmla="*/ 127254 w 126627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565"/>
                    </a:moveTo>
                    <a:cubicBezTo>
                      <a:pt x="127254" y="80355"/>
                      <a:pt x="120585" y="96460"/>
                      <a:pt x="108714" y="108339"/>
                    </a:cubicBezTo>
                    <a:cubicBezTo>
                      <a:pt x="96835" y="120210"/>
                      <a:pt x="80730" y="126879"/>
                      <a:pt x="63940" y="126879"/>
                    </a:cubicBezTo>
                    <a:lnTo>
                      <a:pt x="63924" y="126879"/>
                    </a:lnTo>
                    <a:cubicBezTo>
                      <a:pt x="47142" y="126879"/>
                      <a:pt x="31037" y="120210"/>
                      <a:pt x="19166" y="108339"/>
                    </a:cubicBezTo>
                    <a:lnTo>
                      <a:pt x="19158" y="108331"/>
                    </a:lnTo>
                    <a:cubicBezTo>
                      <a:pt x="7287" y="96452"/>
                      <a:pt x="617" y="80355"/>
                      <a:pt x="626" y="63565"/>
                    </a:cubicBezTo>
                    <a:lnTo>
                      <a:pt x="626" y="63549"/>
                    </a:lnTo>
                    <a:cubicBezTo>
                      <a:pt x="626" y="28590"/>
                      <a:pt x="28972" y="243"/>
                      <a:pt x="63940" y="243"/>
                    </a:cubicBezTo>
                    <a:lnTo>
                      <a:pt x="63948" y="243"/>
                    </a:lnTo>
                    <a:cubicBezTo>
                      <a:pt x="98915" y="251"/>
                      <a:pt x="127254" y="28598"/>
                      <a:pt x="127254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5E807C28-2C06-0D40-1AAE-DF98F8A75E65}"/>
                  </a:ext>
                </a:extLst>
              </p:cNvPr>
              <p:cNvSpPr/>
              <p:nvPr/>
            </p:nvSpPr>
            <p:spPr>
              <a:xfrm>
                <a:off x="7801103" y="3378138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565 h 126636"/>
                  <a:gd name="connsiteX1" fmla="*/ 108710 w 126636"/>
                  <a:gd name="connsiteY1" fmla="*/ 108339 h 126636"/>
                  <a:gd name="connsiteX2" fmla="*/ 63936 w 126636"/>
                  <a:gd name="connsiteY2" fmla="*/ 126879 h 126636"/>
                  <a:gd name="connsiteX3" fmla="*/ 63920 w 126636"/>
                  <a:gd name="connsiteY3" fmla="*/ 126879 h 126636"/>
                  <a:gd name="connsiteX4" fmla="*/ 19162 w 126636"/>
                  <a:gd name="connsiteY4" fmla="*/ 108339 h 126636"/>
                  <a:gd name="connsiteX5" fmla="*/ 19154 w 126636"/>
                  <a:gd name="connsiteY5" fmla="*/ 108331 h 126636"/>
                  <a:gd name="connsiteX6" fmla="*/ 614 w 126636"/>
                  <a:gd name="connsiteY6" fmla="*/ 63565 h 126636"/>
                  <a:gd name="connsiteX7" fmla="*/ 614 w 126636"/>
                  <a:gd name="connsiteY7" fmla="*/ 63549 h 126636"/>
                  <a:gd name="connsiteX8" fmla="*/ 63936 w 126636"/>
                  <a:gd name="connsiteY8" fmla="*/ 243 h 126636"/>
                  <a:gd name="connsiteX9" fmla="*/ 63936 w 126636"/>
                  <a:gd name="connsiteY9" fmla="*/ 243 h 126636"/>
                  <a:gd name="connsiteX10" fmla="*/ 127250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565"/>
                    </a:moveTo>
                    <a:cubicBezTo>
                      <a:pt x="127250" y="80444"/>
                      <a:pt x="120532" y="96517"/>
                      <a:pt x="108710" y="108339"/>
                    </a:cubicBezTo>
                    <a:cubicBezTo>
                      <a:pt x="96887" y="120162"/>
                      <a:pt x="80815" y="126879"/>
                      <a:pt x="63936" y="126879"/>
                    </a:cubicBezTo>
                    <a:lnTo>
                      <a:pt x="63920" y="126879"/>
                    </a:lnTo>
                    <a:cubicBezTo>
                      <a:pt x="47137" y="126879"/>
                      <a:pt x="31033" y="120210"/>
                      <a:pt x="19162" y="108339"/>
                    </a:cubicBezTo>
                    <a:lnTo>
                      <a:pt x="19154" y="108331"/>
                    </a:lnTo>
                    <a:cubicBezTo>
                      <a:pt x="7283" y="96452"/>
                      <a:pt x="614" y="80355"/>
                      <a:pt x="614" y="63565"/>
                    </a:cubicBezTo>
                    <a:lnTo>
                      <a:pt x="614" y="63549"/>
                    </a:lnTo>
                    <a:cubicBezTo>
                      <a:pt x="622" y="28590"/>
                      <a:pt x="28968" y="243"/>
                      <a:pt x="63936" y="243"/>
                    </a:cubicBezTo>
                    <a:lnTo>
                      <a:pt x="63936" y="243"/>
                    </a:lnTo>
                    <a:cubicBezTo>
                      <a:pt x="98903" y="251"/>
                      <a:pt x="127250" y="28598"/>
                      <a:pt x="127250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9097FEAD-5BC5-35D7-E575-80E412CF6C5F}"/>
                  </a:ext>
                </a:extLst>
              </p:cNvPr>
              <p:cNvSpPr/>
              <p:nvPr/>
            </p:nvSpPr>
            <p:spPr>
              <a:xfrm>
                <a:off x="7517477" y="3378138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565 h 126636"/>
                  <a:gd name="connsiteX1" fmla="*/ 108690 w 126636"/>
                  <a:gd name="connsiteY1" fmla="*/ 108339 h 126636"/>
                  <a:gd name="connsiteX2" fmla="*/ 63924 w 126636"/>
                  <a:gd name="connsiteY2" fmla="*/ 126879 h 126636"/>
                  <a:gd name="connsiteX3" fmla="*/ 63907 w 126636"/>
                  <a:gd name="connsiteY3" fmla="*/ 126879 h 126636"/>
                  <a:gd name="connsiteX4" fmla="*/ 19150 w 126636"/>
                  <a:gd name="connsiteY4" fmla="*/ 108339 h 126636"/>
                  <a:gd name="connsiteX5" fmla="*/ 19142 w 126636"/>
                  <a:gd name="connsiteY5" fmla="*/ 108331 h 126636"/>
                  <a:gd name="connsiteX6" fmla="*/ 602 w 126636"/>
                  <a:gd name="connsiteY6" fmla="*/ 63565 h 126636"/>
                  <a:gd name="connsiteX7" fmla="*/ 602 w 126636"/>
                  <a:gd name="connsiteY7" fmla="*/ 63557 h 126636"/>
                  <a:gd name="connsiteX8" fmla="*/ 63924 w 126636"/>
                  <a:gd name="connsiteY8" fmla="*/ 243 h 126636"/>
                  <a:gd name="connsiteX9" fmla="*/ 63924 w 126636"/>
                  <a:gd name="connsiteY9" fmla="*/ 243 h 126636"/>
                  <a:gd name="connsiteX10" fmla="*/ 127238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565"/>
                    </a:moveTo>
                    <a:cubicBezTo>
                      <a:pt x="127238" y="80533"/>
                      <a:pt x="120463" y="96565"/>
                      <a:pt x="108690" y="108339"/>
                    </a:cubicBezTo>
                    <a:cubicBezTo>
                      <a:pt x="96923" y="120105"/>
                      <a:pt x="80891" y="126879"/>
                      <a:pt x="63924" y="126879"/>
                    </a:cubicBezTo>
                    <a:lnTo>
                      <a:pt x="63907" y="126879"/>
                    </a:lnTo>
                    <a:cubicBezTo>
                      <a:pt x="47125" y="126879"/>
                      <a:pt x="31020" y="120210"/>
                      <a:pt x="19150" y="108339"/>
                    </a:cubicBezTo>
                    <a:lnTo>
                      <a:pt x="19142" y="108331"/>
                    </a:lnTo>
                    <a:cubicBezTo>
                      <a:pt x="7271" y="96452"/>
                      <a:pt x="602" y="80355"/>
                      <a:pt x="602" y="63565"/>
                    </a:cubicBezTo>
                    <a:lnTo>
                      <a:pt x="602" y="63557"/>
                    </a:lnTo>
                    <a:cubicBezTo>
                      <a:pt x="609" y="28590"/>
                      <a:pt x="28956" y="243"/>
                      <a:pt x="63924" y="243"/>
                    </a:cubicBezTo>
                    <a:lnTo>
                      <a:pt x="63924" y="243"/>
                    </a:lnTo>
                    <a:cubicBezTo>
                      <a:pt x="98891" y="251"/>
                      <a:pt x="127238" y="28598"/>
                      <a:pt x="127238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E6E4AD28-33CA-02DB-7693-AC675496DEB4}"/>
                  </a:ext>
                </a:extLst>
              </p:cNvPr>
              <p:cNvSpPr/>
              <p:nvPr/>
            </p:nvSpPr>
            <p:spPr>
              <a:xfrm>
                <a:off x="7233850" y="3378138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565 h 126636"/>
                  <a:gd name="connsiteX1" fmla="*/ 108677 w 126636"/>
                  <a:gd name="connsiteY1" fmla="*/ 108339 h 126636"/>
                  <a:gd name="connsiteX2" fmla="*/ 63911 w 126636"/>
                  <a:gd name="connsiteY2" fmla="*/ 126879 h 126636"/>
                  <a:gd name="connsiteX3" fmla="*/ 63903 w 126636"/>
                  <a:gd name="connsiteY3" fmla="*/ 126879 h 126636"/>
                  <a:gd name="connsiteX4" fmla="*/ 19138 w 126636"/>
                  <a:gd name="connsiteY4" fmla="*/ 108339 h 126636"/>
                  <a:gd name="connsiteX5" fmla="*/ 19129 w 126636"/>
                  <a:gd name="connsiteY5" fmla="*/ 108331 h 126636"/>
                  <a:gd name="connsiteX6" fmla="*/ 589 w 126636"/>
                  <a:gd name="connsiteY6" fmla="*/ 63565 h 126636"/>
                  <a:gd name="connsiteX7" fmla="*/ 589 w 126636"/>
                  <a:gd name="connsiteY7" fmla="*/ 63557 h 126636"/>
                  <a:gd name="connsiteX8" fmla="*/ 63911 w 126636"/>
                  <a:gd name="connsiteY8" fmla="*/ 243 h 126636"/>
                  <a:gd name="connsiteX9" fmla="*/ 63911 w 126636"/>
                  <a:gd name="connsiteY9" fmla="*/ 243 h 126636"/>
                  <a:gd name="connsiteX10" fmla="*/ 127226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565"/>
                    </a:moveTo>
                    <a:cubicBezTo>
                      <a:pt x="127226" y="80614"/>
                      <a:pt x="120395" y="96621"/>
                      <a:pt x="108677" y="108339"/>
                    </a:cubicBezTo>
                    <a:cubicBezTo>
                      <a:pt x="96959" y="120057"/>
                      <a:pt x="80960" y="126879"/>
                      <a:pt x="63911" y="126879"/>
                    </a:cubicBezTo>
                    <a:lnTo>
                      <a:pt x="63903" y="126879"/>
                    </a:lnTo>
                    <a:cubicBezTo>
                      <a:pt x="47113" y="126879"/>
                      <a:pt x="31008" y="120210"/>
                      <a:pt x="19138" y="108339"/>
                    </a:cubicBezTo>
                    <a:lnTo>
                      <a:pt x="19129" y="108331"/>
                    </a:lnTo>
                    <a:cubicBezTo>
                      <a:pt x="7258" y="96460"/>
                      <a:pt x="589" y="80355"/>
                      <a:pt x="589" y="63565"/>
                    </a:cubicBezTo>
                    <a:lnTo>
                      <a:pt x="589" y="63557"/>
                    </a:lnTo>
                    <a:cubicBezTo>
                      <a:pt x="597" y="28590"/>
                      <a:pt x="28944" y="243"/>
                      <a:pt x="63911" y="243"/>
                    </a:cubicBezTo>
                    <a:lnTo>
                      <a:pt x="63911" y="243"/>
                    </a:lnTo>
                    <a:cubicBezTo>
                      <a:pt x="98879" y="251"/>
                      <a:pt x="127226" y="28598"/>
                      <a:pt x="127226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B84688CD-928D-6020-6691-33935532A6D8}"/>
                  </a:ext>
                </a:extLst>
              </p:cNvPr>
              <p:cNvSpPr/>
              <p:nvPr/>
            </p:nvSpPr>
            <p:spPr>
              <a:xfrm>
                <a:off x="6950223" y="3378138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565 h 126636"/>
                  <a:gd name="connsiteX1" fmla="*/ 108665 w 126636"/>
                  <a:gd name="connsiteY1" fmla="*/ 108339 h 126636"/>
                  <a:gd name="connsiteX2" fmla="*/ 63900 w 126636"/>
                  <a:gd name="connsiteY2" fmla="*/ 126879 h 126636"/>
                  <a:gd name="connsiteX3" fmla="*/ 63891 w 126636"/>
                  <a:gd name="connsiteY3" fmla="*/ 126879 h 126636"/>
                  <a:gd name="connsiteX4" fmla="*/ 19126 w 126636"/>
                  <a:gd name="connsiteY4" fmla="*/ 108339 h 126636"/>
                  <a:gd name="connsiteX5" fmla="*/ 19118 w 126636"/>
                  <a:gd name="connsiteY5" fmla="*/ 108331 h 126636"/>
                  <a:gd name="connsiteX6" fmla="*/ 577 w 126636"/>
                  <a:gd name="connsiteY6" fmla="*/ 63565 h 126636"/>
                  <a:gd name="connsiteX7" fmla="*/ 577 w 126636"/>
                  <a:gd name="connsiteY7" fmla="*/ 63557 h 126636"/>
                  <a:gd name="connsiteX8" fmla="*/ 63891 w 126636"/>
                  <a:gd name="connsiteY8" fmla="*/ 243 h 126636"/>
                  <a:gd name="connsiteX9" fmla="*/ 63900 w 126636"/>
                  <a:gd name="connsiteY9" fmla="*/ 243 h 126636"/>
                  <a:gd name="connsiteX10" fmla="*/ 127213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565"/>
                    </a:moveTo>
                    <a:cubicBezTo>
                      <a:pt x="127213" y="80702"/>
                      <a:pt x="120335" y="96670"/>
                      <a:pt x="108665" y="108339"/>
                    </a:cubicBezTo>
                    <a:cubicBezTo>
                      <a:pt x="97004" y="120000"/>
                      <a:pt x="81037" y="126879"/>
                      <a:pt x="63900" y="126879"/>
                    </a:cubicBezTo>
                    <a:lnTo>
                      <a:pt x="63891" y="126879"/>
                    </a:lnTo>
                    <a:cubicBezTo>
                      <a:pt x="47102" y="126879"/>
                      <a:pt x="30997" y="120210"/>
                      <a:pt x="19126" y="108339"/>
                    </a:cubicBezTo>
                    <a:lnTo>
                      <a:pt x="19118" y="108331"/>
                    </a:lnTo>
                    <a:cubicBezTo>
                      <a:pt x="7247" y="96460"/>
                      <a:pt x="577" y="80355"/>
                      <a:pt x="577" y="63565"/>
                    </a:cubicBezTo>
                    <a:lnTo>
                      <a:pt x="577" y="63557"/>
                    </a:lnTo>
                    <a:cubicBezTo>
                      <a:pt x="577" y="28590"/>
                      <a:pt x="28924" y="243"/>
                      <a:pt x="63891" y="243"/>
                    </a:cubicBezTo>
                    <a:lnTo>
                      <a:pt x="63900" y="243"/>
                    </a:lnTo>
                    <a:cubicBezTo>
                      <a:pt x="98867" y="251"/>
                      <a:pt x="127213" y="28598"/>
                      <a:pt x="127213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9684577D-7B7D-E5E3-1C3C-696A3B388936}"/>
                  </a:ext>
                </a:extLst>
              </p:cNvPr>
              <p:cNvSpPr/>
              <p:nvPr/>
            </p:nvSpPr>
            <p:spPr>
              <a:xfrm>
                <a:off x="6666596" y="3378138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565 h 126636"/>
                  <a:gd name="connsiteX1" fmla="*/ 108653 w 126636"/>
                  <a:gd name="connsiteY1" fmla="*/ 108339 h 126636"/>
                  <a:gd name="connsiteX2" fmla="*/ 63887 w 126636"/>
                  <a:gd name="connsiteY2" fmla="*/ 126879 h 126636"/>
                  <a:gd name="connsiteX3" fmla="*/ 63879 w 126636"/>
                  <a:gd name="connsiteY3" fmla="*/ 126879 h 126636"/>
                  <a:gd name="connsiteX4" fmla="*/ 19113 w 126636"/>
                  <a:gd name="connsiteY4" fmla="*/ 108339 h 126636"/>
                  <a:gd name="connsiteX5" fmla="*/ 19106 w 126636"/>
                  <a:gd name="connsiteY5" fmla="*/ 108331 h 126636"/>
                  <a:gd name="connsiteX6" fmla="*/ 565 w 126636"/>
                  <a:gd name="connsiteY6" fmla="*/ 63565 h 126636"/>
                  <a:gd name="connsiteX7" fmla="*/ 565 w 126636"/>
                  <a:gd name="connsiteY7" fmla="*/ 63557 h 126636"/>
                  <a:gd name="connsiteX8" fmla="*/ 63879 w 126636"/>
                  <a:gd name="connsiteY8" fmla="*/ 243 h 126636"/>
                  <a:gd name="connsiteX9" fmla="*/ 63887 w 126636"/>
                  <a:gd name="connsiteY9" fmla="*/ 243 h 126636"/>
                  <a:gd name="connsiteX10" fmla="*/ 127201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565"/>
                    </a:moveTo>
                    <a:cubicBezTo>
                      <a:pt x="127201" y="80791"/>
                      <a:pt x="120266" y="96718"/>
                      <a:pt x="108653" y="108339"/>
                    </a:cubicBezTo>
                    <a:cubicBezTo>
                      <a:pt x="97040" y="119952"/>
                      <a:pt x="81113" y="126879"/>
                      <a:pt x="63887" y="126879"/>
                    </a:cubicBezTo>
                    <a:lnTo>
                      <a:pt x="63879" y="126879"/>
                    </a:lnTo>
                    <a:cubicBezTo>
                      <a:pt x="47089" y="126879"/>
                      <a:pt x="30985" y="120210"/>
                      <a:pt x="19113" y="108339"/>
                    </a:cubicBezTo>
                    <a:lnTo>
                      <a:pt x="19106" y="108331"/>
                    </a:lnTo>
                    <a:cubicBezTo>
                      <a:pt x="7235" y="96460"/>
                      <a:pt x="565" y="80355"/>
                      <a:pt x="565" y="63565"/>
                    </a:cubicBezTo>
                    <a:lnTo>
                      <a:pt x="565" y="63557"/>
                    </a:lnTo>
                    <a:cubicBezTo>
                      <a:pt x="565" y="28590"/>
                      <a:pt x="28912" y="243"/>
                      <a:pt x="63879" y="243"/>
                    </a:cubicBezTo>
                    <a:lnTo>
                      <a:pt x="63887" y="243"/>
                    </a:lnTo>
                    <a:cubicBezTo>
                      <a:pt x="98855" y="251"/>
                      <a:pt x="127201" y="28598"/>
                      <a:pt x="127201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581854AF-EFAE-9F89-DD1D-6940E71D00B1}"/>
                  </a:ext>
                </a:extLst>
              </p:cNvPr>
              <p:cNvSpPr/>
              <p:nvPr/>
            </p:nvSpPr>
            <p:spPr>
              <a:xfrm>
                <a:off x="6382970" y="3378138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565 h 126636"/>
                  <a:gd name="connsiteX1" fmla="*/ 108641 w 126636"/>
                  <a:gd name="connsiteY1" fmla="*/ 108339 h 126636"/>
                  <a:gd name="connsiteX2" fmla="*/ 63875 w 126636"/>
                  <a:gd name="connsiteY2" fmla="*/ 126879 h 126636"/>
                  <a:gd name="connsiteX3" fmla="*/ 63867 w 126636"/>
                  <a:gd name="connsiteY3" fmla="*/ 126879 h 126636"/>
                  <a:gd name="connsiteX4" fmla="*/ 19101 w 126636"/>
                  <a:gd name="connsiteY4" fmla="*/ 108339 h 126636"/>
                  <a:gd name="connsiteX5" fmla="*/ 19093 w 126636"/>
                  <a:gd name="connsiteY5" fmla="*/ 108331 h 126636"/>
                  <a:gd name="connsiteX6" fmla="*/ 553 w 126636"/>
                  <a:gd name="connsiteY6" fmla="*/ 63565 h 126636"/>
                  <a:gd name="connsiteX7" fmla="*/ 553 w 126636"/>
                  <a:gd name="connsiteY7" fmla="*/ 63557 h 126636"/>
                  <a:gd name="connsiteX8" fmla="*/ 63867 w 126636"/>
                  <a:gd name="connsiteY8" fmla="*/ 243 h 126636"/>
                  <a:gd name="connsiteX9" fmla="*/ 63867 w 126636"/>
                  <a:gd name="connsiteY9" fmla="*/ 243 h 126636"/>
                  <a:gd name="connsiteX10" fmla="*/ 127189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565"/>
                    </a:moveTo>
                    <a:cubicBezTo>
                      <a:pt x="127189" y="80880"/>
                      <a:pt x="120205" y="96775"/>
                      <a:pt x="108641" y="108339"/>
                    </a:cubicBezTo>
                    <a:cubicBezTo>
                      <a:pt x="97077" y="119896"/>
                      <a:pt x="81181" y="126879"/>
                      <a:pt x="63875" y="126879"/>
                    </a:cubicBezTo>
                    <a:lnTo>
                      <a:pt x="63867" y="126879"/>
                    </a:lnTo>
                    <a:cubicBezTo>
                      <a:pt x="47077" y="126879"/>
                      <a:pt x="30972" y="120210"/>
                      <a:pt x="19101" y="108339"/>
                    </a:cubicBezTo>
                    <a:lnTo>
                      <a:pt x="19093" y="108331"/>
                    </a:lnTo>
                    <a:cubicBezTo>
                      <a:pt x="7222" y="96460"/>
                      <a:pt x="553" y="80355"/>
                      <a:pt x="553" y="63565"/>
                    </a:cubicBezTo>
                    <a:lnTo>
                      <a:pt x="553" y="63557"/>
                    </a:lnTo>
                    <a:cubicBezTo>
                      <a:pt x="553" y="28590"/>
                      <a:pt x="28900" y="243"/>
                      <a:pt x="63867" y="243"/>
                    </a:cubicBezTo>
                    <a:lnTo>
                      <a:pt x="63867" y="243"/>
                    </a:lnTo>
                    <a:cubicBezTo>
                      <a:pt x="98835" y="251"/>
                      <a:pt x="127189" y="28598"/>
                      <a:pt x="127189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1C82F992-B855-F3ED-DE90-D307EB5DE6A7}"/>
                  </a:ext>
                </a:extLst>
              </p:cNvPr>
              <p:cNvSpPr/>
              <p:nvPr/>
            </p:nvSpPr>
            <p:spPr>
              <a:xfrm>
                <a:off x="6099343" y="3378138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565 h 126636"/>
                  <a:gd name="connsiteX1" fmla="*/ 108629 w 126627"/>
                  <a:gd name="connsiteY1" fmla="*/ 108339 h 126636"/>
                  <a:gd name="connsiteX2" fmla="*/ 63863 w 126627"/>
                  <a:gd name="connsiteY2" fmla="*/ 126879 h 126636"/>
                  <a:gd name="connsiteX3" fmla="*/ 63855 w 126627"/>
                  <a:gd name="connsiteY3" fmla="*/ 126879 h 126636"/>
                  <a:gd name="connsiteX4" fmla="*/ 19089 w 126627"/>
                  <a:gd name="connsiteY4" fmla="*/ 108347 h 126636"/>
                  <a:gd name="connsiteX5" fmla="*/ 19081 w 126627"/>
                  <a:gd name="connsiteY5" fmla="*/ 108339 h 126636"/>
                  <a:gd name="connsiteX6" fmla="*/ 541 w 126627"/>
                  <a:gd name="connsiteY6" fmla="*/ 63565 h 126636"/>
                  <a:gd name="connsiteX7" fmla="*/ 541 w 126627"/>
                  <a:gd name="connsiteY7" fmla="*/ 63565 h 126636"/>
                  <a:gd name="connsiteX8" fmla="*/ 63855 w 126627"/>
                  <a:gd name="connsiteY8" fmla="*/ 243 h 126636"/>
                  <a:gd name="connsiteX9" fmla="*/ 63855 w 126627"/>
                  <a:gd name="connsiteY9" fmla="*/ 243 h 126636"/>
                  <a:gd name="connsiteX10" fmla="*/ 127169 w 126627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565"/>
                    </a:moveTo>
                    <a:cubicBezTo>
                      <a:pt x="127169" y="80960"/>
                      <a:pt x="120137" y="96823"/>
                      <a:pt x="108629" y="108339"/>
                    </a:cubicBezTo>
                    <a:cubicBezTo>
                      <a:pt x="97121" y="119847"/>
                      <a:pt x="81258" y="126879"/>
                      <a:pt x="63863" y="126879"/>
                    </a:cubicBezTo>
                    <a:lnTo>
                      <a:pt x="63855" y="126879"/>
                    </a:lnTo>
                    <a:cubicBezTo>
                      <a:pt x="47065" y="126879"/>
                      <a:pt x="30960" y="120210"/>
                      <a:pt x="19089" y="108347"/>
                    </a:cubicBezTo>
                    <a:lnTo>
                      <a:pt x="19081" y="108339"/>
                    </a:lnTo>
                    <a:cubicBezTo>
                      <a:pt x="7210" y="96460"/>
                      <a:pt x="541" y="80355"/>
                      <a:pt x="541" y="63565"/>
                    </a:cubicBezTo>
                    <a:lnTo>
                      <a:pt x="541" y="63565"/>
                    </a:lnTo>
                    <a:cubicBezTo>
                      <a:pt x="541" y="28598"/>
                      <a:pt x="28888" y="243"/>
                      <a:pt x="63855" y="243"/>
                    </a:cubicBezTo>
                    <a:lnTo>
                      <a:pt x="63855" y="243"/>
                    </a:lnTo>
                    <a:cubicBezTo>
                      <a:pt x="98823" y="251"/>
                      <a:pt x="127169" y="28598"/>
                      <a:pt x="127169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9FC0B5B0-6AEA-FABE-E44B-6A775BA30B8B}"/>
                  </a:ext>
                </a:extLst>
              </p:cNvPr>
              <p:cNvSpPr/>
              <p:nvPr/>
            </p:nvSpPr>
            <p:spPr>
              <a:xfrm>
                <a:off x="5815708" y="3378138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565 h 126636"/>
                  <a:gd name="connsiteX1" fmla="*/ 108625 w 126636"/>
                  <a:gd name="connsiteY1" fmla="*/ 108339 h 126636"/>
                  <a:gd name="connsiteX2" fmla="*/ 63859 w 126636"/>
                  <a:gd name="connsiteY2" fmla="*/ 126879 h 126636"/>
                  <a:gd name="connsiteX3" fmla="*/ 63851 w 126636"/>
                  <a:gd name="connsiteY3" fmla="*/ 126879 h 126636"/>
                  <a:gd name="connsiteX4" fmla="*/ 19085 w 126636"/>
                  <a:gd name="connsiteY4" fmla="*/ 108347 h 126636"/>
                  <a:gd name="connsiteX5" fmla="*/ 19077 w 126636"/>
                  <a:gd name="connsiteY5" fmla="*/ 108339 h 126636"/>
                  <a:gd name="connsiteX6" fmla="*/ 529 w 126636"/>
                  <a:gd name="connsiteY6" fmla="*/ 63565 h 126636"/>
                  <a:gd name="connsiteX7" fmla="*/ 529 w 126636"/>
                  <a:gd name="connsiteY7" fmla="*/ 63565 h 126636"/>
                  <a:gd name="connsiteX8" fmla="*/ 63851 w 126636"/>
                  <a:gd name="connsiteY8" fmla="*/ 243 h 126636"/>
                  <a:gd name="connsiteX9" fmla="*/ 63851 w 126636"/>
                  <a:gd name="connsiteY9" fmla="*/ 243 h 126636"/>
                  <a:gd name="connsiteX10" fmla="*/ 127165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565"/>
                    </a:moveTo>
                    <a:cubicBezTo>
                      <a:pt x="127165" y="81049"/>
                      <a:pt x="120076" y="96880"/>
                      <a:pt x="108625" y="108339"/>
                    </a:cubicBezTo>
                    <a:cubicBezTo>
                      <a:pt x="97165" y="119791"/>
                      <a:pt x="81343" y="126879"/>
                      <a:pt x="63859" y="126879"/>
                    </a:cubicBezTo>
                    <a:lnTo>
                      <a:pt x="63851" y="126879"/>
                    </a:lnTo>
                    <a:cubicBezTo>
                      <a:pt x="47061" y="126879"/>
                      <a:pt x="30956" y="120210"/>
                      <a:pt x="19085" y="108347"/>
                    </a:cubicBezTo>
                    <a:lnTo>
                      <a:pt x="19077" y="108339"/>
                    </a:lnTo>
                    <a:cubicBezTo>
                      <a:pt x="7206" y="96460"/>
                      <a:pt x="529" y="80355"/>
                      <a:pt x="529" y="63565"/>
                    </a:cubicBezTo>
                    <a:lnTo>
                      <a:pt x="529" y="63565"/>
                    </a:lnTo>
                    <a:cubicBezTo>
                      <a:pt x="529" y="28598"/>
                      <a:pt x="28884" y="243"/>
                      <a:pt x="63851" y="243"/>
                    </a:cubicBezTo>
                    <a:lnTo>
                      <a:pt x="63851" y="243"/>
                    </a:lnTo>
                    <a:cubicBezTo>
                      <a:pt x="98818" y="243"/>
                      <a:pt x="127165" y="28598"/>
                      <a:pt x="127165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9" name="图形 214">
              <a:extLst>
                <a:ext uri="{FF2B5EF4-FFF2-40B4-BE49-F238E27FC236}">
                  <a16:creationId xmlns:a16="http://schemas.microsoft.com/office/drawing/2014/main" id="{3768FA51-F79B-376F-C320-0AADAB1265B9}"/>
                </a:ext>
              </a:extLst>
            </p:cNvPr>
            <p:cNvGrpSpPr/>
            <p:nvPr/>
          </p:nvGrpSpPr>
          <p:grpSpPr>
            <a:xfrm>
              <a:off x="5815708" y="3591510"/>
              <a:ext cx="2395658" cy="126636"/>
              <a:chOff x="5815708" y="3591510"/>
              <a:chExt cx="2395658" cy="126636"/>
            </a:xfrm>
            <a:grpFill/>
          </p:grpSpPr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66D8AFD1-E9EB-7969-15CE-C5BEC0FF4B4C}"/>
                  </a:ext>
                </a:extLst>
              </p:cNvPr>
              <p:cNvSpPr/>
              <p:nvPr/>
            </p:nvSpPr>
            <p:spPr>
              <a:xfrm>
                <a:off x="8084739" y="3591510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601 h 126636"/>
                  <a:gd name="connsiteX1" fmla="*/ 108714 w 126627"/>
                  <a:gd name="connsiteY1" fmla="*/ 108375 h 126636"/>
                  <a:gd name="connsiteX2" fmla="*/ 63940 w 126627"/>
                  <a:gd name="connsiteY2" fmla="*/ 126915 h 126636"/>
                  <a:gd name="connsiteX3" fmla="*/ 63924 w 126627"/>
                  <a:gd name="connsiteY3" fmla="*/ 126915 h 126636"/>
                  <a:gd name="connsiteX4" fmla="*/ 19166 w 126627"/>
                  <a:gd name="connsiteY4" fmla="*/ 108375 h 126636"/>
                  <a:gd name="connsiteX5" fmla="*/ 19158 w 126627"/>
                  <a:gd name="connsiteY5" fmla="*/ 108367 h 126636"/>
                  <a:gd name="connsiteX6" fmla="*/ 626 w 126627"/>
                  <a:gd name="connsiteY6" fmla="*/ 63601 h 126636"/>
                  <a:gd name="connsiteX7" fmla="*/ 626 w 126627"/>
                  <a:gd name="connsiteY7" fmla="*/ 63585 h 126636"/>
                  <a:gd name="connsiteX8" fmla="*/ 63940 w 126627"/>
                  <a:gd name="connsiteY8" fmla="*/ 279 h 126636"/>
                  <a:gd name="connsiteX9" fmla="*/ 63948 w 126627"/>
                  <a:gd name="connsiteY9" fmla="*/ 279 h 126636"/>
                  <a:gd name="connsiteX10" fmla="*/ 127254 w 126627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601"/>
                    </a:moveTo>
                    <a:cubicBezTo>
                      <a:pt x="127254" y="80391"/>
                      <a:pt x="120585" y="96496"/>
                      <a:pt x="108714" y="108375"/>
                    </a:cubicBezTo>
                    <a:cubicBezTo>
                      <a:pt x="96835" y="120246"/>
                      <a:pt x="80730" y="126915"/>
                      <a:pt x="63940" y="126915"/>
                    </a:cubicBezTo>
                    <a:lnTo>
                      <a:pt x="63924" y="126915"/>
                    </a:lnTo>
                    <a:cubicBezTo>
                      <a:pt x="47142" y="126915"/>
                      <a:pt x="31037" y="120246"/>
                      <a:pt x="19166" y="108375"/>
                    </a:cubicBezTo>
                    <a:lnTo>
                      <a:pt x="19158" y="108367"/>
                    </a:lnTo>
                    <a:cubicBezTo>
                      <a:pt x="7287" y="96488"/>
                      <a:pt x="617" y="80391"/>
                      <a:pt x="626" y="63601"/>
                    </a:cubicBezTo>
                    <a:lnTo>
                      <a:pt x="626" y="63585"/>
                    </a:lnTo>
                    <a:cubicBezTo>
                      <a:pt x="626" y="28625"/>
                      <a:pt x="28972" y="279"/>
                      <a:pt x="63940" y="279"/>
                    </a:cubicBezTo>
                    <a:lnTo>
                      <a:pt x="63948" y="279"/>
                    </a:lnTo>
                    <a:cubicBezTo>
                      <a:pt x="98915" y="287"/>
                      <a:pt x="127254" y="28633"/>
                      <a:pt x="127254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87870643-D0A4-16F9-B98F-DA04B2DDF0B3}"/>
                  </a:ext>
                </a:extLst>
              </p:cNvPr>
              <p:cNvSpPr/>
              <p:nvPr/>
            </p:nvSpPr>
            <p:spPr>
              <a:xfrm>
                <a:off x="7801103" y="3591510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601 h 126636"/>
                  <a:gd name="connsiteX1" fmla="*/ 108710 w 126636"/>
                  <a:gd name="connsiteY1" fmla="*/ 108375 h 126636"/>
                  <a:gd name="connsiteX2" fmla="*/ 63936 w 126636"/>
                  <a:gd name="connsiteY2" fmla="*/ 126915 h 126636"/>
                  <a:gd name="connsiteX3" fmla="*/ 63920 w 126636"/>
                  <a:gd name="connsiteY3" fmla="*/ 126915 h 126636"/>
                  <a:gd name="connsiteX4" fmla="*/ 19162 w 126636"/>
                  <a:gd name="connsiteY4" fmla="*/ 108375 h 126636"/>
                  <a:gd name="connsiteX5" fmla="*/ 19154 w 126636"/>
                  <a:gd name="connsiteY5" fmla="*/ 108367 h 126636"/>
                  <a:gd name="connsiteX6" fmla="*/ 614 w 126636"/>
                  <a:gd name="connsiteY6" fmla="*/ 63601 h 126636"/>
                  <a:gd name="connsiteX7" fmla="*/ 614 w 126636"/>
                  <a:gd name="connsiteY7" fmla="*/ 63585 h 126636"/>
                  <a:gd name="connsiteX8" fmla="*/ 63936 w 126636"/>
                  <a:gd name="connsiteY8" fmla="*/ 279 h 126636"/>
                  <a:gd name="connsiteX9" fmla="*/ 63936 w 126636"/>
                  <a:gd name="connsiteY9" fmla="*/ 279 h 126636"/>
                  <a:gd name="connsiteX10" fmla="*/ 127250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601"/>
                    </a:moveTo>
                    <a:cubicBezTo>
                      <a:pt x="127250" y="80480"/>
                      <a:pt x="120532" y="96552"/>
                      <a:pt x="108710" y="108375"/>
                    </a:cubicBezTo>
                    <a:cubicBezTo>
                      <a:pt x="96887" y="120197"/>
                      <a:pt x="80815" y="126915"/>
                      <a:pt x="63936" y="126915"/>
                    </a:cubicBezTo>
                    <a:lnTo>
                      <a:pt x="63920" y="126915"/>
                    </a:lnTo>
                    <a:cubicBezTo>
                      <a:pt x="47137" y="126915"/>
                      <a:pt x="31033" y="120246"/>
                      <a:pt x="19162" y="108375"/>
                    </a:cubicBezTo>
                    <a:lnTo>
                      <a:pt x="19154" y="108367"/>
                    </a:lnTo>
                    <a:cubicBezTo>
                      <a:pt x="7283" y="96488"/>
                      <a:pt x="614" y="80391"/>
                      <a:pt x="614" y="63601"/>
                    </a:cubicBezTo>
                    <a:lnTo>
                      <a:pt x="614" y="63585"/>
                    </a:lnTo>
                    <a:cubicBezTo>
                      <a:pt x="622" y="28625"/>
                      <a:pt x="28968" y="279"/>
                      <a:pt x="63936" y="279"/>
                    </a:cubicBezTo>
                    <a:lnTo>
                      <a:pt x="63936" y="279"/>
                    </a:lnTo>
                    <a:cubicBezTo>
                      <a:pt x="98903" y="287"/>
                      <a:pt x="127250" y="28633"/>
                      <a:pt x="127250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E690FE69-E09E-0934-B10D-85F23CEC2DCE}"/>
                  </a:ext>
                </a:extLst>
              </p:cNvPr>
              <p:cNvSpPr/>
              <p:nvPr/>
            </p:nvSpPr>
            <p:spPr>
              <a:xfrm>
                <a:off x="7517477" y="3591510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601 h 126636"/>
                  <a:gd name="connsiteX1" fmla="*/ 108690 w 126636"/>
                  <a:gd name="connsiteY1" fmla="*/ 108375 h 126636"/>
                  <a:gd name="connsiteX2" fmla="*/ 63924 w 126636"/>
                  <a:gd name="connsiteY2" fmla="*/ 126915 h 126636"/>
                  <a:gd name="connsiteX3" fmla="*/ 63907 w 126636"/>
                  <a:gd name="connsiteY3" fmla="*/ 126915 h 126636"/>
                  <a:gd name="connsiteX4" fmla="*/ 19150 w 126636"/>
                  <a:gd name="connsiteY4" fmla="*/ 108375 h 126636"/>
                  <a:gd name="connsiteX5" fmla="*/ 19142 w 126636"/>
                  <a:gd name="connsiteY5" fmla="*/ 108367 h 126636"/>
                  <a:gd name="connsiteX6" fmla="*/ 602 w 126636"/>
                  <a:gd name="connsiteY6" fmla="*/ 63601 h 126636"/>
                  <a:gd name="connsiteX7" fmla="*/ 602 w 126636"/>
                  <a:gd name="connsiteY7" fmla="*/ 63593 h 126636"/>
                  <a:gd name="connsiteX8" fmla="*/ 63924 w 126636"/>
                  <a:gd name="connsiteY8" fmla="*/ 279 h 126636"/>
                  <a:gd name="connsiteX9" fmla="*/ 63924 w 126636"/>
                  <a:gd name="connsiteY9" fmla="*/ 279 h 126636"/>
                  <a:gd name="connsiteX10" fmla="*/ 127238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601"/>
                    </a:moveTo>
                    <a:cubicBezTo>
                      <a:pt x="127238" y="80568"/>
                      <a:pt x="120463" y="96601"/>
                      <a:pt x="108690" y="108375"/>
                    </a:cubicBezTo>
                    <a:cubicBezTo>
                      <a:pt x="96923" y="120141"/>
                      <a:pt x="80891" y="126915"/>
                      <a:pt x="63924" y="126915"/>
                    </a:cubicBezTo>
                    <a:lnTo>
                      <a:pt x="63907" y="126915"/>
                    </a:lnTo>
                    <a:cubicBezTo>
                      <a:pt x="47125" y="126915"/>
                      <a:pt x="31020" y="120246"/>
                      <a:pt x="19150" y="108375"/>
                    </a:cubicBezTo>
                    <a:lnTo>
                      <a:pt x="19142" y="108367"/>
                    </a:lnTo>
                    <a:cubicBezTo>
                      <a:pt x="7271" y="96488"/>
                      <a:pt x="602" y="80391"/>
                      <a:pt x="602" y="63601"/>
                    </a:cubicBezTo>
                    <a:lnTo>
                      <a:pt x="602" y="63593"/>
                    </a:lnTo>
                    <a:cubicBezTo>
                      <a:pt x="609" y="28625"/>
                      <a:pt x="28956" y="279"/>
                      <a:pt x="63924" y="279"/>
                    </a:cubicBezTo>
                    <a:lnTo>
                      <a:pt x="63924" y="279"/>
                    </a:lnTo>
                    <a:cubicBezTo>
                      <a:pt x="98891" y="287"/>
                      <a:pt x="127238" y="28633"/>
                      <a:pt x="127238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2567C553-0F5A-7A89-1C4F-6AA2C4ACFB88}"/>
                  </a:ext>
                </a:extLst>
              </p:cNvPr>
              <p:cNvSpPr/>
              <p:nvPr/>
            </p:nvSpPr>
            <p:spPr>
              <a:xfrm>
                <a:off x="7233850" y="3591510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601 h 126636"/>
                  <a:gd name="connsiteX1" fmla="*/ 108677 w 126636"/>
                  <a:gd name="connsiteY1" fmla="*/ 108375 h 126636"/>
                  <a:gd name="connsiteX2" fmla="*/ 63911 w 126636"/>
                  <a:gd name="connsiteY2" fmla="*/ 126915 h 126636"/>
                  <a:gd name="connsiteX3" fmla="*/ 63903 w 126636"/>
                  <a:gd name="connsiteY3" fmla="*/ 126915 h 126636"/>
                  <a:gd name="connsiteX4" fmla="*/ 19138 w 126636"/>
                  <a:gd name="connsiteY4" fmla="*/ 108375 h 126636"/>
                  <a:gd name="connsiteX5" fmla="*/ 19129 w 126636"/>
                  <a:gd name="connsiteY5" fmla="*/ 108367 h 126636"/>
                  <a:gd name="connsiteX6" fmla="*/ 589 w 126636"/>
                  <a:gd name="connsiteY6" fmla="*/ 63601 h 126636"/>
                  <a:gd name="connsiteX7" fmla="*/ 589 w 126636"/>
                  <a:gd name="connsiteY7" fmla="*/ 63593 h 126636"/>
                  <a:gd name="connsiteX8" fmla="*/ 63911 w 126636"/>
                  <a:gd name="connsiteY8" fmla="*/ 279 h 126636"/>
                  <a:gd name="connsiteX9" fmla="*/ 63911 w 126636"/>
                  <a:gd name="connsiteY9" fmla="*/ 279 h 126636"/>
                  <a:gd name="connsiteX10" fmla="*/ 127226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601"/>
                    </a:moveTo>
                    <a:cubicBezTo>
                      <a:pt x="127226" y="80649"/>
                      <a:pt x="120395" y="96657"/>
                      <a:pt x="108677" y="108375"/>
                    </a:cubicBezTo>
                    <a:cubicBezTo>
                      <a:pt x="96959" y="120092"/>
                      <a:pt x="80960" y="126915"/>
                      <a:pt x="63911" y="126915"/>
                    </a:cubicBezTo>
                    <a:lnTo>
                      <a:pt x="63903" y="126915"/>
                    </a:lnTo>
                    <a:cubicBezTo>
                      <a:pt x="47113" y="126915"/>
                      <a:pt x="31008" y="120246"/>
                      <a:pt x="19138" y="108375"/>
                    </a:cubicBezTo>
                    <a:lnTo>
                      <a:pt x="19129" y="108367"/>
                    </a:lnTo>
                    <a:cubicBezTo>
                      <a:pt x="7258" y="96496"/>
                      <a:pt x="589" y="80391"/>
                      <a:pt x="589" y="63601"/>
                    </a:cubicBezTo>
                    <a:lnTo>
                      <a:pt x="589" y="63593"/>
                    </a:lnTo>
                    <a:cubicBezTo>
                      <a:pt x="597" y="28625"/>
                      <a:pt x="28944" y="279"/>
                      <a:pt x="63911" y="279"/>
                    </a:cubicBezTo>
                    <a:lnTo>
                      <a:pt x="63911" y="279"/>
                    </a:lnTo>
                    <a:cubicBezTo>
                      <a:pt x="98879" y="287"/>
                      <a:pt x="127226" y="28633"/>
                      <a:pt x="127226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F59BFC40-3389-0FC5-89C3-10BBE911D897}"/>
                  </a:ext>
                </a:extLst>
              </p:cNvPr>
              <p:cNvSpPr/>
              <p:nvPr/>
            </p:nvSpPr>
            <p:spPr>
              <a:xfrm>
                <a:off x="6950223" y="3591510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601 h 126636"/>
                  <a:gd name="connsiteX1" fmla="*/ 108665 w 126636"/>
                  <a:gd name="connsiteY1" fmla="*/ 108375 h 126636"/>
                  <a:gd name="connsiteX2" fmla="*/ 63900 w 126636"/>
                  <a:gd name="connsiteY2" fmla="*/ 126915 h 126636"/>
                  <a:gd name="connsiteX3" fmla="*/ 63891 w 126636"/>
                  <a:gd name="connsiteY3" fmla="*/ 126915 h 126636"/>
                  <a:gd name="connsiteX4" fmla="*/ 19126 w 126636"/>
                  <a:gd name="connsiteY4" fmla="*/ 108375 h 126636"/>
                  <a:gd name="connsiteX5" fmla="*/ 19118 w 126636"/>
                  <a:gd name="connsiteY5" fmla="*/ 108367 h 126636"/>
                  <a:gd name="connsiteX6" fmla="*/ 577 w 126636"/>
                  <a:gd name="connsiteY6" fmla="*/ 63601 h 126636"/>
                  <a:gd name="connsiteX7" fmla="*/ 577 w 126636"/>
                  <a:gd name="connsiteY7" fmla="*/ 63593 h 126636"/>
                  <a:gd name="connsiteX8" fmla="*/ 63891 w 126636"/>
                  <a:gd name="connsiteY8" fmla="*/ 279 h 126636"/>
                  <a:gd name="connsiteX9" fmla="*/ 63900 w 126636"/>
                  <a:gd name="connsiteY9" fmla="*/ 279 h 126636"/>
                  <a:gd name="connsiteX10" fmla="*/ 127213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601"/>
                    </a:moveTo>
                    <a:cubicBezTo>
                      <a:pt x="127213" y="80738"/>
                      <a:pt x="120335" y="96705"/>
                      <a:pt x="108665" y="108375"/>
                    </a:cubicBezTo>
                    <a:cubicBezTo>
                      <a:pt x="97004" y="120036"/>
                      <a:pt x="81037" y="126915"/>
                      <a:pt x="63900" y="126915"/>
                    </a:cubicBezTo>
                    <a:lnTo>
                      <a:pt x="63891" y="126915"/>
                    </a:lnTo>
                    <a:cubicBezTo>
                      <a:pt x="47102" y="126915"/>
                      <a:pt x="30997" y="120246"/>
                      <a:pt x="19126" y="108375"/>
                    </a:cubicBezTo>
                    <a:lnTo>
                      <a:pt x="19118" y="108367"/>
                    </a:lnTo>
                    <a:cubicBezTo>
                      <a:pt x="7247" y="96496"/>
                      <a:pt x="577" y="80391"/>
                      <a:pt x="577" y="63601"/>
                    </a:cubicBezTo>
                    <a:lnTo>
                      <a:pt x="577" y="63593"/>
                    </a:lnTo>
                    <a:cubicBezTo>
                      <a:pt x="577" y="28625"/>
                      <a:pt x="28924" y="279"/>
                      <a:pt x="63891" y="279"/>
                    </a:cubicBezTo>
                    <a:lnTo>
                      <a:pt x="63900" y="279"/>
                    </a:lnTo>
                    <a:cubicBezTo>
                      <a:pt x="98867" y="287"/>
                      <a:pt x="127213" y="28633"/>
                      <a:pt x="127213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58B62908-4941-0A69-428B-185F085691A4}"/>
                  </a:ext>
                </a:extLst>
              </p:cNvPr>
              <p:cNvSpPr/>
              <p:nvPr/>
            </p:nvSpPr>
            <p:spPr>
              <a:xfrm>
                <a:off x="6666596" y="3591510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601 h 126636"/>
                  <a:gd name="connsiteX1" fmla="*/ 108653 w 126636"/>
                  <a:gd name="connsiteY1" fmla="*/ 108375 h 126636"/>
                  <a:gd name="connsiteX2" fmla="*/ 63887 w 126636"/>
                  <a:gd name="connsiteY2" fmla="*/ 126915 h 126636"/>
                  <a:gd name="connsiteX3" fmla="*/ 63879 w 126636"/>
                  <a:gd name="connsiteY3" fmla="*/ 126915 h 126636"/>
                  <a:gd name="connsiteX4" fmla="*/ 19113 w 126636"/>
                  <a:gd name="connsiteY4" fmla="*/ 108375 h 126636"/>
                  <a:gd name="connsiteX5" fmla="*/ 19106 w 126636"/>
                  <a:gd name="connsiteY5" fmla="*/ 108367 h 126636"/>
                  <a:gd name="connsiteX6" fmla="*/ 565 w 126636"/>
                  <a:gd name="connsiteY6" fmla="*/ 63601 h 126636"/>
                  <a:gd name="connsiteX7" fmla="*/ 565 w 126636"/>
                  <a:gd name="connsiteY7" fmla="*/ 63593 h 126636"/>
                  <a:gd name="connsiteX8" fmla="*/ 63879 w 126636"/>
                  <a:gd name="connsiteY8" fmla="*/ 279 h 126636"/>
                  <a:gd name="connsiteX9" fmla="*/ 63887 w 126636"/>
                  <a:gd name="connsiteY9" fmla="*/ 279 h 126636"/>
                  <a:gd name="connsiteX10" fmla="*/ 127201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601"/>
                    </a:moveTo>
                    <a:cubicBezTo>
                      <a:pt x="127201" y="80827"/>
                      <a:pt x="120266" y="96754"/>
                      <a:pt x="108653" y="108375"/>
                    </a:cubicBezTo>
                    <a:cubicBezTo>
                      <a:pt x="97040" y="119987"/>
                      <a:pt x="81113" y="126915"/>
                      <a:pt x="63887" y="126915"/>
                    </a:cubicBezTo>
                    <a:lnTo>
                      <a:pt x="63879" y="126915"/>
                    </a:lnTo>
                    <a:cubicBezTo>
                      <a:pt x="47089" y="126915"/>
                      <a:pt x="30985" y="120246"/>
                      <a:pt x="19113" y="108375"/>
                    </a:cubicBezTo>
                    <a:lnTo>
                      <a:pt x="19106" y="108367"/>
                    </a:lnTo>
                    <a:cubicBezTo>
                      <a:pt x="7235" y="96496"/>
                      <a:pt x="565" y="80391"/>
                      <a:pt x="565" y="63601"/>
                    </a:cubicBezTo>
                    <a:lnTo>
                      <a:pt x="565" y="63593"/>
                    </a:lnTo>
                    <a:cubicBezTo>
                      <a:pt x="565" y="28625"/>
                      <a:pt x="28912" y="279"/>
                      <a:pt x="63879" y="279"/>
                    </a:cubicBezTo>
                    <a:lnTo>
                      <a:pt x="63887" y="279"/>
                    </a:lnTo>
                    <a:cubicBezTo>
                      <a:pt x="98855" y="287"/>
                      <a:pt x="127201" y="28633"/>
                      <a:pt x="127201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8B860531-420A-E354-A286-5835960DBC1C}"/>
                  </a:ext>
                </a:extLst>
              </p:cNvPr>
              <p:cNvSpPr/>
              <p:nvPr/>
            </p:nvSpPr>
            <p:spPr>
              <a:xfrm>
                <a:off x="6382970" y="3591510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601 h 126636"/>
                  <a:gd name="connsiteX1" fmla="*/ 108641 w 126636"/>
                  <a:gd name="connsiteY1" fmla="*/ 108375 h 126636"/>
                  <a:gd name="connsiteX2" fmla="*/ 63875 w 126636"/>
                  <a:gd name="connsiteY2" fmla="*/ 126915 h 126636"/>
                  <a:gd name="connsiteX3" fmla="*/ 63867 w 126636"/>
                  <a:gd name="connsiteY3" fmla="*/ 126915 h 126636"/>
                  <a:gd name="connsiteX4" fmla="*/ 19101 w 126636"/>
                  <a:gd name="connsiteY4" fmla="*/ 108375 h 126636"/>
                  <a:gd name="connsiteX5" fmla="*/ 19093 w 126636"/>
                  <a:gd name="connsiteY5" fmla="*/ 108367 h 126636"/>
                  <a:gd name="connsiteX6" fmla="*/ 553 w 126636"/>
                  <a:gd name="connsiteY6" fmla="*/ 63601 h 126636"/>
                  <a:gd name="connsiteX7" fmla="*/ 553 w 126636"/>
                  <a:gd name="connsiteY7" fmla="*/ 63593 h 126636"/>
                  <a:gd name="connsiteX8" fmla="*/ 63867 w 126636"/>
                  <a:gd name="connsiteY8" fmla="*/ 279 h 126636"/>
                  <a:gd name="connsiteX9" fmla="*/ 63867 w 126636"/>
                  <a:gd name="connsiteY9" fmla="*/ 279 h 126636"/>
                  <a:gd name="connsiteX10" fmla="*/ 127189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601"/>
                    </a:moveTo>
                    <a:cubicBezTo>
                      <a:pt x="127189" y="80915"/>
                      <a:pt x="120205" y="96810"/>
                      <a:pt x="108641" y="108375"/>
                    </a:cubicBezTo>
                    <a:cubicBezTo>
                      <a:pt x="97077" y="119931"/>
                      <a:pt x="81181" y="126915"/>
                      <a:pt x="63875" y="126915"/>
                    </a:cubicBezTo>
                    <a:lnTo>
                      <a:pt x="63867" y="126915"/>
                    </a:lnTo>
                    <a:cubicBezTo>
                      <a:pt x="47077" y="126915"/>
                      <a:pt x="30972" y="120246"/>
                      <a:pt x="19101" y="108375"/>
                    </a:cubicBezTo>
                    <a:lnTo>
                      <a:pt x="19093" y="108367"/>
                    </a:lnTo>
                    <a:cubicBezTo>
                      <a:pt x="7222" y="96496"/>
                      <a:pt x="553" y="80391"/>
                      <a:pt x="553" y="63601"/>
                    </a:cubicBezTo>
                    <a:lnTo>
                      <a:pt x="553" y="63593"/>
                    </a:lnTo>
                    <a:cubicBezTo>
                      <a:pt x="553" y="28625"/>
                      <a:pt x="28900" y="279"/>
                      <a:pt x="63867" y="279"/>
                    </a:cubicBezTo>
                    <a:lnTo>
                      <a:pt x="63867" y="279"/>
                    </a:lnTo>
                    <a:cubicBezTo>
                      <a:pt x="98835" y="287"/>
                      <a:pt x="127189" y="28633"/>
                      <a:pt x="127189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C8A52B34-4586-96E8-E1F5-C02C9745043D}"/>
                  </a:ext>
                </a:extLst>
              </p:cNvPr>
              <p:cNvSpPr/>
              <p:nvPr/>
            </p:nvSpPr>
            <p:spPr>
              <a:xfrm>
                <a:off x="6099343" y="3591510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601 h 126636"/>
                  <a:gd name="connsiteX1" fmla="*/ 108629 w 126627"/>
                  <a:gd name="connsiteY1" fmla="*/ 108375 h 126636"/>
                  <a:gd name="connsiteX2" fmla="*/ 63863 w 126627"/>
                  <a:gd name="connsiteY2" fmla="*/ 126915 h 126636"/>
                  <a:gd name="connsiteX3" fmla="*/ 63855 w 126627"/>
                  <a:gd name="connsiteY3" fmla="*/ 126915 h 126636"/>
                  <a:gd name="connsiteX4" fmla="*/ 19089 w 126627"/>
                  <a:gd name="connsiteY4" fmla="*/ 108383 h 126636"/>
                  <a:gd name="connsiteX5" fmla="*/ 19081 w 126627"/>
                  <a:gd name="connsiteY5" fmla="*/ 108375 h 126636"/>
                  <a:gd name="connsiteX6" fmla="*/ 541 w 126627"/>
                  <a:gd name="connsiteY6" fmla="*/ 63601 h 126636"/>
                  <a:gd name="connsiteX7" fmla="*/ 541 w 126627"/>
                  <a:gd name="connsiteY7" fmla="*/ 63601 h 126636"/>
                  <a:gd name="connsiteX8" fmla="*/ 63855 w 126627"/>
                  <a:gd name="connsiteY8" fmla="*/ 279 h 126636"/>
                  <a:gd name="connsiteX9" fmla="*/ 63855 w 126627"/>
                  <a:gd name="connsiteY9" fmla="*/ 279 h 126636"/>
                  <a:gd name="connsiteX10" fmla="*/ 127169 w 126627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601"/>
                    </a:moveTo>
                    <a:cubicBezTo>
                      <a:pt x="127169" y="80996"/>
                      <a:pt x="120137" y="96859"/>
                      <a:pt x="108629" y="108375"/>
                    </a:cubicBezTo>
                    <a:cubicBezTo>
                      <a:pt x="97121" y="119883"/>
                      <a:pt x="81258" y="126915"/>
                      <a:pt x="63863" y="126915"/>
                    </a:cubicBezTo>
                    <a:lnTo>
                      <a:pt x="63855" y="126915"/>
                    </a:lnTo>
                    <a:cubicBezTo>
                      <a:pt x="47065" y="126915"/>
                      <a:pt x="30960" y="120246"/>
                      <a:pt x="19089" y="108383"/>
                    </a:cubicBezTo>
                    <a:lnTo>
                      <a:pt x="19081" y="108375"/>
                    </a:lnTo>
                    <a:cubicBezTo>
                      <a:pt x="7210" y="96496"/>
                      <a:pt x="541" y="80391"/>
                      <a:pt x="541" y="63601"/>
                    </a:cubicBezTo>
                    <a:lnTo>
                      <a:pt x="541" y="63601"/>
                    </a:lnTo>
                    <a:cubicBezTo>
                      <a:pt x="541" y="28633"/>
                      <a:pt x="28888" y="279"/>
                      <a:pt x="63855" y="279"/>
                    </a:cubicBezTo>
                    <a:lnTo>
                      <a:pt x="63855" y="279"/>
                    </a:lnTo>
                    <a:cubicBezTo>
                      <a:pt x="98823" y="287"/>
                      <a:pt x="127169" y="28633"/>
                      <a:pt x="127169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D5C0A18F-630A-A269-516D-9958ABA704EF}"/>
                  </a:ext>
                </a:extLst>
              </p:cNvPr>
              <p:cNvSpPr/>
              <p:nvPr/>
            </p:nvSpPr>
            <p:spPr>
              <a:xfrm>
                <a:off x="5815708" y="3591510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601 h 126636"/>
                  <a:gd name="connsiteX1" fmla="*/ 108625 w 126636"/>
                  <a:gd name="connsiteY1" fmla="*/ 108375 h 126636"/>
                  <a:gd name="connsiteX2" fmla="*/ 63859 w 126636"/>
                  <a:gd name="connsiteY2" fmla="*/ 126915 h 126636"/>
                  <a:gd name="connsiteX3" fmla="*/ 63851 w 126636"/>
                  <a:gd name="connsiteY3" fmla="*/ 126915 h 126636"/>
                  <a:gd name="connsiteX4" fmla="*/ 19085 w 126636"/>
                  <a:gd name="connsiteY4" fmla="*/ 108383 h 126636"/>
                  <a:gd name="connsiteX5" fmla="*/ 19077 w 126636"/>
                  <a:gd name="connsiteY5" fmla="*/ 108375 h 126636"/>
                  <a:gd name="connsiteX6" fmla="*/ 529 w 126636"/>
                  <a:gd name="connsiteY6" fmla="*/ 63601 h 126636"/>
                  <a:gd name="connsiteX7" fmla="*/ 529 w 126636"/>
                  <a:gd name="connsiteY7" fmla="*/ 63601 h 126636"/>
                  <a:gd name="connsiteX8" fmla="*/ 63851 w 126636"/>
                  <a:gd name="connsiteY8" fmla="*/ 279 h 126636"/>
                  <a:gd name="connsiteX9" fmla="*/ 63851 w 126636"/>
                  <a:gd name="connsiteY9" fmla="*/ 279 h 126636"/>
                  <a:gd name="connsiteX10" fmla="*/ 127165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601"/>
                    </a:moveTo>
                    <a:cubicBezTo>
                      <a:pt x="127165" y="81085"/>
                      <a:pt x="120076" y="96915"/>
                      <a:pt x="108625" y="108375"/>
                    </a:cubicBezTo>
                    <a:cubicBezTo>
                      <a:pt x="97165" y="119826"/>
                      <a:pt x="81343" y="126915"/>
                      <a:pt x="63859" y="126915"/>
                    </a:cubicBezTo>
                    <a:lnTo>
                      <a:pt x="63851" y="126915"/>
                    </a:lnTo>
                    <a:cubicBezTo>
                      <a:pt x="47061" y="126915"/>
                      <a:pt x="30956" y="120246"/>
                      <a:pt x="19085" y="108383"/>
                    </a:cubicBezTo>
                    <a:lnTo>
                      <a:pt x="19077" y="108375"/>
                    </a:lnTo>
                    <a:cubicBezTo>
                      <a:pt x="7206" y="96496"/>
                      <a:pt x="529" y="80391"/>
                      <a:pt x="529" y="63601"/>
                    </a:cubicBezTo>
                    <a:lnTo>
                      <a:pt x="529" y="63601"/>
                    </a:lnTo>
                    <a:cubicBezTo>
                      <a:pt x="529" y="28633"/>
                      <a:pt x="28884" y="279"/>
                      <a:pt x="63851" y="279"/>
                    </a:cubicBezTo>
                    <a:lnTo>
                      <a:pt x="63851" y="279"/>
                    </a:lnTo>
                    <a:cubicBezTo>
                      <a:pt x="98818" y="279"/>
                      <a:pt x="127165" y="28633"/>
                      <a:pt x="127165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9" name="图形 214">
              <a:extLst>
                <a:ext uri="{FF2B5EF4-FFF2-40B4-BE49-F238E27FC236}">
                  <a16:creationId xmlns:a16="http://schemas.microsoft.com/office/drawing/2014/main" id="{3168E408-25C2-5994-7B02-1094B05832B8}"/>
                </a:ext>
              </a:extLst>
            </p:cNvPr>
            <p:cNvGrpSpPr/>
            <p:nvPr/>
          </p:nvGrpSpPr>
          <p:grpSpPr>
            <a:xfrm>
              <a:off x="5815708" y="3804882"/>
              <a:ext cx="2395658" cy="126636"/>
              <a:chOff x="5815708" y="3804882"/>
              <a:chExt cx="2395658" cy="126636"/>
            </a:xfrm>
            <a:grpFill/>
          </p:grpSpPr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95DBD95A-4FE9-551E-110C-893B50A98F67}"/>
                  </a:ext>
                </a:extLst>
              </p:cNvPr>
              <p:cNvSpPr/>
              <p:nvPr/>
            </p:nvSpPr>
            <p:spPr>
              <a:xfrm>
                <a:off x="8084739" y="3804882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636 h 126636"/>
                  <a:gd name="connsiteX1" fmla="*/ 108714 w 126627"/>
                  <a:gd name="connsiteY1" fmla="*/ 108410 h 126636"/>
                  <a:gd name="connsiteX2" fmla="*/ 63940 w 126627"/>
                  <a:gd name="connsiteY2" fmla="*/ 126950 h 126636"/>
                  <a:gd name="connsiteX3" fmla="*/ 63924 w 126627"/>
                  <a:gd name="connsiteY3" fmla="*/ 126950 h 126636"/>
                  <a:gd name="connsiteX4" fmla="*/ 19166 w 126627"/>
                  <a:gd name="connsiteY4" fmla="*/ 108410 h 126636"/>
                  <a:gd name="connsiteX5" fmla="*/ 19158 w 126627"/>
                  <a:gd name="connsiteY5" fmla="*/ 108402 h 126636"/>
                  <a:gd name="connsiteX6" fmla="*/ 626 w 126627"/>
                  <a:gd name="connsiteY6" fmla="*/ 63636 h 126636"/>
                  <a:gd name="connsiteX7" fmla="*/ 626 w 126627"/>
                  <a:gd name="connsiteY7" fmla="*/ 63620 h 126636"/>
                  <a:gd name="connsiteX8" fmla="*/ 63940 w 126627"/>
                  <a:gd name="connsiteY8" fmla="*/ 314 h 126636"/>
                  <a:gd name="connsiteX9" fmla="*/ 63948 w 126627"/>
                  <a:gd name="connsiteY9" fmla="*/ 314 h 126636"/>
                  <a:gd name="connsiteX10" fmla="*/ 127254 w 126627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636"/>
                    </a:moveTo>
                    <a:cubicBezTo>
                      <a:pt x="127254" y="80427"/>
                      <a:pt x="120585" y="96531"/>
                      <a:pt x="108714" y="108410"/>
                    </a:cubicBezTo>
                    <a:cubicBezTo>
                      <a:pt x="96835" y="120281"/>
                      <a:pt x="80730" y="126950"/>
                      <a:pt x="63940" y="126950"/>
                    </a:cubicBezTo>
                    <a:lnTo>
                      <a:pt x="63924" y="126950"/>
                    </a:lnTo>
                    <a:cubicBezTo>
                      <a:pt x="47142" y="126950"/>
                      <a:pt x="31037" y="120281"/>
                      <a:pt x="19166" y="108410"/>
                    </a:cubicBezTo>
                    <a:lnTo>
                      <a:pt x="19158" y="108402"/>
                    </a:lnTo>
                    <a:cubicBezTo>
                      <a:pt x="7287" y="96523"/>
                      <a:pt x="617" y="80427"/>
                      <a:pt x="626" y="63636"/>
                    </a:cubicBezTo>
                    <a:lnTo>
                      <a:pt x="626" y="63620"/>
                    </a:lnTo>
                    <a:cubicBezTo>
                      <a:pt x="626" y="28661"/>
                      <a:pt x="28972" y="314"/>
                      <a:pt x="63940" y="314"/>
                    </a:cubicBezTo>
                    <a:lnTo>
                      <a:pt x="63948" y="314"/>
                    </a:lnTo>
                    <a:cubicBezTo>
                      <a:pt x="98915" y="322"/>
                      <a:pt x="127254" y="28669"/>
                      <a:pt x="127254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B9B55CE4-7A06-4D90-0E71-5FECBA5A6B76}"/>
                  </a:ext>
                </a:extLst>
              </p:cNvPr>
              <p:cNvSpPr/>
              <p:nvPr/>
            </p:nvSpPr>
            <p:spPr>
              <a:xfrm>
                <a:off x="7801103" y="3804882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636 h 126636"/>
                  <a:gd name="connsiteX1" fmla="*/ 108710 w 126636"/>
                  <a:gd name="connsiteY1" fmla="*/ 108410 h 126636"/>
                  <a:gd name="connsiteX2" fmla="*/ 63936 w 126636"/>
                  <a:gd name="connsiteY2" fmla="*/ 126950 h 126636"/>
                  <a:gd name="connsiteX3" fmla="*/ 63920 w 126636"/>
                  <a:gd name="connsiteY3" fmla="*/ 126950 h 126636"/>
                  <a:gd name="connsiteX4" fmla="*/ 19162 w 126636"/>
                  <a:gd name="connsiteY4" fmla="*/ 108410 h 126636"/>
                  <a:gd name="connsiteX5" fmla="*/ 19154 w 126636"/>
                  <a:gd name="connsiteY5" fmla="*/ 108402 h 126636"/>
                  <a:gd name="connsiteX6" fmla="*/ 614 w 126636"/>
                  <a:gd name="connsiteY6" fmla="*/ 63636 h 126636"/>
                  <a:gd name="connsiteX7" fmla="*/ 614 w 126636"/>
                  <a:gd name="connsiteY7" fmla="*/ 63620 h 126636"/>
                  <a:gd name="connsiteX8" fmla="*/ 63936 w 126636"/>
                  <a:gd name="connsiteY8" fmla="*/ 314 h 126636"/>
                  <a:gd name="connsiteX9" fmla="*/ 63936 w 126636"/>
                  <a:gd name="connsiteY9" fmla="*/ 314 h 126636"/>
                  <a:gd name="connsiteX10" fmla="*/ 127250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636"/>
                    </a:moveTo>
                    <a:cubicBezTo>
                      <a:pt x="127250" y="80515"/>
                      <a:pt x="120532" y="96588"/>
                      <a:pt x="108710" y="108410"/>
                    </a:cubicBezTo>
                    <a:cubicBezTo>
                      <a:pt x="96887" y="120233"/>
                      <a:pt x="80815" y="126950"/>
                      <a:pt x="63936" y="126950"/>
                    </a:cubicBezTo>
                    <a:lnTo>
                      <a:pt x="63920" y="126950"/>
                    </a:lnTo>
                    <a:cubicBezTo>
                      <a:pt x="47137" y="126950"/>
                      <a:pt x="31033" y="120281"/>
                      <a:pt x="19162" y="108410"/>
                    </a:cubicBezTo>
                    <a:lnTo>
                      <a:pt x="19154" y="108402"/>
                    </a:lnTo>
                    <a:cubicBezTo>
                      <a:pt x="7283" y="96523"/>
                      <a:pt x="614" y="80427"/>
                      <a:pt x="614" y="63636"/>
                    </a:cubicBezTo>
                    <a:lnTo>
                      <a:pt x="614" y="63620"/>
                    </a:lnTo>
                    <a:cubicBezTo>
                      <a:pt x="622" y="28661"/>
                      <a:pt x="28968" y="314"/>
                      <a:pt x="63936" y="314"/>
                    </a:cubicBezTo>
                    <a:lnTo>
                      <a:pt x="63936" y="314"/>
                    </a:lnTo>
                    <a:cubicBezTo>
                      <a:pt x="98903" y="322"/>
                      <a:pt x="127250" y="28669"/>
                      <a:pt x="127250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5932A607-7E73-B8AC-AAB4-BD686892CB1A}"/>
                  </a:ext>
                </a:extLst>
              </p:cNvPr>
              <p:cNvSpPr/>
              <p:nvPr/>
            </p:nvSpPr>
            <p:spPr>
              <a:xfrm>
                <a:off x="7517477" y="3804882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636 h 126636"/>
                  <a:gd name="connsiteX1" fmla="*/ 108690 w 126636"/>
                  <a:gd name="connsiteY1" fmla="*/ 108410 h 126636"/>
                  <a:gd name="connsiteX2" fmla="*/ 63924 w 126636"/>
                  <a:gd name="connsiteY2" fmla="*/ 126950 h 126636"/>
                  <a:gd name="connsiteX3" fmla="*/ 63907 w 126636"/>
                  <a:gd name="connsiteY3" fmla="*/ 126950 h 126636"/>
                  <a:gd name="connsiteX4" fmla="*/ 19150 w 126636"/>
                  <a:gd name="connsiteY4" fmla="*/ 108410 h 126636"/>
                  <a:gd name="connsiteX5" fmla="*/ 19142 w 126636"/>
                  <a:gd name="connsiteY5" fmla="*/ 108402 h 126636"/>
                  <a:gd name="connsiteX6" fmla="*/ 602 w 126636"/>
                  <a:gd name="connsiteY6" fmla="*/ 63636 h 126636"/>
                  <a:gd name="connsiteX7" fmla="*/ 602 w 126636"/>
                  <a:gd name="connsiteY7" fmla="*/ 63628 h 126636"/>
                  <a:gd name="connsiteX8" fmla="*/ 63924 w 126636"/>
                  <a:gd name="connsiteY8" fmla="*/ 314 h 126636"/>
                  <a:gd name="connsiteX9" fmla="*/ 63924 w 126636"/>
                  <a:gd name="connsiteY9" fmla="*/ 314 h 126636"/>
                  <a:gd name="connsiteX10" fmla="*/ 127238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636"/>
                    </a:moveTo>
                    <a:cubicBezTo>
                      <a:pt x="127238" y="80604"/>
                      <a:pt x="120463" y="96636"/>
                      <a:pt x="108690" y="108410"/>
                    </a:cubicBezTo>
                    <a:cubicBezTo>
                      <a:pt x="96923" y="120176"/>
                      <a:pt x="80891" y="126950"/>
                      <a:pt x="63924" y="126950"/>
                    </a:cubicBezTo>
                    <a:lnTo>
                      <a:pt x="63907" y="126950"/>
                    </a:lnTo>
                    <a:cubicBezTo>
                      <a:pt x="47125" y="126950"/>
                      <a:pt x="31020" y="120281"/>
                      <a:pt x="19150" y="108410"/>
                    </a:cubicBezTo>
                    <a:lnTo>
                      <a:pt x="19142" y="108402"/>
                    </a:lnTo>
                    <a:cubicBezTo>
                      <a:pt x="7271" y="96523"/>
                      <a:pt x="602" y="80427"/>
                      <a:pt x="602" y="63636"/>
                    </a:cubicBezTo>
                    <a:lnTo>
                      <a:pt x="602" y="63628"/>
                    </a:lnTo>
                    <a:cubicBezTo>
                      <a:pt x="609" y="28661"/>
                      <a:pt x="28956" y="314"/>
                      <a:pt x="63924" y="314"/>
                    </a:cubicBezTo>
                    <a:lnTo>
                      <a:pt x="63924" y="314"/>
                    </a:lnTo>
                    <a:cubicBezTo>
                      <a:pt x="98891" y="322"/>
                      <a:pt x="127238" y="28669"/>
                      <a:pt x="127238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5B74F128-11D1-FF72-4CA0-50A23E26E88F}"/>
                  </a:ext>
                </a:extLst>
              </p:cNvPr>
              <p:cNvSpPr/>
              <p:nvPr/>
            </p:nvSpPr>
            <p:spPr>
              <a:xfrm>
                <a:off x="7233850" y="3804882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636 h 126636"/>
                  <a:gd name="connsiteX1" fmla="*/ 108677 w 126636"/>
                  <a:gd name="connsiteY1" fmla="*/ 108410 h 126636"/>
                  <a:gd name="connsiteX2" fmla="*/ 63911 w 126636"/>
                  <a:gd name="connsiteY2" fmla="*/ 126950 h 126636"/>
                  <a:gd name="connsiteX3" fmla="*/ 63903 w 126636"/>
                  <a:gd name="connsiteY3" fmla="*/ 126950 h 126636"/>
                  <a:gd name="connsiteX4" fmla="*/ 19138 w 126636"/>
                  <a:gd name="connsiteY4" fmla="*/ 108410 h 126636"/>
                  <a:gd name="connsiteX5" fmla="*/ 19129 w 126636"/>
                  <a:gd name="connsiteY5" fmla="*/ 108402 h 126636"/>
                  <a:gd name="connsiteX6" fmla="*/ 589 w 126636"/>
                  <a:gd name="connsiteY6" fmla="*/ 63636 h 126636"/>
                  <a:gd name="connsiteX7" fmla="*/ 589 w 126636"/>
                  <a:gd name="connsiteY7" fmla="*/ 63628 h 126636"/>
                  <a:gd name="connsiteX8" fmla="*/ 63911 w 126636"/>
                  <a:gd name="connsiteY8" fmla="*/ 314 h 126636"/>
                  <a:gd name="connsiteX9" fmla="*/ 63911 w 126636"/>
                  <a:gd name="connsiteY9" fmla="*/ 314 h 126636"/>
                  <a:gd name="connsiteX10" fmla="*/ 127226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636"/>
                    </a:moveTo>
                    <a:cubicBezTo>
                      <a:pt x="127226" y="80685"/>
                      <a:pt x="120395" y="96693"/>
                      <a:pt x="108677" y="108410"/>
                    </a:cubicBezTo>
                    <a:cubicBezTo>
                      <a:pt x="96959" y="120128"/>
                      <a:pt x="80960" y="126950"/>
                      <a:pt x="63911" y="126950"/>
                    </a:cubicBezTo>
                    <a:lnTo>
                      <a:pt x="63903" y="126950"/>
                    </a:lnTo>
                    <a:cubicBezTo>
                      <a:pt x="47113" y="126950"/>
                      <a:pt x="31008" y="120281"/>
                      <a:pt x="19138" y="108410"/>
                    </a:cubicBezTo>
                    <a:lnTo>
                      <a:pt x="19129" y="108402"/>
                    </a:lnTo>
                    <a:cubicBezTo>
                      <a:pt x="7258" y="96531"/>
                      <a:pt x="589" y="80427"/>
                      <a:pt x="589" y="63636"/>
                    </a:cubicBezTo>
                    <a:lnTo>
                      <a:pt x="589" y="63628"/>
                    </a:lnTo>
                    <a:cubicBezTo>
                      <a:pt x="597" y="28661"/>
                      <a:pt x="28944" y="314"/>
                      <a:pt x="63911" y="314"/>
                    </a:cubicBezTo>
                    <a:lnTo>
                      <a:pt x="63911" y="314"/>
                    </a:lnTo>
                    <a:cubicBezTo>
                      <a:pt x="98879" y="322"/>
                      <a:pt x="127226" y="28669"/>
                      <a:pt x="127226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C68B7007-049D-A2B7-614E-D258FE748F6A}"/>
                  </a:ext>
                </a:extLst>
              </p:cNvPr>
              <p:cNvSpPr/>
              <p:nvPr/>
            </p:nvSpPr>
            <p:spPr>
              <a:xfrm>
                <a:off x="6950223" y="3804882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636 h 126636"/>
                  <a:gd name="connsiteX1" fmla="*/ 108665 w 126636"/>
                  <a:gd name="connsiteY1" fmla="*/ 108410 h 126636"/>
                  <a:gd name="connsiteX2" fmla="*/ 63900 w 126636"/>
                  <a:gd name="connsiteY2" fmla="*/ 126950 h 126636"/>
                  <a:gd name="connsiteX3" fmla="*/ 63891 w 126636"/>
                  <a:gd name="connsiteY3" fmla="*/ 126950 h 126636"/>
                  <a:gd name="connsiteX4" fmla="*/ 19126 w 126636"/>
                  <a:gd name="connsiteY4" fmla="*/ 108410 h 126636"/>
                  <a:gd name="connsiteX5" fmla="*/ 19118 w 126636"/>
                  <a:gd name="connsiteY5" fmla="*/ 108402 h 126636"/>
                  <a:gd name="connsiteX6" fmla="*/ 577 w 126636"/>
                  <a:gd name="connsiteY6" fmla="*/ 63636 h 126636"/>
                  <a:gd name="connsiteX7" fmla="*/ 577 w 126636"/>
                  <a:gd name="connsiteY7" fmla="*/ 63628 h 126636"/>
                  <a:gd name="connsiteX8" fmla="*/ 63891 w 126636"/>
                  <a:gd name="connsiteY8" fmla="*/ 314 h 126636"/>
                  <a:gd name="connsiteX9" fmla="*/ 63900 w 126636"/>
                  <a:gd name="connsiteY9" fmla="*/ 314 h 126636"/>
                  <a:gd name="connsiteX10" fmla="*/ 127213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636"/>
                    </a:moveTo>
                    <a:cubicBezTo>
                      <a:pt x="127213" y="80773"/>
                      <a:pt x="120335" y="96741"/>
                      <a:pt x="108665" y="108410"/>
                    </a:cubicBezTo>
                    <a:cubicBezTo>
                      <a:pt x="97004" y="120072"/>
                      <a:pt x="81037" y="126950"/>
                      <a:pt x="63900" y="126950"/>
                    </a:cubicBezTo>
                    <a:lnTo>
                      <a:pt x="63891" y="126950"/>
                    </a:lnTo>
                    <a:cubicBezTo>
                      <a:pt x="47102" y="126950"/>
                      <a:pt x="30997" y="120281"/>
                      <a:pt x="19126" y="108410"/>
                    </a:cubicBezTo>
                    <a:lnTo>
                      <a:pt x="19118" y="108402"/>
                    </a:lnTo>
                    <a:cubicBezTo>
                      <a:pt x="7247" y="96531"/>
                      <a:pt x="577" y="80427"/>
                      <a:pt x="577" y="63636"/>
                    </a:cubicBezTo>
                    <a:lnTo>
                      <a:pt x="577" y="63628"/>
                    </a:lnTo>
                    <a:cubicBezTo>
                      <a:pt x="577" y="28661"/>
                      <a:pt x="28924" y="314"/>
                      <a:pt x="63891" y="314"/>
                    </a:cubicBezTo>
                    <a:lnTo>
                      <a:pt x="63900" y="314"/>
                    </a:lnTo>
                    <a:cubicBezTo>
                      <a:pt x="98867" y="322"/>
                      <a:pt x="127213" y="28669"/>
                      <a:pt x="127213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0F5B8BB9-B87B-8551-6F6E-6C82A838ACF7}"/>
                  </a:ext>
                </a:extLst>
              </p:cNvPr>
              <p:cNvSpPr/>
              <p:nvPr/>
            </p:nvSpPr>
            <p:spPr>
              <a:xfrm>
                <a:off x="6666596" y="3804882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636 h 126636"/>
                  <a:gd name="connsiteX1" fmla="*/ 108653 w 126636"/>
                  <a:gd name="connsiteY1" fmla="*/ 108410 h 126636"/>
                  <a:gd name="connsiteX2" fmla="*/ 63887 w 126636"/>
                  <a:gd name="connsiteY2" fmla="*/ 126950 h 126636"/>
                  <a:gd name="connsiteX3" fmla="*/ 63879 w 126636"/>
                  <a:gd name="connsiteY3" fmla="*/ 126950 h 126636"/>
                  <a:gd name="connsiteX4" fmla="*/ 19113 w 126636"/>
                  <a:gd name="connsiteY4" fmla="*/ 108410 h 126636"/>
                  <a:gd name="connsiteX5" fmla="*/ 19106 w 126636"/>
                  <a:gd name="connsiteY5" fmla="*/ 108402 h 126636"/>
                  <a:gd name="connsiteX6" fmla="*/ 565 w 126636"/>
                  <a:gd name="connsiteY6" fmla="*/ 63636 h 126636"/>
                  <a:gd name="connsiteX7" fmla="*/ 565 w 126636"/>
                  <a:gd name="connsiteY7" fmla="*/ 63628 h 126636"/>
                  <a:gd name="connsiteX8" fmla="*/ 63879 w 126636"/>
                  <a:gd name="connsiteY8" fmla="*/ 314 h 126636"/>
                  <a:gd name="connsiteX9" fmla="*/ 63887 w 126636"/>
                  <a:gd name="connsiteY9" fmla="*/ 314 h 126636"/>
                  <a:gd name="connsiteX10" fmla="*/ 127201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636"/>
                    </a:moveTo>
                    <a:cubicBezTo>
                      <a:pt x="127201" y="80862"/>
                      <a:pt x="120266" y="96790"/>
                      <a:pt x="108653" y="108410"/>
                    </a:cubicBezTo>
                    <a:cubicBezTo>
                      <a:pt x="97040" y="120023"/>
                      <a:pt x="81113" y="126950"/>
                      <a:pt x="63887" y="126950"/>
                    </a:cubicBezTo>
                    <a:lnTo>
                      <a:pt x="63879" y="126950"/>
                    </a:lnTo>
                    <a:cubicBezTo>
                      <a:pt x="47089" y="126950"/>
                      <a:pt x="30985" y="120281"/>
                      <a:pt x="19113" y="108410"/>
                    </a:cubicBezTo>
                    <a:lnTo>
                      <a:pt x="19106" y="108402"/>
                    </a:lnTo>
                    <a:cubicBezTo>
                      <a:pt x="7235" y="96531"/>
                      <a:pt x="565" y="80427"/>
                      <a:pt x="565" y="63636"/>
                    </a:cubicBezTo>
                    <a:lnTo>
                      <a:pt x="565" y="63628"/>
                    </a:lnTo>
                    <a:cubicBezTo>
                      <a:pt x="565" y="28661"/>
                      <a:pt x="28912" y="314"/>
                      <a:pt x="63879" y="314"/>
                    </a:cubicBezTo>
                    <a:lnTo>
                      <a:pt x="63887" y="314"/>
                    </a:lnTo>
                    <a:cubicBezTo>
                      <a:pt x="98855" y="322"/>
                      <a:pt x="127201" y="28669"/>
                      <a:pt x="127201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4E70344B-CCC3-873D-9C1B-154079677CCD}"/>
                  </a:ext>
                </a:extLst>
              </p:cNvPr>
              <p:cNvSpPr/>
              <p:nvPr/>
            </p:nvSpPr>
            <p:spPr>
              <a:xfrm>
                <a:off x="6382970" y="3804882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636 h 126636"/>
                  <a:gd name="connsiteX1" fmla="*/ 108641 w 126636"/>
                  <a:gd name="connsiteY1" fmla="*/ 108410 h 126636"/>
                  <a:gd name="connsiteX2" fmla="*/ 63875 w 126636"/>
                  <a:gd name="connsiteY2" fmla="*/ 126950 h 126636"/>
                  <a:gd name="connsiteX3" fmla="*/ 63867 w 126636"/>
                  <a:gd name="connsiteY3" fmla="*/ 126950 h 126636"/>
                  <a:gd name="connsiteX4" fmla="*/ 19101 w 126636"/>
                  <a:gd name="connsiteY4" fmla="*/ 108410 h 126636"/>
                  <a:gd name="connsiteX5" fmla="*/ 19093 w 126636"/>
                  <a:gd name="connsiteY5" fmla="*/ 108402 h 126636"/>
                  <a:gd name="connsiteX6" fmla="*/ 553 w 126636"/>
                  <a:gd name="connsiteY6" fmla="*/ 63636 h 126636"/>
                  <a:gd name="connsiteX7" fmla="*/ 553 w 126636"/>
                  <a:gd name="connsiteY7" fmla="*/ 63628 h 126636"/>
                  <a:gd name="connsiteX8" fmla="*/ 63867 w 126636"/>
                  <a:gd name="connsiteY8" fmla="*/ 314 h 126636"/>
                  <a:gd name="connsiteX9" fmla="*/ 63867 w 126636"/>
                  <a:gd name="connsiteY9" fmla="*/ 314 h 126636"/>
                  <a:gd name="connsiteX10" fmla="*/ 127189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636"/>
                    </a:moveTo>
                    <a:cubicBezTo>
                      <a:pt x="127189" y="80951"/>
                      <a:pt x="120205" y="96846"/>
                      <a:pt x="108641" y="108410"/>
                    </a:cubicBezTo>
                    <a:cubicBezTo>
                      <a:pt x="97077" y="119967"/>
                      <a:pt x="81181" y="126950"/>
                      <a:pt x="63875" y="126950"/>
                    </a:cubicBezTo>
                    <a:lnTo>
                      <a:pt x="63867" y="126950"/>
                    </a:lnTo>
                    <a:cubicBezTo>
                      <a:pt x="47077" y="126950"/>
                      <a:pt x="30972" y="120281"/>
                      <a:pt x="19101" y="108410"/>
                    </a:cubicBezTo>
                    <a:lnTo>
                      <a:pt x="19093" y="108402"/>
                    </a:lnTo>
                    <a:cubicBezTo>
                      <a:pt x="7222" y="96531"/>
                      <a:pt x="553" y="80427"/>
                      <a:pt x="553" y="63636"/>
                    </a:cubicBezTo>
                    <a:lnTo>
                      <a:pt x="553" y="63628"/>
                    </a:lnTo>
                    <a:cubicBezTo>
                      <a:pt x="553" y="28661"/>
                      <a:pt x="28900" y="314"/>
                      <a:pt x="63867" y="314"/>
                    </a:cubicBezTo>
                    <a:lnTo>
                      <a:pt x="63867" y="314"/>
                    </a:lnTo>
                    <a:cubicBezTo>
                      <a:pt x="98835" y="322"/>
                      <a:pt x="127189" y="28669"/>
                      <a:pt x="127189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7C086C45-4413-977A-9261-0FBE9E6582BD}"/>
                  </a:ext>
                </a:extLst>
              </p:cNvPr>
              <p:cNvSpPr/>
              <p:nvPr/>
            </p:nvSpPr>
            <p:spPr>
              <a:xfrm>
                <a:off x="6099343" y="3804882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636 h 126636"/>
                  <a:gd name="connsiteX1" fmla="*/ 108629 w 126627"/>
                  <a:gd name="connsiteY1" fmla="*/ 108410 h 126636"/>
                  <a:gd name="connsiteX2" fmla="*/ 63863 w 126627"/>
                  <a:gd name="connsiteY2" fmla="*/ 126950 h 126636"/>
                  <a:gd name="connsiteX3" fmla="*/ 63855 w 126627"/>
                  <a:gd name="connsiteY3" fmla="*/ 126950 h 126636"/>
                  <a:gd name="connsiteX4" fmla="*/ 19089 w 126627"/>
                  <a:gd name="connsiteY4" fmla="*/ 108418 h 126636"/>
                  <a:gd name="connsiteX5" fmla="*/ 19081 w 126627"/>
                  <a:gd name="connsiteY5" fmla="*/ 108410 h 126636"/>
                  <a:gd name="connsiteX6" fmla="*/ 541 w 126627"/>
                  <a:gd name="connsiteY6" fmla="*/ 63636 h 126636"/>
                  <a:gd name="connsiteX7" fmla="*/ 541 w 126627"/>
                  <a:gd name="connsiteY7" fmla="*/ 63636 h 126636"/>
                  <a:gd name="connsiteX8" fmla="*/ 63855 w 126627"/>
                  <a:gd name="connsiteY8" fmla="*/ 314 h 126636"/>
                  <a:gd name="connsiteX9" fmla="*/ 63855 w 126627"/>
                  <a:gd name="connsiteY9" fmla="*/ 314 h 126636"/>
                  <a:gd name="connsiteX10" fmla="*/ 127169 w 126627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636"/>
                    </a:moveTo>
                    <a:cubicBezTo>
                      <a:pt x="127169" y="81032"/>
                      <a:pt x="120137" y="96894"/>
                      <a:pt x="108629" y="108410"/>
                    </a:cubicBezTo>
                    <a:cubicBezTo>
                      <a:pt x="97121" y="119918"/>
                      <a:pt x="81258" y="126950"/>
                      <a:pt x="63863" y="126950"/>
                    </a:cubicBezTo>
                    <a:lnTo>
                      <a:pt x="63855" y="126950"/>
                    </a:lnTo>
                    <a:cubicBezTo>
                      <a:pt x="47065" y="126950"/>
                      <a:pt x="30960" y="120281"/>
                      <a:pt x="19089" y="108418"/>
                    </a:cubicBezTo>
                    <a:lnTo>
                      <a:pt x="19081" y="108410"/>
                    </a:lnTo>
                    <a:cubicBezTo>
                      <a:pt x="7210" y="96531"/>
                      <a:pt x="541" y="80427"/>
                      <a:pt x="541" y="63636"/>
                    </a:cubicBezTo>
                    <a:lnTo>
                      <a:pt x="541" y="63636"/>
                    </a:lnTo>
                    <a:cubicBezTo>
                      <a:pt x="541" y="28669"/>
                      <a:pt x="28888" y="314"/>
                      <a:pt x="63855" y="314"/>
                    </a:cubicBezTo>
                    <a:lnTo>
                      <a:pt x="63855" y="314"/>
                    </a:lnTo>
                    <a:cubicBezTo>
                      <a:pt x="98823" y="322"/>
                      <a:pt x="127169" y="28669"/>
                      <a:pt x="127169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0015D727-6250-B7EF-43F7-933D8C98FF1E}"/>
                  </a:ext>
                </a:extLst>
              </p:cNvPr>
              <p:cNvSpPr/>
              <p:nvPr/>
            </p:nvSpPr>
            <p:spPr>
              <a:xfrm>
                <a:off x="5815708" y="3804882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636 h 126636"/>
                  <a:gd name="connsiteX1" fmla="*/ 108625 w 126636"/>
                  <a:gd name="connsiteY1" fmla="*/ 108410 h 126636"/>
                  <a:gd name="connsiteX2" fmla="*/ 63859 w 126636"/>
                  <a:gd name="connsiteY2" fmla="*/ 126950 h 126636"/>
                  <a:gd name="connsiteX3" fmla="*/ 63851 w 126636"/>
                  <a:gd name="connsiteY3" fmla="*/ 126950 h 126636"/>
                  <a:gd name="connsiteX4" fmla="*/ 19085 w 126636"/>
                  <a:gd name="connsiteY4" fmla="*/ 108418 h 126636"/>
                  <a:gd name="connsiteX5" fmla="*/ 19077 w 126636"/>
                  <a:gd name="connsiteY5" fmla="*/ 108410 h 126636"/>
                  <a:gd name="connsiteX6" fmla="*/ 529 w 126636"/>
                  <a:gd name="connsiteY6" fmla="*/ 63636 h 126636"/>
                  <a:gd name="connsiteX7" fmla="*/ 529 w 126636"/>
                  <a:gd name="connsiteY7" fmla="*/ 63636 h 126636"/>
                  <a:gd name="connsiteX8" fmla="*/ 63851 w 126636"/>
                  <a:gd name="connsiteY8" fmla="*/ 314 h 126636"/>
                  <a:gd name="connsiteX9" fmla="*/ 63851 w 126636"/>
                  <a:gd name="connsiteY9" fmla="*/ 314 h 126636"/>
                  <a:gd name="connsiteX10" fmla="*/ 127165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636"/>
                    </a:moveTo>
                    <a:cubicBezTo>
                      <a:pt x="127165" y="81120"/>
                      <a:pt x="120076" y="96951"/>
                      <a:pt x="108625" y="108410"/>
                    </a:cubicBezTo>
                    <a:cubicBezTo>
                      <a:pt x="97165" y="119862"/>
                      <a:pt x="81343" y="126950"/>
                      <a:pt x="63859" y="126950"/>
                    </a:cubicBezTo>
                    <a:lnTo>
                      <a:pt x="63851" y="126950"/>
                    </a:lnTo>
                    <a:cubicBezTo>
                      <a:pt x="47061" y="126950"/>
                      <a:pt x="30956" y="120281"/>
                      <a:pt x="19085" y="108418"/>
                    </a:cubicBezTo>
                    <a:lnTo>
                      <a:pt x="19077" y="108410"/>
                    </a:lnTo>
                    <a:cubicBezTo>
                      <a:pt x="7206" y="96531"/>
                      <a:pt x="529" y="80427"/>
                      <a:pt x="529" y="63636"/>
                    </a:cubicBezTo>
                    <a:lnTo>
                      <a:pt x="529" y="63636"/>
                    </a:lnTo>
                    <a:cubicBezTo>
                      <a:pt x="529" y="28669"/>
                      <a:pt x="28884" y="314"/>
                      <a:pt x="63851" y="314"/>
                    </a:cubicBezTo>
                    <a:lnTo>
                      <a:pt x="63851" y="314"/>
                    </a:lnTo>
                    <a:cubicBezTo>
                      <a:pt x="98818" y="314"/>
                      <a:pt x="127165" y="28669"/>
                      <a:pt x="127165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9" name="图形 214">
              <a:extLst>
                <a:ext uri="{FF2B5EF4-FFF2-40B4-BE49-F238E27FC236}">
                  <a16:creationId xmlns:a16="http://schemas.microsoft.com/office/drawing/2014/main" id="{D9CDD0E1-C9C9-DA5E-2BE9-6CEE645491AE}"/>
                </a:ext>
              </a:extLst>
            </p:cNvPr>
            <p:cNvGrpSpPr/>
            <p:nvPr/>
          </p:nvGrpSpPr>
          <p:grpSpPr>
            <a:xfrm>
              <a:off x="5815708" y="4018254"/>
              <a:ext cx="2395658" cy="126636"/>
              <a:chOff x="5815708" y="4018254"/>
              <a:chExt cx="2395658" cy="126636"/>
            </a:xfrm>
            <a:grpFill/>
          </p:grpSpPr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4E3FEEBC-8B84-1847-F898-8F2059E5BAD7}"/>
                  </a:ext>
                </a:extLst>
              </p:cNvPr>
              <p:cNvSpPr/>
              <p:nvPr/>
            </p:nvSpPr>
            <p:spPr>
              <a:xfrm>
                <a:off x="8084739" y="4018254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672 h 126636"/>
                  <a:gd name="connsiteX1" fmla="*/ 108714 w 126627"/>
                  <a:gd name="connsiteY1" fmla="*/ 108446 h 126636"/>
                  <a:gd name="connsiteX2" fmla="*/ 63940 w 126627"/>
                  <a:gd name="connsiteY2" fmla="*/ 126986 h 126636"/>
                  <a:gd name="connsiteX3" fmla="*/ 63924 w 126627"/>
                  <a:gd name="connsiteY3" fmla="*/ 126986 h 126636"/>
                  <a:gd name="connsiteX4" fmla="*/ 19166 w 126627"/>
                  <a:gd name="connsiteY4" fmla="*/ 108446 h 126636"/>
                  <a:gd name="connsiteX5" fmla="*/ 19158 w 126627"/>
                  <a:gd name="connsiteY5" fmla="*/ 108438 h 126636"/>
                  <a:gd name="connsiteX6" fmla="*/ 626 w 126627"/>
                  <a:gd name="connsiteY6" fmla="*/ 63672 h 126636"/>
                  <a:gd name="connsiteX7" fmla="*/ 626 w 126627"/>
                  <a:gd name="connsiteY7" fmla="*/ 63656 h 126636"/>
                  <a:gd name="connsiteX8" fmla="*/ 63940 w 126627"/>
                  <a:gd name="connsiteY8" fmla="*/ 350 h 126636"/>
                  <a:gd name="connsiteX9" fmla="*/ 63948 w 126627"/>
                  <a:gd name="connsiteY9" fmla="*/ 350 h 126636"/>
                  <a:gd name="connsiteX10" fmla="*/ 127254 w 126627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672"/>
                    </a:moveTo>
                    <a:cubicBezTo>
                      <a:pt x="127254" y="80462"/>
                      <a:pt x="120585" y="96567"/>
                      <a:pt x="108714" y="108446"/>
                    </a:cubicBezTo>
                    <a:cubicBezTo>
                      <a:pt x="96835" y="120317"/>
                      <a:pt x="80730" y="126986"/>
                      <a:pt x="63940" y="126986"/>
                    </a:cubicBezTo>
                    <a:lnTo>
                      <a:pt x="63924" y="126986"/>
                    </a:lnTo>
                    <a:cubicBezTo>
                      <a:pt x="47142" y="126986"/>
                      <a:pt x="31037" y="120317"/>
                      <a:pt x="19166" y="108446"/>
                    </a:cubicBezTo>
                    <a:lnTo>
                      <a:pt x="19158" y="108438"/>
                    </a:lnTo>
                    <a:cubicBezTo>
                      <a:pt x="7287" y="96559"/>
                      <a:pt x="617" y="80462"/>
                      <a:pt x="626" y="63672"/>
                    </a:cubicBezTo>
                    <a:lnTo>
                      <a:pt x="626" y="63656"/>
                    </a:lnTo>
                    <a:cubicBezTo>
                      <a:pt x="626" y="28697"/>
                      <a:pt x="28972" y="350"/>
                      <a:pt x="63940" y="350"/>
                    </a:cubicBezTo>
                    <a:lnTo>
                      <a:pt x="63948" y="350"/>
                    </a:lnTo>
                    <a:cubicBezTo>
                      <a:pt x="98915" y="358"/>
                      <a:pt x="127254" y="28704"/>
                      <a:pt x="127254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ABCA0D86-F757-E9F9-E9E8-919DAB4090AB}"/>
                  </a:ext>
                </a:extLst>
              </p:cNvPr>
              <p:cNvSpPr/>
              <p:nvPr/>
            </p:nvSpPr>
            <p:spPr>
              <a:xfrm>
                <a:off x="7801103" y="4018254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672 h 126636"/>
                  <a:gd name="connsiteX1" fmla="*/ 108710 w 126636"/>
                  <a:gd name="connsiteY1" fmla="*/ 108446 h 126636"/>
                  <a:gd name="connsiteX2" fmla="*/ 63936 w 126636"/>
                  <a:gd name="connsiteY2" fmla="*/ 126986 h 126636"/>
                  <a:gd name="connsiteX3" fmla="*/ 63920 w 126636"/>
                  <a:gd name="connsiteY3" fmla="*/ 126986 h 126636"/>
                  <a:gd name="connsiteX4" fmla="*/ 19162 w 126636"/>
                  <a:gd name="connsiteY4" fmla="*/ 108446 h 126636"/>
                  <a:gd name="connsiteX5" fmla="*/ 19154 w 126636"/>
                  <a:gd name="connsiteY5" fmla="*/ 108438 h 126636"/>
                  <a:gd name="connsiteX6" fmla="*/ 614 w 126636"/>
                  <a:gd name="connsiteY6" fmla="*/ 63672 h 126636"/>
                  <a:gd name="connsiteX7" fmla="*/ 614 w 126636"/>
                  <a:gd name="connsiteY7" fmla="*/ 63656 h 126636"/>
                  <a:gd name="connsiteX8" fmla="*/ 63936 w 126636"/>
                  <a:gd name="connsiteY8" fmla="*/ 350 h 126636"/>
                  <a:gd name="connsiteX9" fmla="*/ 63936 w 126636"/>
                  <a:gd name="connsiteY9" fmla="*/ 350 h 126636"/>
                  <a:gd name="connsiteX10" fmla="*/ 127250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672"/>
                    </a:moveTo>
                    <a:cubicBezTo>
                      <a:pt x="127250" y="80551"/>
                      <a:pt x="120532" y="96623"/>
                      <a:pt x="108710" y="108446"/>
                    </a:cubicBezTo>
                    <a:cubicBezTo>
                      <a:pt x="96887" y="120268"/>
                      <a:pt x="80815" y="126986"/>
                      <a:pt x="63936" y="126986"/>
                    </a:cubicBezTo>
                    <a:lnTo>
                      <a:pt x="63920" y="126986"/>
                    </a:lnTo>
                    <a:cubicBezTo>
                      <a:pt x="47137" y="126986"/>
                      <a:pt x="31033" y="120317"/>
                      <a:pt x="19162" y="108446"/>
                    </a:cubicBezTo>
                    <a:lnTo>
                      <a:pt x="19154" y="108438"/>
                    </a:lnTo>
                    <a:cubicBezTo>
                      <a:pt x="7283" y="96559"/>
                      <a:pt x="614" y="80462"/>
                      <a:pt x="614" y="63672"/>
                    </a:cubicBezTo>
                    <a:lnTo>
                      <a:pt x="614" y="63656"/>
                    </a:lnTo>
                    <a:cubicBezTo>
                      <a:pt x="622" y="28697"/>
                      <a:pt x="28968" y="350"/>
                      <a:pt x="63936" y="350"/>
                    </a:cubicBezTo>
                    <a:lnTo>
                      <a:pt x="63936" y="350"/>
                    </a:lnTo>
                    <a:cubicBezTo>
                      <a:pt x="98903" y="358"/>
                      <a:pt x="127250" y="28704"/>
                      <a:pt x="127250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038758C8-A39E-E529-6F32-E3E5432370E3}"/>
                  </a:ext>
                </a:extLst>
              </p:cNvPr>
              <p:cNvSpPr/>
              <p:nvPr/>
            </p:nvSpPr>
            <p:spPr>
              <a:xfrm>
                <a:off x="7517477" y="4018254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672 h 126636"/>
                  <a:gd name="connsiteX1" fmla="*/ 108690 w 126636"/>
                  <a:gd name="connsiteY1" fmla="*/ 108446 h 126636"/>
                  <a:gd name="connsiteX2" fmla="*/ 63924 w 126636"/>
                  <a:gd name="connsiteY2" fmla="*/ 126986 h 126636"/>
                  <a:gd name="connsiteX3" fmla="*/ 63907 w 126636"/>
                  <a:gd name="connsiteY3" fmla="*/ 126986 h 126636"/>
                  <a:gd name="connsiteX4" fmla="*/ 19150 w 126636"/>
                  <a:gd name="connsiteY4" fmla="*/ 108446 h 126636"/>
                  <a:gd name="connsiteX5" fmla="*/ 19142 w 126636"/>
                  <a:gd name="connsiteY5" fmla="*/ 108438 h 126636"/>
                  <a:gd name="connsiteX6" fmla="*/ 602 w 126636"/>
                  <a:gd name="connsiteY6" fmla="*/ 63672 h 126636"/>
                  <a:gd name="connsiteX7" fmla="*/ 602 w 126636"/>
                  <a:gd name="connsiteY7" fmla="*/ 63664 h 126636"/>
                  <a:gd name="connsiteX8" fmla="*/ 63924 w 126636"/>
                  <a:gd name="connsiteY8" fmla="*/ 350 h 126636"/>
                  <a:gd name="connsiteX9" fmla="*/ 63924 w 126636"/>
                  <a:gd name="connsiteY9" fmla="*/ 350 h 126636"/>
                  <a:gd name="connsiteX10" fmla="*/ 127238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672"/>
                    </a:moveTo>
                    <a:cubicBezTo>
                      <a:pt x="127238" y="80640"/>
                      <a:pt x="120463" y="96672"/>
                      <a:pt x="108690" y="108446"/>
                    </a:cubicBezTo>
                    <a:cubicBezTo>
                      <a:pt x="96923" y="120212"/>
                      <a:pt x="80891" y="126986"/>
                      <a:pt x="63924" y="126986"/>
                    </a:cubicBezTo>
                    <a:lnTo>
                      <a:pt x="63907" y="126986"/>
                    </a:lnTo>
                    <a:cubicBezTo>
                      <a:pt x="47125" y="126986"/>
                      <a:pt x="31020" y="120317"/>
                      <a:pt x="19150" y="108446"/>
                    </a:cubicBezTo>
                    <a:lnTo>
                      <a:pt x="19142" y="108438"/>
                    </a:lnTo>
                    <a:cubicBezTo>
                      <a:pt x="7271" y="96559"/>
                      <a:pt x="602" y="80462"/>
                      <a:pt x="602" y="63672"/>
                    </a:cubicBezTo>
                    <a:lnTo>
                      <a:pt x="602" y="63664"/>
                    </a:lnTo>
                    <a:cubicBezTo>
                      <a:pt x="609" y="28697"/>
                      <a:pt x="28956" y="350"/>
                      <a:pt x="63924" y="350"/>
                    </a:cubicBezTo>
                    <a:lnTo>
                      <a:pt x="63924" y="350"/>
                    </a:lnTo>
                    <a:cubicBezTo>
                      <a:pt x="98891" y="358"/>
                      <a:pt x="127238" y="28704"/>
                      <a:pt x="127238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EE3259B0-20E1-4EF7-0296-C04C52FCF534}"/>
                  </a:ext>
                </a:extLst>
              </p:cNvPr>
              <p:cNvSpPr/>
              <p:nvPr/>
            </p:nvSpPr>
            <p:spPr>
              <a:xfrm>
                <a:off x="7233850" y="4018254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672 h 126636"/>
                  <a:gd name="connsiteX1" fmla="*/ 108677 w 126636"/>
                  <a:gd name="connsiteY1" fmla="*/ 108446 h 126636"/>
                  <a:gd name="connsiteX2" fmla="*/ 63911 w 126636"/>
                  <a:gd name="connsiteY2" fmla="*/ 126986 h 126636"/>
                  <a:gd name="connsiteX3" fmla="*/ 63903 w 126636"/>
                  <a:gd name="connsiteY3" fmla="*/ 126986 h 126636"/>
                  <a:gd name="connsiteX4" fmla="*/ 19138 w 126636"/>
                  <a:gd name="connsiteY4" fmla="*/ 108446 h 126636"/>
                  <a:gd name="connsiteX5" fmla="*/ 19129 w 126636"/>
                  <a:gd name="connsiteY5" fmla="*/ 108438 h 126636"/>
                  <a:gd name="connsiteX6" fmla="*/ 589 w 126636"/>
                  <a:gd name="connsiteY6" fmla="*/ 63672 h 126636"/>
                  <a:gd name="connsiteX7" fmla="*/ 589 w 126636"/>
                  <a:gd name="connsiteY7" fmla="*/ 63664 h 126636"/>
                  <a:gd name="connsiteX8" fmla="*/ 63911 w 126636"/>
                  <a:gd name="connsiteY8" fmla="*/ 350 h 126636"/>
                  <a:gd name="connsiteX9" fmla="*/ 63911 w 126636"/>
                  <a:gd name="connsiteY9" fmla="*/ 350 h 126636"/>
                  <a:gd name="connsiteX10" fmla="*/ 127226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672"/>
                    </a:moveTo>
                    <a:cubicBezTo>
                      <a:pt x="127226" y="80720"/>
                      <a:pt x="120395" y="96728"/>
                      <a:pt x="108677" y="108446"/>
                    </a:cubicBezTo>
                    <a:cubicBezTo>
                      <a:pt x="96959" y="120163"/>
                      <a:pt x="80960" y="126986"/>
                      <a:pt x="63911" y="126986"/>
                    </a:cubicBezTo>
                    <a:lnTo>
                      <a:pt x="63903" y="126986"/>
                    </a:lnTo>
                    <a:cubicBezTo>
                      <a:pt x="47113" y="126986"/>
                      <a:pt x="31008" y="120317"/>
                      <a:pt x="19138" y="108446"/>
                    </a:cubicBezTo>
                    <a:lnTo>
                      <a:pt x="19129" y="108438"/>
                    </a:lnTo>
                    <a:cubicBezTo>
                      <a:pt x="7258" y="96567"/>
                      <a:pt x="589" y="80462"/>
                      <a:pt x="589" y="63672"/>
                    </a:cubicBezTo>
                    <a:lnTo>
                      <a:pt x="589" y="63664"/>
                    </a:lnTo>
                    <a:cubicBezTo>
                      <a:pt x="597" y="28697"/>
                      <a:pt x="28944" y="350"/>
                      <a:pt x="63911" y="350"/>
                    </a:cubicBezTo>
                    <a:lnTo>
                      <a:pt x="63911" y="350"/>
                    </a:lnTo>
                    <a:cubicBezTo>
                      <a:pt x="98879" y="358"/>
                      <a:pt x="127226" y="28704"/>
                      <a:pt x="127226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2489BDDE-3607-A381-834B-C48B1ED4388B}"/>
                  </a:ext>
                </a:extLst>
              </p:cNvPr>
              <p:cNvSpPr/>
              <p:nvPr/>
            </p:nvSpPr>
            <p:spPr>
              <a:xfrm>
                <a:off x="6950223" y="4018254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672 h 126636"/>
                  <a:gd name="connsiteX1" fmla="*/ 108665 w 126636"/>
                  <a:gd name="connsiteY1" fmla="*/ 108446 h 126636"/>
                  <a:gd name="connsiteX2" fmla="*/ 63900 w 126636"/>
                  <a:gd name="connsiteY2" fmla="*/ 126986 h 126636"/>
                  <a:gd name="connsiteX3" fmla="*/ 63891 w 126636"/>
                  <a:gd name="connsiteY3" fmla="*/ 126986 h 126636"/>
                  <a:gd name="connsiteX4" fmla="*/ 19126 w 126636"/>
                  <a:gd name="connsiteY4" fmla="*/ 108446 h 126636"/>
                  <a:gd name="connsiteX5" fmla="*/ 19118 w 126636"/>
                  <a:gd name="connsiteY5" fmla="*/ 108438 h 126636"/>
                  <a:gd name="connsiteX6" fmla="*/ 577 w 126636"/>
                  <a:gd name="connsiteY6" fmla="*/ 63672 h 126636"/>
                  <a:gd name="connsiteX7" fmla="*/ 577 w 126636"/>
                  <a:gd name="connsiteY7" fmla="*/ 63664 h 126636"/>
                  <a:gd name="connsiteX8" fmla="*/ 63891 w 126636"/>
                  <a:gd name="connsiteY8" fmla="*/ 350 h 126636"/>
                  <a:gd name="connsiteX9" fmla="*/ 63900 w 126636"/>
                  <a:gd name="connsiteY9" fmla="*/ 350 h 126636"/>
                  <a:gd name="connsiteX10" fmla="*/ 127213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672"/>
                    </a:moveTo>
                    <a:cubicBezTo>
                      <a:pt x="127213" y="80809"/>
                      <a:pt x="120335" y="96777"/>
                      <a:pt x="108665" y="108446"/>
                    </a:cubicBezTo>
                    <a:cubicBezTo>
                      <a:pt x="97004" y="120107"/>
                      <a:pt x="81037" y="126986"/>
                      <a:pt x="63900" y="126986"/>
                    </a:cubicBezTo>
                    <a:lnTo>
                      <a:pt x="63891" y="126986"/>
                    </a:lnTo>
                    <a:cubicBezTo>
                      <a:pt x="47102" y="126986"/>
                      <a:pt x="30997" y="120317"/>
                      <a:pt x="19126" y="108446"/>
                    </a:cubicBezTo>
                    <a:lnTo>
                      <a:pt x="19118" y="108438"/>
                    </a:lnTo>
                    <a:cubicBezTo>
                      <a:pt x="7247" y="96567"/>
                      <a:pt x="577" y="80462"/>
                      <a:pt x="577" y="63672"/>
                    </a:cubicBezTo>
                    <a:lnTo>
                      <a:pt x="577" y="63664"/>
                    </a:lnTo>
                    <a:cubicBezTo>
                      <a:pt x="577" y="28697"/>
                      <a:pt x="28924" y="350"/>
                      <a:pt x="63891" y="350"/>
                    </a:cubicBezTo>
                    <a:lnTo>
                      <a:pt x="63900" y="350"/>
                    </a:lnTo>
                    <a:cubicBezTo>
                      <a:pt x="98867" y="358"/>
                      <a:pt x="127213" y="28704"/>
                      <a:pt x="127213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3F97BA29-933F-1EA2-F654-8B91A2B91C78}"/>
                  </a:ext>
                </a:extLst>
              </p:cNvPr>
              <p:cNvSpPr/>
              <p:nvPr/>
            </p:nvSpPr>
            <p:spPr>
              <a:xfrm>
                <a:off x="6666596" y="4018254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672 h 126636"/>
                  <a:gd name="connsiteX1" fmla="*/ 108653 w 126636"/>
                  <a:gd name="connsiteY1" fmla="*/ 108446 h 126636"/>
                  <a:gd name="connsiteX2" fmla="*/ 63887 w 126636"/>
                  <a:gd name="connsiteY2" fmla="*/ 126986 h 126636"/>
                  <a:gd name="connsiteX3" fmla="*/ 63879 w 126636"/>
                  <a:gd name="connsiteY3" fmla="*/ 126986 h 126636"/>
                  <a:gd name="connsiteX4" fmla="*/ 19113 w 126636"/>
                  <a:gd name="connsiteY4" fmla="*/ 108446 h 126636"/>
                  <a:gd name="connsiteX5" fmla="*/ 19106 w 126636"/>
                  <a:gd name="connsiteY5" fmla="*/ 108438 h 126636"/>
                  <a:gd name="connsiteX6" fmla="*/ 565 w 126636"/>
                  <a:gd name="connsiteY6" fmla="*/ 63672 h 126636"/>
                  <a:gd name="connsiteX7" fmla="*/ 565 w 126636"/>
                  <a:gd name="connsiteY7" fmla="*/ 63664 h 126636"/>
                  <a:gd name="connsiteX8" fmla="*/ 63879 w 126636"/>
                  <a:gd name="connsiteY8" fmla="*/ 350 h 126636"/>
                  <a:gd name="connsiteX9" fmla="*/ 63887 w 126636"/>
                  <a:gd name="connsiteY9" fmla="*/ 350 h 126636"/>
                  <a:gd name="connsiteX10" fmla="*/ 127201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672"/>
                    </a:moveTo>
                    <a:cubicBezTo>
                      <a:pt x="127201" y="80898"/>
                      <a:pt x="120266" y="96825"/>
                      <a:pt x="108653" y="108446"/>
                    </a:cubicBezTo>
                    <a:cubicBezTo>
                      <a:pt x="97040" y="120059"/>
                      <a:pt x="81113" y="126986"/>
                      <a:pt x="63887" y="126986"/>
                    </a:cubicBezTo>
                    <a:lnTo>
                      <a:pt x="63879" y="126986"/>
                    </a:lnTo>
                    <a:cubicBezTo>
                      <a:pt x="47089" y="126986"/>
                      <a:pt x="30985" y="120317"/>
                      <a:pt x="19113" y="108446"/>
                    </a:cubicBezTo>
                    <a:lnTo>
                      <a:pt x="19106" y="108438"/>
                    </a:lnTo>
                    <a:cubicBezTo>
                      <a:pt x="7235" y="96567"/>
                      <a:pt x="565" y="80462"/>
                      <a:pt x="565" y="63672"/>
                    </a:cubicBezTo>
                    <a:lnTo>
                      <a:pt x="565" y="63664"/>
                    </a:lnTo>
                    <a:cubicBezTo>
                      <a:pt x="565" y="28697"/>
                      <a:pt x="28912" y="350"/>
                      <a:pt x="63879" y="350"/>
                    </a:cubicBezTo>
                    <a:lnTo>
                      <a:pt x="63887" y="350"/>
                    </a:lnTo>
                    <a:cubicBezTo>
                      <a:pt x="98855" y="358"/>
                      <a:pt x="127201" y="28704"/>
                      <a:pt x="127201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98AB6EE6-B931-E6BA-E08D-F3CAEDC8542C}"/>
                  </a:ext>
                </a:extLst>
              </p:cNvPr>
              <p:cNvSpPr/>
              <p:nvPr/>
            </p:nvSpPr>
            <p:spPr>
              <a:xfrm>
                <a:off x="6382970" y="4018254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672 h 126636"/>
                  <a:gd name="connsiteX1" fmla="*/ 108641 w 126636"/>
                  <a:gd name="connsiteY1" fmla="*/ 108446 h 126636"/>
                  <a:gd name="connsiteX2" fmla="*/ 63875 w 126636"/>
                  <a:gd name="connsiteY2" fmla="*/ 126986 h 126636"/>
                  <a:gd name="connsiteX3" fmla="*/ 63867 w 126636"/>
                  <a:gd name="connsiteY3" fmla="*/ 126986 h 126636"/>
                  <a:gd name="connsiteX4" fmla="*/ 19101 w 126636"/>
                  <a:gd name="connsiteY4" fmla="*/ 108446 h 126636"/>
                  <a:gd name="connsiteX5" fmla="*/ 19093 w 126636"/>
                  <a:gd name="connsiteY5" fmla="*/ 108438 h 126636"/>
                  <a:gd name="connsiteX6" fmla="*/ 553 w 126636"/>
                  <a:gd name="connsiteY6" fmla="*/ 63672 h 126636"/>
                  <a:gd name="connsiteX7" fmla="*/ 553 w 126636"/>
                  <a:gd name="connsiteY7" fmla="*/ 63664 h 126636"/>
                  <a:gd name="connsiteX8" fmla="*/ 63867 w 126636"/>
                  <a:gd name="connsiteY8" fmla="*/ 350 h 126636"/>
                  <a:gd name="connsiteX9" fmla="*/ 63867 w 126636"/>
                  <a:gd name="connsiteY9" fmla="*/ 350 h 126636"/>
                  <a:gd name="connsiteX10" fmla="*/ 127189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672"/>
                    </a:moveTo>
                    <a:cubicBezTo>
                      <a:pt x="127189" y="80986"/>
                      <a:pt x="120205" y="96881"/>
                      <a:pt x="108641" y="108446"/>
                    </a:cubicBezTo>
                    <a:cubicBezTo>
                      <a:pt x="97077" y="120002"/>
                      <a:pt x="81181" y="126986"/>
                      <a:pt x="63875" y="126986"/>
                    </a:cubicBezTo>
                    <a:lnTo>
                      <a:pt x="63867" y="126986"/>
                    </a:lnTo>
                    <a:cubicBezTo>
                      <a:pt x="47077" y="126986"/>
                      <a:pt x="30972" y="120317"/>
                      <a:pt x="19101" y="108446"/>
                    </a:cubicBezTo>
                    <a:lnTo>
                      <a:pt x="19093" y="108438"/>
                    </a:lnTo>
                    <a:cubicBezTo>
                      <a:pt x="7222" y="96567"/>
                      <a:pt x="553" y="80462"/>
                      <a:pt x="553" y="63672"/>
                    </a:cubicBezTo>
                    <a:lnTo>
                      <a:pt x="553" y="63664"/>
                    </a:lnTo>
                    <a:cubicBezTo>
                      <a:pt x="553" y="28697"/>
                      <a:pt x="28900" y="350"/>
                      <a:pt x="63867" y="350"/>
                    </a:cubicBezTo>
                    <a:lnTo>
                      <a:pt x="63867" y="350"/>
                    </a:lnTo>
                    <a:cubicBezTo>
                      <a:pt x="98835" y="358"/>
                      <a:pt x="127189" y="28704"/>
                      <a:pt x="127189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21DEB710-0074-CC4F-C61B-4F76BAED2086}"/>
                  </a:ext>
                </a:extLst>
              </p:cNvPr>
              <p:cNvSpPr/>
              <p:nvPr/>
            </p:nvSpPr>
            <p:spPr>
              <a:xfrm>
                <a:off x="6099343" y="4018254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672 h 126636"/>
                  <a:gd name="connsiteX1" fmla="*/ 108629 w 126627"/>
                  <a:gd name="connsiteY1" fmla="*/ 108446 h 126636"/>
                  <a:gd name="connsiteX2" fmla="*/ 63863 w 126627"/>
                  <a:gd name="connsiteY2" fmla="*/ 126986 h 126636"/>
                  <a:gd name="connsiteX3" fmla="*/ 63855 w 126627"/>
                  <a:gd name="connsiteY3" fmla="*/ 126986 h 126636"/>
                  <a:gd name="connsiteX4" fmla="*/ 19089 w 126627"/>
                  <a:gd name="connsiteY4" fmla="*/ 108454 h 126636"/>
                  <a:gd name="connsiteX5" fmla="*/ 19081 w 126627"/>
                  <a:gd name="connsiteY5" fmla="*/ 108446 h 126636"/>
                  <a:gd name="connsiteX6" fmla="*/ 541 w 126627"/>
                  <a:gd name="connsiteY6" fmla="*/ 63672 h 126636"/>
                  <a:gd name="connsiteX7" fmla="*/ 541 w 126627"/>
                  <a:gd name="connsiteY7" fmla="*/ 63672 h 126636"/>
                  <a:gd name="connsiteX8" fmla="*/ 63855 w 126627"/>
                  <a:gd name="connsiteY8" fmla="*/ 350 h 126636"/>
                  <a:gd name="connsiteX9" fmla="*/ 63855 w 126627"/>
                  <a:gd name="connsiteY9" fmla="*/ 350 h 126636"/>
                  <a:gd name="connsiteX10" fmla="*/ 127169 w 126627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672"/>
                    </a:moveTo>
                    <a:cubicBezTo>
                      <a:pt x="127169" y="81067"/>
                      <a:pt x="120137" y="96930"/>
                      <a:pt x="108629" y="108446"/>
                    </a:cubicBezTo>
                    <a:cubicBezTo>
                      <a:pt x="97121" y="119954"/>
                      <a:pt x="81258" y="126986"/>
                      <a:pt x="63863" y="126986"/>
                    </a:cubicBezTo>
                    <a:lnTo>
                      <a:pt x="63855" y="126986"/>
                    </a:lnTo>
                    <a:cubicBezTo>
                      <a:pt x="47065" y="126986"/>
                      <a:pt x="30960" y="120317"/>
                      <a:pt x="19089" y="108454"/>
                    </a:cubicBezTo>
                    <a:lnTo>
                      <a:pt x="19081" y="108446"/>
                    </a:lnTo>
                    <a:cubicBezTo>
                      <a:pt x="7210" y="96567"/>
                      <a:pt x="541" y="80462"/>
                      <a:pt x="541" y="63672"/>
                    </a:cubicBezTo>
                    <a:lnTo>
                      <a:pt x="541" y="63672"/>
                    </a:lnTo>
                    <a:cubicBezTo>
                      <a:pt x="541" y="28704"/>
                      <a:pt x="28888" y="350"/>
                      <a:pt x="63855" y="350"/>
                    </a:cubicBezTo>
                    <a:lnTo>
                      <a:pt x="63855" y="350"/>
                    </a:lnTo>
                    <a:cubicBezTo>
                      <a:pt x="98823" y="358"/>
                      <a:pt x="127169" y="28704"/>
                      <a:pt x="127169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D2E04EC3-EB61-DD9C-6C8B-73330CBA2185}"/>
                  </a:ext>
                </a:extLst>
              </p:cNvPr>
              <p:cNvSpPr/>
              <p:nvPr/>
            </p:nvSpPr>
            <p:spPr>
              <a:xfrm>
                <a:off x="5815708" y="4018254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672 h 126636"/>
                  <a:gd name="connsiteX1" fmla="*/ 108625 w 126636"/>
                  <a:gd name="connsiteY1" fmla="*/ 108446 h 126636"/>
                  <a:gd name="connsiteX2" fmla="*/ 63859 w 126636"/>
                  <a:gd name="connsiteY2" fmla="*/ 126986 h 126636"/>
                  <a:gd name="connsiteX3" fmla="*/ 63851 w 126636"/>
                  <a:gd name="connsiteY3" fmla="*/ 126986 h 126636"/>
                  <a:gd name="connsiteX4" fmla="*/ 19085 w 126636"/>
                  <a:gd name="connsiteY4" fmla="*/ 108454 h 126636"/>
                  <a:gd name="connsiteX5" fmla="*/ 19077 w 126636"/>
                  <a:gd name="connsiteY5" fmla="*/ 108446 h 126636"/>
                  <a:gd name="connsiteX6" fmla="*/ 529 w 126636"/>
                  <a:gd name="connsiteY6" fmla="*/ 63672 h 126636"/>
                  <a:gd name="connsiteX7" fmla="*/ 529 w 126636"/>
                  <a:gd name="connsiteY7" fmla="*/ 63672 h 126636"/>
                  <a:gd name="connsiteX8" fmla="*/ 63851 w 126636"/>
                  <a:gd name="connsiteY8" fmla="*/ 350 h 126636"/>
                  <a:gd name="connsiteX9" fmla="*/ 63851 w 126636"/>
                  <a:gd name="connsiteY9" fmla="*/ 350 h 126636"/>
                  <a:gd name="connsiteX10" fmla="*/ 127165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672"/>
                    </a:moveTo>
                    <a:cubicBezTo>
                      <a:pt x="127165" y="81156"/>
                      <a:pt x="120076" y="96986"/>
                      <a:pt x="108625" y="108446"/>
                    </a:cubicBezTo>
                    <a:cubicBezTo>
                      <a:pt x="97165" y="119897"/>
                      <a:pt x="81343" y="126986"/>
                      <a:pt x="63859" y="126986"/>
                    </a:cubicBezTo>
                    <a:lnTo>
                      <a:pt x="63851" y="126986"/>
                    </a:lnTo>
                    <a:cubicBezTo>
                      <a:pt x="47061" y="126986"/>
                      <a:pt x="30956" y="120317"/>
                      <a:pt x="19085" y="108454"/>
                    </a:cubicBezTo>
                    <a:lnTo>
                      <a:pt x="19077" y="108446"/>
                    </a:lnTo>
                    <a:cubicBezTo>
                      <a:pt x="7206" y="96567"/>
                      <a:pt x="529" y="80462"/>
                      <a:pt x="529" y="63672"/>
                    </a:cubicBezTo>
                    <a:lnTo>
                      <a:pt x="529" y="63672"/>
                    </a:lnTo>
                    <a:cubicBezTo>
                      <a:pt x="529" y="28704"/>
                      <a:pt x="28884" y="350"/>
                      <a:pt x="63851" y="350"/>
                    </a:cubicBezTo>
                    <a:lnTo>
                      <a:pt x="63851" y="350"/>
                    </a:lnTo>
                    <a:cubicBezTo>
                      <a:pt x="98818" y="350"/>
                      <a:pt x="127165" y="28704"/>
                      <a:pt x="127165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79" name="图形 214">
              <a:extLst>
                <a:ext uri="{FF2B5EF4-FFF2-40B4-BE49-F238E27FC236}">
                  <a16:creationId xmlns:a16="http://schemas.microsoft.com/office/drawing/2014/main" id="{D5069317-7B84-F636-F1F1-15C3BB9E2231}"/>
                </a:ext>
              </a:extLst>
            </p:cNvPr>
            <p:cNvGrpSpPr/>
            <p:nvPr/>
          </p:nvGrpSpPr>
          <p:grpSpPr>
            <a:xfrm>
              <a:off x="5815708" y="4231626"/>
              <a:ext cx="2395658" cy="126636"/>
              <a:chOff x="5815708" y="4231626"/>
              <a:chExt cx="2395658" cy="126636"/>
            </a:xfrm>
            <a:grpFill/>
          </p:grpSpPr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77DE569C-21CA-F33A-A3D4-1B8FAF6F17FF}"/>
                  </a:ext>
                </a:extLst>
              </p:cNvPr>
              <p:cNvSpPr/>
              <p:nvPr/>
            </p:nvSpPr>
            <p:spPr>
              <a:xfrm>
                <a:off x="8084739" y="4231626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707 h 126636"/>
                  <a:gd name="connsiteX1" fmla="*/ 108714 w 126627"/>
                  <a:gd name="connsiteY1" fmla="*/ 108481 h 126636"/>
                  <a:gd name="connsiteX2" fmla="*/ 63940 w 126627"/>
                  <a:gd name="connsiteY2" fmla="*/ 127022 h 126636"/>
                  <a:gd name="connsiteX3" fmla="*/ 63924 w 126627"/>
                  <a:gd name="connsiteY3" fmla="*/ 127022 h 126636"/>
                  <a:gd name="connsiteX4" fmla="*/ 19166 w 126627"/>
                  <a:gd name="connsiteY4" fmla="*/ 108481 h 126636"/>
                  <a:gd name="connsiteX5" fmla="*/ 19158 w 126627"/>
                  <a:gd name="connsiteY5" fmla="*/ 108473 h 126636"/>
                  <a:gd name="connsiteX6" fmla="*/ 626 w 126627"/>
                  <a:gd name="connsiteY6" fmla="*/ 63707 h 126636"/>
                  <a:gd name="connsiteX7" fmla="*/ 626 w 126627"/>
                  <a:gd name="connsiteY7" fmla="*/ 63691 h 126636"/>
                  <a:gd name="connsiteX8" fmla="*/ 63940 w 126627"/>
                  <a:gd name="connsiteY8" fmla="*/ 385 h 126636"/>
                  <a:gd name="connsiteX9" fmla="*/ 63948 w 126627"/>
                  <a:gd name="connsiteY9" fmla="*/ 385 h 126636"/>
                  <a:gd name="connsiteX10" fmla="*/ 127254 w 126627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707"/>
                    </a:moveTo>
                    <a:cubicBezTo>
                      <a:pt x="127254" y="80498"/>
                      <a:pt x="120585" y="96602"/>
                      <a:pt x="108714" y="108481"/>
                    </a:cubicBezTo>
                    <a:cubicBezTo>
                      <a:pt x="96835" y="120352"/>
                      <a:pt x="80730" y="127022"/>
                      <a:pt x="63940" y="127022"/>
                    </a:cubicBezTo>
                    <a:lnTo>
                      <a:pt x="63924" y="127022"/>
                    </a:lnTo>
                    <a:cubicBezTo>
                      <a:pt x="47142" y="127022"/>
                      <a:pt x="31037" y="120352"/>
                      <a:pt x="19166" y="108481"/>
                    </a:cubicBezTo>
                    <a:lnTo>
                      <a:pt x="19158" y="108473"/>
                    </a:lnTo>
                    <a:cubicBezTo>
                      <a:pt x="7287" y="96594"/>
                      <a:pt x="617" y="80498"/>
                      <a:pt x="626" y="63707"/>
                    </a:cubicBezTo>
                    <a:lnTo>
                      <a:pt x="626" y="63691"/>
                    </a:lnTo>
                    <a:cubicBezTo>
                      <a:pt x="626" y="28732"/>
                      <a:pt x="28972" y="385"/>
                      <a:pt x="63940" y="385"/>
                    </a:cubicBezTo>
                    <a:lnTo>
                      <a:pt x="63948" y="385"/>
                    </a:lnTo>
                    <a:cubicBezTo>
                      <a:pt x="98915" y="394"/>
                      <a:pt x="127254" y="28740"/>
                      <a:pt x="127254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40E49E81-E912-09FA-460A-71C3705F9458}"/>
                  </a:ext>
                </a:extLst>
              </p:cNvPr>
              <p:cNvSpPr/>
              <p:nvPr/>
            </p:nvSpPr>
            <p:spPr>
              <a:xfrm>
                <a:off x="7801103" y="4231626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707 h 126636"/>
                  <a:gd name="connsiteX1" fmla="*/ 108710 w 126636"/>
                  <a:gd name="connsiteY1" fmla="*/ 108481 h 126636"/>
                  <a:gd name="connsiteX2" fmla="*/ 63936 w 126636"/>
                  <a:gd name="connsiteY2" fmla="*/ 127022 h 126636"/>
                  <a:gd name="connsiteX3" fmla="*/ 63920 w 126636"/>
                  <a:gd name="connsiteY3" fmla="*/ 127022 h 126636"/>
                  <a:gd name="connsiteX4" fmla="*/ 19162 w 126636"/>
                  <a:gd name="connsiteY4" fmla="*/ 108481 h 126636"/>
                  <a:gd name="connsiteX5" fmla="*/ 19154 w 126636"/>
                  <a:gd name="connsiteY5" fmla="*/ 108473 h 126636"/>
                  <a:gd name="connsiteX6" fmla="*/ 614 w 126636"/>
                  <a:gd name="connsiteY6" fmla="*/ 63707 h 126636"/>
                  <a:gd name="connsiteX7" fmla="*/ 614 w 126636"/>
                  <a:gd name="connsiteY7" fmla="*/ 63691 h 126636"/>
                  <a:gd name="connsiteX8" fmla="*/ 63936 w 126636"/>
                  <a:gd name="connsiteY8" fmla="*/ 385 h 126636"/>
                  <a:gd name="connsiteX9" fmla="*/ 63936 w 126636"/>
                  <a:gd name="connsiteY9" fmla="*/ 385 h 126636"/>
                  <a:gd name="connsiteX10" fmla="*/ 127250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707"/>
                    </a:moveTo>
                    <a:cubicBezTo>
                      <a:pt x="127250" y="80587"/>
                      <a:pt x="120532" y="96659"/>
                      <a:pt x="108710" y="108481"/>
                    </a:cubicBezTo>
                    <a:cubicBezTo>
                      <a:pt x="96887" y="120304"/>
                      <a:pt x="80815" y="127022"/>
                      <a:pt x="63936" y="127022"/>
                    </a:cubicBezTo>
                    <a:lnTo>
                      <a:pt x="63920" y="127022"/>
                    </a:lnTo>
                    <a:cubicBezTo>
                      <a:pt x="47137" y="127022"/>
                      <a:pt x="31033" y="120352"/>
                      <a:pt x="19162" y="108481"/>
                    </a:cubicBezTo>
                    <a:lnTo>
                      <a:pt x="19154" y="108473"/>
                    </a:lnTo>
                    <a:cubicBezTo>
                      <a:pt x="7283" y="96594"/>
                      <a:pt x="614" y="80498"/>
                      <a:pt x="614" y="63707"/>
                    </a:cubicBezTo>
                    <a:lnTo>
                      <a:pt x="614" y="63691"/>
                    </a:lnTo>
                    <a:cubicBezTo>
                      <a:pt x="622" y="28732"/>
                      <a:pt x="28968" y="385"/>
                      <a:pt x="63936" y="385"/>
                    </a:cubicBezTo>
                    <a:lnTo>
                      <a:pt x="63936" y="385"/>
                    </a:lnTo>
                    <a:cubicBezTo>
                      <a:pt x="98903" y="394"/>
                      <a:pt x="127250" y="28740"/>
                      <a:pt x="127250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0D600957-40A7-18DB-860A-96CE3F13B675}"/>
                  </a:ext>
                </a:extLst>
              </p:cNvPr>
              <p:cNvSpPr/>
              <p:nvPr/>
            </p:nvSpPr>
            <p:spPr>
              <a:xfrm>
                <a:off x="7517477" y="4231626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707 h 126636"/>
                  <a:gd name="connsiteX1" fmla="*/ 108690 w 126636"/>
                  <a:gd name="connsiteY1" fmla="*/ 108481 h 126636"/>
                  <a:gd name="connsiteX2" fmla="*/ 63924 w 126636"/>
                  <a:gd name="connsiteY2" fmla="*/ 127022 h 126636"/>
                  <a:gd name="connsiteX3" fmla="*/ 63907 w 126636"/>
                  <a:gd name="connsiteY3" fmla="*/ 127022 h 126636"/>
                  <a:gd name="connsiteX4" fmla="*/ 19150 w 126636"/>
                  <a:gd name="connsiteY4" fmla="*/ 108481 h 126636"/>
                  <a:gd name="connsiteX5" fmla="*/ 19142 w 126636"/>
                  <a:gd name="connsiteY5" fmla="*/ 108473 h 126636"/>
                  <a:gd name="connsiteX6" fmla="*/ 602 w 126636"/>
                  <a:gd name="connsiteY6" fmla="*/ 63707 h 126636"/>
                  <a:gd name="connsiteX7" fmla="*/ 602 w 126636"/>
                  <a:gd name="connsiteY7" fmla="*/ 63700 h 126636"/>
                  <a:gd name="connsiteX8" fmla="*/ 63924 w 126636"/>
                  <a:gd name="connsiteY8" fmla="*/ 385 h 126636"/>
                  <a:gd name="connsiteX9" fmla="*/ 63924 w 126636"/>
                  <a:gd name="connsiteY9" fmla="*/ 385 h 126636"/>
                  <a:gd name="connsiteX10" fmla="*/ 127238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707"/>
                    </a:moveTo>
                    <a:cubicBezTo>
                      <a:pt x="127238" y="80675"/>
                      <a:pt x="120463" y="96707"/>
                      <a:pt x="108690" y="108481"/>
                    </a:cubicBezTo>
                    <a:cubicBezTo>
                      <a:pt x="96923" y="120248"/>
                      <a:pt x="80891" y="127022"/>
                      <a:pt x="63924" y="127022"/>
                    </a:cubicBezTo>
                    <a:lnTo>
                      <a:pt x="63907" y="127022"/>
                    </a:lnTo>
                    <a:cubicBezTo>
                      <a:pt x="47125" y="127022"/>
                      <a:pt x="31020" y="120352"/>
                      <a:pt x="19150" y="108481"/>
                    </a:cubicBezTo>
                    <a:lnTo>
                      <a:pt x="19142" y="108473"/>
                    </a:lnTo>
                    <a:cubicBezTo>
                      <a:pt x="7271" y="96594"/>
                      <a:pt x="602" y="80498"/>
                      <a:pt x="602" y="63707"/>
                    </a:cubicBezTo>
                    <a:lnTo>
                      <a:pt x="602" y="63700"/>
                    </a:lnTo>
                    <a:cubicBezTo>
                      <a:pt x="609" y="28732"/>
                      <a:pt x="28956" y="385"/>
                      <a:pt x="63924" y="385"/>
                    </a:cubicBezTo>
                    <a:lnTo>
                      <a:pt x="63924" y="385"/>
                    </a:lnTo>
                    <a:cubicBezTo>
                      <a:pt x="98891" y="394"/>
                      <a:pt x="127238" y="28740"/>
                      <a:pt x="127238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7AE96638-5DE6-8B05-B9B5-C9D3E52F9231}"/>
                  </a:ext>
                </a:extLst>
              </p:cNvPr>
              <p:cNvSpPr/>
              <p:nvPr/>
            </p:nvSpPr>
            <p:spPr>
              <a:xfrm>
                <a:off x="7233850" y="4231626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707 h 126636"/>
                  <a:gd name="connsiteX1" fmla="*/ 108677 w 126636"/>
                  <a:gd name="connsiteY1" fmla="*/ 108481 h 126636"/>
                  <a:gd name="connsiteX2" fmla="*/ 63911 w 126636"/>
                  <a:gd name="connsiteY2" fmla="*/ 127022 h 126636"/>
                  <a:gd name="connsiteX3" fmla="*/ 63903 w 126636"/>
                  <a:gd name="connsiteY3" fmla="*/ 127022 h 126636"/>
                  <a:gd name="connsiteX4" fmla="*/ 19138 w 126636"/>
                  <a:gd name="connsiteY4" fmla="*/ 108481 h 126636"/>
                  <a:gd name="connsiteX5" fmla="*/ 19129 w 126636"/>
                  <a:gd name="connsiteY5" fmla="*/ 108473 h 126636"/>
                  <a:gd name="connsiteX6" fmla="*/ 589 w 126636"/>
                  <a:gd name="connsiteY6" fmla="*/ 63707 h 126636"/>
                  <a:gd name="connsiteX7" fmla="*/ 589 w 126636"/>
                  <a:gd name="connsiteY7" fmla="*/ 63700 h 126636"/>
                  <a:gd name="connsiteX8" fmla="*/ 63911 w 126636"/>
                  <a:gd name="connsiteY8" fmla="*/ 385 h 126636"/>
                  <a:gd name="connsiteX9" fmla="*/ 63911 w 126636"/>
                  <a:gd name="connsiteY9" fmla="*/ 385 h 126636"/>
                  <a:gd name="connsiteX10" fmla="*/ 127226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707"/>
                    </a:moveTo>
                    <a:cubicBezTo>
                      <a:pt x="127226" y="80756"/>
                      <a:pt x="120395" y="96764"/>
                      <a:pt x="108677" y="108481"/>
                    </a:cubicBezTo>
                    <a:cubicBezTo>
                      <a:pt x="96959" y="120199"/>
                      <a:pt x="80960" y="127022"/>
                      <a:pt x="63911" y="127022"/>
                    </a:cubicBezTo>
                    <a:lnTo>
                      <a:pt x="63903" y="127022"/>
                    </a:lnTo>
                    <a:cubicBezTo>
                      <a:pt x="47113" y="127022"/>
                      <a:pt x="31008" y="120352"/>
                      <a:pt x="19138" y="108481"/>
                    </a:cubicBezTo>
                    <a:lnTo>
                      <a:pt x="19129" y="108473"/>
                    </a:lnTo>
                    <a:cubicBezTo>
                      <a:pt x="7258" y="96602"/>
                      <a:pt x="589" y="80498"/>
                      <a:pt x="589" y="63707"/>
                    </a:cubicBezTo>
                    <a:lnTo>
                      <a:pt x="589" y="63700"/>
                    </a:lnTo>
                    <a:cubicBezTo>
                      <a:pt x="597" y="28732"/>
                      <a:pt x="28944" y="385"/>
                      <a:pt x="63911" y="385"/>
                    </a:cubicBezTo>
                    <a:lnTo>
                      <a:pt x="63911" y="385"/>
                    </a:lnTo>
                    <a:cubicBezTo>
                      <a:pt x="98879" y="394"/>
                      <a:pt x="127226" y="28740"/>
                      <a:pt x="127226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08F8FABE-A77C-CAE7-E330-F47E1D2D1656}"/>
                  </a:ext>
                </a:extLst>
              </p:cNvPr>
              <p:cNvSpPr/>
              <p:nvPr/>
            </p:nvSpPr>
            <p:spPr>
              <a:xfrm>
                <a:off x="6950223" y="4231626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707 h 126636"/>
                  <a:gd name="connsiteX1" fmla="*/ 108665 w 126636"/>
                  <a:gd name="connsiteY1" fmla="*/ 108481 h 126636"/>
                  <a:gd name="connsiteX2" fmla="*/ 63900 w 126636"/>
                  <a:gd name="connsiteY2" fmla="*/ 127022 h 126636"/>
                  <a:gd name="connsiteX3" fmla="*/ 63891 w 126636"/>
                  <a:gd name="connsiteY3" fmla="*/ 127022 h 126636"/>
                  <a:gd name="connsiteX4" fmla="*/ 19126 w 126636"/>
                  <a:gd name="connsiteY4" fmla="*/ 108481 h 126636"/>
                  <a:gd name="connsiteX5" fmla="*/ 19118 w 126636"/>
                  <a:gd name="connsiteY5" fmla="*/ 108473 h 126636"/>
                  <a:gd name="connsiteX6" fmla="*/ 577 w 126636"/>
                  <a:gd name="connsiteY6" fmla="*/ 63707 h 126636"/>
                  <a:gd name="connsiteX7" fmla="*/ 577 w 126636"/>
                  <a:gd name="connsiteY7" fmla="*/ 63700 h 126636"/>
                  <a:gd name="connsiteX8" fmla="*/ 63891 w 126636"/>
                  <a:gd name="connsiteY8" fmla="*/ 385 h 126636"/>
                  <a:gd name="connsiteX9" fmla="*/ 63900 w 126636"/>
                  <a:gd name="connsiteY9" fmla="*/ 385 h 126636"/>
                  <a:gd name="connsiteX10" fmla="*/ 127213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707"/>
                    </a:moveTo>
                    <a:cubicBezTo>
                      <a:pt x="127213" y="80844"/>
                      <a:pt x="120335" y="96812"/>
                      <a:pt x="108665" y="108481"/>
                    </a:cubicBezTo>
                    <a:cubicBezTo>
                      <a:pt x="97004" y="120143"/>
                      <a:pt x="81037" y="127022"/>
                      <a:pt x="63900" y="127022"/>
                    </a:cubicBezTo>
                    <a:lnTo>
                      <a:pt x="63891" y="127022"/>
                    </a:lnTo>
                    <a:cubicBezTo>
                      <a:pt x="47102" y="127022"/>
                      <a:pt x="30997" y="120352"/>
                      <a:pt x="19126" y="108481"/>
                    </a:cubicBezTo>
                    <a:lnTo>
                      <a:pt x="19118" y="108473"/>
                    </a:lnTo>
                    <a:cubicBezTo>
                      <a:pt x="7247" y="96602"/>
                      <a:pt x="577" y="80498"/>
                      <a:pt x="577" y="63707"/>
                    </a:cubicBezTo>
                    <a:lnTo>
                      <a:pt x="577" y="63700"/>
                    </a:lnTo>
                    <a:cubicBezTo>
                      <a:pt x="577" y="28732"/>
                      <a:pt x="28924" y="385"/>
                      <a:pt x="63891" y="385"/>
                    </a:cubicBezTo>
                    <a:lnTo>
                      <a:pt x="63900" y="385"/>
                    </a:lnTo>
                    <a:cubicBezTo>
                      <a:pt x="98867" y="394"/>
                      <a:pt x="127213" y="28740"/>
                      <a:pt x="127213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34475C37-C80B-9995-8109-B59F3D71FC7D}"/>
                  </a:ext>
                </a:extLst>
              </p:cNvPr>
              <p:cNvSpPr/>
              <p:nvPr/>
            </p:nvSpPr>
            <p:spPr>
              <a:xfrm>
                <a:off x="6666596" y="4231626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707 h 126636"/>
                  <a:gd name="connsiteX1" fmla="*/ 108653 w 126636"/>
                  <a:gd name="connsiteY1" fmla="*/ 108481 h 126636"/>
                  <a:gd name="connsiteX2" fmla="*/ 63887 w 126636"/>
                  <a:gd name="connsiteY2" fmla="*/ 127022 h 126636"/>
                  <a:gd name="connsiteX3" fmla="*/ 63879 w 126636"/>
                  <a:gd name="connsiteY3" fmla="*/ 127022 h 126636"/>
                  <a:gd name="connsiteX4" fmla="*/ 19113 w 126636"/>
                  <a:gd name="connsiteY4" fmla="*/ 108481 h 126636"/>
                  <a:gd name="connsiteX5" fmla="*/ 19106 w 126636"/>
                  <a:gd name="connsiteY5" fmla="*/ 108473 h 126636"/>
                  <a:gd name="connsiteX6" fmla="*/ 565 w 126636"/>
                  <a:gd name="connsiteY6" fmla="*/ 63707 h 126636"/>
                  <a:gd name="connsiteX7" fmla="*/ 565 w 126636"/>
                  <a:gd name="connsiteY7" fmla="*/ 63700 h 126636"/>
                  <a:gd name="connsiteX8" fmla="*/ 63879 w 126636"/>
                  <a:gd name="connsiteY8" fmla="*/ 385 h 126636"/>
                  <a:gd name="connsiteX9" fmla="*/ 63887 w 126636"/>
                  <a:gd name="connsiteY9" fmla="*/ 385 h 126636"/>
                  <a:gd name="connsiteX10" fmla="*/ 127201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707"/>
                    </a:moveTo>
                    <a:cubicBezTo>
                      <a:pt x="127201" y="80933"/>
                      <a:pt x="120266" y="96861"/>
                      <a:pt x="108653" y="108481"/>
                    </a:cubicBezTo>
                    <a:cubicBezTo>
                      <a:pt x="97040" y="120094"/>
                      <a:pt x="81113" y="127022"/>
                      <a:pt x="63887" y="127022"/>
                    </a:cubicBezTo>
                    <a:lnTo>
                      <a:pt x="63879" y="127022"/>
                    </a:lnTo>
                    <a:cubicBezTo>
                      <a:pt x="47089" y="127022"/>
                      <a:pt x="30985" y="120352"/>
                      <a:pt x="19113" y="108481"/>
                    </a:cubicBezTo>
                    <a:lnTo>
                      <a:pt x="19106" y="108473"/>
                    </a:lnTo>
                    <a:cubicBezTo>
                      <a:pt x="7235" y="96602"/>
                      <a:pt x="565" y="80498"/>
                      <a:pt x="565" y="63707"/>
                    </a:cubicBezTo>
                    <a:lnTo>
                      <a:pt x="565" y="63700"/>
                    </a:lnTo>
                    <a:cubicBezTo>
                      <a:pt x="565" y="28732"/>
                      <a:pt x="28912" y="385"/>
                      <a:pt x="63879" y="385"/>
                    </a:cubicBezTo>
                    <a:lnTo>
                      <a:pt x="63887" y="385"/>
                    </a:lnTo>
                    <a:cubicBezTo>
                      <a:pt x="98855" y="394"/>
                      <a:pt x="127201" y="28740"/>
                      <a:pt x="127201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142466CF-1A54-0EA7-B947-2708BD48EC54}"/>
                  </a:ext>
                </a:extLst>
              </p:cNvPr>
              <p:cNvSpPr/>
              <p:nvPr/>
            </p:nvSpPr>
            <p:spPr>
              <a:xfrm>
                <a:off x="6382970" y="4231626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707 h 126636"/>
                  <a:gd name="connsiteX1" fmla="*/ 108641 w 126636"/>
                  <a:gd name="connsiteY1" fmla="*/ 108481 h 126636"/>
                  <a:gd name="connsiteX2" fmla="*/ 63875 w 126636"/>
                  <a:gd name="connsiteY2" fmla="*/ 127022 h 126636"/>
                  <a:gd name="connsiteX3" fmla="*/ 63867 w 126636"/>
                  <a:gd name="connsiteY3" fmla="*/ 127022 h 126636"/>
                  <a:gd name="connsiteX4" fmla="*/ 19101 w 126636"/>
                  <a:gd name="connsiteY4" fmla="*/ 108481 h 126636"/>
                  <a:gd name="connsiteX5" fmla="*/ 19093 w 126636"/>
                  <a:gd name="connsiteY5" fmla="*/ 108473 h 126636"/>
                  <a:gd name="connsiteX6" fmla="*/ 553 w 126636"/>
                  <a:gd name="connsiteY6" fmla="*/ 63707 h 126636"/>
                  <a:gd name="connsiteX7" fmla="*/ 553 w 126636"/>
                  <a:gd name="connsiteY7" fmla="*/ 63700 h 126636"/>
                  <a:gd name="connsiteX8" fmla="*/ 63867 w 126636"/>
                  <a:gd name="connsiteY8" fmla="*/ 385 h 126636"/>
                  <a:gd name="connsiteX9" fmla="*/ 63867 w 126636"/>
                  <a:gd name="connsiteY9" fmla="*/ 385 h 126636"/>
                  <a:gd name="connsiteX10" fmla="*/ 127189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707"/>
                    </a:moveTo>
                    <a:cubicBezTo>
                      <a:pt x="127189" y="81022"/>
                      <a:pt x="120205" y="96917"/>
                      <a:pt x="108641" y="108481"/>
                    </a:cubicBezTo>
                    <a:cubicBezTo>
                      <a:pt x="97077" y="120038"/>
                      <a:pt x="81181" y="127022"/>
                      <a:pt x="63875" y="127022"/>
                    </a:cubicBezTo>
                    <a:lnTo>
                      <a:pt x="63867" y="127022"/>
                    </a:lnTo>
                    <a:cubicBezTo>
                      <a:pt x="47077" y="127022"/>
                      <a:pt x="30972" y="120352"/>
                      <a:pt x="19101" y="108481"/>
                    </a:cubicBezTo>
                    <a:lnTo>
                      <a:pt x="19093" y="108473"/>
                    </a:lnTo>
                    <a:cubicBezTo>
                      <a:pt x="7222" y="96602"/>
                      <a:pt x="553" y="80498"/>
                      <a:pt x="553" y="63707"/>
                    </a:cubicBezTo>
                    <a:lnTo>
                      <a:pt x="553" y="63700"/>
                    </a:lnTo>
                    <a:cubicBezTo>
                      <a:pt x="553" y="28732"/>
                      <a:pt x="28900" y="385"/>
                      <a:pt x="63867" y="385"/>
                    </a:cubicBezTo>
                    <a:lnTo>
                      <a:pt x="63867" y="385"/>
                    </a:lnTo>
                    <a:cubicBezTo>
                      <a:pt x="98835" y="394"/>
                      <a:pt x="127189" y="28740"/>
                      <a:pt x="127189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330CD190-463C-855E-1B2B-0BB2325D01C2}"/>
                  </a:ext>
                </a:extLst>
              </p:cNvPr>
              <p:cNvSpPr/>
              <p:nvPr/>
            </p:nvSpPr>
            <p:spPr>
              <a:xfrm>
                <a:off x="6099343" y="4231626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707 h 126636"/>
                  <a:gd name="connsiteX1" fmla="*/ 108629 w 126627"/>
                  <a:gd name="connsiteY1" fmla="*/ 108481 h 126636"/>
                  <a:gd name="connsiteX2" fmla="*/ 63863 w 126627"/>
                  <a:gd name="connsiteY2" fmla="*/ 127022 h 126636"/>
                  <a:gd name="connsiteX3" fmla="*/ 63855 w 126627"/>
                  <a:gd name="connsiteY3" fmla="*/ 127022 h 126636"/>
                  <a:gd name="connsiteX4" fmla="*/ 19089 w 126627"/>
                  <a:gd name="connsiteY4" fmla="*/ 108489 h 126636"/>
                  <a:gd name="connsiteX5" fmla="*/ 19081 w 126627"/>
                  <a:gd name="connsiteY5" fmla="*/ 108481 h 126636"/>
                  <a:gd name="connsiteX6" fmla="*/ 541 w 126627"/>
                  <a:gd name="connsiteY6" fmla="*/ 63707 h 126636"/>
                  <a:gd name="connsiteX7" fmla="*/ 541 w 126627"/>
                  <a:gd name="connsiteY7" fmla="*/ 63707 h 126636"/>
                  <a:gd name="connsiteX8" fmla="*/ 63855 w 126627"/>
                  <a:gd name="connsiteY8" fmla="*/ 385 h 126636"/>
                  <a:gd name="connsiteX9" fmla="*/ 63855 w 126627"/>
                  <a:gd name="connsiteY9" fmla="*/ 385 h 126636"/>
                  <a:gd name="connsiteX10" fmla="*/ 127169 w 126627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707"/>
                    </a:moveTo>
                    <a:cubicBezTo>
                      <a:pt x="127169" y="81103"/>
                      <a:pt x="120137" y="96965"/>
                      <a:pt x="108629" y="108481"/>
                    </a:cubicBezTo>
                    <a:cubicBezTo>
                      <a:pt x="97121" y="119989"/>
                      <a:pt x="81258" y="127022"/>
                      <a:pt x="63863" y="127022"/>
                    </a:cubicBezTo>
                    <a:lnTo>
                      <a:pt x="63855" y="127022"/>
                    </a:lnTo>
                    <a:cubicBezTo>
                      <a:pt x="47065" y="127022"/>
                      <a:pt x="30960" y="120352"/>
                      <a:pt x="19089" y="108489"/>
                    </a:cubicBezTo>
                    <a:lnTo>
                      <a:pt x="19081" y="108481"/>
                    </a:lnTo>
                    <a:cubicBezTo>
                      <a:pt x="7210" y="96602"/>
                      <a:pt x="541" y="80498"/>
                      <a:pt x="541" y="63707"/>
                    </a:cubicBezTo>
                    <a:lnTo>
                      <a:pt x="541" y="63707"/>
                    </a:lnTo>
                    <a:cubicBezTo>
                      <a:pt x="541" y="28740"/>
                      <a:pt x="28888" y="385"/>
                      <a:pt x="63855" y="385"/>
                    </a:cubicBezTo>
                    <a:lnTo>
                      <a:pt x="63855" y="385"/>
                    </a:lnTo>
                    <a:cubicBezTo>
                      <a:pt x="98823" y="394"/>
                      <a:pt x="127169" y="28740"/>
                      <a:pt x="127169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22E4A86C-4DD2-9153-E44D-9E398E5992C4}"/>
                  </a:ext>
                </a:extLst>
              </p:cNvPr>
              <p:cNvSpPr/>
              <p:nvPr/>
            </p:nvSpPr>
            <p:spPr>
              <a:xfrm>
                <a:off x="5815708" y="4231626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707 h 126636"/>
                  <a:gd name="connsiteX1" fmla="*/ 108625 w 126636"/>
                  <a:gd name="connsiteY1" fmla="*/ 108481 h 126636"/>
                  <a:gd name="connsiteX2" fmla="*/ 63859 w 126636"/>
                  <a:gd name="connsiteY2" fmla="*/ 127022 h 126636"/>
                  <a:gd name="connsiteX3" fmla="*/ 63851 w 126636"/>
                  <a:gd name="connsiteY3" fmla="*/ 127022 h 126636"/>
                  <a:gd name="connsiteX4" fmla="*/ 19085 w 126636"/>
                  <a:gd name="connsiteY4" fmla="*/ 108489 h 126636"/>
                  <a:gd name="connsiteX5" fmla="*/ 19077 w 126636"/>
                  <a:gd name="connsiteY5" fmla="*/ 108481 h 126636"/>
                  <a:gd name="connsiteX6" fmla="*/ 529 w 126636"/>
                  <a:gd name="connsiteY6" fmla="*/ 63707 h 126636"/>
                  <a:gd name="connsiteX7" fmla="*/ 529 w 126636"/>
                  <a:gd name="connsiteY7" fmla="*/ 63707 h 126636"/>
                  <a:gd name="connsiteX8" fmla="*/ 63851 w 126636"/>
                  <a:gd name="connsiteY8" fmla="*/ 385 h 126636"/>
                  <a:gd name="connsiteX9" fmla="*/ 63851 w 126636"/>
                  <a:gd name="connsiteY9" fmla="*/ 385 h 126636"/>
                  <a:gd name="connsiteX10" fmla="*/ 127165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707"/>
                    </a:moveTo>
                    <a:cubicBezTo>
                      <a:pt x="127165" y="81191"/>
                      <a:pt x="120076" y="97022"/>
                      <a:pt x="108625" y="108481"/>
                    </a:cubicBezTo>
                    <a:cubicBezTo>
                      <a:pt x="97165" y="119933"/>
                      <a:pt x="81343" y="127022"/>
                      <a:pt x="63859" y="127022"/>
                    </a:cubicBezTo>
                    <a:lnTo>
                      <a:pt x="63851" y="127022"/>
                    </a:lnTo>
                    <a:cubicBezTo>
                      <a:pt x="47061" y="127022"/>
                      <a:pt x="30956" y="120352"/>
                      <a:pt x="19085" y="108489"/>
                    </a:cubicBezTo>
                    <a:lnTo>
                      <a:pt x="19077" y="108481"/>
                    </a:lnTo>
                    <a:cubicBezTo>
                      <a:pt x="7206" y="96602"/>
                      <a:pt x="529" y="80498"/>
                      <a:pt x="529" y="63707"/>
                    </a:cubicBezTo>
                    <a:lnTo>
                      <a:pt x="529" y="63707"/>
                    </a:lnTo>
                    <a:cubicBezTo>
                      <a:pt x="529" y="28740"/>
                      <a:pt x="28884" y="385"/>
                      <a:pt x="63851" y="385"/>
                    </a:cubicBezTo>
                    <a:lnTo>
                      <a:pt x="63851" y="385"/>
                    </a:lnTo>
                    <a:cubicBezTo>
                      <a:pt x="98818" y="385"/>
                      <a:pt x="127165" y="28740"/>
                      <a:pt x="127165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89" name="图形 214">
            <a:extLst>
              <a:ext uri="{FF2B5EF4-FFF2-40B4-BE49-F238E27FC236}">
                <a16:creationId xmlns:a16="http://schemas.microsoft.com/office/drawing/2014/main" id="{7CE9F5A4-527D-4EF1-BD82-0C41B419D5DE}"/>
              </a:ext>
            </a:extLst>
          </p:cNvPr>
          <p:cNvGrpSpPr/>
          <p:nvPr/>
        </p:nvGrpSpPr>
        <p:grpSpPr>
          <a:xfrm>
            <a:off x="745141" y="1389085"/>
            <a:ext cx="1693250" cy="1024536"/>
            <a:chOff x="745141" y="1389085"/>
            <a:chExt cx="1693250" cy="1024536"/>
          </a:xfrm>
          <a:solidFill>
            <a:srgbClr val="FFCC00"/>
          </a:solidFill>
        </p:grpSpPr>
        <p:grpSp>
          <p:nvGrpSpPr>
            <p:cNvPr id="290" name="图形 214">
              <a:extLst>
                <a:ext uri="{FF2B5EF4-FFF2-40B4-BE49-F238E27FC236}">
                  <a16:creationId xmlns:a16="http://schemas.microsoft.com/office/drawing/2014/main" id="{1DE2A08D-80B5-8A9F-474A-EC3ABCDAD712}"/>
                </a:ext>
              </a:extLst>
            </p:cNvPr>
            <p:cNvGrpSpPr/>
            <p:nvPr/>
          </p:nvGrpSpPr>
          <p:grpSpPr>
            <a:xfrm>
              <a:off x="745141" y="1389085"/>
              <a:ext cx="1693250" cy="89506"/>
              <a:chOff x="745141" y="1389085"/>
              <a:chExt cx="1693250" cy="89506"/>
            </a:xfrm>
            <a:solidFill>
              <a:srgbClr val="FFCC00"/>
            </a:solidFill>
          </p:grpSpPr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F80A1015-C354-AB5E-CDE4-396ED28E7A9E}"/>
                  </a:ext>
                </a:extLst>
              </p:cNvPr>
              <p:cNvSpPr/>
              <p:nvPr/>
            </p:nvSpPr>
            <p:spPr>
              <a:xfrm>
                <a:off x="2348892" y="1389085"/>
                <a:ext cx="89500" cy="89506"/>
              </a:xfrm>
              <a:custGeom>
                <a:avLst/>
                <a:gdLst>
                  <a:gd name="connsiteX0" fmla="*/ 89167 w 89500"/>
                  <a:gd name="connsiteY0" fmla="*/ 44665 h 89506"/>
                  <a:gd name="connsiteX1" fmla="*/ 76063 w 89500"/>
                  <a:gd name="connsiteY1" fmla="*/ 76311 h 89506"/>
                  <a:gd name="connsiteX2" fmla="*/ 44417 w 89500"/>
                  <a:gd name="connsiteY2" fmla="*/ 89415 h 89506"/>
                  <a:gd name="connsiteX3" fmla="*/ 44406 w 89500"/>
                  <a:gd name="connsiteY3" fmla="*/ 89415 h 89506"/>
                  <a:gd name="connsiteX4" fmla="*/ 12771 w 89500"/>
                  <a:gd name="connsiteY4" fmla="*/ 76311 h 89506"/>
                  <a:gd name="connsiteX5" fmla="*/ 12765 w 89500"/>
                  <a:gd name="connsiteY5" fmla="*/ 76305 h 89506"/>
                  <a:gd name="connsiteX6" fmla="*/ -333 w 89500"/>
                  <a:gd name="connsiteY6" fmla="*/ 44665 h 89506"/>
                  <a:gd name="connsiteX7" fmla="*/ -333 w 89500"/>
                  <a:gd name="connsiteY7" fmla="*/ 44653 h 89506"/>
                  <a:gd name="connsiteX8" fmla="*/ 44417 w 89500"/>
                  <a:gd name="connsiteY8" fmla="*/ -91 h 89506"/>
                  <a:gd name="connsiteX9" fmla="*/ 44423 w 89500"/>
                  <a:gd name="connsiteY9" fmla="*/ -91 h 89506"/>
                  <a:gd name="connsiteX10" fmla="*/ 89167 w 89500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665"/>
                    </a:moveTo>
                    <a:cubicBezTo>
                      <a:pt x="89167" y="56532"/>
                      <a:pt x="84454" y="67915"/>
                      <a:pt x="76063" y="76311"/>
                    </a:cubicBezTo>
                    <a:cubicBezTo>
                      <a:pt x="67667" y="84701"/>
                      <a:pt x="56284" y="89415"/>
                      <a:pt x="44417" y="89415"/>
                    </a:cubicBezTo>
                    <a:lnTo>
                      <a:pt x="44406" y="89415"/>
                    </a:lnTo>
                    <a:cubicBezTo>
                      <a:pt x="32544" y="89415"/>
                      <a:pt x="21161" y="84701"/>
                      <a:pt x="12771" y="76311"/>
                    </a:cubicBezTo>
                    <a:lnTo>
                      <a:pt x="12765" y="76305"/>
                    </a:lnTo>
                    <a:cubicBezTo>
                      <a:pt x="4375" y="67909"/>
                      <a:pt x="-339" y="56532"/>
                      <a:pt x="-333" y="44665"/>
                    </a:cubicBezTo>
                    <a:lnTo>
                      <a:pt x="-333" y="44653"/>
                    </a:lnTo>
                    <a:cubicBezTo>
                      <a:pt x="-333" y="19944"/>
                      <a:pt x="19702" y="-91"/>
                      <a:pt x="44417" y="-91"/>
                    </a:cubicBezTo>
                    <a:lnTo>
                      <a:pt x="44423" y="-91"/>
                    </a:lnTo>
                    <a:cubicBezTo>
                      <a:pt x="69138" y="-86"/>
                      <a:pt x="89167" y="19950"/>
                      <a:pt x="89167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D91EFDC6-C282-59A5-DACF-B775BCB45449}"/>
                  </a:ext>
                </a:extLst>
              </p:cNvPr>
              <p:cNvSpPr/>
              <p:nvPr/>
            </p:nvSpPr>
            <p:spPr>
              <a:xfrm>
                <a:off x="2148418" y="1389085"/>
                <a:ext cx="89506" cy="89506"/>
              </a:xfrm>
              <a:custGeom>
                <a:avLst/>
                <a:gdLst>
                  <a:gd name="connsiteX0" fmla="*/ 89175 w 89506"/>
                  <a:gd name="connsiteY0" fmla="*/ 44665 h 89506"/>
                  <a:gd name="connsiteX1" fmla="*/ 76071 w 89506"/>
                  <a:gd name="connsiteY1" fmla="*/ 76311 h 89506"/>
                  <a:gd name="connsiteX2" fmla="*/ 44424 w 89506"/>
                  <a:gd name="connsiteY2" fmla="*/ 89415 h 89506"/>
                  <a:gd name="connsiteX3" fmla="*/ 44413 w 89506"/>
                  <a:gd name="connsiteY3" fmla="*/ 89415 h 89506"/>
                  <a:gd name="connsiteX4" fmla="*/ 12778 w 89506"/>
                  <a:gd name="connsiteY4" fmla="*/ 76311 h 89506"/>
                  <a:gd name="connsiteX5" fmla="*/ 12773 w 89506"/>
                  <a:gd name="connsiteY5" fmla="*/ 76305 h 89506"/>
                  <a:gd name="connsiteX6" fmla="*/ -332 w 89506"/>
                  <a:gd name="connsiteY6" fmla="*/ 44665 h 89506"/>
                  <a:gd name="connsiteX7" fmla="*/ -332 w 89506"/>
                  <a:gd name="connsiteY7" fmla="*/ 44653 h 89506"/>
                  <a:gd name="connsiteX8" fmla="*/ 44424 w 89506"/>
                  <a:gd name="connsiteY8" fmla="*/ -91 h 89506"/>
                  <a:gd name="connsiteX9" fmla="*/ 44424 w 89506"/>
                  <a:gd name="connsiteY9" fmla="*/ -91 h 89506"/>
                  <a:gd name="connsiteX10" fmla="*/ 89175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665"/>
                    </a:moveTo>
                    <a:cubicBezTo>
                      <a:pt x="89175" y="56595"/>
                      <a:pt x="84427" y="67955"/>
                      <a:pt x="76071" y="76311"/>
                    </a:cubicBezTo>
                    <a:cubicBezTo>
                      <a:pt x="67714" y="84667"/>
                      <a:pt x="56355" y="89415"/>
                      <a:pt x="44424" y="89415"/>
                    </a:cubicBezTo>
                    <a:lnTo>
                      <a:pt x="44413" y="89415"/>
                    </a:lnTo>
                    <a:cubicBezTo>
                      <a:pt x="32551" y="89415"/>
                      <a:pt x="21169" y="84701"/>
                      <a:pt x="12778" y="76311"/>
                    </a:cubicBezTo>
                    <a:lnTo>
                      <a:pt x="12773" y="76305"/>
                    </a:lnTo>
                    <a:cubicBezTo>
                      <a:pt x="4382" y="67909"/>
                      <a:pt x="-332" y="56532"/>
                      <a:pt x="-332" y="44665"/>
                    </a:cubicBezTo>
                    <a:lnTo>
                      <a:pt x="-332" y="44653"/>
                    </a:lnTo>
                    <a:cubicBezTo>
                      <a:pt x="-326" y="19944"/>
                      <a:pt x="19709" y="-91"/>
                      <a:pt x="44424" y="-91"/>
                    </a:cubicBezTo>
                    <a:lnTo>
                      <a:pt x="44424" y="-91"/>
                    </a:lnTo>
                    <a:cubicBezTo>
                      <a:pt x="69139" y="-86"/>
                      <a:pt x="89175" y="19950"/>
                      <a:pt x="89175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CFBA9B14-DF2C-118C-D57B-21134BDF7DB1}"/>
                  </a:ext>
                </a:extLst>
              </p:cNvPr>
              <p:cNvSpPr/>
              <p:nvPr/>
            </p:nvSpPr>
            <p:spPr>
              <a:xfrm>
                <a:off x="1947951" y="1389085"/>
                <a:ext cx="89506" cy="89506"/>
              </a:xfrm>
              <a:custGeom>
                <a:avLst/>
                <a:gdLst>
                  <a:gd name="connsiteX0" fmla="*/ 89177 w 89506"/>
                  <a:gd name="connsiteY0" fmla="*/ 44665 h 89506"/>
                  <a:gd name="connsiteX1" fmla="*/ 76067 w 89506"/>
                  <a:gd name="connsiteY1" fmla="*/ 76311 h 89506"/>
                  <a:gd name="connsiteX2" fmla="*/ 44426 w 89506"/>
                  <a:gd name="connsiteY2" fmla="*/ 89415 h 89506"/>
                  <a:gd name="connsiteX3" fmla="*/ 44415 w 89506"/>
                  <a:gd name="connsiteY3" fmla="*/ 89415 h 89506"/>
                  <a:gd name="connsiteX4" fmla="*/ 12780 w 89506"/>
                  <a:gd name="connsiteY4" fmla="*/ 76311 h 89506"/>
                  <a:gd name="connsiteX5" fmla="*/ 12774 w 89506"/>
                  <a:gd name="connsiteY5" fmla="*/ 76305 h 89506"/>
                  <a:gd name="connsiteX6" fmla="*/ -330 w 89506"/>
                  <a:gd name="connsiteY6" fmla="*/ 44665 h 89506"/>
                  <a:gd name="connsiteX7" fmla="*/ -330 w 89506"/>
                  <a:gd name="connsiteY7" fmla="*/ 44659 h 89506"/>
                  <a:gd name="connsiteX8" fmla="*/ 44426 w 89506"/>
                  <a:gd name="connsiteY8" fmla="*/ -91 h 89506"/>
                  <a:gd name="connsiteX9" fmla="*/ 44426 w 89506"/>
                  <a:gd name="connsiteY9" fmla="*/ -91 h 89506"/>
                  <a:gd name="connsiteX10" fmla="*/ 89177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665"/>
                    </a:moveTo>
                    <a:cubicBezTo>
                      <a:pt x="89177" y="56657"/>
                      <a:pt x="84388" y="67989"/>
                      <a:pt x="76067" y="76311"/>
                    </a:cubicBezTo>
                    <a:cubicBezTo>
                      <a:pt x="67750" y="84627"/>
                      <a:pt x="56419" y="89415"/>
                      <a:pt x="44426" y="89415"/>
                    </a:cubicBezTo>
                    <a:lnTo>
                      <a:pt x="44415" y="89415"/>
                    </a:lnTo>
                    <a:cubicBezTo>
                      <a:pt x="32553" y="89415"/>
                      <a:pt x="21170" y="84701"/>
                      <a:pt x="12780" y="76311"/>
                    </a:cubicBezTo>
                    <a:lnTo>
                      <a:pt x="12774" y="76305"/>
                    </a:lnTo>
                    <a:cubicBezTo>
                      <a:pt x="4384" y="67909"/>
                      <a:pt x="-330" y="56532"/>
                      <a:pt x="-330" y="44665"/>
                    </a:cubicBezTo>
                    <a:lnTo>
                      <a:pt x="-330" y="44659"/>
                    </a:lnTo>
                    <a:cubicBezTo>
                      <a:pt x="-324" y="19944"/>
                      <a:pt x="19711" y="-91"/>
                      <a:pt x="44426" y="-91"/>
                    </a:cubicBezTo>
                    <a:lnTo>
                      <a:pt x="44426" y="-91"/>
                    </a:lnTo>
                    <a:cubicBezTo>
                      <a:pt x="69141" y="-86"/>
                      <a:pt x="89177" y="19950"/>
                      <a:pt x="89177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C280D779-D307-F082-2F99-8C4F16DBB8FA}"/>
                  </a:ext>
                </a:extLst>
              </p:cNvPr>
              <p:cNvSpPr/>
              <p:nvPr/>
            </p:nvSpPr>
            <p:spPr>
              <a:xfrm>
                <a:off x="1747484" y="1389085"/>
                <a:ext cx="89506" cy="89506"/>
              </a:xfrm>
              <a:custGeom>
                <a:avLst/>
                <a:gdLst>
                  <a:gd name="connsiteX0" fmla="*/ 89178 w 89506"/>
                  <a:gd name="connsiteY0" fmla="*/ 44665 h 89506"/>
                  <a:gd name="connsiteX1" fmla="*/ 76068 w 89506"/>
                  <a:gd name="connsiteY1" fmla="*/ 76311 h 89506"/>
                  <a:gd name="connsiteX2" fmla="*/ 44428 w 89506"/>
                  <a:gd name="connsiteY2" fmla="*/ 89415 h 89506"/>
                  <a:gd name="connsiteX3" fmla="*/ 44422 w 89506"/>
                  <a:gd name="connsiteY3" fmla="*/ 89415 h 89506"/>
                  <a:gd name="connsiteX4" fmla="*/ 12782 w 89506"/>
                  <a:gd name="connsiteY4" fmla="*/ 76311 h 89506"/>
                  <a:gd name="connsiteX5" fmla="*/ 12776 w 89506"/>
                  <a:gd name="connsiteY5" fmla="*/ 76305 h 89506"/>
                  <a:gd name="connsiteX6" fmla="*/ -328 w 89506"/>
                  <a:gd name="connsiteY6" fmla="*/ 44665 h 89506"/>
                  <a:gd name="connsiteX7" fmla="*/ -328 w 89506"/>
                  <a:gd name="connsiteY7" fmla="*/ 44659 h 89506"/>
                  <a:gd name="connsiteX8" fmla="*/ 44428 w 89506"/>
                  <a:gd name="connsiteY8" fmla="*/ -91 h 89506"/>
                  <a:gd name="connsiteX9" fmla="*/ 44428 w 89506"/>
                  <a:gd name="connsiteY9" fmla="*/ -91 h 89506"/>
                  <a:gd name="connsiteX10" fmla="*/ 89178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665"/>
                    </a:moveTo>
                    <a:cubicBezTo>
                      <a:pt x="89178" y="56714"/>
                      <a:pt x="84350" y="68029"/>
                      <a:pt x="76068" y="76311"/>
                    </a:cubicBezTo>
                    <a:cubicBezTo>
                      <a:pt x="67786" y="84593"/>
                      <a:pt x="56478" y="89415"/>
                      <a:pt x="44428" y="89415"/>
                    </a:cubicBezTo>
                    <a:lnTo>
                      <a:pt x="44422" y="89415"/>
                    </a:lnTo>
                    <a:cubicBezTo>
                      <a:pt x="32555" y="89415"/>
                      <a:pt x="21172" y="84701"/>
                      <a:pt x="12782" y="76311"/>
                    </a:cubicBezTo>
                    <a:lnTo>
                      <a:pt x="12776" y="76305"/>
                    </a:lnTo>
                    <a:cubicBezTo>
                      <a:pt x="4386" y="67915"/>
                      <a:pt x="-328" y="56532"/>
                      <a:pt x="-328" y="44665"/>
                    </a:cubicBezTo>
                    <a:lnTo>
                      <a:pt x="-328" y="44659"/>
                    </a:lnTo>
                    <a:cubicBezTo>
                      <a:pt x="-322" y="19944"/>
                      <a:pt x="19713" y="-91"/>
                      <a:pt x="44428" y="-91"/>
                    </a:cubicBezTo>
                    <a:lnTo>
                      <a:pt x="44428" y="-91"/>
                    </a:lnTo>
                    <a:cubicBezTo>
                      <a:pt x="69143" y="-86"/>
                      <a:pt x="89178" y="19950"/>
                      <a:pt x="89178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B0F8FFE6-0BD6-5DFF-44C7-1A66C44706A6}"/>
                  </a:ext>
                </a:extLst>
              </p:cNvPr>
              <p:cNvSpPr/>
              <p:nvPr/>
            </p:nvSpPr>
            <p:spPr>
              <a:xfrm>
                <a:off x="1547016" y="1389085"/>
                <a:ext cx="89506" cy="89506"/>
              </a:xfrm>
              <a:custGeom>
                <a:avLst/>
                <a:gdLst>
                  <a:gd name="connsiteX0" fmla="*/ 89180 w 89506"/>
                  <a:gd name="connsiteY0" fmla="*/ 44665 h 89506"/>
                  <a:gd name="connsiteX1" fmla="*/ 76070 w 89506"/>
                  <a:gd name="connsiteY1" fmla="*/ 76311 h 89506"/>
                  <a:gd name="connsiteX2" fmla="*/ 44430 w 89506"/>
                  <a:gd name="connsiteY2" fmla="*/ 89415 h 89506"/>
                  <a:gd name="connsiteX3" fmla="*/ 44424 w 89506"/>
                  <a:gd name="connsiteY3" fmla="*/ 89415 h 89506"/>
                  <a:gd name="connsiteX4" fmla="*/ 12784 w 89506"/>
                  <a:gd name="connsiteY4" fmla="*/ 76311 h 89506"/>
                  <a:gd name="connsiteX5" fmla="*/ 12778 w 89506"/>
                  <a:gd name="connsiteY5" fmla="*/ 76305 h 89506"/>
                  <a:gd name="connsiteX6" fmla="*/ -326 w 89506"/>
                  <a:gd name="connsiteY6" fmla="*/ 44665 h 89506"/>
                  <a:gd name="connsiteX7" fmla="*/ -326 w 89506"/>
                  <a:gd name="connsiteY7" fmla="*/ 44659 h 89506"/>
                  <a:gd name="connsiteX8" fmla="*/ 44424 w 89506"/>
                  <a:gd name="connsiteY8" fmla="*/ -91 h 89506"/>
                  <a:gd name="connsiteX9" fmla="*/ 44430 w 89506"/>
                  <a:gd name="connsiteY9" fmla="*/ -91 h 89506"/>
                  <a:gd name="connsiteX10" fmla="*/ 89180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665"/>
                    </a:moveTo>
                    <a:cubicBezTo>
                      <a:pt x="89180" y="56777"/>
                      <a:pt x="84318" y="68063"/>
                      <a:pt x="76070" y="76311"/>
                    </a:cubicBezTo>
                    <a:cubicBezTo>
                      <a:pt x="67828" y="84553"/>
                      <a:pt x="56542" y="89415"/>
                      <a:pt x="44430" y="89415"/>
                    </a:cubicBezTo>
                    <a:lnTo>
                      <a:pt x="44424" y="89415"/>
                    </a:lnTo>
                    <a:cubicBezTo>
                      <a:pt x="32557" y="89415"/>
                      <a:pt x="21174" y="84701"/>
                      <a:pt x="12784" y="76311"/>
                    </a:cubicBezTo>
                    <a:lnTo>
                      <a:pt x="12778" y="76305"/>
                    </a:lnTo>
                    <a:cubicBezTo>
                      <a:pt x="4388" y="67915"/>
                      <a:pt x="-326" y="56532"/>
                      <a:pt x="-326" y="44665"/>
                    </a:cubicBezTo>
                    <a:lnTo>
                      <a:pt x="-326" y="44659"/>
                    </a:lnTo>
                    <a:cubicBezTo>
                      <a:pt x="-326" y="19944"/>
                      <a:pt x="19709" y="-91"/>
                      <a:pt x="44424" y="-91"/>
                    </a:cubicBezTo>
                    <a:lnTo>
                      <a:pt x="44430" y="-91"/>
                    </a:lnTo>
                    <a:cubicBezTo>
                      <a:pt x="69145" y="-86"/>
                      <a:pt x="89180" y="19950"/>
                      <a:pt x="89180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305D8F42-5137-A688-EF8C-E2D2A9D56116}"/>
                  </a:ext>
                </a:extLst>
              </p:cNvPr>
              <p:cNvSpPr/>
              <p:nvPr/>
            </p:nvSpPr>
            <p:spPr>
              <a:xfrm>
                <a:off x="1346549" y="1389085"/>
                <a:ext cx="89506" cy="89506"/>
              </a:xfrm>
              <a:custGeom>
                <a:avLst/>
                <a:gdLst>
                  <a:gd name="connsiteX0" fmla="*/ 89182 w 89506"/>
                  <a:gd name="connsiteY0" fmla="*/ 44665 h 89506"/>
                  <a:gd name="connsiteX1" fmla="*/ 76072 w 89506"/>
                  <a:gd name="connsiteY1" fmla="*/ 76311 h 89506"/>
                  <a:gd name="connsiteX2" fmla="*/ 44431 w 89506"/>
                  <a:gd name="connsiteY2" fmla="*/ 89415 h 89506"/>
                  <a:gd name="connsiteX3" fmla="*/ 44426 w 89506"/>
                  <a:gd name="connsiteY3" fmla="*/ 89415 h 89506"/>
                  <a:gd name="connsiteX4" fmla="*/ 12785 w 89506"/>
                  <a:gd name="connsiteY4" fmla="*/ 76311 h 89506"/>
                  <a:gd name="connsiteX5" fmla="*/ 12780 w 89506"/>
                  <a:gd name="connsiteY5" fmla="*/ 76305 h 89506"/>
                  <a:gd name="connsiteX6" fmla="*/ -325 w 89506"/>
                  <a:gd name="connsiteY6" fmla="*/ 44665 h 89506"/>
                  <a:gd name="connsiteX7" fmla="*/ -325 w 89506"/>
                  <a:gd name="connsiteY7" fmla="*/ 44659 h 89506"/>
                  <a:gd name="connsiteX8" fmla="*/ 44426 w 89506"/>
                  <a:gd name="connsiteY8" fmla="*/ -91 h 89506"/>
                  <a:gd name="connsiteX9" fmla="*/ 44431 w 89506"/>
                  <a:gd name="connsiteY9" fmla="*/ -91 h 89506"/>
                  <a:gd name="connsiteX10" fmla="*/ 89182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665"/>
                    </a:moveTo>
                    <a:cubicBezTo>
                      <a:pt x="89182" y="56840"/>
                      <a:pt x="84280" y="68097"/>
                      <a:pt x="76072" y="76311"/>
                    </a:cubicBezTo>
                    <a:cubicBezTo>
                      <a:pt x="67864" y="84519"/>
                      <a:pt x="56606" y="89415"/>
                      <a:pt x="44431" y="89415"/>
                    </a:cubicBezTo>
                    <a:lnTo>
                      <a:pt x="44426" y="89415"/>
                    </a:lnTo>
                    <a:cubicBezTo>
                      <a:pt x="32558" y="89415"/>
                      <a:pt x="21176" y="84701"/>
                      <a:pt x="12785" y="76311"/>
                    </a:cubicBezTo>
                    <a:lnTo>
                      <a:pt x="12780" y="76305"/>
                    </a:lnTo>
                    <a:cubicBezTo>
                      <a:pt x="4390" y="67915"/>
                      <a:pt x="-325" y="56532"/>
                      <a:pt x="-325" y="44665"/>
                    </a:cubicBezTo>
                    <a:lnTo>
                      <a:pt x="-325" y="44659"/>
                    </a:lnTo>
                    <a:cubicBezTo>
                      <a:pt x="-325" y="19944"/>
                      <a:pt x="19711" y="-91"/>
                      <a:pt x="44426" y="-91"/>
                    </a:cubicBezTo>
                    <a:lnTo>
                      <a:pt x="44431" y="-91"/>
                    </a:lnTo>
                    <a:cubicBezTo>
                      <a:pt x="69146" y="-86"/>
                      <a:pt x="89182" y="19950"/>
                      <a:pt x="89182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C26B0FF5-3FE5-A09B-CF67-580B25170B58}"/>
                  </a:ext>
                </a:extLst>
              </p:cNvPr>
              <p:cNvSpPr/>
              <p:nvPr/>
            </p:nvSpPr>
            <p:spPr>
              <a:xfrm>
                <a:off x="1146082" y="1389085"/>
                <a:ext cx="89506" cy="89506"/>
              </a:xfrm>
              <a:custGeom>
                <a:avLst/>
                <a:gdLst>
                  <a:gd name="connsiteX0" fmla="*/ 89184 w 89506"/>
                  <a:gd name="connsiteY0" fmla="*/ 44665 h 89506"/>
                  <a:gd name="connsiteX1" fmla="*/ 76074 w 89506"/>
                  <a:gd name="connsiteY1" fmla="*/ 76311 h 89506"/>
                  <a:gd name="connsiteX2" fmla="*/ 44433 w 89506"/>
                  <a:gd name="connsiteY2" fmla="*/ 89415 h 89506"/>
                  <a:gd name="connsiteX3" fmla="*/ 44428 w 89506"/>
                  <a:gd name="connsiteY3" fmla="*/ 89415 h 89506"/>
                  <a:gd name="connsiteX4" fmla="*/ 12787 w 89506"/>
                  <a:gd name="connsiteY4" fmla="*/ 76311 h 89506"/>
                  <a:gd name="connsiteX5" fmla="*/ 12782 w 89506"/>
                  <a:gd name="connsiteY5" fmla="*/ 76305 h 89506"/>
                  <a:gd name="connsiteX6" fmla="*/ -323 w 89506"/>
                  <a:gd name="connsiteY6" fmla="*/ 44665 h 89506"/>
                  <a:gd name="connsiteX7" fmla="*/ -323 w 89506"/>
                  <a:gd name="connsiteY7" fmla="*/ 44659 h 89506"/>
                  <a:gd name="connsiteX8" fmla="*/ 44428 w 89506"/>
                  <a:gd name="connsiteY8" fmla="*/ -91 h 89506"/>
                  <a:gd name="connsiteX9" fmla="*/ 44428 w 89506"/>
                  <a:gd name="connsiteY9" fmla="*/ -91 h 89506"/>
                  <a:gd name="connsiteX10" fmla="*/ 89184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665"/>
                    </a:moveTo>
                    <a:cubicBezTo>
                      <a:pt x="89184" y="56902"/>
                      <a:pt x="84247" y="68137"/>
                      <a:pt x="76074" y="76311"/>
                    </a:cubicBezTo>
                    <a:cubicBezTo>
                      <a:pt x="67900" y="84479"/>
                      <a:pt x="56665" y="89415"/>
                      <a:pt x="44433" y="89415"/>
                    </a:cubicBezTo>
                    <a:lnTo>
                      <a:pt x="44428" y="89415"/>
                    </a:lnTo>
                    <a:cubicBezTo>
                      <a:pt x="32560" y="89415"/>
                      <a:pt x="21177" y="84701"/>
                      <a:pt x="12787" y="76311"/>
                    </a:cubicBezTo>
                    <a:lnTo>
                      <a:pt x="12782" y="76305"/>
                    </a:lnTo>
                    <a:cubicBezTo>
                      <a:pt x="4391" y="67915"/>
                      <a:pt x="-323" y="56532"/>
                      <a:pt x="-323" y="44665"/>
                    </a:cubicBezTo>
                    <a:lnTo>
                      <a:pt x="-323" y="44659"/>
                    </a:lnTo>
                    <a:cubicBezTo>
                      <a:pt x="-323" y="19944"/>
                      <a:pt x="19713" y="-91"/>
                      <a:pt x="44428" y="-91"/>
                    </a:cubicBezTo>
                    <a:lnTo>
                      <a:pt x="44428" y="-91"/>
                    </a:lnTo>
                    <a:cubicBezTo>
                      <a:pt x="69143" y="-86"/>
                      <a:pt x="89184" y="19950"/>
                      <a:pt x="89184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B1861DDF-D671-BBD9-2235-122EACA1803E}"/>
                  </a:ext>
                </a:extLst>
              </p:cNvPr>
              <p:cNvSpPr/>
              <p:nvPr/>
            </p:nvSpPr>
            <p:spPr>
              <a:xfrm>
                <a:off x="945614" y="1389085"/>
                <a:ext cx="89500" cy="89506"/>
              </a:xfrm>
              <a:custGeom>
                <a:avLst/>
                <a:gdLst>
                  <a:gd name="connsiteX0" fmla="*/ 89180 w 89500"/>
                  <a:gd name="connsiteY0" fmla="*/ 44665 h 89506"/>
                  <a:gd name="connsiteX1" fmla="*/ 76075 w 89500"/>
                  <a:gd name="connsiteY1" fmla="*/ 76311 h 89506"/>
                  <a:gd name="connsiteX2" fmla="*/ 44435 w 89500"/>
                  <a:gd name="connsiteY2" fmla="*/ 89415 h 89506"/>
                  <a:gd name="connsiteX3" fmla="*/ 44429 w 89500"/>
                  <a:gd name="connsiteY3" fmla="*/ 89415 h 89506"/>
                  <a:gd name="connsiteX4" fmla="*/ 12789 w 89500"/>
                  <a:gd name="connsiteY4" fmla="*/ 76317 h 89506"/>
                  <a:gd name="connsiteX5" fmla="*/ 12783 w 89500"/>
                  <a:gd name="connsiteY5" fmla="*/ 76311 h 89506"/>
                  <a:gd name="connsiteX6" fmla="*/ -321 w 89500"/>
                  <a:gd name="connsiteY6" fmla="*/ 44665 h 89506"/>
                  <a:gd name="connsiteX7" fmla="*/ -321 w 89500"/>
                  <a:gd name="connsiteY7" fmla="*/ 44665 h 89506"/>
                  <a:gd name="connsiteX8" fmla="*/ 44429 w 89500"/>
                  <a:gd name="connsiteY8" fmla="*/ -91 h 89506"/>
                  <a:gd name="connsiteX9" fmla="*/ 44429 w 89500"/>
                  <a:gd name="connsiteY9" fmla="*/ -91 h 89506"/>
                  <a:gd name="connsiteX10" fmla="*/ 89180 w 89500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665"/>
                    </a:moveTo>
                    <a:cubicBezTo>
                      <a:pt x="89180" y="56959"/>
                      <a:pt x="84209" y="68171"/>
                      <a:pt x="76075" y="76311"/>
                    </a:cubicBezTo>
                    <a:cubicBezTo>
                      <a:pt x="67942" y="84445"/>
                      <a:pt x="56730" y="89415"/>
                      <a:pt x="44435" y="89415"/>
                    </a:cubicBezTo>
                    <a:lnTo>
                      <a:pt x="44429" y="89415"/>
                    </a:lnTo>
                    <a:cubicBezTo>
                      <a:pt x="32562" y="89415"/>
                      <a:pt x="21179" y="84701"/>
                      <a:pt x="12789" y="76317"/>
                    </a:cubicBezTo>
                    <a:lnTo>
                      <a:pt x="12783" y="76311"/>
                    </a:lnTo>
                    <a:cubicBezTo>
                      <a:pt x="4393" y="67915"/>
                      <a:pt x="-321" y="56532"/>
                      <a:pt x="-321" y="44665"/>
                    </a:cubicBezTo>
                    <a:lnTo>
                      <a:pt x="-321" y="44665"/>
                    </a:lnTo>
                    <a:cubicBezTo>
                      <a:pt x="-321" y="19950"/>
                      <a:pt x="19714" y="-91"/>
                      <a:pt x="44429" y="-91"/>
                    </a:cubicBezTo>
                    <a:lnTo>
                      <a:pt x="44429" y="-91"/>
                    </a:lnTo>
                    <a:cubicBezTo>
                      <a:pt x="69144" y="-86"/>
                      <a:pt x="89180" y="19950"/>
                      <a:pt x="89180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8EA0334A-76C5-6BF8-DF92-B52E89C4FCC2}"/>
                  </a:ext>
                </a:extLst>
              </p:cNvPr>
              <p:cNvSpPr/>
              <p:nvPr/>
            </p:nvSpPr>
            <p:spPr>
              <a:xfrm>
                <a:off x="745141" y="1389085"/>
                <a:ext cx="89506" cy="89506"/>
              </a:xfrm>
              <a:custGeom>
                <a:avLst/>
                <a:gdLst>
                  <a:gd name="connsiteX0" fmla="*/ 89187 w 89506"/>
                  <a:gd name="connsiteY0" fmla="*/ 44665 h 89506"/>
                  <a:gd name="connsiteX1" fmla="*/ 76083 w 89506"/>
                  <a:gd name="connsiteY1" fmla="*/ 76311 h 89506"/>
                  <a:gd name="connsiteX2" fmla="*/ 44442 w 89506"/>
                  <a:gd name="connsiteY2" fmla="*/ 89415 h 89506"/>
                  <a:gd name="connsiteX3" fmla="*/ 44437 w 89506"/>
                  <a:gd name="connsiteY3" fmla="*/ 89415 h 89506"/>
                  <a:gd name="connsiteX4" fmla="*/ 12796 w 89506"/>
                  <a:gd name="connsiteY4" fmla="*/ 76317 h 89506"/>
                  <a:gd name="connsiteX5" fmla="*/ 12791 w 89506"/>
                  <a:gd name="connsiteY5" fmla="*/ 76311 h 89506"/>
                  <a:gd name="connsiteX6" fmla="*/ -319 w 89506"/>
                  <a:gd name="connsiteY6" fmla="*/ 44665 h 89506"/>
                  <a:gd name="connsiteX7" fmla="*/ -319 w 89506"/>
                  <a:gd name="connsiteY7" fmla="*/ 44665 h 89506"/>
                  <a:gd name="connsiteX8" fmla="*/ 44437 w 89506"/>
                  <a:gd name="connsiteY8" fmla="*/ -91 h 89506"/>
                  <a:gd name="connsiteX9" fmla="*/ 44437 w 89506"/>
                  <a:gd name="connsiteY9" fmla="*/ -91 h 89506"/>
                  <a:gd name="connsiteX10" fmla="*/ 89187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665"/>
                    </a:moveTo>
                    <a:cubicBezTo>
                      <a:pt x="89187" y="57022"/>
                      <a:pt x="84177" y="68211"/>
                      <a:pt x="76083" y="76311"/>
                    </a:cubicBezTo>
                    <a:cubicBezTo>
                      <a:pt x="67983" y="84405"/>
                      <a:pt x="56800" y="89415"/>
                      <a:pt x="44442" y="89415"/>
                    </a:cubicBezTo>
                    <a:lnTo>
                      <a:pt x="44437" y="89415"/>
                    </a:lnTo>
                    <a:cubicBezTo>
                      <a:pt x="32569" y="89415"/>
                      <a:pt x="21187" y="84701"/>
                      <a:pt x="12796" y="76317"/>
                    </a:cubicBezTo>
                    <a:lnTo>
                      <a:pt x="12791" y="76311"/>
                    </a:lnTo>
                    <a:cubicBezTo>
                      <a:pt x="4400" y="67915"/>
                      <a:pt x="-319" y="56532"/>
                      <a:pt x="-319" y="44665"/>
                    </a:cubicBezTo>
                    <a:lnTo>
                      <a:pt x="-319" y="44665"/>
                    </a:lnTo>
                    <a:cubicBezTo>
                      <a:pt x="-319" y="19950"/>
                      <a:pt x="19722" y="-91"/>
                      <a:pt x="44437" y="-91"/>
                    </a:cubicBezTo>
                    <a:lnTo>
                      <a:pt x="44437" y="-91"/>
                    </a:lnTo>
                    <a:cubicBezTo>
                      <a:pt x="69152" y="-91"/>
                      <a:pt x="89187" y="19950"/>
                      <a:pt x="89187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00" name="图形 214">
              <a:extLst>
                <a:ext uri="{FF2B5EF4-FFF2-40B4-BE49-F238E27FC236}">
                  <a16:creationId xmlns:a16="http://schemas.microsoft.com/office/drawing/2014/main" id="{63D47471-CB6C-9A19-8487-76C6841633B3}"/>
                </a:ext>
              </a:extLst>
            </p:cNvPr>
            <p:cNvGrpSpPr/>
            <p:nvPr/>
          </p:nvGrpSpPr>
          <p:grpSpPr>
            <a:xfrm>
              <a:off x="745141" y="1570059"/>
              <a:ext cx="1693250" cy="89506"/>
              <a:chOff x="745141" y="1570059"/>
              <a:chExt cx="1693250" cy="89506"/>
            </a:xfrm>
            <a:solidFill>
              <a:srgbClr val="FFCC00"/>
            </a:solidFill>
          </p:grpSpPr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7A9495F4-4228-8B04-E9AA-A0D131E7D313}"/>
                  </a:ext>
                </a:extLst>
              </p:cNvPr>
              <p:cNvSpPr/>
              <p:nvPr/>
            </p:nvSpPr>
            <p:spPr>
              <a:xfrm>
                <a:off x="2348892" y="1570059"/>
                <a:ext cx="89500" cy="89506"/>
              </a:xfrm>
              <a:custGeom>
                <a:avLst/>
                <a:gdLst>
                  <a:gd name="connsiteX0" fmla="*/ 89167 w 89500"/>
                  <a:gd name="connsiteY0" fmla="*/ 44695 h 89506"/>
                  <a:gd name="connsiteX1" fmla="*/ 76063 w 89500"/>
                  <a:gd name="connsiteY1" fmla="*/ 76341 h 89506"/>
                  <a:gd name="connsiteX2" fmla="*/ 44417 w 89500"/>
                  <a:gd name="connsiteY2" fmla="*/ 89445 h 89506"/>
                  <a:gd name="connsiteX3" fmla="*/ 44406 w 89500"/>
                  <a:gd name="connsiteY3" fmla="*/ 89445 h 89506"/>
                  <a:gd name="connsiteX4" fmla="*/ 12771 w 89500"/>
                  <a:gd name="connsiteY4" fmla="*/ 76341 h 89506"/>
                  <a:gd name="connsiteX5" fmla="*/ 12765 w 89500"/>
                  <a:gd name="connsiteY5" fmla="*/ 76335 h 89506"/>
                  <a:gd name="connsiteX6" fmla="*/ -333 w 89500"/>
                  <a:gd name="connsiteY6" fmla="*/ 44695 h 89506"/>
                  <a:gd name="connsiteX7" fmla="*/ -333 w 89500"/>
                  <a:gd name="connsiteY7" fmla="*/ 44683 h 89506"/>
                  <a:gd name="connsiteX8" fmla="*/ 44417 w 89500"/>
                  <a:gd name="connsiteY8" fmla="*/ -61 h 89506"/>
                  <a:gd name="connsiteX9" fmla="*/ 44423 w 89500"/>
                  <a:gd name="connsiteY9" fmla="*/ -61 h 89506"/>
                  <a:gd name="connsiteX10" fmla="*/ 89167 w 89500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695"/>
                    </a:moveTo>
                    <a:cubicBezTo>
                      <a:pt x="89167" y="56562"/>
                      <a:pt x="84454" y="67945"/>
                      <a:pt x="76063" y="76341"/>
                    </a:cubicBezTo>
                    <a:cubicBezTo>
                      <a:pt x="67667" y="84731"/>
                      <a:pt x="56284" y="89445"/>
                      <a:pt x="44417" y="89445"/>
                    </a:cubicBezTo>
                    <a:lnTo>
                      <a:pt x="44406" y="89445"/>
                    </a:lnTo>
                    <a:cubicBezTo>
                      <a:pt x="32544" y="89445"/>
                      <a:pt x="21161" y="84731"/>
                      <a:pt x="12771" y="76341"/>
                    </a:cubicBezTo>
                    <a:lnTo>
                      <a:pt x="12765" y="76335"/>
                    </a:lnTo>
                    <a:cubicBezTo>
                      <a:pt x="4375" y="67939"/>
                      <a:pt x="-339" y="56562"/>
                      <a:pt x="-333" y="44695"/>
                    </a:cubicBezTo>
                    <a:lnTo>
                      <a:pt x="-333" y="44683"/>
                    </a:lnTo>
                    <a:cubicBezTo>
                      <a:pt x="-333" y="19974"/>
                      <a:pt x="19702" y="-61"/>
                      <a:pt x="44417" y="-61"/>
                    </a:cubicBezTo>
                    <a:lnTo>
                      <a:pt x="44423" y="-61"/>
                    </a:lnTo>
                    <a:cubicBezTo>
                      <a:pt x="69138" y="-55"/>
                      <a:pt x="89167" y="19980"/>
                      <a:pt x="89167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EF8034F5-C4F5-764A-B9F9-D8CD3B353CA6}"/>
                  </a:ext>
                </a:extLst>
              </p:cNvPr>
              <p:cNvSpPr/>
              <p:nvPr/>
            </p:nvSpPr>
            <p:spPr>
              <a:xfrm>
                <a:off x="2148418" y="1570059"/>
                <a:ext cx="89506" cy="89506"/>
              </a:xfrm>
              <a:custGeom>
                <a:avLst/>
                <a:gdLst>
                  <a:gd name="connsiteX0" fmla="*/ 89175 w 89506"/>
                  <a:gd name="connsiteY0" fmla="*/ 44695 h 89506"/>
                  <a:gd name="connsiteX1" fmla="*/ 76071 w 89506"/>
                  <a:gd name="connsiteY1" fmla="*/ 76341 h 89506"/>
                  <a:gd name="connsiteX2" fmla="*/ 44424 w 89506"/>
                  <a:gd name="connsiteY2" fmla="*/ 89445 h 89506"/>
                  <a:gd name="connsiteX3" fmla="*/ 44413 w 89506"/>
                  <a:gd name="connsiteY3" fmla="*/ 89445 h 89506"/>
                  <a:gd name="connsiteX4" fmla="*/ 12778 w 89506"/>
                  <a:gd name="connsiteY4" fmla="*/ 76341 h 89506"/>
                  <a:gd name="connsiteX5" fmla="*/ 12773 w 89506"/>
                  <a:gd name="connsiteY5" fmla="*/ 76335 h 89506"/>
                  <a:gd name="connsiteX6" fmla="*/ -332 w 89506"/>
                  <a:gd name="connsiteY6" fmla="*/ 44695 h 89506"/>
                  <a:gd name="connsiteX7" fmla="*/ -332 w 89506"/>
                  <a:gd name="connsiteY7" fmla="*/ 44683 h 89506"/>
                  <a:gd name="connsiteX8" fmla="*/ 44424 w 89506"/>
                  <a:gd name="connsiteY8" fmla="*/ -61 h 89506"/>
                  <a:gd name="connsiteX9" fmla="*/ 44424 w 89506"/>
                  <a:gd name="connsiteY9" fmla="*/ -61 h 89506"/>
                  <a:gd name="connsiteX10" fmla="*/ 89175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695"/>
                    </a:moveTo>
                    <a:cubicBezTo>
                      <a:pt x="89175" y="56625"/>
                      <a:pt x="84427" y="67985"/>
                      <a:pt x="76071" y="76341"/>
                    </a:cubicBezTo>
                    <a:cubicBezTo>
                      <a:pt x="67714" y="84697"/>
                      <a:pt x="56355" y="89445"/>
                      <a:pt x="44424" y="89445"/>
                    </a:cubicBezTo>
                    <a:lnTo>
                      <a:pt x="44413" y="89445"/>
                    </a:lnTo>
                    <a:cubicBezTo>
                      <a:pt x="32551" y="89445"/>
                      <a:pt x="21169" y="84731"/>
                      <a:pt x="12778" y="76341"/>
                    </a:cubicBezTo>
                    <a:lnTo>
                      <a:pt x="12773" y="76335"/>
                    </a:lnTo>
                    <a:cubicBezTo>
                      <a:pt x="4382" y="67939"/>
                      <a:pt x="-332" y="56562"/>
                      <a:pt x="-332" y="44695"/>
                    </a:cubicBezTo>
                    <a:lnTo>
                      <a:pt x="-332" y="44683"/>
                    </a:lnTo>
                    <a:cubicBezTo>
                      <a:pt x="-326" y="19974"/>
                      <a:pt x="19709" y="-61"/>
                      <a:pt x="44424" y="-61"/>
                    </a:cubicBezTo>
                    <a:lnTo>
                      <a:pt x="44424" y="-61"/>
                    </a:lnTo>
                    <a:cubicBezTo>
                      <a:pt x="69139" y="-55"/>
                      <a:pt x="89175" y="19980"/>
                      <a:pt x="89175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B655F19B-7CF5-3099-A413-6090AEFDE3A9}"/>
                  </a:ext>
                </a:extLst>
              </p:cNvPr>
              <p:cNvSpPr/>
              <p:nvPr/>
            </p:nvSpPr>
            <p:spPr>
              <a:xfrm>
                <a:off x="1947951" y="1570059"/>
                <a:ext cx="89506" cy="89506"/>
              </a:xfrm>
              <a:custGeom>
                <a:avLst/>
                <a:gdLst>
                  <a:gd name="connsiteX0" fmla="*/ 89177 w 89506"/>
                  <a:gd name="connsiteY0" fmla="*/ 44695 h 89506"/>
                  <a:gd name="connsiteX1" fmla="*/ 76067 w 89506"/>
                  <a:gd name="connsiteY1" fmla="*/ 76341 h 89506"/>
                  <a:gd name="connsiteX2" fmla="*/ 44426 w 89506"/>
                  <a:gd name="connsiteY2" fmla="*/ 89445 h 89506"/>
                  <a:gd name="connsiteX3" fmla="*/ 44415 w 89506"/>
                  <a:gd name="connsiteY3" fmla="*/ 89445 h 89506"/>
                  <a:gd name="connsiteX4" fmla="*/ 12780 w 89506"/>
                  <a:gd name="connsiteY4" fmla="*/ 76341 h 89506"/>
                  <a:gd name="connsiteX5" fmla="*/ 12774 w 89506"/>
                  <a:gd name="connsiteY5" fmla="*/ 76335 h 89506"/>
                  <a:gd name="connsiteX6" fmla="*/ -330 w 89506"/>
                  <a:gd name="connsiteY6" fmla="*/ 44695 h 89506"/>
                  <a:gd name="connsiteX7" fmla="*/ -330 w 89506"/>
                  <a:gd name="connsiteY7" fmla="*/ 44689 h 89506"/>
                  <a:gd name="connsiteX8" fmla="*/ 44426 w 89506"/>
                  <a:gd name="connsiteY8" fmla="*/ -61 h 89506"/>
                  <a:gd name="connsiteX9" fmla="*/ 44426 w 89506"/>
                  <a:gd name="connsiteY9" fmla="*/ -61 h 89506"/>
                  <a:gd name="connsiteX10" fmla="*/ 89177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695"/>
                    </a:moveTo>
                    <a:cubicBezTo>
                      <a:pt x="89177" y="56688"/>
                      <a:pt x="84388" y="68019"/>
                      <a:pt x="76067" y="76341"/>
                    </a:cubicBezTo>
                    <a:cubicBezTo>
                      <a:pt x="67750" y="84657"/>
                      <a:pt x="56419" y="89445"/>
                      <a:pt x="44426" y="89445"/>
                    </a:cubicBezTo>
                    <a:lnTo>
                      <a:pt x="44415" y="89445"/>
                    </a:lnTo>
                    <a:cubicBezTo>
                      <a:pt x="32553" y="89445"/>
                      <a:pt x="21170" y="84731"/>
                      <a:pt x="12780" y="76341"/>
                    </a:cubicBezTo>
                    <a:lnTo>
                      <a:pt x="12774" y="76335"/>
                    </a:lnTo>
                    <a:cubicBezTo>
                      <a:pt x="4384" y="67939"/>
                      <a:pt x="-330" y="56562"/>
                      <a:pt x="-330" y="44695"/>
                    </a:cubicBezTo>
                    <a:lnTo>
                      <a:pt x="-330" y="44689"/>
                    </a:lnTo>
                    <a:cubicBezTo>
                      <a:pt x="-324" y="19974"/>
                      <a:pt x="19711" y="-61"/>
                      <a:pt x="44426" y="-61"/>
                    </a:cubicBezTo>
                    <a:lnTo>
                      <a:pt x="44426" y="-61"/>
                    </a:lnTo>
                    <a:cubicBezTo>
                      <a:pt x="69141" y="-55"/>
                      <a:pt x="89177" y="19980"/>
                      <a:pt x="89177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813A10A3-AEB6-1B9E-57C9-77AEB3E0277B}"/>
                  </a:ext>
                </a:extLst>
              </p:cNvPr>
              <p:cNvSpPr/>
              <p:nvPr/>
            </p:nvSpPr>
            <p:spPr>
              <a:xfrm>
                <a:off x="1747484" y="1570059"/>
                <a:ext cx="89506" cy="89506"/>
              </a:xfrm>
              <a:custGeom>
                <a:avLst/>
                <a:gdLst>
                  <a:gd name="connsiteX0" fmla="*/ 89178 w 89506"/>
                  <a:gd name="connsiteY0" fmla="*/ 44695 h 89506"/>
                  <a:gd name="connsiteX1" fmla="*/ 76068 w 89506"/>
                  <a:gd name="connsiteY1" fmla="*/ 76341 h 89506"/>
                  <a:gd name="connsiteX2" fmla="*/ 44428 w 89506"/>
                  <a:gd name="connsiteY2" fmla="*/ 89445 h 89506"/>
                  <a:gd name="connsiteX3" fmla="*/ 44422 w 89506"/>
                  <a:gd name="connsiteY3" fmla="*/ 89445 h 89506"/>
                  <a:gd name="connsiteX4" fmla="*/ 12782 w 89506"/>
                  <a:gd name="connsiteY4" fmla="*/ 76341 h 89506"/>
                  <a:gd name="connsiteX5" fmla="*/ 12776 w 89506"/>
                  <a:gd name="connsiteY5" fmla="*/ 76335 h 89506"/>
                  <a:gd name="connsiteX6" fmla="*/ -328 w 89506"/>
                  <a:gd name="connsiteY6" fmla="*/ 44695 h 89506"/>
                  <a:gd name="connsiteX7" fmla="*/ -328 w 89506"/>
                  <a:gd name="connsiteY7" fmla="*/ 44689 h 89506"/>
                  <a:gd name="connsiteX8" fmla="*/ 44428 w 89506"/>
                  <a:gd name="connsiteY8" fmla="*/ -61 h 89506"/>
                  <a:gd name="connsiteX9" fmla="*/ 44428 w 89506"/>
                  <a:gd name="connsiteY9" fmla="*/ -61 h 89506"/>
                  <a:gd name="connsiteX10" fmla="*/ 89178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695"/>
                    </a:moveTo>
                    <a:cubicBezTo>
                      <a:pt x="89178" y="56745"/>
                      <a:pt x="84350" y="68059"/>
                      <a:pt x="76068" y="76341"/>
                    </a:cubicBezTo>
                    <a:cubicBezTo>
                      <a:pt x="67786" y="84623"/>
                      <a:pt x="56478" y="89445"/>
                      <a:pt x="44428" y="89445"/>
                    </a:cubicBezTo>
                    <a:lnTo>
                      <a:pt x="44422" y="89445"/>
                    </a:lnTo>
                    <a:cubicBezTo>
                      <a:pt x="32555" y="89445"/>
                      <a:pt x="21172" y="84731"/>
                      <a:pt x="12782" y="76341"/>
                    </a:cubicBezTo>
                    <a:lnTo>
                      <a:pt x="12776" y="76335"/>
                    </a:lnTo>
                    <a:cubicBezTo>
                      <a:pt x="4386" y="67945"/>
                      <a:pt x="-328" y="56562"/>
                      <a:pt x="-328" y="44695"/>
                    </a:cubicBezTo>
                    <a:lnTo>
                      <a:pt x="-328" y="44689"/>
                    </a:lnTo>
                    <a:cubicBezTo>
                      <a:pt x="-322" y="19974"/>
                      <a:pt x="19713" y="-61"/>
                      <a:pt x="44428" y="-61"/>
                    </a:cubicBezTo>
                    <a:lnTo>
                      <a:pt x="44428" y="-61"/>
                    </a:lnTo>
                    <a:cubicBezTo>
                      <a:pt x="69143" y="-55"/>
                      <a:pt x="89178" y="19980"/>
                      <a:pt x="89178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F84D95F9-E78F-3E21-1773-CA7E0C3AABD6}"/>
                  </a:ext>
                </a:extLst>
              </p:cNvPr>
              <p:cNvSpPr/>
              <p:nvPr/>
            </p:nvSpPr>
            <p:spPr>
              <a:xfrm>
                <a:off x="1547016" y="1570059"/>
                <a:ext cx="89506" cy="89506"/>
              </a:xfrm>
              <a:custGeom>
                <a:avLst/>
                <a:gdLst>
                  <a:gd name="connsiteX0" fmla="*/ 89180 w 89506"/>
                  <a:gd name="connsiteY0" fmla="*/ 44695 h 89506"/>
                  <a:gd name="connsiteX1" fmla="*/ 76070 w 89506"/>
                  <a:gd name="connsiteY1" fmla="*/ 76341 h 89506"/>
                  <a:gd name="connsiteX2" fmla="*/ 44430 w 89506"/>
                  <a:gd name="connsiteY2" fmla="*/ 89445 h 89506"/>
                  <a:gd name="connsiteX3" fmla="*/ 44424 w 89506"/>
                  <a:gd name="connsiteY3" fmla="*/ 89445 h 89506"/>
                  <a:gd name="connsiteX4" fmla="*/ 12784 w 89506"/>
                  <a:gd name="connsiteY4" fmla="*/ 76341 h 89506"/>
                  <a:gd name="connsiteX5" fmla="*/ 12778 w 89506"/>
                  <a:gd name="connsiteY5" fmla="*/ 76335 h 89506"/>
                  <a:gd name="connsiteX6" fmla="*/ -326 w 89506"/>
                  <a:gd name="connsiteY6" fmla="*/ 44695 h 89506"/>
                  <a:gd name="connsiteX7" fmla="*/ -326 w 89506"/>
                  <a:gd name="connsiteY7" fmla="*/ 44689 h 89506"/>
                  <a:gd name="connsiteX8" fmla="*/ 44424 w 89506"/>
                  <a:gd name="connsiteY8" fmla="*/ -61 h 89506"/>
                  <a:gd name="connsiteX9" fmla="*/ 44430 w 89506"/>
                  <a:gd name="connsiteY9" fmla="*/ -61 h 89506"/>
                  <a:gd name="connsiteX10" fmla="*/ 89180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695"/>
                    </a:moveTo>
                    <a:cubicBezTo>
                      <a:pt x="89180" y="56807"/>
                      <a:pt x="84318" y="68093"/>
                      <a:pt x="76070" y="76341"/>
                    </a:cubicBezTo>
                    <a:cubicBezTo>
                      <a:pt x="67828" y="84583"/>
                      <a:pt x="56542" y="89445"/>
                      <a:pt x="44430" y="89445"/>
                    </a:cubicBezTo>
                    <a:lnTo>
                      <a:pt x="44424" y="89445"/>
                    </a:lnTo>
                    <a:cubicBezTo>
                      <a:pt x="32557" y="89445"/>
                      <a:pt x="21174" y="84731"/>
                      <a:pt x="12784" y="76341"/>
                    </a:cubicBezTo>
                    <a:lnTo>
                      <a:pt x="12778" y="76335"/>
                    </a:lnTo>
                    <a:cubicBezTo>
                      <a:pt x="4388" y="67945"/>
                      <a:pt x="-326" y="56562"/>
                      <a:pt x="-326" y="44695"/>
                    </a:cubicBezTo>
                    <a:lnTo>
                      <a:pt x="-326" y="44689"/>
                    </a:lnTo>
                    <a:cubicBezTo>
                      <a:pt x="-326" y="19974"/>
                      <a:pt x="19709" y="-61"/>
                      <a:pt x="44424" y="-61"/>
                    </a:cubicBezTo>
                    <a:lnTo>
                      <a:pt x="44430" y="-61"/>
                    </a:lnTo>
                    <a:cubicBezTo>
                      <a:pt x="69145" y="-55"/>
                      <a:pt x="89180" y="19980"/>
                      <a:pt x="89180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2041F7B4-4165-0751-0B91-E8ABF581936B}"/>
                  </a:ext>
                </a:extLst>
              </p:cNvPr>
              <p:cNvSpPr/>
              <p:nvPr/>
            </p:nvSpPr>
            <p:spPr>
              <a:xfrm>
                <a:off x="1346549" y="1570059"/>
                <a:ext cx="89506" cy="89506"/>
              </a:xfrm>
              <a:custGeom>
                <a:avLst/>
                <a:gdLst>
                  <a:gd name="connsiteX0" fmla="*/ 89182 w 89506"/>
                  <a:gd name="connsiteY0" fmla="*/ 44695 h 89506"/>
                  <a:gd name="connsiteX1" fmla="*/ 76072 w 89506"/>
                  <a:gd name="connsiteY1" fmla="*/ 76341 h 89506"/>
                  <a:gd name="connsiteX2" fmla="*/ 44431 w 89506"/>
                  <a:gd name="connsiteY2" fmla="*/ 89445 h 89506"/>
                  <a:gd name="connsiteX3" fmla="*/ 44426 w 89506"/>
                  <a:gd name="connsiteY3" fmla="*/ 89445 h 89506"/>
                  <a:gd name="connsiteX4" fmla="*/ 12785 w 89506"/>
                  <a:gd name="connsiteY4" fmla="*/ 76341 h 89506"/>
                  <a:gd name="connsiteX5" fmla="*/ 12780 w 89506"/>
                  <a:gd name="connsiteY5" fmla="*/ 76335 h 89506"/>
                  <a:gd name="connsiteX6" fmla="*/ -325 w 89506"/>
                  <a:gd name="connsiteY6" fmla="*/ 44695 h 89506"/>
                  <a:gd name="connsiteX7" fmla="*/ -325 w 89506"/>
                  <a:gd name="connsiteY7" fmla="*/ 44689 h 89506"/>
                  <a:gd name="connsiteX8" fmla="*/ 44426 w 89506"/>
                  <a:gd name="connsiteY8" fmla="*/ -61 h 89506"/>
                  <a:gd name="connsiteX9" fmla="*/ 44431 w 89506"/>
                  <a:gd name="connsiteY9" fmla="*/ -61 h 89506"/>
                  <a:gd name="connsiteX10" fmla="*/ 89182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695"/>
                    </a:moveTo>
                    <a:cubicBezTo>
                      <a:pt x="89182" y="56870"/>
                      <a:pt x="84280" y="68127"/>
                      <a:pt x="76072" y="76341"/>
                    </a:cubicBezTo>
                    <a:cubicBezTo>
                      <a:pt x="67864" y="84549"/>
                      <a:pt x="56606" y="89445"/>
                      <a:pt x="44431" y="89445"/>
                    </a:cubicBezTo>
                    <a:lnTo>
                      <a:pt x="44426" y="89445"/>
                    </a:lnTo>
                    <a:cubicBezTo>
                      <a:pt x="32558" y="89445"/>
                      <a:pt x="21176" y="84731"/>
                      <a:pt x="12785" y="76341"/>
                    </a:cubicBezTo>
                    <a:lnTo>
                      <a:pt x="12780" y="76335"/>
                    </a:lnTo>
                    <a:cubicBezTo>
                      <a:pt x="4390" y="67945"/>
                      <a:pt x="-325" y="56562"/>
                      <a:pt x="-325" y="44695"/>
                    </a:cubicBezTo>
                    <a:lnTo>
                      <a:pt x="-325" y="44689"/>
                    </a:lnTo>
                    <a:cubicBezTo>
                      <a:pt x="-325" y="19974"/>
                      <a:pt x="19711" y="-61"/>
                      <a:pt x="44426" y="-61"/>
                    </a:cubicBezTo>
                    <a:lnTo>
                      <a:pt x="44431" y="-61"/>
                    </a:lnTo>
                    <a:cubicBezTo>
                      <a:pt x="69146" y="-55"/>
                      <a:pt x="89182" y="19980"/>
                      <a:pt x="89182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2555A985-718B-2818-030F-EF2A9BD604EB}"/>
                  </a:ext>
                </a:extLst>
              </p:cNvPr>
              <p:cNvSpPr/>
              <p:nvPr/>
            </p:nvSpPr>
            <p:spPr>
              <a:xfrm>
                <a:off x="1146082" y="1570059"/>
                <a:ext cx="89506" cy="89506"/>
              </a:xfrm>
              <a:custGeom>
                <a:avLst/>
                <a:gdLst>
                  <a:gd name="connsiteX0" fmla="*/ 89184 w 89506"/>
                  <a:gd name="connsiteY0" fmla="*/ 44695 h 89506"/>
                  <a:gd name="connsiteX1" fmla="*/ 76074 w 89506"/>
                  <a:gd name="connsiteY1" fmla="*/ 76341 h 89506"/>
                  <a:gd name="connsiteX2" fmla="*/ 44433 w 89506"/>
                  <a:gd name="connsiteY2" fmla="*/ 89445 h 89506"/>
                  <a:gd name="connsiteX3" fmla="*/ 44428 w 89506"/>
                  <a:gd name="connsiteY3" fmla="*/ 89445 h 89506"/>
                  <a:gd name="connsiteX4" fmla="*/ 12787 w 89506"/>
                  <a:gd name="connsiteY4" fmla="*/ 76341 h 89506"/>
                  <a:gd name="connsiteX5" fmla="*/ 12782 w 89506"/>
                  <a:gd name="connsiteY5" fmla="*/ 76335 h 89506"/>
                  <a:gd name="connsiteX6" fmla="*/ -323 w 89506"/>
                  <a:gd name="connsiteY6" fmla="*/ 44695 h 89506"/>
                  <a:gd name="connsiteX7" fmla="*/ -323 w 89506"/>
                  <a:gd name="connsiteY7" fmla="*/ 44689 h 89506"/>
                  <a:gd name="connsiteX8" fmla="*/ 44428 w 89506"/>
                  <a:gd name="connsiteY8" fmla="*/ -61 h 89506"/>
                  <a:gd name="connsiteX9" fmla="*/ 44428 w 89506"/>
                  <a:gd name="connsiteY9" fmla="*/ -61 h 89506"/>
                  <a:gd name="connsiteX10" fmla="*/ 89184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695"/>
                    </a:moveTo>
                    <a:cubicBezTo>
                      <a:pt x="89184" y="56933"/>
                      <a:pt x="84247" y="68167"/>
                      <a:pt x="76074" y="76341"/>
                    </a:cubicBezTo>
                    <a:cubicBezTo>
                      <a:pt x="67900" y="84509"/>
                      <a:pt x="56665" y="89445"/>
                      <a:pt x="44433" y="89445"/>
                    </a:cubicBezTo>
                    <a:lnTo>
                      <a:pt x="44428" y="89445"/>
                    </a:lnTo>
                    <a:cubicBezTo>
                      <a:pt x="32560" y="89445"/>
                      <a:pt x="21177" y="84731"/>
                      <a:pt x="12787" y="76341"/>
                    </a:cubicBezTo>
                    <a:lnTo>
                      <a:pt x="12782" y="76335"/>
                    </a:lnTo>
                    <a:cubicBezTo>
                      <a:pt x="4391" y="67945"/>
                      <a:pt x="-323" y="56562"/>
                      <a:pt x="-323" y="44695"/>
                    </a:cubicBezTo>
                    <a:lnTo>
                      <a:pt x="-323" y="44689"/>
                    </a:lnTo>
                    <a:cubicBezTo>
                      <a:pt x="-323" y="19974"/>
                      <a:pt x="19713" y="-61"/>
                      <a:pt x="44428" y="-61"/>
                    </a:cubicBezTo>
                    <a:lnTo>
                      <a:pt x="44428" y="-61"/>
                    </a:lnTo>
                    <a:cubicBezTo>
                      <a:pt x="69143" y="-55"/>
                      <a:pt x="89184" y="19980"/>
                      <a:pt x="89184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D760171A-0659-1CD4-2DE8-ECD9EAD7E864}"/>
                  </a:ext>
                </a:extLst>
              </p:cNvPr>
              <p:cNvSpPr/>
              <p:nvPr/>
            </p:nvSpPr>
            <p:spPr>
              <a:xfrm>
                <a:off x="945614" y="1570059"/>
                <a:ext cx="89500" cy="89506"/>
              </a:xfrm>
              <a:custGeom>
                <a:avLst/>
                <a:gdLst>
                  <a:gd name="connsiteX0" fmla="*/ 89180 w 89500"/>
                  <a:gd name="connsiteY0" fmla="*/ 44695 h 89506"/>
                  <a:gd name="connsiteX1" fmla="*/ 76075 w 89500"/>
                  <a:gd name="connsiteY1" fmla="*/ 76341 h 89506"/>
                  <a:gd name="connsiteX2" fmla="*/ 44435 w 89500"/>
                  <a:gd name="connsiteY2" fmla="*/ 89445 h 89506"/>
                  <a:gd name="connsiteX3" fmla="*/ 44429 w 89500"/>
                  <a:gd name="connsiteY3" fmla="*/ 89445 h 89506"/>
                  <a:gd name="connsiteX4" fmla="*/ 12789 w 89500"/>
                  <a:gd name="connsiteY4" fmla="*/ 76347 h 89506"/>
                  <a:gd name="connsiteX5" fmla="*/ 12783 w 89500"/>
                  <a:gd name="connsiteY5" fmla="*/ 76341 h 89506"/>
                  <a:gd name="connsiteX6" fmla="*/ -321 w 89500"/>
                  <a:gd name="connsiteY6" fmla="*/ 44695 h 89506"/>
                  <a:gd name="connsiteX7" fmla="*/ -321 w 89500"/>
                  <a:gd name="connsiteY7" fmla="*/ 44695 h 89506"/>
                  <a:gd name="connsiteX8" fmla="*/ 44429 w 89500"/>
                  <a:gd name="connsiteY8" fmla="*/ -61 h 89506"/>
                  <a:gd name="connsiteX9" fmla="*/ 44429 w 89500"/>
                  <a:gd name="connsiteY9" fmla="*/ -61 h 89506"/>
                  <a:gd name="connsiteX10" fmla="*/ 89180 w 89500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695"/>
                    </a:moveTo>
                    <a:cubicBezTo>
                      <a:pt x="89180" y="56990"/>
                      <a:pt x="84209" y="68202"/>
                      <a:pt x="76075" y="76341"/>
                    </a:cubicBezTo>
                    <a:cubicBezTo>
                      <a:pt x="67942" y="84475"/>
                      <a:pt x="56730" y="89445"/>
                      <a:pt x="44435" y="89445"/>
                    </a:cubicBezTo>
                    <a:lnTo>
                      <a:pt x="44429" y="89445"/>
                    </a:lnTo>
                    <a:cubicBezTo>
                      <a:pt x="32562" y="89445"/>
                      <a:pt x="21179" y="84731"/>
                      <a:pt x="12789" y="76347"/>
                    </a:cubicBezTo>
                    <a:lnTo>
                      <a:pt x="12783" y="76341"/>
                    </a:lnTo>
                    <a:cubicBezTo>
                      <a:pt x="4393" y="67945"/>
                      <a:pt x="-321" y="56562"/>
                      <a:pt x="-321" y="44695"/>
                    </a:cubicBezTo>
                    <a:lnTo>
                      <a:pt x="-321" y="44695"/>
                    </a:lnTo>
                    <a:cubicBezTo>
                      <a:pt x="-321" y="19980"/>
                      <a:pt x="19714" y="-61"/>
                      <a:pt x="44429" y="-61"/>
                    </a:cubicBezTo>
                    <a:lnTo>
                      <a:pt x="44429" y="-61"/>
                    </a:lnTo>
                    <a:cubicBezTo>
                      <a:pt x="69144" y="-55"/>
                      <a:pt x="89180" y="19980"/>
                      <a:pt x="89180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F191C925-84C8-3F2F-155A-0AE691DFBE17}"/>
                  </a:ext>
                </a:extLst>
              </p:cNvPr>
              <p:cNvSpPr/>
              <p:nvPr/>
            </p:nvSpPr>
            <p:spPr>
              <a:xfrm>
                <a:off x="745141" y="1570059"/>
                <a:ext cx="89506" cy="89506"/>
              </a:xfrm>
              <a:custGeom>
                <a:avLst/>
                <a:gdLst>
                  <a:gd name="connsiteX0" fmla="*/ 89187 w 89506"/>
                  <a:gd name="connsiteY0" fmla="*/ 44695 h 89506"/>
                  <a:gd name="connsiteX1" fmla="*/ 76083 w 89506"/>
                  <a:gd name="connsiteY1" fmla="*/ 76341 h 89506"/>
                  <a:gd name="connsiteX2" fmla="*/ 44442 w 89506"/>
                  <a:gd name="connsiteY2" fmla="*/ 89445 h 89506"/>
                  <a:gd name="connsiteX3" fmla="*/ 44437 w 89506"/>
                  <a:gd name="connsiteY3" fmla="*/ 89445 h 89506"/>
                  <a:gd name="connsiteX4" fmla="*/ 12796 w 89506"/>
                  <a:gd name="connsiteY4" fmla="*/ 76347 h 89506"/>
                  <a:gd name="connsiteX5" fmla="*/ 12791 w 89506"/>
                  <a:gd name="connsiteY5" fmla="*/ 76341 h 89506"/>
                  <a:gd name="connsiteX6" fmla="*/ -319 w 89506"/>
                  <a:gd name="connsiteY6" fmla="*/ 44695 h 89506"/>
                  <a:gd name="connsiteX7" fmla="*/ -319 w 89506"/>
                  <a:gd name="connsiteY7" fmla="*/ 44695 h 89506"/>
                  <a:gd name="connsiteX8" fmla="*/ 44437 w 89506"/>
                  <a:gd name="connsiteY8" fmla="*/ -61 h 89506"/>
                  <a:gd name="connsiteX9" fmla="*/ 44437 w 89506"/>
                  <a:gd name="connsiteY9" fmla="*/ -61 h 89506"/>
                  <a:gd name="connsiteX10" fmla="*/ 89187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695"/>
                    </a:moveTo>
                    <a:cubicBezTo>
                      <a:pt x="89187" y="57052"/>
                      <a:pt x="84177" y="68241"/>
                      <a:pt x="76083" y="76341"/>
                    </a:cubicBezTo>
                    <a:cubicBezTo>
                      <a:pt x="67983" y="84435"/>
                      <a:pt x="56800" y="89445"/>
                      <a:pt x="44442" y="89445"/>
                    </a:cubicBezTo>
                    <a:lnTo>
                      <a:pt x="44437" y="89445"/>
                    </a:lnTo>
                    <a:cubicBezTo>
                      <a:pt x="32569" y="89445"/>
                      <a:pt x="21187" y="84731"/>
                      <a:pt x="12796" y="76347"/>
                    </a:cubicBezTo>
                    <a:lnTo>
                      <a:pt x="12791" y="76341"/>
                    </a:lnTo>
                    <a:cubicBezTo>
                      <a:pt x="4400" y="67945"/>
                      <a:pt x="-319" y="56562"/>
                      <a:pt x="-319" y="44695"/>
                    </a:cubicBezTo>
                    <a:lnTo>
                      <a:pt x="-319" y="44695"/>
                    </a:lnTo>
                    <a:cubicBezTo>
                      <a:pt x="-319" y="19980"/>
                      <a:pt x="19722" y="-61"/>
                      <a:pt x="44437" y="-61"/>
                    </a:cubicBezTo>
                    <a:lnTo>
                      <a:pt x="44437" y="-61"/>
                    </a:lnTo>
                    <a:cubicBezTo>
                      <a:pt x="69152" y="-61"/>
                      <a:pt x="89187" y="19980"/>
                      <a:pt x="89187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10" name="图形 214">
              <a:extLst>
                <a:ext uri="{FF2B5EF4-FFF2-40B4-BE49-F238E27FC236}">
                  <a16:creationId xmlns:a16="http://schemas.microsoft.com/office/drawing/2014/main" id="{8FD84D93-DEF3-4AD0-3FDA-4CE87CFB0FBD}"/>
                </a:ext>
              </a:extLst>
            </p:cNvPr>
            <p:cNvGrpSpPr/>
            <p:nvPr/>
          </p:nvGrpSpPr>
          <p:grpSpPr>
            <a:xfrm>
              <a:off x="745141" y="1720870"/>
              <a:ext cx="1693250" cy="89506"/>
              <a:chOff x="745141" y="1720870"/>
              <a:chExt cx="1693250" cy="89506"/>
            </a:xfrm>
            <a:solidFill>
              <a:srgbClr val="FFCC00"/>
            </a:solidFill>
          </p:grpSpPr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E9498D15-C8FE-7016-EA63-E416AF9D9830}"/>
                  </a:ext>
                </a:extLst>
              </p:cNvPr>
              <p:cNvSpPr/>
              <p:nvPr/>
            </p:nvSpPr>
            <p:spPr>
              <a:xfrm>
                <a:off x="2348892" y="1720870"/>
                <a:ext cx="89500" cy="89506"/>
              </a:xfrm>
              <a:custGeom>
                <a:avLst/>
                <a:gdLst>
                  <a:gd name="connsiteX0" fmla="*/ 89167 w 89500"/>
                  <a:gd name="connsiteY0" fmla="*/ 44720 h 89506"/>
                  <a:gd name="connsiteX1" fmla="*/ 76063 w 89500"/>
                  <a:gd name="connsiteY1" fmla="*/ 76366 h 89506"/>
                  <a:gd name="connsiteX2" fmla="*/ 44417 w 89500"/>
                  <a:gd name="connsiteY2" fmla="*/ 89470 h 89506"/>
                  <a:gd name="connsiteX3" fmla="*/ 44406 w 89500"/>
                  <a:gd name="connsiteY3" fmla="*/ 89470 h 89506"/>
                  <a:gd name="connsiteX4" fmla="*/ 12771 w 89500"/>
                  <a:gd name="connsiteY4" fmla="*/ 76366 h 89506"/>
                  <a:gd name="connsiteX5" fmla="*/ 12765 w 89500"/>
                  <a:gd name="connsiteY5" fmla="*/ 76361 h 89506"/>
                  <a:gd name="connsiteX6" fmla="*/ -333 w 89500"/>
                  <a:gd name="connsiteY6" fmla="*/ 44720 h 89506"/>
                  <a:gd name="connsiteX7" fmla="*/ -333 w 89500"/>
                  <a:gd name="connsiteY7" fmla="*/ 44709 h 89506"/>
                  <a:gd name="connsiteX8" fmla="*/ 44417 w 89500"/>
                  <a:gd name="connsiteY8" fmla="*/ -36 h 89506"/>
                  <a:gd name="connsiteX9" fmla="*/ 44423 w 89500"/>
                  <a:gd name="connsiteY9" fmla="*/ -36 h 89506"/>
                  <a:gd name="connsiteX10" fmla="*/ 89167 w 89500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720"/>
                    </a:moveTo>
                    <a:cubicBezTo>
                      <a:pt x="89167" y="56587"/>
                      <a:pt x="84454" y="67970"/>
                      <a:pt x="76063" y="76366"/>
                    </a:cubicBezTo>
                    <a:cubicBezTo>
                      <a:pt x="67667" y="84756"/>
                      <a:pt x="56284" y="89470"/>
                      <a:pt x="44417" y="89470"/>
                    </a:cubicBezTo>
                    <a:lnTo>
                      <a:pt x="44406" y="89470"/>
                    </a:lnTo>
                    <a:cubicBezTo>
                      <a:pt x="32544" y="89470"/>
                      <a:pt x="21161" y="84756"/>
                      <a:pt x="12771" y="76366"/>
                    </a:cubicBezTo>
                    <a:lnTo>
                      <a:pt x="12765" y="76361"/>
                    </a:lnTo>
                    <a:cubicBezTo>
                      <a:pt x="4375" y="67964"/>
                      <a:pt x="-339" y="56587"/>
                      <a:pt x="-333" y="44720"/>
                    </a:cubicBezTo>
                    <a:lnTo>
                      <a:pt x="-333" y="44709"/>
                    </a:lnTo>
                    <a:cubicBezTo>
                      <a:pt x="-333" y="19999"/>
                      <a:pt x="19702" y="-36"/>
                      <a:pt x="44417" y="-36"/>
                    </a:cubicBezTo>
                    <a:lnTo>
                      <a:pt x="44423" y="-36"/>
                    </a:lnTo>
                    <a:cubicBezTo>
                      <a:pt x="69138" y="-30"/>
                      <a:pt x="89167" y="20005"/>
                      <a:pt x="89167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52706C69-FC52-6D36-00FF-2671D7F2539E}"/>
                  </a:ext>
                </a:extLst>
              </p:cNvPr>
              <p:cNvSpPr/>
              <p:nvPr/>
            </p:nvSpPr>
            <p:spPr>
              <a:xfrm>
                <a:off x="2148418" y="1720870"/>
                <a:ext cx="89506" cy="89506"/>
              </a:xfrm>
              <a:custGeom>
                <a:avLst/>
                <a:gdLst>
                  <a:gd name="connsiteX0" fmla="*/ 89175 w 89506"/>
                  <a:gd name="connsiteY0" fmla="*/ 44720 h 89506"/>
                  <a:gd name="connsiteX1" fmla="*/ 76071 w 89506"/>
                  <a:gd name="connsiteY1" fmla="*/ 76366 h 89506"/>
                  <a:gd name="connsiteX2" fmla="*/ 44424 w 89506"/>
                  <a:gd name="connsiteY2" fmla="*/ 89470 h 89506"/>
                  <a:gd name="connsiteX3" fmla="*/ 44413 w 89506"/>
                  <a:gd name="connsiteY3" fmla="*/ 89470 h 89506"/>
                  <a:gd name="connsiteX4" fmla="*/ 12778 w 89506"/>
                  <a:gd name="connsiteY4" fmla="*/ 76366 h 89506"/>
                  <a:gd name="connsiteX5" fmla="*/ 12773 w 89506"/>
                  <a:gd name="connsiteY5" fmla="*/ 76361 h 89506"/>
                  <a:gd name="connsiteX6" fmla="*/ -332 w 89506"/>
                  <a:gd name="connsiteY6" fmla="*/ 44720 h 89506"/>
                  <a:gd name="connsiteX7" fmla="*/ -332 w 89506"/>
                  <a:gd name="connsiteY7" fmla="*/ 44709 h 89506"/>
                  <a:gd name="connsiteX8" fmla="*/ 44424 w 89506"/>
                  <a:gd name="connsiteY8" fmla="*/ -36 h 89506"/>
                  <a:gd name="connsiteX9" fmla="*/ 44424 w 89506"/>
                  <a:gd name="connsiteY9" fmla="*/ -36 h 89506"/>
                  <a:gd name="connsiteX10" fmla="*/ 89175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720"/>
                    </a:moveTo>
                    <a:cubicBezTo>
                      <a:pt x="89175" y="56650"/>
                      <a:pt x="84427" y="68010"/>
                      <a:pt x="76071" y="76366"/>
                    </a:cubicBezTo>
                    <a:cubicBezTo>
                      <a:pt x="67714" y="84722"/>
                      <a:pt x="56355" y="89470"/>
                      <a:pt x="44424" y="89470"/>
                    </a:cubicBezTo>
                    <a:lnTo>
                      <a:pt x="44413" y="89470"/>
                    </a:lnTo>
                    <a:cubicBezTo>
                      <a:pt x="32551" y="89470"/>
                      <a:pt x="21169" y="84756"/>
                      <a:pt x="12778" y="76366"/>
                    </a:cubicBezTo>
                    <a:lnTo>
                      <a:pt x="12773" y="76361"/>
                    </a:lnTo>
                    <a:cubicBezTo>
                      <a:pt x="4382" y="67964"/>
                      <a:pt x="-332" y="56587"/>
                      <a:pt x="-332" y="44720"/>
                    </a:cubicBezTo>
                    <a:lnTo>
                      <a:pt x="-332" y="44709"/>
                    </a:lnTo>
                    <a:cubicBezTo>
                      <a:pt x="-326" y="19999"/>
                      <a:pt x="19709" y="-36"/>
                      <a:pt x="44424" y="-36"/>
                    </a:cubicBezTo>
                    <a:lnTo>
                      <a:pt x="44424" y="-36"/>
                    </a:lnTo>
                    <a:cubicBezTo>
                      <a:pt x="69139" y="-30"/>
                      <a:pt x="89175" y="20005"/>
                      <a:pt x="89175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7E662361-C491-E051-178C-1E794A9F2E60}"/>
                  </a:ext>
                </a:extLst>
              </p:cNvPr>
              <p:cNvSpPr/>
              <p:nvPr/>
            </p:nvSpPr>
            <p:spPr>
              <a:xfrm>
                <a:off x="1947951" y="1720870"/>
                <a:ext cx="89506" cy="89506"/>
              </a:xfrm>
              <a:custGeom>
                <a:avLst/>
                <a:gdLst>
                  <a:gd name="connsiteX0" fmla="*/ 89177 w 89506"/>
                  <a:gd name="connsiteY0" fmla="*/ 44720 h 89506"/>
                  <a:gd name="connsiteX1" fmla="*/ 76067 w 89506"/>
                  <a:gd name="connsiteY1" fmla="*/ 76366 h 89506"/>
                  <a:gd name="connsiteX2" fmla="*/ 44426 w 89506"/>
                  <a:gd name="connsiteY2" fmla="*/ 89470 h 89506"/>
                  <a:gd name="connsiteX3" fmla="*/ 44415 w 89506"/>
                  <a:gd name="connsiteY3" fmla="*/ 89470 h 89506"/>
                  <a:gd name="connsiteX4" fmla="*/ 12780 w 89506"/>
                  <a:gd name="connsiteY4" fmla="*/ 76366 h 89506"/>
                  <a:gd name="connsiteX5" fmla="*/ 12774 w 89506"/>
                  <a:gd name="connsiteY5" fmla="*/ 76361 h 89506"/>
                  <a:gd name="connsiteX6" fmla="*/ -330 w 89506"/>
                  <a:gd name="connsiteY6" fmla="*/ 44720 h 89506"/>
                  <a:gd name="connsiteX7" fmla="*/ -330 w 89506"/>
                  <a:gd name="connsiteY7" fmla="*/ 44714 h 89506"/>
                  <a:gd name="connsiteX8" fmla="*/ 44426 w 89506"/>
                  <a:gd name="connsiteY8" fmla="*/ -36 h 89506"/>
                  <a:gd name="connsiteX9" fmla="*/ 44426 w 89506"/>
                  <a:gd name="connsiteY9" fmla="*/ -36 h 89506"/>
                  <a:gd name="connsiteX10" fmla="*/ 89177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720"/>
                    </a:moveTo>
                    <a:cubicBezTo>
                      <a:pt x="89177" y="56713"/>
                      <a:pt x="84388" y="68044"/>
                      <a:pt x="76067" y="76366"/>
                    </a:cubicBezTo>
                    <a:cubicBezTo>
                      <a:pt x="67750" y="84682"/>
                      <a:pt x="56419" y="89470"/>
                      <a:pt x="44426" y="89470"/>
                    </a:cubicBezTo>
                    <a:lnTo>
                      <a:pt x="44415" y="89470"/>
                    </a:lnTo>
                    <a:cubicBezTo>
                      <a:pt x="32553" y="89470"/>
                      <a:pt x="21170" y="84756"/>
                      <a:pt x="12780" y="76366"/>
                    </a:cubicBezTo>
                    <a:lnTo>
                      <a:pt x="12774" y="76361"/>
                    </a:lnTo>
                    <a:cubicBezTo>
                      <a:pt x="4384" y="67964"/>
                      <a:pt x="-330" y="56587"/>
                      <a:pt x="-330" y="44720"/>
                    </a:cubicBezTo>
                    <a:lnTo>
                      <a:pt x="-330" y="44714"/>
                    </a:lnTo>
                    <a:cubicBezTo>
                      <a:pt x="-324" y="19999"/>
                      <a:pt x="19711" y="-36"/>
                      <a:pt x="44426" y="-36"/>
                    </a:cubicBezTo>
                    <a:lnTo>
                      <a:pt x="44426" y="-36"/>
                    </a:lnTo>
                    <a:cubicBezTo>
                      <a:pt x="69141" y="-30"/>
                      <a:pt x="89177" y="20005"/>
                      <a:pt x="89177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AFF0C92E-4560-BAC5-D0B2-E5DA6BD95485}"/>
                  </a:ext>
                </a:extLst>
              </p:cNvPr>
              <p:cNvSpPr/>
              <p:nvPr/>
            </p:nvSpPr>
            <p:spPr>
              <a:xfrm>
                <a:off x="1747484" y="1720870"/>
                <a:ext cx="89506" cy="89506"/>
              </a:xfrm>
              <a:custGeom>
                <a:avLst/>
                <a:gdLst>
                  <a:gd name="connsiteX0" fmla="*/ 89178 w 89506"/>
                  <a:gd name="connsiteY0" fmla="*/ 44720 h 89506"/>
                  <a:gd name="connsiteX1" fmla="*/ 76068 w 89506"/>
                  <a:gd name="connsiteY1" fmla="*/ 76366 h 89506"/>
                  <a:gd name="connsiteX2" fmla="*/ 44428 w 89506"/>
                  <a:gd name="connsiteY2" fmla="*/ 89470 h 89506"/>
                  <a:gd name="connsiteX3" fmla="*/ 44422 w 89506"/>
                  <a:gd name="connsiteY3" fmla="*/ 89470 h 89506"/>
                  <a:gd name="connsiteX4" fmla="*/ 12782 w 89506"/>
                  <a:gd name="connsiteY4" fmla="*/ 76366 h 89506"/>
                  <a:gd name="connsiteX5" fmla="*/ 12776 w 89506"/>
                  <a:gd name="connsiteY5" fmla="*/ 76361 h 89506"/>
                  <a:gd name="connsiteX6" fmla="*/ -328 w 89506"/>
                  <a:gd name="connsiteY6" fmla="*/ 44720 h 89506"/>
                  <a:gd name="connsiteX7" fmla="*/ -328 w 89506"/>
                  <a:gd name="connsiteY7" fmla="*/ 44714 h 89506"/>
                  <a:gd name="connsiteX8" fmla="*/ 44428 w 89506"/>
                  <a:gd name="connsiteY8" fmla="*/ -36 h 89506"/>
                  <a:gd name="connsiteX9" fmla="*/ 44428 w 89506"/>
                  <a:gd name="connsiteY9" fmla="*/ -36 h 89506"/>
                  <a:gd name="connsiteX10" fmla="*/ 89178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720"/>
                    </a:moveTo>
                    <a:cubicBezTo>
                      <a:pt x="89178" y="56770"/>
                      <a:pt x="84350" y="68084"/>
                      <a:pt x="76068" y="76366"/>
                    </a:cubicBezTo>
                    <a:cubicBezTo>
                      <a:pt x="67786" y="84648"/>
                      <a:pt x="56478" y="89470"/>
                      <a:pt x="44428" y="89470"/>
                    </a:cubicBezTo>
                    <a:lnTo>
                      <a:pt x="44422" y="89470"/>
                    </a:lnTo>
                    <a:cubicBezTo>
                      <a:pt x="32555" y="89470"/>
                      <a:pt x="21172" y="84756"/>
                      <a:pt x="12782" y="76366"/>
                    </a:cubicBezTo>
                    <a:lnTo>
                      <a:pt x="12776" y="76361"/>
                    </a:lnTo>
                    <a:cubicBezTo>
                      <a:pt x="4386" y="67970"/>
                      <a:pt x="-328" y="56587"/>
                      <a:pt x="-328" y="44720"/>
                    </a:cubicBezTo>
                    <a:lnTo>
                      <a:pt x="-328" y="44714"/>
                    </a:lnTo>
                    <a:cubicBezTo>
                      <a:pt x="-322" y="19999"/>
                      <a:pt x="19713" y="-36"/>
                      <a:pt x="44428" y="-36"/>
                    </a:cubicBezTo>
                    <a:lnTo>
                      <a:pt x="44428" y="-36"/>
                    </a:lnTo>
                    <a:cubicBezTo>
                      <a:pt x="69143" y="-30"/>
                      <a:pt x="89178" y="20005"/>
                      <a:pt x="89178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AA610650-BCC7-76E3-B96A-6EBC710C99FD}"/>
                  </a:ext>
                </a:extLst>
              </p:cNvPr>
              <p:cNvSpPr/>
              <p:nvPr/>
            </p:nvSpPr>
            <p:spPr>
              <a:xfrm>
                <a:off x="1547016" y="1720870"/>
                <a:ext cx="89506" cy="89506"/>
              </a:xfrm>
              <a:custGeom>
                <a:avLst/>
                <a:gdLst>
                  <a:gd name="connsiteX0" fmla="*/ 89180 w 89506"/>
                  <a:gd name="connsiteY0" fmla="*/ 44720 h 89506"/>
                  <a:gd name="connsiteX1" fmla="*/ 76070 w 89506"/>
                  <a:gd name="connsiteY1" fmla="*/ 76366 h 89506"/>
                  <a:gd name="connsiteX2" fmla="*/ 44430 w 89506"/>
                  <a:gd name="connsiteY2" fmla="*/ 89470 h 89506"/>
                  <a:gd name="connsiteX3" fmla="*/ 44424 w 89506"/>
                  <a:gd name="connsiteY3" fmla="*/ 89470 h 89506"/>
                  <a:gd name="connsiteX4" fmla="*/ 12784 w 89506"/>
                  <a:gd name="connsiteY4" fmla="*/ 76366 h 89506"/>
                  <a:gd name="connsiteX5" fmla="*/ 12778 w 89506"/>
                  <a:gd name="connsiteY5" fmla="*/ 76361 h 89506"/>
                  <a:gd name="connsiteX6" fmla="*/ -326 w 89506"/>
                  <a:gd name="connsiteY6" fmla="*/ 44720 h 89506"/>
                  <a:gd name="connsiteX7" fmla="*/ -326 w 89506"/>
                  <a:gd name="connsiteY7" fmla="*/ 44714 h 89506"/>
                  <a:gd name="connsiteX8" fmla="*/ 44424 w 89506"/>
                  <a:gd name="connsiteY8" fmla="*/ -36 h 89506"/>
                  <a:gd name="connsiteX9" fmla="*/ 44430 w 89506"/>
                  <a:gd name="connsiteY9" fmla="*/ -36 h 89506"/>
                  <a:gd name="connsiteX10" fmla="*/ 89180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720"/>
                    </a:moveTo>
                    <a:cubicBezTo>
                      <a:pt x="89180" y="56832"/>
                      <a:pt x="84318" y="68118"/>
                      <a:pt x="76070" y="76366"/>
                    </a:cubicBezTo>
                    <a:cubicBezTo>
                      <a:pt x="67828" y="84608"/>
                      <a:pt x="56542" y="89470"/>
                      <a:pt x="44430" y="89470"/>
                    </a:cubicBezTo>
                    <a:lnTo>
                      <a:pt x="44424" y="89470"/>
                    </a:lnTo>
                    <a:cubicBezTo>
                      <a:pt x="32557" y="89470"/>
                      <a:pt x="21174" y="84756"/>
                      <a:pt x="12784" y="76366"/>
                    </a:cubicBezTo>
                    <a:lnTo>
                      <a:pt x="12778" y="76361"/>
                    </a:lnTo>
                    <a:cubicBezTo>
                      <a:pt x="4388" y="67970"/>
                      <a:pt x="-326" y="56587"/>
                      <a:pt x="-326" y="44720"/>
                    </a:cubicBezTo>
                    <a:lnTo>
                      <a:pt x="-326" y="44714"/>
                    </a:lnTo>
                    <a:cubicBezTo>
                      <a:pt x="-326" y="19999"/>
                      <a:pt x="19709" y="-36"/>
                      <a:pt x="44424" y="-36"/>
                    </a:cubicBezTo>
                    <a:lnTo>
                      <a:pt x="44430" y="-36"/>
                    </a:lnTo>
                    <a:cubicBezTo>
                      <a:pt x="69145" y="-30"/>
                      <a:pt x="89180" y="20005"/>
                      <a:pt x="89180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1696F27E-7530-2F6F-51E6-120758CAE7AD}"/>
                  </a:ext>
                </a:extLst>
              </p:cNvPr>
              <p:cNvSpPr/>
              <p:nvPr/>
            </p:nvSpPr>
            <p:spPr>
              <a:xfrm>
                <a:off x="1346549" y="1720870"/>
                <a:ext cx="89506" cy="89506"/>
              </a:xfrm>
              <a:custGeom>
                <a:avLst/>
                <a:gdLst>
                  <a:gd name="connsiteX0" fmla="*/ 89182 w 89506"/>
                  <a:gd name="connsiteY0" fmla="*/ 44720 h 89506"/>
                  <a:gd name="connsiteX1" fmla="*/ 76072 w 89506"/>
                  <a:gd name="connsiteY1" fmla="*/ 76366 h 89506"/>
                  <a:gd name="connsiteX2" fmla="*/ 44431 w 89506"/>
                  <a:gd name="connsiteY2" fmla="*/ 89470 h 89506"/>
                  <a:gd name="connsiteX3" fmla="*/ 44426 w 89506"/>
                  <a:gd name="connsiteY3" fmla="*/ 89470 h 89506"/>
                  <a:gd name="connsiteX4" fmla="*/ 12785 w 89506"/>
                  <a:gd name="connsiteY4" fmla="*/ 76366 h 89506"/>
                  <a:gd name="connsiteX5" fmla="*/ 12780 w 89506"/>
                  <a:gd name="connsiteY5" fmla="*/ 76361 h 89506"/>
                  <a:gd name="connsiteX6" fmla="*/ -325 w 89506"/>
                  <a:gd name="connsiteY6" fmla="*/ 44720 h 89506"/>
                  <a:gd name="connsiteX7" fmla="*/ -325 w 89506"/>
                  <a:gd name="connsiteY7" fmla="*/ 44714 h 89506"/>
                  <a:gd name="connsiteX8" fmla="*/ 44426 w 89506"/>
                  <a:gd name="connsiteY8" fmla="*/ -36 h 89506"/>
                  <a:gd name="connsiteX9" fmla="*/ 44431 w 89506"/>
                  <a:gd name="connsiteY9" fmla="*/ -36 h 89506"/>
                  <a:gd name="connsiteX10" fmla="*/ 89182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720"/>
                    </a:moveTo>
                    <a:cubicBezTo>
                      <a:pt x="89182" y="56895"/>
                      <a:pt x="84280" y="68153"/>
                      <a:pt x="76072" y="76366"/>
                    </a:cubicBezTo>
                    <a:cubicBezTo>
                      <a:pt x="67864" y="84574"/>
                      <a:pt x="56606" y="89470"/>
                      <a:pt x="44431" y="89470"/>
                    </a:cubicBezTo>
                    <a:lnTo>
                      <a:pt x="44426" y="89470"/>
                    </a:lnTo>
                    <a:cubicBezTo>
                      <a:pt x="32558" y="89470"/>
                      <a:pt x="21176" y="84756"/>
                      <a:pt x="12785" y="76366"/>
                    </a:cubicBezTo>
                    <a:lnTo>
                      <a:pt x="12780" y="76361"/>
                    </a:lnTo>
                    <a:cubicBezTo>
                      <a:pt x="4390" y="67970"/>
                      <a:pt x="-325" y="56587"/>
                      <a:pt x="-325" y="44720"/>
                    </a:cubicBezTo>
                    <a:lnTo>
                      <a:pt x="-325" y="44714"/>
                    </a:lnTo>
                    <a:cubicBezTo>
                      <a:pt x="-325" y="19999"/>
                      <a:pt x="19711" y="-36"/>
                      <a:pt x="44426" y="-36"/>
                    </a:cubicBezTo>
                    <a:lnTo>
                      <a:pt x="44431" y="-36"/>
                    </a:lnTo>
                    <a:cubicBezTo>
                      <a:pt x="69146" y="-30"/>
                      <a:pt x="89182" y="20005"/>
                      <a:pt x="89182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3B5E4A69-02C7-6688-C456-A94176ABF30C}"/>
                  </a:ext>
                </a:extLst>
              </p:cNvPr>
              <p:cNvSpPr/>
              <p:nvPr/>
            </p:nvSpPr>
            <p:spPr>
              <a:xfrm>
                <a:off x="1146082" y="1720870"/>
                <a:ext cx="89506" cy="89506"/>
              </a:xfrm>
              <a:custGeom>
                <a:avLst/>
                <a:gdLst>
                  <a:gd name="connsiteX0" fmla="*/ 89184 w 89506"/>
                  <a:gd name="connsiteY0" fmla="*/ 44720 h 89506"/>
                  <a:gd name="connsiteX1" fmla="*/ 76074 w 89506"/>
                  <a:gd name="connsiteY1" fmla="*/ 76366 h 89506"/>
                  <a:gd name="connsiteX2" fmla="*/ 44433 w 89506"/>
                  <a:gd name="connsiteY2" fmla="*/ 89470 h 89506"/>
                  <a:gd name="connsiteX3" fmla="*/ 44428 w 89506"/>
                  <a:gd name="connsiteY3" fmla="*/ 89470 h 89506"/>
                  <a:gd name="connsiteX4" fmla="*/ 12787 w 89506"/>
                  <a:gd name="connsiteY4" fmla="*/ 76366 h 89506"/>
                  <a:gd name="connsiteX5" fmla="*/ 12782 w 89506"/>
                  <a:gd name="connsiteY5" fmla="*/ 76361 h 89506"/>
                  <a:gd name="connsiteX6" fmla="*/ -323 w 89506"/>
                  <a:gd name="connsiteY6" fmla="*/ 44720 h 89506"/>
                  <a:gd name="connsiteX7" fmla="*/ -323 w 89506"/>
                  <a:gd name="connsiteY7" fmla="*/ 44714 h 89506"/>
                  <a:gd name="connsiteX8" fmla="*/ 44428 w 89506"/>
                  <a:gd name="connsiteY8" fmla="*/ -36 h 89506"/>
                  <a:gd name="connsiteX9" fmla="*/ 44428 w 89506"/>
                  <a:gd name="connsiteY9" fmla="*/ -36 h 89506"/>
                  <a:gd name="connsiteX10" fmla="*/ 89184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720"/>
                    </a:moveTo>
                    <a:cubicBezTo>
                      <a:pt x="89184" y="56958"/>
                      <a:pt x="84247" y="68192"/>
                      <a:pt x="76074" y="76366"/>
                    </a:cubicBezTo>
                    <a:cubicBezTo>
                      <a:pt x="67900" y="84534"/>
                      <a:pt x="56665" y="89470"/>
                      <a:pt x="44433" y="89470"/>
                    </a:cubicBezTo>
                    <a:lnTo>
                      <a:pt x="44428" y="89470"/>
                    </a:lnTo>
                    <a:cubicBezTo>
                      <a:pt x="32560" y="89470"/>
                      <a:pt x="21177" y="84756"/>
                      <a:pt x="12787" y="76366"/>
                    </a:cubicBezTo>
                    <a:lnTo>
                      <a:pt x="12782" y="76361"/>
                    </a:lnTo>
                    <a:cubicBezTo>
                      <a:pt x="4391" y="67970"/>
                      <a:pt x="-323" y="56587"/>
                      <a:pt x="-323" y="44720"/>
                    </a:cubicBezTo>
                    <a:lnTo>
                      <a:pt x="-323" y="44714"/>
                    </a:lnTo>
                    <a:cubicBezTo>
                      <a:pt x="-323" y="19999"/>
                      <a:pt x="19713" y="-36"/>
                      <a:pt x="44428" y="-36"/>
                    </a:cubicBezTo>
                    <a:lnTo>
                      <a:pt x="44428" y="-36"/>
                    </a:lnTo>
                    <a:cubicBezTo>
                      <a:pt x="69143" y="-30"/>
                      <a:pt x="89184" y="20005"/>
                      <a:pt x="89184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1CBAF9FF-C820-730B-962C-5FA1CE8FD4AA}"/>
                  </a:ext>
                </a:extLst>
              </p:cNvPr>
              <p:cNvSpPr/>
              <p:nvPr/>
            </p:nvSpPr>
            <p:spPr>
              <a:xfrm>
                <a:off x="945614" y="1720870"/>
                <a:ext cx="89500" cy="89506"/>
              </a:xfrm>
              <a:custGeom>
                <a:avLst/>
                <a:gdLst>
                  <a:gd name="connsiteX0" fmla="*/ 89180 w 89500"/>
                  <a:gd name="connsiteY0" fmla="*/ 44720 h 89506"/>
                  <a:gd name="connsiteX1" fmla="*/ 76075 w 89500"/>
                  <a:gd name="connsiteY1" fmla="*/ 76366 h 89506"/>
                  <a:gd name="connsiteX2" fmla="*/ 44435 w 89500"/>
                  <a:gd name="connsiteY2" fmla="*/ 89470 h 89506"/>
                  <a:gd name="connsiteX3" fmla="*/ 44429 w 89500"/>
                  <a:gd name="connsiteY3" fmla="*/ 89470 h 89506"/>
                  <a:gd name="connsiteX4" fmla="*/ 12789 w 89500"/>
                  <a:gd name="connsiteY4" fmla="*/ 76372 h 89506"/>
                  <a:gd name="connsiteX5" fmla="*/ 12783 w 89500"/>
                  <a:gd name="connsiteY5" fmla="*/ 76366 h 89506"/>
                  <a:gd name="connsiteX6" fmla="*/ -321 w 89500"/>
                  <a:gd name="connsiteY6" fmla="*/ 44720 h 89506"/>
                  <a:gd name="connsiteX7" fmla="*/ -321 w 89500"/>
                  <a:gd name="connsiteY7" fmla="*/ 44720 h 89506"/>
                  <a:gd name="connsiteX8" fmla="*/ 44429 w 89500"/>
                  <a:gd name="connsiteY8" fmla="*/ -36 h 89506"/>
                  <a:gd name="connsiteX9" fmla="*/ 44429 w 89500"/>
                  <a:gd name="connsiteY9" fmla="*/ -36 h 89506"/>
                  <a:gd name="connsiteX10" fmla="*/ 89180 w 89500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720"/>
                    </a:moveTo>
                    <a:cubicBezTo>
                      <a:pt x="89180" y="57015"/>
                      <a:pt x="84209" y="68227"/>
                      <a:pt x="76075" y="76366"/>
                    </a:cubicBezTo>
                    <a:cubicBezTo>
                      <a:pt x="67942" y="84500"/>
                      <a:pt x="56730" y="89470"/>
                      <a:pt x="44435" y="89470"/>
                    </a:cubicBezTo>
                    <a:lnTo>
                      <a:pt x="44429" y="89470"/>
                    </a:lnTo>
                    <a:cubicBezTo>
                      <a:pt x="32562" y="89470"/>
                      <a:pt x="21179" y="84756"/>
                      <a:pt x="12789" y="76372"/>
                    </a:cubicBezTo>
                    <a:lnTo>
                      <a:pt x="12783" y="76366"/>
                    </a:lnTo>
                    <a:cubicBezTo>
                      <a:pt x="4393" y="67970"/>
                      <a:pt x="-321" y="56587"/>
                      <a:pt x="-321" y="44720"/>
                    </a:cubicBezTo>
                    <a:lnTo>
                      <a:pt x="-321" y="44720"/>
                    </a:lnTo>
                    <a:cubicBezTo>
                      <a:pt x="-321" y="20005"/>
                      <a:pt x="19714" y="-36"/>
                      <a:pt x="44429" y="-36"/>
                    </a:cubicBezTo>
                    <a:lnTo>
                      <a:pt x="44429" y="-36"/>
                    </a:lnTo>
                    <a:cubicBezTo>
                      <a:pt x="69144" y="-30"/>
                      <a:pt x="89180" y="20005"/>
                      <a:pt x="89180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24AF7395-EFD6-5BDB-66AB-A2EF994F6051}"/>
                  </a:ext>
                </a:extLst>
              </p:cNvPr>
              <p:cNvSpPr/>
              <p:nvPr/>
            </p:nvSpPr>
            <p:spPr>
              <a:xfrm>
                <a:off x="745141" y="1720870"/>
                <a:ext cx="89506" cy="89506"/>
              </a:xfrm>
              <a:custGeom>
                <a:avLst/>
                <a:gdLst>
                  <a:gd name="connsiteX0" fmla="*/ 89187 w 89506"/>
                  <a:gd name="connsiteY0" fmla="*/ 44720 h 89506"/>
                  <a:gd name="connsiteX1" fmla="*/ 76083 w 89506"/>
                  <a:gd name="connsiteY1" fmla="*/ 76366 h 89506"/>
                  <a:gd name="connsiteX2" fmla="*/ 44442 w 89506"/>
                  <a:gd name="connsiteY2" fmla="*/ 89470 h 89506"/>
                  <a:gd name="connsiteX3" fmla="*/ 44437 w 89506"/>
                  <a:gd name="connsiteY3" fmla="*/ 89470 h 89506"/>
                  <a:gd name="connsiteX4" fmla="*/ 12796 w 89506"/>
                  <a:gd name="connsiteY4" fmla="*/ 76372 h 89506"/>
                  <a:gd name="connsiteX5" fmla="*/ 12791 w 89506"/>
                  <a:gd name="connsiteY5" fmla="*/ 76366 h 89506"/>
                  <a:gd name="connsiteX6" fmla="*/ -319 w 89506"/>
                  <a:gd name="connsiteY6" fmla="*/ 44720 h 89506"/>
                  <a:gd name="connsiteX7" fmla="*/ -319 w 89506"/>
                  <a:gd name="connsiteY7" fmla="*/ 44720 h 89506"/>
                  <a:gd name="connsiteX8" fmla="*/ 44437 w 89506"/>
                  <a:gd name="connsiteY8" fmla="*/ -36 h 89506"/>
                  <a:gd name="connsiteX9" fmla="*/ 44437 w 89506"/>
                  <a:gd name="connsiteY9" fmla="*/ -36 h 89506"/>
                  <a:gd name="connsiteX10" fmla="*/ 89187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720"/>
                    </a:moveTo>
                    <a:cubicBezTo>
                      <a:pt x="89187" y="57077"/>
                      <a:pt x="84177" y="68266"/>
                      <a:pt x="76083" y="76366"/>
                    </a:cubicBezTo>
                    <a:cubicBezTo>
                      <a:pt x="67983" y="84460"/>
                      <a:pt x="56800" y="89470"/>
                      <a:pt x="44442" y="89470"/>
                    </a:cubicBezTo>
                    <a:lnTo>
                      <a:pt x="44437" y="89470"/>
                    </a:lnTo>
                    <a:cubicBezTo>
                      <a:pt x="32569" y="89470"/>
                      <a:pt x="21187" y="84756"/>
                      <a:pt x="12796" y="76372"/>
                    </a:cubicBezTo>
                    <a:lnTo>
                      <a:pt x="12791" y="76366"/>
                    </a:lnTo>
                    <a:cubicBezTo>
                      <a:pt x="4400" y="67970"/>
                      <a:pt x="-319" y="56587"/>
                      <a:pt x="-319" y="44720"/>
                    </a:cubicBezTo>
                    <a:lnTo>
                      <a:pt x="-319" y="44720"/>
                    </a:lnTo>
                    <a:cubicBezTo>
                      <a:pt x="-319" y="20005"/>
                      <a:pt x="19722" y="-36"/>
                      <a:pt x="44437" y="-36"/>
                    </a:cubicBezTo>
                    <a:lnTo>
                      <a:pt x="44437" y="-36"/>
                    </a:lnTo>
                    <a:cubicBezTo>
                      <a:pt x="69152" y="-36"/>
                      <a:pt x="89187" y="20005"/>
                      <a:pt x="89187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20" name="图形 214">
              <a:extLst>
                <a:ext uri="{FF2B5EF4-FFF2-40B4-BE49-F238E27FC236}">
                  <a16:creationId xmlns:a16="http://schemas.microsoft.com/office/drawing/2014/main" id="{08E48880-DFE0-6BB6-71DE-090EC5F6E7A5}"/>
                </a:ext>
              </a:extLst>
            </p:cNvPr>
            <p:cNvGrpSpPr/>
            <p:nvPr/>
          </p:nvGrpSpPr>
          <p:grpSpPr>
            <a:xfrm>
              <a:off x="745141" y="1871681"/>
              <a:ext cx="1693250" cy="89506"/>
              <a:chOff x="745141" y="1871681"/>
              <a:chExt cx="1693250" cy="89506"/>
            </a:xfrm>
            <a:solidFill>
              <a:srgbClr val="FFCC00"/>
            </a:solidFill>
          </p:grpSpPr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8F1A30C4-0A8C-7EEE-9D87-779F527E191F}"/>
                  </a:ext>
                </a:extLst>
              </p:cNvPr>
              <p:cNvSpPr/>
              <p:nvPr/>
            </p:nvSpPr>
            <p:spPr>
              <a:xfrm>
                <a:off x="2348892" y="1871681"/>
                <a:ext cx="89500" cy="89506"/>
              </a:xfrm>
              <a:custGeom>
                <a:avLst/>
                <a:gdLst>
                  <a:gd name="connsiteX0" fmla="*/ 89167 w 89500"/>
                  <a:gd name="connsiteY0" fmla="*/ 44745 h 89506"/>
                  <a:gd name="connsiteX1" fmla="*/ 76063 w 89500"/>
                  <a:gd name="connsiteY1" fmla="*/ 76391 h 89506"/>
                  <a:gd name="connsiteX2" fmla="*/ 44417 w 89500"/>
                  <a:gd name="connsiteY2" fmla="*/ 89495 h 89506"/>
                  <a:gd name="connsiteX3" fmla="*/ 44406 w 89500"/>
                  <a:gd name="connsiteY3" fmla="*/ 89495 h 89506"/>
                  <a:gd name="connsiteX4" fmla="*/ 12771 w 89500"/>
                  <a:gd name="connsiteY4" fmla="*/ 76391 h 89506"/>
                  <a:gd name="connsiteX5" fmla="*/ 12765 w 89500"/>
                  <a:gd name="connsiteY5" fmla="*/ 76386 h 89506"/>
                  <a:gd name="connsiteX6" fmla="*/ -333 w 89500"/>
                  <a:gd name="connsiteY6" fmla="*/ 44745 h 89506"/>
                  <a:gd name="connsiteX7" fmla="*/ -333 w 89500"/>
                  <a:gd name="connsiteY7" fmla="*/ 44734 h 89506"/>
                  <a:gd name="connsiteX8" fmla="*/ 44417 w 89500"/>
                  <a:gd name="connsiteY8" fmla="*/ -11 h 89506"/>
                  <a:gd name="connsiteX9" fmla="*/ 44423 w 89500"/>
                  <a:gd name="connsiteY9" fmla="*/ -11 h 89506"/>
                  <a:gd name="connsiteX10" fmla="*/ 89167 w 89500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745"/>
                    </a:moveTo>
                    <a:cubicBezTo>
                      <a:pt x="89167" y="56612"/>
                      <a:pt x="84454" y="67995"/>
                      <a:pt x="76063" y="76391"/>
                    </a:cubicBezTo>
                    <a:cubicBezTo>
                      <a:pt x="67667" y="84782"/>
                      <a:pt x="56284" y="89495"/>
                      <a:pt x="44417" y="89495"/>
                    </a:cubicBezTo>
                    <a:lnTo>
                      <a:pt x="44406" y="89495"/>
                    </a:lnTo>
                    <a:cubicBezTo>
                      <a:pt x="32544" y="89495"/>
                      <a:pt x="21161" y="84782"/>
                      <a:pt x="12771" y="76391"/>
                    </a:cubicBezTo>
                    <a:lnTo>
                      <a:pt x="12765" y="76386"/>
                    </a:lnTo>
                    <a:cubicBezTo>
                      <a:pt x="4375" y="67989"/>
                      <a:pt x="-339" y="56612"/>
                      <a:pt x="-333" y="44745"/>
                    </a:cubicBezTo>
                    <a:lnTo>
                      <a:pt x="-333" y="44734"/>
                    </a:lnTo>
                    <a:cubicBezTo>
                      <a:pt x="-333" y="20024"/>
                      <a:pt x="19702" y="-11"/>
                      <a:pt x="44417" y="-11"/>
                    </a:cubicBezTo>
                    <a:lnTo>
                      <a:pt x="44423" y="-11"/>
                    </a:lnTo>
                    <a:cubicBezTo>
                      <a:pt x="69138" y="-5"/>
                      <a:pt x="89167" y="20030"/>
                      <a:pt x="89167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86D5A4F4-30DE-74B9-7A4F-8E4A9E028BAF}"/>
                  </a:ext>
                </a:extLst>
              </p:cNvPr>
              <p:cNvSpPr/>
              <p:nvPr/>
            </p:nvSpPr>
            <p:spPr>
              <a:xfrm>
                <a:off x="2148418" y="1871681"/>
                <a:ext cx="89506" cy="89506"/>
              </a:xfrm>
              <a:custGeom>
                <a:avLst/>
                <a:gdLst>
                  <a:gd name="connsiteX0" fmla="*/ 89175 w 89506"/>
                  <a:gd name="connsiteY0" fmla="*/ 44745 h 89506"/>
                  <a:gd name="connsiteX1" fmla="*/ 76071 w 89506"/>
                  <a:gd name="connsiteY1" fmla="*/ 76391 h 89506"/>
                  <a:gd name="connsiteX2" fmla="*/ 44424 w 89506"/>
                  <a:gd name="connsiteY2" fmla="*/ 89495 h 89506"/>
                  <a:gd name="connsiteX3" fmla="*/ 44413 w 89506"/>
                  <a:gd name="connsiteY3" fmla="*/ 89495 h 89506"/>
                  <a:gd name="connsiteX4" fmla="*/ 12778 w 89506"/>
                  <a:gd name="connsiteY4" fmla="*/ 76391 h 89506"/>
                  <a:gd name="connsiteX5" fmla="*/ 12773 w 89506"/>
                  <a:gd name="connsiteY5" fmla="*/ 76386 h 89506"/>
                  <a:gd name="connsiteX6" fmla="*/ -332 w 89506"/>
                  <a:gd name="connsiteY6" fmla="*/ 44745 h 89506"/>
                  <a:gd name="connsiteX7" fmla="*/ -332 w 89506"/>
                  <a:gd name="connsiteY7" fmla="*/ 44734 h 89506"/>
                  <a:gd name="connsiteX8" fmla="*/ 44424 w 89506"/>
                  <a:gd name="connsiteY8" fmla="*/ -11 h 89506"/>
                  <a:gd name="connsiteX9" fmla="*/ 44424 w 89506"/>
                  <a:gd name="connsiteY9" fmla="*/ -11 h 89506"/>
                  <a:gd name="connsiteX10" fmla="*/ 89175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745"/>
                    </a:moveTo>
                    <a:cubicBezTo>
                      <a:pt x="89175" y="56675"/>
                      <a:pt x="84427" y="68035"/>
                      <a:pt x="76071" y="76391"/>
                    </a:cubicBezTo>
                    <a:cubicBezTo>
                      <a:pt x="67714" y="84747"/>
                      <a:pt x="56355" y="89495"/>
                      <a:pt x="44424" y="89495"/>
                    </a:cubicBezTo>
                    <a:lnTo>
                      <a:pt x="44413" y="89495"/>
                    </a:lnTo>
                    <a:cubicBezTo>
                      <a:pt x="32551" y="89495"/>
                      <a:pt x="21169" y="84782"/>
                      <a:pt x="12778" y="76391"/>
                    </a:cubicBezTo>
                    <a:lnTo>
                      <a:pt x="12773" y="76386"/>
                    </a:lnTo>
                    <a:cubicBezTo>
                      <a:pt x="4382" y="67989"/>
                      <a:pt x="-332" y="56612"/>
                      <a:pt x="-332" y="44745"/>
                    </a:cubicBezTo>
                    <a:lnTo>
                      <a:pt x="-332" y="44734"/>
                    </a:lnTo>
                    <a:cubicBezTo>
                      <a:pt x="-326" y="20024"/>
                      <a:pt x="19709" y="-11"/>
                      <a:pt x="44424" y="-11"/>
                    </a:cubicBezTo>
                    <a:lnTo>
                      <a:pt x="44424" y="-11"/>
                    </a:lnTo>
                    <a:cubicBezTo>
                      <a:pt x="69139" y="-5"/>
                      <a:pt x="89175" y="20030"/>
                      <a:pt x="89175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7E286626-49A8-AD7F-EB6C-1DAAB918D290}"/>
                  </a:ext>
                </a:extLst>
              </p:cNvPr>
              <p:cNvSpPr/>
              <p:nvPr/>
            </p:nvSpPr>
            <p:spPr>
              <a:xfrm>
                <a:off x="1947951" y="1871681"/>
                <a:ext cx="89506" cy="89506"/>
              </a:xfrm>
              <a:custGeom>
                <a:avLst/>
                <a:gdLst>
                  <a:gd name="connsiteX0" fmla="*/ 89177 w 89506"/>
                  <a:gd name="connsiteY0" fmla="*/ 44745 h 89506"/>
                  <a:gd name="connsiteX1" fmla="*/ 76067 w 89506"/>
                  <a:gd name="connsiteY1" fmla="*/ 76391 h 89506"/>
                  <a:gd name="connsiteX2" fmla="*/ 44426 w 89506"/>
                  <a:gd name="connsiteY2" fmla="*/ 89495 h 89506"/>
                  <a:gd name="connsiteX3" fmla="*/ 44415 w 89506"/>
                  <a:gd name="connsiteY3" fmla="*/ 89495 h 89506"/>
                  <a:gd name="connsiteX4" fmla="*/ 12780 w 89506"/>
                  <a:gd name="connsiteY4" fmla="*/ 76391 h 89506"/>
                  <a:gd name="connsiteX5" fmla="*/ 12774 w 89506"/>
                  <a:gd name="connsiteY5" fmla="*/ 76386 h 89506"/>
                  <a:gd name="connsiteX6" fmla="*/ -330 w 89506"/>
                  <a:gd name="connsiteY6" fmla="*/ 44745 h 89506"/>
                  <a:gd name="connsiteX7" fmla="*/ -330 w 89506"/>
                  <a:gd name="connsiteY7" fmla="*/ 44739 h 89506"/>
                  <a:gd name="connsiteX8" fmla="*/ 44426 w 89506"/>
                  <a:gd name="connsiteY8" fmla="*/ -11 h 89506"/>
                  <a:gd name="connsiteX9" fmla="*/ 44426 w 89506"/>
                  <a:gd name="connsiteY9" fmla="*/ -11 h 89506"/>
                  <a:gd name="connsiteX10" fmla="*/ 89177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745"/>
                    </a:moveTo>
                    <a:cubicBezTo>
                      <a:pt x="89177" y="56738"/>
                      <a:pt x="84388" y="68069"/>
                      <a:pt x="76067" y="76391"/>
                    </a:cubicBezTo>
                    <a:cubicBezTo>
                      <a:pt x="67750" y="84708"/>
                      <a:pt x="56419" y="89495"/>
                      <a:pt x="44426" y="89495"/>
                    </a:cubicBezTo>
                    <a:lnTo>
                      <a:pt x="44415" y="89495"/>
                    </a:lnTo>
                    <a:cubicBezTo>
                      <a:pt x="32553" y="89495"/>
                      <a:pt x="21170" y="84782"/>
                      <a:pt x="12780" y="76391"/>
                    </a:cubicBezTo>
                    <a:lnTo>
                      <a:pt x="12774" y="76386"/>
                    </a:lnTo>
                    <a:cubicBezTo>
                      <a:pt x="4384" y="67989"/>
                      <a:pt x="-330" y="56612"/>
                      <a:pt x="-330" y="44745"/>
                    </a:cubicBezTo>
                    <a:lnTo>
                      <a:pt x="-330" y="44739"/>
                    </a:lnTo>
                    <a:cubicBezTo>
                      <a:pt x="-324" y="20024"/>
                      <a:pt x="19711" y="-11"/>
                      <a:pt x="44426" y="-11"/>
                    </a:cubicBezTo>
                    <a:lnTo>
                      <a:pt x="44426" y="-11"/>
                    </a:lnTo>
                    <a:cubicBezTo>
                      <a:pt x="69141" y="-5"/>
                      <a:pt x="89177" y="20030"/>
                      <a:pt x="89177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B37A1A46-0214-C165-1234-6832AC5A281C}"/>
                  </a:ext>
                </a:extLst>
              </p:cNvPr>
              <p:cNvSpPr/>
              <p:nvPr/>
            </p:nvSpPr>
            <p:spPr>
              <a:xfrm>
                <a:off x="1747484" y="1871681"/>
                <a:ext cx="89506" cy="89506"/>
              </a:xfrm>
              <a:custGeom>
                <a:avLst/>
                <a:gdLst>
                  <a:gd name="connsiteX0" fmla="*/ 89178 w 89506"/>
                  <a:gd name="connsiteY0" fmla="*/ 44745 h 89506"/>
                  <a:gd name="connsiteX1" fmla="*/ 76068 w 89506"/>
                  <a:gd name="connsiteY1" fmla="*/ 76391 h 89506"/>
                  <a:gd name="connsiteX2" fmla="*/ 44428 w 89506"/>
                  <a:gd name="connsiteY2" fmla="*/ 89495 h 89506"/>
                  <a:gd name="connsiteX3" fmla="*/ 44422 w 89506"/>
                  <a:gd name="connsiteY3" fmla="*/ 89495 h 89506"/>
                  <a:gd name="connsiteX4" fmla="*/ 12782 w 89506"/>
                  <a:gd name="connsiteY4" fmla="*/ 76391 h 89506"/>
                  <a:gd name="connsiteX5" fmla="*/ 12776 w 89506"/>
                  <a:gd name="connsiteY5" fmla="*/ 76386 h 89506"/>
                  <a:gd name="connsiteX6" fmla="*/ -328 w 89506"/>
                  <a:gd name="connsiteY6" fmla="*/ 44745 h 89506"/>
                  <a:gd name="connsiteX7" fmla="*/ -328 w 89506"/>
                  <a:gd name="connsiteY7" fmla="*/ 44739 h 89506"/>
                  <a:gd name="connsiteX8" fmla="*/ 44428 w 89506"/>
                  <a:gd name="connsiteY8" fmla="*/ -11 h 89506"/>
                  <a:gd name="connsiteX9" fmla="*/ 44428 w 89506"/>
                  <a:gd name="connsiteY9" fmla="*/ -11 h 89506"/>
                  <a:gd name="connsiteX10" fmla="*/ 89178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745"/>
                    </a:moveTo>
                    <a:cubicBezTo>
                      <a:pt x="89178" y="56795"/>
                      <a:pt x="84350" y="68109"/>
                      <a:pt x="76068" y="76391"/>
                    </a:cubicBezTo>
                    <a:cubicBezTo>
                      <a:pt x="67786" y="84673"/>
                      <a:pt x="56478" y="89495"/>
                      <a:pt x="44428" y="89495"/>
                    </a:cubicBezTo>
                    <a:lnTo>
                      <a:pt x="44422" y="89495"/>
                    </a:lnTo>
                    <a:cubicBezTo>
                      <a:pt x="32555" y="89495"/>
                      <a:pt x="21172" y="84782"/>
                      <a:pt x="12782" y="76391"/>
                    </a:cubicBezTo>
                    <a:lnTo>
                      <a:pt x="12776" y="76386"/>
                    </a:lnTo>
                    <a:cubicBezTo>
                      <a:pt x="4386" y="67995"/>
                      <a:pt x="-328" y="56612"/>
                      <a:pt x="-328" y="44745"/>
                    </a:cubicBezTo>
                    <a:lnTo>
                      <a:pt x="-328" y="44739"/>
                    </a:lnTo>
                    <a:cubicBezTo>
                      <a:pt x="-322" y="20024"/>
                      <a:pt x="19713" y="-11"/>
                      <a:pt x="44428" y="-11"/>
                    </a:cubicBezTo>
                    <a:lnTo>
                      <a:pt x="44428" y="-11"/>
                    </a:lnTo>
                    <a:cubicBezTo>
                      <a:pt x="69143" y="-5"/>
                      <a:pt x="89178" y="20030"/>
                      <a:pt x="89178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E3443B7E-4802-90C2-EB24-D0783E9BD0C3}"/>
                  </a:ext>
                </a:extLst>
              </p:cNvPr>
              <p:cNvSpPr/>
              <p:nvPr/>
            </p:nvSpPr>
            <p:spPr>
              <a:xfrm>
                <a:off x="1547016" y="1871681"/>
                <a:ext cx="89506" cy="89506"/>
              </a:xfrm>
              <a:custGeom>
                <a:avLst/>
                <a:gdLst>
                  <a:gd name="connsiteX0" fmla="*/ 89180 w 89506"/>
                  <a:gd name="connsiteY0" fmla="*/ 44745 h 89506"/>
                  <a:gd name="connsiteX1" fmla="*/ 76070 w 89506"/>
                  <a:gd name="connsiteY1" fmla="*/ 76391 h 89506"/>
                  <a:gd name="connsiteX2" fmla="*/ 44430 w 89506"/>
                  <a:gd name="connsiteY2" fmla="*/ 89495 h 89506"/>
                  <a:gd name="connsiteX3" fmla="*/ 44424 w 89506"/>
                  <a:gd name="connsiteY3" fmla="*/ 89495 h 89506"/>
                  <a:gd name="connsiteX4" fmla="*/ 12784 w 89506"/>
                  <a:gd name="connsiteY4" fmla="*/ 76391 h 89506"/>
                  <a:gd name="connsiteX5" fmla="*/ 12778 w 89506"/>
                  <a:gd name="connsiteY5" fmla="*/ 76386 h 89506"/>
                  <a:gd name="connsiteX6" fmla="*/ -326 w 89506"/>
                  <a:gd name="connsiteY6" fmla="*/ 44745 h 89506"/>
                  <a:gd name="connsiteX7" fmla="*/ -326 w 89506"/>
                  <a:gd name="connsiteY7" fmla="*/ 44739 h 89506"/>
                  <a:gd name="connsiteX8" fmla="*/ 44424 w 89506"/>
                  <a:gd name="connsiteY8" fmla="*/ -11 h 89506"/>
                  <a:gd name="connsiteX9" fmla="*/ 44430 w 89506"/>
                  <a:gd name="connsiteY9" fmla="*/ -11 h 89506"/>
                  <a:gd name="connsiteX10" fmla="*/ 89180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745"/>
                    </a:moveTo>
                    <a:cubicBezTo>
                      <a:pt x="89180" y="56857"/>
                      <a:pt x="84318" y="68143"/>
                      <a:pt x="76070" y="76391"/>
                    </a:cubicBezTo>
                    <a:cubicBezTo>
                      <a:pt x="67828" y="84633"/>
                      <a:pt x="56542" y="89495"/>
                      <a:pt x="44430" y="89495"/>
                    </a:cubicBezTo>
                    <a:lnTo>
                      <a:pt x="44424" y="89495"/>
                    </a:lnTo>
                    <a:cubicBezTo>
                      <a:pt x="32557" y="89495"/>
                      <a:pt x="21174" y="84782"/>
                      <a:pt x="12784" y="76391"/>
                    </a:cubicBezTo>
                    <a:lnTo>
                      <a:pt x="12778" y="76386"/>
                    </a:lnTo>
                    <a:cubicBezTo>
                      <a:pt x="4388" y="67995"/>
                      <a:pt x="-326" y="56612"/>
                      <a:pt x="-326" y="44745"/>
                    </a:cubicBezTo>
                    <a:lnTo>
                      <a:pt x="-326" y="44739"/>
                    </a:lnTo>
                    <a:cubicBezTo>
                      <a:pt x="-326" y="20024"/>
                      <a:pt x="19709" y="-11"/>
                      <a:pt x="44424" y="-11"/>
                    </a:cubicBezTo>
                    <a:lnTo>
                      <a:pt x="44430" y="-11"/>
                    </a:lnTo>
                    <a:cubicBezTo>
                      <a:pt x="69145" y="-5"/>
                      <a:pt x="89180" y="20030"/>
                      <a:pt x="89180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767E0578-D1D9-C236-F58E-5E00B9CDF869}"/>
                  </a:ext>
                </a:extLst>
              </p:cNvPr>
              <p:cNvSpPr/>
              <p:nvPr/>
            </p:nvSpPr>
            <p:spPr>
              <a:xfrm>
                <a:off x="1346549" y="1871681"/>
                <a:ext cx="89506" cy="89506"/>
              </a:xfrm>
              <a:custGeom>
                <a:avLst/>
                <a:gdLst>
                  <a:gd name="connsiteX0" fmla="*/ 89182 w 89506"/>
                  <a:gd name="connsiteY0" fmla="*/ 44745 h 89506"/>
                  <a:gd name="connsiteX1" fmla="*/ 76072 w 89506"/>
                  <a:gd name="connsiteY1" fmla="*/ 76391 h 89506"/>
                  <a:gd name="connsiteX2" fmla="*/ 44431 w 89506"/>
                  <a:gd name="connsiteY2" fmla="*/ 89495 h 89506"/>
                  <a:gd name="connsiteX3" fmla="*/ 44426 w 89506"/>
                  <a:gd name="connsiteY3" fmla="*/ 89495 h 89506"/>
                  <a:gd name="connsiteX4" fmla="*/ 12785 w 89506"/>
                  <a:gd name="connsiteY4" fmla="*/ 76391 h 89506"/>
                  <a:gd name="connsiteX5" fmla="*/ 12780 w 89506"/>
                  <a:gd name="connsiteY5" fmla="*/ 76386 h 89506"/>
                  <a:gd name="connsiteX6" fmla="*/ -325 w 89506"/>
                  <a:gd name="connsiteY6" fmla="*/ 44745 h 89506"/>
                  <a:gd name="connsiteX7" fmla="*/ -325 w 89506"/>
                  <a:gd name="connsiteY7" fmla="*/ 44739 h 89506"/>
                  <a:gd name="connsiteX8" fmla="*/ 44426 w 89506"/>
                  <a:gd name="connsiteY8" fmla="*/ -11 h 89506"/>
                  <a:gd name="connsiteX9" fmla="*/ 44431 w 89506"/>
                  <a:gd name="connsiteY9" fmla="*/ -11 h 89506"/>
                  <a:gd name="connsiteX10" fmla="*/ 89182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745"/>
                    </a:moveTo>
                    <a:cubicBezTo>
                      <a:pt x="89182" y="56920"/>
                      <a:pt x="84280" y="68178"/>
                      <a:pt x="76072" y="76391"/>
                    </a:cubicBezTo>
                    <a:cubicBezTo>
                      <a:pt x="67864" y="84599"/>
                      <a:pt x="56606" y="89495"/>
                      <a:pt x="44431" y="89495"/>
                    </a:cubicBezTo>
                    <a:lnTo>
                      <a:pt x="44426" y="89495"/>
                    </a:lnTo>
                    <a:cubicBezTo>
                      <a:pt x="32558" y="89495"/>
                      <a:pt x="21176" y="84782"/>
                      <a:pt x="12785" y="76391"/>
                    </a:cubicBezTo>
                    <a:lnTo>
                      <a:pt x="12780" y="76386"/>
                    </a:lnTo>
                    <a:cubicBezTo>
                      <a:pt x="4390" y="67995"/>
                      <a:pt x="-325" y="56612"/>
                      <a:pt x="-325" y="44745"/>
                    </a:cubicBezTo>
                    <a:lnTo>
                      <a:pt x="-325" y="44739"/>
                    </a:lnTo>
                    <a:cubicBezTo>
                      <a:pt x="-325" y="20024"/>
                      <a:pt x="19711" y="-11"/>
                      <a:pt x="44426" y="-11"/>
                    </a:cubicBezTo>
                    <a:lnTo>
                      <a:pt x="44431" y="-11"/>
                    </a:lnTo>
                    <a:cubicBezTo>
                      <a:pt x="69146" y="-5"/>
                      <a:pt x="89182" y="20030"/>
                      <a:pt x="89182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EB0B38CE-E0F9-0471-4FB7-2EFF7337FF9F}"/>
                  </a:ext>
                </a:extLst>
              </p:cNvPr>
              <p:cNvSpPr/>
              <p:nvPr/>
            </p:nvSpPr>
            <p:spPr>
              <a:xfrm>
                <a:off x="1146082" y="1871681"/>
                <a:ext cx="89506" cy="89506"/>
              </a:xfrm>
              <a:custGeom>
                <a:avLst/>
                <a:gdLst>
                  <a:gd name="connsiteX0" fmla="*/ 89184 w 89506"/>
                  <a:gd name="connsiteY0" fmla="*/ 44745 h 89506"/>
                  <a:gd name="connsiteX1" fmla="*/ 76074 w 89506"/>
                  <a:gd name="connsiteY1" fmla="*/ 76391 h 89506"/>
                  <a:gd name="connsiteX2" fmla="*/ 44433 w 89506"/>
                  <a:gd name="connsiteY2" fmla="*/ 89495 h 89506"/>
                  <a:gd name="connsiteX3" fmla="*/ 44428 w 89506"/>
                  <a:gd name="connsiteY3" fmla="*/ 89495 h 89506"/>
                  <a:gd name="connsiteX4" fmla="*/ 12787 w 89506"/>
                  <a:gd name="connsiteY4" fmla="*/ 76391 h 89506"/>
                  <a:gd name="connsiteX5" fmla="*/ 12782 w 89506"/>
                  <a:gd name="connsiteY5" fmla="*/ 76386 h 89506"/>
                  <a:gd name="connsiteX6" fmla="*/ -323 w 89506"/>
                  <a:gd name="connsiteY6" fmla="*/ 44745 h 89506"/>
                  <a:gd name="connsiteX7" fmla="*/ -323 w 89506"/>
                  <a:gd name="connsiteY7" fmla="*/ 44739 h 89506"/>
                  <a:gd name="connsiteX8" fmla="*/ 44428 w 89506"/>
                  <a:gd name="connsiteY8" fmla="*/ -11 h 89506"/>
                  <a:gd name="connsiteX9" fmla="*/ 44428 w 89506"/>
                  <a:gd name="connsiteY9" fmla="*/ -11 h 89506"/>
                  <a:gd name="connsiteX10" fmla="*/ 89184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745"/>
                    </a:moveTo>
                    <a:cubicBezTo>
                      <a:pt x="89184" y="56983"/>
                      <a:pt x="84247" y="68218"/>
                      <a:pt x="76074" y="76391"/>
                    </a:cubicBezTo>
                    <a:cubicBezTo>
                      <a:pt x="67900" y="84559"/>
                      <a:pt x="56665" y="89495"/>
                      <a:pt x="44433" y="89495"/>
                    </a:cubicBezTo>
                    <a:lnTo>
                      <a:pt x="44428" y="89495"/>
                    </a:lnTo>
                    <a:cubicBezTo>
                      <a:pt x="32560" y="89495"/>
                      <a:pt x="21177" y="84782"/>
                      <a:pt x="12787" y="76391"/>
                    </a:cubicBezTo>
                    <a:lnTo>
                      <a:pt x="12782" y="76386"/>
                    </a:lnTo>
                    <a:cubicBezTo>
                      <a:pt x="4391" y="67995"/>
                      <a:pt x="-323" y="56612"/>
                      <a:pt x="-323" y="44745"/>
                    </a:cubicBezTo>
                    <a:lnTo>
                      <a:pt x="-323" y="44739"/>
                    </a:lnTo>
                    <a:cubicBezTo>
                      <a:pt x="-323" y="20024"/>
                      <a:pt x="19713" y="-11"/>
                      <a:pt x="44428" y="-11"/>
                    </a:cubicBezTo>
                    <a:lnTo>
                      <a:pt x="44428" y="-11"/>
                    </a:lnTo>
                    <a:cubicBezTo>
                      <a:pt x="69143" y="-5"/>
                      <a:pt x="89184" y="20030"/>
                      <a:pt x="89184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DDD75E17-A3F5-8263-4201-0A57213B69F9}"/>
                  </a:ext>
                </a:extLst>
              </p:cNvPr>
              <p:cNvSpPr/>
              <p:nvPr/>
            </p:nvSpPr>
            <p:spPr>
              <a:xfrm>
                <a:off x="945614" y="1871681"/>
                <a:ext cx="89500" cy="89506"/>
              </a:xfrm>
              <a:custGeom>
                <a:avLst/>
                <a:gdLst>
                  <a:gd name="connsiteX0" fmla="*/ 89180 w 89500"/>
                  <a:gd name="connsiteY0" fmla="*/ 44745 h 89506"/>
                  <a:gd name="connsiteX1" fmla="*/ 76075 w 89500"/>
                  <a:gd name="connsiteY1" fmla="*/ 76391 h 89506"/>
                  <a:gd name="connsiteX2" fmla="*/ 44435 w 89500"/>
                  <a:gd name="connsiteY2" fmla="*/ 89495 h 89506"/>
                  <a:gd name="connsiteX3" fmla="*/ 44429 w 89500"/>
                  <a:gd name="connsiteY3" fmla="*/ 89495 h 89506"/>
                  <a:gd name="connsiteX4" fmla="*/ 12789 w 89500"/>
                  <a:gd name="connsiteY4" fmla="*/ 76397 h 89506"/>
                  <a:gd name="connsiteX5" fmla="*/ 12783 w 89500"/>
                  <a:gd name="connsiteY5" fmla="*/ 76391 h 89506"/>
                  <a:gd name="connsiteX6" fmla="*/ -321 w 89500"/>
                  <a:gd name="connsiteY6" fmla="*/ 44745 h 89506"/>
                  <a:gd name="connsiteX7" fmla="*/ -321 w 89500"/>
                  <a:gd name="connsiteY7" fmla="*/ 44745 h 89506"/>
                  <a:gd name="connsiteX8" fmla="*/ 44429 w 89500"/>
                  <a:gd name="connsiteY8" fmla="*/ -11 h 89506"/>
                  <a:gd name="connsiteX9" fmla="*/ 44429 w 89500"/>
                  <a:gd name="connsiteY9" fmla="*/ -11 h 89506"/>
                  <a:gd name="connsiteX10" fmla="*/ 89180 w 89500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745"/>
                    </a:moveTo>
                    <a:cubicBezTo>
                      <a:pt x="89180" y="57040"/>
                      <a:pt x="84209" y="68252"/>
                      <a:pt x="76075" y="76391"/>
                    </a:cubicBezTo>
                    <a:cubicBezTo>
                      <a:pt x="67942" y="84525"/>
                      <a:pt x="56730" y="89495"/>
                      <a:pt x="44435" y="89495"/>
                    </a:cubicBezTo>
                    <a:lnTo>
                      <a:pt x="44429" y="89495"/>
                    </a:lnTo>
                    <a:cubicBezTo>
                      <a:pt x="32562" y="89495"/>
                      <a:pt x="21179" y="84782"/>
                      <a:pt x="12789" y="76397"/>
                    </a:cubicBezTo>
                    <a:lnTo>
                      <a:pt x="12783" y="76391"/>
                    </a:lnTo>
                    <a:cubicBezTo>
                      <a:pt x="4393" y="67995"/>
                      <a:pt x="-321" y="56612"/>
                      <a:pt x="-321" y="44745"/>
                    </a:cubicBezTo>
                    <a:lnTo>
                      <a:pt x="-321" y="44745"/>
                    </a:lnTo>
                    <a:cubicBezTo>
                      <a:pt x="-321" y="20030"/>
                      <a:pt x="19714" y="-11"/>
                      <a:pt x="44429" y="-11"/>
                    </a:cubicBezTo>
                    <a:lnTo>
                      <a:pt x="44429" y="-11"/>
                    </a:lnTo>
                    <a:cubicBezTo>
                      <a:pt x="69144" y="-5"/>
                      <a:pt x="89180" y="20030"/>
                      <a:pt x="89180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9DC1A442-72F8-ADDD-98D2-784E2BAC67CB}"/>
                  </a:ext>
                </a:extLst>
              </p:cNvPr>
              <p:cNvSpPr/>
              <p:nvPr/>
            </p:nvSpPr>
            <p:spPr>
              <a:xfrm>
                <a:off x="745141" y="1871681"/>
                <a:ext cx="89506" cy="89506"/>
              </a:xfrm>
              <a:custGeom>
                <a:avLst/>
                <a:gdLst>
                  <a:gd name="connsiteX0" fmla="*/ 89187 w 89506"/>
                  <a:gd name="connsiteY0" fmla="*/ 44745 h 89506"/>
                  <a:gd name="connsiteX1" fmla="*/ 76083 w 89506"/>
                  <a:gd name="connsiteY1" fmla="*/ 76391 h 89506"/>
                  <a:gd name="connsiteX2" fmla="*/ 44442 w 89506"/>
                  <a:gd name="connsiteY2" fmla="*/ 89495 h 89506"/>
                  <a:gd name="connsiteX3" fmla="*/ 44437 w 89506"/>
                  <a:gd name="connsiteY3" fmla="*/ 89495 h 89506"/>
                  <a:gd name="connsiteX4" fmla="*/ 12796 w 89506"/>
                  <a:gd name="connsiteY4" fmla="*/ 76397 h 89506"/>
                  <a:gd name="connsiteX5" fmla="*/ 12791 w 89506"/>
                  <a:gd name="connsiteY5" fmla="*/ 76391 h 89506"/>
                  <a:gd name="connsiteX6" fmla="*/ -319 w 89506"/>
                  <a:gd name="connsiteY6" fmla="*/ 44745 h 89506"/>
                  <a:gd name="connsiteX7" fmla="*/ -319 w 89506"/>
                  <a:gd name="connsiteY7" fmla="*/ 44745 h 89506"/>
                  <a:gd name="connsiteX8" fmla="*/ 44437 w 89506"/>
                  <a:gd name="connsiteY8" fmla="*/ -11 h 89506"/>
                  <a:gd name="connsiteX9" fmla="*/ 44437 w 89506"/>
                  <a:gd name="connsiteY9" fmla="*/ -11 h 89506"/>
                  <a:gd name="connsiteX10" fmla="*/ 89187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745"/>
                    </a:moveTo>
                    <a:cubicBezTo>
                      <a:pt x="89187" y="57103"/>
                      <a:pt x="84177" y="68292"/>
                      <a:pt x="76083" y="76391"/>
                    </a:cubicBezTo>
                    <a:cubicBezTo>
                      <a:pt x="67983" y="84485"/>
                      <a:pt x="56800" y="89495"/>
                      <a:pt x="44442" y="89495"/>
                    </a:cubicBezTo>
                    <a:lnTo>
                      <a:pt x="44437" y="89495"/>
                    </a:lnTo>
                    <a:cubicBezTo>
                      <a:pt x="32569" y="89495"/>
                      <a:pt x="21187" y="84782"/>
                      <a:pt x="12796" y="76397"/>
                    </a:cubicBezTo>
                    <a:lnTo>
                      <a:pt x="12791" y="76391"/>
                    </a:lnTo>
                    <a:cubicBezTo>
                      <a:pt x="4400" y="67995"/>
                      <a:pt x="-319" y="56612"/>
                      <a:pt x="-319" y="44745"/>
                    </a:cubicBezTo>
                    <a:lnTo>
                      <a:pt x="-319" y="44745"/>
                    </a:lnTo>
                    <a:cubicBezTo>
                      <a:pt x="-319" y="20030"/>
                      <a:pt x="19722" y="-11"/>
                      <a:pt x="44437" y="-11"/>
                    </a:cubicBezTo>
                    <a:lnTo>
                      <a:pt x="44437" y="-11"/>
                    </a:lnTo>
                    <a:cubicBezTo>
                      <a:pt x="69152" y="-11"/>
                      <a:pt x="89187" y="20030"/>
                      <a:pt x="89187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30" name="图形 214">
              <a:extLst>
                <a:ext uri="{FF2B5EF4-FFF2-40B4-BE49-F238E27FC236}">
                  <a16:creationId xmlns:a16="http://schemas.microsoft.com/office/drawing/2014/main" id="{DE84A496-7DEF-28C7-9BD3-19E3C5C37CEA}"/>
                </a:ext>
              </a:extLst>
            </p:cNvPr>
            <p:cNvGrpSpPr/>
            <p:nvPr/>
          </p:nvGrpSpPr>
          <p:grpSpPr>
            <a:xfrm>
              <a:off x="745141" y="2022493"/>
              <a:ext cx="1693250" cy="89506"/>
              <a:chOff x="745141" y="2022493"/>
              <a:chExt cx="1693250" cy="89506"/>
            </a:xfrm>
            <a:solidFill>
              <a:srgbClr val="FFCC00"/>
            </a:solidFill>
          </p:grpSpPr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24684C21-5B7E-D10A-14BB-4B2A14076748}"/>
                  </a:ext>
                </a:extLst>
              </p:cNvPr>
              <p:cNvSpPr/>
              <p:nvPr/>
            </p:nvSpPr>
            <p:spPr>
              <a:xfrm>
                <a:off x="2348892" y="2022493"/>
                <a:ext cx="89500" cy="89506"/>
              </a:xfrm>
              <a:custGeom>
                <a:avLst/>
                <a:gdLst>
                  <a:gd name="connsiteX0" fmla="*/ 89167 w 89500"/>
                  <a:gd name="connsiteY0" fmla="*/ 44770 h 89506"/>
                  <a:gd name="connsiteX1" fmla="*/ 76063 w 89500"/>
                  <a:gd name="connsiteY1" fmla="*/ 76416 h 89506"/>
                  <a:gd name="connsiteX2" fmla="*/ 44417 w 89500"/>
                  <a:gd name="connsiteY2" fmla="*/ 89521 h 89506"/>
                  <a:gd name="connsiteX3" fmla="*/ 44406 w 89500"/>
                  <a:gd name="connsiteY3" fmla="*/ 89521 h 89506"/>
                  <a:gd name="connsiteX4" fmla="*/ 12771 w 89500"/>
                  <a:gd name="connsiteY4" fmla="*/ 76416 h 89506"/>
                  <a:gd name="connsiteX5" fmla="*/ 12765 w 89500"/>
                  <a:gd name="connsiteY5" fmla="*/ 76411 h 89506"/>
                  <a:gd name="connsiteX6" fmla="*/ -333 w 89500"/>
                  <a:gd name="connsiteY6" fmla="*/ 44770 h 89506"/>
                  <a:gd name="connsiteX7" fmla="*/ -333 w 89500"/>
                  <a:gd name="connsiteY7" fmla="*/ 44759 h 89506"/>
                  <a:gd name="connsiteX8" fmla="*/ 44417 w 89500"/>
                  <a:gd name="connsiteY8" fmla="*/ 14 h 89506"/>
                  <a:gd name="connsiteX9" fmla="*/ 44423 w 89500"/>
                  <a:gd name="connsiteY9" fmla="*/ 14 h 89506"/>
                  <a:gd name="connsiteX10" fmla="*/ 89167 w 89500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770"/>
                    </a:moveTo>
                    <a:cubicBezTo>
                      <a:pt x="89167" y="56637"/>
                      <a:pt x="84454" y="68020"/>
                      <a:pt x="76063" y="76416"/>
                    </a:cubicBezTo>
                    <a:cubicBezTo>
                      <a:pt x="67667" y="84807"/>
                      <a:pt x="56284" y="89521"/>
                      <a:pt x="44417" y="89521"/>
                    </a:cubicBezTo>
                    <a:lnTo>
                      <a:pt x="44406" y="89521"/>
                    </a:lnTo>
                    <a:cubicBezTo>
                      <a:pt x="32544" y="89521"/>
                      <a:pt x="21161" y="84807"/>
                      <a:pt x="12771" y="76416"/>
                    </a:cubicBezTo>
                    <a:lnTo>
                      <a:pt x="12765" y="76411"/>
                    </a:lnTo>
                    <a:cubicBezTo>
                      <a:pt x="4375" y="68015"/>
                      <a:pt x="-339" y="56637"/>
                      <a:pt x="-333" y="44770"/>
                    </a:cubicBezTo>
                    <a:lnTo>
                      <a:pt x="-333" y="44759"/>
                    </a:lnTo>
                    <a:cubicBezTo>
                      <a:pt x="-333" y="20050"/>
                      <a:pt x="19702" y="14"/>
                      <a:pt x="44417" y="14"/>
                    </a:cubicBezTo>
                    <a:lnTo>
                      <a:pt x="44423" y="14"/>
                    </a:lnTo>
                    <a:cubicBezTo>
                      <a:pt x="69138" y="20"/>
                      <a:pt x="89167" y="20055"/>
                      <a:pt x="89167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837C5FE0-88C8-CE91-9AA6-E4019DCC1977}"/>
                  </a:ext>
                </a:extLst>
              </p:cNvPr>
              <p:cNvSpPr/>
              <p:nvPr/>
            </p:nvSpPr>
            <p:spPr>
              <a:xfrm>
                <a:off x="2148418" y="2022493"/>
                <a:ext cx="89506" cy="89506"/>
              </a:xfrm>
              <a:custGeom>
                <a:avLst/>
                <a:gdLst>
                  <a:gd name="connsiteX0" fmla="*/ 89175 w 89506"/>
                  <a:gd name="connsiteY0" fmla="*/ 44770 h 89506"/>
                  <a:gd name="connsiteX1" fmla="*/ 76071 w 89506"/>
                  <a:gd name="connsiteY1" fmla="*/ 76416 h 89506"/>
                  <a:gd name="connsiteX2" fmla="*/ 44424 w 89506"/>
                  <a:gd name="connsiteY2" fmla="*/ 89521 h 89506"/>
                  <a:gd name="connsiteX3" fmla="*/ 44413 w 89506"/>
                  <a:gd name="connsiteY3" fmla="*/ 89521 h 89506"/>
                  <a:gd name="connsiteX4" fmla="*/ 12778 w 89506"/>
                  <a:gd name="connsiteY4" fmla="*/ 76416 h 89506"/>
                  <a:gd name="connsiteX5" fmla="*/ 12773 w 89506"/>
                  <a:gd name="connsiteY5" fmla="*/ 76411 h 89506"/>
                  <a:gd name="connsiteX6" fmla="*/ -332 w 89506"/>
                  <a:gd name="connsiteY6" fmla="*/ 44770 h 89506"/>
                  <a:gd name="connsiteX7" fmla="*/ -332 w 89506"/>
                  <a:gd name="connsiteY7" fmla="*/ 44759 h 89506"/>
                  <a:gd name="connsiteX8" fmla="*/ 44424 w 89506"/>
                  <a:gd name="connsiteY8" fmla="*/ 14 h 89506"/>
                  <a:gd name="connsiteX9" fmla="*/ 44424 w 89506"/>
                  <a:gd name="connsiteY9" fmla="*/ 14 h 89506"/>
                  <a:gd name="connsiteX10" fmla="*/ 89175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770"/>
                    </a:moveTo>
                    <a:cubicBezTo>
                      <a:pt x="89175" y="56700"/>
                      <a:pt x="84427" y="68060"/>
                      <a:pt x="76071" y="76416"/>
                    </a:cubicBezTo>
                    <a:cubicBezTo>
                      <a:pt x="67714" y="84772"/>
                      <a:pt x="56355" y="89521"/>
                      <a:pt x="44424" y="89521"/>
                    </a:cubicBezTo>
                    <a:lnTo>
                      <a:pt x="44413" y="89521"/>
                    </a:lnTo>
                    <a:cubicBezTo>
                      <a:pt x="32551" y="89521"/>
                      <a:pt x="21169" y="84807"/>
                      <a:pt x="12778" y="76416"/>
                    </a:cubicBezTo>
                    <a:lnTo>
                      <a:pt x="12773" y="76411"/>
                    </a:lnTo>
                    <a:cubicBezTo>
                      <a:pt x="4382" y="68015"/>
                      <a:pt x="-332" y="56637"/>
                      <a:pt x="-332" y="44770"/>
                    </a:cubicBezTo>
                    <a:lnTo>
                      <a:pt x="-332" y="44759"/>
                    </a:lnTo>
                    <a:cubicBezTo>
                      <a:pt x="-326" y="20050"/>
                      <a:pt x="19709" y="14"/>
                      <a:pt x="44424" y="14"/>
                    </a:cubicBezTo>
                    <a:lnTo>
                      <a:pt x="44424" y="14"/>
                    </a:lnTo>
                    <a:cubicBezTo>
                      <a:pt x="69139" y="20"/>
                      <a:pt x="89175" y="20055"/>
                      <a:pt x="89175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25C8B082-738F-B07E-E8D3-E6E508D0CA4B}"/>
                  </a:ext>
                </a:extLst>
              </p:cNvPr>
              <p:cNvSpPr/>
              <p:nvPr/>
            </p:nvSpPr>
            <p:spPr>
              <a:xfrm>
                <a:off x="1947951" y="2022493"/>
                <a:ext cx="89506" cy="89506"/>
              </a:xfrm>
              <a:custGeom>
                <a:avLst/>
                <a:gdLst>
                  <a:gd name="connsiteX0" fmla="*/ 89177 w 89506"/>
                  <a:gd name="connsiteY0" fmla="*/ 44770 h 89506"/>
                  <a:gd name="connsiteX1" fmla="*/ 76067 w 89506"/>
                  <a:gd name="connsiteY1" fmla="*/ 76416 h 89506"/>
                  <a:gd name="connsiteX2" fmla="*/ 44426 w 89506"/>
                  <a:gd name="connsiteY2" fmla="*/ 89521 h 89506"/>
                  <a:gd name="connsiteX3" fmla="*/ 44415 w 89506"/>
                  <a:gd name="connsiteY3" fmla="*/ 89521 h 89506"/>
                  <a:gd name="connsiteX4" fmla="*/ 12780 w 89506"/>
                  <a:gd name="connsiteY4" fmla="*/ 76416 h 89506"/>
                  <a:gd name="connsiteX5" fmla="*/ 12774 w 89506"/>
                  <a:gd name="connsiteY5" fmla="*/ 76411 h 89506"/>
                  <a:gd name="connsiteX6" fmla="*/ -330 w 89506"/>
                  <a:gd name="connsiteY6" fmla="*/ 44770 h 89506"/>
                  <a:gd name="connsiteX7" fmla="*/ -330 w 89506"/>
                  <a:gd name="connsiteY7" fmla="*/ 44765 h 89506"/>
                  <a:gd name="connsiteX8" fmla="*/ 44426 w 89506"/>
                  <a:gd name="connsiteY8" fmla="*/ 14 h 89506"/>
                  <a:gd name="connsiteX9" fmla="*/ 44426 w 89506"/>
                  <a:gd name="connsiteY9" fmla="*/ 14 h 89506"/>
                  <a:gd name="connsiteX10" fmla="*/ 89177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770"/>
                    </a:moveTo>
                    <a:cubicBezTo>
                      <a:pt x="89177" y="56763"/>
                      <a:pt x="84388" y="68094"/>
                      <a:pt x="76067" y="76416"/>
                    </a:cubicBezTo>
                    <a:cubicBezTo>
                      <a:pt x="67750" y="84733"/>
                      <a:pt x="56419" y="89521"/>
                      <a:pt x="44426" y="89521"/>
                    </a:cubicBezTo>
                    <a:lnTo>
                      <a:pt x="44415" y="89521"/>
                    </a:lnTo>
                    <a:cubicBezTo>
                      <a:pt x="32553" y="89521"/>
                      <a:pt x="21170" y="84807"/>
                      <a:pt x="12780" y="76416"/>
                    </a:cubicBezTo>
                    <a:lnTo>
                      <a:pt x="12774" y="76411"/>
                    </a:lnTo>
                    <a:cubicBezTo>
                      <a:pt x="4384" y="68015"/>
                      <a:pt x="-330" y="56637"/>
                      <a:pt x="-330" y="44770"/>
                    </a:cubicBezTo>
                    <a:lnTo>
                      <a:pt x="-330" y="44765"/>
                    </a:lnTo>
                    <a:cubicBezTo>
                      <a:pt x="-324" y="20050"/>
                      <a:pt x="19711" y="14"/>
                      <a:pt x="44426" y="14"/>
                    </a:cubicBezTo>
                    <a:lnTo>
                      <a:pt x="44426" y="14"/>
                    </a:lnTo>
                    <a:cubicBezTo>
                      <a:pt x="69141" y="20"/>
                      <a:pt x="89177" y="20055"/>
                      <a:pt x="89177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D11E5E70-9187-624B-08DD-DF1013D03970}"/>
                  </a:ext>
                </a:extLst>
              </p:cNvPr>
              <p:cNvSpPr/>
              <p:nvPr/>
            </p:nvSpPr>
            <p:spPr>
              <a:xfrm>
                <a:off x="1747484" y="2022493"/>
                <a:ext cx="89506" cy="89506"/>
              </a:xfrm>
              <a:custGeom>
                <a:avLst/>
                <a:gdLst>
                  <a:gd name="connsiteX0" fmla="*/ 89178 w 89506"/>
                  <a:gd name="connsiteY0" fmla="*/ 44770 h 89506"/>
                  <a:gd name="connsiteX1" fmla="*/ 76068 w 89506"/>
                  <a:gd name="connsiteY1" fmla="*/ 76416 h 89506"/>
                  <a:gd name="connsiteX2" fmla="*/ 44428 w 89506"/>
                  <a:gd name="connsiteY2" fmla="*/ 89521 h 89506"/>
                  <a:gd name="connsiteX3" fmla="*/ 44422 w 89506"/>
                  <a:gd name="connsiteY3" fmla="*/ 89521 h 89506"/>
                  <a:gd name="connsiteX4" fmla="*/ 12782 w 89506"/>
                  <a:gd name="connsiteY4" fmla="*/ 76416 h 89506"/>
                  <a:gd name="connsiteX5" fmla="*/ 12776 w 89506"/>
                  <a:gd name="connsiteY5" fmla="*/ 76411 h 89506"/>
                  <a:gd name="connsiteX6" fmla="*/ -328 w 89506"/>
                  <a:gd name="connsiteY6" fmla="*/ 44770 h 89506"/>
                  <a:gd name="connsiteX7" fmla="*/ -328 w 89506"/>
                  <a:gd name="connsiteY7" fmla="*/ 44765 h 89506"/>
                  <a:gd name="connsiteX8" fmla="*/ 44428 w 89506"/>
                  <a:gd name="connsiteY8" fmla="*/ 14 h 89506"/>
                  <a:gd name="connsiteX9" fmla="*/ 44428 w 89506"/>
                  <a:gd name="connsiteY9" fmla="*/ 14 h 89506"/>
                  <a:gd name="connsiteX10" fmla="*/ 89178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770"/>
                    </a:moveTo>
                    <a:cubicBezTo>
                      <a:pt x="89178" y="56820"/>
                      <a:pt x="84350" y="68134"/>
                      <a:pt x="76068" y="76416"/>
                    </a:cubicBezTo>
                    <a:cubicBezTo>
                      <a:pt x="67786" y="84698"/>
                      <a:pt x="56478" y="89521"/>
                      <a:pt x="44428" y="89521"/>
                    </a:cubicBezTo>
                    <a:lnTo>
                      <a:pt x="44422" y="89521"/>
                    </a:lnTo>
                    <a:cubicBezTo>
                      <a:pt x="32555" y="89521"/>
                      <a:pt x="21172" y="84807"/>
                      <a:pt x="12782" y="76416"/>
                    </a:cubicBezTo>
                    <a:lnTo>
                      <a:pt x="12776" y="76411"/>
                    </a:lnTo>
                    <a:cubicBezTo>
                      <a:pt x="4386" y="68020"/>
                      <a:pt x="-328" y="56637"/>
                      <a:pt x="-328" y="44770"/>
                    </a:cubicBezTo>
                    <a:lnTo>
                      <a:pt x="-328" y="44765"/>
                    </a:lnTo>
                    <a:cubicBezTo>
                      <a:pt x="-322" y="20050"/>
                      <a:pt x="19713" y="14"/>
                      <a:pt x="44428" y="14"/>
                    </a:cubicBezTo>
                    <a:lnTo>
                      <a:pt x="44428" y="14"/>
                    </a:lnTo>
                    <a:cubicBezTo>
                      <a:pt x="69143" y="20"/>
                      <a:pt x="89178" y="20055"/>
                      <a:pt x="89178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D3AA3AE6-BE5F-C5FA-6E75-B5E912B526A6}"/>
                  </a:ext>
                </a:extLst>
              </p:cNvPr>
              <p:cNvSpPr/>
              <p:nvPr/>
            </p:nvSpPr>
            <p:spPr>
              <a:xfrm>
                <a:off x="1547016" y="2022493"/>
                <a:ext cx="89506" cy="89506"/>
              </a:xfrm>
              <a:custGeom>
                <a:avLst/>
                <a:gdLst>
                  <a:gd name="connsiteX0" fmla="*/ 89180 w 89506"/>
                  <a:gd name="connsiteY0" fmla="*/ 44770 h 89506"/>
                  <a:gd name="connsiteX1" fmla="*/ 76070 w 89506"/>
                  <a:gd name="connsiteY1" fmla="*/ 76416 h 89506"/>
                  <a:gd name="connsiteX2" fmla="*/ 44430 w 89506"/>
                  <a:gd name="connsiteY2" fmla="*/ 89521 h 89506"/>
                  <a:gd name="connsiteX3" fmla="*/ 44424 w 89506"/>
                  <a:gd name="connsiteY3" fmla="*/ 89521 h 89506"/>
                  <a:gd name="connsiteX4" fmla="*/ 12784 w 89506"/>
                  <a:gd name="connsiteY4" fmla="*/ 76416 h 89506"/>
                  <a:gd name="connsiteX5" fmla="*/ 12778 w 89506"/>
                  <a:gd name="connsiteY5" fmla="*/ 76411 h 89506"/>
                  <a:gd name="connsiteX6" fmla="*/ -326 w 89506"/>
                  <a:gd name="connsiteY6" fmla="*/ 44770 h 89506"/>
                  <a:gd name="connsiteX7" fmla="*/ -326 w 89506"/>
                  <a:gd name="connsiteY7" fmla="*/ 44765 h 89506"/>
                  <a:gd name="connsiteX8" fmla="*/ 44424 w 89506"/>
                  <a:gd name="connsiteY8" fmla="*/ 14 h 89506"/>
                  <a:gd name="connsiteX9" fmla="*/ 44430 w 89506"/>
                  <a:gd name="connsiteY9" fmla="*/ 14 h 89506"/>
                  <a:gd name="connsiteX10" fmla="*/ 89180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770"/>
                    </a:moveTo>
                    <a:cubicBezTo>
                      <a:pt x="89180" y="56883"/>
                      <a:pt x="84318" y="68169"/>
                      <a:pt x="76070" y="76416"/>
                    </a:cubicBezTo>
                    <a:cubicBezTo>
                      <a:pt x="67828" y="84659"/>
                      <a:pt x="56542" y="89521"/>
                      <a:pt x="44430" y="89521"/>
                    </a:cubicBezTo>
                    <a:lnTo>
                      <a:pt x="44424" y="89521"/>
                    </a:lnTo>
                    <a:cubicBezTo>
                      <a:pt x="32557" y="89521"/>
                      <a:pt x="21174" y="84807"/>
                      <a:pt x="12784" y="76416"/>
                    </a:cubicBezTo>
                    <a:lnTo>
                      <a:pt x="12778" y="76411"/>
                    </a:lnTo>
                    <a:cubicBezTo>
                      <a:pt x="4388" y="68020"/>
                      <a:pt x="-326" y="56637"/>
                      <a:pt x="-326" y="44770"/>
                    </a:cubicBezTo>
                    <a:lnTo>
                      <a:pt x="-326" y="44765"/>
                    </a:lnTo>
                    <a:cubicBezTo>
                      <a:pt x="-326" y="20050"/>
                      <a:pt x="19709" y="14"/>
                      <a:pt x="44424" y="14"/>
                    </a:cubicBezTo>
                    <a:lnTo>
                      <a:pt x="44430" y="14"/>
                    </a:lnTo>
                    <a:cubicBezTo>
                      <a:pt x="69145" y="20"/>
                      <a:pt x="89180" y="20055"/>
                      <a:pt x="89180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D48D9A1B-4728-187C-6C0D-7522FFB13B4D}"/>
                  </a:ext>
                </a:extLst>
              </p:cNvPr>
              <p:cNvSpPr/>
              <p:nvPr/>
            </p:nvSpPr>
            <p:spPr>
              <a:xfrm>
                <a:off x="1346549" y="2022493"/>
                <a:ext cx="89506" cy="89506"/>
              </a:xfrm>
              <a:custGeom>
                <a:avLst/>
                <a:gdLst>
                  <a:gd name="connsiteX0" fmla="*/ 89182 w 89506"/>
                  <a:gd name="connsiteY0" fmla="*/ 44770 h 89506"/>
                  <a:gd name="connsiteX1" fmla="*/ 76072 w 89506"/>
                  <a:gd name="connsiteY1" fmla="*/ 76416 h 89506"/>
                  <a:gd name="connsiteX2" fmla="*/ 44431 w 89506"/>
                  <a:gd name="connsiteY2" fmla="*/ 89521 h 89506"/>
                  <a:gd name="connsiteX3" fmla="*/ 44426 w 89506"/>
                  <a:gd name="connsiteY3" fmla="*/ 89521 h 89506"/>
                  <a:gd name="connsiteX4" fmla="*/ 12785 w 89506"/>
                  <a:gd name="connsiteY4" fmla="*/ 76416 h 89506"/>
                  <a:gd name="connsiteX5" fmla="*/ 12780 w 89506"/>
                  <a:gd name="connsiteY5" fmla="*/ 76411 h 89506"/>
                  <a:gd name="connsiteX6" fmla="*/ -325 w 89506"/>
                  <a:gd name="connsiteY6" fmla="*/ 44770 h 89506"/>
                  <a:gd name="connsiteX7" fmla="*/ -325 w 89506"/>
                  <a:gd name="connsiteY7" fmla="*/ 44765 h 89506"/>
                  <a:gd name="connsiteX8" fmla="*/ 44426 w 89506"/>
                  <a:gd name="connsiteY8" fmla="*/ 14 h 89506"/>
                  <a:gd name="connsiteX9" fmla="*/ 44431 w 89506"/>
                  <a:gd name="connsiteY9" fmla="*/ 14 h 89506"/>
                  <a:gd name="connsiteX10" fmla="*/ 89182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770"/>
                    </a:moveTo>
                    <a:cubicBezTo>
                      <a:pt x="89182" y="56945"/>
                      <a:pt x="84280" y="68203"/>
                      <a:pt x="76072" y="76416"/>
                    </a:cubicBezTo>
                    <a:cubicBezTo>
                      <a:pt x="67864" y="84624"/>
                      <a:pt x="56606" y="89521"/>
                      <a:pt x="44431" y="89521"/>
                    </a:cubicBezTo>
                    <a:lnTo>
                      <a:pt x="44426" y="89521"/>
                    </a:lnTo>
                    <a:cubicBezTo>
                      <a:pt x="32558" y="89521"/>
                      <a:pt x="21176" y="84807"/>
                      <a:pt x="12785" y="76416"/>
                    </a:cubicBezTo>
                    <a:lnTo>
                      <a:pt x="12780" y="76411"/>
                    </a:lnTo>
                    <a:cubicBezTo>
                      <a:pt x="4390" y="68020"/>
                      <a:pt x="-325" y="56637"/>
                      <a:pt x="-325" y="44770"/>
                    </a:cubicBezTo>
                    <a:lnTo>
                      <a:pt x="-325" y="44765"/>
                    </a:lnTo>
                    <a:cubicBezTo>
                      <a:pt x="-325" y="20050"/>
                      <a:pt x="19711" y="14"/>
                      <a:pt x="44426" y="14"/>
                    </a:cubicBezTo>
                    <a:lnTo>
                      <a:pt x="44431" y="14"/>
                    </a:lnTo>
                    <a:cubicBezTo>
                      <a:pt x="69146" y="20"/>
                      <a:pt x="89182" y="20055"/>
                      <a:pt x="89182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166005B7-25DA-D9B3-3DAA-2CBE4497349E}"/>
                  </a:ext>
                </a:extLst>
              </p:cNvPr>
              <p:cNvSpPr/>
              <p:nvPr/>
            </p:nvSpPr>
            <p:spPr>
              <a:xfrm>
                <a:off x="1146082" y="2022493"/>
                <a:ext cx="89506" cy="89506"/>
              </a:xfrm>
              <a:custGeom>
                <a:avLst/>
                <a:gdLst>
                  <a:gd name="connsiteX0" fmla="*/ 89184 w 89506"/>
                  <a:gd name="connsiteY0" fmla="*/ 44770 h 89506"/>
                  <a:gd name="connsiteX1" fmla="*/ 76074 w 89506"/>
                  <a:gd name="connsiteY1" fmla="*/ 76416 h 89506"/>
                  <a:gd name="connsiteX2" fmla="*/ 44433 w 89506"/>
                  <a:gd name="connsiteY2" fmla="*/ 89521 h 89506"/>
                  <a:gd name="connsiteX3" fmla="*/ 44428 w 89506"/>
                  <a:gd name="connsiteY3" fmla="*/ 89521 h 89506"/>
                  <a:gd name="connsiteX4" fmla="*/ 12787 w 89506"/>
                  <a:gd name="connsiteY4" fmla="*/ 76416 h 89506"/>
                  <a:gd name="connsiteX5" fmla="*/ 12782 w 89506"/>
                  <a:gd name="connsiteY5" fmla="*/ 76411 h 89506"/>
                  <a:gd name="connsiteX6" fmla="*/ -323 w 89506"/>
                  <a:gd name="connsiteY6" fmla="*/ 44770 h 89506"/>
                  <a:gd name="connsiteX7" fmla="*/ -323 w 89506"/>
                  <a:gd name="connsiteY7" fmla="*/ 44765 h 89506"/>
                  <a:gd name="connsiteX8" fmla="*/ 44428 w 89506"/>
                  <a:gd name="connsiteY8" fmla="*/ 14 h 89506"/>
                  <a:gd name="connsiteX9" fmla="*/ 44428 w 89506"/>
                  <a:gd name="connsiteY9" fmla="*/ 14 h 89506"/>
                  <a:gd name="connsiteX10" fmla="*/ 89184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770"/>
                    </a:moveTo>
                    <a:cubicBezTo>
                      <a:pt x="89184" y="57008"/>
                      <a:pt x="84247" y="68243"/>
                      <a:pt x="76074" y="76416"/>
                    </a:cubicBezTo>
                    <a:cubicBezTo>
                      <a:pt x="67900" y="84584"/>
                      <a:pt x="56665" y="89521"/>
                      <a:pt x="44433" y="89521"/>
                    </a:cubicBezTo>
                    <a:lnTo>
                      <a:pt x="44428" y="89521"/>
                    </a:lnTo>
                    <a:cubicBezTo>
                      <a:pt x="32560" y="89521"/>
                      <a:pt x="21177" y="84807"/>
                      <a:pt x="12787" y="76416"/>
                    </a:cubicBezTo>
                    <a:lnTo>
                      <a:pt x="12782" y="76411"/>
                    </a:lnTo>
                    <a:cubicBezTo>
                      <a:pt x="4391" y="68020"/>
                      <a:pt x="-323" y="56637"/>
                      <a:pt x="-323" y="44770"/>
                    </a:cubicBezTo>
                    <a:lnTo>
                      <a:pt x="-323" y="44765"/>
                    </a:lnTo>
                    <a:cubicBezTo>
                      <a:pt x="-323" y="20050"/>
                      <a:pt x="19713" y="14"/>
                      <a:pt x="44428" y="14"/>
                    </a:cubicBezTo>
                    <a:lnTo>
                      <a:pt x="44428" y="14"/>
                    </a:lnTo>
                    <a:cubicBezTo>
                      <a:pt x="69143" y="20"/>
                      <a:pt x="89184" y="20055"/>
                      <a:pt x="89184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EEEDC8EB-E364-FFE5-C656-A1D701DE3105}"/>
                  </a:ext>
                </a:extLst>
              </p:cNvPr>
              <p:cNvSpPr/>
              <p:nvPr/>
            </p:nvSpPr>
            <p:spPr>
              <a:xfrm>
                <a:off x="945614" y="2022493"/>
                <a:ext cx="89500" cy="89506"/>
              </a:xfrm>
              <a:custGeom>
                <a:avLst/>
                <a:gdLst>
                  <a:gd name="connsiteX0" fmla="*/ 89180 w 89500"/>
                  <a:gd name="connsiteY0" fmla="*/ 44770 h 89506"/>
                  <a:gd name="connsiteX1" fmla="*/ 76075 w 89500"/>
                  <a:gd name="connsiteY1" fmla="*/ 76416 h 89506"/>
                  <a:gd name="connsiteX2" fmla="*/ 44435 w 89500"/>
                  <a:gd name="connsiteY2" fmla="*/ 89521 h 89506"/>
                  <a:gd name="connsiteX3" fmla="*/ 44429 w 89500"/>
                  <a:gd name="connsiteY3" fmla="*/ 89521 h 89506"/>
                  <a:gd name="connsiteX4" fmla="*/ 12789 w 89500"/>
                  <a:gd name="connsiteY4" fmla="*/ 76422 h 89506"/>
                  <a:gd name="connsiteX5" fmla="*/ 12783 w 89500"/>
                  <a:gd name="connsiteY5" fmla="*/ 76416 h 89506"/>
                  <a:gd name="connsiteX6" fmla="*/ -321 w 89500"/>
                  <a:gd name="connsiteY6" fmla="*/ 44770 h 89506"/>
                  <a:gd name="connsiteX7" fmla="*/ -321 w 89500"/>
                  <a:gd name="connsiteY7" fmla="*/ 44770 h 89506"/>
                  <a:gd name="connsiteX8" fmla="*/ 44429 w 89500"/>
                  <a:gd name="connsiteY8" fmla="*/ 14 h 89506"/>
                  <a:gd name="connsiteX9" fmla="*/ 44429 w 89500"/>
                  <a:gd name="connsiteY9" fmla="*/ 14 h 89506"/>
                  <a:gd name="connsiteX10" fmla="*/ 89180 w 89500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770"/>
                    </a:moveTo>
                    <a:cubicBezTo>
                      <a:pt x="89180" y="57065"/>
                      <a:pt x="84209" y="68277"/>
                      <a:pt x="76075" y="76416"/>
                    </a:cubicBezTo>
                    <a:cubicBezTo>
                      <a:pt x="67942" y="84550"/>
                      <a:pt x="56730" y="89521"/>
                      <a:pt x="44435" y="89521"/>
                    </a:cubicBezTo>
                    <a:lnTo>
                      <a:pt x="44429" y="89521"/>
                    </a:lnTo>
                    <a:cubicBezTo>
                      <a:pt x="32562" y="89521"/>
                      <a:pt x="21179" y="84807"/>
                      <a:pt x="12789" y="76422"/>
                    </a:cubicBezTo>
                    <a:lnTo>
                      <a:pt x="12783" y="76416"/>
                    </a:lnTo>
                    <a:cubicBezTo>
                      <a:pt x="4393" y="68020"/>
                      <a:pt x="-321" y="56637"/>
                      <a:pt x="-321" y="44770"/>
                    </a:cubicBezTo>
                    <a:lnTo>
                      <a:pt x="-321" y="44770"/>
                    </a:lnTo>
                    <a:cubicBezTo>
                      <a:pt x="-321" y="20055"/>
                      <a:pt x="19714" y="14"/>
                      <a:pt x="44429" y="14"/>
                    </a:cubicBezTo>
                    <a:lnTo>
                      <a:pt x="44429" y="14"/>
                    </a:lnTo>
                    <a:cubicBezTo>
                      <a:pt x="69144" y="20"/>
                      <a:pt x="89180" y="20055"/>
                      <a:pt x="89180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C59F0903-2AF3-1299-FA40-21EB961DC9E3}"/>
                  </a:ext>
                </a:extLst>
              </p:cNvPr>
              <p:cNvSpPr/>
              <p:nvPr/>
            </p:nvSpPr>
            <p:spPr>
              <a:xfrm>
                <a:off x="745141" y="2022493"/>
                <a:ext cx="89506" cy="89506"/>
              </a:xfrm>
              <a:custGeom>
                <a:avLst/>
                <a:gdLst>
                  <a:gd name="connsiteX0" fmla="*/ 89187 w 89506"/>
                  <a:gd name="connsiteY0" fmla="*/ 44770 h 89506"/>
                  <a:gd name="connsiteX1" fmla="*/ 76083 w 89506"/>
                  <a:gd name="connsiteY1" fmla="*/ 76416 h 89506"/>
                  <a:gd name="connsiteX2" fmla="*/ 44442 w 89506"/>
                  <a:gd name="connsiteY2" fmla="*/ 89521 h 89506"/>
                  <a:gd name="connsiteX3" fmla="*/ 44437 w 89506"/>
                  <a:gd name="connsiteY3" fmla="*/ 89521 h 89506"/>
                  <a:gd name="connsiteX4" fmla="*/ 12796 w 89506"/>
                  <a:gd name="connsiteY4" fmla="*/ 76422 h 89506"/>
                  <a:gd name="connsiteX5" fmla="*/ 12791 w 89506"/>
                  <a:gd name="connsiteY5" fmla="*/ 76416 h 89506"/>
                  <a:gd name="connsiteX6" fmla="*/ -319 w 89506"/>
                  <a:gd name="connsiteY6" fmla="*/ 44770 h 89506"/>
                  <a:gd name="connsiteX7" fmla="*/ -319 w 89506"/>
                  <a:gd name="connsiteY7" fmla="*/ 44770 h 89506"/>
                  <a:gd name="connsiteX8" fmla="*/ 44437 w 89506"/>
                  <a:gd name="connsiteY8" fmla="*/ 14 h 89506"/>
                  <a:gd name="connsiteX9" fmla="*/ 44437 w 89506"/>
                  <a:gd name="connsiteY9" fmla="*/ 14 h 89506"/>
                  <a:gd name="connsiteX10" fmla="*/ 89187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770"/>
                    </a:moveTo>
                    <a:cubicBezTo>
                      <a:pt x="89187" y="57128"/>
                      <a:pt x="84177" y="68317"/>
                      <a:pt x="76083" y="76416"/>
                    </a:cubicBezTo>
                    <a:cubicBezTo>
                      <a:pt x="67983" y="84510"/>
                      <a:pt x="56800" y="89521"/>
                      <a:pt x="44442" y="89521"/>
                    </a:cubicBezTo>
                    <a:lnTo>
                      <a:pt x="44437" y="89521"/>
                    </a:lnTo>
                    <a:cubicBezTo>
                      <a:pt x="32569" y="89521"/>
                      <a:pt x="21187" y="84807"/>
                      <a:pt x="12796" y="76422"/>
                    </a:cubicBezTo>
                    <a:lnTo>
                      <a:pt x="12791" y="76416"/>
                    </a:lnTo>
                    <a:cubicBezTo>
                      <a:pt x="4400" y="68020"/>
                      <a:pt x="-319" y="56637"/>
                      <a:pt x="-319" y="44770"/>
                    </a:cubicBezTo>
                    <a:lnTo>
                      <a:pt x="-319" y="44770"/>
                    </a:lnTo>
                    <a:cubicBezTo>
                      <a:pt x="-319" y="20055"/>
                      <a:pt x="19722" y="14"/>
                      <a:pt x="44437" y="14"/>
                    </a:cubicBezTo>
                    <a:lnTo>
                      <a:pt x="44437" y="14"/>
                    </a:lnTo>
                    <a:cubicBezTo>
                      <a:pt x="69152" y="14"/>
                      <a:pt x="89187" y="20055"/>
                      <a:pt x="89187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40" name="图形 214">
              <a:extLst>
                <a:ext uri="{FF2B5EF4-FFF2-40B4-BE49-F238E27FC236}">
                  <a16:creationId xmlns:a16="http://schemas.microsoft.com/office/drawing/2014/main" id="{1FBBE5FC-111F-5D1A-CDAB-52B49BF44AF3}"/>
                </a:ext>
              </a:extLst>
            </p:cNvPr>
            <p:cNvGrpSpPr/>
            <p:nvPr/>
          </p:nvGrpSpPr>
          <p:grpSpPr>
            <a:xfrm>
              <a:off x="745141" y="2173304"/>
              <a:ext cx="1693250" cy="89506"/>
              <a:chOff x="745141" y="2173304"/>
              <a:chExt cx="1693250" cy="89506"/>
            </a:xfrm>
            <a:solidFill>
              <a:srgbClr val="FFCC00"/>
            </a:solidFill>
          </p:grpSpPr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7FC0C3B8-4453-962F-68FB-87AA1B9CCF20}"/>
                  </a:ext>
                </a:extLst>
              </p:cNvPr>
              <p:cNvSpPr/>
              <p:nvPr/>
            </p:nvSpPr>
            <p:spPr>
              <a:xfrm>
                <a:off x="2348892" y="2173304"/>
                <a:ext cx="89500" cy="89506"/>
              </a:xfrm>
              <a:custGeom>
                <a:avLst/>
                <a:gdLst>
                  <a:gd name="connsiteX0" fmla="*/ 89167 w 89500"/>
                  <a:gd name="connsiteY0" fmla="*/ 44795 h 89506"/>
                  <a:gd name="connsiteX1" fmla="*/ 76063 w 89500"/>
                  <a:gd name="connsiteY1" fmla="*/ 76441 h 89506"/>
                  <a:gd name="connsiteX2" fmla="*/ 44417 w 89500"/>
                  <a:gd name="connsiteY2" fmla="*/ 89546 h 89506"/>
                  <a:gd name="connsiteX3" fmla="*/ 44406 w 89500"/>
                  <a:gd name="connsiteY3" fmla="*/ 89546 h 89506"/>
                  <a:gd name="connsiteX4" fmla="*/ 12771 w 89500"/>
                  <a:gd name="connsiteY4" fmla="*/ 76441 h 89506"/>
                  <a:gd name="connsiteX5" fmla="*/ 12765 w 89500"/>
                  <a:gd name="connsiteY5" fmla="*/ 76436 h 89506"/>
                  <a:gd name="connsiteX6" fmla="*/ -333 w 89500"/>
                  <a:gd name="connsiteY6" fmla="*/ 44795 h 89506"/>
                  <a:gd name="connsiteX7" fmla="*/ -333 w 89500"/>
                  <a:gd name="connsiteY7" fmla="*/ 44784 h 89506"/>
                  <a:gd name="connsiteX8" fmla="*/ 44417 w 89500"/>
                  <a:gd name="connsiteY8" fmla="*/ 39 h 89506"/>
                  <a:gd name="connsiteX9" fmla="*/ 44423 w 89500"/>
                  <a:gd name="connsiteY9" fmla="*/ 39 h 89506"/>
                  <a:gd name="connsiteX10" fmla="*/ 89167 w 89500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795"/>
                    </a:moveTo>
                    <a:cubicBezTo>
                      <a:pt x="89167" y="56663"/>
                      <a:pt x="84454" y="68045"/>
                      <a:pt x="76063" y="76441"/>
                    </a:cubicBezTo>
                    <a:cubicBezTo>
                      <a:pt x="67667" y="84832"/>
                      <a:pt x="56284" y="89546"/>
                      <a:pt x="44417" y="89546"/>
                    </a:cubicBezTo>
                    <a:lnTo>
                      <a:pt x="44406" y="89546"/>
                    </a:lnTo>
                    <a:cubicBezTo>
                      <a:pt x="32544" y="89546"/>
                      <a:pt x="21161" y="84832"/>
                      <a:pt x="12771" y="76441"/>
                    </a:cubicBezTo>
                    <a:lnTo>
                      <a:pt x="12765" y="76436"/>
                    </a:lnTo>
                    <a:cubicBezTo>
                      <a:pt x="4375" y="68040"/>
                      <a:pt x="-339" y="56663"/>
                      <a:pt x="-333" y="44795"/>
                    </a:cubicBezTo>
                    <a:lnTo>
                      <a:pt x="-333" y="44784"/>
                    </a:lnTo>
                    <a:cubicBezTo>
                      <a:pt x="-333" y="20075"/>
                      <a:pt x="19702" y="39"/>
                      <a:pt x="44417" y="39"/>
                    </a:cubicBezTo>
                    <a:lnTo>
                      <a:pt x="44423" y="39"/>
                    </a:lnTo>
                    <a:cubicBezTo>
                      <a:pt x="69138" y="45"/>
                      <a:pt x="89167" y="20080"/>
                      <a:pt x="89167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2D67D81C-0AAB-DF52-C301-D4FC2168C9EB}"/>
                  </a:ext>
                </a:extLst>
              </p:cNvPr>
              <p:cNvSpPr/>
              <p:nvPr/>
            </p:nvSpPr>
            <p:spPr>
              <a:xfrm>
                <a:off x="2148418" y="2173304"/>
                <a:ext cx="89506" cy="89506"/>
              </a:xfrm>
              <a:custGeom>
                <a:avLst/>
                <a:gdLst>
                  <a:gd name="connsiteX0" fmla="*/ 89175 w 89506"/>
                  <a:gd name="connsiteY0" fmla="*/ 44795 h 89506"/>
                  <a:gd name="connsiteX1" fmla="*/ 76071 w 89506"/>
                  <a:gd name="connsiteY1" fmla="*/ 76441 h 89506"/>
                  <a:gd name="connsiteX2" fmla="*/ 44424 w 89506"/>
                  <a:gd name="connsiteY2" fmla="*/ 89546 h 89506"/>
                  <a:gd name="connsiteX3" fmla="*/ 44413 w 89506"/>
                  <a:gd name="connsiteY3" fmla="*/ 89546 h 89506"/>
                  <a:gd name="connsiteX4" fmla="*/ 12778 w 89506"/>
                  <a:gd name="connsiteY4" fmla="*/ 76441 h 89506"/>
                  <a:gd name="connsiteX5" fmla="*/ 12773 w 89506"/>
                  <a:gd name="connsiteY5" fmla="*/ 76436 h 89506"/>
                  <a:gd name="connsiteX6" fmla="*/ -332 w 89506"/>
                  <a:gd name="connsiteY6" fmla="*/ 44795 h 89506"/>
                  <a:gd name="connsiteX7" fmla="*/ -332 w 89506"/>
                  <a:gd name="connsiteY7" fmla="*/ 44784 h 89506"/>
                  <a:gd name="connsiteX8" fmla="*/ 44424 w 89506"/>
                  <a:gd name="connsiteY8" fmla="*/ 39 h 89506"/>
                  <a:gd name="connsiteX9" fmla="*/ 44424 w 89506"/>
                  <a:gd name="connsiteY9" fmla="*/ 39 h 89506"/>
                  <a:gd name="connsiteX10" fmla="*/ 89175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795"/>
                    </a:moveTo>
                    <a:cubicBezTo>
                      <a:pt x="89175" y="56725"/>
                      <a:pt x="84427" y="68085"/>
                      <a:pt x="76071" y="76441"/>
                    </a:cubicBezTo>
                    <a:cubicBezTo>
                      <a:pt x="67714" y="84798"/>
                      <a:pt x="56355" y="89546"/>
                      <a:pt x="44424" y="89546"/>
                    </a:cubicBezTo>
                    <a:lnTo>
                      <a:pt x="44413" y="89546"/>
                    </a:lnTo>
                    <a:cubicBezTo>
                      <a:pt x="32551" y="89546"/>
                      <a:pt x="21169" y="84832"/>
                      <a:pt x="12778" y="76441"/>
                    </a:cubicBezTo>
                    <a:lnTo>
                      <a:pt x="12773" y="76436"/>
                    </a:lnTo>
                    <a:cubicBezTo>
                      <a:pt x="4382" y="68040"/>
                      <a:pt x="-332" y="56663"/>
                      <a:pt x="-332" y="44795"/>
                    </a:cubicBezTo>
                    <a:lnTo>
                      <a:pt x="-332" y="44784"/>
                    </a:lnTo>
                    <a:cubicBezTo>
                      <a:pt x="-326" y="20075"/>
                      <a:pt x="19709" y="39"/>
                      <a:pt x="44424" y="39"/>
                    </a:cubicBezTo>
                    <a:lnTo>
                      <a:pt x="44424" y="39"/>
                    </a:lnTo>
                    <a:cubicBezTo>
                      <a:pt x="69139" y="45"/>
                      <a:pt x="89175" y="20080"/>
                      <a:pt x="89175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6C6485E7-545A-94AE-3CA4-1A5EF9F863C9}"/>
                  </a:ext>
                </a:extLst>
              </p:cNvPr>
              <p:cNvSpPr/>
              <p:nvPr/>
            </p:nvSpPr>
            <p:spPr>
              <a:xfrm>
                <a:off x="1947951" y="2173304"/>
                <a:ext cx="89506" cy="89506"/>
              </a:xfrm>
              <a:custGeom>
                <a:avLst/>
                <a:gdLst>
                  <a:gd name="connsiteX0" fmla="*/ 89177 w 89506"/>
                  <a:gd name="connsiteY0" fmla="*/ 44795 h 89506"/>
                  <a:gd name="connsiteX1" fmla="*/ 76067 w 89506"/>
                  <a:gd name="connsiteY1" fmla="*/ 76441 h 89506"/>
                  <a:gd name="connsiteX2" fmla="*/ 44426 w 89506"/>
                  <a:gd name="connsiteY2" fmla="*/ 89546 h 89506"/>
                  <a:gd name="connsiteX3" fmla="*/ 44415 w 89506"/>
                  <a:gd name="connsiteY3" fmla="*/ 89546 h 89506"/>
                  <a:gd name="connsiteX4" fmla="*/ 12780 w 89506"/>
                  <a:gd name="connsiteY4" fmla="*/ 76441 h 89506"/>
                  <a:gd name="connsiteX5" fmla="*/ 12774 w 89506"/>
                  <a:gd name="connsiteY5" fmla="*/ 76436 h 89506"/>
                  <a:gd name="connsiteX6" fmla="*/ -330 w 89506"/>
                  <a:gd name="connsiteY6" fmla="*/ 44795 h 89506"/>
                  <a:gd name="connsiteX7" fmla="*/ -330 w 89506"/>
                  <a:gd name="connsiteY7" fmla="*/ 44790 h 89506"/>
                  <a:gd name="connsiteX8" fmla="*/ 44426 w 89506"/>
                  <a:gd name="connsiteY8" fmla="*/ 39 h 89506"/>
                  <a:gd name="connsiteX9" fmla="*/ 44426 w 89506"/>
                  <a:gd name="connsiteY9" fmla="*/ 39 h 89506"/>
                  <a:gd name="connsiteX10" fmla="*/ 89177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795"/>
                    </a:moveTo>
                    <a:cubicBezTo>
                      <a:pt x="89177" y="56788"/>
                      <a:pt x="84388" y="68120"/>
                      <a:pt x="76067" y="76441"/>
                    </a:cubicBezTo>
                    <a:cubicBezTo>
                      <a:pt x="67750" y="84758"/>
                      <a:pt x="56419" y="89546"/>
                      <a:pt x="44426" y="89546"/>
                    </a:cubicBezTo>
                    <a:lnTo>
                      <a:pt x="44415" y="89546"/>
                    </a:lnTo>
                    <a:cubicBezTo>
                      <a:pt x="32553" y="89546"/>
                      <a:pt x="21170" y="84832"/>
                      <a:pt x="12780" y="76441"/>
                    </a:cubicBezTo>
                    <a:lnTo>
                      <a:pt x="12774" y="76436"/>
                    </a:lnTo>
                    <a:cubicBezTo>
                      <a:pt x="4384" y="68040"/>
                      <a:pt x="-330" y="56663"/>
                      <a:pt x="-330" y="44795"/>
                    </a:cubicBezTo>
                    <a:lnTo>
                      <a:pt x="-330" y="44790"/>
                    </a:lnTo>
                    <a:cubicBezTo>
                      <a:pt x="-324" y="20075"/>
                      <a:pt x="19711" y="39"/>
                      <a:pt x="44426" y="39"/>
                    </a:cubicBezTo>
                    <a:lnTo>
                      <a:pt x="44426" y="39"/>
                    </a:lnTo>
                    <a:cubicBezTo>
                      <a:pt x="69141" y="45"/>
                      <a:pt x="89177" y="20080"/>
                      <a:pt x="89177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FB8A9836-2AB6-D430-7A02-381F823A65FC}"/>
                  </a:ext>
                </a:extLst>
              </p:cNvPr>
              <p:cNvSpPr/>
              <p:nvPr/>
            </p:nvSpPr>
            <p:spPr>
              <a:xfrm>
                <a:off x="1747484" y="2173304"/>
                <a:ext cx="89506" cy="89506"/>
              </a:xfrm>
              <a:custGeom>
                <a:avLst/>
                <a:gdLst>
                  <a:gd name="connsiteX0" fmla="*/ 89178 w 89506"/>
                  <a:gd name="connsiteY0" fmla="*/ 44795 h 89506"/>
                  <a:gd name="connsiteX1" fmla="*/ 76068 w 89506"/>
                  <a:gd name="connsiteY1" fmla="*/ 76441 h 89506"/>
                  <a:gd name="connsiteX2" fmla="*/ 44428 w 89506"/>
                  <a:gd name="connsiteY2" fmla="*/ 89546 h 89506"/>
                  <a:gd name="connsiteX3" fmla="*/ 44422 w 89506"/>
                  <a:gd name="connsiteY3" fmla="*/ 89546 h 89506"/>
                  <a:gd name="connsiteX4" fmla="*/ 12782 w 89506"/>
                  <a:gd name="connsiteY4" fmla="*/ 76441 h 89506"/>
                  <a:gd name="connsiteX5" fmla="*/ 12776 w 89506"/>
                  <a:gd name="connsiteY5" fmla="*/ 76436 h 89506"/>
                  <a:gd name="connsiteX6" fmla="*/ -328 w 89506"/>
                  <a:gd name="connsiteY6" fmla="*/ 44795 h 89506"/>
                  <a:gd name="connsiteX7" fmla="*/ -328 w 89506"/>
                  <a:gd name="connsiteY7" fmla="*/ 44790 h 89506"/>
                  <a:gd name="connsiteX8" fmla="*/ 44428 w 89506"/>
                  <a:gd name="connsiteY8" fmla="*/ 39 h 89506"/>
                  <a:gd name="connsiteX9" fmla="*/ 44428 w 89506"/>
                  <a:gd name="connsiteY9" fmla="*/ 39 h 89506"/>
                  <a:gd name="connsiteX10" fmla="*/ 89178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795"/>
                    </a:moveTo>
                    <a:cubicBezTo>
                      <a:pt x="89178" y="56845"/>
                      <a:pt x="84350" y="68159"/>
                      <a:pt x="76068" y="76441"/>
                    </a:cubicBezTo>
                    <a:cubicBezTo>
                      <a:pt x="67786" y="84724"/>
                      <a:pt x="56478" y="89546"/>
                      <a:pt x="44428" y="89546"/>
                    </a:cubicBezTo>
                    <a:lnTo>
                      <a:pt x="44422" y="89546"/>
                    </a:lnTo>
                    <a:cubicBezTo>
                      <a:pt x="32555" y="89546"/>
                      <a:pt x="21172" y="84832"/>
                      <a:pt x="12782" y="76441"/>
                    </a:cubicBezTo>
                    <a:lnTo>
                      <a:pt x="12776" y="76436"/>
                    </a:lnTo>
                    <a:cubicBezTo>
                      <a:pt x="4386" y="68045"/>
                      <a:pt x="-328" y="56663"/>
                      <a:pt x="-328" y="44795"/>
                    </a:cubicBezTo>
                    <a:lnTo>
                      <a:pt x="-328" y="44790"/>
                    </a:lnTo>
                    <a:cubicBezTo>
                      <a:pt x="-322" y="20075"/>
                      <a:pt x="19713" y="39"/>
                      <a:pt x="44428" y="39"/>
                    </a:cubicBezTo>
                    <a:lnTo>
                      <a:pt x="44428" y="39"/>
                    </a:lnTo>
                    <a:cubicBezTo>
                      <a:pt x="69143" y="45"/>
                      <a:pt x="89178" y="20080"/>
                      <a:pt x="89178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44EBC55F-6B10-EA05-8ABA-062B9DE46279}"/>
                  </a:ext>
                </a:extLst>
              </p:cNvPr>
              <p:cNvSpPr/>
              <p:nvPr/>
            </p:nvSpPr>
            <p:spPr>
              <a:xfrm>
                <a:off x="1547016" y="2173304"/>
                <a:ext cx="89506" cy="89506"/>
              </a:xfrm>
              <a:custGeom>
                <a:avLst/>
                <a:gdLst>
                  <a:gd name="connsiteX0" fmla="*/ 89180 w 89506"/>
                  <a:gd name="connsiteY0" fmla="*/ 44795 h 89506"/>
                  <a:gd name="connsiteX1" fmla="*/ 76070 w 89506"/>
                  <a:gd name="connsiteY1" fmla="*/ 76441 h 89506"/>
                  <a:gd name="connsiteX2" fmla="*/ 44430 w 89506"/>
                  <a:gd name="connsiteY2" fmla="*/ 89546 h 89506"/>
                  <a:gd name="connsiteX3" fmla="*/ 44424 w 89506"/>
                  <a:gd name="connsiteY3" fmla="*/ 89546 h 89506"/>
                  <a:gd name="connsiteX4" fmla="*/ 12784 w 89506"/>
                  <a:gd name="connsiteY4" fmla="*/ 76441 h 89506"/>
                  <a:gd name="connsiteX5" fmla="*/ 12778 w 89506"/>
                  <a:gd name="connsiteY5" fmla="*/ 76436 h 89506"/>
                  <a:gd name="connsiteX6" fmla="*/ -326 w 89506"/>
                  <a:gd name="connsiteY6" fmla="*/ 44795 h 89506"/>
                  <a:gd name="connsiteX7" fmla="*/ -326 w 89506"/>
                  <a:gd name="connsiteY7" fmla="*/ 44790 h 89506"/>
                  <a:gd name="connsiteX8" fmla="*/ 44424 w 89506"/>
                  <a:gd name="connsiteY8" fmla="*/ 39 h 89506"/>
                  <a:gd name="connsiteX9" fmla="*/ 44430 w 89506"/>
                  <a:gd name="connsiteY9" fmla="*/ 39 h 89506"/>
                  <a:gd name="connsiteX10" fmla="*/ 89180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795"/>
                    </a:moveTo>
                    <a:cubicBezTo>
                      <a:pt x="89180" y="56908"/>
                      <a:pt x="84318" y="68194"/>
                      <a:pt x="76070" y="76441"/>
                    </a:cubicBezTo>
                    <a:cubicBezTo>
                      <a:pt x="67828" y="84684"/>
                      <a:pt x="56542" y="89546"/>
                      <a:pt x="44430" y="89546"/>
                    </a:cubicBezTo>
                    <a:lnTo>
                      <a:pt x="44424" y="89546"/>
                    </a:lnTo>
                    <a:cubicBezTo>
                      <a:pt x="32557" y="89546"/>
                      <a:pt x="21174" y="84832"/>
                      <a:pt x="12784" y="76441"/>
                    </a:cubicBezTo>
                    <a:lnTo>
                      <a:pt x="12778" y="76436"/>
                    </a:lnTo>
                    <a:cubicBezTo>
                      <a:pt x="4388" y="68045"/>
                      <a:pt x="-326" y="56663"/>
                      <a:pt x="-326" y="44795"/>
                    </a:cubicBezTo>
                    <a:lnTo>
                      <a:pt x="-326" y="44790"/>
                    </a:lnTo>
                    <a:cubicBezTo>
                      <a:pt x="-326" y="20075"/>
                      <a:pt x="19709" y="39"/>
                      <a:pt x="44424" y="39"/>
                    </a:cubicBezTo>
                    <a:lnTo>
                      <a:pt x="44430" y="39"/>
                    </a:lnTo>
                    <a:cubicBezTo>
                      <a:pt x="69145" y="45"/>
                      <a:pt x="89180" y="20080"/>
                      <a:pt x="89180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93794322-3925-933A-53BA-833D1F010AD9}"/>
                  </a:ext>
                </a:extLst>
              </p:cNvPr>
              <p:cNvSpPr/>
              <p:nvPr/>
            </p:nvSpPr>
            <p:spPr>
              <a:xfrm>
                <a:off x="1346549" y="2173304"/>
                <a:ext cx="89506" cy="89506"/>
              </a:xfrm>
              <a:custGeom>
                <a:avLst/>
                <a:gdLst>
                  <a:gd name="connsiteX0" fmla="*/ 89182 w 89506"/>
                  <a:gd name="connsiteY0" fmla="*/ 44795 h 89506"/>
                  <a:gd name="connsiteX1" fmla="*/ 76072 w 89506"/>
                  <a:gd name="connsiteY1" fmla="*/ 76441 h 89506"/>
                  <a:gd name="connsiteX2" fmla="*/ 44431 w 89506"/>
                  <a:gd name="connsiteY2" fmla="*/ 89546 h 89506"/>
                  <a:gd name="connsiteX3" fmla="*/ 44426 w 89506"/>
                  <a:gd name="connsiteY3" fmla="*/ 89546 h 89506"/>
                  <a:gd name="connsiteX4" fmla="*/ 12785 w 89506"/>
                  <a:gd name="connsiteY4" fmla="*/ 76441 h 89506"/>
                  <a:gd name="connsiteX5" fmla="*/ 12780 w 89506"/>
                  <a:gd name="connsiteY5" fmla="*/ 76436 h 89506"/>
                  <a:gd name="connsiteX6" fmla="*/ -325 w 89506"/>
                  <a:gd name="connsiteY6" fmla="*/ 44795 h 89506"/>
                  <a:gd name="connsiteX7" fmla="*/ -325 w 89506"/>
                  <a:gd name="connsiteY7" fmla="*/ 44790 h 89506"/>
                  <a:gd name="connsiteX8" fmla="*/ 44426 w 89506"/>
                  <a:gd name="connsiteY8" fmla="*/ 39 h 89506"/>
                  <a:gd name="connsiteX9" fmla="*/ 44431 w 89506"/>
                  <a:gd name="connsiteY9" fmla="*/ 39 h 89506"/>
                  <a:gd name="connsiteX10" fmla="*/ 89182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795"/>
                    </a:moveTo>
                    <a:cubicBezTo>
                      <a:pt x="89182" y="56971"/>
                      <a:pt x="84280" y="68228"/>
                      <a:pt x="76072" y="76441"/>
                    </a:cubicBezTo>
                    <a:cubicBezTo>
                      <a:pt x="67864" y="84649"/>
                      <a:pt x="56606" y="89546"/>
                      <a:pt x="44431" y="89546"/>
                    </a:cubicBezTo>
                    <a:lnTo>
                      <a:pt x="44426" y="89546"/>
                    </a:lnTo>
                    <a:cubicBezTo>
                      <a:pt x="32558" y="89546"/>
                      <a:pt x="21176" y="84832"/>
                      <a:pt x="12785" y="76441"/>
                    </a:cubicBezTo>
                    <a:lnTo>
                      <a:pt x="12780" y="76436"/>
                    </a:lnTo>
                    <a:cubicBezTo>
                      <a:pt x="4390" y="68045"/>
                      <a:pt x="-325" y="56663"/>
                      <a:pt x="-325" y="44795"/>
                    </a:cubicBezTo>
                    <a:lnTo>
                      <a:pt x="-325" y="44790"/>
                    </a:lnTo>
                    <a:cubicBezTo>
                      <a:pt x="-325" y="20075"/>
                      <a:pt x="19711" y="39"/>
                      <a:pt x="44426" y="39"/>
                    </a:cubicBezTo>
                    <a:lnTo>
                      <a:pt x="44431" y="39"/>
                    </a:lnTo>
                    <a:cubicBezTo>
                      <a:pt x="69146" y="45"/>
                      <a:pt x="89182" y="20080"/>
                      <a:pt x="89182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3673EAA5-01B9-0765-0D15-A9E1BEA766AB}"/>
                  </a:ext>
                </a:extLst>
              </p:cNvPr>
              <p:cNvSpPr/>
              <p:nvPr/>
            </p:nvSpPr>
            <p:spPr>
              <a:xfrm>
                <a:off x="1146082" y="2173304"/>
                <a:ext cx="89506" cy="89506"/>
              </a:xfrm>
              <a:custGeom>
                <a:avLst/>
                <a:gdLst>
                  <a:gd name="connsiteX0" fmla="*/ 89184 w 89506"/>
                  <a:gd name="connsiteY0" fmla="*/ 44795 h 89506"/>
                  <a:gd name="connsiteX1" fmla="*/ 76074 w 89506"/>
                  <a:gd name="connsiteY1" fmla="*/ 76441 h 89506"/>
                  <a:gd name="connsiteX2" fmla="*/ 44433 w 89506"/>
                  <a:gd name="connsiteY2" fmla="*/ 89546 h 89506"/>
                  <a:gd name="connsiteX3" fmla="*/ 44428 w 89506"/>
                  <a:gd name="connsiteY3" fmla="*/ 89546 h 89506"/>
                  <a:gd name="connsiteX4" fmla="*/ 12787 w 89506"/>
                  <a:gd name="connsiteY4" fmla="*/ 76441 h 89506"/>
                  <a:gd name="connsiteX5" fmla="*/ 12782 w 89506"/>
                  <a:gd name="connsiteY5" fmla="*/ 76436 h 89506"/>
                  <a:gd name="connsiteX6" fmla="*/ -323 w 89506"/>
                  <a:gd name="connsiteY6" fmla="*/ 44795 h 89506"/>
                  <a:gd name="connsiteX7" fmla="*/ -323 w 89506"/>
                  <a:gd name="connsiteY7" fmla="*/ 44790 h 89506"/>
                  <a:gd name="connsiteX8" fmla="*/ 44428 w 89506"/>
                  <a:gd name="connsiteY8" fmla="*/ 39 h 89506"/>
                  <a:gd name="connsiteX9" fmla="*/ 44428 w 89506"/>
                  <a:gd name="connsiteY9" fmla="*/ 39 h 89506"/>
                  <a:gd name="connsiteX10" fmla="*/ 89184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795"/>
                    </a:moveTo>
                    <a:cubicBezTo>
                      <a:pt x="89184" y="57033"/>
                      <a:pt x="84247" y="68268"/>
                      <a:pt x="76074" y="76441"/>
                    </a:cubicBezTo>
                    <a:cubicBezTo>
                      <a:pt x="67900" y="84610"/>
                      <a:pt x="56665" y="89546"/>
                      <a:pt x="44433" y="89546"/>
                    </a:cubicBezTo>
                    <a:lnTo>
                      <a:pt x="44428" y="89546"/>
                    </a:lnTo>
                    <a:cubicBezTo>
                      <a:pt x="32560" y="89546"/>
                      <a:pt x="21177" y="84832"/>
                      <a:pt x="12787" y="76441"/>
                    </a:cubicBezTo>
                    <a:lnTo>
                      <a:pt x="12782" y="76436"/>
                    </a:lnTo>
                    <a:cubicBezTo>
                      <a:pt x="4391" y="68045"/>
                      <a:pt x="-323" y="56663"/>
                      <a:pt x="-323" y="44795"/>
                    </a:cubicBezTo>
                    <a:lnTo>
                      <a:pt x="-323" y="44790"/>
                    </a:lnTo>
                    <a:cubicBezTo>
                      <a:pt x="-323" y="20075"/>
                      <a:pt x="19713" y="39"/>
                      <a:pt x="44428" y="39"/>
                    </a:cubicBezTo>
                    <a:lnTo>
                      <a:pt x="44428" y="39"/>
                    </a:lnTo>
                    <a:cubicBezTo>
                      <a:pt x="69143" y="45"/>
                      <a:pt x="89184" y="20080"/>
                      <a:pt x="89184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61873A17-8B12-B5CF-4BB9-79A792CAEAC1}"/>
                  </a:ext>
                </a:extLst>
              </p:cNvPr>
              <p:cNvSpPr/>
              <p:nvPr/>
            </p:nvSpPr>
            <p:spPr>
              <a:xfrm>
                <a:off x="945614" y="2173304"/>
                <a:ext cx="89500" cy="89506"/>
              </a:xfrm>
              <a:custGeom>
                <a:avLst/>
                <a:gdLst>
                  <a:gd name="connsiteX0" fmla="*/ 89180 w 89500"/>
                  <a:gd name="connsiteY0" fmla="*/ 44795 h 89506"/>
                  <a:gd name="connsiteX1" fmla="*/ 76075 w 89500"/>
                  <a:gd name="connsiteY1" fmla="*/ 76441 h 89506"/>
                  <a:gd name="connsiteX2" fmla="*/ 44435 w 89500"/>
                  <a:gd name="connsiteY2" fmla="*/ 89546 h 89506"/>
                  <a:gd name="connsiteX3" fmla="*/ 44429 w 89500"/>
                  <a:gd name="connsiteY3" fmla="*/ 89546 h 89506"/>
                  <a:gd name="connsiteX4" fmla="*/ 12789 w 89500"/>
                  <a:gd name="connsiteY4" fmla="*/ 76447 h 89506"/>
                  <a:gd name="connsiteX5" fmla="*/ 12783 w 89500"/>
                  <a:gd name="connsiteY5" fmla="*/ 76441 h 89506"/>
                  <a:gd name="connsiteX6" fmla="*/ -321 w 89500"/>
                  <a:gd name="connsiteY6" fmla="*/ 44795 h 89506"/>
                  <a:gd name="connsiteX7" fmla="*/ -321 w 89500"/>
                  <a:gd name="connsiteY7" fmla="*/ 44795 h 89506"/>
                  <a:gd name="connsiteX8" fmla="*/ 44429 w 89500"/>
                  <a:gd name="connsiteY8" fmla="*/ 39 h 89506"/>
                  <a:gd name="connsiteX9" fmla="*/ 44429 w 89500"/>
                  <a:gd name="connsiteY9" fmla="*/ 39 h 89506"/>
                  <a:gd name="connsiteX10" fmla="*/ 89180 w 89500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795"/>
                    </a:moveTo>
                    <a:cubicBezTo>
                      <a:pt x="89180" y="57090"/>
                      <a:pt x="84209" y="68302"/>
                      <a:pt x="76075" y="76441"/>
                    </a:cubicBezTo>
                    <a:cubicBezTo>
                      <a:pt x="67942" y="84575"/>
                      <a:pt x="56730" y="89546"/>
                      <a:pt x="44435" y="89546"/>
                    </a:cubicBezTo>
                    <a:lnTo>
                      <a:pt x="44429" y="89546"/>
                    </a:lnTo>
                    <a:cubicBezTo>
                      <a:pt x="32562" y="89546"/>
                      <a:pt x="21179" y="84832"/>
                      <a:pt x="12789" y="76447"/>
                    </a:cubicBezTo>
                    <a:lnTo>
                      <a:pt x="12783" y="76441"/>
                    </a:lnTo>
                    <a:cubicBezTo>
                      <a:pt x="4393" y="68045"/>
                      <a:pt x="-321" y="56663"/>
                      <a:pt x="-321" y="44795"/>
                    </a:cubicBezTo>
                    <a:lnTo>
                      <a:pt x="-321" y="44795"/>
                    </a:lnTo>
                    <a:cubicBezTo>
                      <a:pt x="-321" y="20080"/>
                      <a:pt x="19714" y="39"/>
                      <a:pt x="44429" y="39"/>
                    </a:cubicBezTo>
                    <a:lnTo>
                      <a:pt x="44429" y="39"/>
                    </a:lnTo>
                    <a:cubicBezTo>
                      <a:pt x="69144" y="45"/>
                      <a:pt x="89180" y="20080"/>
                      <a:pt x="89180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67468E32-7890-0E9C-2B0F-7636E895413B}"/>
                  </a:ext>
                </a:extLst>
              </p:cNvPr>
              <p:cNvSpPr/>
              <p:nvPr/>
            </p:nvSpPr>
            <p:spPr>
              <a:xfrm>
                <a:off x="745141" y="2173304"/>
                <a:ext cx="89506" cy="89506"/>
              </a:xfrm>
              <a:custGeom>
                <a:avLst/>
                <a:gdLst>
                  <a:gd name="connsiteX0" fmla="*/ 89187 w 89506"/>
                  <a:gd name="connsiteY0" fmla="*/ 44795 h 89506"/>
                  <a:gd name="connsiteX1" fmla="*/ 76083 w 89506"/>
                  <a:gd name="connsiteY1" fmla="*/ 76441 h 89506"/>
                  <a:gd name="connsiteX2" fmla="*/ 44442 w 89506"/>
                  <a:gd name="connsiteY2" fmla="*/ 89546 h 89506"/>
                  <a:gd name="connsiteX3" fmla="*/ 44437 w 89506"/>
                  <a:gd name="connsiteY3" fmla="*/ 89546 h 89506"/>
                  <a:gd name="connsiteX4" fmla="*/ 12796 w 89506"/>
                  <a:gd name="connsiteY4" fmla="*/ 76447 h 89506"/>
                  <a:gd name="connsiteX5" fmla="*/ 12791 w 89506"/>
                  <a:gd name="connsiteY5" fmla="*/ 76441 h 89506"/>
                  <a:gd name="connsiteX6" fmla="*/ -319 w 89506"/>
                  <a:gd name="connsiteY6" fmla="*/ 44795 h 89506"/>
                  <a:gd name="connsiteX7" fmla="*/ -319 w 89506"/>
                  <a:gd name="connsiteY7" fmla="*/ 44795 h 89506"/>
                  <a:gd name="connsiteX8" fmla="*/ 44437 w 89506"/>
                  <a:gd name="connsiteY8" fmla="*/ 39 h 89506"/>
                  <a:gd name="connsiteX9" fmla="*/ 44437 w 89506"/>
                  <a:gd name="connsiteY9" fmla="*/ 39 h 89506"/>
                  <a:gd name="connsiteX10" fmla="*/ 89187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795"/>
                    </a:moveTo>
                    <a:cubicBezTo>
                      <a:pt x="89187" y="57153"/>
                      <a:pt x="84177" y="68342"/>
                      <a:pt x="76083" y="76441"/>
                    </a:cubicBezTo>
                    <a:cubicBezTo>
                      <a:pt x="67983" y="84535"/>
                      <a:pt x="56800" y="89546"/>
                      <a:pt x="44442" y="89546"/>
                    </a:cubicBezTo>
                    <a:lnTo>
                      <a:pt x="44437" y="89546"/>
                    </a:lnTo>
                    <a:cubicBezTo>
                      <a:pt x="32569" y="89546"/>
                      <a:pt x="21187" y="84832"/>
                      <a:pt x="12796" y="76447"/>
                    </a:cubicBezTo>
                    <a:lnTo>
                      <a:pt x="12791" y="76441"/>
                    </a:lnTo>
                    <a:cubicBezTo>
                      <a:pt x="4400" y="68045"/>
                      <a:pt x="-319" y="56663"/>
                      <a:pt x="-319" y="44795"/>
                    </a:cubicBezTo>
                    <a:lnTo>
                      <a:pt x="-319" y="44795"/>
                    </a:lnTo>
                    <a:cubicBezTo>
                      <a:pt x="-319" y="20080"/>
                      <a:pt x="19722" y="39"/>
                      <a:pt x="44437" y="39"/>
                    </a:cubicBezTo>
                    <a:lnTo>
                      <a:pt x="44437" y="39"/>
                    </a:lnTo>
                    <a:cubicBezTo>
                      <a:pt x="69152" y="39"/>
                      <a:pt x="89187" y="20080"/>
                      <a:pt x="89187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50" name="图形 214">
              <a:extLst>
                <a:ext uri="{FF2B5EF4-FFF2-40B4-BE49-F238E27FC236}">
                  <a16:creationId xmlns:a16="http://schemas.microsoft.com/office/drawing/2014/main" id="{E39EA736-A93D-EA32-F049-DFB1872D7CAC}"/>
                </a:ext>
              </a:extLst>
            </p:cNvPr>
            <p:cNvGrpSpPr/>
            <p:nvPr/>
          </p:nvGrpSpPr>
          <p:grpSpPr>
            <a:xfrm>
              <a:off x="745141" y="2324115"/>
              <a:ext cx="1693250" cy="89506"/>
              <a:chOff x="745141" y="2324115"/>
              <a:chExt cx="1693250" cy="89506"/>
            </a:xfrm>
            <a:solidFill>
              <a:srgbClr val="FFCC00"/>
            </a:solidFill>
          </p:grpSpPr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70E3F4D3-4FB5-FC0B-71F3-D9D6D429735F}"/>
                  </a:ext>
                </a:extLst>
              </p:cNvPr>
              <p:cNvSpPr/>
              <p:nvPr/>
            </p:nvSpPr>
            <p:spPr>
              <a:xfrm>
                <a:off x="2348892" y="2324115"/>
                <a:ext cx="89500" cy="89506"/>
              </a:xfrm>
              <a:custGeom>
                <a:avLst/>
                <a:gdLst>
                  <a:gd name="connsiteX0" fmla="*/ 89167 w 89500"/>
                  <a:gd name="connsiteY0" fmla="*/ 44820 h 89506"/>
                  <a:gd name="connsiteX1" fmla="*/ 76063 w 89500"/>
                  <a:gd name="connsiteY1" fmla="*/ 76467 h 89506"/>
                  <a:gd name="connsiteX2" fmla="*/ 44417 w 89500"/>
                  <a:gd name="connsiteY2" fmla="*/ 89571 h 89506"/>
                  <a:gd name="connsiteX3" fmla="*/ 44406 w 89500"/>
                  <a:gd name="connsiteY3" fmla="*/ 89571 h 89506"/>
                  <a:gd name="connsiteX4" fmla="*/ 12771 w 89500"/>
                  <a:gd name="connsiteY4" fmla="*/ 76467 h 89506"/>
                  <a:gd name="connsiteX5" fmla="*/ 12765 w 89500"/>
                  <a:gd name="connsiteY5" fmla="*/ 76461 h 89506"/>
                  <a:gd name="connsiteX6" fmla="*/ -333 w 89500"/>
                  <a:gd name="connsiteY6" fmla="*/ 44820 h 89506"/>
                  <a:gd name="connsiteX7" fmla="*/ -333 w 89500"/>
                  <a:gd name="connsiteY7" fmla="*/ 44809 h 89506"/>
                  <a:gd name="connsiteX8" fmla="*/ 44417 w 89500"/>
                  <a:gd name="connsiteY8" fmla="*/ 64 h 89506"/>
                  <a:gd name="connsiteX9" fmla="*/ 44423 w 89500"/>
                  <a:gd name="connsiteY9" fmla="*/ 64 h 89506"/>
                  <a:gd name="connsiteX10" fmla="*/ 89167 w 89500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820"/>
                    </a:moveTo>
                    <a:cubicBezTo>
                      <a:pt x="89167" y="56688"/>
                      <a:pt x="84454" y="68071"/>
                      <a:pt x="76063" y="76467"/>
                    </a:cubicBezTo>
                    <a:cubicBezTo>
                      <a:pt x="67667" y="84857"/>
                      <a:pt x="56284" y="89571"/>
                      <a:pt x="44417" y="89571"/>
                    </a:cubicBezTo>
                    <a:lnTo>
                      <a:pt x="44406" y="89571"/>
                    </a:lnTo>
                    <a:cubicBezTo>
                      <a:pt x="32544" y="89571"/>
                      <a:pt x="21161" y="84857"/>
                      <a:pt x="12771" y="76467"/>
                    </a:cubicBezTo>
                    <a:lnTo>
                      <a:pt x="12765" y="76461"/>
                    </a:lnTo>
                    <a:cubicBezTo>
                      <a:pt x="4375" y="68065"/>
                      <a:pt x="-339" y="56688"/>
                      <a:pt x="-333" y="44820"/>
                    </a:cubicBezTo>
                    <a:lnTo>
                      <a:pt x="-333" y="44809"/>
                    </a:lnTo>
                    <a:cubicBezTo>
                      <a:pt x="-333" y="20100"/>
                      <a:pt x="19702" y="64"/>
                      <a:pt x="44417" y="64"/>
                    </a:cubicBezTo>
                    <a:lnTo>
                      <a:pt x="44423" y="64"/>
                    </a:lnTo>
                    <a:cubicBezTo>
                      <a:pt x="69138" y="70"/>
                      <a:pt x="89167" y="20105"/>
                      <a:pt x="89167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F4E64EB2-F8F2-8237-B451-1CAC61AC6D35}"/>
                  </a:ext>
                </a:extLst>
              </p:cNvPr>
              <p:cNvSpPr/>
              <p:nvPr/>
            </p:nvSpPr>
            <p:spPr>
              <a:xfrm>
                <a:off x="2148418" y="2324115"/>
                <a:ext cx="89506" cy="89506"/>
              </a:xfrm>
              <a:custGeom>
                <a:avLst/>
                <a:gdLst>
                  <a:gd name="connsiteX0" fmla="*/ 89175 w 89506"/>
                  <a:gd name="connsiteY0" fmla="*/ 44820 h 89506"/>
                  <a:gd name="connsiteX1" fmla="*/ 76071 w 89506"/>
                  <a:gd name="connsiteY1" fmla="*/ 76467 h 89506"/>
                  <a:gd name="connsiteX2" fmla="*/ 44424 w 89506"/>
                  <a:gd name="connsiteY2" fmla="*/ 89571 h 89506"/>
                  <a:gd name="connsiteX3" fmla="*/ 44413 w 89506"/>
                  <a:gd name="connsiteY3" fmla="*/ 89571 h 89506"/>
                  <a:gd name="connsiteX4" fmla="*/ 12778 w 89506"/>
                  <a:gd name="connsiteY4" fmla="*/ 76467 h 89506"/>
                  <a:gd name="connsiteX5" fmla="*/ 12773 w 89506"/>
                  <a:gd name="connsiteY5" fmla="*/ 76461 h 89506"/>
                  <a:gd name="connsiteX6" fmla="*/ -332 w 89506"/>
                  <a:gd name="connsiteY6" fmla="*/ 44820 h 89506"/>
                  <a:gd name="connsiteX7" fmla="*/ -332 w 89506"/>
                  <a:gd name="connsiteY7" fmla="*/ 44809 h 89506"/>
                  <a:gd name="connsiteX8" fmla="*/ 44424 w 89506"/>
                  <a:gd name="connsiteY8" fmla="*/ 64 h 89506"/>
                  <a:gd name="connsiteX9" fmla="*/ 44424 w 89506"/>
                  <a:gd name="connsiteY9" fmla="*/ 64 h 89506"/>
                  <a:gd name="connsiteX10" fmla="*/ 89175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820"/>
                    </a:moveTo>
                    <a:cubicBezTo>
                      <a:pt x="89175" y="56751"/>
                      <a:pt x="84427" y="68110"/>
                      <a:pt x="76071" y="76467"/>
                    </a:cubicBezTo>
                    <a:cubicBezTo>
                      <a:pt x="67714" y="84823"/>
                      <a:pt x="56355" y="89571"/>
                      <a:pt x="44424" y="89571"/>
                    </a:cubicBezTo>
                    <a:lnTo>
                      <a:pt x="44413" y="89571"/>
                    </a:lnTo>
                    <a:cubicBezTo>
                      <a:pt x="32551" y="89571"/>
                      <a:pt x="21169" y="84857"/>
                      <a:pt x="12778" y="76467"/>
                    </a:cubicBezTo>
                    <a:lnTo>
                      <a:pt x="12773" y="76461"/>
                    </a:lnTo>
                    <a:cubicBezTo>
                      <a:pt x="4382" y="68065"/>
                      <a:pt x="-332" y="56688"/>
                      <a:pt x="-332" y="44820"/>
                    </a:cubicBezTo>
                    <a:lnTo>
                      <a:pt x="-332" y="44809"/>
                    </a:lnTo>
                    <a:cubicBezTo>
                      <a:pt x="-326" y="20100"/>
                      <a:pt x="19709" y="64"/>
                      <a:pt x="44424" y="64"/>
                    </a:cubicBezTo>
                    <a:lnTo>
                      <a:pt x="44424" y="64"/>
                    </a:lnTo>
                    <a:cubicBezTo>
                      <a:pt x="69139" y="70"/>
                      <a:pt x="89175" y="20105"/>
                      <a:pt x="89175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BC8913EC-E35E-7151-5753-24A781E237E3}"/>
                  </a:ext>
                </a:extLst>
              </p:cNvPr>
              <p:cNvSpPr/>
              <p:nvPr/>
            </p:nvSpPr>
            <p:spPr>
              <a:xfrm>
                <a:off x="1947951" y="2324115"/>
                <a:ext cx="89506" cy="89506"/>
              </a:xfrm>
              <a:custGeom>
                <a:avLst/>
                <a:gdLst>
                  <a:gd name="connsiteX0" fmla="*/ 89177 w 89506"/>
                  <a:gd name="connsiteY0" fmla="*/ 44820 h 89506"/>
                  <a:gd name="connsiteX1" fmla="*/ 76067 w 89506"/>
                  <a:gd name="connsiteY1" fmla="*/ 76467 h 89506"/>
                  <a:gd name="connsiteX2" fmla="*/ 44426 w 89506"/>
                  <a:gd name="connsiteY2" fmla="*/ 89571 h 89506"/>
                  <a:gd name="connsiteX3" fmla="*/ 44415 w 89506"/>
                  <a:gd name="connsiteY3" fmla="*/ 89571 h 89506"/>
                  <a:gd name="connsiteX4" fmla="*/ 12780 w 89506"/>
                  <a:gd name="connsiteY4" fmla="*/ 76467 h 89506"/>
                  <a:gd name="connsiteX5" fmla="*/ 12774 w 89506"/>
                  <a:gd name="connsiteY5" fmla="*/ 76461 h 89506"/>
                  <a:gd name="connsiteX6" fmla="*/ -330 w 89506"/>
                  <a:gd name="connsiteY6" fmla="*/ 44820 h 89506"/>
                  <a:gd name="connsiteX7" fmla="*/ -330 w 89506"/>
                  <a:gd name="connsiteY7" fmla="*/ 44815 h 89506"/>
                  <a:gd name="connsiteX8" fmla="*/ 44426 w 89506"/>
                  <a:gd name="connsiteY8" fmla="*/ 64 h 89506"/>
                  <a:gd name="connsiteX9" fmla="*/ 44426 w 89506"/>
                  <a:gd name="connsiteY9" fmla="*/ 64 h 89506"/>
                  <a:gd name="connsiteX10" fmla="*/ 89177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820"/>
                    </a:moveTo>
                    <a:cubicBezTo>
                      <a:pt x="89177" y="56813"/>
                      <a:pt x="84388" y="68145"/>
                      <a:pt x="76067" y="76467"/>
                    </a:cubicBezTo>
                    <a:cubicBezTo>
                      <a:pt x="67750" y="84783"/>
                      <a:pt x="56419" y="89571"/>
                      <a:pt x="44426" y="89571"/>
                    </a:cubicBezTo>
                    <a:lnTo>
                      <a:pt x="44415" y="89571"/>
                    </a:lnTo>
                    <a:cubicBezTo>
                      <a:pt x="32553" y="89571"/>
                      <a:pt x="21170" y="84857"/>
                      <a:pt x="12780" y="76467"/>
                    </a:cubicBezTo>
                    <a:lnTo>
                      <a:pt x="12774" y="76461"/>
                    </a:lnTo>
                    <a:cubicBezTo>
                      <a:pt x="4384" y="68065"/>
                      <a:pt x="-330" y="56688"/>
                      <a:pt x="-330" y="44820"/>
                    </a:cubicBezTo>
                    <a:lnTo>
                      <a:pt x="-330" y="44815"/>
                    </a:lnTo>
                    <a:cubicBezTo>
                      <a:pt x="-324" y="20100"/>
                      <a:pt x="19711" y="64"/>
                      <a:pt x="44426" y="64"/>
                    </a:cubicBezTo>
                    <a:lnTo>
                      <a:pt x="44426" y="64"/>
                    </a:lnTo>
                    <a:cubicBezTo>
                      <a:pt x="69141" y="70"/>
                      <a:pt x="89177" y="20105"/>
                      <a:pt x="89177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0B3C2170-634B-05D7-3D78-DC0D77995A76}"/>
                  </a:ext>
                </a:extLst>
              </p:cNvPr>
              <p:cNvSpPr/>
              <p:nvPr/>
            </p:nvSpPr>
            <p:spPr>
              <a:xfrm>
                <a:off x="1747484" y="2324115"/>
                <a:ext cx="89506" cy="89506"/>
              </a:xfrm>
              <a:custGeom>
                <a:avLst/>
                <a:gdLst>
                  <a:gd name="connsiteX0" fmla="*/ 89178 w 89506"/>
                  <a:gd name="connsiteY0" fmla="*/ 44820 h 89506"/>
                  <a:gd name="connsiteX1" fmla="*/ 76068 w 89506"/>
                  <a:gd name="connsiteY1" fmla="*/ 76467 h 89506"/>
                  <a:gd name="connsiteX2" fmla="*/ 44428 w 89506"/>
                  <a:gd name="connsiteY2" fmla="*/ 89571 h 89506"/>
                  <a:gd name="connsiteX3" fmla="*/ 44422 w 89506"/>
                  <a:gd name="connsiteY3" fmla="*/ 89571 h 89506"/>
                  <a:gd name="connsiteX4" fmla="*/ 12782 w 89506"/>
                  <a:gd name="connsiteY4" fmla="*/ 76467 h 89506"/>
                  <a:gd name="connsiteX5" fmla="*/ 12776 w 89506"/>
                  <a:gd name="connsiteY5" fmla="*/ 76461 h 89506"/>
                  <a:gd name="connsiteX6" fmla="*/ -328 w 89506"/>
                  <a:gd name="connsiteY6" fmla="*/ 44820 h 89506"/>
                  <a:gd name="connsiteX7" fmla="*/ -328 w 89506"/>
                  <a:gd name="connsiteY7" fmla="*/ 44815 h 89506"/>
                  <a:gd name="connsiteX8" fmla="*/ 44428 w 89506"/>
                  <a:gd name="connsiteY8" fmla="*/ 64 h 89506"/>
                  <a:gd name="connsiteX9" fmla="*/ 44428 w 89506"/>
                  <a:gd name="connsiteY9" fmla="*/ 64 h 89506"/>
                  <a:gd name="connsiteX10" fmla="*/ 89178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820"/>
                    </a:moveTo>
                    <a:cubicBezTo>
                      <a:pt x="89178" y="56870"/>
                      <a:pt x="84350" y="68185"/>
                      <a:pt x="76068" y="76467"/>
                    </a:cubicBezTo>
                    <a:cubicBezTo>
                      <a:pt x="67786" y="84749"/>
                      <a:pt x="56478" y="89571"/>
                      <a:pt x="44428" y="89571"/>
                    </a:cubicBezTo>
                    <a:lnTo>
                      <a:pt x="44422" y="89571"/>
                    </a:lnTo>
                    <a:cubicBezTo>
                      <a:pt x="32555" y="89571"/>
                      <a:pt x="21172" y="84857"/>
                      <a:pt x="12782" y="76467"/>
                    </a:cubicBezTo>
                    <a:lnTo>
                      <a:pt x="12776" y="76461"/>
                    </a:lnTo>
                    <a:cubicBezTo>
                      <a:pt x="4386" y="68071"/>
                      <a:pt x="-328" y="56688"/>
                      <a:pt x="-328" y="44820"/>
                    </a:cubicBezTo>
                    <a:lnTo>
                      <a:pt x="-328" y="44815"/>
                    </a:lnTo>
                    <a:cubicBezTo>
                      <a:pt x="-322" y="20100"/>
                      <a:pt x="19713" y="64"/>
                      <a:pt x="44428" y="64"/>
                    </a:cubicBezTo>
                    <a:lnTo>
                      <a:pt x="44428" y="64"/>
                    </a:lnTo>
                    <a:cubicBezTo>
                      <a:pt x="69143" y="70"/>
                      <a:pt x="89178" y="20105"/>
                      <a:pt x="89178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00FA0B90-CC9D-B0C7-31AF-59A2B5A6A894}"/>
                  </a:ext>
                </a:extLst>
              </p:cNvPr>
              <p:cNvSpPr/>
              <p:nvPr/>
            </p:nvSpPr>
            <p:spPr>
              <a:xfrm>
                <a:off x="1547016" y="2324115"/>
                <a:ext cx="89506" cy="89506"/>
              </a:xfrm>
              <a:custGeom>
                <a:avLst/>
                <a:gdLst>
                  <a:gd name="connsiteX0" fmla="*/ 89180 w 89506"/>
                  <a:gd name="connsiteY0" fmla="*/ 44820 h 89506"/>
                  <a:gd name="connsiteX1" fmla="*/ 76070 w 89506"/>
                  <a:gd name="connsiteY1" fmla="*/ 76467 h 89506"/>
                  <a:gd name="connsiteX2" fmla="*/ 44430 w 89506"/>
                  <a:gd name="connsiteY2" fmla="*/ 89571 h 89506"/>
                  <a:gd name="connsiteX3" fmla="*/ 44424 w 89506"/>
                  <a:gd name="connsiteY3" fmla="*/ 89571 h 89506"/>
                  <a:gd name="connsiteX4" fmla="*/ 12784 w 89506"/>
                  <a:gd name="connsiteY4" fmla="*/ 76467 h 89506"/>
                  <a:gd name="connsiteX5" fmla="*/ 12778 w 89506"/>
                  <a:gd name="connsiteY5" fmla="*/ 76461 h 89506"/>
                  <a:gd name="connsiteX6" fmla="*/ -326 w 89506"/>
                  <a:gd name="connsiteY6" fmla="*/ 44820 h 89506"/>
                  <a:gd name="connsiteX7" fmla="*/ -326 w 89506"/>
                  <a:gd name="connsiteY7" fmla="*/ 44815 h 89506"/>
                  <a:gd name="connsiteX8" fmla="*/ 44424 w 89506"/>
                  <a:gd name="connsiteY8" fmla="*/ 64 h 89506"/>
                  <a:gd name="connsiteX9" fmla="*/ 44430 w 89506"/>
                  <a:gd name="connsiteY9" fmla="*/ 64 h 89506"/>
                  <a:gd name="connsiteX10" fmla="*/ 89180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820"/>
                    </a:moveTo>
                    <a:cubicBezTo>
                      <a:pt x="89180" y="56933"/>
                      <a:pt x="84318" y="68219"/>
                      <a:pt x="76070" y="76467"/>
                    </a:cubicBezTo>
                    <a:cubicBezTo>
                      <a:pt x="67828" y="84709"/>
                      <a:pt x="56542" y="89571"/>
                      <a:pt x="44430" y="89571"/>
                    </a:cubicBezTo>
                    <a:lnTo>
                      <a:pt x="44424" y="89571"/>
                    </a:lnTo>
                    <a:cubicBezTo>
                      <a:pt x="32557" y="89571"/>
                      <a:pt x="21174" y="84857"/>
                      <a:pt x="12784" y="76467"/>
                    </a:cubicBezTo>
                    <a:lnTo>
                      <a:pt x="12778" y="76461"/>
                    </a:lnTo>
                    <a:cubicBezTo>
                      <a:pt x="4388" y="68071"/>
                      <a:pt x="-326" y="56688"/>
                      <a:pt x="-326" y="44820"/>
                    </a:cubicBezTo>
                    <a:lnTo>
                      <a:pt x="-326" y="44815"/>
                    </a:lnTo>
                    <a:cubicBezTo>
                      <a:pt x="-326" y="20100"/>
                      <a:pt x="19709" y="64"/>
                      <a:pt x="44424" y="64"/>
                    </a:cubicBezTo>
                    <a:lnTo>
                      <a:pt x="44430" y="64"/>
                    </a:lnTo>
                    <a:cubicBezTo>
                      <a:pt x="69145" y="70"/>
                      <a:pt x="89180" y="20105"/>
                      <a:pt x="89180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BAA01511-DA8B-9662-0D56-03EA982B2152}"/>
                  </a:ext>
                </a:extLst>
              </p:cNvPr>
              <p:cNvSpPr/>
              <p:nvPr/>
            </p:nvSpPr>
            <p:spPr>
              <a:xfrm>
                <a:off x="1346549" y="2324115"/>
                <a:ext cx="89506" cy="89506"/>
              </a:xfrm>
              <a:custGeom>
                <a:avLst/>
                <a:gdLst>
                  <a:gd name="connsiteX0" fmla="*/ 89182 w 89506"/>
                  <a:gd name="connsiteY0" fmla="*/ 44820 h 89506"/>
                  <a:gd name="connsiteX1" fmla="*/ 76072 w 89506"/>
                  <a:gd name="connsiteY1" fmla="*/ 76467 h 89506"/>
                  <a:gd name="connsiteX2" fmla="*/ 44431 w 89506"/>
                  <a:gd name="connsiteY2" fmla="*/ 89571 h 89506"/>
                  <a:gd name="connsiteX3" fmla="*/ 44426 w 89506"/>
                  <a:gd name="connsiteY3" fmla="*/ 89571 h 89506"/>
                  <a:gd name="connsiteX4" fmla="*/ 12785 w 89506"/>
                  <a:gd name="connsiteY4" fmla="*/ 76467 h 89506"/>
                  <a:gd name="connsiteX5" fmla="*/ 12780 w 89506"/>
                  <a:gd name="connsiteY5" fmla="*/ 76461 h 89506"/>
                  <a:gd name="connsiteX6" fmla="*/ -325 w 89506"/>
                  <a:gd name="connsiteY6" fmla="*/ 44820 h 89506"/>
                  <a:gd name="connsiteX7" fmla="*/ -325 w 89506"/>
                  <a:gd name="connsiteY7" fmla="*/ 44815 h 89506"/>
                  <a:gd name="connsiteX8" fmla="*/ 44426 w 89506"/>
                  <a:gd name="connsiteY8" fmla="*/ 64 h 89506"/>
                  <a:gd name="connsiteX9" fmla="*/ 44431 w 89506"/>
                  <a:gd name="connsiteY9" fmla="*/ 64 h 89506"/>
                  <a:gd name="connsiteX10" fmla="*/ 89182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820"/>
                    </a:moveTo>
                    <a:cubicBezTo>
                      <a:pt x="89182" y="56996"/>
                      <a:pt x="84280" y="68253"/>
                      <a:pt x="76072" y="76467"/>
                    </a:cubicBezTo>
                    <a:cubicBezTo>
                      <a:pt x="67864" y="84675"/>
                      <a:pt x="56606" y="89571"/>
                      <a:pt x="44431" y="89571"/>
                    </a:cubicBezTo>
                    <a:lnTo>
                      <a:pt x="44426" y="89571"/>
                    </a:lnTo>
                    <a:cubicBezTo>
                      <a:pt x="32558" y="89571"/>
                      <a:pt x="21176" y="84857"/>
                      <a:pt x="12785" y="76467"/>
                    </a:cubicBezTo>
                    <a:lnTo>
                      <a:pt x="12780" y="76461"/>
                    </a:lnTo>
                    <a:cubicBezTo>
                      <a:pt x="4390" y="68071"/>
                      <a:pt x="-325" y="56688"/>
                      <a:pt x="-325" y="44820"/>
                    </a:cubicBezTo>
                    <a:lnTo>
                      <a:pt x="-325" y="44815"/>
                    </a:lnTo>
                    <a:cubicBezTo>
                      <a:pt x="-325" y="20100"/>
                      <a:pt x="19711" y="64"/>
                      <a:pt x="44426" y="64"/>
                    </a:cubicBezTo>
                    <a:lnTo>
                      <a:pt x="44431" y="64"/>
                    </a:lnTo>
                    <a:cubicBezTo>
                      <a:pt x="69146" y="70"/>
                      <a:pt x="89182" y="20105"/>
                      <a:pt x="89182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AA40C4A6-99E1-DFE0-ED16-7AD0D39AF0C3}"/>
                  </a:ext>
                </a:extLst>
              </p:cNvPr>
              <p:cNvSpPr/>
              <p:nvPr/>
            </p:nvSpPr>
            <p:spPr>
              <a:xfrm>
                <a:off x="1146082" y="2324115"/>
                <a:ext cx="89506" cy="89506"/>
              </a:xfrm>
              <a:custGeom>
                <a:avLst/>
                <a:gdLst>
                  <a:gd name="connsiteX0" fmla="*/ 89184 w 89506"/>
                  <a:gd name="connsiteY0" fmla="*/ 44820 h 89506"/>
                  <a:gd name="connsiteX1" fmla="*/ 76074 w 89506"/>
                  <a:gd name="connsiteY1" fmla="*/ 76467 h 89506"/>
                  <a:gd name="connsiteX2" fmla="*/ 44433 w 89506"/>
                  <a:gd name="connsiteY2" fmla="*/ 89571 h 89506"/>
                  <a:gd name="connsiteX3" fmla="*/ 44428 w 89506"/>
                  <a:gd name="connsiteY3" fmla="*/ 89571 h 89506"/>
                  <a:gd name="connsiteX4" fmla="*/ 12787 w 89506"/>
                  <a:gd name="connsiteY4" fmla="*/ 76467 h 89506"/>
                  <a:gd name="connsiteX5" fmla="*/ 12782 w 89506"/>
                  <a:gd name="connsiteY5" fmla="*/ 76461 h 89506"/>
                  <a:gd name="connsiteX6" fmla="*/ -323 w 89506"/>
                  <a:gd name="connsiteY6" fmla="*/ 44820 h 89506"/>
                  <a:gd name="connsiteX7" fmla="*/ -323 w 89506"/>
                  <a:gd name="connsiteY7" fmla="*/ 44815 h 89506"/>
                  <a:gd name="connsiteX8" fmla="*/ 44428 w 89506"/>
                  <a:gd name="connsiteY8" fmla="*/ 64 h 89506"/>
                  <a:gd name="connsiteX9" fmla="*/ 44428 w 89506"/>
                  <a:gd name="connsiteY9" fmla="*/ 64 h 89506"/>
                  <a:gd name="connsiteX10" fmla="*/ 89184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820"/>
                    </a:moveTo>
                    <a:cubicBezTo>
                      <a:pt x="89184" y="57058"/>
                      <a:pt x="84247" y="68293"/>
                      <a:pt x="76074" y="76467"/>
                    </a:cubicBezTo>
                    <a:cubicBezTo>
                      <a:pt x="67900" y="84635"/>
                      <a:pt x="56665" y="89571"/>
                      <a:pt x="44433" y="89571"/>
                    </a:cubicBezTo>
                    <a:lnTo>
                      <a:pt x="44428" y="89571"/>
                    </a:lnTo>
                    <a:cubicBezTo>
                      <a:pt x="32560" y="89571"/>
                      <a:pt x="21177" y="84857"/>
                      <a:pt x="12787" y="76467"/>
                    </a:cubicBezTo>
                    <a:lnTo>
                      <a:pt x="12782" y="76461"/>
                    </a:lnTo>
                    <a:cubicBezTo>
                      <a:pt x="4391" y="68071"/>
                      <a:pt x="-323" y="56688"/>
                      <a:pt x="-323" y="44820"/>
                    </a:cubicBezTo>
                    <a:lnTo>
                      <a:pt x="-323" y="44815"/>
                    </a:lnTo>
                    <a:cubicBezTo>
                      <a:pt x="-323" y="20100"/>
                      <a:pt x="19713" y="64"/>
                      <a:pt x="44428" y="64"/>
                    </a:cubicBezTo>
                    <a:lnTo>
                      <a:pt x="44428" y="64"/>
                    </a:lnTo>
                    <a:cubicBezTo>
                      <a:pt x="69143" y="70"/>
                      <a:pt x="89184" y="20105"/>
                      <a:pt x="89184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6888FE35-3D6C-7920-4A54-CF89F6065E5B}"/>
                  </a:ext>
                </a:extLst>
              </p:cNvPr>
              <p:cNvSpPr/>
              <p:nvPr/>
            </p:nvSpPr>
            <p:spPr>
              <a:xfrm>
                <a:off x="945614" y="2324115"/>
                <a:ext cx="89500" cy="89506"/>
              </a:xfrm>
              <a:custGeom>
                <a:avLst/>
                <a:gdLst>
                  <a:gd name="connsiteX0" fmla="*/ 89180 w 89500"/>
                  <a:gd name="connsiteY0" fmla="*/ 44820 h 89506"/>
                  <a:gd name="connsiteX1" fmla="*/ 76075 w 89500"/>
                  <a:gd name="connsiteY1" fmla="*/ 76467 h 89506"/>
                  <a:gd name="connsiteX2" fmla="*/ 44435 w 89500"/>
                  <a:gd name="connsiteY2" fmla="*/ 89571 h 89506"/>
                  <a:gd name="connsiteX3" fmla="*/ 44429 w 89500"/>
                  <a:gd name="connsiteY3" fmla="*/ 89571 h 89506"/>
                  <a:gd name="connsiteX4" fmla="*/ 12789 w 89500"/>
                  <a:gd name="connsiteY4" fmla="*/ 76472 h 89506"/>
                  <a:gd name="connsiteX5" fmla="*/ 12783 w 89500"/>
                  <a:gd name="connsiteY5" fmla="*/ 76467 h 89506"/>
                  <a:gd name="connsiteX6" fmla="*/ -321 w 89500"/>
                  <a:gd name="connsiteY6" fmla="*/ 44820 h 89506"/>
                  <a:gd name="connsiteX7" fmla="*/ -321 w 89500"/>
                  <a:gd name="connsiteY7" fmla="*/ 44820 h 89506"/>
                  <a:gd name="connsiteX8" fmla="*/ 44429 w 89500"/>
                  <a:gd name="connsiteY8" fmla="*/ 64 h 89506"/>
                  <a:gd name="connsiteX9" fmla="*/ 44429 w 89500"/>
                  <a:gd name="connsiteY9" fmla="*/ 64 h 89506"/>
                  <a:gd name="connsiteX10" fmla="*/ 89180 w 89500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820"/>
                    </a:moveTo>
                    <a:cubicBezTo>
                      <a:pt x="89180" y="57115"/>
                      <a:pt x="84209" y="68327"/>
                      <a:pt x="76075" y="76467"/>
                    </a:cubicBezTo>
                    <a:cubicBezTo>
                      <a:pt x="67942" y="84600"/>
                      <a:pt x="56730" y="89571"/>
                      <a:pt x="44435" y="89571"/>
                    </a:cubicBezTo>
                    <a:lnTo>
                      <a:pt x="44429" y="89571"/>
                    </a:lnTo>
                    <a:cubicBezTo>
                      <a:pt x="32562" y="89571"/>
                      <a:pt x="21179" y="84857"/>
                      <a:pt x="12789" y="76472"/>
                    </a:cubicBezTo>
                    <a:lnTo>
                      <a:pt x="12783" y="76467"/>
                    </a:lnTo>
                    <a:cubicBezTo>
                      <a:pt x="4393" y="68071"/>
                      <a:pt x="-321" y="56688"/>
                      <a:pt x="-321" y="44820"/>
                    </a:cubicBezTo>
                    <a:lnTo>
                      <a:pt x="-321" y="44820"/>
                    </a:lnTo>
                    <a:cubicBezTo>
                      <a:pt x="-321" y="20105"/>
                      <a:pt x="19714" y="64"/>
                      <a:pt x="44429" y="64"/>
                    </a:cubicBezTo>
                    <a:lnTo>
                      <a:pt x="44429" y="64"/>
                    </a:lnTo>
                    <a:cubicBezTo>
                      <a:pt x="69144" y="70"/>
                      <a:pt x="89180" y="20105"/>
                      <a:pt x="89180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9E1B328C-D984-46F3-714F-35E875C6C0DA}"/>
                  </a:ext>
                </a:extLst>
              </p:cNvPr>
              <p:cNvSpPr/>
              <p:nvPr/>
            </p:nvSpPr>
            <p:spPr>
              <a:xfrm>
                <a:off x="745141" y="2324115"/>
                <a:ext cx="89506" cy="89506"/>
              </a:xfrm>
              <a:custGeom>
                <a:avLst/>
                <a:gdLst>
                  <a:gd name="connsiteX0" fmla="*/ 89187 w 89506"/>
                  <a:gd name="connsiteY0" fmla="*/ 44820 h 89506"/>
                  <a:gd name="connsiteX1" fmla="*/ 76083 w 89506"/>
                  <a:gd name="connsiteY1" fmla="*/ 76467 h 89506"/>
                  <a:gd name="connsiteX2" fmla="*/ 44442 w 89506"/>
                  <a:gd name="connsiteY2" fmla="*/ 89571 h 89506"/>
                  <a:gd name="connsiteX3" fmla="*/ 44437 w 89506"/>
                  <a:gd name="connsiteY3" fmla="*/ 89571 h 89506"/>
                  <a:gd name="connsiteX4" fmla="*/ 12796 w 89506"/>
                  <a:gd name="connsiteY4" fmla="*/ 76472 h 89506"/>
                  <a:gd name="connsiteX5" fmla="*/ 12791 w 89506"/>
                  <a:gd name="connsiteY5" fmla="*/ 76467 h 89506"/>
                  <a:gd name="connsiteX6" fmla="*/ -319 w 89506"/>
                  <a:gd name="connsiteY6" fmla="*/ 44820 h 89506"/>
                  <a:gd name="connsiteX7" fmla="*/ -319 w 89506"/>
                  <a:gd name="connsiteY7" fmla="*/ 44820 h 89506"/>
                  <a:gd name="connsiteX8" fmla="*/ 44437 w 89506"/>
                  <a:gd name="connsiteY8" fmla="*/ 64 h 89506"/>
                  <a:gd name="connsiteX9" fmla="*/ 44437 w 89506"/>
                  <a:gd name="connsiteY9" fmla="*/ 64 h 89506"/>
                  <a:gd name="connsiteX10" fmla="*/ 89187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820"/>
                    </a:moveTo>
                    <a:cubicBezTo>
                      <a:pt x="89187" y="57178"/>
                      <a:pt x="84177" y="68367"/>
                      <a:pt x="76083" y="76467"/>
                    </a:cubicBezTo>
                    <a:cubicBezTo>
                      <a:pt x="67983" y="84561"/>
                      <a:pt x="56800" y="89571"/>
                      <a:pt x="44442" y="89571"/>
                    </a:cubicBezTo>
                    <a:lnTo>
                      <a:pt x="44437" y="89571"/>
                    </a:lnTo>
                    <a:cubicBezTo>
                      <a:pt x="32569" y="89571"/>
                      <a:pt x="21187" y="84857"/>
                      <a:pt x="12796" y="76472"/>
                    </a:cubicBezTo>
                    <a:lnTo>
                      <a:pt x="12791" y="76467"/>
                    </a:lnTo>
                    <a:cubicBezTo>
                      <a:pt x="4400" y="68071"/>
                      <a:pt x="-319" y="56688"/>
                      <a:pt x="-319" y="44820"/>
                    </a:cubicBezTo>
                    <a:lnTo>
                      <a:pt x="-319" y="44820"/>
                    </a:lnTo>
                    <a:cubicBezTo>
                      <a:pt x="-319" y="20105"/>
                      <a:pt x="19722" y="64"/>
                      <a:pt x="44437" y="64"/>
                    </a:cubicBezTo>
                    <a:lnTo>
                      <a:pt x="44437" y="64"/>
                    </a:lnTo>
                    <a:cubicBezTo>
                      <a:pt x="69152" y="64"/>
                      <a:pt x="89187" y="20105"/>
                      <a:pt x="89187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61" name="图形 214">
            <a:extLst>
              <a:ext uri="{FF2B5EF4-FFF2-40B4-BE49-F238E27FC236}">
                <a16:creationId xmlns:a16="http://schemas.microsoft.com/office/drawing/2014/main" id="{73BCD262-FC21-DDDB-2283-2C2A274D3D12}"/>
              </a:ext>
            </a:extLst>
          </p:cNvPr>
          <p:cNvGrpSpPr/>
          <p:nvPr/>
        </p:nvGrpSpPr>
        <p:grpSpPr>
          <a:xfrm>
            <a:off x="8048597" y="5305672"/>
            <a:ext cx="1424117" cy="861691"/>
            <a:chOff x="7077057" y="5305672"/>
            <a:chExt cx="2395658" cy="1449542"/>
          </a:xfrm>
          <a:solidFill>
            <a:srgbClr val="FFCC00"/>
          </a:solidFill>
        </p:grpSpPr>
        <p:grpSp>
          <p:nvGrpSpPr>
            <p:cNvPr id="362" name="图形 214">
              <a:extLst>
                <a:ext uri="{FF2B5EF4-FFF2-40B4-BE49-F238E27FC236}">
                  <a16:creationId xmlns:a16="http://schemas.microsoft.com/office/drawing/2014/main" id="{727E1A7C-BEB0-1BF3-AEA3-FF1366FC4049}"/>
                </a:ext>
              </a:extLst>
            </p:cNvPr>
            <p:cNvGrpSpPr/>
            <p:nvPr/>
          </p:nvGrpSpPr>
          <p:grpSpPr>
            <a:xfrm>
              <a:off x="7077057" y="5305672"/>
              <a:ext cx="2395658" cy="126636"/>
              <a:chOff x="7077057" y="5305672"/>
              <a:chExt cx="2395658" cy="126636"/>
            </a:xfrm>
            <a:solidFill>
              <a:srgbClr val="FFCC00"/>
            </a:solidFill>
          </p:grpSpPr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B0E54CB2-7723-064B-7971-BC8974FF3E74}"/>
                  </a:ext>
                </a:extLst>
              </p:cNvPr>
              <p:cNvSpPr/>
              <p:nvPr/>
            </p:nvSpPr>
            <p:spPr>
              <a:xfrm rot="10800000" flipV="1">
                <a:off x="7077057" y="5305672"/>
                <a:ext cx="126627" cy="126636"/>
              </a:xfrm>
              <a:custGeom>
                <a:avLst/>
                <a:gdLst>
                  <a:gd name="connsiteX0" fmla="*/ 127086 w 126627"/>
                  <a:gd name="connsiteY0" fmla="*/ 63887 h 126636"/>
                  <a:gd name="connsiteX1" fmla="*/ 108546 w 126627"/>
                  <a:gd name="connsiteY1" fmla="*/ 108660 h 126636"/>
                  <a:gd name="connsiteX2" fmla="*/ 63772 w 126627"/>
                  <a:gd name="connsiteY2" fmla="*/ 127201 h 126636"/>
                  <a:gd name="connsiteX3" fmla="*/ 63756 w 126627"/>
                  <a:gd name="connsiteY3" fmla="*/ 127201 h 126636"/>
                  <a:gd name="connsiteX4" fmla="*/ 18998 w 126627"/>
                  <a:gd name="connsiteY4" fmla="*/ 108660 h 126636"/>
                  <a:gd name="connsiteX5" fmla="*/ 18990 w 126627"/>
                  <a:gd name="connsiteY5" fmla="*/ 108652 h 126636"/>
                  <a:gd name="connsiteX6" fmla="*/ 458 w 126627"/>
                  <a:gd name="connsiteY6" fmla="*/ 63887 h 126636"/>
                  <a:gd name="connsiteX7" fmla="*/ 458 w 126627"/>
                  <a:gd name="connsiteY7" fmla="*/ 63871 h 126636"/>
                  <a:gd name="connsiteX8" fmla="*/ 63772 w 126627"/>
                  <a:gd name="connsiteY8" fmla="*/ 565 h 126636"/>
                  <a:gd name="connsiteX9" fmla="*/ 63780 w 126627"/>
                  <a:gd name="connsiteY9" fmla="*/ 565 h 126636"/>
                  <a:gd name="connsiteX10" fmla="*/ 127086 w 126627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3887"/>
                    </a:moveTo>
                    <a:cubicBezTo>
                      <a:pt x="127086" y="80677"/>
                      <a:pt x="120417" y="96781"/>
                      <a:pt x="108546" y="108660"/>
                    </a:cubicBezTo>
                    <a:cubicBezTo>
                      <a:pt x="96667" y="120531"/>
                      <a:pt x="80562" y="127201"/>
                      <a:pt x="63772" y="127201"/>
                    </a:cubicBezTo>
                    <a:lnTo>
                      <a:pt x="63756" y="127201"/>
                    </a:lnTo>
                    <a:cubicBezTo>
                      <a:pt x="46974" y="127201"/>
                      <a:pt x="30869" y="120531"/>
                      <a:pt x="18998" y="108660"/>
                    </a:cubicBezTo>
                    <a:lnTo>
                      <a:pt x="18990" y="108652"/>
                    </a:lnTo>
                    <a:cubicBezTo>
                      <a:pt x="7119" y="96773"/>
                      <a:pt x="449" y="80677"/>
                      <a:pt x="458" y="63887"/>
                    </a:cubicBezTo>
                    <a:lnTo>
                      <a:pt x="458" y="63871"/>
                    </a:lnTo>
                    <a:cubicBezTo>
                      <a:pt x="458" y="28911"/>
                      <a:pt x="28805" y="565"/>
                      <a:pt x="63772" y="565"/>
                    </a:cubicBezTo>
                    <a:lnTo>
                      <a:pt x="63780" y="565"/>
                    </a:lnTo>
                    <a:cubicBezTo>
                      <a:pt x="98747" y="573"/>
                      <a:pt x="127086" y="28919"/>
                      <a:pt x="127086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7BFBBF70-11F0-FF33-8BBC-8E14E48A5310}"/>
                  </a:ext>
                </a:extLst>
              </p:cNvPr>
              <p:cNvSpPr/>
              <p:nvPr/>
            </p:nvSpPr>
            <p:spPr>
              <a:xfrm rot="10800000" flipV="1">
                <a:off x="7360683" y="5305672"/>
                <a:ext cx="126636" cy="126636"/>
              </a:xfrm>
              <a:custGeom>
                <a:avLst/>
                <a:gdLst>
                  <a:gd name="connsiteX0" fmla="*/ 127176 w 126636"/>
                  <a:gd name="connsiteY0" fmla="*/ 63887 h 126636"/>
                  <a:gd name="connsiteX1" fmla="*/ 108636 w 126636"/>
                  <a:gd name="connsiteY1" fmla="*/ 108660 h 126636"/>
                  <a:gd name="connsiteX2" fmla="*/ 63862 w 126636"/>
                  <a:gd name="connsiteY2" fmla="*/ 127201 h 126636"/>
                  <a:gd name="connsiteX3" fmla="*/ 63847 w 126636"/>
                  <a:gd name="connsiteY3" fmla="*/ 127201 h 126636"/>
                  <a:gd name="connsiteX4" fmla="*/ 19088 w 126636"/>
                  <a:gd name="connsiteY4" fmla="*/ 108660 h 126636"/>
                  <a:gd name="connsiteX5" fmla="*/ 19081 w 126636"/>
                  <a:gd name="connsiteY5" fmla="*/ 108652 h 126636"/>
                  <a:gd name="connsiteX6" fmla="*/ 540 w 126636"/>
                  <a:gd name="connsiteY6" fmla="*/ 63887 h 126636"/>
                  <a:gd name="connsiteX7" fmla="*/ 540 w 126636"/>
                  <a:gd name="connsiteY7" fmla="*/ 63871 h 126636"/>
                  <a:gd name="connsiteX8" fmla="*/ 63862 w 126636"/>
                  <a:gd name="connsiteY8" fmla="*/ 565 h 126636"/>
                  <a:gd name="connsiteX9" fmla="*/ 63862 w 126636"/>
                  <a:gd name="connsiteY9" fmla="*/ 565 h 126636"/>
                  <a:gd name="connsiteX10" fmla="*/ 127176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3887"/>
                    </a:moveTo>
                    <a:cubicBezTo>
                      <a:pt x="127176" y="80766"/>
                      <a:pt x="120459" y="96838"/>
                      <a:pt x="108636" y="108660"/>
                    </a:cubicBezTo>
                    <a:cubicBezTo>
                      <a:pt x="96814" y="120483"/>
                      <a:pt x="80741" y="127201"/>
                      <a:pt x="63862" y="127201"/>
                    </a:cubicBezTo>
                    <a:lnTo>
                      <a:pt x="63847" y="127201"/>
                    </a:lnTo>
                    <a:cubicBezTo>
                      <a:pt x="47064" y="127201"/>
                      <a:pt x="30960" y="120531"/>
                      <a:pt x="19088" y="108660"/>
                    </a:cubicBezTo>
                    <a:lnTo>
                      <a:pt x="19081" y="108652"/>
                    </a:lnTo>
                    <a:cubicBezTo>
                      <a:pt x="7210" y="96773"/>
                      <a:pt x="540" y="80677"/>
                      <a:pt x="540" y="63887"/>
                    </a:cubicBezTo>
                    <a:lnTo>
                      <a:pt x="540" y="63871"/>
                    </a:lnTo>
                    <a:cubicBezTo>
                      <a:pt x="549" y="28911"/>
                      <a:pt x="28895" y="565"/>
                      <a:pt x="63862" y="565"/>
                    </a:cubicBezTo>
                    <a:lnTo>
                      <a:pt x="63862" y="565"/>
                    </a:lnTo>
                    <a:cubicBezTo>
                      <a:pt x="98830" y="573"/>
                      <a:pt x="127176" y="28919"/>
                      <a:pt x="127176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B3216656-2B09-45FD-F94B-D6B8F4489B54}"/>
                  </a:ext>
                </a:extLst>
              </p:cNvPr>
              <p:cNvSpPr/>
              <p:nvPr/>
            </p:nvSpPr>
            <p:spPr>
              <a:xfrm rot="10800000" flipV="1">
                <a:off x="7644310" y="5305672"/>
                <a:ext cx="126636" cy="126636"/>
              </a:xfrm>
              <a:custGeom>
                <a:avLst/>
                <a:gdLst>
                  <a:gd name="connsiteX0" fmla="*/ 127259 w 126636"/>
                  <a:gd name="connsiteY0" fmla="*/ 63887 h 126636"/>
                  <a:gd name="connsiteX1" fmla="*/ 108711 w 126636"/>
                  <a:gd name="connsiteY1" fmla="*/ 108660 h 126636"/>
                  <a:gd name="connsiteX2" fmla="*/ 63945 w 126636"/>
                  <a:gd name="connsiteY2" fmla="*/ 127201 h 126636"/>
                  <a:gd name="connsiteX3" fmla="*/ 63928 w 126636"/>
                  <a:gd name="connsiteY3" fmla="*/ 127201 h 126636"/>
                  <a:gd name="connsiteX4" fmla="*/ 19171 w 126636"/>
                  <a:gd name="connsiteY4" fmla="*/ 108660 h 126636"/>
                  <a:gd name="connsiteX5" fmla="*/ 19163 w 126636"/>
                  <a:gd name="connsiteY5" fmla="*/ 108652 h 126636"/>
                  <a:gd name="connsiteX6" fmla="*/ 623 w 126636"/>
                  <a:gd name="connsiteY6" fmla="*/ 63887 h 126636"/>
                  <a:gd name="connsiteX7" fmla="*/ 623 w 126636"/>
                  <a:gd name="connsiteY7" fmla="*/ 63879 h 126636"/>
                  <a:gd name="connsiteX8" fmla="*/ 63945 w 126636"/>
                  <a:gd name="connsiteY8" fmla="*/ 565 h 126636"/>
                  <a:gd name="connsiteX9" fmla="*/ 63945 w 126636"/>
                  <a:gd name="connsiteY9" fmla="*/ 565 h 126636"/>
                  <a:gd name="connsiteX10" fmla="*/ 127259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3887"/>
                    </a:moveTo>
                    <a:cubicBezTo>
                      <a:pt x="127259" y="80854"/>
                      <a:pt x="120484" y="96886"/>
                      <a:pt x="108711" y="108660"/>
                    </a:cubicBezTo>
                    <a:cubicBezTo>
                      <a:pt x="96944" y="120427"/>
                      <a:pt x="80912" y="127201"/>
                      <a:pt x="63945" y="127201"/>
                    </a:cubicBezTo>
                    <a:lnTo>
                      <a:pt x="63928" y="127201"/>
                    </a:lnTo>
                    <a:cubicBezTo>
                      <a:pt x="47146" y="127201"/>
                      <a:pt x="31042" y="120531"/>
                      <a:pt x="19171" y="108660"/>
                    </a:cubicBezTo>
                    <a:lnTo>
                      <a:pt x="19163" y="108652"/>
                    </a:lnTo>
                    <a:cubicBezTo>
                      <a:pt x="7292" y="96773"/>
                      <a:pt x="623" y="80677"/>
                      <a:pt x="623" y="63887"/>
                    </a:cubicBezTo>
                    <a:lnTo>
                      <a:pt x="623" y="63879"/>
                    </a:lnTo>
                    <a:cubicBezTo>
                      <a:pt x="631" y="28911"/>
                      <a:pt x="28977" y="565"/>
                      <a:pt x="63945" y="565"/>
                    </a:cubicBezTo>
                    <a:lnTo>
                      <a:pt x="63945" y="565"/>
                    </a:lnTo>
                    <a:cubicBezTo>
                      <a:pt x="98912" y="573"/>
                      <a:pt x="127259" y="28919"/>
                      <a:pt x="127259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3AF05472-1310-4C88-98B5-7461EB27C6CC}"/>
                  </a:ext>
                </a:extLst>
              </p:cNvPr>
              <p:cNvSpPr/>
              <p:nvPr/>
            </p:nvSpPr>
            <p:spPr>
              <a:xfrm rot="10800000" flipV="1">
                <a:off x="7927937" y="5305672"/>
                <a:ext cx="126636" cy="126636"/>
              </a:xfrm>
              <a:custGeom>
                <a:avLst/>
                <a:gdLst>
                  <a:gd name="connsiteX0" fmla="*/ 127341 w 126636"/>
                  <a:gd name="connsiteY0" fmla="*/ 63887 h 126636"/>
                  <a:gd name="connsiteX1" fmla="*/ 108793 w 126636"/>
                  <a:gd name="connsiteY1" fmla="*/ 108660 h 126636"/>
                  <a:gd name="connsiteX2" fmla="*/ 64027 w 126636"/>
                  <a:gd name="connsiteY2" fmla="*/ 127201 h 126636"/>
                  <a:gd name="connsiteX3" fmla="*/ 64019 w 126636"/>
                  <a:gd name="connsiteY3" fmla="*/ 127201 h 126636"/>
                  <a:gd name="connsiteX4" fmla="*/ 19253 w 126636"/>
                  <a:gd name="connsiteY4" fmla="*/ 108660 h 126636"/>
                  <a:gd name="connsiteX5" fmla="*/ 19245 w 126636"/>
                  <a:gd name="connsiteY5" fmla="*/ 108652 h 126636"/>
                  <a:gd name="connsiteX6" fmla="*/ 705 w 126636"/>
                  <a:gd name="connsiteY6" fmla="*/ 63887 h 126636"/>
                  <a:gd name="connsiteX7" fmla="*/ 705 w 126636"/>
                  <a:gd name="connsiteY7" fmla="*/ 63879 h 126636"/>
                  <a:gd name="connsiteX8" fmla="*/ 64027 w 126636"/>
                  <a:gd name="connsiteY8" fmla="*/ 565 h 126636"/>
                  <a:gd name="connsiteX9" fmla="*/ 64027 w 126636"/>
                  <a:gd name="connsiteY9" fmla="*/ 565 h 126636"/>
                  <a:gd name="connsiteX10" fmla="*/ 127341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3887"/>
                    </a:moveTo>
                    <a:cubicBezTo>
                      <a:pt x="127341" y="80935"/>
                      <a:pt x="120510" y="96943"/>
                      <a:pt x="108793" y="108660"/>
                    </a:cubicBezTo>
                    <a:cubicBezTo>
                      <a:pt x="97075" y="120378"/>
                      <a:pt x="81076" y="127201"/>
                      <a:pt x="64027" y="127201"/>
                    </a:cubicBezTo>
                    <a:lnTo>
                      <a:pt x="64019" y="127201"/>
                    </a:lnTo>
                    <a:cubicBezTo>
                      <a:pt x="47229" y="127201"/>
                      <a:pt x="31124" y="120531"/>
                      <a:pt x="19253" y="108660"/>
                    </a:cubicBezTo>
                    <a:lnTo>
                      <a:pt x="19245" y="108652"/>
                    </a:lnTo>
                    <a:cubicBezTo>
                      <a:pt x="7374" y="96781"/>
                      <a:pt x="705" y="80677"/>
                      <a:pt x="705" y="63887"/>
                    </a:cubicBezTo>
                    <a:lnTo>
                      <a:pt x="705" y="63879"/>
                    </a:lnTo>
                    <a:cubicBezTo>
                      <a:pt x="713" y="28911"/>
                      <a:pt x="29060" y="565"/>
                      <a:pt x="64027" y="565"/>
                    </a:cubicBezTo>
                    <a:lnTo>
                      <a:pt x="64027" y="565"/>
                    </a:lnTo>
                    <a:cubicBezTo>
                      <a:pt x="98995" y="573"/>
                      <a:pt x="127341" y="28919"/>
                      <a:pt x="127341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7BC3BFAF-ECB5-F85E-A85E-2AC40A10B00D}"/>
                  </a:ext>
                </a:extLst>
              </p:cNvPr>
              <p:cNvSpPr/>
              <p:nvPr/>
            </p:nvSpPr>
            <p:spPr>
              <a:xfrm rot="10800000" flipV="1">
                <a:off x="8211564" y="5305672"/>
                <a:ext cx="126636" cy="126636"/>
              </a:xfrm>
              <a:custGeom>
                <a:avLst/>
                <a:gdLst>
                  <a:gd name="connsiteX0" fmla="*/ 127424 w 126636"/>
                  <a:gd name="connsiteY0" fmla="*/ 63887 h 126636"/>
                  <a:gd name="connsiteX1" fmla="*/ 108876 w 126636"/>
                  <a:gd name="connsiteY1" fmla="*/ 108660 h 126636"/>
                  <a:gd name="connsiteX2" fmla="*/ 64110 w 126636"/>
                  <a:gd name="connsiteY2" fmla="*/ 127201 h 126636"/>
                  <a:gd name="connsiteX3" fmla="*/ 64102 w 126636"/>
                  <a:gd name="connsiteY3" fmla="*/ 127201 h 126636"/>
                  <a:gd name="connsiteX4" fmla="*/ 19336 w 126636"/>
                  <a:gd name="connsiteY4" fmla="*/ 108660 h 126636"/>
                  <a:gd name="connsiteX5" fmla="*/ 19328 w 126636"/>
                  <a:gd name="connsiteY5" fmla="*/ 108652 h 126636"/>
                  <a:gd name="connsiteX6" fmla="*/ 788 w 126636"/>
                  <a:gd name="connsiteY6" fmla="*/ 63887 h 126636"/>
                  <a:gd name="connsiteX7" fmla="*/ 788 w 126636"/>
                  <a:gd name="connsiteY7" fmla="*/ 63879 h 126636"/>
                  <a:gd name="connsiteX8" fmla="*/ 64102 w 126636"/>
                  <a:gd name="connsiteY8" fmla="*/ 565 h 126636"/>
                  <a:gd name="connsiteX9" fmla="*/ 64110 w 126636"/>
                  <a:gd name="connsiteY9" fmla="*/ 565 h 126636"/>
                  <a:gd name="connsiteX10" fmla="*/ 127424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3887"/>
                    </a:moveTo>
                    <a:cubicBezTo>
                      <a:pt x="127424" y="81023"/>
                      <a:pt x="120545" y="96991"/>
                      <a:pt x="108876" y="108660"/>
                    </a:cubicBezTo>
                    <a:cubicBezTo>
                      <a:pt x="97215" y="120322"/>
                      <a:pt x="81247" y="127201"/>
                      <a:pt x="64110" y="127201"/>
                    </a:cubicBezTo>
                    <a:lnTo>
                      <a:pt x="64102" y="127201"/>
                    </a:lnTo>
                    <a:cubicBezTo>
                      <a:pt x="47312" y="127201"/>
                      <a:pt x="31207" y="120531"/>
                      <a:pt x="19336" y="108660"/>
                    </a:cubicBezTo>
                    <a:lnTo>
                      <a:pt x="19328" y="108652"/>
                    </a:lnTo>
                    <a:cubicBezTo>
                      <a:pt x="7457" y="96781"/>
                      <a:pt x="788" y="80677"/>
                      <a:pt x="788" y="63887"/>
                    </a:cubicBezTo>
                    <a:lnTo>
                      <a:pt x="788" y="63879"/>
                    </a:lnTo>
                    <a:cubicBezTo>
                      <a:pt x="788" y="28911"/>
                      <a:pt x="29134" y="565"/>
                      <a:pt x="64102" y="565"/>
                    </a:cubicBezTo>
                    <a:lnTo>
                      <a:pt x="64110" y="565"/>
                    </a:lnTo>
                    <a:cubicBezTo>
                      <a:pt x="99078" y="573"/>
                      <a:pt x="127424" y="28919"/>
                      <a:pt x="127424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B635FD67-4BC6-F238-960F-E1341EC27F27}"/>
                  </a:ext>
                </a:extLst>
              </p:cNvPr>
              <p:cNvSpPr/>
              <p:nvPr/>
            </p:nvSpPr>
            <p:spPr>
              <a:xfrm rot="10800000" flipV="1">
                <a:off x="8495191" y="5305672"/>
                <a:ext cx="126636" cy="126636"/>
              </a:xfrm>
              <a:custGeom>
                <a:avLst/>
                <a:gdLst>
                  <a:gd name="connsiteX0" fmla="*/ 127506 w 126636"/>
                  <a:gd name="connsiteY0" fmla="*/ 63887 h 126636"/>
                  <a:gd name="connsiteX1" fmla="*/ 108958 w 126636"/>
                  <a:gd name="connsiteY1" fmla="*/ 108660 h 126636"/>
                  <a:gd name="connsiteX2" fmla="*/ 64192 w 126636"/>
                  <a:gd name="connsiteY2" fmla="*/ 127201 h 126636"/>
                  <a:gd name="connsiteX3" fmla="*/ 64184 w 126636"/>
                  <a:gd name="connsiteY3" fmla="*/ 127201 h 126636"/>
                  <a:gd name="connsiteX4" fmla="*/ 19418 w 126636"/>
                  <a:gd name="connsiteY4" fmla="*/ 108660 h 126636"/>
                  <a:gd name="connsiteX5" fmla="*/ 19410 w 126636"/>
                  <a:gd name="connsiteY5" fmla="*/ 108652 h 126636"/>
                  <a:gd name="connsiteX6" fmla="*/ 870 w 126636"/>
                  <a:gd name="connsiteY6" fmla="*/ 63887 h 126636"/>
                  <a:gd name="connsiteX7" fmla="*/ 870 w 126636"/>
                  <a:gd name="connsiteY7" fmla="*/ 63879 h 126636"/>
                  <a:gd name="connsiteX8" fmla="*/ 64184 w 126636"/>
                  <a:gd name="connsiteY8" fmla="*/ 565 h 126636"/>
                  <a:gd name="connsiteX9" fmla="*/ 64192 w 126636"/>
                  <a:gd name="connsiteY9" fmla="*/ 565 h 126636"/>
                  <a:gd name="connsiteX10" fmla="*/ 127506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3887"/>
                    </a:moveTo>
                    <a:cubicBezTo>
                      <a:pt x="127506" y="81112"/>
                      <a:pt x="120571" y="97040"/>
                      <a:pt x="108958" y="108660"/>
                    </a:cubicBezTo>
                    <a:cubicBezTo>
                      <a:pt x="97345" y="120273"/>
                      <a:pt x="81418" y="127201"/>
                      <a:pt x="64192" y="127201"/>
                    </a:cubicBezTo>
                    <a:lnTo>
                      <a:pt x="64184" y="127201"/>
                    </a:lnTo>
                    <a:cubicBezTo>
                      <a:pt x="47394" y="127201"/>
                      <a:pt x="31289" y="120531"/>
                      <a:pt x="19418" y="108660"/>
                    </a:cubicBezTo>
                    <a:lnTo>
                      <a:pt x="19410" y="108652"/>
                    </a:lnTo>
                    <a:cubicBezTo>
                      <a:pt x="7540" y="96781"/>
                      <a:pt x="870" y="80677"/>
                      <a:pt x="870" y="63887"/>
                    </a:cubicBezTo>
                    <a:lnTo>
                      <a:pt x="870" y="63879"/>
                    </a:lnTo>
                    <a:cubicBezTo>
                      <a:pt x="870" y="28911"/>
                      <a:pt x="29217" y="565"/>
                      <a:pt x="64184" y="565"/>
                    </a:cubicBezTo>
                    <a:lnTo>
                      <a:pt x="64192" y="565"/>
                    </a:lnTo>
                    <a:cubicBezTo>
                      <a:pt x="99159" y="573"/>
                      <a:pt x="127506" y="28919"/>
                      <a:pt x="127506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BC6DFF49-2556-83B4-58BB-C545350D74FF}"/>
                  </a:ext>
                </a:extLst>
              </p:cNvPr>
              <p:cNvSpPr/>
              <p:nvPr/>
            </p:nvSpPr>
            <p:spPr>
              <a:xfrm rot="10800000" flipV="1">
                <a:off x="8778817" y="5305672"/>
                <a:ext cx="126636" cy="126636"/>
              </a:xfrm>
              <a:custGeom>
                <a:avLst/>
                <a:gdLst>
                  <a:gd name="connsiteX0" fmla="*/ 127589 w 126636"/>
                  <a:gd name="connsiteY0" fmla="*/ 63887 h 126636"/>
                  <a:gd name="connsiteX1" fmla="*/ 109040 w 126636"/>
                  <a:gd name="connsiteY1" fmla="*/ 108660 h 126636"/>
                  <a:gd name="connsiteX2" fmla="*/ 64274 w 126636"/>
                  <a:gd name="connsiteY2" fmla="*/ 127201 h 126636"/>
                  <a:gd name="connsiteX3" fmla="*/ 64267 w 126636"/>
                  <a:gd name="connsiteY3" fmla="*/ 127201 h 126636"/>
                  <a:gd name="connsiteX4" fmla="*/ 19501 w 126636"/>
                  <a:gd name="connsiteY4" fmla="*/ 108660 h 126636"/>
                  <a:gd name="connsiteX5" fmla="*/ 19493 w 126636"/>
                  <a:gd name="connsiteY5" fmla="*/ 108652 h 126636"/>
                  <a:gd name="connsiteX6" fmla="*/ 952 w 126636"/>
                  <a:gd name="connsiteY6" fmla="*/ 63887 h 126636"/>
                  <a:gd name="connsiteX7" fmla="*/ 952 w 126636"/>
                  <a:gd name="connsiteY7" fmla="*/ 63879 h 126636"/>
                  <a:gd name="connsiteX8" fmla="*/ 64267 w 126636"/>
                  <a:gd name="connsiteY8" fmla="*/ 565 h 126636"/>
                  <a:gd name="connsiteX9" fmla="*/ 64267 w 126636"/>
                  <a:gd name="connsiteY9" fmla="*/ 565 h 126636"/>
                  <a:gd name="connsiteX10" fmla="*/ 127589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3887"/>
                    </a:moveTo>
                    <a:cubicBezTo>
                      <a:pt x="127589" y="81201"/>
                      <a:pt x="120605" y="97096"/>
                      <a:pt x="109040" y="108660"/>
                    </a:cubicBezTo>
                    <a:cubicBezTo>
                      <a:pt x="97476" y="120217"/>
                      <a:pt x="81581" y="127201"/>
                      <a:pt x="64274" y="127201"/>
                    </a:cubicBezTo>
                    <a:lnTo>
                      <a:pt x="64267" y="127201"/>
                    </a:lnTo>
                    <a:cubicBezTo>
                      <a:pt x="47476" y="127201"/>
                      <a:pt x="31371" y="120531"/>
                      <a:pt x="19501" y="108660"/>
                    </a:cubicBezTo>
                    <a:lnTo>
                      <a:pt x="19493" y="108652"/>
                    </a:lnTo>
                    <a:cubicBezTo>
                      <a:pt x="7621" y="96781"/>
                      <a:pt x="952" y="80677"/>
                      <a:pt x="952" y="63887"/>
                    </a:cubicBezTo>
                    <a:lnTo>
                      <a:pt x="952" y="63879"/>
                    </a:lnTo>
                    <a:cubicBezTo>
                      <a:pt x="952" y="28911"/>
                      <a:pt x="29299" y="565"/>
                      <a:pt x="64267" y="565"/>
                    </a:cubicBezTo>
                    <a:lnTo>
                      <a:pt x="64267" y="565"/>
                    </a:lnTo>
                    <a:cubicBezTo>
                      <a:pt x="99234" y="573"/>
                      <a:pt x="127589" y="28919"/>
                      <a:pt x="127589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0303890D-A2D7-C1EC-67B1-8A2AB55421AE}"/>
                  </a:ext>
                </a:extLst>
              </p:cNvPr>
              <p:cNvSpPr/>
              <p:nvPr/>
            </p:nvSpPr>
            <p:spPr>
              <a:xfrm rot="10800000" flipV="1">
                <a:off x="9062452" y="5305672"/>
                <a:ext cx="126627" cy="126636"/>
              </a:xfrm>
              <a:custGeom>
                <a:avLst/>
                <a:gdLst>
                  <a:gd name="connsiteX0" fmla="*/ 127663 w 126627"/>
                  <a:gd name="connsiteY0" fmla="*/ 63887 h 126636"/>
                  <a:gd name="connsiteX1" fmla="*/ 109123 w 126627"/>
                  <a:gd name="connsiteY1" fmla="*/ 108660 h 126636"/>
                  <a:gd name="connsiteX2" fmla="*/ 64357 w 126627"/>
                  <a:gd name="connsiteY2" fmla="*/ 127201 h 126636"/>
                  <a:gd name="connsiteX3" fmla="*/ 64349 w 126627"/>
                  <a:gd name="connsiteY3" fmla="*/ 127201 h 126636"/>
                  <a:gd name="connsiteX4" fmla="*/ 19583 w 126627"/>
                  <a:gd name="connsiteY4" fmla="*/ 108668 h 126636"/>
                  <a:gd name="connsiteX5" fmla="*/ 19575 w 126627"/>
                  <a:gd name="connsiteY5" fmla="*/ 108660 h 126636"/>
                  <a:gd name="connsiteX6" fmla="*/ 1035 w 126627"/>
                  <a:gd name="connsiteY6" fmla="*/ 63887 h 126636"/>
                  <a:gd name="connsiteX7" fmla="*/ 1035 w 126627"/>
                  <a:gd name="connsiteY7" fmla="*/ 63887 h 126636"/>
                  <a:gd name="connsiteX8" fmla="*/ 64349 w 126627"/>
                  <a:gd name="connsiteY8" fmla="*/ 565 h 126636"/>
                  <a:gd name="connsiteX9" fmla="*/ 64349 w 126627"/>
                  <a:gd name="connsiteY9" fmla="*/ 565 h 126636"/>
                  <a:gd name="connsiteX10" fmla="*/ 127663 w 126627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3887"/>
                    </a:moveTo>
                    <a:cubicBezTo>
                      <a:pt x="127663" y="81282"/>
                      <a:pt x="120631" y="97144"/>
                      <a:pt x="109123" y="108660"/>
                    </a:cubicBezTo>
                    <a:cubicBezTo>
                      <a:pt x="97615" y="120168"/>
                      <a:pt x="81752" y="127201"/>
                      <a:pt x="64357" y="127201"/>
                    </a:cubicBezTo>
                    <a:lnTo>
                      <a:pt x="64349" y="127201"/>
                    </a:lnTo>
                    <a:cubicBezTo>
                      <a:pt x="47559" y="127201"/>
                      <a:pt x="31454" y="120531"/>
                      <a:pt x="19583" y="108668"/>
                    </a:cubicBezTo>
                    <a:lnTo>
                      <a:pt x="19575" y="108660"/>
                    </a:lnTo>
                    <a:cubicBezTo>
                      <a:pt x="7704" y="96781"/>
                      <a:pt x="1035" y="80677"/>
                      <a:pt x="1035" y="63887"/>
                    </a:cubicBezTo>
                    <a:lnTo>
                      <a:pt x="1035" y="63887"/>
                    </a:lnTo>
                    <a:cubicBezTo>
                      <a:pt x="1035" y="28919"/>
                      <a:pt x="29382" y="565"/>
                      <a:pt x="64349" y="565"/>
                    </a:cubicBezTo>
                    <a:lnTo>
                      <a:pt x="64349" y="565"/>
                    </a:lnTo>
                    <a:cubicBezTo>
                      <a:pt x="99316" y="573"/>
                      <a:pt x="127663" y="28919"/>
                      <a:pt x="127663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05F4458A-A593-C3F0-480C-C0173697734F}"/>
                  </a:ext>
                </a:extLst>
              </p:cNvPr>
              <p:cNvSpPr/>
              <p:nvPr/>
            </p:nvSpPr>
            <p:spPr>
              <a:xfrm rot="10800000" flipV="1">
                <a:off x="9346079" y="5305672"/>
                <a:ext cx="126636" cy="126636"/>
              </a:xfrm>
              <a:custGeom>
                <a:avLst/>
                <a:gdLst>
                  <a:gd name="connsiteX0" fmla="*/ 127753 w 126636"/>
                  <a:gd name="connsiteY0" fmla="*/ 63887 h 126636"/>
                  <a:gd name="connsiteX1" fmla="*/ 109213 w 126636"/>
                  <a:gd name="connsiteY1" fmla="*/ 108660 h 126636"/>
                  <a:gd name="connsiteX2" fmla="*/ 64447 w 126636"/>
                  <a:gd name="connsiteY2" fmla="*/ 127201 h 126636"/>
                  <a:gd name="connsiteX3" fmla="*/ 64439 w 126636"/>
                  <a:gd name="connsiteY3" fmla="*/ 127201 h 126636"/>
                  <a:gd name="connsiteX4" fmla="*/ 19674 w 126636"/>
                  <a:gd name="connsiteY4" fmla="*/ 108668 h 126636"/>
                  <a:gd name="connsiteX5" fmla="*/ 19666 w 126636"/>
                  <a:gd name="connsiteY5" fmla="*/ 108660 h 126636"/>
                  <a:gd name="connsiteX6" fmla="*/ 1117 w 126636"/>
                  <a:gd name="connsiteY6" fmla="*/ 63887 h 126636"/>
                  <a:gd name="connsiteX7" fmla="*/ 1117 w 126636"/>
                  <a:gd name="connsiteY7" fmla="*/ 63887 h 126636"/>
                  <a:gd name="connsiteX8" fmla="*/ 64439 w 126636"/>
                  <a:gd name="connsiteY8" fmla="*/ 565 h 126636"/>
                  <a:gd name="connsiteX9" fmla="*/ 64439 w 126636"/>
                  <a:gd name="connsiteY9" fmla="*/ 565 h 126636"/>
                  <a:gd name="connsiteX10" fmla="*/ 127753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3887"/>
                    </a:moveTo>
                    <a:cubicBezTo>
                      <a:pt x="127753" y="81370"/>
                      <a:pt x="120665" y="97201"/>
                      <a:pt x="109213" y="108660"/>
                    </a:cubicBezTo>
                    <a:cubicBezTo>
                      <a:pt x="97754" y="120112"/>
                      <a:pt x="81931" y="127201"/>
                      <a:pt x="64447" y="127201"/>
                    </a:cubicBezTo>
                    <a:lnTo>
                      <a:pt x="64439" y="127201"/>
                    </a:lnTo>
                    <a:cubicBezTo>
                      <a:pt x="47649" y="127201"/>
                      <a:pt x="31544" y="120531"/>
                      <a:pt x="19674" y="108668"/>
                    </a:cubicBezTo>
                    <a:lnTo>
                      <a:pt x="19666" y="108660"/>
                    </a:lnTo>
                    <a:cubicBezTo>
                      <a:pt x="7795" y="96781"/>
                      <a:pt x="1117" y="80677"/>
                      <a:pt x="1117" y="63887"/>
                    </a:cubicBezTo>
                    <a:lnTo>
                      <a:pt x="1117" y="63887"/>
                    </a:lnTo>
                    <a:cubicBezTo>
                      <a:pt x="1117" y="28919"/>
                      <a:pt x="29472" y="565"/>
                      <a:pt x="64439" y="565"/>
                    </a:cubicBezTo>
                    <a:lnTo>
                      <a:pt x="64439" y="565"/>
                    </a:lnTo>
                    <a:cubicBezTo>
                      <a:pt x="99407" y="565"/>
                      <a:pt x="127753" y="28919"/>
                      <a:pt x="127753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2" name="图形 214">
              <a:extLst>
                <a:ext uri="{FF2B5EF4-FFF2-40B4-BE49-F238E27FC236}">
                  <a16:creationId xmlns:a16="http://schemas.microsoft.com/office/drawing/2014/main" id="{47B238D3-82D4-8FAA-10DC-518BC85DB5EB}"/>
                </a:ext>
              </a:extLst>
            </p:cNvPr>
            <p:cNvGrpSpPr/>
            <p:nvPr/>
          </p:nvGrpSpPr>
          <p:grpSpPr>
            <a:xfrm>
              <a:off x="7077057" y="5561719"/>
              <a:ext cx="2395658" cy="126636"/>
              <a:chOff x="7077057" y="5561719"/>
              <a:chExt cx="2395658" cy="126636"/>
            </a:xfrm>
            <a:solidFill>
              <a:srgbClr val="FFCC00"/>
            </a:solidFill>
          </p:grpSpPr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C709C80F-F04A-702A-655B-E42702A3065E}"/>
                  </a:ext>
                </a:extLst>
              </p:cNvPr>
              <p:cNvSpPr/>
              <p:nvPr/>
            </p:nvSpPr>
            <p:spPr>
              <a:xfrm rot="10800000" flipV="1">
                <a:off x="7077057" y="5561719"/>
                <a:ext cx="126627" cy="126636"/>
              </a:xfrm>
              <a:custGeom>
                <a:avLst/>
                <a:gdLst>
                  <a:gd name="connsiteX0" fmla="*/ 127086 w 126627"/>
                  <a:gd name="connsiteY0" fmla="*/ 63929 h 126636"/>
                  <a:gd name="connsiteX1" fmla="*/ 108546 w 126627"/>
                  <a:gd name="connsiteY1" fmla="*/ 108703 h 126636"/>
                  <a:gd name="connsiteX2" fmla="*/ 63772 w 126627"/>
                  <a:gd name="connsiteY2" fmla="*/ 127243 h 126636"/>
                  <a:gd name="connsiteX3" fmla="*/ 63756 w 126627"/>
                  <a:gd name="connsiteY3" fmla="*/ 127243 h 126636"/>
                  <a:gd name="connsiteX4" fmla="*/ 18998 w 126627"/>
                  <a:gd name="connsiteY4" fmla="*/ 108703 h 126636"/>
                  <a:gd name="connsiteX5" fmla="*/ 18990 w 126627"/>
                  <a:gd name="connsiteY5" fmla="*/ 108695 h 126636"/>
                  <a:gd name="connsiteX6" fmla="*/ 458 w 126627"/>
                  <a:gd name="connsiteY6" fmla="*/ 63929 h 126636"/>
                  <a:gd name="connsiteX7" fmla="*/ 458 w 126627"/>
                  <a:gd name="connsiteY7" fmla="*/ 63913 h 126636"/>
                  <a:gd name="connsiteX8" fmla="*/ 63772 w 126627"/>
                  <a:gd name="connsiteY8" fmla="*/ 607 h 126636"/>
                  <a:gd name="connsiteX9" fmla="*/ 63780 w 126627"/>
                  <a:gd name="connsiteY9" fmla="*/ 607 h 126636"/>
                  <a:gd name="connsiteX10" fmla="*/ 127086 w 126627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3929"/>
                    </a:moveTo>
                    <a:cubicBezTo>
                      <a:pt x="127086" y="80719"/>
                      <a:pt x="120417" y="96824"/>
                      <a:pt x="108546" y="108703"/>
                    </a:cubicBezTo>
                    <a:cubicBezTo>
                      <a:pt x="96667" y="120574"/>
                      <a:pt x="80562" y="127243"/>
                      <a:pt x="63772" y="127243"/>
                    </a:cubicBezTo>
                    <a:lnTo>
                      <a:pt x="63756" y="127243"/>
                    </a:lnTo>
                    <a:cubicBezTo>
                      <a:pt x="46974" y="127243"/>
                      <a:pt x="30869" y="120574"/>
                      <a:pt x="18998" y="108703"/>
                    </a:cubicBezTo>
                    <a:lnTo>
                      <a:pt x="18990" y="108695"/>
                    </a:lnTo>
                    <a:cubicBezTo>
                      <a:pt x="7119" y="96816"/>
                      <a:pt x="449" y="80719"/>
                      <a:pt x="458" y="63929"/>
                    </a:cubicBezTo>
                    <a:lnTo>
                      <a:pt x="458" y="63913"/>
                    </a:lnTo>
                    <a:cubicBezTo>
                      <a:pt x="458" y="28954"/>
                      <a:pt x="28805" y="607"/>
                      <a:pt x="63772" y="607"/>
                    </a:cubicBezTo>
                    <a:lnTo>
                      <a:pt x="63780" y="607"/>
                    </a:lnTo>
                    <a:cubicBezTo>
                      <a:pt x="98747" y="615"/>
                      <a:pt x="127086" y="28962"/>
                      <a:pt x="127086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3EA5F7C4-1A2B-3639-F691-B11190765EF0}"/>
                  </a:ext>
                </a:extLst>
              </p:cNvPr>
              <p:cNvSpPr/>
              <p:nvPr/>
            </p:nvSpPr>
            <p:spPr>
              <a:xfrm rot="10800000" flipV="1">
                <a:off x="7360683" y="5561719"/>
                <a:ext cx="126636" cy="126636"/>
              </a:xfrm>
              <a:custGeom>
                <a:avLst/>
                <a:gdLst>
                  <a:gd name="connsiteX0" fmla="*/ 127176 w 126636"/>
                  <a:gd name="connsiteY0" fmla="*/ 63929 h 126636"/>
                  <a:gd name="connsiteX1" fmla="*/ 108636 w 126636"/>
                  <a:gd name="connsiteY1" fmla="*/ 108703 h 126636"/>
                  <a:gd name="connsiteX2" fmla="*/ 63862 w 126636"/>
                  <a:gd name="connsiteY2" fmla="*/ 127243 h 126636"/>
                  <a:gd name="connsiteX3" fmla="*/ 63847 w 126636"/>
                  <a:gd name="connsiteY3" fmla="*/ 127243 h 126636"/>
                  <a:gd name="connsiteX4" fmla="*/ 19088 w 126636"/>
                  <a:gd name="connsiteY4" fmla="*/ 108703 h 126636"/>
                  <a:gd name="connsiteX5" fmla="*/ 19081 w 126636"/>
                  <a:gd name="connsiteY5" fmla="*/ 108695 h 126636"/>
                  <a:gd name="connsiteX6" fmla="*/ 540 w 126636"/>
                  <a:gd name="connsiteY6" fmla="*/ 63929 h 126636"/>
                  <a:gd name="connsiteX7" fmla="*/ 540 w 126636"/>
                  <a:gd name="connsiteY7" fmla="*/ 63913 h 126636"/>
                  <a:gd name="connsiteX8" fmla="*/ 63862 w 126636"/>
                  <a:gd name="connsiteY8" fmla="*/ 607 h 126636"/>
                  <a:gd name="connsiteX9" fmla="*/ 63862 w 126636"/>
                  <a:gd name="connsiteY9" fmla="*/ 607 h 126636"/>
                  <a:gd name="connsiteX10" fmla="*/ 127176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3929"/>
                    </a:moveTo>
                    <a:cubicBezTo>
                      <a:pt x="127176" y="80808"/>
                      <a:pt x="120459" y="96881"/>
                      <a:pt x="108636" y="108703"/>
                    </a:cubicBezTo>
                    <a:cubicBezTo>
                      <a:pt x="96814" y="120526"/>
                      <a:pt x="80741" y="127243"/>
                      <a:pt x="63862" y="127243"/>
                    </a:cubicBezTo>
                    <a:lnTo>
                      <a:pt x="63847" y="127243"/>
                    </a:lnTo>
                    <a:cubicBezTo>
                      <a:pt x="47064" y="127243"/>
                      <a:pt x="30960" y="120574"/>
                      <a:pt x="19088" y="108703"/>
                    </a:cubicBezTo>
                    <a:lnTo>
                      <a:pt x="19081" y="108695"/>
                    </a:lnTo>
                    <a:cubicBezTo>
                      <a:pt x="7210" y="96816"/>
                      <a:pt x="540" y="80719"/>
                      <a:pt x="540" y="63929"/>
                    </a:cubicBezTo>
                    <a:lnTo>
                      <a:pt x="540" y="63913"/>
                    </a:lnTo>
                    <a:cubicBezTo>
                      <a:pt x="549" y="28954"/>
                      <a:pt x="28895" y="607"/>
                      <a:pt x="63862" y="607"/>
                    </a:cubicBezTo>
                    <a:lnTo>
                      <a:pt x="63862" y="607"/>
                    </a:lnTo>
                    <a:cubicBezTo>
                      <a:pt x="98830" y="615"/>
                      <a:pt x="127176" y="28962"/>
                      <a:pt x="127176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697B598F-854D-26F4-3726-BF7DF1F5CC93}"/>
                  </a:ext>
                </a:extLst>
              </p:cNvPr>
              <p:cNvSpPr/>
              <p:nvPr/>
            </p:nvSpPr>
            <p:spPr>
              <a:xfrm rot="10800000" flipV="1">
                <a:off x="7644310" y="5561719"/>
                <a:ext cx="126636" cy="126636"/>
              </a:xfrm>
              <a:custGeom>
                <a:avLst/>
                <a:gdLst>
                  <a:gd name="connsiteX0" fmla="*/ 127259 w 126636"/>
                  <a:gd name="connsiteY0" fmla="*/ 63929 h 126636"/>
                  <a:gd name="connsiteX1" fmla="*/ 108711 w 126636"/>
                  <a:gd name="connsiteY1" fmla="*/ 108703 h 126636"/>
                  <a:gd name="connsiteX2" fmla="*/ 63945 w 126636"/>
                  <a:gd name="connsiteY2" fmla="*/ 127243 h 126636"/>
                  <a:gd name="connsiteX3" fmla="*/ 63928 w 126636"/>
                  <a:gd name="connsiteY3" fmla="*/ 127243 h 126636"/>
                  <a:gd name="connsiteX4" fmla="*/ 19171 w 126636"/>
                  <a:gd name="connsiteY4" fmla="*/ 108703 h 126636"/>
                  <a:gd name="connsiteX5" fmla="*/ 19163 w 126636"/>
                  <a:gd name="connsiteY5" fmla="*/ 108695 h 126636"/>
                  <a:gd name="connsiteX6" fmla="*/ 623 w 126636"/>
                  <a:gd name="connsiteY6" fmla="*/ 63929 h 126636"/>
                  <a:gd name="connsiteX7" fmla="*/ 623 w 126636"/>
                  <a:gd name="connsiteY7" fmla="*/ 63921 h 126636"/>
                  <a:gd name="connsiteX8" fmla="*/ 63945 w 126636"/>
                  <a:gd name="connsiteY8" fmla="*/ 607 h 126636"/>
                  <a:gd name="connsiteX9" fmla="*/ 63945 w 126636"/>
                  <a:gd name="connsiteY9" fmla="*/ 607 h 126636"/>
                  <a:gd name="connsiteX10" fmla="*/ 127259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3929"/>
                    </a:moveTo>
                    <a:cubicBezTo>
                      <a:pt x="127259" y="80897"/>
                      <a:pt x="120484" y="96929"/>
                      <a:pt x="108711" y="108703"/>
                    </a:cubicBezTo>
                    <a:cubicBezTo>
                      <a:pt x="96944" y="120469"/>
                      <a:pt x="80912" y="127243"/>
                      <a:pt x="63945" y="127243"/>
                    </a:cubicBezTo>
                    <a:lnTo>
                      <a:pt x="63928" y="127243"/>
                    </a:lnTo>
                    <a:cubicBezTo>
                      <a:pt x="47146" y="127243"/>
                      <a:pt x="31042" y="120574"/>
                      <a:pt x="19171" y="108703"/>
                    </a:cubicBezTo>
                    <a:lnTo>
                      <a:pt x="19163" y="108695"/>
                    </a:lnTo>
                    <a:cubicBezTo>
                      <a:pt x="7292" y="96816"/>
                      <a:pt x="623" y="80719"/>
                      <a:pt x="623" y="63929"/>
                    </a:cubicBezTo>
                    <a:lnTo>
                      <a:pt x="623" y="63921"/>
                    </a:lnTo>
                    <a:cubicBezTo>
                      <a:pt x="631" y="28954"/>
                      <a:pt x="28977" y="607"/>
                      <a:pt x="63945" y="607"/>
                    </a:cubicBezTo>
                    <a:lnTo>
                      <a:pt x="63945" y="607"/>
                    </a:lnTo>
                    <a:cubicBezTo>
                      <a:pt x="98912" y="615"/>
                      <a:pt x="127259" y="28962"/>
                      <a:pt x="127259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4F37E14F-9E7E-E3E5-EF56-883E50555F3C}"/>
                  </a:ext>
                </a:extLst>
              </p:cNvPr>
              <p:cNvSpPr/>
              <p:nvPr/>
            </p:nvSpPr>
            <p:spPr>
              <a:xfrm rot="10800000" flipV="1">
                <a:off x="7927937" y="5561719"/>
                <a:ext cx="126636" cy="126636"/>
              </a:xfrm>
              <a:custGeom>
                <a:avLst/>
                <a:gdLst>
                  <a:gd name="connsiteX0" fmla="*/ 127341 w 126636"/>
                  <a:gd name="connsiteY0" fmla="*/ 63929 h 126636"/>
                  <a:gd name="connsiteX1" fmla="*/ 108793 w 126636"/>
                  <a:gd name="connsiteY1" fmla="*/ 108703 h 126636"/>
                  <a:gd name="connsiteX2" fmla="*/ 64027 w 126636"/>
                  <a:gd name="connsiteY2" fmla="*/ 127243 h 126636"/>
                  <a:gd name="connsiteX3" fmla="*/ 64019 w 126636"/>
                  <a:gd name="connsiteY3" fmla="*/ 127243 h 126636"/>
                  <a:gd name="connsiteX4" fmla="*/ 19253 w 126636"/>
                  <a:gd name="connsiteY4" fmla="*/ 108703 h 126636"/>
                  <a:gd name="connsiteX5" fmla="*/ 19245 w 126636"/>
                  <a:gd name="connsiteY5" fmla="*/ 108695 h 126636"/>
                  <a:gd name="connsiteX6" fmla="*/ 705 w 126636"/>
                  <a:gd name="connsiteY6" fmla="*/ 63929 h 126636"/>
                  <a:gd name="connsiteX7" fmla="*/ 705 w 126636"/>
                  <a:gd name="connsiteY7" fmla="*/ 63921 h 126636"/>
                  <a:gd name="connsiteX8" fmla="*/ 64027 w 126636"/>
                  <a:gd name="connsiteY8" fmla="*/ 607 h 126636"/>
                  <a:gd name="connsiteX9" fmla="*/ 64027 w 126636"/>
                  <a:gd name="connsiteY9" fmla="*/ 607 h 126636"/>
                  <a:gd name="connsiteX10" fmla="*/ 127341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3929"/>
                    </a:moveTo>
                    <a:cubicBezTo>
                      <a:pt x="127341" y="80978"/>
                      <a:pt x="120510" y="96985"/>
                      <a:pt x="108793" y="108703"/>
                    </a:cubicBezTo>
                    <a:cubicBezTo>
                      <a:pt x="97075" y="120421"/>
                      <a:pt x="81076" y="127243"/>
                      <a:pt x="64027" y="127243"/>
                    </a:cubicBezTo>
                    <a:lnTo>
                      <a:pt x="64019" y="127243"/>
                    </a:lnTo>
                    <a:cubicBezTo>
                      <a:pt x="47229" y="127243"/>
                      <a:pt x="31124" y="120574"/>
                      <a:pt x="19253" y="108703"/>
                    </a:cubicBezTo>
                    <a:lnTo>
                      <a:pt x="19245" y="108695"/>
                    </a:lnTo>
                    <a:cubicBezTo>
                      <a:pt x="7374" y="96824"/>
                      <a:pt x="705" y="80719"/>
                      <a:pt x="705" y="63929"/>
                    </a:cubicBezTo>
                    <a:lnTo>
                      <a:pt x="705" y="63921"/>
                    </a:lnTo>
                    <a:cubicBezTo>
                      <a:pt x="713" y="28954"/>
                      <a:pt x="29060" y="607"/>
                      <a:pt x="64027" y="607"/>
                    </a:cubicBezTo>
                    <a:lnTo>
                      <a:pt x="64027" y="607"/>
                    </a:lnTo>
                    <a:cubicBezTo>
                      <a:pt x="98995" y="615"/>
                      <a:pt x="127341" y="28962"/>
                      <a:pt x="127341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869931C8-74E7-AB0C-93E9-251E47C50754}"/>
                  </a:ext>
                </a:extLst>
              </p:cNvPr>
              <p:cNvSpPr/>
              <p:nvPr/>
            </p:nvSpPr>
            <p:spPr>
              <a:xfrm rot="10800000" flipV="1">
                <a:off x="8211564" y="5561719"/>
                <a:ext cx="126636" cy="126636"/>
              </a:xfrm>
              <a:custGeom>
                <a:avLst/>
                <a:gdLst>
                  <a:gd name="connsiteX0" fmla="*/ 127424 w 126636"/>
                  <a:gd name="connsiteY0" fmla="*/ 63929 h 126636"/>
                  <a:gd name="connsiteX1" fmla="*/ 108876 w 126636"/>
                  <a:gd name="connsiteY1" fmla="*/ 108703 h 126636"/>
                  <a:gd name="connsiteX2" fmla="*/ 64110 w 126636"/>
                  <a:gd name="connsiteY2" fmla="*/ 127243 h 126636"/>
                  <a:gd name="connsiteX3" fmla="*/ 64102 w 126636"/>
                  <a:gd name="connsiteY3" fmla="*/ 127243 h 126636"/>
                  <a:gd name="connsiteX4" fmla="*/ 19336 w 126636"/>
                  <a:gd name="connsiteY4" fmla="*/ 108703 h 126636"/>
                  <a:gd name="connsiteX5" fmla="*/ 19328 w 126636"/>
                  <a:gd name="connsiteY5" fmla="*/ 108695 h 126636"/>
                  <a:gd name="connsiteX6" fmla="*/ 788 w 126636"/>
                  <a:gd name="connsiteY6" fmla="*/ 63929 h 126636"/>
                  <a:gd name="connsiteX7" fmla="*/ 788 w 126636"/>
                  <a:gd name="connsiteY7" fmla="*/ 63921 h 126636"/>
                  <a:gd name="connsiteX8" fmla="*/ 64102 w 126636"/>
                  <a:gd name="connsiteY8" fmla="*/ 607 h 126636"/>
                  <a:gd name="connsiteX9" fmla="*/ 64110 w 126636"/>
                  <a:gd name="connsiteY9" fmla="*/ 607 h 126636"/>
                  <a:gd name="connsiteX10" fmla="*/ 127424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3929"/>
                    </a:moveTo>
                    <a:cubicBezTo>
                      <a:pt x="127424" y="81066"/>
                      <a:pt x="120545" y="97034"/>
                      <a:pt x="108876" y="108703"/>
                    </a:cubicBezTo>
                    <a:cubicBezTo>
                      <a:pt x="97215" y="120364"/>
                      <a:pt x="81247" y="127243"/>
                      <a:pt x="64110" y="127243"/>
                    </a:cubicBezTo>
                    <a:lnTo>
                      <a:pt x="64102" y="127243"/>
                    </a:lnTo>
                    <a:cubicBezTo>
                      <a:pt x="47312" y="127243"/>
                      <a:pt x="31207" y="120574"/>
                      <a:pt x="19336" y="108703"/>
                    </a:cubicBezTo>
                    <a:lnTo>
                      <a:pt x="19328" y="108695"/>
                    </a:lnTo>
                    <a:cubicBezTo>
                      <a:pt x="7457" y="96824"/>
                      <a:pt x="788" y="80719"/>
                      <a:pt x="788" y="63929"/>
                    </a:cubicBezTo>
                    <a:lnTo>
                      <a:pt x="788" y="63921"/>
                    </a:lnTo>
                    <a:cubicBezTo>
                      <a:pt x="788" y="28954"/>
                      <a:pt x="29134" y="607"/>
                      <a:pt x="64102" y="607"/>
                    </a:cubicBezTo>
                    <a:lnTo>
                      <a:pt x="64110" y="607"/>
                    </a:lnTo>
                    <a:cubicBezTo>
                      <a:pt x="99078" y="615"/>
                      <a:pt x="127424" y="28962"/>
                      <a:pt x="127424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2A5AAD52-1486-47DE-1FB1-BE5B4E9108E9}"/>
                  </a:ext>
                </a:extLst>
              </p:cNvPr>
              <p:cNvSpPr/>
              <p:nvPr/>
            </p:nvSpPr>
            <p:spPr>
              <a:xfrm rot="10800000" flipV="1">
                <a:off x="8495191" y="5561719"/>
                <a:ext cx="126636" cy="126636"/>
              </a:xfrm>
              <a:custGeom>
                <a:avLst/>
                <a:gdLst>
                  <a:gd name="connsiteX0" fmla="*/ 127506 w 126636"/>
                  <a:gd name="connsiteY0" fmla="*/ 63929 h 126636"/>
                  <a:gd name="connsiteX1" fmla="*/ 108958 w 126636"/>
                  <a:gd name="connsiteY1" fmla="*/ 108703 h 126636"/>
                  <a:gd name="connsiteX2" fmla="*/ 64192 w 126636"/>
                  <a:gd name="connsiteY2" fmla="*/ 127243 h 126636"/>
                  <a:gd name="connsiteX3" fmla="*/ 64184 w 126636"/>
                  <a:gd name="connsiteY3" fmla="*/ 127243 h 126636"/>
                  <a:gd name="connsiteX4" fmla="*/ 19418 w 126636"/>
                  <a:gd name="connsiteY4" fmla="*/ 108703 h 126636"/>
                  <a:gd name="connsiteX5" fmla="*/ 19410 w 126636"/>
                  <a:gd name="connsiteY5" fmla="*/ 108695 h 126636"/>
                  <a:gd name="connsiteX6" fmla="*/ 870 w 126636"/>
                  <a:gd name="connsiteY6" fmla="*/ 63929 h 126636"/>
                  <a:gd name="connsiteX7" fmla="*/ 870 w 126636"/>
                  <a:gd name="connsiteY7" fmla="*/ 63921 h 126636"/>
                  <a:gd name="connsiteX8" fmla="*/ 64184 w 126636"/>
                  <a:gd name="connsiteY8" fmla="*/ 607 h 126636"/>
                  <a:gd name="connsiteX9" fmla="*/ 64192 w 126636"/>
                  <a:gd name="connsiteY9" fmla="*/ 607 h 126636"/>
                  <a:gd name="connsiteX10" fmla="*/ 127506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3929"/>
                    </a:moveTo>
                    <a:cubicBezTo>
                      <a:pt x="127506" y="81155"/>
                      <a:pt x="120571" y="97082"/>
                      <a:pt x="108958" y="108703"/>
                    </a:cubicBezTo>
                    <a:cubicBezTo>
                      <a:pt x="97345" y="120316"/>
                      <a:pt x="81418" y="127243"/>
                      <a:pt x="64192" y="127243"/>
                    </a:cubicBezTo>
                    <a:lnTo>
                      <a:pt x="64184" y="127243"/>
                    </a:lnTo>
                    <a:cubicBezTo>
                      <a:pt x="47394" y="127243"/>
                      <a:pt x="31289" y="120574"/>
                      <a:pt x="19418" y="108703"/>
                    </a:cubicBezTo>
                    <a:lnTo>
                      <a:pt x="19410" y="108695"/>
                    </a:lnTo>
                    <a:cubicBezTo>
                      <a:pt x="7540" y="96824"/>
                      <a:pt x="870" y="80719"/>
                      <a:pt x="870" y="63929"/>
                    </a:cubicBezTo>
                    <a:lnTo>
                      <a:pt x="870" y="63921"/>
                    </a:lnTo>
                    <a:cubicBezTo>
                      <a:pt x="870" y="28954"/>
                      <a:pt x="29217" y="607"/>
                      <a:pt x="64184" y="607"/>
                    </a:cubicBezTo>
                    <a:lnTo>
                      <a:pt x="64192" y="607"/>
                    </a:lnTo>
                    <a:cubicBezTo>
                      <a:pt x="99159" y="615"/>
                      <a:pt x="127506" y="28962"/>
                      <a:pt x="127506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8C910924-D94B-C581-A5DD-1693AA89C18A}"/>
                  </a:ext>
                </a:extLst>
              </p:cNvPr>
              <p:cNvSpPr/>
              <p:nvPr/>
            </p:nvSpPr>
            <p:spPr>
              <a:xfrm rot="10800000" flipV="1">
                <a:off x="8778817" y="5561719"/>
                <a:ext cx="126636" cy="126636"/>
              </a:xfrm>
              <a:custGeom>
                <a:avLst/>
                <a:gdLst>
                  <a:gd name="connsiteX0" fmla="*/ 127589 w 126636"/>
                  <a:gd name="connsiteY0" fmla="*/ 63929 h 126636"/>
                  <a:gd name="connsiteX1" fmla="*/ 109040 w 126636"/>
                  <a:gd name="connsiteY1" fmla="*/ 108703 h 126636"/>
                  <a:gd name="connsiteX2" fmla="*/ 64274 w 126636"/>
                  <a:gd name="connsiteY2" fmla="*/ 127243 h 126636"/>
                  <a:gd name="connsiteX3" fmla="*/ 64267 w 126636"/>
                  <a:gd name="connsiteY3" fmla="*/ 127243 h 126636"/>
                  <a:gd name="connsiteX4" fmla="*/ 19501 w 126636"/>
                  <a:gd name="connsiteY4" fmla="*/ 108703 h 126636"/>
                  <a:gd name="connsiteX5" fmla="*/ 19493 w 126636"/>
                  <a:gd name="connsiteY5" fmla="*/ 108695 h 126636"/>
                  <a:gd name="connsiteX6" fmla="*/ 952 w 126636"/>
                  <a:gd name="connsiteY6" fmla="*/ 63929 h 126636"/>
                  <a:gd name="connsiteX7" fmla="*/ 952 w 126636"/>
                  <a:gd name="connsiteY7" fmla="*/ 63921 h 126636"/>
                  <a:gd name="connsiteX8" fmla="*/ 64267 w 126636"/>
                  <a:gd name="connsiteY8" fmla="*/ 607 h 126636"/>
                  <a:gd name="connsiteX9" fmla="*/ 64267 w 126636"/>
                  <a:gd name="connsiteY9" fmla="*/ 607 h 126636"/>
                  <a:gd name="connsiteX10" fmla="*/ 127589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3929"/>
                    </a:moveTo>
                    <a:cubicBezTo>
                      <a:pt x="127589" y="81244"/>
                      <a:pt x="120605" y="97139"/>
                      <a:pt x="109040" y="108703"/>
                    </a:cubicBezTo>
                    <a:cubicBezTo>
                      <a:pt x="97476" y="120260"/>
                      <a:pt x="81581" y="127243"/>
                      <a:pt x="64274" y="127243"/>
                    </a:cubicBezTo>
                    <a:lnTo>
                      <a:pt x="64267" y="127243"/>
                    </a:lnTo>
                    <a:cubicBezTo>
                      <a:pt x="47476" y="127243"/>
                      <a:pt x="31371" y="120574"/>
                      <a:pt x="19501" y="108703"/>
                    </a:cubicBezTo>
                    <a:lnTo>
                      <a:pt x="19493" y="108695"/>
                    </a:lnTo>
                    <a:cubicBezTo>
                      <a:pt x="7621" y="96824"/>
                      <a:pt x="952" y="80719"/>
                      <a:pt x="952" y="63929"/>
                    </a:cubicBezTo>
                    <a:lnTo>
                      <a:pt x="952" y="63921"/>
                    </a:lnTo>
                    <a:cubicBezTo>
                      <a:pt x="952" y="28954"/>
                      <a:pt x="29299" y="607"/>
                      <a:pt x="64267" y="607"/>
                    </a:cubicBezTo>
                    <a:lnTo>
                      <a:pt x="64267" y="607"/>
                    </a:lnTo>
                    <a:cubicBezTo>
                      <a:pt x="99234" y="615"/>
                      <a:pt x="127589" y="28962"/>
                      <a:pt x="127589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5DA98A1F-E3C0-2B54-5528-085E064EF70A}"/>
                  </a:ext>
                </a:extLst>
              </p:cNvPr>
              <p:cNvSpPr/>
              <p:nvPr/>
            </p:nvSpPr>
            <p:spPr>
              <a:xfrm rot="10800000" flipV="1">
                <a:off x="9062452" y="5561719"/>
                <a:ext cx="126627" cy="126636"/>
              </a:xfrm>
              <a:custGeom>
                <a:avLst/>
                <a:gdLst>
                  <a:gd name="connsiteX0" fmla="*/ 127663 w 126627"/>
                  <a:gd name="connsiteY0" fmla="*/ 63929 h 126636"/>
                  <a:gd name="connsiteX1" fmla="*/ 109123 w 126627"/>
                  <a:gd name="connsiteY1" fmla="*/ 108703 h 126636"/>
                  <a:gd name="connsiteX2" fmla="*/ 64357 w 126627"/>
                  <a:gd name="connsiteY2" fmla="*/ 127243 h 126636"/>
                  <a:gd name="connsiteX3" fmla="*/ 64349 w 126627"/>
                  <a:gd name="connsiteY3" fmla="*/ 127243 h 126636"/>
                  <a:gd name="connsiteX4" fmla="*/ 19583 w 126627"/>
                  <a:gd name="connsiteY4" fmla="*/ 108711 h 126636"/>
                  <a:gd name="connsiteX5" fmla="*/ 19575 w 126627"/>
                  <a:gd name="connsiteY5" fmla="*/ 108703 h 126636"/>
                  <a:gd name="connsiteX6" fmla="*/ 1035 w 126627"/>
                  <a:gd name="connsiteY6" fmla="*/ 63929 h 126636"/>
                  <a:gd name="connsiteX7" fmla="*/ 1035 w 126627"/>
                  <a:gd name="connsiteY7" fmla="*/ 63929 h 126636"/>
                  <a:gd name="connsiteX8" fmla="*/ 64349 w 126627"/>
                  <a:gd name="connsiteY8" fmla="*/ 607 h 126636"/>
                  <a:gd name="connsiteX9" fmla="*/ 64349 w 126627"/>
                  <a:gd name="connsiteY9" fmla="*/ 607 h 126636"/>
                  <a:gd name="connsiteX10" fmla="*/ 127663 w 126627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3929"/>
                    </a:moveTo>
                    <a:cubicBezTo>
                      <a:pt x="127663" y="81324"/>
                      <a:pt x="120631" y="97187"/>
                      <a:pt x="109123" y="108703"/>
                    </a:cubicBezTo>
                    <a:cubicBezTo>
                      <a:pt x="97615" y="120211"/>
                      <a:pt x="81752" y="127243"/>
                      <a:pt x="64357" y="127243"/>
                    </a:cubicBezTo>
                    <a:lnTo>
                      <a:pt x="64349" y="127243"/>
                    </a:lnTo>
                    <a:cubicBezTo>
                      <a:pt x="47559" y="127243"/>
                      <a:pt x="31454" y="120574"/>
                      <a:pt x="19583" y="108711"/>
                    </a:cubicBezTo>
                    <a:lnTo>
                      <a:pt x="19575" y="108703"/>
                    </a:lnTo>
                    <a:cubicBezTo>
                      <a:pt x="7704" y="96824"/>
                      <a:pt x="1035" y="80719"/>
                      <a:pt x="1035" y="63929"/>
                    </a:cubicBezTo>
                    <a:lnTo>
                      <a:pt x="1035" y="63929"/>
                    </a:lnTo>
                    <a:cubicBezTo>
                      <a:pt x="1035" y="28962"/>
                      <a:pt x="29382" y="607"/>
                      <a:pt x="64349" y="607"/>
                    </a:cubicBezTo>
                    <a:lnTo>
                      <a:pt x="64349" y="607"/>
                    </a:lnTo>
                    <a:cubicBezTo>
                      <a:pt x="99316" y="615"/>
                      <a:pt x="127663" y="28962"/>
                      <a:pt x="127663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324B9668-D31D-7F0E-B8E0-75AC28B88CC6}"/>
                  </a:ext>
                </a:extLst>
              </p:cNvPr>
              <p:cNvSpPr/>
              <p:nvPr/>
            </p:nvSpPr>
            <p:spPr>
              <a:xfrm rot="10800000" flipV="1">
                <a:off x="9346079" y="5561719"/>
                <a:ext cx="126636" cy="126636"/>
              </a:xfrm>
              <a:custGeom>
                <a:avLst/>
                <a:gdLst>
                  <a:gd name="connsiteX0" fmla="*/ 127753 w 126636"/>
                  <a:gd name="connsiteY0" fmla="*/ 63929 h 126636"/>
                  <a:gd name="connsiteX1" fmla="*/ 109213 w 126636"/>
                  <a:gd name="connsiteY1" fmla="*/ 108703 h 126636"/>
                  <a:gd name="connsiteX2" fmla="*/ 64447 w 126636"/>
                  <a:gd name="connsiteY2" fmla="*/ 127243 h 126636"/>
                  <a:gd name="connsiteX3" fmla="*/ 64439 w 126636"/>
                  <a:gd name="connsiteY3" fmla="*/ 127243 h 126636"/>
                  <a:gd name="connsiteX4" fmla="*/ 19674 w 126636"/>
                  <a:gd name="connsiteY4" fmla="*/ 108711 h 126636"/>
                  <a:gd name="connsiteX5" fmla="*/ 19666 w 126636"/>
                  <a:gd name="connsiteY5" fmla="*/ 108703 h 126636"/>
                  <a:gd name="connsiteX6" fmla="*/ 1117 w 126636"/>
                  <a:gd name="connsiteY6" fmla="*/ 63929 h 126636"/>
                  <a:gd name="connsiteX7" fmla="*/ 1117 w 126636"/>
                  <a:gd name="connsiteY7" fmla="*/ 63929 h 126636"/>
                  <a:gd name="connsiteX8" fmla="*/ 64439 w 126636"/>
                  <a:gd name="connsiteY8" fmla="*/ 607 h 126636"/>
                  <a:gd name="connsiteX9" fmla="*/ 64439 w 126636"/>
                  <a:gd name="connsiteY9" fmla="*/ 607 h 126636"/>
                  <a:gd name="connsiteX10" fmla="*/ 127753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3929"/>
                    </a:moveTo>
                    <a:cubicBezTo>
                      <a:pt x="127753" y="81413"/>
                      <a:pt x="120665" y="97244"/>
                      <a:pt x="109213" y="108703"/>
                    </a:cubicBezTo>
                    <a:cubicBezTo>
                      <a:pt x="97754" y="120155"/>
                      <a:pt x="81931" y="127243"/>
                      <a:pt x="64447" y="127243"/>
                    </a:cubicBezTo>
                    <a:lnTo>
                      <a:pt x="64439" y="127243"/>
                    </a:lnTo>
                    <a:cubicBezTo>
                      <a:pt x="47649" y="127243"/>
                      <a:pt x="31544" y="120574"/>
                      <a:pt x="19674" y="108711"/>
                    </a:cubicBezTo>
                    <a:lnTo>
                      <a:pt x="19666" y="108703"/>
                    </a:lnTo>
                    <a:cubicBezTo>
                      <a:pt x="7795" y="96824"/>
                      <a:pt x="1117" y="80719"/>
                      <a:pt x="1117" y="63929"/>
                    </a:cubicBezTo>
                    <a:lnTo>
                      <a:pt x="1117" y="63929"/>
                    </a:lnTo>
                    <a:cubicBezTo>
                      <a:pt x="1117" y="28962"/>
                      <a:pt x="29472" y="607"/>
                      <a:pt x="64439" y="607"/>
                    </a:cubicBezTo>
                    <a:lnTo>
                      <a:pt x="64439" y="607"/>
                    </a:lnTo>
                    <a:cubicBezTo>
                      <a:pt x="99407" y="607"/>
                      <a:pt x="127753" y="28962"/>
                      <a:pt x="127753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2" name="图形 214">
              <a:extLst>
                <a:ext uri="{FF2B5EF4-FFF2-40B4-BE49-F238E27FC236}">
                  <a16:creationId xmlns:a16="http://schemas.microsoft.com/office/drawing/2014/main" id="{09AF1698-D981-2BD6-E150-6680A721F7D8}"/>
                </a:ext>
              </a:extLst>
            </p:cNvPr>
            <p:cNvGrpSpPr/>
            <p:nvPr/>
          </p:nvGrpSpPr>
          <p:grpSpPr>
            <a:xfrm>
              <a:off x="7077057" y="5775091"/>
              <a:ext cx="2395658" cy="126636"/>
              <a:chOff x="7077057" y="5775091"/>
              <a:chExt cx="2395658" cy="126636"/>
            </a:xfrm>
            <a:solidFill>
              <a:srgbClr val="FFCC00"/>
            </a:solidFill>
          </p:grpSpPr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79F2E219-8190-DB8C-1360-3358CE348D5B}"/>
                  </a:ext>
                </a:extLst>
              </p:cNvPr>
              <p:cNvSpPr/>
              <p:nvPr/>
            </p:nvSpPr>
            <p:spPr>
              <a:xfrm rot="10800000" flipV="1">
                <a:off x="7077057" y="5775091"/>
                <a:ext cx="126627" cy="126636"/>
              </a:xfrm>
              <a:custGeom>
                <a:avLst/>
                <a:gdLst>
                  <a:gd name="connsiteX0" fmla="*/ 127086 w 126627"/>
                  <a:gd name="connsiteY0" fmla="*/ 63965 h 126636"/>
                  <a:gd name="connsiteX1" fmla="*/ 108546 w 126627"/>
                  <a:gd name="connsiteY1" fmla="*/ 108739 h 126636"/>
                  <a:gd name="connsiteX2" fmla="*/ 63772 w 126627"/>
                  <a:gd name="connsiteY2" fmla="*/ 127279 h 126636"/>
                  <a:gd name="connsiteX3" fmla="*/ 63756 w 126627"/>
                  <a:gd name="connsiteY3" fmla="*/ 127279 h 126636"/>
                  <a:gd name="connsiteX4" fmla="*/ 18998 w 126627"/>
                  <a:gd name="connsiteY4" fmla="*/ 108739 h 126636"/>
                  <a:gd name="connsiteX5" fmla="*/ 18990 w 126627"/>
                  <a:gd name="connsiteY5" fmla="*/ 108731 h 126636"/>
                  <a:gd name="connsiteX6" fmla="*/ 458 w 126627"/>
                  <a:gd name="connsiteY6" fmla="*/ 63965 h 126636"/>
                  <a:gd name="connsiteX7" fmla="*/ 458 w 126627"/>
                  <a:gd name="connsiteY7" fmla="*/ 63949 h 126636"/>
                  <a:gd name="connsiteX8" fmla="*/ 63772 w 126627"/>
                  <a:gd name="connsiteY8" fmla="*/ 643 h 126636"/>
                  <a:gd name="connsiteX9" fmla="*/ 63780 w 126627"/>
                  <a:gd name="connsiteY9" fmla="*/ 643 h 126636"/>
                  <a:gd name="connsiteX10" fmla="*/ 127086 w 126627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3965"/>
                    </a:moveTo>
                    <a:cubicBezTo>
                      <a:pt x="127086" y="80755"/>
                      <a:pt x="120417" y="96860"/>
                      <a:pt x="108546" y="108739"/>
                    </a:cubicBezTo>
                    <a:cubicBezTo>
                      <a:pt x="96667" y="120610"/>
                      <a:pt x="80562" y="127279"/>
                      <a:pt x="63772" y="127279"/>
                    </a:cubicBezTo>
                    <a:lnTo>
                      <a:pt x="63756" y="127279"/>
                    </a:lnTo>
                    <a:cubicBezTo>
                      <a:pt x="46974" y="127279"/>
                      <a:pt x="30869" y="120610"/>
                      <a:pt x="18998" y="108739"/>
                    </a:cubicBezTo>
                    <a:lnTo>
                      <a:pt x="18990" y="108731"/>
                    </a:lnTo>
                    <a:cubicBezTo>
                      <a:pt x="7119" y="96852"/>
                      <a:pt x="449" y="80755"/>
                      <a:pt x="458" y="63965"/>
                    </a:cubicBezTo>
                    <a:lnTo>
                      <a:pt x="458" y="63949"/>
                    </a:lnTo>
                    <a:cubicBezTo>
                      <a:pt x="458" y="28989"/>
                      <a:pt x="28805" y="643"/>
                      <a:pt x="63772" y="643"/>
                    </a:cubicBezTo>
                    <a:lnTo>
                      <a:pt x="63780" y="643"/>
                    </a:lnTo>
                    <a:cubicBezTo>
                      <a:pt x="98747" y="651"/>
                      <a:pt x="127086" y="28997"/>
                      <a:pt x="127086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A52D86B1-9B8A-91B5-AC6E-1824429AEF1D}"/>
                  </a:ext>
                </a:extLst>
              </p:cNvPr>
              <p:cNvSpPr/>
              <p:nvPr/>
            </p:nvSpPr>
            <p:spPr>
              <a:xfrm rot="10800000" flipV="1">
                <a:off x="7360683" y="5775091"/>
                <a:ext cx="126636" cy="126636"/>
              </a:xfrm>
              <a:custGeom>
                <a:avLst/>
                <a:gdLst>
                  <a:gd name="connsiteX0" fmla="*/ 127176 w 126636"/>
                  <a:gd name="connsiteY0" fmla="*/ 63965 h 126636"/>
                  <a:gd name="connsiteX1" fmla="*/ 108636 w 126636"/>
                  <a:gd name="connsiteY1" fmla="*/ 108739 h 126636"/>
                  <a:gd name="connsiteX2" fmla="*/ 63862 w 126636"/>
                  <a:gd name="connsiteY2" fmla="*/ 127279 h 126636"/>
                  <a:gd name="connsiteX3" fmla="*/ 63847 w 126636"/>
                  <a:gd name="connsiteY3" fmla="*/ 127279 h 126636"/>
                  <a:gd name="connsiteX4" fmla="*/ 19088 w 126636"/>
                  <a:gd name="connsiteY4" fmla="*/ 108739 h 126636"/>
                  <a:gd name="connsiteX5" fmla="*/ 19081 w 126636"/>
                  <a:gd name="connsiteY5" fmla="*/ 108731 h 126636"/>
                  <a:gd name="connsiteX6" fmla="*/ 540 w 126636"/>
                  <a:gd name="connsiteY6" fmla="*/ 63965 h 126636"/>
                  <a:gd name="connsiteX7" fmla="*/ 540 w 126636"/>
                  <a:gd name="connsiteY7" fmla="*/ 63949 h 126636"/>
                  <a:gd name="connsiteX8" fmla="*/ 63862 w 126636"/>
                  <a:gd name="connsiteY8" fmla="*/ 643 h 126636"/>
                  <a:gd name="connsiteX9" fmla="*/ 63862 w 126636"/>
                  <a:gd name="connsiteY9" fmla="*/ 643 h 126636"/>
                  <a:gd name="connsiteX10" fmla="*/ 127176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3965"/>
                    </a:moveTo>
                    <a:cubicBezTo>
                      <a:pt x="127176" y="80844"/>
                      <a:pt x="120459" y="96916"/>
                      <a:pt x="108636" y="108739"/>
                    </a:cubicBezTo>
                    <a:cubicBezTo>
                      <a:pt x="96814" y="120561"/>
                      <a:pt x="80741" y="127279"/>
                      <a:pt x="63862" y="127279"/>
                    </a:cubicBezTo>
                    <a:lnTo>
                      <a:pt x="63847" y="127279"/>
                    </a:lnTo>
                    <a:cubicBezTo>
                      <a:pt x="47064" y="127279"/>
                      <a:pt x="30960" y="120610"/>
                      <a:pt x="19088" y="108739"/>
                    </a:cubicBezTo>
                    <a:lnTo>
                      <a:pt x="19081" y="108731"/>
                    </a:lnTo>
                    <a:cubicBezTo>
                      <a:pt x="7210" y="96852"/>
                      <a:pt x="540" y="80755"/>
                      <a:pt x="540" y="63965"/>
                    </a:cubicBezTo>
                    <a:lnTo>
                      <a:pt x="540" y="63949"/>
                    </a:lnTo>
                    <a:cubicBezTo>
                      <a:pt x="549" y="28989"/>
                      <a:pt x="28895" y="643"/>
                      <a:pt x="63862" y="643"/>
                    </a:cubicBezTo>
                    <a:lnTo>
                      <a:pt x="63862" y="643"/>
                    </a:lnTo>
                    <a:cubicBezTo>
                      <a:pt x="98830" y="651"/>
                      <a:pt x="127176" y="28997"/>
                      <a:pt x="127176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34984D6B-6344-FDEB-AA46-BCBC87649FD7}"/>
                  </a:ext>
                </a:extLst>
              </p:cNvPr>
              <p:cNvSpPr/>
              <p:nvPr/>
            </p:nvSpPr>
            <p:spPr>
              <a:xfrm rot="10800000" flipV="1">
                <a:off x="7644310" y="5775091"/>
                <a:ext cx="126636" cy="126636"/>
              </a:xfrm>
              <a:custGeom>
                <a:avLst/>
                <a:gdLst>
                  <a:gd name="connsiteX0" fmla="*/ 127259 w 126636"/>
                  <a:gd name="connsiteY0" fmla="*/ 63965 h 126636"/>
                  <a:gd name="connsiteX1" fmla="*/ 108711 w 126636"/>
                  <a:gd name="connsiteY1" fmla="*/ 108739 h 126636"/>
                  <a:gd name="connsiteX2" fmla="*/ 63945 w 126636"/>
                  <a:gd name="connsiteY2" fmla="*/ 127279 h 126636"/>
                  <a:gd name="connsiteX3" fmla="*/ 63928 w 126636"/>
                  <a:gd name="connsiteY3" fmla="*/ 127279 h 126636"/>
                  <a:gd name="connsiteX4" fmla="*/ 19171 w 126636"/>
                  <a:gd name="connsiteY4" fmla="*/ 108739 h 126636"/>
                  <a:gd name="connsiteX5" fmla="*/ 19163 w 126636"/>
                  <a:gd name="connsiteY5" fmla="*/ 108731 h 126636"/>
                  <a:gd name="connsiteX6" fmla="*/ 623 w 126636"/>
                  <a:gd name="connsiteY6" fmla="*/ 63965 h 126636"/>
                  <a:gd name="connsiteX7" fmla="*/ 623 w 126636"/>
                  <a:gd name="connsiteY7" fmla="*/ 63957 h 126636"/>
                  <a:gd name="connsiteX8" fmla="*/ 63945 w 126636"/>
                  <a:gd name="connsiteY8" fmla="*/ 643 h 126636"/>
                  <a:gd name="connsiteX9" fmla="*/ 63945 w 126636"/>
                  <a:gd name="connsiteY9" fmla="*/ 643 h 126636"/>
                  <a:gd name="connsiteX10" fmla="*/ 127259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3965"/>
                    </a:moveTo>
                    <a:cubicBezTo>
                      <a:pt x="127259" y="80932"/>
                      <a:pt x="120484" y="96965"/>
                      <a:pt x="108711" y="108739"/>
                    </a:cubicBezTo>
                    <a:cubicBezTo>
                      <a:pt x="96944" y="120505"/>
                      <a:pt x="80912" y="127279"/>
                      <a:pt x="63945" y="127279"/>
                    </a:cubicBezTo>
                    <a:lnTo>
                      <a:pt x="63928" y="127279"/>
                    </a:lnTo>
                    <a:cubicBezTo>
                      <a:pt x="47146" y="127279"/>
                      <a:pt x="31042" y="120610"/>
                      <a:pt x="19171" y="108739"/>
                    </a:cubicBezTo>
                    <a:lnTo>
                      <a:pt x="19163" y="108731"/>
                    </a:lnTo>
                    <a:cubicBezTo>
                      <a:pt x="7292" y="96852"/>
                      <a:pt x="623" y="80755"/>
                      <a:pt x="623" y="63965"/>
                    </a:cubicBezTo>
                    <a:lnTo>
                      <a:pt x="623" y="63957"/>
                    </a:lnTo>
                    <a:cubicBezTo>
                      <a:pt x="631" y="28989"/>
                      <a:pt x="28977" y="643"/>
                      <a:pt x="63945" y="643"/>
                    </a:cubicBezTo>
                    <a:lnTo>
                      <a:pt x="63945" y="643"/>
                    </a:lnTo>
                    <a:cubicBezTo>
                      <a:pt x="98912" y="651"/>
                      <a:pt x="127259" y="28997"/>
                      <a:pt x="127259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296956AB-7CA5-9267-67D3-325738BADCB8}"/>
                  </a:ext>
                </a:extLst>
              </p:cNvPr>
              <p:cNvSpPr/>
              <p:nvPr/>
            </p:nvSpPr>
            <p:spPr>
              <a:xfrm rot="10800000" flipV="1">
                <a:off x="7927937" y="5775091"/>
                <a:ext cx="126636" cy="126636"/>
              </a:xfrm>
              <a:custGeom>
                <a:avLst/>
                <a:gdLst>
                  <a:gd name="connsiteX0" fmla="*/ 127341 w 126636"/>
                  <a:gd name="connsiteY0" fmla="*/ 63965 h 126636"/>
                  <a:gd name="connsiteX1" fmla="*/ 108793 w 126636"/>
                  <a:gd name="connsiteY1" fmla="*/ 108739 h 126636"/>
                  <a:gd name="connsiteX2" fmla="*/ 64027 w 126636"/>
                  <a:gd name="connsiteY2" fmla="*/ 127279 h 126636"/>
                  <a:gd name="connsiteX3" fmla="*/ 64019 w 126636"/>
                  <a:gd name="connsiteY3" fmla="*/ 127279 h 126636"/>
                  <a:gd name="connsiteX4" fmla="*/ 19253 w 126636"/>
                  <a:gd name="connsiteY4" fmla="*/ 108739 h 126636"/>
                  <a:gd name="connsiteX5" fmla="*/ 19245 w 126636"/>
                  <a:gd name="connsiteY5" fmla="*/ 108731 h 126636"/>
                  <a:gd name="connsiteX6" fmla="*/ 705 w 126636"/>
                  <a:gd name="connsiteY6" fmla="*/ 63965 h 126636"/>
                  <a:gd name="connsiteX7" fmla="*/ 705 w 126636"/>
                  <a:gd name="connsiteY7" fmla="*/ 63957 h 126636"/>
                  <a:gd name="connsiteX8" fmla="*/ 64027 w 126636"/>
                  <a:gd name="connsiteY8" fmla="*/ 643 h 126636"/>
                  <a:gd name="connsiteX9" fmla="*/ 64027 w 126636"/>
                  <a:gd name="connsiteY9" fmla="*/ 643 h 126636"/>
                  <a:gd name="connsiteX10" fmla="*/ 127341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3965"/>
                    </a:moveTo>
                    <a:cubicBezTo>
                      <a:pt x="127341" y="81013"/>
                      <a:pt x="120510" y="97021"/>
                      <a:pt x="108793" y="108739"/>
                    </a:cubicBezTo>
                    <a:cubicBezTo>
                      <a:pt x="97075" y="120456"/>
                      <a:pt x="81076" y="127279"/>
                      <a:pt x="64027" y="127279"/>
                    </a:cubicBezTo>
                    <a:lnTo>
                      <a:pt x="64019" y="127279"/>
                    </a:lnTo>
                    <a:cubicBezTo>
                      <a:pt x="47229" y="127279"/>
                      <a:pt x="31124" y="120610"/>
                      <a:pt x="19253" y="108739"/>
                    </a:cubicBezTo>
                    <a:lnTo>
                      <a:pt x="19245" y="108731"/>
                    </a:lnTo>
                    <a:cubicBezTo>
                      <a:pt x="7374" y="96860"/>
                      <a:pt x="705" y="80755"/>
                      <a:pt x="705" y="63965"/>
                    </a:cubicBezTo>
                    <a:lnTo>
                      <a:pt x="705" y="63957"/>
                    </a:lnTo>
                    <a:cubicBezTo>
                      <a:pt x="713" y="28989"/>
                      <a:pt x="29060" y="643"/>
                      <a:pt x="64027" y="643"/>
                    </a:cubicBezTo>
                    <a:lnTo>
                      <a:pt x="64027" y="643"/>
                    </a:lnTo>
                    <a:cubicBezTo>
                      <a:pt x="98995" y="651"/>
                      <a:pt x="127341" y="28997"/>
                      <a:pt x="127341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524A01FE-0576-7FDF-B5E2-D2C8CC953D4E}"/>
                  </a:ext>
                </a:extLst>
              </p:cNvPr>
              <p:cNvSpPr/>
              <p:nvPr/>
            </p:nvSpPr>
            <p:spPr>
              <a:xfrm rot="10800000" flipV="1">
                <a:off x="8211564" y="5775091"/>
                <a:ext cx="126636" cy="126636"/>
              </a:xfrm>
              <a:custGeom>
                <a:avLst/>
                <a:gdLst>
                  <a:gd name="connsiteX0" fmla="*/ 127424 w 126636"/>
                  <a:gd name="connsiteY0" fmla="*/ 63965 h 126636"/>
                  <a:gd name="connsiteX1" fmla="*/ 108876 w 126636"/>
                  <a:gd name="connsiteY1" fmla="*/ 108739 h 126636"/>
                  <a:gd name="connsiteX2" fmla="*/ 64110 w 126636"/>
                  <a:gd name="connsiteY2" fmla="*/ 127279 h 126636"/>
                  <a:gd name="connsiteX3" fmla="*/ 64102 w 126636"/>
                  <a:gd name="connsiteY3" fmla="*/ 127279 h 126636"/>
                  <a:gd name="connsiteX4" fmla="*/ 19336 w 126636"/>
                  <a:gd name="connsiteY4" fmla="*/ 108739 h 126636"/>
                  <a:gd name="connsiteX5" fmla="*/ 19328 w 126636"/>
                  <a:gd name="connsiteY5" fmla="*/ 108731 h 126636"/>
                  <a:gd name="connsiteX6" fmla="*/ 788 w 126636"/>
                  <a:gd name="connsiteY6" fmla="*/ 63965 h 126636"/>
                  <a:gd name="connsiteX7" fmla="*/ 788 w 126636"/>
                  <a:gd name="connsiteY7" fmla="*/ 63957 h 126636"/>
                  <a:gd name="connsiteX8" fmla="*/ 64102 w 126636"/>
                  <a:gd name="connsiteY8" fmla="*/ 643 h 126636"/>
                  <a:gd name="connsiteX9" fmla="*/ 64110 w 126636"/>
                  <a:gd name="connsiteY9" fmla="*/ 643 h 126636"/>
                  <a:gd name="connsiteX10" fmla="*/ 127424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3965"/>
                    </a:moveTo>
                    <a:cubicBezTo>
                      <a:pt x="127424" y="81102"/>
                      <a:pt x="120545" y="97069"/>
                      <a:pt x="108876" y="108739"/>
                    </a:cubicBezTo>
                    <a:cubicBezTo>
                      <a:pt x="97215" y="120400"/>
                      <a:pt x="81247" y="127279"/>
                      <a:pt x="64110" y="127279"/>
                    </a:cubicBezTo>
                    <a:lnTo>
                      <a:pt x="64102" y="127279"/>
                    </a:lnTo>
                    <a:cubicBezTo>
                      <a:pt x="47312" y="127279"/>
                      <a:pt x="31207" y="120610"/>
                      <a:pt x="19336" y="108739"/>
                    </a:cubicBezTo>
                    <a:lnTo>
                      <a:pt x="19328" y="108731"/>
                    </a:lnTo>
                    <a:cubicBezTo>
                      <a:pt x="7457" y="96860"/>
                      <a:pt x="788" y="80755"/>
                      <a:pt x="788" y="63965"/>
                    </a:cubicBezTo>
                    <a:lnTo>
                      <a:pt x="788" y="63957"/>
                    </a:lnTo>
                    <a:cubicBezTo>
                      <a:pt x="788" y="28989"/>
                      <a:pt x="29134" y="643"/>
                      <a:pt x="64102" y="643"/>
                    </a:cubicBezTo>
                    <a:lnTo>
                      <a:pt x="64110" y="643"/>
                    </a:lnTo>
                    <a:cubicBezTo>
                      <a:pt x="99078" y="651"/>
                      <a:pt x="127424" y="28997"/>
                      <a:pt x="127424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E3474D4F-5F1F-D9FC-7E4D-B8CBD0A0E068}"/>
                  </a:ext>
                </a:extLst>
              </p:cNvPr>
              <p:cNvSpPr/>
              <p:nvPr/>
            </p:nvSpPr>
            <p:spPr>
              <a:xfrm rot="10800000" flipV="1">
                <a:off x="8495191" y="5775091"/>
                <a:ext cx="126636" cy="126636"/>
              </a:xfrm>
              <a:custGeom>
                <a:avLst/>
                <a:gdLst>
                  <a:gd name="connsiteX0" fmla="*/ 127506 w 126636"/>
                  <a:gd name="connsiteY0" fmla="*/ 63965 h 126636"/>
                  <a:gd name="connsiteX1" fmla="*/ 108958 w 126636"/>
                  <a:gd name="connsiteY1" fmla="*/ 108739 h 126636"/>
                  <a:gd name="connsiteX2" fmla="*/ 64192 w 126636"/>
                  <a:gd name="connsiteY2" fmla="*/ 127279 h 126636"/>
                  <a:gd name="connsiteX3" fmla="*/ 64184 w 126636"/>
                  <a:gd name="connsiteY3" fmla="*/ 127279 h 126636"/>
                  <a:gd name="connsiteX4" fmla="*/ 19418 w 126636"/>
                  <a:gd name="connsiteY4" fmla="*/ 108739 h 126636"/>
                  <a:gd name="connsiteX5" fmla="*/ 19410 w 126636"/>
                  <a:gd name="connsiteY5" fmla="*/ 108731 h 126636"/>
                  <a:gd name="connsiteX6" fmla="*/ 870 w 126636"/>
                  <a:gd name="connsiteY6" fmla="*/ 63965 h 126636"/>
                  <a:gd name="connsiteX7" fmla="*/ 870 w 126636"/>
                  <a:gd name="connsiteY7" fmla="*/ 63957 h 126636"/>
                  <a:gd name="connsiteX8" fmla="*/ 64184 w 126636"/>
                  <a:gd name="connsiteY8" fmla="*/ 643 h 126636"/>
                  <a:gd name="connsiteX9" fmla="*/ 64192 w 126636"/>
                  <a:gd name="connsiteY9" fmla="*/ 643 h 126636"/>
                  <a:gd name="connsiteX10" fmla="*/ 127506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3965"/>
                    </a:moveTo>
                    <a:cubicBezTo>
                      <a:pt x="127506" y="81191"/>
                      <a:pt x="120571" y="97118"/>
                      <a:pt x="108958" y="108739"/>
                    </a:cubicBezTo>
                    <a:cubicBezTo>
                      <a:pt x="97345" y="120351"/>
                      <a:pt x="81418" y="127279"/>
                      <a:pt x="64192" y="127279"/>
                    </a:cubicBezTo>
                    <a:lnTo>
                      <a:pt x="64184" y="127279"/>
                    </a:lnTo>
                    <a:cubicBezTo>
                      <a:pt x="47394" y="127279"/>
                      <a:pt x="31289" y="120610"/>
                      <a:pt x="19418" y="108739"/>
                    </a:cubicBezTo>
                    <a:lnTo>
                      <a:pt x="19410" y="108731"/>
                    </a:lnTo>
                    <a:cubicBezTo>
                      <a:pt x="7540" y="96860"/>
                      <a:pt x="870" y="80755"/>
                      <a:pt x="870" y="63965"/>
                    </a:cubicBezTo>
                    <a:lnTo>
                      <a:pt x="870" y="63957"/>
                    </a:lnTo>
                    <a:cubicBezTo>
                      <a:pt x="870" y="28989"/>
                      <a:pt x="29217" y="643"/>
                      <a:pt x="64184" y="643"/>
                    </a:cubicBezTo>
                    <a:lnTo>
                      <a:pt x="64192" y="643"/>
                    </a:lnTo>
                    <a:cubicBezTo>
                      <a:pt x="99159" y="651"/>
                      <a:pt x="127506" y="28997"/>
                      <a:pt x="127506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4D4E27EC-18C0-B6C6-A107-AD98B0FC6DC6}"/>
                  </a:ext>
                </a:extLst>
              </p:cNvPr>
              <p:cNvSpPr/>
              <p:nvPr/>
            </p:nvSpPr>
            <p:spPr>
              <a:xfrm rot="10800000" flipV="1">
                <a:off x="8778817" y="5775091"/>
                <a:ext cx="126636" cy="126636"/>
              </a:xfrm>
              <a:custGeom>
                <a:avLst/>
                <a:gdLst>
                  <a:gd name="connsiteX0" fmla="*/ 127589 w 126636"/>
                  <a:gd name="connsiteY0" fmla="*/ 63965 h 126636"/>
                  <a:gd name="connsiteX1" fmla="*/ 109040 w 126636"/>
                  <a:gd name="connsiteY1" fmla="*/ 108739 h 126636"/>
                  <a:gd name="connsiteX2" fmla="*/ 64274 w 126636"/>
                  <a:gd name="connsiteY2" fmla="*/ 127279 h 126636"/>
                  <a:gd name="connsiteX3" fmla="*/ 64267 w 126636"/>
                  <a:gd name="connsiteY3" fmla="*/ 127279 h 126636"/>
                  <a:gd name="connsiteX4" fmla="*/ 19501 w 126636"/>
                  <a:gd name="connsiteY4" fmla="*/ 108739 h 126636"/>
                  <a:gd name="connsiteX5" fmla="*/ 19493 w 126636"/>
                  <a:gd name="connsiteY5" fmla="*/ 108731 h 126636"/>
                  <a:gd name="connsiteX6" fmla="*/ 952 w 126636"/>
                  <a:gd name="connsiteY6" fmla="*/ 63965 h 126636"/>
                  <a:gd name="connsiteX7" fmla="*/ 952 w 126636"/>
                  <a:gd name="connsiteY7" fmla="*/ 63957 h 126636"/>
                  <a:gd name="connsiteX8" fmla="*/ 64267 w 126636"/>
                  <a:gd name="connsiteY8" fmla="*/ 643 h 126636"/>
                  <a:gd name="connsiteX9" fmla="*/ 64267 w 126636"/>
                  <a:gd name="connsiteY9" fmla="*/ 643 h 126636"/>
                  <a:gd name="connsiteX10" fmla="*/ 127589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3965"/>
                    </a:moveTo>
                    <a:cubicBezTo>
                      <a:pt x="127589" y="81279"/>
                      <a:pt x="120605" y="97174"/>
                      <a:pt x="109040" y="108739"/>
                    </a:cubicBezTo>
                    <a:cubicBezTo>
                      <a:pt x="97476" y="120295"/>
                      <a:pt x="81581" y="127279"/>
                      <a:pt x="64274" y="127279"/>
                    </a:cubicBezTo>
                    <a:lnTo>
                      <a:pt x="64267" y="127279"/>
                    </a:lnTo>
                    <a:cubicBezTo>
                      <a:pt x="47476" y="127279"/>
                      <a:pt x="31371" y="120610"/>
                      <a:pt x="19501" y="108739"/>
                    </a:cubicBezTo>
                    <a:lnTo>
                      <a:pt x="19493" y="108731"/>
                    </a:lnTo>
                    <a:cubicBezTo>
                      <a:pt x="7621" y="96860"/>
                      <a:pt x="952" y="80755"/>
                      <a:pt x="952" y="63965"/>
                    </a:cubicBezTo>
                    <a:lnTo>
                      <a:pt x="952" y="63957"/>
                    </a:lnTo>
                    <a:cubicBezTo>
                      <a:pt x="952" y="28989"/>
                      <a:pt x="29299" y="643"/>
                      <a:pt x="64267" y="643"/>
                    </a:cubicBezTo>
                    <a:lnTo>
                      <a:pt x="64267" y="643"/>
                    </a:lnTo>
                    <a:cubicBezTo>
                      <a:pt x="99234" y="651"/>
                      <a:pt x="127589" y="28997"/>
                      <a:pt x="127589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DFAF5DE0-7B1E-5EA5-62C7-80FB82629006}"/>
                  </a:ext>
                </a:extLst>
              </p:cNvPr>
              <p:cNvSpPr/>
              <p:nvPr/>
            </p:nvSpPr>
            <p:spPr>
              <a:xfrm rot="10800000" flipV="1">
                <a:off x="9062452" y="5775091"/>
                <a:ext cx="126627" cy="126636"/>
              </a:xfrm>
              <a:custGeom>
                <a:avLst/>
                <a:gdLst>
                  <a:gd name="connsiteX0" fmla="*/ 127663 w 126627"/>
                  <a:gd name="connsiteY0" fmla="*/ 63965 h 126636"/>
                  <a:gd name="connsiteX1" fmla="*/ 109123 w 126627"/>
                  <a:gd name="connsiteY1" fmla="*/ 108739 h 126636"/>
                  <a:gd name="connsiteX2" fmla="*/ 64357 w 126627"/>
                  <a:gd name="connsiteY2" fmla="*/ 127279 h 126636"/>
                  <a:gd name="connsiteX3" fmla="*/ 64349 w 126627"/>
                  <a:gd name="connsiteY3" fmla="*/ 127279 h 126636"/>
                  <a:gd name="connsiteX4" fmla="*/ 19583 w 126627"/>
                  <a:gd name="connsiteY4" fmla="*/ 108747 h 126636"/>
                  <a:gd name="connsiteX5" fmla="*/ 19575 w 126627"/>
                  <a:gd name="connsiteY5" fmla="*/ 108739 h 126636"/>
                  <a:gd name="connsiteX6" fmla="*/ 1035 w 126627"/>
                  <a:gd name="connsiteY6" fmla="*/ 63965 h 126636"/>
                  <a:gd name="connsiteX7" fmla="*/ 1035 w 126627"/>
                  <a:gd name="connsiteY7" fmla="*/ 63965 h 126636"/>
                  <a:gd name="connsiteX8" fmla="*/ 64349 w 126627"/>
                  <a:gd name="connsiteY8" fmla="*/ 643 h 126636"/>
                  <a:gd name="connsiteX9" fmla="*/ 64349 w 126627"/>
                  <a:gd name="connsiteY9" fmla="*/ 643 h 126636"/>
                  <a:gd name="connsiteX10" fmla="*/ 127663 w 126627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3965"/>
                    </a:moveTo>
                    <a:cubicBezTo>
                      <a:pt x="127663" y="81360"/>
                      <a:pt x="120631" y="97223"/>
                      <a:pt x="109123" y="108739"/>
                    </a:cubicBezTo>
                    <a:cubicBezTo>
                      <a:pt x="97615" y="120247"/>
                      <a:pt x="81752" y="127279"/>
                      <a:pt x="64357" y="127279"/>
                    </a:cubicBezTo>
                    <a:lnTo>
                      <a:pt x="64349" y="127279"/>
                    </a:lnTo>
                    <a:cubicBezTo>
                      <a:pt x="47559" y="127279"/>
                      <a:pt x="31454" y="120610"/>
                      <a:pt x="19583" y="108747"/>
                    </a:cubicBezTo>
                    <a:lnTo>
                      <a:pt x="19575" y="108739"/>
                    </a:lnTo>
                    <a:cubicBezTo>
                      <a:pt x="7704" y="96860"/>
                      <a:pt x="1035" y="80755"/>
                      <a:pt x="1035" y="63965"/>
                    </a:cubicBezTo>
                    <a:lnTo>
                      <a:pt x="1035" y="63965"/>
                    </a:lnTo>
                    <a:cubicBezTo>
                      <a:pt x="1035" y="28997"/>
                      <a:pt x="29382" y="643"/>
                      <a:pt x="64349" y="643"/>
                    </a:cubicBezTo>
                    <a:lnTo>
                      <a:pt x="64349" y="643"/>
                    </a:lnTo>
                    <a:cubicBezTo>
                      <a:pt x="99316" y="651"/>
                      <a:pt x="127663" y="28997"/>
                      <a:pt x="127663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62BD8446-9C58-0363-F51D-4EC851DDAF16}"/>
                  </a:ext>
                </a:extLst>
              </p:cNvPr>
              <p:cNvSpPr/>
              <p:nvPr/>
            </p:nvSpPr>
            <p:spPr>
              <a:xfrm rot="10800000" flipV="1">
                <a:off x="9346079" y="5775091"/>
                <a:ext cx="126636" cy="126636"/>
              </a:xfrm>
              <a:custGeom>
                <a:avLst/>
                <a:gdLst>
                  <a:gd name="connsiteX0" fmla="*/ 127753 w 126636"/>
                  <a:gd name="connsiteY0" fmla="*/ 63965 h 126636"/>
                  <a:gd name="connsiteX1" fmla="*/ 109213 w 126636"/>
                  <a:gd name="connsiteY1" fmla="*/ 108739 h 126636"/>
                  <a:gd name="connsiteX2" fmla="*/ 64447 w 126636"/>
                  <a:gd name="connsiteY2" fmla="*/ 127279 h 126636"/>
                  <a:gd name="connsiteX3" fmla="*/ 64439 w 126636"/>
                  <a:gd name="connsiteY3" fmla="*/ 127279 h 126636"/>
                  <a:gd name="connsiteX4" fmla="*/ 19674 w 126636"/>
                  <a:gd name="connsiteY4" fmla="*/ 108747 h 126636"/>
                  <a:gd name="connsiteX5" fmla="*/ 19666 w 126636"/>
                  <a:gd name="connsiteY5" fmla="*/ 108739 h 126636"/>
                  <a:gd name="connsiteX6" fmla="*/ 1117 w 126636"/>
                  <a:gd name="connsiteY6" fmla="*/ 63965 h 126636"/>
                  <a:gd name="connsiteX7" fmla="*/ 1117 w 126636"/>
                  <a:gd name="connsiteY7" fmla="*/ 63965 h 126636"/>
                  <a:gd name="connsiteX8" fmla="*/ 64439 w 126636"/>
                  <a:gd name="connsiteY8" fmla="*/ 643 h 126636"/>
                  <a:gd name="connsiteX9" fmla="*/ 64439 w 126636"/>
                  <a:gd name="connsiteY9" fmla="*/ 643 h 126636"/>
                  <a:gd name="connsiteX10" fmla="*/ 127753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3965"/>
                    </a:moveTo>
                    <a:cubicBezTo>
                      <a:pt x="127753" y="81448"/>
                      <a:pt x="120665" y="97279"/>
                      <a:pt x="109213" y="108739"/>
                    </a:cubicBezTo>
                    <a:cubicBezTo>
                      <a:pt x="97754" y="120190"/>
                      <a:pt x="81931" y="127279"/>
                      <a:pt x="64447" y="127279"/>
                    </a:cubicBezTo>
                    <a:lnTo>
                      <a:pt x="64439" y="127279"/>
                    </a:lnTo>
                    <a:cubicBezTo>
                      <a:pt x="47649" y="127279"/>
                      <a:pt x="31544" y="120610"/>
                      <a:pt x="19674" y="108747"/>
                    </a:cubicBezTo>
                    <a:lnTo>
                      <a:pt x="19666" y="108739"/>
                    </a:lnTo>
                    <a:cubicBezTo>
                      <a:pt x="7795" y="96860"/>
                      <a:pt x="1117" y="80755"/>
                      <a:pt x="1117" y="63965"/>
                    </a:cubicBezTo>
                    <a:lnTo>
                      <a:pt x="1117" y="63965"/>
                    </a:lnTo>
                    <a:cubicBezTo>
                      <a:pt x="1117" y="28997"/>
                      <a:pt x="29472" y="643"/>
                      <a:pt x="64439" y="643"/>
                    </a:cubicBezTo>
                    <a:lnTo>
                      <a:pt x="64439" y="643"/>
                    </a:lnTo>
                    <a:cubicBezTo>
                      <a:pt x="99407" y="643"/>
                      <a:pt x="127753" y="28997"/>
                      <a:pt x="127753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2" name="图形 214">
              <a:extLst>
                <a:ext uri="{FF2B5EF4-FFF2-40B4-BE49-F238E27FC236}">
                  <a16:creationId xmlns:a16="http://schemas.microsoft.com/office/drawing/2014/main" id="{80CEDF4A-D65A-0148-A2AC-276E8A684572}"/>
                </a:ext>
              </a:extLst>
            </p:cNvPr>
            <p:cNvGrpSpPr/>
            <p:nvPr/>
          </p:nvGrpSpPr>
          <p:grpSpPr>
            <a:xfrm>
              <a:off x="7077057" y="5988463"/>
              <a:ext cx="2395658" cy="126636"/>
              <a:chOff x="7077057" y="5988463"/>
              <a:chExt cx="2395658" cy="126636"/>
            </a:xfrm>
            <a:solidFill>
              <a:srgbClr val="FFCC00"/>
            </a:solidFill>
          </p:grpSpPr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6A4385A0-CA4C-9618-CB13-2E0C1EC8FB93}"/>
                  </a:ext>
                </a:extLst>
              </p:cNvPr>
              <p:cNvSpPr/>
              <p:nvPr/>
            </p:nvSpPr>
            <p:spPr>
              <a:xfrm rot="10800000" flipV="1">
                <a:off x="7077057" y="5988463"/>
                <a:ext cx="126627" cy="126636"/>
              </a:xfrm>
              <a:custGeom>
                <a:avLst/>
                <a:gdLst>
                  <a:gd name="connsiteX0" fmla="*/ 127086 w 126627"/>
                  <a:gd name="connsiteY0" fmla="*/ 64000 h 126636"/>
                  <a:gd name="connsiteX1" fmla="*/ 108546 w 126627"/>
                  <a:gd name="connsiteY1" fmla="*/ 108774 h 126636"/>
                  <a:gd name="connsiteX2" fmla="*/ 63772 w 126627"/>
                  <a:gd name="connsiteY2" fmla="*/ 127314 h 126636"/>
                  <a:gd name="connsiteX3" fmla="*/ 63756 w 126627"/>
                  <a:gd name="connsiteY3" fmla="*/ 127314 h 126636"/>
                  <a:gd name="connsiteX4" fmla="*/ 18998 w 126627"/>
                  <a:gd name="connsiteY4" fmla="*/ 108774 h 126636"/>
                  <a:gd name="connsiteX5" fmla="*/ 18990 w 126627"/>
                  <a:gd name="connsiteY5" fmla="*/ 108766 h 126636"/>
                  <a:gd name="connsiteX6" fmla="*/ 458 w 126627"/>
                  <a:gd name="connsiteY6" fmla="*/ 64000 h 126636"/>
                  <a:gd name="connsiteX7" fmla="*/ 458 w 126627"/>
                  <a:gd name="connsiteY7" fmla="*/ 63984 h 126636"/>
                  <a:gd name="connsiteX8" fmla="*/ 63772 w 126627"/>
                  <a:gd name="connsiteY8" fmla="*/ 678 h 126636"/>
                  <a:gd name="connsiteX9" fmla="*/ 63780 w 126627"/>
                  <a:gd name="connsiteY9" fmla="*/ 678 h 126636"/>
                  <a:gd name="connsiteX10" fmla="*/ 127086 w 126627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4000"/>
                    </a:moveTo>
                    <a:cubicBezTo>
                      <a:pt x="127086" y="80790"/>
                      <a:pt x="120417" y="96895"/>
                      <a:pt x="108546" y="108774"/>
                    </a:cubicBezTo>
                    <a:cubicBezTo>
                      <a:pt x="96667" y="120645"/>
                      <a:pt x="80562" y="127314"/>
                      <a:pt x="63772" y="127314"/>
                    </a:cubicBezTo>
                    <a:lnTo>
                      <a:pt x="63756" y="127314"/>
                    </a:lnTo>
                    <a:cubicBezTo>
                      <a:pt x="46974" y="127314"/>
                      <a:pt x="30869" y="120645"/>
                      <a:pt x="18998" y="108774"/>
                    </a:cubicBezTo>
                    <a:lnTo>
                      <a:pt x="18990" y="108766"/>
                    </a:lnTo>
                    <a:cubicBezTo>
                      <a:pt x="7119" y="96887"/>
                      <a:pt x="449" y="80790"/>
                      <a:pt x="458" y="64000"/>
                    </a:cubicBezTo>
                    <a:lnTo>
                      <a:pt x="458" y="63984"/>
                    </a:lnTo>
                    <a:cubicBezTo>
                      <a:pt x="458" y="29025"/>
                      <a:pt x="28805" y="678"/>
                      <a:pt x="63772" y="678"/>
                    </a:cubicBezTo>
                    <a:lnTo>
                      <a:pt x="63780" y="678"/>
                    </a:lnTo>
                    <a:cubicBezTo>
                      <a:pt x="98747" y="686"/>
                      <a:pt x="127086" y="29033"/>
                      <a:pt x="127086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A5C0E9A0-EC40-524A-9804-BC1E9DB60ED7}"/>
                  </a:ext>
                </a:extLst>
              </p:cNvPr>
              <p:cNvSpPr/>
              <p:nvPr/>
            </p:nvSpPr>
            <p:spPr>
              <a:xfrm rot="10800000" flipV="1">
                <a:off x="7360683" y="5988463"/>
                <a:ext cx="126636" cy="126636"/>
              </a:xfrm>
              <a:custGeom>
                <a:avLst/>
                <a:gdLst>
                  <a:gd name="connsiteX0" fmla="*/ 127176 w 126636"/>
                  <a:gd name="connsiteY0" fmla="*/ 64000 h 126636"/>
                  <a:gd name="connsiteX1" fmla="*/ 108636 w 126636"/>
                  <a:gd name="connsiteY1" fmla="*/ 108774 h 126636"/>
                  <a:gd name="connsiteX2" fmla="*/ 63862 w 126636"/>
                  <a:gd name="connsiteY2" fmla="*/ 127314 h 126636"/>
                  <a:gd name="connsiteX3" fmla="*/ 63847 w 126636"/>
                  <a:gd name="connsiteY3" fmla="*/ 127314 h 126636"/>
                  <a:gd name="connsiteX4" fmla="*/ 19088 w 126636"/>
                  <a:gd name="connsiteY4" fmla="*/ 108774 h 126636"/>
                  <a:gd name="connsiteX5" fmla="*/ 19081 w 126636"/>
                  <a:gd name="connsiteY5" fmla="*/ 108766 h 126636"/>
                  <a:gd name="connsiteX6" fmla="*/ 540 w 126636"/>
                  <a:gd name="connsiteY6" fmla="*/ 64000 h 126636"/>
                  <a:gd name="connsiteX7" fmla="*/ 540 w 126636"/>
                  <a:gd name="connsiteY7" fmla="*/ 63984 h 126636"/>
                  <a:gd name="connsiteX8" fmla="*/ 63862 w 126636"/>
                  <a:gd name="connsiteY8" fmla="*/ 678 h 126636"/>
                  <a:gd name="connsiteX9" fmla="*/ 63862 w 126636"/>
                  <a:gd name="connsiteY9" fmla="*/ 678 h 126636"/>
                  <a:gd name="connsiteX10" fmla="*/ 127176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4000"/>
                    </a:moveTo>
                    <a:cubicBezTo>
                      <a:pt x="127176" y="80879"/>
                      <a:pt x="120459" y="96952"/>
                      <a:pt x="108636" y="108774"/>
                    </a:cubicBezTo>
                    <a:cubicBezTo>
                      <a:pt x="96814" y="120597"/>
                      <a:pt x="80741" y="127314"/>
                      <a:pt x="63862" y="127314"/>
                    </a:cubicBezTo>
                    <a:lnTo>
                      <a:pt x="63847" y="127314"/>
                    </a:lnTo>
                    <a:cubicBezTo>
                      <a:pt x="47064" y="127314"/>
                      <a:pt x="30960" y="120645"/>
                      <a:pt x="19088" y="108774"/>
                    </a:cubicBezTo>
                    <a:lnTo>
                      <a:pt x="19081" y="108766"/>
                    </a:lnTo>
                    <a:cubicBezTo>
                      <a:pt x="7210" y="96887"/>
                      <a:pt x="540" y="80790"/>
                      <a:pt x="540" y="64000"/>
                    </a:cubicBezTo>
                    <a:lnTo>
                      <a:pt x="540" y="63984"/>
                    </a:lnTo>
                    <a:cubicBezTo>
                      <a:pt x="549" y="29025"/>
                      <a:pt x="28895" y="678"/>
                      <a:pt x="63862" y="678"/>
                    </a:cubicBezTo>
                    <a:lnTo>
                      <a:pt x="63862" y="678"/>
                    </a:lnTo>
                    <a:cubicBezTo>
                      <a:pt x="98830" y="686"/>
                      <a:pt x="127176" y="29033"/>
                      <a:pt x="127176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2654F8B4-1D16-47B0-B5B8-51667D1BB01C}"/>
                  </a:ext>
                </a:extLst>
              </p:cNvPr>
              <p:cNvSpPr/>
              <p:nvPr/>
            </p:nvSpPr>
            <p:spPr>
              <a:xfrm rot="10800000" flipV="1">
                <a:off x="7644310" y="5988463"/>
                <a:ext cx="126636" cy="126636"/>
              </a:xfrm>
              <a:custGeom>
                <a:avLst/>
                <a:gdLst>
                  <a:gd name="connsiteX0" fmla="*/ 127259 w 126636"/>
                  <a:gd name="connsiteY0" fmla="*/ 64000 h 126636"/>
                  <a:gd name="connsiteX1" fmla="*/ 108711 w 126636"/>
                  <a:gd name="connsiteY1" fmla="*/ 108774 h 126636"/>
                  <a:gd name="connsiteX2" fmla="*/ 63945 w 126636"/>
                  <a:gd name="connsiteY2" fmla="*/ 127314 h 126636"/>
                  <a:gd name="connsiteX3" fmla="*/ 63928 w 126636"/>
                  <a:gd name="connsiteY3" fmla="*/ 127314 h 126636"/>
                  <a:gd name="connsiteX4" fmla="*/ 19171 w 126636"/>
                  <a:gd name="connsiteY4" fmla="*/ 108774 h 126636"/>
                  <a:gd name="connsiteX5" fmla="*/ 19163 w 126636"/>
                  <a:gd name="connsiteY5" fmla="*/ 108766 h 126636"/>
                  <a:gd name="connsiteX6" fmla="*/ 623 w 126636"/>
                  <a:gd name="connsiteY6" fmla="*/ 64000 h 126636"/>
                  <a:gd name="connsiteX7" fmla="*/ 623 w 126636"/>
                  <a:gd name="connsiteY7" fmla="*/ 63992 h 126636"/>
                  <a:gd name="connsiteX8" fmla="*/ 63945 w 126636"/>
                  <a:gd name="connsiteY8" fmla="*/ 678 h 126636"/>
                  <a:gd name="connsiteX9" fmla="*/ 63945 w 126636"/>
                  <a:gd name="connsiteY9" fmla="*/ 678 h 126636"/>
                  <a:gd name="connsiteX10" fmla="*/ 127259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4000"/>
                    </a:moveTo>
                    <a:cubicBezTo>
                      <a:pt x="127259" y="80968"/>
                      <a:pt x="120484" y="97000"/>
                      <a:pt x="108711" y="108774"/>
                    </a:cubicBezTo>
                    <a:cubicBezTo>
                      <a:pt x="96944" y="120540"/>
                      <a:pt x="80912" y="127314"/>
                      <a:pt x="63945" y="127314"/>
                    </a:cubicBezTo>
                    <a:lnTo>
                      <a:pt x="63928" y="127314"/>
                    </a:lnTo>
                    <a:cubicBezTo>
                      <a:pt x="47146" y="127314"/>
                      <a:pt x="31042" y="120645"/>
                      <a:pt x="19171" y="108774"/>
                    </a:cubicBezTo>
                    <a:lnTo>
                      <a:pt x="19163" y="108766"/>
                    </a:lnTo>
                    <a:cubicBezTo>
                      <a:pt x="7292" y="96887"/>
                      <a:pt x="623" y="80790"/>
                      <a:pt x="623" y="64000"/>
                    </a:cubicBezTo>
                    <a:lnTo>
                      <a:pt x="623" y="63992"/>
                    </a:lnTo>
                    <a:cubicBezTo>
                      <a:pt x="631" y="29025"/>
                      <a:pt x="28977" y="678"/>
                      <a:pt x="63945" y="678"/>
                    </a:cubicBezTo>
                    <a:lnTo>
                      <a:pt x="63945" y="678"/>
                    </a:lnTo>
                    <a:cubicBezTo>
                      <a:pt x="98912" y="686"/>
                      <a:pt x="127259" y="29033"/>
                      <a:pt x="127259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36C4F37D-7BED-FE40-94EB-EDC9E53AEC82}"/>
                  </a:ext>
                </a:extLst>
              </p:cNvPr>
              <p:cNvSpPr/>
              <p:nvPr/>
            </p:nvSpPr>
            <p:spPr>
              <a:xfrm rot="10800000" flipV="1">
                <a:off x="7927937" y="5988463"/>
                <a:ext cx="126636" cy="126636"/>
              </a:xfrm>
              <a:custGeom>
                <a:avLst/>
                <a:gdLst>
                  <a:gd name="connsiteX0" fmla="*/ 127341 w 126636"/>
                  <a:gd name="connsiteY0" fmla="*/ 64000 h 126636"/>
                  <a:gd name="connsiteX1" fmla="*/ 108793 w 126636"/>
                  <a:gd name="connsiteY1" fmla="*/ 108774 h 126636"/>
                  <a:gd name="connsiteX2" fmla="*/ 64027 w 126636"/>
                  <a:gd name="connsiteY2" fmla="*/ 127314 h 126636"/>
                  <a:gd name="connsiteX3" fmla="*/ 64019 w 126636"/>
                  <a:gd name="connsiteY3" fmla="*/ 127314 h 126636"/>
                  <a:gd name="connsiteX4" fmla="*/ 19253 w 126636"/>
                  <a:gd name="connsiteY4" fmla="*/ 108774 h 126636"/>
                  <a:gd name="connsiteX5" fmla="*/ 19245 w 126636"/>
                  <a:gd name="connsiteY5" fmla="*/ 108766 h 126636"/>
                  <a:gd name="connsiteX6" fmla="*/ 705 w 126636"/>
                  <a:gd name="connsiteY6" fmla="*/ 64000 h 126636"/>
                  <a:gd name="connsiteX7" fmla="*/ 705 w 126636"/>
                  <a:gd name="connsiteY7" fmla="*/ 63992 h 126636"/>
                  <a:gd name="connsiteX8" fmla="*/ 64027 w 126636"/>
                  <a:gd name="connsiteY8" fmla="*/ 678 h 126636"/>
                  <a:gd name="connsiteX9" fmla="*/ 64027 w 126636"/>
                  <a:gd name="connsiteY9" fmla="*/ 678 h 126636"/>
                  <a:gd name="connsiteX10" fmla="*/ 127341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4000"/>
                    </a:moveTo>
                    <a:cubicBezTo>
                      <a:pt x="127341" y="81049"/>
                      <a:pt x="120510" y="97056"/>
                      <a:pt x="108793" y="108774"/>
                    </a:cubicBezTo>
                    <a:cubicBezTo>
                      <a:pt x="97075" y="120492"/>
                      <a:pt x="81076" y="127314"/>
                      <a:pt x="64027" y="127314"/>
                    </a:cubicBezTo>
                    <a:lnTo>
                      <a:pt x="64019" y="127314"/>
                    </a:lnTo>
                    <a:cubicBezTo>
                      <a:pt x="47229" y="127314"/>
                      <a:pt x="31124" y="120645"/>
                      <a:pt x="19253" y="108774"/>
                    </a:cubicBezTo>
                    <a:lnTo>
                      <a:pt x="19245" y="108766"/>
                    </a:lnTo>
                    <a:cubicBezTo>
                      <a:pt x="7374" y="96895"/>
                      <a:pt x="705" y="80790"/>
                      <a:pt x="705" y="64000"/>
                    </a:cubicBezTo>
                    <a:lnTo>
                      <a:pt x="705" y="63992"/>
                    </a:lnTo>
                    <a:cubicBezTo>
                      <a:pt x="713" y="29025"/>
                      <a:pt x="29060" y="678"/>
                      <a:pt x="64027" y="678"/>
                    </a:cubicBezTo>
                    <a:lnTo>
                      <a:pt x="64027" y="678"/>
                    </a:lnTo>
                    <a:cubicBezTo>
                      <a:pt x="98995" y="686"/>
                      <a:pt x="127341" y="29033"/>
                      <a:pt x="127341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348DEFB3-7697-2454-84E2-DA186B60A852}"/>
                  </a:ext>
                </a:extLst>
              </p:cNvPr>
              <p:cNvSpPr/>
              <p:nvPr/>
            </p:nvSpPr>
            <p:spPr>
              <a:xfrm rot="10800000" flipV="1">
                <a:off x="8211564" y="5988463"/>
                <a:ext cx="126636" cy="126636"/>
              </a:xfrm>
              <a:custGeom>
                <a:avLst/>
                <a:gdLst>
                  <a:gd name="connsiteX0" fmla="*/ 127424 w 126636"/>
                  <a:gd name="connsiteY0" fmla="*/ 64000 h 126636"/>
                  <a:gd name="connsiteX1" fmla="*/ 108876 w 126636"/>
                  <a:gd name="connsiteY1" fmla="*/ 108774 h 126636"/>
                  <a:gd name="connsiteX2" fmla="*/ 64110 w 126636"/>
                  <a:gd name="connsiteY2" fmla="*/ 127314 h 126636"/>
                  <a:gd name="connsiteX3" fmla="*/ 64102 w 126636"/>
                  <a:gd name="connsiteY3" fmla="*/ 127314 h 126636"/>
                  <a:gd name="connsiteX4" fmla="*/ 19336 w 126636"/>
                  <a:gd name="connsiteY4" fmla="*/ 108774 h 126636"/>
                  <a:gd name="connsiteX5" fmla="*/ 19328 w 126636"/>
                  <a:gd name="connsiteY5" fmla="*/ 108766 h 126636"/>
                  <a:gd name="connsiteX6" fmla="*/ 788 w 126636"/>
                  <a:gd name="connsiteY6" fmla="*/ 64000 h 126636"/>
                  <a:gd name="connsiteX7" fmla="*/ 788 w 126636"/>
                  <a:gd name="connsiteY7" fmla="*/ 63992 h 126636"/>
                  <a:gd name="connsiteX8" fmla="*/ 64102 w 126636"/>
                  <a:gd name="connsiteY8" fmla="*/ 678 h 126636"/>
                  <a:gd name="connsiteX9" fmla="*/ 64110 w 126636"/>
                  <a:gd name="connsiteY9" fmla="*/ 678 h 126636"/>
                  <a:gd name="connsiteX10" fmla="*/ 127424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4000"/>
                    </a:moveTo>
                    <a:cubicBezTo>
                      <a:pt x="127424" y="81137"/>
                      <a:pt x="120545" y="97105"/>
                      <a:pt x="108876" y="108774"/>
                    </a:cubicBezTo>
                    <a:cubicBezTo>
                      <a:pt x="97215" y="120435"/>
                      <a:pt x="81247" y="127314"/>
                      <a:pt x="64110" y="127314"/>
                    </a:cubicBezTo>
                    <a:lnTo>
                      <a:pt x="64102" y="127314"/>
                    </a:lnTo>
                    <a:cubicBezTo>
                      <a:pt x="47312" y="127314"/>
                      <a:pt x="31207" y="120645"/>
                      <a:pt x="19336" y="108774"/>
                    </a:cubicBezTo>
                    <a:lnTo>
                      <a:pt x="19328" y="108766"/>
                    </a:lnTo>
                    <a:cubicBezTo>
                      <a:pt x="7457" y="96895"/>
                      <a:pt x="788" y="80790"/>
                      <a:pt x="788" y="64000"/>
                    </a:cubicBezTo>
                    <a:lnTo>
                      <a:pt x="788" y="63992"/>
                    </a:lnTo>
                    <a:cubicBezTo>
                      <a:pt x="788" y="29025"/>
                      <a:pt x="29134" y="678"/>
                      <a:pt x="64102" y="678"/>
                    </a:cubicBezTo>
                    <a:lnTo>
                      <a:pt x="64110" y="678"/>
                    </a:lnTo>
                    <a:cubicBezTo>
                      <a:pt x="99078" y="686"/>
                      <a:pt x="127424" y="29033"/>
                      <a:pt x="127424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9BB88242-2019-963A-95A9-615B705667E7}"/>
                  </a:ext>
                </a:extLst>
              </p:cNvPr>
              <p:cNvSpPr/>
              <p:nvPr/>
            </p:nvSpPr>
            <p:spPr>
              <a:xfrm rot="10800000" flipV="1">
                <a:off x="8495191" y="5988463"/>
                <a:ext cx="126636" cy="126636"/>
              </a:xfrm>
              <a:custGeom>
                <a:avLst/>
                <a:gdLst>
                  <a:gd name="connsiteX0" fmla="*/ 127506 w 126636"/>
                  <a:gd name="connsiteY0" fmla="*/ 64000 h 126636"/>
                  <a:gd name="connsiteX1" fmla="*/ 108958 w 126636"/>
                  <a:gd name="connsiteY1" fmla="*/ 108774 h 126636"/>
                  <a:gd name="connsiteX2" fmla="*/ 64192 w 126636"/>
                  <a:gd name="connsiteY2" fmla="*/ 127314 h 126636"/>
                  <a:gd name="connsiteX3" fmla="*/ 64184 w 126636"/>
                  <a:gd name="connsiteY3" fmla="*/ 127314 h 126636"/>
                  <a:gd name="connsiteX4" fmla="*/ 19418 w 126636"/>
                  <a:gd name="connsiteY4" fmla="*/ 108774 h 126636"/>
                  <a:gd name="connsiteX5" fmla="*/ 19410 w 126636"/>
                  <a:gd name="connsiteY5" fmla="*/ 108766 h 126636"/>
                  <a:gd name="connsiteX6" fmla="*/ 870 w 126636"/>
                  <a:gd name="connsiteY6" fmla="*/ 64000 h 126636"/>
                  <a:gd name="connsiteX7" fmla="*/ 870 w 126636"/>
                  <a:gd name="connsiteY7" fmla="*/ 63992 h 126636"/>
                  <a:gd name="connsiteX8" fmla="*/ 64184 w 126636"/>
                  <a:gd name="connsiteY8" fmla="*/ 678 h 126636"/>
                  <a:gd name="connsiteX9" fmla="*/ 64192 w 126636"/>
                  <a:gd name="connsiteY9" fmla="*/ 678 h 126636"/>
                  <a:gd name="connsiteX10" fmla="*/ 127506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4000"/>
                    </a:moveTo>
                    <a:cubicBezTo>
                      <a:pt x="127506" y="81226"/>
                      <a:pt x="120571" y="97153"/>
                      <a:pt x="108958" y="108774"/>
                    </a:cubicBezTo>
                    <a:cubicBezTo>
                      <a:pt x="97345" y="120387"/>
                      <a:pt x="81418" y="127314"/>
                      <a:pt x="64192" y="127314"/>
                    </a:cubicBezTo>
                    <a:lnTo>
                      <a:pt x="64184" y="127314"/>
                    </a:lnTo>
                    <a:cubicBezTo>
                      <a:pt x="47394" y="127314"/>
                      <a:pt x="31289" y="120645"/>
                      <a:pt x="19418" y="108774"/>
                    </a:cubicBezTo>
                    <a:lnTo>
                      <a:pt x="19410" y="108766"/>
                    </a:lnTo>
                    <a:cubicBezTo>
                      <a:pt x="7540" y="96895"/>
                      <a:pt x="870" y="80790"/>
                      <a:pt x="870" y="64000"/>
                    </a:cubicBezTo>
                    <a:lnTo>
                      <a:pt x="870" y="63992"/>
                    </a:lnTo>
                    <a:cubicBezTo>
                      <a:pt x="870" y="29025"/>
                      <a:pt x="29217" y="678"/>
                      <a:pt x="64184" y="678"/>
                    </a:cubicBezTo>
                    <a:lnTo>
                      <a:pt x="64192" y="678"/>
                    </a:lnTo>
                    <a:cubicBezTo>
                      <a:pt x="99159" y="686"/>
                      <a:pt x="127506" y="29033"/>
                      <a:pt x="127506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0D35CF84-D731-F899-1E28-3CA496DF0171}"/>
                  </a:ext>
                </a:extLst>
              </p:cNvPr>
              <p:cNvSpPr/>
              <p:nvPr/>
            </p:nvSpPr>
            <p:spPr>
              <a:xfrm rot="10800000" flipV="1">
                <a:off x="8778817" y="5988463"/>
                <a:ext cx="126636" cy="126636"/>
              </a:xfrm>
              <a:custGeom>
                <a:avLst/>
                <a:gdLst>
                  <a:gd name="connsiteX0" fmla="*/ 127589 w 126636"/>
                  <a:gd name="connsiteY0" fmla="*/ 64000 h 126636"/>
                  <a:gd name="connsiteX1" fmla="*/ 109040 w 126636"/>
                  <a:gd name="connsiteY1" fmla="*/ 108774 h 126636"/>
                  <a:gd name="connsiteX2" fmla="*/ 64274 w 126636"/>
                  <a:gd name="connsiteY2" fmla="*/ 127314 h 126636"/>
                  <a:gd name="connsiteX3" fmla="*/ 64267 w 126636"/>
                  <a:gd name="connsiteY3" fmla="*/ 127314 h 126636"/>
                  <a:gd name="connsiteX4" fmla="*/ 19501 w 126636"/>
                  <a:gd name="connsiteY4" fmla="*/ 108774 h 126636"/>
                  <a:gd name="connsiteX5" fmla="*/ 19493 w 126636"/>
                  <a:gd name="connsiteY5" fmla="*/ 108766 h 126636"/>
                  <a:gd name="connsiteX6" fmla="*/ 952 w 126636"/>
                  <a:gd name="connsiteY6" fmla="*/ 64000 h 126636"/>
                  <a:gd name="connsiteX7" fmla="*/ 952 w 126636"/>
                  <a:gd name="connsiteY7" fmla="*/ 63992 h 126636"/>
                  <a:gd name="connsiteX8" fmla="*/ 64267 w 126636"/>
                  <a:gd name="connsiteY8" fmla="*/ 678 h 126636"/>
                  <a:gd name="connsiteX9" fmla="*/ 64267 w 126636"/>
                  <a:gd name="connsiteY9" fmla="*/ 678 h 126636"/>
                  <a:gd name="connsiteX10" fmla="*/ 127589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4000"/>
                    </a:moveTo>
                    <a:cubicBezTo>
                      <a:pt x="127589" y="81315"/>
                      <a:pt x="120605" y="97210"/>
                      <a:pt x="109040" y="108774"/>
                    </a:cubicBezTo>
                    <a:cubicBezTo>
                      <a:pt x="97476" y="120331"/>
                      <a:pt x="81581" y="127314"/>
                      <a:pt x="64274" y="127314"/>
                    </a:cubicBezTo>
                    <a:lnTo>
                      <a:pt x="64267" y="127314"/>
                    </a:lnTo>
                    <a:cubicBezTo>
                      <a:pt x="47476" y="127314"/>
                      <a:pt x="31371" y="120645"/>
                      <a:pt x="19501" y="108774"/>
                    </a:cubicBezTo>
                    <a:lnTo>
                      <a:pt x="19493" y="108766"/>
                    </a:lnTo>
                    <a:cubicBezTo>
                      <a:pt x="7621" y="96895"/>
                      <a:pt x="952" y="80790"/>
                      <a:pt x="952" y="64000"/>
                    </a:cubicBezTo>
                    <a:lnTo>
                      <a:pt x="952" y="63992"/>
                    </a:lnTo>
                    <a:cubicBezTo>
                      <a:pt x="952" y="29025"/>
                      <a:pt x="29299" y="678"/>
                      <a:pt x="64267" y="678"/>
                    </a:cubicBezTo>
                    <a:lnTo>
                      <a:pt x="64267" y="678"/>
                    </a:lnTo>
                    <a:cubicBezTo>
                      <a:pt x="99234" y="686"/>
                      <a:pt x="127589" y="29033"/>
                      <a:pt x="127589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26C3CD0E-FC01-257C-6DE8-8A62550A3525}"/>
                  </a:ext>
                </a:extLst>
              </p:cNvPr>
              <p:cNvSpPr/>
              <p:nvPr/>
            </p:nvSpPr>
            <p:spPr>
              <a:xfrm rot="10800000" flipV="1">
                <a:off x="9062452" y="5988463"/>
                <a:ext cx="126627" cy="126636"/>
              </a:xfrm>
              <a:custGeom>
                <a:avLst/>
                <a:gdLst>
                  <a:gd name="connsiteX0" fmla="*/ 127663 w 126627"/>
                  <a:gd name="connsiteY0" fmla="*/ 64000 h 126636"/>
                  <a:gd name="connsiteX1" fmla="*/ 109123 w 126627"/>
                  <a:gd name="connsiteY1" fmla="*/ 108774 h 126636"/>
                  <a:gd name="connsiteX2" fmla="*/ 64357 w 126627"/>
                  <a:gd name="connsiteY2" fmla="*/ 127314 h 126636"/>
                  <a:gd name="connsiteX3" fmla="*/ 64349 w 126627"/>
                  <a:gd name="connsiteY3" fmla="*/ 127314 h 126636"/>
                  <a:gd name="connsiteX4" fmla="*/ 19583 w 126627"/>
                  <a:gd name="connsiteY4" fmla="*/ 108782 h 126636"/>
                  <a:gd name="connsiteX5" fmla="*/ 19575 w 126627"/>
                  <a:gd name="connsiteY5" fmla="*/ 108774 h 126636"/>
                  <a:gd name="connsiteX6" fmla="*/ 1035 w 126627"/>
                  <a:gd name="connsiteY6" fmla="*/ 64000 h 126636"/>
                  <a:gd name="connsiteX7" fmla="*/ 1035 w 126627"/>
                  <a:gd name="connsiteY7" fmla="*/ 64000 h 126636"/>
                  <a:gd name="connsiteX8" fmla="*/ 64349 w 126627"/>
                  <a:gd name="connsiteY8" fmla="*/ 678 h 126636"/>
                  <a:gd name="connsiteX9" fmla="*/ 64349 w 126627"/>
                  <a:gd name="connsiteY9" fmla="*/ 678 h 126636"/>
                  <a:gd name="connsiteX10" fmla="*/ 127663 w 126627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4000"/>
                    </a:moveTo>
                    <a:cubicBezTo>
                      <a:pt x="127663" y="81395"/>
                      <a:pt x="120631" y="97258"/>
                      <a:pt x="109123" y="108774"/>
                    </a:cubicBezTo>
                    <a:cubicBezTo>
                      <a:pt x="97615" y="120282"/>
                      <a:pt x="81752" y="127314"/>
                      <a:pt x="64357" y="127314"/>
                    </a:cubicBezTo>
                    <a:lnTo>
                      <a:pt x="64349" y="127314"/>
                    </a:lnTo>
                    <a:cubicBezTo>
                      <a:pt x="47559" y="127314"/>
                      <a:pt x="31454" y="120645"/>
                      <a:pt x="19583" y="108782"/>
                    </a:cubicBezTo>
                    <a:lnTo>
                      <a:pt x="19575" y="108774"/>
                    </a:lnTo>
                    <a:cubicBezTo>
                      <a:pt x="7704" y="96895"/>
                      <a:pt x="1035" y="80790"/>
                      <a:pt x="1035" y="64000"/>
                    </a:cubicBezTo>
                    <a:lnTo>
                      <a:pt x="1035" y="64000"/>
                    </a:lnTo>
                    <a:cubicBezTo>
                      <a:pt x="1035" y="29033"/>
                      <a:pt x="29382" y="678"/>
                      <a:pt x="64349" y="678"/>
                    </a:cubicBezTo>
                    <a:lnTo>
                      <a:pt x="64349" y="678"/>
                    </a:lnTo>
                    <a:cubicBezTo>
                      <a:pt x="99316" y="686"/>
                      <a:pt x="127663" y="29033"/>
                      <a:pt x="127663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71A86F3A-B442-A343-FC47-31F7B5527B48}"/>
                  </a:ext>
                </a:extLst>
              </p:cNvPr>
              <p:cNvSpPr/>
              <p:nvPr/>
            </p:nvSpPr>
            <p:spPr>
              <a:xfrm rot="10800000" flipV="1">
                <a:off x="9346079" y="5988463"/>
                <a:ext cx="126636" cy="126636"/>
              </a:xfrm>
              <a:custGeom>
                <a:avLst/>
                <a:gdLst>
                  <a:gd name="connsiteX0" fmla="*/ 127753 w 126636"/>
                  <a:gd name="connsiteY0" fmla="*/ 64000 h 126636"/>
                  <a:gd name="connsiteX1" fmla="*/ 109213 w 126636"/>
                  <a:gd name="connsiteY1" fmla="*/ 108774 h 126636"/>
                  <a:gd name="connsiteX2" fmla="*/ 64447 w 126636"/>
                  <a:gd name="connsiteY2" fmla="*/ 127314 h 126636"/>
                  <a:gd name="connsiteX3" fmla="*/ 64439 w 126636"/>
                  <a:gd name="connsiteY3" fmla="*/ 127314 h 126636"/>
                  <a:gd name="connsiteX4" fmla="*/ 19674 w 126636"/>
                  <a:gd name="connsiteY4" fmla="*/ 108782 h 126636"/>
                  <a:gd name="connsiteX5" fmla="*/ 19666 w 126636"/>
                  <a:gd name="connsiteY5" fmla="*/ 108774 h 126636"/>
                  <a:gd name="connsiteX6" fmla="*/ 1117 w 126636"/>
                  <a:gd name="connsiteY6" fmla="*/ 64000 h 126636"/>
                  <a:gd name="connsiteX7" fmla="*/ 1117 w 126636"/>
                  <a:gd name="connsiteY7" fmla="*/ 64000 h 126636"/>
                  <a:gd name="connsiteX8" fmla="*/ 64439 w 126636"/>
                  <a:gd name="connsiteY8" fmla="*/ 678 h 126636"/>
                  <a:gd name="connsiteX9" fmla="*/ 64439 w 126636"/>
                  <a:gd name="connsiteY9" fmla="*/ 678 h 126636"/>
                  <a:gd name="connsiteX10" fmla="*/ 127753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4000"/>
                    </a:moveTo>
                    <a:cubicBezTo>
                      <a:pt x="127753" y="81484"/>
                      <a:pt x="120665" y="97315"/>
                      <a:pt x="109213" y="108774"/>
                    </a:cubicBezTo>
                    <a:cubicBezTo>
                      <a:pt x="97754" y="120226"/>
                      <a:pt x="81931" y="127314"/>
                      <a:pt x="64447" y="127314"/>
                    </a:cubicBezTo>
                    <a:lnTo>
                      <a:pt x="64439" y="127314"/>
                    </a:lnTo>
                    <a:cubicBezTo>
                      <a:pt x="47649" y="127314"/>
                      <a:pt x="31544" y="120645"/>
                      <a:pt x="19674" y="108782"/>
                    </a:cubicBezTo>
                    <a:lnTo>
                      <a:pt x="19666" y="108774"/>
                    </a:lnTo>
                    <a:cubicBezTo>
                      <a:pt x="7795" y="96895"/>
                      <a:pt x="1117" y="80790"/>
                      <a:pt x="1117" y="64000"/>
                    </a:cubicBezTo>
                    <a:lnTo>
                      <a:pt x="1117" y="64000"/>
                    </a:lnTo>
                    <a:cubicBezTo>
                      <a:pt x="1117" y="29033"/>
                      <a:pt x="29472" y="678"/>
                      <a:pt x="64439" y="678"/>
                    </a:cubicBezTo>
                    <a:lnTo>
                      <a:pt x="64439" y="678"/>
                    </a:lnTo>
                    <a:cubicBezTo>
                      <a:pt x="99407" y="678"/>
                      <a:pt x="127753" y="29033"/>
                      <a:pt x="127753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2" name="图形 214">
              <a:extLst>
                <a:ext uri="{FF2B5EF4-FFF2-40B4-BE49-F238E27FC236}">
                  <a16:creationId xmlns:a16="http://schemas.microsoft.com/office/drawing/2014/main" id="{350BE2C6-7639-E39B-A85A-96C7653C5697}"/>
                </a:ext>
              </a:extLst>
            </p:cNvPr>
            <p:cNvGrpSpPr/>
            <p:nvPr/>
          </p:nvGrpSpPr>
          <p:grpSpPr>
            <a:xfrm>
              <a:off x="7077057" y="6201835"/>
              <a:ext cx="2395658" cy="126636"/>
              <a:chOff x="7077057" y="6201835"/>
              <a:chExt cx="2395658" cy="126636"/>
            </a:xfrm>
            <a:solidFill>
              <a:srgbClr val="FFCC00"/>
            </a:solidFill>
          </p:grpSpPr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4FD69174-8112-9E11-0D9E-30656231199E}"/>
                  </a:ext>
                </a:extLst>
              </p:cNvPr>
              <p:cNvSpPr/>
              <p:nvPr/>
            </p:nvSpPr>
            <p:spPr>
              <a:xfrm rot="10800000" flipV="1">
                <a:off x="7077057" y="6201835"/>
                <a:ext cx="126627" cy="126636"/>
              </a:xfrm>
              <a:custGeom>
                <a:avLst/>
                <a:gdLst>
                  <a:gd name="connsiteX0" fmla="*/ 127086 w 126627"/>
                  <a:gd name="connsiteY0" fmla="*/ 64036 h 126636"/>
                  <a:gd name="connsiteX1" fmla="*/ 108546 w 126627"/>
                  <a:gd name="connsiteY1" fmla="*/ 108810 h 126636"/>
                  <a:gd name="connsiteX2" fmla="*/ 63772 w 126627"/>
                  <a:gd name="connsiteY2" fmla="*/ 127350 h 126636"/>
                  <a:gd name="connsiteX3" fmla="*/ 63756 w 126627"/>
                  <a:gd name="connsiteY3" fmla="*/ 127350 h 126636"/>
                  <a:gd name="connsiteX4" fmla="*/ 18998 w 126627"/>
                  <a:gd name="connsiteY4" fmla="*/ 108810 h 126636"/>
                  <a:gd name="connsiteX5" fmla="*/ 18990 w 126627"/>
                  <a:gd name="connsiteY5" fmla="*/ 108802 h 126636"/>
                  <a:gd name="connsiteX6" fmla="*/ 458 w 126627"/>
                  <a:gd name="connsiteY6" fmla="*/ 64036 h 126636"/>
                  <a:gd name="connsiteX7" fmla="*/ 458 w 126627"/>
                  <a:gd name="connsiteY7" fmla="*/ 64020 h 126636"/>
                  <a:gd name="connsiteX8" fmla="*/ 63772 w 126627"/>
                  <a:gd name="connsiteY8" fmla="*/ 714 h 126636"/>
                  <a:gd name="connsiteX9" fmla="*/ 63780 w 126627"/>
                  <a:gd name="connsiteY9" fmla="*/ 714 h 126636"/>
                  <a:gd name="connsiteX10" fmla="*/ 127086 w 126627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4036"/>
                    </a:moveTo>
                    <a:cubicBezTo>
                      <a:pt x="127086" y="80826"/>
                      <a:pt x="120417" y="96931"/>
                      <a:pt x="108546" y="108810"/>
                    </a:cubicBezTo>
                    <a:cubicBezTo>
                      <a:pt x="96667" y="120681"/>
                      <a:pt x="80562" y="127350"/>
                      <a:pt x="63772" y="127350"/>
                    </a:cubicBezTo>
                    <a:lnTo>
                      <a:pt x="63756" y="127350"/>
                    </a:lnTo>
                    <a:cubicBezTo>
                      <a:pt x="46974" y="127350"/>
                      <a:pt x="30869" y="120681"/>
                      <a:pt x="18998" y="108810"/>
                    </a:cubicBezTo>
                    <a:lnTo>
                      <a:pt x="18990" y="108802"/>
                    </a:lnTo>
                    <a:cubicBezTo>
                      <a:pt x="7119" y="96923"/>
                      <a:pt x="449" y="80826"/>
                      <a:pt x="458" y="64036"/>
                    </a:cubicBezTo>
                    <a:lnTo>
                      <a:pt x="458" y="64020"/>
                    </a:lnTo>
                    <a:cubicBezTo>
                      <a:pt x="458" y="29061"/>
                      <a:pt x="28805" y="714"/>
                      <a:pt x="63772" y="714"/>
                    </a:cubicBezTo>
                    <a:lnTo>
                      <a:pt x="63780" y="714"/>
                    </a:lnTo>
                    <a:cubicBezTo>
                      <a:pt x="98747" y="722"/>
                      <a:pt x="127086" y="29068"/>
                      <a:pt x="127086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36BB125F-D51B-D79B-1DDF-3E0F1C1D2873}"/>
                  </a:ext>
                </a:extLst>
              </p:cNvPr>
              <p:cNvSpPr/>
              <p:nvPr/>
            </p:nvSpPr>
            <p:spPr>
              <a:xfrm rot="10800000" flipV="1">
                <a:off x="7360683" y="6201835"/>
                <a:ext cx="126636" cy="126636"/>
              </a:xfrm>
              <a:custGeom>
                <a:avLst/>
                <a:gdLst>
                  <a:gd name="connsiteX0" fmla="*/ 127176 w 126636"/>
                  <a:gd name="connsiteY0" fmla="*/ 64036 h 126636"/>
                  <a:gd name="connsiteX1" fmla="*/ 108636 w 126636"/>
                  <a:gd name="connsiteY1" fmla="*/ 108810 h 126636"/>
                  <a:gd name="connsiteX2" fmla="*/ 63862 w 126636"/>
                  <a:gd name="connsiteY2" fmla="*/ 127350 h 126636"/>
                  <a:gd name="connsiteX3" fmla="*/ 63847 w 126636"/>
                  <a:gd name="connsiteY3" fmla="*/ 127350 h 126636"/>
                  <a:gd name="connsiteX4" fmla="*/ 19088 w 126636"/>
                  <a:gd name="connsiteY4" fmla="*/ 108810 h 126636"/>
                  <a:gd name="connsiteX5" fmla="*/ 19081 w 126636"/>
                  <a:gd name="connsiteY5" fmla="*/ 108802 h 126636"/>
                  <a:gd name="connsiteX6" fmla="*/ 540 w 126636"/>
                  <a:gd name="connsiteY6" fmla="*/ 64036 h 126636"/>
                  <a:gd name="connsiteX7" fmla="*/ 540 w 126636"/>
                  <a:gd name="connsiteY7" fmla="*/ 64020 h 126636"/>
                  <a:gd name="connsiteX8" fmla="*/ 63862 w 126636"/>
                  <a:gd name="connsiteY8" fmla="*/ 714 h 126636"/>
                  <a:gd name="connsiteX9" fmla="*/ 63862 w 126636"/>
                  <a:gd name="connsiteY9" fmla="*/ 714 h 126636"/>
                  <a:gd name="connsiteX10" fmla="*/ 127176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4036"/>
                    </a:moveTo>
                    <a:cubicBezTo>
                      <a:pt x="127176" y="80915"/>
                      <a:pt x="120459" y="96987"/>
                      <a:pt x="108636" y="108810"/>
                    </a:cubicBezTo>
                    <a:cubicBezTo>
                      <a:pt x="96814" y="120632"/>
                      <a:pt x="80741" y="127350"/>
                      <a:pt x="63862" y="127350"/>
                    </a:cubicBezTo>
                    <a:lnTo>
                      <a:pt x="63847" y="127350"/>
                    </a:lnTo>
                    <a:cubicBezTo>
                      <a:pt x="47064" y="127350"/>
                      <a:pt x="30960" y="120681"/>
                      <a:pt x="19088" y="108810"/>
                    </a:cubicBezTo>
                    <a:lnTo>
                      <a:pt x="19081" y="108802"/>
                    </a:lnTo>
                    <a:cubicBezTo>
                      <a:pt x="7210" y="96923"/>
                      <a:pt x="540" y="80826"/>
                      <a:pt x="540" y="64036"/>
                    </a:cubicBezTo>
                    <a:lnTo>
                      <a:pt x="540" y="64020"/>
                    </a:lnTo>
                    <a:cubicBezTo>
                      <a:pt x="549" y="29061"/>
                      <a:pt x="28895" y="714"/>
                      <a:pt x="63862" y="714"/>
                    </a:cubicBezTo>
                    <a:lnTo>
                      <a:pt x="63862" y="714"/>
                    </a:lnTo>
                    <a:cubicBezTo>
                      <a:pt x="98830" y="722"/>
                      <a:pt x="127176" y="29068"/>
                      <a:pt x="127176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76013F06-667E-D183-B1C2-81F6D2BC63EA}"/>
                  </a:ext>
                </a:extLst>
              </p:cNvPr>
              <p:cNvSpPr/>
              <p:nvPr/>
            </p:nvSpPr>
            <p:spPr>
              <a:xfrm rot="10800000" flipV="1">
                <a:off x="7644310" y="6201835"/>
                <a:ext cx="126636" cy="126636"/>
              </a:xfrm>
              <a:custGeom>
                <a:avLst/>
                <a:gdLst>
                  <a:gd name="connsiteX0" fmla="*/ 127259 w 126636"/>
                  <a:gd name="connsiteY0" fmla="*/ 64036 h 126636"/>
                  <a:gd name="connsiteX1" fmla="*/ 108711 w 126636"/>
                  <a:gd name="connsiteY1" fmla="*/ 108810 h 126636"/>
                  <a:gd name="connsiteX2" fmla="*/ 63945 w 126636"/>
                  <a:gd name="connsiteY2" fmla="*/ 127350 h 126636"/>
                  <a:gd name="connsiteX3" fmla="*/ 63928 w 126636"/>
                  <a:gd name="connsiteY3" fmla="*/ 127350 h 126636"/>
                  <a:gd name="connsiteX4" fmla="*/ 19171 w 126636"/>
                  <a:gd name="connsiteY4" fmla="*/ 108810 h 126636"/>
                  <a:gd name="connsiteX5" fmla="*/ 19163 w 126636"/>
                  <a:gd name="connsiteY5" fmla="*/ 108802 h 126636"/>
                  <a:gd name="connsiteX6" fmla="*/ 623 w 126636"/>
                  <a:gd name="connsiteY6" fmla="*/ 64036 h 126636"/>
                  <a:gd name="connsiteX7" fmla="*/ 623 w 126636"/>
                  <a:gd name="connsiteY7" fmla="*/ 64028 h 126636"/>
                  <a:gd name="connsiteX8" fmla="*/ 63945 w 126636"/>
                  <a:gd name="connsiteY8" fmla="*/ 714 h 126636"/>
                  <a:gd name="connsiteX9" fmla="*/ 63945 w 126636"/>
                  <a:gd name="connsiteY9" fmla="*/ 714 h 126636"/>
                  <a:gd name="connsiteX10" fmla="*/ 127259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4036"/>
                    </a:moveTo>
                    <a:cubicBezTo>
                      <a:pt x="127259" y="81004"/>
                      <a:pt x="120484" y="97036"/>
                      <a:pt x="108711" y="108810"/>
                    </a:cubicBezTo>
                    <a:cubicBezTo>
                      <a:pt x="96944" y="120576"/>
                      <a:pt x="80912" y="127350"/>
                      <a:pt x="63945" y="127350"/>
                    </a:cubicBezTo>
                    <a:lnTo>
                      <a:pt x="63928" y="127350"/>
                    </a:lnTo>
                    <a:cubicBezTo>
                      <a:pt x="47146" y="127350"/>
                      <a:pt x="31042" y="120681"/>
                      <a:pt x="19171" y="108810"/>
                    </a:cubicBezTo>
                    <a:lnTo>
                      <a:pt x="19163" y="108802"/>
                    </a:lnTo>
                    <a:cubicBezTo>
                      <a:pt x="7292" y="96923"/>
                      <a:pt x="623" y="80826"/>
                      <a:pt x="623" y="64036"/>
                    </a:cubicBezTo>
                    <a:lnTo>
                      <a:pt x="623" y="64028"/>
                    </a:lnTo>
                    <a:cubicBezTo>
                      <a:pt x="631" y="29061"/>
                      <a:pt x="28977" y="714"/>
                      <a:pt x="63945" y="714"/>
                    </a:cubicBezTo>
                    <a:lnTo>
                      <a:pt x="63945" y="714"/>
                    </a:lnTo>
                    <a:cubicBezTo>
                      <a:pt x="98912" y="722"/>
                      <a:pt x="127259" y="29068"/>
                      <a:pt x="127259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12D9E390-7059-C5A9-3909-47C688658E46}"/>
                  </a:ext>
                </a:extLst>
              </p:cNvPr>
              <p:cNvSpPr/>
              <p:nvPr/>
            </p:nvSpPr>
            <p:spPr>
              <a:xfrm rot="10800000" flipV="1">
                <a:off x="7927937" y="6201835"/>
                <a:ext cx="126636" cy="126636"/>
              </a:xfrm>
              <a:custGeom>
                <a:avLst/>
                <a:gdLst>
                  <a:gd name="connsiteX0" fmla="*/ 127341 w 126636"/>
                  <a:gd name="connsiteY0" fmla="*/ 64036 h 126636"/>
                  <a:gd name="connsiteX1" fmla="*/ 108793 w 126636"/>
                  <a:gd name="connsiteY1" fmla="*/ 108810 h 126636"/>
                  <a:gd name="connsiteX2" fmla="*/ 64027 w 126636"/>
                  <a:gd name="connsiteY2" fmla="*/ 127350 h 126636"/>
                  <a:gd name="connsiteX3" fmla="*/ 64019 w 126636"/>
                  <a:gd name="connsiteY3" fmla="*/ 127350 h 126636"/>
                  <a:gd name="connsiteX4" fmla="*/ 19253 w 126636"/>
                  <a:gd name="connsiteY4" fmla="*/ 108810 h 126636"/>
                  <a:gd name="connsiteX5" fmla="*/ 19245 w 126636"/>
                  <a:gd name="connsiteY5" fmla="*/ 108802 h 126636"/>
                  <a:gd name="connsiteX6" fmla="*/ 705 w 126636"/>
                  <a:gd name="connsiteY6" fmla="*/ 64036 h 126636"/>
                  <a:gd name="connsiteX7" fmla="*/ 705 w 126636"/>
                  <a:gd name="connsiteY7" fmla="*/ 64028 h 126636"/>
                  <a:gd name="connsiteX8" fmla="*/ 64027 w 126636"/>
                  <a:gd name="connsiteY8" fmla="*/ 714 h 126636"/>
                  <a:gd name="connsiteX9" fmla="*/ 64027 w 126636"/>
                  <a:gd name="connsiteY9" fmla="*/ 714 h 126636"/>
                  <a:gd name="connsiteX10" fmla="*/ 127341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4036"/>
                    </a:moveTo>
                    <a:cubicBezTo>
                      <a:pt x="127341" y="81084"/>
                      <a:pt x="120510" y="97092"/>
                      <a:pt x="108793" y="108810"/>
                    </a:cubicBezTo>
                    <a:cubicBezTo>
                      <a:pt x="97075" y="120527"/>
                      <a:pt x="81076" y="127350"/>
                      <a:pt x="64027" y="127350"/>
                    </a:cubicBezTo>
                    <a:lnTo>
                      <a:pt x="64019" y="127350"/>
                    </a:lnTo>
                    <a:cubicBezTo>
                      <a:pt x="47229" y="127350"/>
                      <a:pt x="31124" y="120681"/>
                      <a:pt x="19253" y="108810"/>
                    </a:cubicBezTo>
                    <a:lnTo>
                      <a:pt x="19245" y="108802"/>
                    </a:lnTo>
                    <a:cubicBezTo>
                      <a:pt x="7374" y="96931"/>
                      <a:pt x="705" y="80826"/>
                      <a:pt x="705" y="64036"/>
                    </a:cubicBezTo>
                    <a:lnTo>
                      <a:pt x="705" y="64028"/>
                    </a:lnTo>
                    <a:cubicBezTo>
                      <a:pt x="713" y="29061"/>
                      <a:pt x="29060" y="714"/>
                      <a:pt x="64027" y="714"/>
                    </a:cubicBezTo>
                    <a:lnTo>
                      <a:pt x="64027" y="714"/>
                    </a:lnTo>
                    <a:cubicBezTo>
                      <a:pt x="98995" y="722"/>
                      <a:pt x="127341" y="29068"/>
                      <a:pt x="127341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C2CF8236-62E9-7179-4010-E9AE79DD6F96}"/>
                  </a:ext>
                </a:extLst>
              </p:cNvPr>
              <p:cNvSpPr/>
              <p:nvPr/>
            </p:nvSpPr>
            <p:spPr>
              <a:xfrm rot="10800000" flipV="1">
                <a:off x="8211564" y="6201835"/>
                <a:ext cx="126636" cy="126636"/>
              </a:xfrm>
              <a:custGeom>
                <a:avLst/>
                <a:gdLst>
                  <a:gd name="connsiteX0" fmla="*/ 127424 w 126636"/>
                  <a:gd name="connsiteY0" fmla="*/ 64036 h 126636"/>
                  <a:gd name="connsiteX1" fmla="*/ 108876 w 126636"/>
                  <a:gd name="connsiteY1" fmla="*/ 108810 h 126636"/>
                  <a:gd name="connsiteX2" fmla="*/ 64110 w 126636"/>
                  <a:gd name="connsiteY2" fmla="*/ 127350 h 126636"/>
                  <a:gd name="connsiteX3" fmla="*/ 64102 w 126636"/>
                  <a:gd name="connsiteY3" fmla="*/ 127350 h 126636"/>
                  <a:gd name="connsiteX4" fmla="*/ 19336 w 126636"/>
                  <a:gd name="connsiteY4" fmla="*/ 108810 h 126636"/>
                  <a:gd name="connsiteX5" fmla="*/ 19328 w 126636"/>
                  <a:gd name="connsiteY5" fmla="*/ 108802 h 126636"/>
                  <a:gd name="connsiteX6" fmla="*/ 788 w 126636"/>
                  <a:gd name="connsiteY6" fmla="*/ 64036 h 126636"/>
                  <a:gd name="connsiteX7" fmla="*/ 788 w 126636"/>
                  <a:gd name="connsiteY7" fmla="*/ 64028 h 126636"/>
                  <a:gd name="connsiteX8" fmla="*/ 64102 w 126636"/>
                  <a:gd name="connsiteY8" fmla="*/ 714 h 126636"/>
                  <a:gd name="connsiteX9" fmla="*/ 64110 w 126636"/>
                  <a:gd name="connsiteY9" fmla="*/ 714 h 126636"/>
                  <a:gd name="connsiteX10" fmla="*/ 127424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4036"/>
                    </a:moveTo>
                    <a:cubicBezTo>
                      <a:pt x="127424" y="81173"/>
                      <a:pt x="120545" y="97141"/>
                      <a:pt x="108876" y="108810"/>
                    </a:cubicBezTo>
                    <a:cubicBezTo>
                      <a:pt x="97215" y="120471"/>
                      <a:pt x="81247" y="127350"/>
                      <a:pt x="64110" y="127350"/>
                    </a:cubicBezTo>
                    <a:lnTo>
                      <a:pt x="64102" y="127350"/>
                    </a:lnTo>
                    <a:cubicBezTo>
                      <a:pt x="47312" y="127350"/>
                      <a:pt x="31207" y="120681"/>
                      <a:pt x="19336" y="108810"/>
                    </a:cubicBezTo>
                    <a:lnTo>
                      <a:pt x="19328" y="108802"/>
                    </a:lnTo>
                    <a:cubicBezTo>
                      <a:pt x="7457" y="96931"/>
                      <a:pt x="788" y="80826"/>
                      <a:pt x="788" y="64036"/>
                    </a:cubicBezTo>
                    <a:lnTo>
                      <a:pt x="788" y="64028"/>
                    </a:lnTo>
                    <a:cubicBezTo>
                      <a:pt x="788" y="29061"/>
                      <a:pt x="29134" y="714"/>
                      <a:pt x="64102" y="714"/>
                    </a:cubicBezTo>
                    <a:lnTo>
                      <a:pt x="64110" y="714"/>
                    </a:lnTo>
                    <a:cubicBezTo>
                      <a:pt x="99078" y="722"/>
                      <a:pt x="127424" y="29068"/>
                      <a:pt x="127424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4C89A947-F0EF-8AEE-3F7B-11CF2249DE6C}"/>
                  </a:ext>
                </a:extLst>
              </p:cNvPr>
              <p:cNvSpPr/>
              <p:nvPr/>
            </p:nvSpPr>
            <p:spPr>
              <a:xfrm rot="10800000" flipV="1">
                <a:off x="8495191" y="6201835"/>
                <a:ext cx="126636" cy="126636"/>
              </a:xfrm>
              <a:custGeom>
                <a:avLst/>
                <a:gdLst>
                  <a:gd name="connsiteX0" fmla="*/ 127506 w 126636"/>
                  <a:gd name="connsiteY0" fmla="*/ 64036 h 126636"/>
                  <a:gd name="connsiteX1" fmla="*/ 108958 w 126636"/>
                  <a:gd name="connsiteY1" fmla="*/ 108810 h 126636"/>
                  <a:gd name="connsiteX2" fmla="*/ 64192 w 126636"/>
                  <a:gd name="connsiteY2" fmla="*/ 127350 h 126636"/>
                  <a:gd name="connsiteX3" fmla="*/ 64184 w 126636"/>
                  <a:gd name="connsiteY3" fmla="*/ 127350 h 126636"/>
                  <a:gd name="connsiteX4" fmla="*/ 19418 w 126636"/>
                  <a:gd name="connsiteY4" fmla="*/ 108810 h 126636"/>
                  <a:gd name="connsiteX5" fmla="*/ 19410 w 126636"/>
                  <a:gd name="connsiteY5" fmla="*/ 108802 h 126636"/>
                  <a:gd name="connsiteX6" fmla="*/ 870 w 126636"/>
                  <a:gd name="connsiteY6" fmla="*/ 64036 h 126636"/>
                  <a:gd name="connsiteX7" fmla="*/ 870 w 126636"/>
                  <a:gd name="connsiteY7" fmla="*/ 64028 h 126636"/>
                  <a:gd name="connsiteX8" fmla="*/ 64184 w 126636"/>
                  <a:gd name="connsiteY8" fmla="*/ 714 h 126636"/>
                  <a:gd name="connsiteX9" fmla="*/ 64192 w 126636"/>
                  <a:gd name="connsiteY9" fmla="*/ 714 h 126636"/>
                  <a:gd name="connsiteX10" fmla="*/ 127506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4036"/>
                    </a:moveTo>
                    <a:cubicBezTo>
                      <a:pt x="127506" y="81262"/>
                      <a:pt x="120571" y="97189"/>
                      <a:pt x="108958" y="108810"/>
                    </a:cubicBezTo>
                    <a:cubicBezTo>
                      <a:pt x="97345" y="120423"/>
                      <a:pt x="81418" y="127350"/>
                      <a:pt x="64192" y="127350"/>
                    </a:cubicBezTo>
                    <a:lnTo>
                      <a:pt x="64184" y="127350"/>
                    </a:lnTo>
                    <a:cubicBezTo>
                      <a:pt x="47394" y="127350"/>
                      <a:pt x="31289" y="120681"/>
                      <a:pt x="19418" y="108810"/>
                    </a:cubicBezTo>
                    <a:lnTo>
                      <a:pt x="19410" y="108802"/>
                    </a:lnTo>
                    <a:cubicBezTo>
                      <a:pt x="7540" y="96931"/>
                      <a:pt x="870" y="80826"/>
                      <a:pt x="870" y="64036"/>
                    </a:cubicBezTo>
                    <a:lnTo>
                      <a:pt x="870" y="64028"/>
                    </a:lnTo>
                    <a:cubicBezTo>
                      <a:pt x="870" y="29061"/>
                      <a:pt x="29217" y="714"/>
                      <a:pt x="64184" y="714"/>
                    </a:cubicBezTo>
                    <a:lnTo>
                      <a:pt x="64192" y="714"/>
                    </a:lnTo>
                    <a:cubicBezTo>
                      <a:pt x="99159" y="722"/>
                      <a:pt x="127506" y="29068"/>
                      <a:pt x="127506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15500336-0401-CDA8-D4B4-DD67D76E694D}"/>
                  </a:ext>
                </a:extLst>
              </p:cNvPr>
              <p:cNvSpPr/>
              <p:nvPr/>
            </p:nvSpPr>
            <p:spPr>
              <a:xfrm rot="10800000" flipV="1">
                <a:off x="8778817" y="6201835"/>
                <a:ext cx="126636" cy="126636"/>
              </a:xfrm>
              <a:custGeom>
                <a:avLst/>
                <a:gdLst>
                  <a:gd name="connsiteX0" fmla="*/ 127589 w 126636"/>
                  <a:gd name="connsiteY0" fmla="*/ 64036 h 126636"/>
                  <a:gd name="connsiteX1" fmla="*/ 109040 w 126636"/>
                  <a:gd name="connsiteY1" fmla="*/ 108810 h 126636"/>
                  <a:gd name="connsiteX2" fmla="*/ 64274 w 126636"/>
                  <a:gd name="connsiteY2" fmla="*/ 127350 h 126636"/>
                  <a:gd name="connsiteX3" fmla="*/ 64267 w 126636"/>
                  <a:gd name="connsiteY3" fmla="*/ 127350 h 126636"/>
                  <a:gd name="connsiteX4" fmla="*/ 19501 w 126636"/>
                  <a:gd name="connsiteY4" fmla="*/ 108810 h 126636"/>
                  <a:gd name="connsiteX5" fmla="*/ 19493 w 126636"/>
                  <a:gd name="connsiteY5" fmla="*/ 108802 h 126636"/>
                  <a:gd name="connsiteX6" fmla="*/ 952 w 126636"/>
                  <a:gd name="connsiteY6" fmla="*/ 64036 h 126636"/>
                  <a:gd name="connsiteX7" fmla="*/ 952 w 126636"/>
                  <a:gd name="connsiteY7" fmla="*/ 64028 h 126636"/>
                  <a:gd name="connsiteX8" fmla="*/ 64267 w 126636"/>
                  <a:gd name="connsiteY8" fmla="*/ 714 h 126636"/>
                  <a:gd name="connsiteX9" fmla="*/ 64267 w 126636"/>
                  <a:gd name="connsiteY9" fmla="*/ 714 h 126636"/>
                  <a:gd name="connsiteX10" fmla="*/ 127589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4036"/>
                    </a:moveTo>
                    <a:cubicBezTo>
                      <a:pt x="127589" y="81350"/>
                      <a:pt x="120605" y="97245"/>
                      <a:pt x="109040" y="108810"/>
                    </a:cubicBezTo>
                    <a:cubicBezTo>
                      <a:pt x="97476" y="120366"/>
                      <a:pt x="81581" y="127350"/>
                      <a:pt x="64274" y="127350"/>
                    </a:cubicBezTo>
                    <a:lnTo>
                      <a:pt x="64267" y="127350"/>
                    </a:lnTo>
                    <a:cubicBezTo>
                      <a:pt x="47476" y="127350"/>
                      <a:pt x="31371" y="120681"/>
                      <a:pt x="19501" y="108810"/>
                    </a:cubicBezTo>
                    <a:lnTo>
                      <a:pt x="19493" y="108802"/>
                    </a:lnTo>
                    <a:cubicBezTo>
                      <a:pt x="7621" y="96931"/>
                      <a:pt x="952" y="80826"/>
                      <a:pt x="952" y="64036"/>
                    </a:cubicBezTo>
                    <a:lnTo>
                      <a:pt x="952" y="64028"/>
                    </a:lnTo>
                    <a:cubicBezTo>
                      <a:pt x="952" y="29061"/>
                      <a:pt x="29299" y="714"/>
                      <a:pt x="64267" y="714"/>
                    </a:cubicBezTo>
                    <a:lnTo>
                      <a:pt x="64267" y="714"/>
                    </a:lnTo>
                    <a:cubicBezTo>
                      <a:pt x="99234" y="722"/>
                      <a:pt x="127589" y="29068"/>
                      <a:pt x="127589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B6B798EF-7899-50E9-625F-C395D4D1424D}"/>
                  </a:ext>
                </a:extLst>
              </p:cNvPr>
              <p:cNvSpPr/>
              <p:nvPr/>
            </p:nvSpPr>
            <p:spPr>
              <a:xfrm rot="10800000" flipV="1">
                <a:off x="9062452" y="6201835"/>
                <a:ext cx="126627" cy="126636"/>
              </a:xfrm>
              <a:custGeom>
                <a:avLst/>
                <a:gdLst>
                  <a:gd name="connsiteX0" fmla="*/ 127663 w 126627"/>
                  <a:gd name="connsiteY0" fmla="*/ 64036 h 126636"/>
                  <a:gd name="connsiteX1" fmla="*/ 109123 w 126627"/>
                  <a:gd name="connsiteY1" fmla="*/ 108810 h 126636"/>
                  <a:gd name="connsiteX2" fmla="*/ 64357 w 126627"/>
                  <a:gd name="connsiteY2" fmla="*/ 127350 h 126636"/>
                  <a:gd name="connsiteX3" fmla="*/ 64349 w 126627"/>
                  <a:gd name="connsiteY3" fmla="*/ 127350 h 126636"/>
                  <a:gd name="connsiteX4" fmla="*/ 19583 w 126627"/>
                  <a:gd name="connsiteY4" fmla="*/ 108818 h 126636"/>
                  <a:gd name="connsiteX5" fmla="*/ 19575 w 126627"/>
                  <a:gd name="connsiteY5" fmla="*/ 108810 h 126636"/>
                  <a:gd name="connsiteX6" fmla="*/ 1035 w 126627"/>
                  <a:gd name="connsiteY6" fmla="*/ 64036 h 126636"/>
                  <a:gd name="connsiteX7" fmla="*/ 1035 w 126627"/>
                  <a:gd name="connsiteY7" fmla="*/ 64036 h 126636"/>
                  <a:gd name="connsiteX8" fmla="*/ 64349 w 126627"/>
                  <a:gd name="connsiteY8" fmla="*/ 714 h 126636"/>
                  <a:gd name="connsiteX9" fmla="*/ 64349 w 126627"/>
                  <a:gd name="connsiteY9" fmla="*/ 714 h 126636"/>
                  <a:gd name="connsiteX10" fmla="*/ 127663 w 126627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4036"/>
                    </a:moveTo>
                    <a:cubicBezTo>
                      <a:pt x="127663" y="81431"/>
                      <a:pt x="120631" y="97294"/>
                      <a:pt x="109123" y="108810"/>
                    </a:cubicBezTo>
                    <a:cubicBezTo>
                      <a:pt x="97615" y="120318"/>
                      <a:pt x="81752" y="127350"/>
                      <a:pt x="64357" y="127350"/>
                    </a:cubicBezTo>
                    <a:lnTo>
                      <a:pt x="64349" y="127350"/>
                    </a:lnTo>
                    <a:cubicBezTo>
                      <a:pt x="47559" y="127350"/>
                      <a:pt x="31454" y="120681"/>
                      <a:pt x="19583" y="108818"/>
                    </a:cubicBezTo>
                    <a:lnTo>
                      <a:pt x="19575" y="108810"/>
                    </a:lnTo>
                    <a:cubicBezTo>
                      <a:pt x="7704" y="96931"/>
                      <a:pt x="1035" y="80826"/>
                      <a:pt x="1035" y="64036"/>
                    </a:cubicBezTo>
                    <a:lnTo>
                      <a:pt x="1035" y="64036"/>
                    </a:lnTo>
                    <a:cubicBezTo>
                      <a:pt x="1035" y="29068"/>
                      <a:pt x="29382" y="714"/>
                      <a:pt x="64349" y="714"/>
                    </a:cubicBezTo>
                    <a:lnTo>
                      <a:pt x="64349" y="714"/>
                    </a:lnTo>
                    <a:cubicBezTo>
                      <a:pt x="99316" y="722"/>
                      <a:pt x="127663" y="29068"/>
                      <a:pt x="127663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410B803A-9E7F-37A4-FA02-8ED049E1E3A4}"/>
                  </a:ext>
                </a:extLst>
              </p:cNvPr>
              <p:cNvSpPr/>
              <p:nvPr/>
            </p:nvSpPr>
            <p:spPr>
              <a:xfrm rot="10800000" flipV="1">
                <a:off x="9346079" y="6201835"/>
                <a:ext cx="126636" cy="126636"/>
              </a:xfrm>
              <a:custGeom>
                <a:avLst/>
                <a:gdLst>
                  <a:gd name="connsiteX0" fmla="*/ 127753 w 126636"/>
                  <a:gd name="connsiteY0" fmla="*/ 64036 h 126636"/>
                  <a:gd name="connsiteX1" fmla="*/ 109213 w 126636"/>
                  <a:gd name="connsiteY1" fmla="*/ 108810 h 126636"/>
                  <a:gd name="connsiteX2" fmla="*/ 64447 w 126636"/>
                  <a:gd name="connsiteY2" fmla="*/ 127350 h 126636"/>
                  <a:gd name="connsiteX3" fmla="*/ 64439 w 126636"/>
                  <a:gd name="connsiteY3" fmla="*/ 127350 h 126636"/>
                  <a:gd name="connsiteX4" fmla="*/ 19674 w 126636"/>
                  <a:gd name="connsiteY4" fmla="*/ 108818 h 126636"/>
                  <a:gd name="connsiteX5" fmla="*/ 19666 w 126636"/>
                  <a:gd name="connsiteY5" fmla="*/ 108810 h 126636"/>
                  <a:gd name="connsiteX6" fmla="*/ 1117 w 126636"/>
                  <a:gd name="connsiteY6" fmla="*/ 64036 h 126636"/>
                  <a:gd name="connsiteX7" fmla="*/ 1117 w 126636"/>
                  <a:gd name="connsiteY7" fmla="*/ 64036 h 126636"/>
                  <a:gd name="connsiteX8" fmla="*/ 64439 w 126636"/>
                  <a:gd name="connsiteY8" fmla="*/ 714 h 126636"/>
                  <a:gd name="connsiteX9" fmla="*/ 64439 w 126636"/>
                  <a:gd name="connsiteY9" fmla="*/ 714 h 126636"/>
                  <a:gd name="connsiteX10" fmla="*/ 127753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4036"/>
                    </a:moveTo>
                    <a:cubicBezTo>
                      <a:pt x="127753" y="81520"/>
                      <a:pt x="120665" y="97350"/>
                      <a:pt x="109213" y="108810"/>
                    </a:cubicBezTo>
                    <a:cubicBezTo>
                      <a:pt x="97754" y="120261"/>
                      <a:pt x="81931" y="127350"/>
                      <a:pt x="64447" y="127350"/>
                    </a:cubicBezTo>
                    <a:lnTo>
                      <a:pt x="64439" y="127350"/>
                    </a:lnTo>
                    <a:cubicBezTo>
                      <a:pt x="47649" y="127350"/>
                      <a:pt x="31544" y="120681"/>
                      <a:pt x="19674" y="108818"/>
                    </a:cubicBezTo>
                    <a:lnTo>
                      <a:pt x="19666" y="108810"/>
                    </a:lnTo>
                    <a:cubicBezTo>
                      <a:pt x="7795" y="96931"/>
                      <a:pt x="1117" y="80826"/>
                      <a:pt x="1117" y="64036"/>
                    </a:cubicBezTo>
                    <a:lnTo>
                      <a:pt x="1117" y="64036"/>
                    </a:lnTo>
                    <a:cubicBezTo>
                      <a:pt x="1117" y="29068"/>
                      <a:pt x="29472" y="714"/>
                      <a:pt x="64439" y="714"/>
                    </a:cubicBezTo>
                    <a:lnTo>
                      <a:pt x="64439" y="714"/>
                    </a:lnTo>
                    <a:cubicBezTo>
                      <a:pt x="99407" y="714"/>
                      <a:pt x="127753" y="29068"/>
                      <a:pt x="127753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2" name="图形 214">
              <a:extLst>
                <a:ext uri="{FF2B5EF4-FFF2-40B4-BE49-F238E27FC236}">
                  <a16:creationId xmlns:a16="http://schemas.microsoft.com/office/drawing/2014/main" id="{92463ED0-692D-9553-EBBE-8677872AB263}"/>
                </a:ext>
              </a:extLst>
            </p:cNvPr>
            <p:cNvGrpSpPr/>
            <p:nvPr/>
          </p:nvGrpSpPr>
          <p:grpSpPr>
            <a:xfrm>
              <a:off x="7077057" y="6415206"/>
              <a:ext cx="2395658" cy="126636"/>
              <a:chOff x="7077057" y="6415206"/>
              <a:chExt cx="2395658" cy="126636"/>
            </a:xfrm>
            <a:solidFill>
              <a:srgbClr val="FFCC00"/>
            </a:solidFill>
          </p:grpSpPr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50D51907-E19C-8742-C34C-3C0A54DD2452}"/>
                  </a:ext>
                </a:extLst>
              </p:cNvPr>
              <p:cNvSpPr/>
              <p:nvPr/>
            </p:nvSpPr>
            <p:spPr>
              <a:xfrm rot="10800000" flipV="1">
                <a:off x="7077057" y="6415206"/>
                <a:ext cx="126627" cy="126636"/>
              </a:xfrm>
              <a:custGeom>
                <a:avLst/>
                <a:gdLst>
                  <a:gd name="connsiteX0" fmla="*/ 127086 w 126627"/>
                  <a:gd name="connsiteY0" fmla="*/ 64071 h 126636"/>
                  <a:gd name="connsiteX1" fmla="*/ 108546 w 126627"/>
                  <a:gd name="connsiteY1" fmla="*/ 108845 h 126636"/>
                  <a:gd name="connsiteX2" fmla="*/ 63772 w 126627"/>
                  <a:gd name="connsiteY2" fmla="*/ 127386 h 126636"/>
                  <a:gd name="connsiteX3" fmla="*/ 63756 w 126627"/>
                  <a:gd name="connsiteY3" fmla="*/ 127386 h 126636"/>
                  <a:gd name="connsiteX4" fmla="*/ 18998 w 126627"/>
                  <a:gd name="connsiteY4" fmla="*/ 108845 h 126636"/>
                  <a:gd name="connsiteX5" fmla="*/ 18990 w 126627"/>
                  <a:gd name="connsiteY5" fmla="*/ 108837 h 126636"/>
                  <a:gd name="connsiteX6" fmla="*/ 458 w 126627"/>
                  <a:gd name="connsiteY6" fmla="*/ 64071 h 126636"/>
                  <a:gd name="connsiteX7" fmla="*/ 458 w 126627"/>
                  <a:gd name="connsiteY7" fmla="*/ 64055 h 126636"/>
                  <a:gd name="connsiteX8" fmla="*/ 63772 w 126627"/>
                  <a:gd name="connsiteY8" fmla="*/ 749 h 126636"/>
                  <a:gd name="connsiteX9" fmla="*/ 63780 w 126627"/>
                  <a:gd name="connsiteY9" fmla="*/ 749 h 126636"/>
                  <a:gd name="connsiteX10" fmla="*/ 127086 w 126627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4071"/>
                    </a:moveTo>
                    <a:cubicBezTo>
                      <a:pt x="127086" y="80862"/>
                      <a:pt x="120417" y="96966"/>
                      <a:pt x="108546" y="108845"/>
                    </a:cubicBezTo>
                    <a:cubicBezTo>
                      <a:pt x="96667" y="120716"/>
                      <a:pt x="80562" y="127386"/>
                      <a:pt x="63772" y="127386"/>
                    </a:cubicBezTo>
                    <a:lnTo>
                      <a:pt x="63756" y="127386"/>
                    </a:lnTo>
                    <a:cubicBezTo>
                      <a:pt x="46974" y="127386"/>
                      <a:pt x="30869" y="120716"/>
                      <a:pt x="18998" y="108845"/>
                    </a:cubicBezTo>
                    <a:lnTo>
                      <a:pt x="18990" y="108837"/>
                    </a:lnTo>
                    <a:cubicBezTo>
                      <a:pt x="7119" y="96958"/>
                      <a:pt x="449" y="80862"/>
                      <a:pt x="458" y="64071"/>
                    </a:cubicBezTo>
                    <a:lnTo>
                      <a:pt x="458" y="64055"/>
                    </a:lnTo>
                    <a:cubicBezTo>
                      <a:pt x="458" y="29096"/>
                      <a:pt x="28805" y="749"/>
                      <a:pt x="63772" y="749"/>
                    </a:cubicBezTo>
                    <a:lnTo>
                      <a:pt x="63780" y="749"/>
                    </a:lnTo>
                    <a:cubicBezTo>
                      <a:pt x="98747" y="758"/>
                      <a:pt x="127086" y="29104"/>
                      <a:pt x="127086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277F29C4-47FF-D93E-4570-250D5B29F523}"/>
                  </a:ext>
                </a:extLst>
              </p:cNvPr>
              <p:cNvSpPr/>
              <p:nvPr/>
            </p:nvSpPr>
            <p:spPr>
              <a:xfrm rot="10800000" flipV="1">
                <a:off x="7360683" y="6415206"/>
                <a:ext cx="126636" cy="126636"/>
              </a:xfrm>
              <a:custGeom>
                <a:avLst/>
                <a:gdLst>
                  <a:gd name="connsiteX0" fmla="*/ 127176 w 126636"/>
                  <a:gd name="connsiteY0" fmla="*/ 64071 h 126636"/>
                  <a:gd name="connsiteX1" fmla="*/ 108636 w 126636"/>
                  <a:gd name="connsiteY1" fmla="*/ 108845 h 126636"/>
                  <a:gd name="connsiteX2" fmla="*/ 63862 w 126636"/>
                  <a:gd name="connsiteY2" fmla="*/ 127386 h 126636"/>
                  <a:gd name="connsiteX3" fmla="*/ 63847 w 126636"/>
                  <a:gd name="connsiteY3" fmla="*/ 127386 h 126636"/>
                  <a:gd name="connsiteX4" fmla="*/ 19088 w 126636"/>
                  <a:gd name="connsiteY4" fmla="*/ 108845 h 126636"/>
                  <a:gd name="connsiteX5" fmla="*/ 19081 w 126636"/>
                  <a:gd name="connsiteY5" fmla="*/ 108837 h 126636"/>
                  <a:gd name="connsiteX6" fmla="*/ 540 w 126636"/>
                  <a:gd name="connsiteY6" fmla="*/ 64071 h 126636"/>
                  <a:gd name="connsiteX7" fmla="*/ 540 w 126636"/>
                  <a:gd name="connsiteY7" fmla="*/ 64055 h 126636"/>
                  <a:gd name="connsiteX8" fmla="*/ 63862 w 126636"/>
                  <a:gd name="connsiteY8" fmla="*/ 749 h 126636"/>
                  <a:gd name="connsiteX9" fmla="*/ 63862 w 126636"/>
                  <a:gd name="connsiteY9" fmla="*/ 749 h 126636"/>
                  <a:gd name="connsiteX10" fmla="*/ 127176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4071"/>
                    </a:moveTo>
                    <a:cubicBezTo>
                      <a:pt x="127176" y="80950"/>
                      <a:pt x="120459" y="97023"/>
                      <a:pt x="108636" y="108845"/>
                    </a:cubicBezTo>
                    <a:cubicBezTo>
                      <a:pt x="96814" y="120668"/>
                      <a:pt x="80741" y="127386"/>
                      <a:pt x="63862" y="127386"/>
                    </a:cubicBezTo>
                    <a:lnTo>
                      <a:pt x="63847" y="127386"/>
                    </a:lnTo>
                    <a:cubicBezTo>
                      <a:pt x="47064" y="127386"/>
                      <a:pt x="30960" y="120716"/>
                      <a:pt x="19088" y="108845"/>
                    </a:cubicBezTo>
                    <a:lnTo>
                      <a:pt x="19081" y="108837"/>
                    </a:lnTo>
                    <a:cubicBezTo>
                      <a:pt x="7210" y="96958"/>
                      <a:pt x="540" y="80862"/>
                      <a:pt x="540" y="64071"/>
                    </a:cubicBezTo>
                    <a:lnTo>
                      <a:pt x="540" y="64055"/>
                    </a:lnTo>
                    <a:cubicBezTo>
                      <a:pt x="549" y="29096"/>
                      <a:pt x="28895" y="749"/>
                      <a:pt x="63862" y="749"/>
                    </a:cubicBezTo>
                    <a:lnTo>
                      <a:pt x="63862" y="749"/>
                    </a:lnTo>
                    <a:cubicBezTo>
                      <a:pt x="98830" y="758"/>
                      <a:pt x="127176" y="29104"/>
                      <a:pt x="127176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626C3149-C6E6-DF74-A4E7-7E801BFBDCF4}"/>
                  </a:ext>
                </a:extLst>
              </p:cNvPr>
              <p:cNvSpPr/>
              <p:nvPr/>
            </p:nvSpPr>
            <p:spPr>
              <a:xfrm rot="10800000" flipV="1">
                <a:off x="7644310" y="6415206"/>
                <a:ext cx="126636" cy="126636"/>
              </a:xfrm>
              <a:custGeom>
                <a:avLst/>
                <a:gdLst>
                  <a:gd name="connsiteX0" fmla="*/ 127259 w 126636"/>
                  <a:gd name="connsiteY0" fmla="*/ 64071 h 126636"/>
                  <a:gd name="connsiteX1" fmla="*/ 108711 w 126636"/>
                  <a:gd name="connsiteY1" fmla="*/ 108845 h 126636"/>
                  <a:gd name="connsiteX2" fmla="*/ 63945 w 126636"/>
                  <a:gd name="connsiteY2" fmla="*/ 127386 h 126636"/>
                  <a:gd name="connsiteX3" fmla="*/ 63928 w 126636"/>
                  <a:gd name="connsiteY3" fmla="*/ 127386 h 126636"/>
                  <a:gd name="connsiteX4" fmla="*/ 19171 w 126636"/>
                  <a:gd name="connsiteY4" fmla="*/ 108845 h 126636"/>
                  <a:gd name="connsiteX5" fmla="*/ 19163 w 126636"/>
                  <a:gd name="connsiteY5" fmla="*/ 108837 h 126636"/>
                  <a:gd name="connsiteX6" fmla="*/ 623 w 126636"/>
                  <a:gd name="connsiteY6" fmla="*/ 64071 h 126636"/>
                  <a:gd name="connsiteX7" fmla="*/ 623 w 126636"/>
                  <a:gd name="connsiteY7" fmla="*/ 64064 h 126636"/>
                  <a:gd name="connsiteX8" fmla="*/ 63945 w 126636"/>
                  <a:gd name="connsiteY8" fmla="*/ 749 h 126636"/>
                  <a:gd name="connsiteX9" fmla="*/ 63945 w 126636"/>
                  <a:gd name="connsiteY9" fmla="*/ 749 h 126636"/>
                  <a:gd name="connsiteX10" fmla="*/ 127259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4071"/>
                    </a:moveTo>
                    <a:cubicBezTo>
                      <a:pt x="127259" y="81039"/>
                      <a:pt x="120484" y="97071"/>
                      <a:pt x="108711" y="108845"/>
                    </a:cubicBezTo>
                    <a:cubicBezTo>
                      <a:pt x="96944" y="120611"/>
                      <a:pt x="80912" y="127386"/>
                      <a:pt x="63945" y="127386"/>
                    </a:cubicBezTo>
                    <a:lnTo>
                      <a:pt x="63928" y="127386"/>
                    </a:lnTo>
                    <a:cubicBezTo>
                      <a:pt x="47146" y="127386"/>
                      <a:pt x="31042" y="120716"/>
                      <a:pt x="19171" y="108845"/>
                    </a:cubicBezTo>
                    <a:lnTo>
                      <a:pt x="19163" y="108837"/>
                    </a:lnTo>
                    <a:cubicBezTo>
                      <a:pt x="7292" y="96958"/>
                      <a:pt x="623" y="80862"/>
                      <a:pt x="623" y="64071"/>
                    </a:cubicBezTo>
                    <a:lnTo>
                      <a:pt x="623" y="64064"/>
                    </a:lnTo>
                    <a:cubicBezTo>
                      <a:pt x="631" y="29096"/>
                      <a:pt x="28977" y="749"/>
                      <a:pt x="63945" y="749"/>
                    </a:cubicBezTo>
                    <a:lnTo>
                      <a:pt x="63945" y="749"/>
                    </a:lnTo>
                    <a:cubicBezTo>
                      <a:pt x="98912" y="758"/>
                      <a:pt x="127259" y="29104"/>
                      <a:pt x="127259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432D5BAB-0E92-B651-98A2-6B83FCF74FE6}"/>
                  </a:ext>
                </a:extLst>
              </p:cNvPr>
              <p:cNvSpPr/>
              <p:nvPr/>
            </p:nvSpPr>
            <p:spPr>
              <a:xfrm rot="10800000" flipV="1">
                <a:off x="7927937" y="6415206"/>
                <a:ext cx="126636" cy="126636"/>
              </a:xfrm>
              <a:custGeom>
                <a:avLst/>
                <a:gdLst>
                  <a:gd name="connsiteX0" fmla="*/ 127341 w 126636"/>
                  <a:gd name="connsiteY0" fmla="*/ 64071 h 126636"/>
                  <a:gd name="connsiteX1" fmla="*/ 108793 w 126636"/>
                  <a:gd name="connsiteY1" fmla="*/ 108845 h 126636"/>
                  <a:gd name="connsiteX2" fmla="*/ 64027 w 126636"/>
                  <a:gd name="connsiteY2" fmla="*/ 127386 h 126636"/>
                  <a:gd name="connsiteX3" fmla="*/ 64019 w 126636"/>
                  <a:gd name="connsiteY3" fmla="*/ 127386 h 126636"/>
                  <a:gd name="connsiteX4" fmla="*/ 19253 w 126636"/>
                  <a:gd name="connsiteY4" fmla="*/ 108845 h 126636"/>
                  <a:gd name="connsiteX5" fmla="*/ 19245 w 126636"/>
                  <a:gd name="connsiteY5" fmla="*/ 108837 h 126636"/>
                  <a:gd name="connsiteX6" fmla="*/ 705 w 126636"/>
                  <a:gd name="connsiteY6" fmla="*/ 64071 h 126636"/>
                  <a:gd name="connsiteX7" fmla="*/ 705 w 126636"/>
                  <a:gd name="connsiteY7" fmla="*/ 64064 h 126636"/>
                  <a:gd name="connsiteX8" fmla="*/ 64027 w 126636"/>
                  <a:gd name="connsiteY8" fmla="*/ 749 h 126636"/>
                  <a:gd name="connsiteX9" fmla="*/ 64027 w 126636"/>
                  <a:gd name="connsiteY9" fmla="*/ 749 h 126636"/>
                  <a:gd name="connsiteX10" fmla="*/ 127341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4071"/>
                    </a:moveTo>
                    <a:cubicBezTo>
                      <a:pt x="127341" y="81120"/>
                      <a:pt x="120510" y="97128"/>
                      <a:pt x="108793" y="108845"/>
                    </a:cubicBezTo>
                    <a:cubicBezTo>
                      <a:pt x="97075" y="120563"/>
                      <a:pt x="81076" y="127386"/>
                      <a:pt x="64027" y="127386"/>
                    </a:cubicBezTo>
                    <a:lnTo>
                      <a:pt x="64019" y="127386"/>
                    </a:lnTo>
                    <a:cubicBezTo>
                      <a:pt x="47229" y="127386"/>
                      <a:pt x="31124" y="120716"/>
                      <a:pt x="19253" y="108845"/>
                    </a:cubicBezTo>
                    <a:lnTo>
                      <a:pt x="19245" y="108837"/>
                    </a:lnTo>
                    <a:cubicBezTo>
                      <a:pt x="7374" y="96966"/>
                      <a:pt x="705" y="80862"/>
                      <a:pt x="705" y="64071"/>
                    </a:cubicBezTo>
                    <a:lnTo>
                      <a:pt x="705" y="64064"/>
                    </a:lnTo>
                    <a:cubicBezTo>
                      <a:pt x="713" y="29096"/>
                      <a:pt x="29060" y="749"/>
                      <a:pt x="64027" y="749"/>
                    </a:cubicBezTo>
                    <a:lnTo>
                      <a:pt x="64027" y="749"/>
                    </a:lnTo>
                    <a:cubicBezTo>
                      <a:pt x="98995" y="758"/>
                      <a:pt x="127341" y="29104"/>
                      <a:pt x="127341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0F3C704E-1F4E-2197-4E9F-89C4C7979D43}"/>
                  </a:ext>
                </a:extLst>
              </p:cNvPr>
              <p:cNvSpPr/>
              <p:nvPr/>
            </p:nvSpPr>
            <p:spPr>
              <a:xfrm rot="10800000" flipV="1">
                <a:off x="8211564" y="6415206"/>
                <a:ext cx="126636" cy="126636"/>
              </a:xfrm>
              <a:custGeom>
                <a:avLst/>
                <a:gdLst>
                  <a:gd name="connsiteX0" fmla="*/ 127424 w 126636"/>
                  <a:gd name="connsiteY0" fmla="*/ 64071 h 126636"/>
                  <a:gd name="connsiteX1" fmla="*/ 108876 w 126636"/>
                  <a:gd name="connsiteY1" fmla="*/ 108845 h 126636"/>
                  <a:gd name="connsiteX2" fmla="*/ 64110 w 126636"/>
                  <a:gd name="connsiteY2" fmla="*/ 127386 h 126636"/>
                  <a:gd name="connsiteX3" fmla="*/ 64102 w 126636"/>
                  <a:gd name="connsiteY3" fmla="*/ 127386 h 126636"/>
                  <a:gd name="connsiteX4" fmla="*/ 19336 w 126636"/>
                  <a:gd name="connsiteY4" fmla="*/ 108845 h 126636"/>
                  <a:gd name="connsiteX5" fmla="*/ 19328 w 126636"/>
                  <a:gd name="connsiteY5" fmla="*/ 108837 h 126636"/>
                  <a:gd name="connsiteX6" fmla="*/ 788 w 126636"/>
                  <a:gd name="connsiteY6" fmla="*/ 64071 h 126636"/>
                  <a:gd name="connsiteX7" fmla="*/ 788 w 126636"/>
                  <a:gd name="connsiteY7" fmla="*/ 64064 h 126636"/>
                  <a:gd name="connsiteX8" fmla="*/ 64102 w 126636"/>
                  <a:gd name="connsiteY8" fmla="*/ 749 h 126636"/>
                  <a:gd name="connsiteX9" fmla="*/ 64110 w 126636"/>
                  <a:gd name="connsiteY9" fmla="*/ 749 h 126636"/>
                  <a:gd name="connsiteX10" fmla="*/ 127424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4071"/>
                    </a:moveTo>
                    <a:cubicBezTo>
                      <a:pt x="127424" y="81208"/>
                      <a:pt x="120545" y="97176"/>
                      <a:pt x="108876" y="108845"/>
                    </a:cubicBezTo>
                    <a:cubicBezTo>
                      <a:pt x="97215" y="120507"/>
                      <a:pt x="81247" y="127386"/>
                      <a:pt x="64110" y="127386"/>
                    </a:cubicBezTo>
                    <a:lnTo>
                      <a:pt x="64102" y="127386"/>
                    </a:lnTo>
                    <a:cubicBezTo>
                      <a:pt x="47312" y="127386"/>
                      <a:pt x="31207" y="120716"/>
                      <a:pt x="19336" y="108845"/>
                    </a:cubicBezTo>
                    <a:lnTo>
                      <a:pt x="19328" y="108837"/>
                    </a:lnTo>
                    <a:cubicBezTo>
                      <a:pt x="7457" y="96966"/>
                      <a:pt x="788" y="80862"/>
                      <a:pt x="788" y="64071"/>
                    </a:cubicBezTo>
                    <a:lnTo>
                      <a:pt x="788" y="64064"/>
                    </a:lnTo>
                    <a:cubicBezTo>
                      <a:pt x="788" y="29096"/>
                      <a:pt x="29134" y="749"/>
                      <a:pt x="64102" y="749"/>
                    </a:cubicBezTo>
                    <a:lnTo>
                      <a:pt x="64110" y="749"/>
                    </a:lnTo>
                    <a:cubicBezTo>
                      <a:pt x="99078" y="758"/>
                      <a:pt x="127424" y="29104"/>
                      <a:pt x="127424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979461D1-0AE0-D8A1-975D-64C71F7C18BC}"/>
                  </a:ext>
                </a:extLst>
              </p:cNvPr>
              <p:cNvSpPr/>
              <p:nvPr/>
            </p:nvSpPr>
            <p:spPr>
              <a:xfrm rot="10800000" flipV="1">
                <a:off x="8495191" y="6415206"/>
                <a:ext cx="126636" cy="126636"/>
              </a:xfrm>
              <a:custGeom>
                <a:avLst/>
                <a:gdLst>
                  <a:gd name="connsiteX0" fmla="*/ 127506 w 126636"/>
                  <a:gd name="connsiteY0" fmla="*/ 64071 h 126636"/>
                  <a:gd name="connsiteX1" fmla="*/ 108958 w 126636"/>
                  <a:gd name="connsiteY1" fmla="*/ 108845 h 126636"/>
                  <a:gd name="connsiteX2" fmla="*/ 64192 w 126636"/>
                  <a:gd name="connsiteY2" fmla="*/ 127386 h 126636"/>
                  <a:gd name="connsiteX3" fmla="*/ 64184 w 126636"/>
                  <a:gd name="connsiteY3" fmla="*/ 127386 h 126636"/>
                  <a:gd name="connsiteX4" fmla="*/ 19418 w 126636"/>
                  <a:gd name="connsiteY4" fmla="*/ 108845 h 126636"/>
                  <a:gd name="connsiteX5" fmla="*/ 19410 w 126636"/>
                  <a:gd name="connsiteY5" fmla="*/ 108837 h 126636"/>
                  <a:gd name="connsiteX6" fmla="*/ 870 w 126636"/>
                  <a:gd name="connsiteY6" fmla="*/ 64071 h 126636"/>
                  <a:gd name="connsiteX7" fmla="*/ 870 w 126636"/>
                  <a:gd name="connsiteY7" fmla="*/ 64064 h 126636"/>
                  <a:gd name="connsiteX8" fmla="*/ 64184 w 126636"/>
                  <a:gd name="connsiteY8" fmla="*/ 749 h 126636"/>
                  <a:gd name="connsiteX9" fmla="*/ 64192 w 126636"/>
                  <a:gd name="connsiteY9" fmla="*/ 749 h 126636"/>
                  <a:gd name="connsiteX10" fmla="*/ 127506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4071"/>
                    </a:moveTo>
                    <a:cubicBezTo>
                      <a:pt x="127506" y="81297"/>
                      <a:pt x="120571" y="97225"/>
                      <a:pt x="108958" y="108845"/>
                    </a:cubicBezTo>
                    <a:cubicBezTo>
                      <a:pt x="97345" y="120458"/>
                      <a:pt x="81418" y="127386"/>
                      <a:pt x="64192" y="127386"/>
                    </a:cubicBezTo>
                    <a:lnTo>
                      <a:pt x="64184" y="127386"/>
                    </a:lnTo>
                    <a:cubicBezTo>
                      <a:pt x="47394" y="127386"/>
                      <a:pt x="31289" y="120716"/>
                      <a:pt x="19418" y="108845"/>
                    </a:cubicBezTo>
                    <a:lnTo>
                      <a:pt x="19410" y="108837"/>
                    </a:lnTo>
                    <a:cubicBezTo>
                      <a:pt x="7540" y="96966"/>
                      <a:pt x="870" y="80862"/>
                      <a:pt x="870" y="64071"/>
                    </a:cubicBezTo>
                    <a:lnTo>
                      <a:pt x="870" y="64064"/>
                    </a:lnTo>
                    <a:cubicBezTo>
                      <a:pt x="870" y="29096"/>
                      <a:pt x="29217" y="749"/>
                      <a:pt x="64184" y="749"/>
                    </a:cubicBezTo>
                    <a:lnTo>
                      <a:pt x="64192" y="749"/>
                    </a:lnTo>
                    <a:cubicBezTo>
                      <a:pt x="99159" y="758"/>
                      <a:pt x="127506" y="29104"/>
                      <a:pt x="127506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059E1A97-F769-C5E8-8927-7BE6D13E0513}"/>
                  </a:ext>
                </a:extLst>
              </p:cNvPr>
              <p:cNvSpPr/>
              <p:nvPr/>
            </p:nvSpPr>
            <p:spPr>
              <a:xfrm rot="10800000" flipV="1">
                <a:off x="8778817" y="6415206"/>
                <a:ext cx="126636" cy="126636"/>
              </a:xfrm>
              <a:custGeom>
                <a:avLst/>
                <a:gdLst>
                  <a:gd name="connsiteX0" fmla="*/ 127589 w 126636"/>
                  <a:gd name="connsiteY0" fmla="*/ 64071 h 126636"/>
                  <a:gd name="connsiteX1" fmla="*/ 109040 w 126636"/>
                  <a:gd name="connsiteY1" fmla="*/ 108845 h 126636"/>
                  <a:gd name="connsiteX2" fmla="*/ 64274 w 126636"/>
                  <a:gd name="connsiteY2" fmla="*/ 127386 h 126636"/>
                  <a:gd name="connsiteX3" fmla="*/ 64267 w 126636"/>
                  <a:gd name="connsiteY3" fmla="*/ 127386 h 126636"/>
                  <a:gd name="connsiteX4" fmla="*/ 19501 w 126636"/>
                  <a:gd name="connsiteY4" fmla="*/ 108845 h 126636"/>
                  <a:gd name="connsiteX5" fmla="*/ 19493 w 126636"/>
                  <a:gd name="connsiteY5" fmla="*/ 108837 h 126636"/>
                  <a:gd name="connsiteX6" fmla="*/ 952 w 126636"/>
                  <a:gd name="connsiteY6" fmla="*/ 64071 h 126636"/>
                  <a:gd name="connsiteX7" fmla="*/ 952 w 126636"/>
                  <a:gd name="connsiteY7" fmla="*/ 64064 h 126636"/>
                  <a:gd name="connsiteX8" fmla="*/ 64267 w 126636"/>
                  <a:gd name="connsiteY8" fmla="*/ 749 h 126636"/>
                  <a:gd name="connsiteX9" fmla="*/ 64267 w 126636"/>
                  <a:gd name="connsiteY9" fmla="*/ 749 h 126636"/>
                  <a:gd name="connsiteX10" fmla="*/ 127589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4071"/>
                    </a:moveTo>
                    <a:cubicBezTo>
                      <a:pt x="127589" y="81386"/>
                      <a:pt x="120605" y="97281"/>
                      <a:pt x="109040" y="108845"/>
                    </a:cubicBezTo>
                    <a:cubicBezTo>
                      <a:pt x="97476" y="120402"/>
                      <a:pt x="81581" y="127386"/>
                      <a:pt x="64274" y="127386"/>
                    </a:cubicBezTo>
                    <a:lnTo>
                      <a:pt x="64267" y="127386"/>
                    </a:lnTo>
                    <a:cubicBezTo>
                      <a:pt x="47476" y="127386"/>
                      <a:pt x="31371" y="120716"/>
                      <a:pt x="19501" y="108845"/>
                    </a:cubicBezTo>
                    <a:lnTo>
                      <a:pt x="19493" y="108837"/>
                    </a:lnTo>
                    <a:cubicBezTo>
                      <a:pt x="7621" y="96966"/>
                      <a:pt x="952" y="80862"/>
                      <a:pt x="952" y="64071"/>
                    </a:cubicBezTo>
                    <a:lnTo>
                      <a:pt x="952" y="64064"/>
                    </a:lnTo>
                    <a:cubicBezTo>
                      <a:pt x="952" y="29096"/>
                      <a:pt x="29299" y="749"/>
                      <a:pt x="64267" y="749"/>
                    </a:cubicBezTo>
                    <a:lnTo>
                      <a:pt x="64267" y="749"/>
                    </a:lnTo>
                    <a:cubicBezTo>
                      <a:pt x="99234" y="758"/>
                      <a:pt x="127589" y="29104"/>
                      <a:pt x="127589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372DE0E1-CD5E-AF0D-A95B-383EF27806E8}"/>
                  </a:ext>
                </a:extLst>
              </p:cNvPr>
              <p:cNvSpPr/>
              <p:nvPr/>
            </p:nvSpPr>
            <p:spPr>
              <a:xfrm rot="10800000" flipV="1">
                <a:off x="9062452" y="6415206"/>
                <a:ext cx="126627" cy="126636"/>
              </a:xfrm>
              <a:custGeom>
                <a:avLst/>
                <a:gdLst>
                  <a:gd name="connsiteX0" fmla="*/ 127663 w 126627"/>
                  <a:gd name="connsiteY0" fmla="*/ 64071 h 126636"/>
                  <a:gd name="connsiteX1" fmla="*/ 109123 w 126627"/>
                  <a:gd name="connsiteY1" fmla="*/ 108845 h 126636"/>
                  <a:gd name="connsiteX2" fmla="*/ 64357 w 126627"/>
                  <a:gd name="connsiteY2" fmla="*/ 127386 h 126636"/>
                  <a:gd name="connsiteX3" fmla="*/ 64349 w 126627"/>
                  <a:gd name="connsiteY3" fmla="*/ 127386 h 126636"/>
                  <a:gd name="connsiteX4" fmla="*/ 19583 w 126627"/>
                  <a:gd name="connsiteY4" fmla="*/ 108853 h 126636"/>
                  <a:gd name="connsiteX5" fmla="*/ 19575 w 126627"/>
                  <a:gd name="connsiteY5" fmla="*/ 108845 h 126636"/>
                  <a:gd name="connsiteX6" fmla="*/ 1035 w 126627"/>
                  <a:gd name="connsiteY6" fmla="*/ 64071 h 126636"/>
                  <a:gd name="connsiteX7" fmla="*/ 1035 w 126627"/>
                  <a:gd name="connsiteY7" fmla="*/ 64071 h 126636"/>
                  <a:gd name="connsiteX8" fmla="*/ 64349 w 126627"/>
                  <a:gd name="connsiteY8" fmla="*/ 749 h 126636"/>
                  <a:gd name="connsiteX9" fmla="*/ 64349 w 126627"/>
                  <a:gd name="connsiteY9" fmla="*/ 749 h 126636"/>
                  <a:gd name="connsiteX10" fmla="*/ 127663 w 126627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4071"/>
                    </a:moveTo>
                    <a:cubicBezTo>
                      <a:pt x="127663" y="81467"/>
                      <a:pt x="120631" y="97329"/>
                      <a:pt x="109123" y="108845"/>
                    </a:cubicBezTo>
                    <a:cubicBezTo>
                      <a:pt x="97615" y="120353"/>
                      <a:pt x="81752" y="127386"/>
                      <a:pt x="64357" y="127386"/>
                    </a:cubicBezTo>
                    <a:lnTo>
                      <a:pt x="64349" y="127386"/>
                    </a:lnTo>
                    <a:cubicBezTo>
                      <a:pt x="47559" y="127386"/>
                      <a:pt x="31454" y="120716"/>
                      <a:pt x="19583" y="108853"/>
                    </a:cubicBezTo>
                    <a:lnTo>
                      <a:pt x="19575" y="108845"/>
                    </a:lnTo>
                    <a:cubicBezTo>
                      <a:pt x="7704" y="96966"/>
                      <a:pt x="1035" y="80862"/>
                      <a:pt x="1035" y="64071"/>
                    </a:cubicBezTo>
                    <a:lnTo>
                      <a:pt x="1035" y="64071"/>
                    </a:lnTo>
                    <a:cubicBezTo>
                      <a:pt x="1035" y="29104"/>
                      <a:pt x="29382" y="749"/>
                      <a:pt x="64349" y="749"/>
                    </a:cubicBezTo>
                    <a:lnTo>
                      <a:pt x="64349" y="749"/>
                    </a:lnTo>
                    <a:cubicBezTo>
                      <a:pt x="99316" y="758"/>
                      <a:pt x="127663" y="29104"/>
                      <a:pt x="127663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4B526A55-D258-F1DA-F980-CC6E777DC5D5}"/>
                  </a:ext>
                </a:extLst>
              </p:cNvPr>
              <p:cNvSpPr/>
              <p:nvPr/>
            </p:nvSpPr>
            <p:spPr>
              <a:xfrm rot="10800000" flipV="1">
                <a:off x="9346079" y="6415206"/>
                <a:ext cx="126636" cy="126636"/>
              </a:xfrm>
              <a:custGeom>
                <a:avLst/>
                <a:gdLst>
                  <a:gd name="connsiteX0" fmla="*/ 127753 w 126636"/>
                  <a:gd name="connsiteY0" fmla="*/ 64071 h 126636"/>
                  <a:gd name="connsiteX1" fmla="*/ 109213 w 126636"/>
                  <a:gd name="connsiteY1" fmla="*/ 108845 h 126636"/>
                  <a:gd name="connsiteX2" fmla="*/ 64447 w 126636"/>
                  <a:gd name="connsiteY2" fmla="*/ 127386 h 126636"/>
                  <a:gd name="connsiteX3" fmla="*/ 64439 w 126636"/>
                  <a:gd name="connsiteY3" fmla="*/ 127386 h 126636"/>
                  <a:gd name="connsiteX4" fmla="*/ 19674 w 126636"/>
                  <a:gd name="connsiteY4" fmla="*/ 108853 h 126636"/>
                  <a:gd name="connsiteX5" fmla="*/ 19666 w 126636"/>
                  <a:gd name="connsiteY5" fmla="*/ 108845 h 126636"/>
                  <a:gd name="connsiteX6" fmla="*/ 1117 w 126636"/>
                  <a:gd name="connsiteY6" fmla="*/ 64071 h 126636"/>
                  <a:gd name="connsiteX7" fmla="*/ 1117 w 126636"/>
                  <a:gd name="connsiteY7" fmla="*/ 64071 h 126636"/>
                  <a:gd name="connsiteX8" fmla="*/ 64439 w 126636"/>
                  <a:gd name="connsiteY8" fmla="*/ 749 h 126636"/>
                  <a:gd name="connsiteX9" fmla="*/ 64439 w 126636"/>
                  <a:gd name="connsiteY9" fmla="*/ 749 h 126636"/>
                  <a:gd name="connsiteX10" fmla="*/ 127753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4071"/>
                    </a:moveTo>
                    <a:cubicBezTo>
                      <a:pt x="127753" y="81555"/>
                      <a:pt x="120665" y="97386"/>
                      <a:pt x="109213" y="108845"/>
                    </a:cubicBezTo>
                    <a:cubicBezTo>
                      <a:pt x="97754" y="120297"/>
                      <a:pt x="81931" y="127386"/>
                      <a:pt x="64447" y="127386"/>
                    </a:cubicBezTo>
                    <a:lnTo>
                      <a:pt x="64439" y="127386"/>
                    </a:lnTo>
                    <a:cubicBezTo>
                      <a:pt x="47649" y="127386"/>
                      <a:pt x="31544" y="120716"/>
                      <a:pt x="19674" y="108853"/>
                    </a:cubicBezTo>
                    <a:lnTo>
                      <a:pt x="19666" y="108845"/>
                    </a:lnTo>
                    <a:cubicBezTo>
                      <a:pt x="7795" y="96966"/>
                      <a:pt x="1117" y="80862"/>
                      <a:pt x="1117" y="64071"/>
                    </a:cubicBezTo>
                    <a:lnTo>
                      <a:pt x="1117" y="64071"/>
                    </a:lnTo>
                    <a:cubicBezTo>
                      <a:pt x="1117" y="29104"/>
                      <a:pt x="29472" y="749"/>
                      <a:pt x="64439" y="749"/>
                    </a:cubicBezTo>
                    <a:lnTo>
                      <a:pt x="64439" y="749"/>
                    </a:lnTo>
                    <a:cubicBezTo>
                      <a:pt x="99407" y="749"/>
                      <a:pt x="127753" y="29104"/>
                      <a:pt x="127753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2" name="图形 214">
              <a:extLst>
                <a:ext uri="{FF2B5EF4-FFF2-40B4-BE49-F238E27FC236}">
                  <a16:creationId xmlns:a16="http://schemas.microsoft.com/office/drawing/2014/main" id="{76CF8E0D-50F7-EEDF-D67B-0F593B200136}"/>
                </a:ext>
              </a:extLst>
            </p:cNvPr>
            <p:cNvGrpSpPr/>
            <p:nvPr/>
          </p:nvGrpSpPr>
          <p:grpSpPr>
            <a:xfrm>
              <a:off x="7077057" y="6628578"/>
              <a:ext cx="2395658" cy="126636"/>
              <a:chOff x="7077057" y="6628578"/>
              <a:chExt cx="2395658" cy="126636"/>
            </a:xfrm>
            <a:solidFill>
              <a:srgbClr val="FFCC00"/>
            </a:solidFill>
          </p:grpSpPr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A7FD1E48-5ABF-5351-236D-056BF24E1A64}"/>
                  </a:ext>
                </a:extLst>
              </p:cNvPr>
              <p:cNvSpPr/>
              <p:nvPr/>
            </p:nvSpPr>
            <p:spPr>
              <a:xfrm rot="10800000" flipV="1">
                <a:off x="7077057" y="6628578"/>
                <a:ext cx="126627" cy="126636"/>
              </a:xfrm>
              <a:custGeom>
                <a:avLst/>
                <a:gdLst>
                  <a:gd name="connsiteX0" fmla="*/ 127086 w 126627"/>
                  <a:gd name="connsiteY0" fmla="*/ 64107 h 126636"/>
                  <a:gd name="connsiteX1" fmla="*/ 108546 w 126627"/>
                  <a:gd name="connsiteY1" fmla="*/ 108881 h 126636"/>
                  <a:gd name="connsiteX2" fmla="*/ 63772 w 126627"/>
                  <a:gd name="connsiteY2" fmla="*/ 127421 h 126636"/>
                  <a:gd name="connsiteX3" fmla="*/ 63756 w 126627"/>
                  <a:gd name="connsiteY3" fmla="*/ 127421 h 126636"/>
                  <a:gd name="connsiteX4" fmla="*/ 18998 w 126627"/>
                  <a:gd name="connsiteY4" fmla="*/ 108881 h 126636"/>
                  <a:gd name="connsiteX5" fmla="*/ 18990 w 126627"/>
                  <a:gd name="connsiteY5" fmla="*/ 108873 h 126636"/>
                  <a:gd name="connsiteX6" fmla="*/ 458 w 126627"/>
                  <a:gd name="connsiteY6" fmla="*/ 64107 h 126636"/>
                  <a:gd name="connsiteX7" fmla="*/ 458 w 126627"/>
                  <a:gd name="connsiteY7" fmla="*/ 64091 h 126636"/>
                  <a:gd name="connsiteX8" fmla="*/ 63772 w 126627"/>
                  <a:gd name="connsiteY8" fmla="*/ 785 h 126636"/>
                  <a:gd name="connsiteX9" fmla="*/ 63780 w 126627"/>
                  <a:gd name="connsiteY9" fmla="*/ 785 h 126636"/>
                  <a:gd name="connsiteX10" fmla="*/ 127086 w 126627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4107"/>
                    </a:moveTo>
                    <a:cubicBezTo>
                      <a:pt x="127086" y="80897"/>
                      <a:pt x="120417" y="97002"/>
                      <a:pt x="108546" y="108881"/>
                    </a:cubicBezTo>
                    <a:cubicBezTo>
                      <a:pt x="96667" y="120752"/>
                      <a:pt x="80562" y="127421"/>
                      <a:pt x="63772" y="127421"/>
                    </a:cubicBezTo>
                    <a:lnTo>
                      <a:pt x="63756" y="127421"/>
                    </a:lnTo>
                    <a:cubicBezTo>
                      <a:pt x="46974" y="127421"/>
                      <a:pt x="30869" y="120752"/>
                      <a:pt x="18998" y="108881"/>
                    </a:cubicBezTo>
                    <a:lnTo>
                      <a:pt x="18990" y="108873"/>
                    </a:lnTo>
                    <a:cubicBezTo>
                      <a:pt x="7119" y="96994"/>
                      <a:pt x="449" y="80897"/>
                      <a:pt x="458" y="64107"/>
                    </a:cubicBezTo>
                    <a:lnTo>
                      <a:pt x="458" y="64091"/>
                    </a:lnTo>
                    <a:cubicBezTo>
                      <a:pt x="458" y="29132"/>
                      <a:pt x="28805" y="785"/>
                      <a:pt x="63772" y="785"/>
                    </a:cubicBezTo>
                    <a:lnTo>
                      <a:pt x="63780" y="785"/>
                    </a:lnTo>
                    <a:cubicBezTo>
                      <a:pt x="98747" y="793"/>
                      <a:pt x="127086" y="29140"/>
                      <a:pt x="127086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89206076-78E4-1ED6-5540-EDC89EAF22ED}"/>
                  </a:ext>
                </a:extLst>
              </p:cNvPr>
              <p:cNvSpPr/>
              <p:nvPr/>
            </p:nvSpPr>
            <p:spPr>
              <a:xfrm rot="10800000" flipV="1">
                <a:off x="7360683" y="6628578"/>
                <a:ext cx="126636" cy="126636"/>
              </a:xfrm>
              <a:custGeom>
                <a:avLst/>
                <a:gdLst>
                  <a:gd name="connsiteX0" fmla="*/ 127176 w 126636"/>
                  <a:gd name="connsiteY0" fmla="*/ 64107 h 126636"/>
                  <a:gd name="connsiteX1" fmla="*/ 108636 w 126636"/>
                  <a:gd name="connsiteY1" fmla="*/ 108881 h 126636"/>
                  <a:gd name="connsiteX2" fmla="*/ 63862 w 126636"/>
                  <a:gd name="connsiteY2" fmla="*/ 127421 h 126636"/>
                  <a:gd name="connsiteX3" fmla="*/ 63847 w 126636"/>
                  <a:gd name="connsiteY3" fmla="*/ 127421 h 126636"/>
                  <a:gd name="connsiteX4" fmla="*/ 19088 w 126636"/>
                  <a:gd name="connsiteY4" fmla="*/ 108881 h 126636"/>
                  <a:gd name="connsiteX5" fmla="*/ 19081 w 126636"/>
                  <a:gd name="connsiteY5" fmla="*/ 108873 h 126636"/>
                  <a:gd name="connsiteX6" fmla="*/ 540 w 126636"/>
                  <a:gd name="connsiteY6" fmla="*/ 64107 h 126636"/>
                  <a:gd name="connsiteX7" fmla="*/ 540 w 126636"/>
                  <a:gd name="connsiteY7" fmla="*/ 64091 h 126636"/>
                  <a:gd name="connsiteX8" fmla="*/ 63862 w 126636"/>
                  <a:gd name="connsiteY8" fmla="*/ 785 h 126636"/>
                  <a:gd name="connsiteX9" fmla="*/ 63862 w 126636"/>
                  <a:gd name="connsiteY9" fmla="*/ 785 h 126636"/>
                  <a:gd name="connsiteX10" fmla="*/ 127176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4107"/>
                    </a:moveTo>
                    <a:cubicBezTo>
                      <a:pt x="127176" y="80986"/>
                      <a:pt x="120459" y="97058"/>
                      <a:pt x="108636" y="108881"/>
                    </a:cubicBezTo>
                    <a:cubicBezTo>
                      <a:pt x="96814" y="120703"/>
                      <a:pt x="80741" y="127421"/>
                      <a:pt x="63862" y="127421"/>
                    </a:cubicBezTo>
                    <a:lnTo>
                      <a:pt x="63847" y="127421"/>
                    </a:lnTo>
                    <a:cubicBezTo>
                      <a:pt x="47064" y="127421"/>
                      <a:pt x="30960" y="120752"/>
                      <a:pt x="19088" y="108881"/>
                    </a:cubicBezTo>
                    <a:lnTo>
                      <a:pt x="19081" y="108873"/>
                    </a:lnTo>
                    <a:cubicBezTo>
                      <a:pt x="7210" y="96994"/>
                      <a:pt x="540" y="80897"/>
                      <a:pt x="540" y="64107"/>
                    </a:cubicBezTo>
                    <a:lnTo>
                      <a:pt x="540" y="64091"/>
                    </a:lnTo>
                    <a:cubicBezTo>
                      <a:pt x="549" y="29132"/>
                      <a:pt x="28895" y="785"/>
                      <a:pt x="63862" y="785"/>
                    </a:cubicBezTo>
                    <a:lnTo>
                      <a:pt x="63862" y="785"/>
                    </a:lnTo>
                    <a:cubicBezTo>
                      <a:pt x="98830" y="793"/>
                      <a:pt x="127176" y="29140"/>
                      <a:pt x="127176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BB760489-F63D-7E8C-C9B6-DE1AA486E3FE}"/>
                  </a:ext>
                </a:extLst>
              </p:cNvPr>
              <p:cNvSpPr/>
              <p:nvPr/>
            </p:nvSpPr>
            <p:spPr>
              <a:xfrm rot="10800000" flipV="1">
                <a:off x="7644310" y="6628578"/>
                <a:ext cx="126636" cy="126636"/>
              </a:xfrm>
              <a:custGeom>
                <a:avLst/>
                <a:gdLst>
                  <a:gd name="connsiteX0" fmla="*/ 127259 w 126636"/>
                  <a:gd name="connsiteY0" fmla="*/ 64107 h 126636"/>
                  <a:gd name="connsiteX1" fmla="*/ 108711 w 126636"/>
                  <a:gd name="connsiteY1" fmla="*/ 108881 h 126636"/>
                  <a:gd name="connsiteX2" fmla="*/ 63945 w 126636"/>
                  <a:gd name="connsiteY2" fmla="*/ 127421 h 126636"/>
                  <a:gd name="connsiteX3" fmla="*/ 63928 w 126636"/>
                  <a:gd name="connsiteY3" fmla="*/ 127421 h 126636"/>
                  <a:gd name="connsiteX4" fmla="*/ 19171 w 126636"/>
                  <a:gd name="connsiteY4" fmla="*/ 108881 h 126636"/>
                  <a:gd name="connsiteX5" fmla="*/ 19163 w 126636"/>
                  <a:gd name="connsiteY5" fmla="*/ 108873 h 126636"/>
                  <a:gd name="connsiteX6" fmla="*/ 623 w 126636"/>
                  <a:gd name="connsiteY6" fmla="*/ 64107 h 126636"/>
                  <a:gd name="connsiteX7" fmla="*/ 623 w 126636"/>
                  <a:gd name="connsiteY7" fmla="*/ 64099 h 126636"/>
                  <a:gd name="connsiteX8" fmla="*/ 63945 w 126636"/>
                  <a:gd name="connsiteY8" fmla="*/ 785 h 126636"/>
                  <a:gd name="connsiteX9" fmla="*/ 63945 w 126636"/>
                  <a:gd name="connsiteY9" fmla="*/ 785 h 126636"/>
                  <a:gd name="connsiteX10" fmla="*/ 127259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4107"/>
                    </a:moveTo>
                    <a:cubicBezTo>
                      <a:pt x="127259" y="81075"/>
                      <a:pt x="120484" y="97107"/>
                      <a:pt x="108711" y="108881"/>
                    </a:cubicBezTo>
                    <a:cubicBezTo>
                      <a:pt x="96944" y="120647"/>
                      <a:pt x="80912" y="127421"/>
                      <a:pt x="63945" y="127421"/>
                    </a:cubicBezTo>
                    <a:lnTo>
                      <a:pt x="63928" y="127421"/>
                    </a:lnTo>
                    <a:cubicBezTo>
                      <a:pt x="47146" y="127421"/>
                      <a:pt x="31042" y="120752"/>
                      <a:pt x="19171" y="108881"/>
                    </a:cubicBezTo>
                    <a:lnTo>
                      <a:pt x="19163" y="108873"/>
                    </a:lnTo>
                    <a:cubicBezTo>
                      <a:pt x="7292" y="96994"/>
                      <a:pt x="623" y="80897"/>
                      <a:pt x="623" y="64107"/>
                    </a:cubicBezTo>
                    <a:lnTo>
                      <a:pt x="623" y="64099"/>
                    </a:lnTo>
                    <a:cubicBezTo>
                      <a:pt x="631" y="29132"/>
                      <a:pt x="28977" y="785"/>
                      <a:pt x="63945" y="785"/>
                    </a:cubicBezTo>
                    <a:lnTo>
                      <a:pt x="63945" y="785"/>
                    </a:lnTo>
                    <a:cubicBezTo>
                      <a:pt x="98912" y="793"/>
                      <a:pt x="127259" y="29140"/>
                      <a:pt x="127259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1A0C7CF7-AC15-EF9B-2B3D-17642DDC032C}"/>
                  </a:ext>
                </a:extLst>
              </p:cNvPr>
              <p:cNvSpPr/>
              <p:nvPr/>
            </p:nvSpPr>
            <p:spPr>
              <a:xfrm rot="10800000" flipV="1">
                <a:off x="7927937" y="6628578"/>
                <a:ext cx="126636" cy="126636"/>
              </a:xfrm>
              <a:custGeom>
                <a:avLst/>
                <a:gdLst>
                  <a:gd name="connsiteX0" fmla="*/ 127341 w 126636"/>
                  <a:gd name="connsiteY0" fmla="*/ 64107 h 126636"/>
                  <a:gd name="connsiteX1" fmla="*/ 108793 w 126636"/>
                  <a:gd name="connsiteY1" fmla="*/ 108881 h 126636"/>
                  <a:gd name="connsiteX2" fmla="*/ 64027 w 126636"/>
                  <a:gd name="connsiteY2" fmla="*/ 127421 h 126636"/>
                  <a:gd name="connsiteX3" fmla="*/ 64019 w 126636"/>
                  <a:gd name="connsiteY3" fmla="*/ 127421 h 126636"/>
                  <a:gd name="connsiteX4" fmla="*/ 19253 w 126636"/>
                  <a:gd name="connsiteY4" fmla="*/ 108881 h 126636"/>
                  <a:gd name="connsiteX5" fmla="*/ 19245 w 126636"/>
                  <a:gd name="connsiteY5" fmla="*/ 108873 h 126636"/>
                  <a:gd name="connsiteX6" fmla="*/ 705 w 126636"/>
                  <a:gd name="connsiteY6" fmla="*/ 64107 h 126636"/>
                  <a:gd name="connsiteX7" fmla="*/ 705 w 126636"/>
                  <a:gd name="connsiteY7" fmla="*/ 64099 h 126636"/>
                  <a:gd name="connsiteX8" fmla="*/ 64027 w 126636"/>
                  <a:gd name="connsiteY8" fmla="*/ 785 h 126636"/>
                  <a:gd name="connsiteX9" fmla="*/ 64027 w 126636"/>
                  <a:gd name="connsiteY9" fmla="*/ 785 h 126636"/>
                  <a:gd name="connsiteX10" fmla="*/ 127341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4107"/>
                    </a:moveTo>
                    <a:cubicBezTo>
                      <a:pt x="127341" y="81155"/>
                      <a:pt x="120510" y="97163"/>
                      <a:pt x="108793" y="108881"/>
                    </a:cubicBezTo>
                    <a:cubicBezTo>
                      <a:pt x="97075" y="120599"/>
                      <a:pt x="81076" y="127421"/>
                      <a:pt x="64027" y="127421"/>
                    </a:cubicBezTo>
                    <a:lnTo>
                      <a:pt x="64019" y="127421"/>
                    </a:lnTo>
                    <a:cubicBezTo>
                      <a:pt x="47229" y="127421"/>
                      <a:pt x="31124" y="120752"/>
                      <a:pt x="19253" y="108881"/>
                    </a:cubicBezTo>
                    <a:lnTo>
                      <a:pt x="19245" y="108873"/>
                    </a:lnTo>
                    <a:cubicBezTo>
                      <a:pt x="7374" y="97002"/>
                      <a:pt x="705" y="80897"/>
                      <a:pt x="705" y="64107"/>
                    </a:cubicBezTo>
                    <a:lnTo>
                      <a:pt x="705" y="64099"/>
                    </a:lnTo>
                    <a:cubicBezTo>
                      <a:pt x="713" y="29132"/>
                      <a:pt x="29060" y="785"/>
                      <a:pt x="64027" y="785"/>
                    </a:cubicBezTo>
                    <a:lnTo>
                      <a:pt x="64027" y="785"/>
                    </a:lnTo>
                    <a:cubicBezTo>
                      <a:pt x="98995" y="793"/>
                      <a:pt x="127341" y="29140"/>
                      <a:pt x="127341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6839D06A-1E40-374F-0466-F67E4765A0D6}"/>
                  </a:ext>
                </a:extLst>
              </p:cNvPr>
              <p:cNvSpPr/>
              <p:nvPr/>
            </p:nvSpPr>
            <p:spPr>
              <a:xfrm rot="10800000" flipV="1">
                <a:off x="8211564" y="6628578"/>
                <a:ext cx="126636" cy="126636"/>
              </a:xfrm>
              <a:custGeom>
                <a:avLst/>
                <a:gdLst>
                  <a:gd name="connsiteX0" fmla="*/ 127424 w 126636"/>
                  <a:gd name="connsiteY0" fmla="*/ 64107 h 126636"/>
                  <a:gd name="connsiteX1" fmla="*/ 108876 w 126636"/>
                  <a:gd name="connsiteY1" fmla="*/ 108881 h 126636"/>
                  <a:gd name="connsiteX2" fmla="*/ 64110 w 126636"/>
                  <a:gd name="connsiteY2" fmla="*/ 127421 h 126636"/>
                  <a:gd name="connsiteX3" fmla="*/ 64102 w 126636"/>
                  <a:gd name="connsiteY3" fmla="*/ 127421 h 126636"/>
                  <a:gd name="connsiteX4" fmla="*/ 19336 w 126636"/>
                  <a:gd name="connsiteY4" fmla="*/ 108881 h 126636"/>
                  <a:gd name="connsiteX5" fmla="*/ 19328 w 126636"/>
                  <a:gd name="connsiteY5" fmla="*/ 108873 h 126636"/>
                  <a:gd name="connsiteX6" fmla="*/ 788 w 126636"/>
                  <a:gd name="connsiteY6" fmla="*/ 64107 h 126636"/>
                  <a:gd name="connsiteX7" fmla="*/ 788 w 126636"/>
                  <a:gd name="connsiteY7" fmla="*/ 64099 h 126636"/>
                  <a:gd name="connsiteX8" fmla="*/ 64102 w 126636"/>
                  <a:gd name="connsiteY8" fmla="*/ 785 h 126636"/>
                  <a:gd name="connsiteX9" fmla="*/ 64110 w 126636"/>
                  <a:gd name="connsiteY9" fmla="*/ 785 h 126636"/>
                  <a:gd name="connsiteX10" fmla="*/ 127424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4107"/>
                    </a:moveTo>
                    <a:cubicBezTo>
                      <a:pt x="127424" y="81244"/>
                      <a:pt x="120545" y="97212"/>
                      <a:pt x="108876" y="108881"/>
                    </a:cubicBezTo>
                    <a:cubicBezTo>
                      <a:pt x="97215" y="120542"/>
                      <a:pt x="81247" y="127421"/>
                      <a:pt x="64110" y="127421"/>
                    </a:cubicBezTo>
                    <a:lnTo>
                      <a:pt x="64102" y="127421"/>
                    </a:lnTo>
                    <a:cubicBezTo>
                      <a:pt x="47312" y="127421"/>
                      <a:pt x="31207" y="120752"/>
                      <a:pt x="19336" y="108881"/>
                    </a:cubicBezTo>
                    <a:lnTo>
                      <a:pt x="19328" y="108873"/>
                    </a:lnTo>
                    <a:cubicBezTo>
                      <a:pt x="7457" y="97002"/>
                      <a:pt x="788" y="80897"/>
                      <a:pt x="788" y="64107"/>
                    </a:cubicBezTo>
                    <a:lnTo>
                      <a:pt x="788" y="64099"/>
                    </a:lnTo>
                    <a:cubicBezTo>
                      <a:pt x="788" y="29132"/>
                      <a:pt x="29134" y="785"/>
                      <a:pt x="64102" y="785"/>
                    </a:cubicBezTo>
                    <a:lnTo>
                      <a:pt x="64110" y="785"/>
                    </a:lnTo>
                    <a:cubicBezTo>
                      <a:pt x="99078" y="793"/>
                      <a:pt x="127424" y="29140"/>
                      <a:pt x="127424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09E75657-F2BA-400D-630B-98B0D7F9D70C}"/>
                  </a:ext>
                </a:extLst>
              </p:cNvPr>
              <p:cNvSpPr/>
              <p:nvPr/>
            </p:nvSpPr>
            <p:spPr>
              <a:xfrm rot="10800000" flipV="1">
                <a:off x="8495191" y="6628578"/>
                <a:ext cx="126636" cy="126636"/>
              </a:xfrm>
              <a:custGeom>
                <a:avLst/>
                <a:gdLst>
                  <a:gd name="connsiteX0" fmla="*/ 127506 w 126636"/>
                  <a:gd name="connsiteY0" fmla="*/ 64107 h 126636"/>
                  <a:gd name="connsiteX1" fmla="*/ 108958 w 126636"/>
                  <a:gd name="connsiteY1" fmla="*/ 108881 h 126636"/>
                  <a:gd name="connsiteX2" fmla="*/ 64192 w 126636"/>
                  <a:gd name="connsiteY2" fmla="*/ 127421 h 126636"/>
                  <a:gd name="connsiteX3" fmla="*/ 64184 w 126636"/>
                  <a:gd name="connsiteY3" fmla="*/ 127421 h 126636"/>
                  <a:gd name="connsiteX4" fmla="*/ 19418 w 126636"/>
                  <a:gd name="connsiteY4" fmla="*/ 108881 h 126636"/>
                  <a:gd name="connsiteX5" fmla="*/ 19410 w 126636"/>
                  <a:gd name="connsiteY5" fmla="*/ 108873 h 126636"/>
                  <a:gd name="connsiteX6" fmla="*/ 870 w 126636"/>
                  <a:gd name="connsiteY6" fmla="*/ 64107 h 126636"/>
                  <a:gd name="connsiteX7" fmla="*/ 870 w 126636"/>
                  <a:gd name="connsiteY7" fmla="*/ 64099 h 126636"/>
                  <a:gd name="connsiteX8" fmla="*/ 64184 w 126636"/>
                  <a:gd name="connsiteY8" fmla="*/ 785 h 126636"/>
                  <a:gd name="connsiteX9" fmla="*/ 64192 w 126636"/>
                  <a:gd name="connsiteY9" fmla="*/ 785 h 126636"/>
                  <a:gd name="connsiteX10" fmla="*/ 127506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4107"/>
                    </a:moveTo>
                    <a:cubicBezTo>
                      <a:pt x="127506" y="81333"/>
                      <a:pt x="120571" y="97260"/>
                      <a:pt x="108958" y="108881"/>
                    </a:cubicBezTo>
                    <a:cubicBezTo>
                      <a:pt x="97345" y="120494"/>
                      <a:pt x="81418" y="127421"/>
                      <a:pt x="64192" y="127421"/>
                    </a:cubicBezTo>
                    <a:lnTo>
                      <a:pt x="64184" y="127421"/>
                    </a:lnTo>
                    <a:cubicBezTo>
                      <a:pt x="47394" y="127421"/>
                      <a:pt x="31289" y="120752"/>
                      <a:pt x="19418" y="108881"/>
                    </a:cubicBezTo>
                    <a:lnTo>
                      <a:pt x="19410" y="108873"/>
                    </a:lnTo>
                    <a:cubicBezTo>
                      <a:pt x="7540" y="97002"/>
                      <a:pt x="870" y="80897"/>
                      <a:pt x="870" y="64107"/>
                    </a:cubicBezTo>
                    <a:lnTo>
                      <a:pt x="870" y="64099"/>
                    </a:lnTo>
                    <a:cubicBezTo>
                      <a:pt x="870" y="29132"/>
                      <a:pt x="29217" y="785"/>
                      <a:pt x="64184" y="785"/>
                    </a:cubicBezTo>
                    <a:lnTo>
                      <a:pt x="64192" y="785"/>
                    </a:lnTo>
                    <a:cubicBezTo>
                      <a:pt x="99159" y="793"/>
                      <a:pt x="127506" y="29140"/>
                      <a:pt x="127506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BA92D5BE-7444-5DF3-614A-83AE3640D06E}"/>
                  </a:ext>
                </a:extLst>
              </p:cNvPr>
              <p:cNvSpPr/>
              <p:nvPr/>
            </p:nvSpPr>
            <p:spPr>
              <a:xfrm rot="10800000" flipV="1">
                <a:off x="8778817" y="6628578"/>
                <a:ext cx="126636" cy="126636"/>
              </a:xfrm>
              <a:custGeom>
                <a:avLst/>
                <a:gdLst>
                  <a:gd name="connsiteX0" fmla="*/ 127589 w 126636"/>
                  <a:gd name="connsiteY0" fmla="*/ 64107 h 126636"/>
                  <a:gd name="connsiteX1" fmla="*/ 109040 w 126636"/>
                  <a:gd name="connsiteY1" fmla="*/ 108881 h 126636"/>
                  <a:gd name="connsiteX2" fmla="*/ 64274 w 126636"/>
                  <a:gd name="connsiteY2" fmla="*/ 127421 h 126636"/>
                  <a:gd name="connsiteX3" fmla="*/ 64267 w 126636"/>
                  <a:gd name="connsiteY3" fmla="*/ 127421 h 126636"/>
                  <a:gd name="connsiteX4" fmla="*/ 19501 w 126636"/>
                  <a:gd name="connsiteY4" fmla="*/ 108881 h 126636"/>
                  <a:gd name="connsiteX5" fmla="*/ 19493 w 126636"/>
                  <a:gd name="connsiteY5" fmla="*/ 108873 h 126636"/>
                  <a:gd name="connsiteX6" fmla="*/ 952 w 126636"/>
                  <a:gd name="connsiteY6" fmla="*/ 64107 h 126636"/>
                  <a:gd name="connsiteX7" fmla="*/ 952 w 126636"/>
                  <a:gd name="connsiteY7" fmla="*/ 64099 h 126636"/>
                  <a:gd name="connsiteX8" fmla="*/ 64267 w 126636"/>
                  <a:gd name="connsiteY8" fmla="*/ 785 h 126636"/>
                  <a:gd name="connsiteX9" fmla="*/ 64267 w 126636"/>
                  <a:gd name="connsiteY9" fmla="*/ 785 h 126636"/>
                  <a:gd name="connsiteX10" fmla="*/ 127589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4107"/>
                    </a:moveTo>
                    <a:cubicBezTo>
                      <a:pt x="127589" y="81421"/>
                      <a:pt x="120605" y="97316"/>
                      <a:pt x="109040" y="108881"/>
                    </a:cubicBezTo>
                    <a:cubicBezTo>
                      <a:pt x="97476" y="120437"/>
                      <a:pt x="81581" y="127421"/>
                      <a:pt x="64274" y="127421"/>
                    </a:cubicBezTo>
                    <a:lnTo>
                      <a:pt x="64267" y="127421"/>
                    </a:lnTo>
                    <a:cubicBezTo>
                      <a:pt x="47476" y="127421"/>
                      <a:pt x="31371" y="120752"/>
                      <a:pt x="19501" y="108881"/>
                    </a:cubicBezTo>
                    <a:lnTo>
                      <a:pt x="19493" y="108873"/>
                    </a:lnTo>
                    <a:cubicBezTo>
                      <a:pt x="7621" y="97002"/>
                      <a:pt x="952" y="80897"/>
                      <a:pt x="952" y="64107"/>
                    </a:cubicBezTo>
                    <a:lnTo>
                      <a:pt x="952" y="64099"/>
                    </a:lnTo>
                    <a:cubicBezTo>
                      <a:pt x="952" y="29132"/>
                      <a:pt x="29299" y="785"/>
                      <a:pt x="64267" y="785"/>
                    </a:cubicBezTo>
                    <a:lnTo>
                      <a:pt x="64267" y="785"/>
                    </a:lnTo>
                    <a:cubicBezTo>
                      <a:pt x="99234" y="793"/>
                      <a:pt x="127589" y="29140"/>
                      <a:pt x="127589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6D63DAD8-522A-54A6-910D-D87FFFFC7F82}"/>
                  </a:ext>
                </a:extLst>
              </p:cNvPr>
              <p:cNvSpPr/>
              <p:nvPr/>
            </p:nvSpPr>
            <p:spPr>
              <a:xfrm rot="10800000" flipV="1">
                <a:off x="9062452" y="6628578"/>
                <a:ext cx="126627" cy="126636"/>
              </a:xfrm>
              <a:custGeom>
                <a:avLst/>
                <a:gdLst>
                  <a:gd name="connsiteX0" fmla="*/ 127663 w 126627"/>
                  <a:gd name="connsiteY0" fmla="*/ 64107 h 126636"/>
                  <a:gd name="connsiteX1" fmla="*/ 109123 w 126627"/>
                  <a:gd name="connsiteY1" fmla="*/ 108881 h 126636"/>
                  <a:gd name="connsiteX2" fmla="*/ 64357 w 126627"/>
                  <a:gd name="connsiteY2" fmla="*/ 127421 h 126636"/>
                  <a:gd name="connsiteX3" fmla="*/ 64349 w 126627"/>
                  <a:gd name="connsiteY3" fmla="*/ 127421 h 126636"/>
                  <a:gd name="connsiteX4" fmla="*/ 19583 w 126627"/>
                  <a:gd name="connsiteY4" fmla="*/ 108889 h 126636"/>
                  <a:gd name="connsiteX5" fmla="*/ 19575 w 126627"/>
                  <a:gd name="connsiteY5" fmla="*/ 108881 h 126636"/>
                  <a:gd name="connsiteX6" fmla="*/ 1035 w 126627"/>
                  <a:gd name="connsiteY6" fmla="*/ 64107 h 126636"/>
                  <a:gd name="connsiteX7" fmla="*/ 1035 w 126627"/>
                  <a:gd name="connsiteY7" fmla="*/ 64107 h 126636"/>
                  <a:gd name="connsiteX8" fmla="*/ 64349 w 126627"/>
                  <a:gd name="connsiteY8" fmla="*/ 785 h 126636"/>
                  <a:gd name="connsiteX9" fmla="*/ 64349 w 126627"/>
                  <a:gd name="connsiteY9" fmla="*/ 785 h 126636"/>
                  <a:gd name="connsiteX10" fmla="*/ 127663 w 126627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4107"/>
                    </a:moveTo>
                    <a:cubicBezTo>
                      <a:pt x="127663" y="81502"/>
                      <a:pt x="120631" y="97365"/>
                      <a:pt x="109123" y="108881"/>
                    </a:cubicBezTo>
                    <a:cubicBezTo>
                      <a:pt x="97615" y="120389"/>
                      <a:pt x="81752" y="127421"/>
                      <a:pt x="64357" y="127421"/>
                    </a:cubicBezTo>
                    <a:lnTo>
                      <a:pt x="64349" y="127421"/>
                    </a:lnTo>
                    <a:cubicBezTo>
                      <a:pt x="47559" y="127421"/>
                      <a:pt x="31454" y="120752"/>
                      <a:pt x="19583" y="108889"/>
                    </a:cubicBezTo>
                    <a:lnTo>
                      <a:pt x="19575" y="108881"/>
                    </a:lnTo>
                    <a:cubicBezTo>
                      <a:pt x="7704" y="97002"/>
                      <a:pt x="1035" y="80897"/>
                      <a:pt x="1035" y="64107"/>
                    </a:cubicBezTo>
                    <a:lnTo>
                      <a:pt x="1035" y="64107"/>
                    </a:lnTo>
                    <a:cubicBezTo>
                      <a:pt x="1035" y="29140"/>
                      <a:pt x="29382" y="785"/>
                      <a:pt x="64349" y="785"/>
                    </a:cubicBezTo>
                    <a:lnTo>
                      <a:pt x="64349" y="785"/>
                    </a:lnTo>
                    <a:cubicBezTo>
                      <a:pt x="99316" y="793"/>
                      <a:pt x="127663" y="29140"/>
                      <a:pt x="127663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3102988E-DBC7-0AC0-EA90-76024ED9F650}"/>
                  </a:ext>
                </a:extLst>
              </p:cNvPr>
              <p:cNvSpPr/>
              <p:nvPr/>
            </p:nvSpPr>
            <p:spPr>
              <a:xfrm rot="10800000" flipV="1">
                <a:off x="9346079" y="6628578"/>
                <a:ext cx="126636" cy="126636"/>
              </a:xfrm>
              <a:custGeom>
                <a:avLst/>
                <a:gdLst>
                  <a:gd name="connsiteX0" fmla="*/ 127753 w 126636"/>
                  <a:gd name="connsiteY0" fmla="*/ 64107 h 126636"/>
                  <a:gd name="connsiteX1" fmla="*/ 109213 w 126636"/>
                  <a:gd name="connsiteY1" fmla="*/ 108881 h 126636"/>
                  <a:gd name="connsiteX2" fmla="*/ 64447 w 126636"/>
                  <a:gd name="connsiteY2" fmla="*/ 127421 h 126636"/>
                  <a:gd name="connsiteX3" fmla="*/ 64439 w 126636"/>
                  <a:gd name="connsiteY3" fmla="*/ 127421 h 126636"/>
                  <a:gd name="connsiteX4" fmla="*/ 19674 w 126636"/>
                  <a:gd name="connsiteY4" fmla="*/ 108889 h 126636"/>
                  <a:gd name="connsiteX5" fmla="*/ 19666 w 126636"/>
                  <a:gd name="connsiteY5" fmla="*/ 108881 h 126636"/>
                  <a:gd name="connsiteX6" fmla="*/ 1117 w 126636"/>
                  <a:gd name="connsiteY6" fmla="*/ 64107 h 126636"/>
                  <a:gd name="connsiteX7" fmla="*/ 1117 w 126636"/>
                  <a:gd name="connsiteY7" fmla="*/ 64107 h 126636"/>
                  <a:gd name="connsiteX8" fmla="*/ 64439 w 126636"/>
                  <a:gd name="connsiteY8" fmla="*/ 785 h 126636"/>
                  <a:gd name="connsiteX9" fmla="*/ 64439 w 126636"/>
                  <a:gd name="connsiteY9" fmla="*/ 785 h 126636"/>
                  <a:gd name="connsiteX10" fmla="*/ 127753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4107"/>
                    </a:moveTo>
                    <a:cubicBezTo>
                      <a:pt x="127753" y="81591"/>
                      <a:pt x="120665" y="97421"/>
                      <a:pt x="109213" y="108881"/>
                    </a:cubicBezTo>
                    <a:cubicBezTo>
                      <a:pt x="97754" y="120332"/>
                      <a:pt x="81931" y="127421"/>
                      <a:pt x="64447" y="127421"/>
                    </a:cubicBezTo>
                    <a:lnTo>
                      <a:pt x="64439" y="127421"/>
                    </a:lnTo>
                    <a:cubicBezTo>
                      <a:pt x="47649" y="127421"/>
                      <a:pt x="31544" y="120752"/>
                      <a:pt x="19674" y="108889"/>
                    </a:cubicBezTo>
                    <a:lnTo>
                      <a:pt x="19666" y="108881"/>
                    </a:lnTo>
                    <a:cubicBezTo>
                      <a:pt x="7795" y="97002"/>
                      <a:pt x="1117" y="80897"/>
                      <a:pt x="1117" y="64107"/>
                    </a:cubicBezTo>
                    <a:lnTo>
                      <a:pt x="1117" y="64107"/>
                    </a:lnTo>
                    <a:cubicBezTo>
                      <a:pt x="1117" y="29140"/>
                      <a:pt x="29472" y="785"/>
                      <a:pt x="64439" y="785"/>
                    </a:cubicBezTo>
                    <a:lnTo>
                      <a:pt x="64439" y="785"/>
                    </a:lnTo>
                    <a:cubicBezTo>
                      <a:pt x="99407" y="785"/>
                      <a:pt x="127753" y="29140"/>
                      <a:pt x="127753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33" name="任意多边形: 形状 432">
            <a:extLst>
              <a:ext uri="{FF2B5EF4-FFF2-40B4-BE49-F238E27FC236}">
                <a16:creationId xmlns:a16="http://schemas.microsoft.com/office/drawing/2014/main" id="{C5F891D0-9123-3402-8389-0201851849F6}"/>
              </a:ext>
            </a:extLst>
          </p:cNvPr>
          <p:cNvSpPr/>
          <p:nvPr/>
        </p:nvSpPr>
        <p:spPr>
          <a:xfrm>
            <a:off x="8988776" y="580455"/>
            <a:ext cx="347965" cy="347969"/>
          </a:xfrm>
          <a:custGeom>
            <a:avLst/>
            <a:gdLst>
              <a:gd name="connsiteX0" fmla="*/ 174143 w 347965"/>
              <a:gd name="connsiteY0" fmla="*/ -33 h 347969"/>
              <a:gd name="connsiteX1" fmla="*/ 157 w 347965"/>
              <a:gd name="connsiteY1" fmla="*/ 173949 h 347969"/>
              <a:gd name="connsiteX2" fmla="*/ 157 w 347965"/>
              <a:gd name="connsiteY2" fmla="*/ 173952 h 347969"/>
              <a:gd name="connsiteX3" fmla="*/ 174140 w 347965"/>
              <a:gd name="connsiteY3" fmla="*/ 347937 h 347969"/>
              <a:gd name="connsiteX4" fmla="*/ 174143 w 347965"/>
              <a:gd name="connsiteY4" fmla="*/ 347937 h 347969"/>
              <a:gd name="connsiteX5" fmla="*/ 348123 w 347965"/>
              <a:gd name="connsiteY5" fmla="*/ 173952 h 347969"/>
              <a:gd name="connsiteX6" fmla="*/ 174143 w 347965"/>
              <a:gd name="connsiteY6" fmla="*/ -33 h 347969"/>
              <a:gd name="connsiteX7" fmla="*/ 173825 w 347965"/>
              <a:gd name="connsiteY7" fmla="*/ 32917 h 347969"/>
              <a:gd name="connsiteX8" fmla="*/ 173921 w 347965"/>
              <a:gd name="connsiteY8" fmla="*/ 32917 h 347969"/>
              <a:gd name="connsiteX9" fmla="*/ 174161 w 347965"/>
              <a:gd name="connsiteY9" fmla="*/ 32917 h 347969"/>
              <a:gd name="connsiteX10" fmla="*/ 315196 w 347965"/>
              <a:gd name="connsiteY10" fmla="*/ 173950 h 347969"/>
              <a:gd name="connsiteX11" fmla="*/ 315196 w 347965"/>
              <a:gd name="connsiteY11" fmla="*/ 173952 h 347969"/>
              <a:gd name="connsiteX12" fmla="*/ 174163 w 347965"/>
              <a:gd name="connsiteY12" fmla="*/ 314986 h 347969"/>
              <a:gd name="connsiteX13" fmla="*/ 174161 w 347965"/>
              <a:gd name="connsiteY13" fmla="*/ 314986 h 347969"/>
              <a:gd name="connsiteX14" fmla="*/ 33126 w 347965"/>
              <a:gd name="connsiteY14" fmla="*/ 173953 h 347969"/>
              <a:gd name="connsiteX15" fmla="*/ 33126 w 347965"/>
              <a:gd name="connsiteY15" fmla="*/ 173952 h 347969"/>
              <a:gd name="connsiteX16" fmla="*/ 173848 w 347965"/>
              <a:gd name="connsiteY16" fmla="*/ 32917 h 347969"/>
              <a:gd name="connsiteX17" fmla="*/ 174082 w 347965"/>
              <a:gd name="connsiteY17" fmla="*/ 70809 h 347969"/>
              <a:gd name="connsiteX18" fmla="*/ 70989 w 347965"/>
              <a:gd name="connsiteY18" fmla="*/ 173952 h 347969"/>
              <a:gd name="connsiteX19" fmla="*/ 174129 w 347965"/>
              <a:gd name="connsiteY19" fmla="*/ 277095 h 347969"/>
              <a:gd name="connsiteX20" fmla="*/ 174132 w 347965"/>
              <a:gd name="connsiteY20" fmla="*/ 277095 h 347969"/>
              <a:gd name="connsiteX21" fmla="*/ 277269 w 347965"/>
              <a:gd name="connsiteY21" fmla="*/ 173952 h 347969"/>
              <a:gd name="connsiteX22" fmla="*/ 174132 w 347965"/>
              <a:gd name="connsiteY22" fmla="*/ 70809 h 347969"/>
              <a:gd name="connsiteX23" fmla="*/ 174036 w 347965"/>
              <a:gd name="connsiteY23" fmla="*/ 70809 h 34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47965" h="347969">
                <a:moveTo>
                  <a:pt x="174143" y="-33"/>
                </a:moveTo>
                <a:cubicBezTo>
                  <a:pt x="78054" y="-34"/>
                  <a:pt x="158" y="77860"/>
                  <a:pt x="157" y="173949"/>
                </a:cubicBezTo>
                <a:cubicBezTo>
                  <a:pt x="157" y="173950"/>
                  <a:pt x="157" y="173951"/>
                  <a:pt x="157" y="173952"/>
                </a:cubicBezTo>
                <a:cubicBezTo>
                  <a:pt x="156" y="270041"/>
                  <a:pt x="78051" y="347936"/>
                  <a:pt x="174140" y="347937"/>
                </a:cubicBezTo>
                <a:cubicBezTo>
                  <a:pt x="174140" y="347937"/>
                  <a:pt x="174142" y="347937"/>
                  <a:pt x="174143" y="347937"/>
                </a:cubicBezTo>
                <a:cubicBezTo>
                  <a:pt x="270230" y="347935"/>
                  <a:pt x="348123" y="270040"/>
                  <a:pt x="348123" y="173952"/>
                </a:cubicBezTo>
                <a:cubicBezTo>
                  <a:pt x="348123" y="77864"/>
                  <a:pt x="270230" y="-31"/>
                  <a:pt x="174143" y="-33"/>
                </a:cubicBezTo>
                <a:close/>
                <a:moveTo>
                  <a:pt x="173825" y="32917"/>
                </a:moveTo>
                <a:cubicBezTo>
                  <a:pt x="173857" y="32917"/>
                  <a:pt x="173888" y="32917"/>
                  <a:pt x="173921" y="32917"/>
                </a:cubicBezTo>
                <a:cubicBezTo>
                  <a:pt x="174000" y="32917"/>
                  <a:pt x="174080" y="32917"/>
                  <a:pt x="174161" y="32917"/>
                </a:cubicBezTo>
                <a:cubicBezTo>
                  <a:pt x="252052" y="32917"/>
                  <a:pt x="315195" y="96059"/>
                  <a:pt x="315196" y="173950"/>
                </a:cubicBezTo>
                <a:cubicBezTo>
                  <a:pt x="315196" y="173951"/>
                  <a:pt x="315196" y="173951"/>
                  <a:pt x="315196" y="173952"/>
                </a:cubicBezTo>
                <a:cubicBezTo>
                  <a:pt x="315197" y="251843"/>
                  <a:pt x="252054" y="314986"/>
                  <a:pt x="174163" y="314986"/>
                </a:cubicBezTo>
                <a:cubicBezTo>
                  <a:pt x="174162" y="314986"/>
                  <a:pt x="174162" y="314986"/>
                  <a:pt x="174161" y="314986"/>
                </a:cubicBezTo>
                <a:cubicBezTo>
                  <a:pt x="96270" y="314987"/>
                  <a:pt x="33127" y="251844"/>
                  <a:pt x="33126" y="173953"/>
                </a:cubicBezTo>
                <a:cubicBezTo>
                  <a:pt x="33126" y="173953"/>
                  <a:pt x="33126" y="173952"/>
                  <a:pt x="33126" y="173952"/>
                </a:cubicBezTo>
                <a:cubicBezTo>
                  <a:pt x="33126" y="96183"/>
                  <a:pt x="96079" y="33089"/>
                  <a:pt x="173848" y="32917"/>
                </a:cubicBezTo>
                <a:close/>
                <a:moveTo>
                  <a:pt x="174082" y="70809"/>
                </a:moveTo>
                <a:cubicBezTo>
                  <a:pt x="117137" y="70836"/>
                  <a:pt x="70988" y="117007"/>
                  <a:pt x="70989" y="173952"/>
                </a:cubicBezTo>
                <a:cubicBezTo>
                  <a:pt x="70988" y="230915"/>
                  <a:pt x="117166" y="277094"/>
                  <a:pt x="174129" y="277095"/>
                </a:cubicBezTo>
                <a:cubicBezTo>
                  <a:pt x="174130" y="277095"/>
                  <a:pt x="174131" y="277095"/>
                  <a:pt x="174132" y="277095"/>
                </a:cubicBezTo>
                <a:cubicBezTo>
                  <a:pt x="231094" y="277092"/>
                  <a:pt x="277270" y="230914"/>
                  <a:pt x="277269" y="173952"/>
                </a:cubicBezTo>
                <a:cubicBezTo>
                  <a:pt x="277270" y="116989"/>
                  <a:pt x="231094" y="70811"/>
                  <a:pt x="174132" y="70809"/>
                </a:cubicBezTo>
                <a:cubicBezTo>
                  <a:pt x="174099" y="70809"/>
                  <a:pt x="174068" y="70809"/>
                  <a:pt x="174036" y="70809"/>
                </a:cubicBezTo>
                <a:close/>
              </a:path>
            </a:pathLst>
          </a:custGeom>
          <a:solidFill>
            <a:srgbClr val="FFCC00"/>
          </a:solidFill>
          <a:ln w="8543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4" name="任意多边形: 形状 433">
            <a:extLst>
              <a:ext uri="{FF2B5EF4-FFF2-40B4-BE49-F238E27FC236}">
                <a16:creationId xmlns:a16="http://schemas.microsoft.com/office/drawing/2014/main" id="{7D48FF69-C779-656C-CA81-EE9E02CE5A37}"/>
              </a:ext>
            </a:extLst>
          </p:cNvPr>
          <p:cNvSpPr/>
          <p:nvPr/>
        </p:nvSpPr>
        <p:spPr>
          <a:xfrm>
            <a:off x="11458165" y="363682"/>
            <a:ext cx="453786" cy="453774"/>
          </a:xfrm>
          <a:custGeom>
            <a:avLst/>
            <a:gdLst>
              <a:gd name="connsiteX0" fmla="*/ 287821 w 453786"/>
              <a:gd name="connsiteY0" fmla="*/ -29 h 453774"/>
              <a:gd name="connsiteX1" fmla="*/ 287821 w 453786"/>
              <a:gd name="connsiteY1" fmla="*/ 56 h 453774"/>
              <a:gd name="connsiteX2" fmla="*/ 287821 w 453786"/>
              <a:gd name="connsiteY2" fmla="*/ -29 h 453774"/>
              <a:gd name="connsiteX3" fmla="*/ 287821 w 453786"/>
              <a:gd name="connsiteY3" fmla="*/ 56 h 453774"/>
              <a:gd name="connsiteX4" fmla="*/ 61024 w 453786"/>
              <a:gd name="connsiteY4" fmla="*/ 60827 h 453774"/>
              <a:gd name="connsiteX5" fmla="*/ 253 w 453786"/>
              <a:gd name="connsiteY5" fmla="*/ 287623 h 453774"/>
              <a:gd name="connsiteX6" fmla="*/ 166282 w 453786"/>
              <a:gd name="connsiteY6" fmla="*/ 453650 h 453774"/>
              <a:gd name="connsiteX7" fmla="*/ 393077 w 453786"/>
              <a:gd name="connsiteY7" fmla="*/ 392879 h 453774"/>
              <a:gd name="connsiteX8" fmla="*/ 453848 w 453786"/>
              <a:gd name="connsiteY8" fmla="*/ 166083 h 453774"/>
              <a:gd name="connsiteX9" fmla="*/ 287821 w 453786"/>
              <a:gd name="connsiteY9" fmla="*/ 56 h 453774"/>
              <a:gd name="connsiteX10" fmla="*/ 453848 w 453786"/>
              <a:gd name="connsiteY10" fmla="*/ 166083 h 453774"/>
              <a:gd name="connsiteX11" fmla="*/ 453944 w 453786"/>
              <a:gd name="connsiteY11" fmla="*/ 166065 h 453774"/>
              <a:gd name="connsiteX12" fmla="*/ 453848 w 453786"/>
              <a:gd name="connsiteY12" fmla="*/ 166083 h 453774"/>
              <a:gd name="connsiteX13" fmla="*/ 393077 w 453786"/>
              <a:gd name="connsiteY13" fmla="*/ 392879 h 453774"/>
              <a:gd name="connsiteX14" fmla="*/ 393173 w 453786"/>
              <a:gd name="connsiteY14" fmla="*/ 392939 h 453774"/>
              <a:gd name="connsiteX15" fmla="*/ 393077 w 453786"/>
              <a:gd name="connsiteY15" fmla="*/ 392879 h 453774"/>
              <a:gd name="connsiteX16" fmla="*/ 166282 w 453786"/>
              <a:gd name="connsiteY16" fmla="*/ 453650 h 453774"/>
              <a:gd name="connsiteX17" fmla="*/ 166282 w 453786"/>
              <a:gd name="connsiteY17" fmla="*/ 453737 h 453774"/>
              <a:gd name="connsiteX18" fmla="*/ 166282 w 453786"/>
              <a:gd name="connsiteY18" fmla="*/ 453650 h 453774"/>
              <a:gd name="connsiteX19" fmla="*/ 253 w 453786"/>
              <a:gd name="connsiteY19" fmla="*/ 287623 h 453774"/>
              <a:gd name="connsiteX20" fmla="*/ 157 w 453786"/>
              <a:gd name="connsiteY20" fmla="*/ 287641 h 453774"/>
              <a:gd name="connsiteX21" fmla="*/ 253 w 453786"/>
              <a:gd name="connsiteY21" fmla="*/ 287623 h 453774"/>
              <a:gd name="connsiteX22" fmla="*/ 61024 w 453786"/>
              <a:gd name="connsiteY22" fmla="*/ 60827 h 453774"/>
              <a:gd name="connsiteX23" fmla="*/ 60928 w 453786"/>
              <a:gd name="connsiteY23" fmla="*/ 60763 h 453774"/>
              <a:gd name="connsiteX24" fmla="*/ 61024 w 453786"/>
              <a:gd name="connsiteY24" fmla="*/ 60827 h 453774"/>
              <a:gd name="connsiteX25" fmla="*/ 280146 w 453786"/>
              <a:gd name="connsiteY25" fmla="*/ 28699 h 453774"/>
              <a:gd name="connsiteX26" fmla="*/ 280146 w 453786"/>
              <a:gd name="connsiteY26" fmla="*/ 28774 h 453774"/>
              <a:gd name="connsiteX27" fmla="*/ 425151 w 453786"/>
              <a:gd name="connsiteY27" fmla="*/ 173777 h 453774"/>
              <a:gd name="connsiteX28" fmla="*/ 425247 w 453786"/>
              <a:gd name="connsiteY28" fmla="*/ 173759 h 453774"/>
              <a:gd name="connsiteX29" fmla="*/ 425151 w 453786"/>
              <a:gd name="connsiteY29" fmla="*/ 173777 h 453774"/>
              <a:gd name="connsiteX30" fmla="*/ 425149 w 453786"/>
              <a:gd name="connsiteY30" fmla="*/ 173775 h 453774"/>
              <a:gd name="connsiteX31" fmla="*/ 372075 w 453786"/>
              <a:gd name="connsiteY31" fmla="*/ 371856 h 453774"/>
              <a:gd name="connsiteX32" fmla="*/ 372171 w 453786"/>
              <a:gd name="connsiteY32" fmla="*/ 371916 h 453774"/>
              <a:gd name="connsiteX33" fmla="*/ 372075 w 453786"/>
              <a:gd name="connsiteY33" fmla="*/ 371856 h 453774"/>
              <a:gd name="connsiteX34" fmla="*/ 173995 w 453786"/>
              <a:gd name="connsiteY34" fmla="*/ 424932 h 453774"/>
              <a:gd name="connsiteX35" fmla="*/ 173995 w 453786"/>
              <a:gd name="connsiteY35" fmla="*/ 425009 h 453774"/>
              <a:gd name="connsiteX36" fmla="*/ 173995 w 453786"/>
              <a:gd name="connsiteY36" fmla="*/ 424932 h 453774"/>
              <a:gd name="connsiteX37" fmla="*/ 28990 w 453786"/>
              <a:gd name="connsiteY37" fmla="*/ 279927 h 453774"/>
              <a:gd name="connsiteX38" fmla="*/ 28894 w 453786"/>
              <a:gd name="connsiteY38" fmla="*/ 279945 h 453774"/>
              <a:gd name="connsiteX39" fmla="*/ 28990 w 453786"/>
              <a:gd name="connsiteY39" fmla="*/ 279927 h 453774"/>
              <a:gd name="connsiteX40" fmla="*/ 82066 w 453786"/>
              <a:gd name="connsiteY40" fmla="*/ 81848 h 453774"/>
              <a:gd name="connsiteX41" fmla="*/ 81970 w 453786"/>
              <a:gd name="connsiteY41" fmla="*/ 81794 h 453774"/>
              <a:gd name="connsiteX42" fmla="*/ 82066 w 453786"/>
              <a:gd name="connsiteY42" fmla="*/ 81848 h 453774"/>
              <a:gd name="connsiteX43" fmla="*/ 280143 w 453786"/>
              <a:gd name="connsiteY43" fmla="*/ 28772 h 453774"/>
              <a:gd name="connsiteX44" fmla="*/ 280143 w 453786"/>
              <a:gd name="connsiteY44" fmla="*/ 28697 h 453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53786" h="453774">
                <a:moveTo>
                  <a:pt x="287821" y="-29"/>
                </a:moveTo>
                <a:cubicBezTo>
                  <a:pt x="287821" y="-45"/>
                  <a:pt x="287725" y="-14"/>
                  <a:pt x="287821" y="56"/>
                </a:cubicBezTo>
                <a:cubicBezTo>
                  <a:pt x="287917" y="15"/>
                  <a:pt x="287917" y="-16"/>
                  <a:pt x="287821" y="-29"/>
                </a:cubicBezTo>
                <a:close/>
                <a:moveTo>
                  <a:pt x="287821" y="56"/>
                </a:moveTo>
                <a:cubicBezTo>
                  <a:pt x="283878" y="2710"/>
                  <a:pt x="65765" y="61154"/>
                  <a:pt x="61024" y="60827"/>
                </a:cubicBezTo>
                <a:cubicBezTo>
                  <a:pt x="61341" y="65599"/>
                  <a:pt x="2906" y="283680"/>
                  <a:pt x="253" y="287623"/>
                </a:cubicBezTo>
                <a:cubicBezTo>
                  <a:pt x="4523" y="289711"/>
                  <a:pt x="164194" y="449380"/>
                  <a:pt x="166282" y="453650"/>
                </a:cubicBezTo>
                <a:cubicBezTo>
                  <a:pt x="170251" y="450989"/>
                  <a:pt x="388335" y="392553"/>
                  <a:pt x="393077" y="392879"/>
                </a:cubicBezTo>
                <a:cubicBezTo>
                  <a:pt x="392759" y="388108"/>
                  <a:pt x="451186" y="170054"/>
                  <a:pt x="453848" y="166083"/>
                </a:cubicBezTo>
                <a:cubicBezTo>
                  <a:pt x="449579" y="163996"/>
                  <a:pt x="289940" y="4357"/>
                  <a:pt x="287821" y="56"/>
                </a:cubicBezTo>
                <a:close/>
                <a:moveTo>
                  <a:pt x="453848" y="166083"/>
                </a:moveTo>
                <a:cubicBezTo>
                  <a:pt x="453944" y="166119"/>
                  <a:pt x="453944" y="166113"/>
                  <a:pt x="453944" y="166065"/>
                </a:cubicBezTo>
                <a:cubicBezTo>
                  <a:pt x="453944" y="166017"/>
                  <a:pt x="453944" y="166029"/>
                  <a:pt x="453848" y="166083"/>
                </a:cubicBezTo>
                <a:close/>
                <a:moveTo>
                  <a:pt x="393077" y="392879"/>
                </a:moveTo>
                <a:cubicBezTo>
                  <a:pt x="393082" y="392956"/>
                  <a:pt x="393077" y="392978"/>
                  <a:pt x="393173" y="392939"/>
                </a:cubicBezTo>
                <a:cubicBezTo>
                  <a:pt x="393173" y="392903"/>
                  <a:pt x="393173" y="392879"/>
                  <a:pt x="393077" y="392879"/>
                </a:cubicBezTo>
                <a:close/>
                <a:moveTo>
                  <a:pt x="166282" y="453650"/>
                </a:moveTo>
                <a:cubicBezTo>
                  <a:pt x="166185" y="453686"/>
                  <a:pt x="166185" y="453717"/>
                  <a:pt x="166282" y="453737"/>
                </a:cubicBezTo>
                <a:cubicBezTo>
                  <a:pt x="166378" y="453755"/>
                  <a:pt x="166378" y="453719"/>
                  <a:pt x="166282" y="453650"/>
                </a:cubicBezTo>
                <a:close/>
                <a:moveTo>
                  <a:pt x="253" y="287623"/>
                </a:moveTo>
                <a:cubicBezTo>
                  <a:pt x="157" y="287593"/>
                  <a:pt x="157" y="287593"/>
                  <a:pt x="157" y="287641"/>
                </a:cubicBezTo>
                <a:cubicBezTo>
                  <a:pt x="157" y="287689"/>
                  <a:pt x="157" y="287677"/>
                  <a:pt x="253" y="287623"/>
                </a:cubicBezTo>
                <a:close/>
                <a:moveTo>
                  <a:pt x="61024" y="60827"/>
                </a:moveTo>
                <a:cubicBezTo>
                  <a:pt x="61018" y="60750"/>
                  <a:pt x="61024" y="60726"/>
                  <a:pt x="60928" y="60763"/>
                </a:cubicBezTo>
                <a:cubicBezTo>
                  <a:pt x="60928" y="60799"/>
                  <a:pt x="60928" y="60823"/>
                  <a:pt x="61024" y="60827"/>
                </a:cubicBezTo>
                <a:close/>
                <a:moveTo>
                  <a:pt x="280146" y="28699"/>
                </a:moveTo>
                <a:cubicBezTo>
                  <a:pt x="280146" y="28710"/>
                  <a:pt x="280146" y="28735"/>
                  <a:pt x="280146" y="28774"/>
                </a:cubicBezTo>
                <a:cubicBezTo>
                  <a:pt x="281968" y="32502"/>
                  <a:pt x="421391" y="171922"/>
                  <a:pt x="425151" y="173777"/>
                </a:cubicBezTo>
                <a:cubicBezTo>
                  <a:pt x="425151" y="173717"/>
                  <a:pt x="425247" y="173717"/>
                  <a:pt x="425247" y="173759"/>
                </a:cubicBezTo>
                <a:cubicBezTo>
                  <a:pt x="425247" y="173795"/>
                  <a:pt x="425247" y="173807"/>
                  <a:pt x="425151" y="173777"/>
                </a:cubicBezTo>
                <a:cubicBezTo>
                  <a:pt x="425151" y="173777"/>
                  <a:pt x="425149" y="173775"/>
                  <a:pt x="425149" y="173775"/>
                </a:cubicBezTo>
                <a:cubicBezTo>
                  <a:pt x="422831" y="177219"/>
                  <a:pt x="371789" y="367715"/>
                  <a:pt x="372075" y="371856"/>
                </a:cubicBezTo>
                <a:cubicBezTo>
                  <a:pt x="372171" y="371860"/>
                  <a:pt x="372171" y="371874"/>
                  <a:pt x="372171" y="371916"/>
                </a:cubicBezTo>
                <a:cubicBezTo>
                  <a:pt x="372171" y="371946"/>
                  <a:pt x="372075" y="371934"/>
                  <a:pt x="372075" y="371856"/>
                </a:cubicBezTo>
                <a:cubicBezTo>
                  <a:pt x="367933" y="371571"/>
                  <a:pt x="177466" y="422607"/>
                  <a:pt x="173995" y="424932"/>
                </a:cubicBezTo>
                <a:cubicBezTo>
                  <a:pt x="173995" y="424992"/>
                  <a:pt x="173995" y="425018"/>
                  <a:pt x="173995" y="425009"/>
                </a:cubicBezTo>
                <a:cubicBezTo>
                  <a:pt x="173995" y="424997"/>
                  <a:pt x="173995" y="424973"/>
                  <a:pt x="173995" y="424932"/>
                </a:cubicBezTo>
                <a:cubicBezTo>
                  <a:pt x="172172" y="421203"/>
                  <a:pt x="32720" y="281750"/>
                  <a:pt x="28990" y="279927"/>
                </a:cubicBezTo>
                <a:cubicBezTo>
                  <a:pt x="28990" y="279987"/>
                  <a:pt x="28894" y="279994"/>
                  <a:pt x="28894" y="279945"/>
                </a:cubicBezTo>
                <a:cubicBezTo>
                  <a:pt x="28894" y="279909"/>
                  <a:pt x="28894" y="279897"/>
                  <a:pt x="28990" y="279927"/>
                </a:cubicBezTo>
                <a:cubicBezTo>
                  <a:pt x="31309" y="276483"/>
                  <a:pt x="82343" y="86019"/>
                  <a:pt x="82066" y="81848"/>
                </a:cubicBezTo>
                <a:cubicBezTo>
                  <a:pt x="81970" y="81843"/>
                  <a:pt x="81970" y="81824"/>
                  <a:pt x="81970" y="81794"/>
                </a:cubicBezTo>
                <a:cubicBezTo>
                  <a:pt x="81970" y="81764"/>
                  <a:pt x="81970" y="81782"/>
                  <a:pt x="82066" y="81848"/>
                </a:cubicBezTo>
                <a:cubicBezTo>
                  <a:pt x="86238" y="82125"/>
                  <a:pt x="276673" y="31097"/>
                  <a:pt x="280143" y="28772"/>
                </a:cubicBezTo>
                <a:cubicBezTo>
                  <a:pt x="280143" y="28711"/>
                  <a:pt x="280143" y="28685"/>
                  <a:pt x="280143" y="28697"/>
                </a:cubicBezTo>
                <a:close/>
              </a:path>
            </a:pathLst>
          </a:custGeom>
          <a:solidFill>
            <a:srgbClr val="FFCC00"/>
          </a:solidFill>
          <a:ln w="15838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" name="组合 1" descr="D:\51PPT模板网\51pptmoban.com\图片001.jpg">
            <a:extLst>
              <a:ext uri="{FF2B5EF4-FFF2-40B4-BE49-F238E27FC236}">
                <a16:creationId xmlns:a16="http://schemas.microsoft.com/office/drawing/2014/main" id="{A8A68F69-8B46-6CED-80E1-6DADFDA75C9C}"/>
              </a:ext>
            </a:extLst>
          </p:cNvPr>
          <p:cNvGrpSpPr/>
          <p:nvPr/>
        </p:nvGrpSpPr>
        <p:grpSpPr>
          <a:xfrm>
            <a:off x="10095090" y="537325"/>
            <a:ext cx="1287596" cy="1126316"/>
            <a:chOff x="10306458" y="877929"/>
            <a:chExt cx="1287596" cy="1126316"/>
          </a:xfrm>
        </p:grpSpPr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D06BE72C-74A9-BA2D-A802-88A51200F63C}"/>
                </a:ext>
              </a:extLst>
            </p:cNvPr>
            <p:cNvSpPr/>
            <p:nvPr/>
          </p:nvSpPr>
          <p:spPr>
            <a:xfrm>
              <a:off x="10522169" y="904674"/>
              <a:ext cx="1071885" cy="1071884"/>
            </a:xfrm>
            <a:custGeom>
              <a:avLst/>
              <a:gdLst>
                <a:gd name="connsiteX0" fmla="*/ 1072042 w 1071885"/>
                <a:gd name="connsiteY0" fmla="*/ 535909 h 1071884"/>
                <a:gd name="connsiteX1" fmla="*/ 536100 w 1071885"/>
                <a:gd name="connsiteY1" fmla="*/ 1071852 h 1071884"/>
                <a:gd name="connsiteX2" fmla="*/ 157 w 1071885"/>
                <a:gd name="connsiteY2" fmla="*/ 535909 h 1071884"/>
                <a:gd name="connsiteX3" fmla="*/ 536100 w 1071885"/>
                <a:gd name="connsiteY3" fmla="*/ -33 h 1071884"/>
                <a:gd name="connsiteX4" fmla="*/ 1072043 w 1071885"/>
                <a:gd name="connsiteY4" fmla="*/ 535909 h 107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1885" h="1071884">
                  <a:moveTo>
                    <a:pt x="1072042" y="535909"/>
                  </a:moveTo>
                  <a:cubicBezTo>
                    <a:pt x="1072042" y="831902"/>
                    <a:pt x="832092" y="1071852"/>
                    <a:pt x="536100" y="1071852"/>
                  </a:cubicBezTo>
                  <a:cubicBezTo>
                    <a:pt x="240107" y="1071852"/>
                    <a:pt x="157" y="831902"/>
                    <a:pt x="157" y="535909"/>
                  </a:cubicBezTo>
                  <a:cubicBezTo>
                    <a:pt x="157" y="239917"/>
                    <a:pt x="240107" y="-33"/>
                    <a:pt x="536100" y="-33"/>
                  </a:cubicBezTo>
                  <a:cubicBezTo>
                    <a:pt x="832092" y="-33"/>
                    <a:pt x="1072042" y="239916"/>
                    <a:pt x="1072043" y="535909"/>
                  </a:cubicBezTo>
                </a:path>
              </a:pathLst>
            </a:custGeom>
            <a:noFill/>
            <a:ln w="63500" cap="rnd">
              <a:solidFill>
                <a:srgbClr val="FF6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EEF937F9-4F8E-5431-42F1-F1D781D45DC6}"/>
                </a:ext>
              </a:extLst>
            </p:cNvPr>
            <p:cNvSpPr/>
            <p:nvPr/>
          </p:nvSpPr>
          <p:spPr>
            <a:xfrm>
              <a:off x="10306458" y="877929"/>
              <a:ext cx="1124854" cy="1126316"/>
            </a:xfrm>
            <a:custGeom>
              <a:avLst/>
              <a:gdLst>
                <a:gd name="connsiteX0" fmla="*/ 844120 w 1124854"/>
                <a:gd name="connsiteY0" fmla="*/ 74787 h 1126316"/>
                <a:gd name="connsiteX1" fmla="*/ 839269 w 1124854"/>
                <a:gd name="connsiteY1" fmla="*/ 72034 h 1126316"/>
                <a:gd name="connsiteX2" fmla="*/ 275863 w 1124854"/>
                <a:gd name="connsiteY2" fmla="*/ 1047882 h 1126316"/>
                <a:gd name="connsiteX3" fmla="*/ 281783 w 1124854"/>
                <a:gd name="connsiteY3" fmla="*/ 1051348 h 1126316"/>
                <a:gd name="connsiteX4" fmla="*/ 302250 w 1124854"/>
                <a:gd name="connsiteY4" fmla="*/ 1062604 h 1126316"/>
                <a:gd name="connsiteX5" fmla="*/ 865211 w 1124854"/>
                <a:gd name="connsiteY5" fmla="*/ 87526 h 1126316"/>
                <a:gd name="connsiteX6" fmla="*/ 845230 w 1124854"/>
                <a:gd name="connsiteY6" fmla="*/ 75428 h 1126316"/>
                <a:gd name="connsiteX7" fmla="*/ 844120 w 1124854"/>
                <a:gd name="connsiteY7" fmla="*/ 74787 h 1126316"/>
                <a:gd name="connsiteX8" fmla="*/ 773142 w 1124854"/>
                <a:gd name="connsiteY8" fmla="*/ 40394 h 1126316"/>
                <a:gd name="connsiteX9" fmla="*/ 744389 w 1124854"/>
                <a:gd name="connsiteY9" fmla="*/ 29767 h 1126316"/>
                <a:gd name="connsiteX10" fmla="*/ 191816 w 1124854"/>
                <a:gd name="connsiteY10" fmla="*/ 986854 h 1126316"/>
                <a:gd name="connsiteX11" fmla="*/ 215396 w 1124854"/>
                <a:gd name="connsiteY11" fmla="*/ 1006438 h 1126316"/>
                <a:gd name="connsiteX12" fmla="*/ 924594 w 1124854"/>
                <a:gd name="connsiteY12" fmla="*/ 130850 h 1126316"/>
                <a:gd name="connsiteX13" fmla="*/ 369460 w 1124854"/>
                <a:gd name="connsiteY13" fmla="*/ 1092370 h 1126316"/>
                <a:gd name="connsiteX14" fmla="*/ 398678 w 1124854"/>
                <a:gd name="connsiteY14" fmla="*/ 1102188 h 1126316"/>
                <a:gd name="connsiteX15" fmla="*/ 947705 w 1124854"/>
                <a:gd name="connsiteY15" fmla="*/ 151246 h 1126316"/>
                <a:gd name="connsiteX16" fmla="*/ 924593 w 1124854"/>
                <a:gd name="connsiteY16" fmla="*/ 130850 h 1126316"/>
                <a:gd name="connsiteX17" fmla="*/ 671217 w 1124854"/>
                <a:gd name="connsiteY17" fmla="*/ 10331 h 1126316"/>
                <a:gd name="connsiteX18" fmla="*/ 639366 w 1124854"/>
                <a:gd name="connsiteY18" fmla="*/ 5072 h 1126316"/>
                <a:gd name="connsiteX19" fmla="*/ 117919 w 1124854"/>
                <a:gd name="connsiteY19" fmla="*/ 908245 h 1126316"/>
                <a:gd name="connsiteX20" fmla="*/ 138401 w 1124854"/>
                <a:gd name="connsiteY20" fmla="*/ 933196 h 1126316"/>
                <a:gd name="connsiteX21" fmla="*/ 999919 w 1124854"/>
                <a:gd name="connsiteY21" fmla="*/ 206993 h 1126316"/>
                <a:gd name="connsiteX22" fmla="*/ 473064 w 1124854"/>
                <a:gd name="connsiteY22" fmla="*/ 1119532 h 1126316"/>
                <a:gd name="connsiteX23" fmla="*/ 505459 w 1124854"/>
                <a:gd name="connsiteY23" fmla="*/ 1123841 h 1126316"/>
                <a:gd name="connsiteX24" fmla="*/ 1019847 w 1124854"/>
                <a:gd name="connsiteY24" fmla="*/ 232897 h 1126316"/>
                <a:gd name="connsiteX25" fmla="*/ 999919 w 1124854"/>
                <a:gd name="connsiteY25" fmla="*/ 206993 h 1126316"/>
                <a:gd name="connsiteX26" fmla="*/ 557919 w 1124854"/>
                <a:gd name="connsiteY26" fmla="*/ -33 h 1126316"/>
                <a:gd name="connsiteX27" fmla="*/ 522171 w 1124854"/>
                <a:gd name="connsiteY27" fmla="*/ 1456 h 1126316"/>
                <a:gd name="connsiteX28" fmla="*/ 56192 w 1124854"/>
                <a:gd name="connsiteY28" fmla="*/ 808556 h 1126316"/>
                <a:gd name="connsiteX29" fmla="*/ 72774 w 1124854"/>
                <a:gd name="connsiteY29" fmla="*/ 840262 h 1126316"/>
                <a:gd name="connsiteX30" fmla="*/ 1063459 w 1124854"/>
                <a:gd name="connsiteY30" fmla="*/ 303539 h 1126316"/>
                <a:gd name="connsiteX31" fmla="*/ 588448 w 1124854"/>
                <a:gd name="connsiteY31" fmla="*/ 1126284 h 1126316"/>
                <a:gd name="connsiteX32" fmla="*/ 624953 w 1124854"/>
                <a:gd name="connsiteY32" fmla="*/ 1123476 h 1126316"/>
                <a:gd name="connsiteX33" fmla="*/ 1079278 w 1124854"/>
                <a:gd name="connsiteY33" fmla="*/ 336560 h 1126316"/>
                <a:gd name="connsiteX34" fmla="*/ 1063459 w 1124854"/>
                <a:gd name="connsiteY34" fmla="*/ 303539 h 1126316"/>
                <a:gd name="connsiteX35" fmla="*/ 429287 w 1124854"/>
                <a:gd name="connsiteY35" fmla="*/ 16161 h 1126316"/>
                <a:gd name="connsiteX36" fmla="*/ 387483 w 1124854"/>
                <a:gd name="connsiteY36" fmla="*/ 28141 h 1126316"/>
                <a:gd name="connsiteX37" fmla="*/ 11957 w 1124854"/>
                <a:gd name="connsiteY37" fmla="*/ 678571 h 1126316"/>
                <a:gd name="connsiteX38" fmla="*/ 22483 w 1124854"/>
                <a:gd name="connsiteY38" fmla="*/ 720767 h 1126316"/>
                <a:gd name="connsiteX39" fmla="*/ 1110575 w 1124854"/>
                <a:gd name="connsiteY39" fmla="*/ 428528 h 1126316"/>
                <a:gd name="connsiteX40" fmla="*/ 720247 w 1124854"/>
                <a:gd name="connsiteY40" fmla="*/ 1104596 h 1126316"/>
                <a:gd name="connsiteX41" fmla="*/ 763470 w 1124854"/>
                <a:gd name="connsiteY41" fmla="*/ 1090158 h 1126316"/>
                <a:gd name="connsiteX42" fmla="*/ 1119685 w 1124854"/>
                <a:gd name="connsiteY42" fmla="*/ 473176 h 1126316"/>
                <a:gd name="connsiteX43" fmla="*/ 1110575 w 1124854"/>
                <a:gd name="connsiteY43" fmla="*/ 428528 h 1126316"/>
                <a:gd name="connsiteX44" fmla="*/ 272691 w 1124854"/>
                <a:gd name="connsiteY44" fmla="*/ 80790 h 1126316"/>
                <a:gd name="connsiteX45" fmla="*/ 214619 w 1124854"/>
                <a:gd name="connsiteY45" fmla="*/ 120948 h 1126316"/>
                <a:gd name="connsiteX46" fmla="*/ 5899 w 1124854"/>
                <a:gd name="connsiteY46" fmla="*/ 482463 h 1126316"/>
                <a:gd name="connsiteX47" fmla="*/ 157 w 1124854"/>
                <a:gd name="connsiteY47" fmla="*/ 552834 h 1126316"/>
                <a:gd name="connsiteX48" fmla="*/ 1125011 w 1124854"/>
                <a:gd name="connsiteY48" fmla="*/ 610132 h 1126316"/>
                <a:gd name="connsiteX49" fmla="*/ 884741 w 1124854"/>
                <a:gd name="connsiteY49" fmla="*/ 1026293 h 1126316"/>
                <a:gd name="connsiteX50" fmla="*/ 950376 w 1124854"/>
                <a:gd name="connsiteY50" fmla="*/ 973029 h 1126316"/>
                <a:gd name="connsiteX51" fmla="*/ 1111697 w 1124854"/>
                <a:gd name="connsiteY51" fmla="*/ 693612 h 1126316"/>
                <a:gd name="connsiteX52" fmla="*/ 1125011 w 1124854"/>
                <a:gd name="connsiteY52" fmla="*/ 610132 h 1126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124854" h="1126316">
                  <a:moveTo>
                    <a:pt x="844120" y="74787"/>
                  </a:moveTo>
                  <a:cubicBezTo>
                    <a:pt x="842507" y="73861"/>
                    <a:pt x="840890" y="72944"/>
                    <a:pt x="839269" y="72034"/>
                  </a:cubicBezTo>
                  <a:lnTo>
                    <a:pt x="275863" y="1047882"/>
                  </a:lnTo>
                  <a:cubicBezTo>
                    <a:pt x="277829" y="1049050"/>
                    <a:pt x="279802" y="1050205"/>
                    <a:pt x="281783" y="1051348"/>
                  </a:cubicBezTo>
                  <a:cubicBezTo>
                    <a:pt x="288527" y="1055241"/>
                    <a:pt x="295351" y="1058994"/>
                    <a:pt x="302250" y="1062604"/>
                  </a:cubicBezTo>
                  <a:lnTo>
                    <a:pt x="865211" y="87526"/>
                  </a:lnTo>
                  <a:cubicBezTo>
                    <a:pt x="858635" y="83356"/>
                    <a:pt x="851973" y="79322"/>
                    <a:pt x="845230" y="75428"/>
                  </a:cubicBezTo>
                  <a:cubicBezTo>
                    <a:pt x="844860" y="75214"/>
                    <a:pt x="844489" y="75000"/>
                    <a:pt x="844120" y="74787"/>
                  </a:cubicBezTo>
                  <a:close/>
                  <a:moveTo>
                    <a:pt x="773142" y="40394"/>
                  </a:moveTo>
                  <a:cubicBezTo>
                    <a:pt x="763656" y="36591"/>
                    <a:pt x="754068" y="33048"/>
                    <a:pt x="744389" y="29767"/>
                  </a:cubicBezTo>
                  <a:lnTo>
                    <a:pt x="191816" y="986854"/>
                  </a:lnTo>
                  <a:cubicBezTo>
                    <a:pt x="199497" y="993594"/>
                    <a:pt x="207360" y="1000125"/>
                    <a:pt x="215396" y="1006438"/>
                  </a:cubicBezTo>
                  <a:close/>
                  <a:moveTo>
                    <a:pt x="924594" y="130850"/>
                  </a:moveTo>
                  <a:lnTo>
                    <a:pt x="369460" y="1092370"/>
                  </a:lnTo>
                  <a:cubicBezTo>
                    <a:pt x="379108" y="1095909"/>
                    <a:pt x="388851" y="1099183"/>
                    <a:pt x="398678" y="1102188"/>
                  </a:cubicBezTo>
                  <a:lnTo>
                    <a:pt x="947705" y="151246"/>
                  </a:lnTo>
                  <a:cubicBezTo>
                    <a:pt x="940188" y="144238"/>
                    <a:pt x="932482" y="137437"/>
                    <a:pt x="924593" y="130850"/>
                  </a:cubicBezTo>
                  <a:close/>
                  <a:moveTo>
                    <a:pt x="671217" y="10331"/>
                  </a:moveTo>
                  <a:cubicBezTo>
                    <a:pt x="660652" y="8274"/>
                    <a:pt x="650031" y="6521"/>
                    <a:pt x="639366" y="5072"/>
                  </a:cubicBezTo>
                  <a:lnTo>
                    <a:pt x="117919" y="908245"/>
                  </a:lnTo>
                  <a:cubicBezTo>
                    <a:pt x="124506" y="916756"/>
                    <a:pt x="131337" y="925076"/>
                    <a:pt x="138401" y="933196"/>
                  </a:cubicBezTo>
                  <a:close/>
                  <a:moveTo>
                    <a:pt x="999919" y="206993"/>
                  </a:moveTo>
                  <a:lnTo>
                    <a:pt x="473064" y="1119532"/>
                  </a:lnTo>
                  <a:cubicBezTo>
                    <a:pt x="483819" y="1121282"/>
                    <a:pt x="494622" y="1122719"/>
                    <a:pt x="505459" y="1123841"/>
                  </a:cubicBezTo>
                  <a:lnTo>
                    <a:pt x="1019847" y="232897"/>
                  </a:lnTo>
                  <a:cubicBezTo>
                    <a:pt x="1013456" y="224071"/>
                    <a:pt x="1006810" y="215433"/>
                    <a:pt x="999919" y="206993"/>
                  </a:cubicBezTo>
                  <a:close/>
                  <a:moveTo>
                    <a:pt x="557919" y="-33"/>
                  </a:moveTo>
                  <a:cubicBezTo>
                    <a:pt x="545990" y="85"/>
                    <a:pt x="534069" y="582"/>
                    <a:pt x="522171" y="1456"/>
                  </a:cubicBezTo>
                  <a:lnTo>
                    <a:pt x="56192" y="808556"/>
                  </a:lnTo>
                  <a:cubicBezTo>
                    <a:pt x="61382" y="819298"/>
                    <a:pt x="66912" y="829872"/>
                    <a:pt x="72774" y="840262"/>
                  </a:cubicBezTo>
                  <a:close/>
                  <a:moveTo>
                    <a:pt x="1063459" y="303539"/>
                  </a:moveTo>
                  <a:lnTo>
                    <a:pt x="588448" y="1126284"/>
                  </a:lnTo>
                  <a:cubicBezTo>
                    <a:pt x="600644" y="1125743"/>
                    <a:pt x="612818" y="1124807"/>
                    <a:pt x="624953" y="1123476"/>
                  </a:cubicBezTo>
                  <a:lnTo>
                    <a:pt x="1079278" y="336560"/>
                  </a:lnTo>
                  <a:cubicBezTo>
                    <a:pt x="1074364" y="325385"/>
                    <a:pt x="1069089" y="314372"/>
                    <a:pt x="1063459" y="303539"/>
                  </a:cubicBezTo>
                  <a:close/>
                  <a:moveTo>
                    <a:pt x="429287" y="16161"/>
                  </a:moveTo>
                  <a:cubicBezTo>
                    <a:pt x="415203" y="19615"/>
                    <a:pt x="401258" y="23611"/>
                    <a:pt x="387483" y="28141"/>
                  </a:cubicBezTo>
                  <a:lnTo>
                    <a:pt x="11957" y="678571"/>
                  </a:lnTo>
                  <a:cubicBezTo>
                    <a:pt x="14921" y="692766"/>
                    <a:pt x="18433" y="706842"/>
                    <a:pt x="22483" y="720767"/>
                  </a:cubicBezTo>
                  <a:close/>
                  <a:moveTo>
                    <a:pt x="1110575" y="428528"/>
                  </a:moveTo>
                  <a:lnTo>
                    <a:pt x="720247" y="1104596"/>
                  </a:lnTo>
                  <a:cubicBezTo>
                    <a:pt x="734843" y="1100368"/>
                    <a:pt x="749263" y="1095552"/>
                    <a:pt x="763470" y="1090158"/>
                  </a:cubicBezTo>
                  <a:lnTo>
                    <a:pt x="1119685" y="473176"/>
                  </a:lnTo>
                  <a:cubicBezTo>
                    <a:pt x="1117251" y="458177"/>
                    <a:pt x="1114212" y="443282"/>
                    <a:pt x="1110575" y="428528"/>
                  </a:cubicBezTo>
                  <a:close/>
                  <a:moveTo>
                    <a:pt x="272691" y="80790"/>
                  </a:moveTo>
                  <a:cubicBezTo>
                    <a:pt x="252513" y="92949"/>
                    <a:pt x="233118" y="106361"/>
                    <a:pt x="214619" y="120948"/>
                  </a:cubicBezTo>
                  <a:lnTo>
                    <a:pt x="5899" y="482463"/>
                  </a:lnTo>
                  <a:cubicBezTo>
                    <a:pt x="2516" y="505776"/>
                    <a:pt x="598" y="529280"/>
                    <a:pt x="157" y="552834"/>
                  </a:cubicBezTo>
                  <a:close/>
                  <a:moveTo>
                    <a:pt x="1125011" y="610132"/>
                  </a:moveTo>
                  <a:lnTo>
                    <a:pt x="884741" y="1026293"/>
                  </a:lnTo>
                  <a:cubicBezTo>
                    <a:pt x="907922" y="1010207"/>
                    <a:pt x="929863" y="992402"/>
                    <a:pt x="950376" y="973029"/>
                  </a:cubicBezTo>
                  <a:lnTo>
                    <a:pt x="1111697" y="693612"/>
                  </a:lnTo>
                  <a:cubicBezTo>
                    <a:pt x="1118220" y="666158"/>
                    <a:pt x="1122670" y="638253"/>
                    <a:pt x="1125011" y="610132"/>
                  </a:cubicBezTo>
                  <a:close/>
                </a:path>
              </a:pathLst>
            </a:custGeom>
            <a:solidFill>
              <a:srgbClr val="FFCC00"/>
            </a:solidFill>
            <a:ln w="68866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7" name="图形 214">
            <a:extLst>
              <a:ext uri="{FF2B5EF4-FFF2-40B4-BE49-F238E27FC236}">
                <a16:creationId xmlns:a16="http://schemas.microsoft.com/office/drawing/2014/main" id="{E11C787A-B58C-66E3-0A1C-536B6A6F84EB}"/>
              </a:ext>
            </a:extLst>
          </p:cNvPr>
          <p:cNvGrpSpPr/>
          <p:nvPr/>
        </p:nvGrpSpPr>
        <p:grpSpPr>
          <a:xfrm>
            <a:off x="10223596" y="-62970"/>
            <a:ext cx="352838" cy="352838"/>
            <a:chOff x="10338161" y="214909"/>
            <a:chExt cx="352838" cy="352838"/>
          </a:xfrm>
          <a:solidFill>
            <a:srgbClr val="FF6C00"/>
          </a:solidFill>
        </p:grpSpPr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BC64E38F-7C6D-79D3-77F9-EBB5960DA9C4}"/>
                </a:ext>
              </a:extLst>
            </p:cNvPr>
            <p:cNvSpPr/>
            <p:nvPr/>
          </p:nvSpPr>
          <p:spPr>
            <a:xfrm>
              <a:off x="10478641" y="214909"/>
              <a:ext cx="71876" cy="352838"/>
            </a:xfrm>
            <a:custGeom>
              <a:avLst/>
              <a:gdLst>
                <a:gd name="connsiteX0" fmla="*/ 157 w 71876"/>
                <a:gd name="connsiteY0" fmla="*/ -33 h 352838"/>
                <a:gd name="connsiteX1" fmla="*/ 72034 w 71876"/>
                <a:gd name="connsiteY1" fmla="*/ -33 h 352838"/>
                <a:gd name="connsiteX2" fmla="*/ 72034 w 71876"/>
                <a:gd name="connsiteY2" fmla="*/ 352805 h 352838"/>
                <a:gd name="connsiteX3" fmla="*/ 157 w 71876"/>
                <a:gd name="connsiteY3" fmla="*/ 352805 h 352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876" h="352838">
                  <a:moveTo>
                    <a:pt x="157" y="-33"/>
                  </a:moveTo>
                  <a:lnTo>
                    <a:pt x="72034" y="-33"/>
                  </a:lnTo>
                  <a:lnTo>
                    <a:pt x="72034" y="352805"/>
                  </a:lnTo>
                  <a:lnTo>
                    <a:pt x="157" y="352805"/>
                  </a:lnTo>
                  <a:close/>
                </a:path>
              </a:pathLst>
            </a:custGeom>
            <a:solidFill>
              <a:srgbClr val="FF6C00"/>
            </a:solidFill>
            <a:ln w="1258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E19EAE64-FB5A-7183-B3B8-DA378D3B613E}"/>
                </a:ext>
              </a:extLst>
            </p:cNvPr>
            <p:cNvSpPr/>
            <p:nvPr/>
          </p:nvSpPr>
          <p:spPr>
            <a:xfrm>
              <a:off x="10338161" y="355389"/>
              <a:ext cx="352838" cy="71877"/>
            </a:xfrm>
            <a:custGeom>
              <a:avLst/>
              <a:gdLst>
                <a:gd name="connsiteX0" fmla="*/ 157 w 352838"/>
                <a:gd name="connsiteY0" fmla="*/ 71845 h 71877"/>
                <a:gd name="connsiteX1" fmla="*/ 157 w 352838"/>
                <a:gd name="connsiteY1" fmla="*/ -33 h 71877"/>
                <a:gd name="connsiteX2" fmla="*/ 352996 w 352838"/>
                <a:gd name="connsiteY2" fmla="*/ -33 h 71877"/>
                <a:gd name="connsiteX3" fmla="*/ 352996 w 352838"/>
                <a:gd name="connsiteY3" fmla="*/ 71845 h 71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2838" h="71877">
                  <a:moveTo>
                    <a:pt x="157" y="71845"/>
                  </a:moveTo>
                  <a:lnTo>
                    <a:pt x="157" y="-33"/>
                  </a:lnTo>
                  <a:lnTo>
                    <a:pt x="352996" y="-33"/>
                  </a:lnTo>
                  <a:lnTo>
                    <a:pt x="352996" y="71845"/>
                  </a:lnTo>
                  <a:close/>
                </a:path>
              </a:pathLst>
            </a:custGeom>
            <a:solidFill>
              <a:srgbClr val="FF6C00"/>
            </a:solidFill>
            <a:ln w="1258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0" name="图形 214">
            <a:extLst>
              <a:ext uri="{FF2B5EF4-FFF2-40B4-BE49-F238E27FC236}">
                <a16:creationId xmlns:a16="http://schemas.microsoft.com/office/drawing/2014/main" id="{8E0780EC-A4E0-00A0-F7A7-FA4EF26244C9}"/>
              </a:ext>
            </a:extLst>
          </p:cNvPr>
          <p:cNvGrpSpPr/>
          <p:nvPr/>
        </p:nvGrpSpPr>
        <p:grpSpPr>
          <a:xfrm>
            <a:off x="10024397" y="2107802"/>
            <a:ext cx="270646" cy="270646"/>
            <a:chOff x="10104156" y="2285946"/>
            <a:chExt cx="270646" cy="270646"/>
          </a:xfrm>
          <a:solidFill>
            <a:srgbClr val="FF6C00"/>
          </a:solidFill>
        </p:grpSpPr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6A0B759E-DB24-57C4-41D0-7BB5DC03AFDA}"/>
                </a:ext>
              </a:extLst>
            </p:cNvPr>
            <p:cNvSpPr/>
            <p:nvPr/>
          </p:nvSpPr>
          <p:spPr>
            <a:xfrm>
              <a:off x="10104156" y="2285946"/>
              <a:ext cx="270646" cy="270646"/>
            </a:xfrm>
            <a:custGeom>
              <a:avLst/>
              <a:gdLst>
                <a:gd name="connsiteX0" fmla="*/ 225000 w 270646"/>
                <a:gd name="connsiteY0" fmla="*/ -33 h 270646"/>
                <a:gd name="connsiteX1" fmla="*/ 270804 w 270646"/>
                <a:gd name="connsiteY1" fmla="*/ 45770 h 270646"/>
                <a:gd name="connsiteX2" fmla="*/ 45961 w 270646"/>
                <a:gd name="connsiteY2" fmla="*/ 270614 h 270646"/>
                <a:gd name="connsiteX3" fmla="*/ 157 w 270646"/>
                <a:gd name="connsiteY3" fmla="*/ 224810 h 270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646" h="270646">
                  <a:moveTo>
                    <a:pt x="225000" y="-33"/>
                  </a:moveTo>
                  <a:lnTo>
                    <a:pt x="270804" y="45770"/>
                  </a:lnTo>
                  <a:lnTo>
                    <a:pt x="45961" y="270614"/>
                  </a:lnTo>
                  <a:lnTo>
                    <a:pt x="157" y="224810"/>
                  </a:lnTo>
                  <a:close/>
                </a:path>
              </a:pathLst>
            </a:custGeom>
            <a:solidFill>
              <a:srgbClr val="FF6C00"/>
            </a:solidFill>
            <a:ln w="1134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5443A7F1-DC47-C58B-B931-1EEC0F4AC8E1}"/>
                </a:ext>
              </a:extLst>
            </p:cNvPr>
            <p:cNvSpPr/>
            <p:nvPr/>
          </p:nvSpPr>
          <p:spPr>
            <a:xfrm>
              <a:off x="10104156" y="2285946"/>
              <a:ext cx="270646" cy="270646"/>
            </a:xfrm>
            <a:custGeom>
              <a:avLst/>
              <a:gdLst>
                <a:gd name="connsiteX0" fmla="*/ 157 w 270646"/>
                <a:gd name="connsiteY0" fmla="*/ 45770 h 270646"/>
                <a:gd name="connsiteX1" fmla="*/ 45961 w 270646"/>
                <a:gd name="connsiteY1" fmla="*/ -33 h 270646"/>
                <a:gd name="connsiteX2" fmla="*/ 270804 w 270646"/>
                <a:gd name="connsiteY2" fmla="*/ 224810 h 270646"/>
                <a:gd name="connsiteX3" fmla="*/ 225000 w 270646"/>
                <a:gd name="connsiteY3" fmla="*/ 270614 h 270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646" h="270646">
                  <a:moveTo>
                    <a:pt x="157" y="45770"/>
                  </a:moveTo>
                  <a:lnTo>
                    <a:pt x="45961" y="-33"/>
                  </a:lnTo>
                  <a:lnTo>
                    <a:pt x="270804" y="224810"/>
                  </a:lnTo>
                  <a:lnTo>
                    <a:pt x="225000" y="270614"/>
                  </a:lnTo>
                  <a:close/>
                </a:path>
              </a:pathLst>
            </a:custGeom>
            <a:solidFill>
              <a:srgbClr val="FF6C00"/>
            </a:solidFill>
            <a:ln w="1134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43" name="任意多边形: 形状 442">
            <a:extLst>
              <a:ext uri="{FF2B5EF4-FFF2-40B4-BE49-F238E27FC236}">
                <a16:creationId xmlns:a16="http://schemas.microsoft.com/office/drawing/2014/main" id="{453BD92A-9FE1-BBA6-25C6-DED2112B4A3B}"/>
              </a:ext>
            </a:extLst>
          </p:cNvPr>
          <p:cNvSpPr/>
          <p:nvPr/>
        </p:nvSpPr>
        <p:spPr>
          <a:xfrm>
            <a:off x="10982880" y="2250861"/>
            <a:ext cx="216439" cy="216439"/>
          </a:xfrm>
          <a:custGeom>
            <a:avLst/>
            <a:gdLst>
              <a:gd name="connsiteX0" fmla="*/ 216597 w 216439"/>
              <a:gd name="connsiteY0" fmla="*/ 108187 h 216439"/>
              <a:gd name="connsiteX1" fmla="*/ 108377 w 216439"/>
              <a:gd name="connsiteY1" fmla="*/ 216406 h 216439"/>
              <a:gd name="connsiteX2" fmla="*/ 157 w 216439"/>
              <a:gd name="connsiteY2" fmla="*/ 108187 h 216439"/>
              <a:gd name="connsiteX3" fmla="*/ 108377 w 216439"/>
              <a:gd name="connsiteY3" fmla="*/ -33 h 216439"/>
              <a:gd name="connsiteX4" fmla="*/ 216597 w 216439"/>
              <a:gd name="connsiteY4" fmla="*/ 108187 h 21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439" h="216439">
                <a:moveTo>
                  <a:pt x="216597" y="108187"/>
                </a:moveTo>
                <a:cubicBezTo>
                  <a:pt x="216597" y="167955"/>
                  <a:pt x="168145" y="216406"/>
                  <a:pt x="108377" y="216406"/>
                </a:cubicBezTo>
                <a:cubicBezTo>
                  <a:pt x="48609" y="216406"/>
                  <a:pt x="157" y="167955"/>
                  <a:pt x="157" y="108187"/>
                </a:cubicBezTo>
                <a:cubicBezTo>
                  <a:pt x="157" y="48419"/>
                  <a:pt x="48609" y="-33"/>
                  <a:pt x="108377" y="-33"/>
                </a:cubicBezTo>
                <a:cubicBezTo>
                  <a:pt x="168145" y="-33"/>
                  <a:pt x="216597" y="48419"/>
                  <a:pt x="216597" y="108187"/>
                </a:cubicBezTo>
              </a:path>
            </a:pathLst>
          </a:custGeom>
          <a:solidFill>
            <a:srgbClr val="FFCC00"/>
          </a:solidFill>
          <a:ln w="13227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4" name="任意多边形: 形状 443">
            <a:extLst>
              <a:ext uri="{FF2B5EF4-FFF2-40B4-BE49-F238E27FC236}">
                <a16:creationId xmlns:a16="http://schemas.microsoft.com/office/drawing/2014/main" id="{C063C401-82A4-3181-CDD3-7C33AA30AF4A}"/>
              </a:ext>
            </a:extLst>
          </p:cNvPr>
          <p:cNvSpPr/>
          <p:nvPr/>
        </p:nvSpPr>
        <p:spPr>
          <a:xfrm>
            <a:off x="11678285" y="1834129"/>
            <a:ext cx="286624" cy="286624"/>
          </a:xfrm>
          <a:custGeom>
            <a:avLst/>
            <a:gdLst>
              <a:gd name="connsiteX0" fmla="*/ 143468 w 286624"/>
              <a:gd name="connsiteY0" fmla="*/ -33 h 286624"/>
              <a:gd name="connsiteX1" fmla="*/ 157 w 286624"/>
              <a:gd name="connsiteY1" fmla="*/ 143280 h 286624"/>
              <a:gd name="connsiteX2" fmla="*/ 143468 w 286624"/>
              <a:gd name="connsiteY2" fmla="*/ 286591 h 286624"/>
              <a:gd name="connsiteX3" fmla="*/ 286782 w 286624"/>
              <a:gd name="connsiteY3" fmla="*/ 143280 h 286624"/>
              <a:gd name="connsiteX4" fmla="*/ 143468 w 286624"/>
              <a:gd name="connsiteY4" fmla="*/ 33220 h 286624"/>
              <a:gd name="connsiteX5" fmla="*/ 253529 w 286624"/>
              <a:gd name="connsiteY5" fmla="*/ 143280 h 286624"/>
              <a:gd name="connsiteX6" fmla="*/ 143468 w 286624"/>
              <a:gd name="connsiteY6" fmla="*/ 253339 h 286624"/>
              <a:gd name="connsiteX7" fmla="*/ 33410 w 286624"/>
              <a:gd name="connsiteY7" fmla="*/ 143280 h 286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6624" h="286624">
                <a:moveTo>
                  <a:pt x="143468" y="-33"/>
                </a:moveTo>
                <a:lnTo>
                  <a:pt x="157" y="143280"/>
                </a:lnTo>
                <a:lnTo>
                  <a:pt x="143468" y="286591"/>
                </a:lnTo>
                <a:lnTo>
                  <a:pt x="286782" y="143280"/>
                </a:lnTo>
                <a:close/>
                <a:moveTo>
                  <a:pt x="143468" y="33220"/>
                </a:moveTo>
                <a:lnTo>
                  <a:pt x="253529" y="143280"/>
                </a:lnTo>
                <a:lnTo>
                  <a:pt x="143468" y="253339"/>
                </a:lnTo>
                <a:lnTo>
                  <a:pt x="33410" y="143280"/>
                </a:lnTo>
                <a:close/>
              </a:path>
            </a:pathLst>
          </a:custGeom>
          <a:solidFill>
            <a:srgbClr val="FF6C00"/>
          </a:solidFill>
          <a:ln w="12667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45" name="图形 214">
            <a:extLst>
              <a:ext uri="{FF2B5EF4-FFF2-40B4-BE49-F238E27FC236}">
                <a16:creationId xmlns:a16="http://schemas.microsoft.com/office/drawing/2014/main" id="{5BFF9E43-A00F-B110-F9A0-9F8D5F3F124A}"/>
              </a:ext>
            </a:extLst>
          </p:cNvPr>
          <p:cNvGrpSpPr/>
          <p:nvPr/>
        </p:nvGrpSpPr>
        <p:grpSpPr>
          <a:xfrm>
            <a:off x="1004787" y="5781728"/>
            <a:ext cx="316633" cy="316634"/>
            <a:chOff x="1621946" y="6213033"/>
            <a:chExt cx="316633" cy="316634"/>
          </a:xfrm>
          <a:solidFill>
            <a:srgbClr val="FF6C00"/>
          </a:solidFill>
        </p:grpSpPr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364EA880-41A8-ACD3-F5CA-C8D8A6D7E5E8}"/>
                </a:ext>
              </a:extLst>
            </p:cNvPr>
            <p:cNvSpPr/>
            <p:nvPr/>
          </p:nvSpPr>
          <p:spPr>
            <a:xfrm>
              <a:off x="1621946" y="6213033"/>
              <a:ext cx="316633" cy="316634"/>
            </a:xfrm>
            <a:custGeom>
              <a:avLst/>
              <a:gdLst>
                <a:gd name="connsiteX0" fmla="*/ 263205 w 316633"/>
                <a:gd name="connsiteY0" fmla="*/ -33 h 316634"/>
                <a:gd name="connsiteX1" fmla="*/ 316791 w 316633"/>
                <a:gd name="connsiteY1" fmla="*/ 53554 h 316634"/>
                <a:gd name="connsiteX2" fmla="*/ 53743 w 316633"/>
                <a:gd name="connsiteY2" fmla="*/ 316601 h 316634"/>
                <a:gd name="connsiteX3" fmla="*/ 157 w 316633"/>
                <a:gd name="connsiteY3" fmla="*/ 263015 h 316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633" h="316634">
                  <a:moveTo>
                    <a:pt x="263205" y="-33"/>
                  </a:moveTo>
                  <a:lnTo>
                    <a:pt x="316791" y="53554"/>
                  </a:lnTo>
                  <a:lnTo>
                    <a:pt x="53743" y="316601"/>
                  </a:lnTo>
                  <a:lnTo>
                    <a:pt x="157" y="263015"/>
                  </a:lnTo>
                  <a:close/>
                </a:path>
              </a:pathLst>
            </a:custGeom>
            <a:solidFill>
              <a:srgbClr val="FF6C00"/>
            </a:solidFill>
            <a:ln w="13272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0F93CAF1-2460-BC76-C9B0-15BBD2142CE5}"/>
                </a:ext>
              </a:extLst>
            </p:cNvPr>
            <p:cNvSpPr/>
            <p:nvPr/>
          </p:nvSpPr>
          <p:spPr>
            <a:xfrm>
              <a:off x="1621946" y="6213033"/>
              <a:ext cx="316633" cy="316634"/>
            </a:xfrm>
            <a:custGeom>
              <a:avLst/>
              <a:gdLst>
                <a:gd name="connsiteX0" fmla="*/ 157 w 316633"/>
                <a:gd name="connsiteY0" fmla="*/ 53554 h 316634"/>
                <a:gd name="connsiteX1" fmla="*/ 53743 w 316633"/>
                <a:gd name="connsiteY1" fmla="*/ -33 h 316634"/>
                <a:gd name="connsiteX2" fmla="*/ 316791 w 316633"/>
                <a:gd name="connsiteY2" fmla="*/ 263015 h 316634"/>
                <a:gd name="connsiteX3" fmla="*/ 263205 w 316633"/>
                <a:gd name="connsiteY3" fmla="*/ 316601 h 316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633" h="316634">
                  <a:moveTo>
                    <a:pt x="157" y="53554"/>
                  </a:moveTo>
                  <a:lnTo>
                    <a:pt x="53743" y="-33"/>
                  </a:lnTo>
                  <a:lnTo>
                    <a:pt x="316791" y="263015"/>
                  </a:lnTo>
                  <a:lnTo>
                    <a:pt x="263205" y="316601"/>
                  </a:lnTo>
                  <a:close/>
                </a:path>
              </a:pathLst>
            </a:custGeom>
            <a:solidFill>
              <a:srgbClr val="FF6C00"/>
            </a:solidFill>
            <a:ln w="13272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48" name="任意多边形: 形状 447">
            <a:extLst>
              <a:ext uri="{FF2B5EF4-FFF2-40B4-BE49-F238E27FC236}">
                <a16:creationId xmlns:a16="http://schemas.microsoft.com/office/drawing/2014/main" id="{D60F1098-6E28-2870-D3B2-A62E489BBBED}"/>
              </a:ext>
            </a:extLst>
          </p:cNvPr>
          <p:cNvSpPr/>
          <p:nvPr/>
        </p:nvSpPr>
        <p:spPr>
          <a:xfrm>
            <a:off x="5011472" y="5501732"/>
            <a:ext cx="347967" cy="347968"/>
          </a:xfrm>
          <a:custGeom>
            <a:avLst/>
            <a:gdLst>
              <a:gd name="connsiteX0" fmla="*/ 174141 w 347967"/>
              <a:gd name="connsiteY0" fmla="*/ -32 h 347968"/>
              <a:gd name="connsiteX1" fmla="*/ 157 w 347967"/>
              <a:gd name="connsiteY1" fmla="*/ 173952 h 347968"/>
              <a:gd name="connsiteX2" fmla="*/ 174141 w 347967"/>
              <a:gd name="connsiteY2" fmla="*/ 347936 h 347968"/>
              <a:gd name="connsiteX3" fmla="*/ 348124 w 347967"/>
              <a:gd name="connsiteY3" fmla="*/ 173952 h 347968"/>
              <a:gd name="connsiteX4" fmla="*/ 174141 w 347967"/>
              <a:gd name="connsiteY4" fmla="*/ -33 h 347968"/>
              <a:gd name="connsiteX5" fmla="*/ 173900 w 347967"/>
              <a:gd name="connsiteY5" fmla="*/ 32919 h 347968"/>
              <a:gd name="connsiteX6" fmla="*/ 174141 w 347967"/>
              <a:gd name="connsiteY6" fmla="*/ 32919 h 347968"/>
              <a:gd name="connsiteX7" fmla="*/ 315175 w 347967"/>
              <a:gd name="connsiteY7" fmla="*/ 173952 h 347968"/>
              <a:gd name="connsiteX8" fmla="*/ 174141 w 347967"/>
              <a:gd name="connsiteY8" fmla="*/ 314985 h 347968"/>
              <a:gd name="connsiteX9" fmla="*/ 33107 w 347967"/>
              <a:gd name="connsiteY9" fmla="*/ 173952 h 347968"/>
              <a:gd name="connsiteX10" fmla="*/ 173900 w 347967"/>
              <a:gd name="connsiteY10" fmla="*/ 32918 h 347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7967" h="347968">
                <a:moveTo>
                  <a:pt x="174141" y="-32"/>
                </a:moveTo>
                <a:cubicBezTo>
                  <a:pt x="78052" y="-32"/>
                  <a:pt x="157" y="77863"/>
                  <a:pt x="157" y="173952"/>
                </a:cubicBezTo>
                <a:cubicBezTo>
                  <a:pt x="157" y="270040"/>
                  <a:pt x="78052" y="347935"/>
                  <a:pt x="174141" y="347936"/>
                </a:cubicBezTo>
                <a:cubicBezTo>
                  <a:pt x="270229" y="347936"/>
                  <a:pt x="348124" y="270040"/>
                  <a:pt x="348124" y="173952"/>
                </a:cubicBezTo>
                <a:cubicBezTo>
                  <a:pt x="348125" y="77863"/>
                  <a:pt x="270230" y="-33"/>
                  <a:pt x="174141" y="-33"/>
                </a:cubicBezTo>
                <a:close/>
                <a:moveTo>
                  <a:pt x="173900" y="32919"/>
                </a:moveTo>
                <a:cubicBezTo>
                  <a:pt x="173980" y="32919"/>
                  <a:pt x="174060" y="32919"/>
                  <a:pt x="174141" y="32919"/>
                </a:cubicBezTo>
                <a:cubicBezTo>
                  <a:pt x="252032" y="32919"/>
                  <a:pt x="315175" y="96061"/>
                  <a:pt x="315175" y="173952"/>
                </a:cubicBezTo>
                <a:cubicBezTo>
                  <a:pt x="315174" y="251842"/>
                  <a:pt x="252031" y="314985"/>
                  <a:pt x="174141" y="314985"/>
                </a:cubicBezTo>
                <a:cubicBezTo>
                  <a:pt x="96251" y="314985"/>
                  <a:pt x="33108" y="251842"/>
                  <a:pt x="33107" y="173952"/>
                </a:cubicBezTo>
                <a:cubicBezTo>
                  <a:pt x="33107" y="96155"/>
                  <a:pt x="96103" y="33051"/>
                  <a:pt x="173900" y="32918"/>
                </a:cubicBezTo>
                <a:close/>
              </a:path>
            </a:pathLst>
          </a:custGeom>
          <a:solidFill>
            <a:srgbClr val="FFCC00"/>
          </a:solidFill>
          <a:ln w="8543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9" name="任意多边形: 形状 448">
            <a:extLst>
              <a:ext uri="{FF2B5EF4-FFF2-40B4-BE49-F238E27FC236}">
                <a16:creationId xmlns:a16="http://schemas.microsoft.com/office/drawing/2014/main" id="{69D1BBBC-E806-2A0D-EC26-0BBA4FC303DC}"/>
              </a:ext>
            </a:extLst>
          </p:cNvPr>
          <p:cNvSpPr/>
          <p:nvPr/>
        </p:nvSpPr>
        <p:spPr>
          <a:xfrm>
            <a:off x="2572886" y="6307677"/>
            <a:ext cx="206283" cy="206282"/>
          </a:xfrm>
          <a:custGeom>
            <a:avLst/>
            <a:gdLst>
              <a:gd name="connsiteX0" fmla="*/ 206440 w 206283"/>
              <a:gd name="connsiteY0" fmla="*/ 103108 h 206282"/>
              <a:gd name="connsiteX1" fmla="*/ 103299 w 206283"/>
              <a:gd name="connsiteY1" fmla="*/ 206250 h 206282"/>
              <a:gd name="connsiteX2" fmla="*/ 157 w 206283"/>
              <a:gd name="connsiteY2" fmla="*/ 103108 h 206282"/>
              <a:gd name="connsiteX3" fmla="*/ 103299 w 206283"/>
              <a:gd name="connsiteY3" fmla="*/ -33 h 206282"/>
              <a:gd name="connsiteX4" fmla="*/ 206440 w 206283"/>
              <a:gd name="connsiteY4" fmla="*/ 103108 h 20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6283" h="206282">
                <a:moveTo>
                  <a:pt x="206440" y="103108"/>
                </a:moveTo>
                <a:cubicBezTo>
                  <a:pt x="206440" y="160071"/>
                  <a:pt x="160262" y="206250"/>
                  <a:pt x="103299" y="206250"/>
                </a:cubicBezTo>
                <a:cubicBezTo>
                  <a:pt x="46335" y="206250"/>
                  <a:pt x="157" y="160071"/>
                  <a:pt x="157" y="103108"/>
                </a:cubicBezTo>
                <a:cubicBezTo>
                  <a:pt x="157" y="46145"/>
                  <a:pt x="46335" y="-33"/>
                  <a:pt x="103299" y="-33"/>
                </a:cubicBezTo>
                <a:cubicBezTo>
                  <a:pt x="160262" y="-33"/>
                  <a:pt x="206440" y="46145"/>
                  <a:pt x="206440" y="103108"/>
                </a:cubicBezTo>
              </a:path>
            </a:pathLst>
          </a:custGeom>
          <a:solidFill>
            <a:srgbClr val="FFCC00"/>
          </a:solidFill>
          <a:ln w="1260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0" name="任意多边形: 形状 449">
            <a:extLst>
              <a:ext uri="{FF2B5EF4-FFF2-40B4-BE49-F238E27FC236}">
                <a16:creationId xmlns:a16="http://schemas.microsoft.com/office/drawing/2014/main" id="{CE899A48-4E17-7EB2-D753-F7064B176F32}"/>
              </a:ext>
            </a:extLst>
          </p:cNvPr>
          <p:cNvSpPr/>
          <p:nvPr/>
        </p:nvSpPr>
        <p:spPr>
          <a:xfrm>
            <a:off x="-299095" y="3828621"/>
            <a:ext cx="724830" cy="724835"/>
          </a:xfrm>
          <a:custGeom>
            <a:avLst/>
            <a:gdLst>
              <a:gd name="connsiteX0" fmla="*/ 287833 w 453772"/>
              <a:gd name="connsiteY0" fmla="*/ -28 h 453775"/>
              <a:gd name="connsiteX1" fmla="*/ 287814 w 453772"/>
              <a:gd name="connsiteY1" fmla="*/ 58 h 453775"/>
              <a:gd name="connsiteX2" fmla="*/ 287833 w 453772"/>
              <a:gd name="connsiteY2" fmla="*/ -28 h 453775"/>
              <a:gd name="connsiteX3" fmla="*/ 287814 w 453772"/>
              <a:gd name="connsiteY3" fmla="*/ 58 h 453775"/>
              <a:gd name="connsiteX4" fmla="*/ 61016 w 453772"/>
              <a:gd name="connsiteY4" fmla="*/ 60829 h 453775"/>
              <a:gd name="connsiteX5" fmla="*/ 246 w 453772"/>
              <a:gd name="connsiteY5" fmla="*/ 287625 h 453775"/>
              <a:gd name="connsiteX6" fmla="*/ 166275 w 453772"/>
              <a:gd name="connsiteY6" fmla="*/ 453652 h 453775"/>
              <a:gd name="connsiteX7" fmla="*/ 393071 w 453772"/>
              <a:gd name="connsiteY7" fmla="*/ 392881 h 453775"/>
              <a:gd name="connsiteX8" fmla="*/ 453841 w 453772"/>
              <a:gd name="connsiteY8" fmla="*/ 166085 h 453775"/>
              <a:gd name="connsiteX9" fmla="*/ 287814 w 453772"/>
              <a:gd name="connsiteY9" fmla="*/ 58 h 453775"/>
              <a:gd name="connsiteX10" fmla="*/ 453841 w 453772"/>
              <a:gd name="connsiteY10" fmla="*/ 166085 h 453775"/>
              <a:gd name="connsiteX11" fmla="*/ 453928 w 453772"/>
              <a:gd name="connsiteY11" fmla="*/ 166067 h 453775"/>
              <a:gd name="connsiteX12" fmla="*/ 453841 w 453772"/>
              <a:gd name="connsiteY12" fmla="*/ 166085 h 453775"/>
              <a:gd name="connsiteX13" fmla="*/ 393071 w 453772"/>
              <a:gd name="connsiteY13" fmla="*/ 392881 h 453775"/>
              <a:gd name="connsiteX14" fmla="*/ 393128 w 453772"/>
              <a:gd name="connsiteY14" fmla="*/ 392941 h 453775"/>
              <a:gd name="connsiteX15" fmla="*/ 393071 w 453772"/>
              <a:gd name="connsiteY15" fmla="*/ 392881 h 453775"/>
              <a:gd name="connsiteX16" fmla="*/ 166275 w 453772"/>
              <a:gd name="connsiteY16" fmla="*/ 453652 h 453775"/>
              <a:gd name="connsiteX17" fmla="*/ 166255 w 453772"/>
              <a:gd name="connsiteY17" fmla="*/ 453738 h 453775"/>
              <a:gd name="connsiteX18" fmla="*/ 166275 w 453772"/>
              <a:gd name="connsiteY18" fmla="*/ 453652 h 453775"/>
              <a:gd name="connsiteX19" fmla="*/ 246 w 453772"/>
              <a:gd name="connsiteY19" fmla="*/ 287625 h 453775"/>
              <a:gd name="connsiteX20" fmla="*/ 159 w 453772"/>
              <a:gd name="connsiteY20" fmla="*/ 287643 h 453775"/>
              <a:gd name="connsiteX21" fmla="*/ 246 w 453772"/>
              <a:gd name="connsiteY21" fmla="*/ 287625 h 453775"/>
              <a:gd name="connsiteX22" fmla="*/ 61016 w 453772"/>
              <a:gd name="connsiteY22" fmla="*/ 60829 h 453775"/>
              <a:gd name="connsiteX23" fmla="*/ 60959 w 453772"/>
              <a:gd name="connsiteY23" fmla="*/ 60761 h 453775"/>
              <a:gd name="connsiteX24" fmla="*/ 61016 w 453772"/>
              <a:gd name="connsiteY24" fmla="*/ 60829 h 453775"/>
              <a:gd name="connsiteX25" fmla="*/ 280139 w 453772"/>
              <a:gd name="connsiteY25" fmla="*/ 28700 h 453775"/>
              <a:gd name="connsiteX26" fmla="*/ 280120 w 453772"/>
              <a:gd name="connsiteY26" fmla="*/ 28777 h 453775"/>
              <a:gd name="connsiteX27" fmla="*/ 425125 w 453772"/>
              <a:gd name="connsiteY27" fmla="*/ 173780 h 453775"/>
              <a:gd name="connsiteX28" fmla="*/ 425201 w 453772"/>
              <a:gd name="connsiteY28" fmla="*/ 173762 h 453775"/>
              <a:gd name="connsiteX29" fmla="*/ 425125 w 453772"/>
              <a:gd name="connsiteY29" fmla="*/ 173780 h 453775"/>
              <a:gd name="connsiteX30" fmla="*/ 425123 w 453772"/>
              <a:gd name="connsiteY30" fmla="*/ 173779 h 453775"/>
              <a:gd name="connsiteX31" fmla="*/ 372049 w 453772"/>
              <a:gd name="connsiteY31" fmla="*/ 371860 h 453775"/>
              <a:gd name="connsiteX32" fmla="*/ 372106 w 453772"/>
              <a:gd name="connsiteY32" fmla="*/ 371920 h 453775"/>
              <a:gd name="connsiteX33" fmla="*/ 372049 w 453772"/>
              <a:gd name="connsiteY33" fmla="*/ 371860 h 453775"/>
              <a:gd name="connsiteX34" fmla="*/ 173970 w 453772"/>
              <a:gd name="connsiteY34" fmla="*/ 424935 h 453775"/>
              <a:gd name="connsiteX35" fmla="*/ 173950 w 453772"/>
              <a:gd name="connsiteY35" fmla="*/ 425012 h 453775"/>
              <a:gd name="connsiteX36" fmla="*/ 173970 w 453772"/>
              <a:gd name="connsiteY36" fmla="*/ 424935 h 453775"/>
              <a:gd name="connsiteX37" fmla="*/ 28965 w 453772"/>
              <a:gd name="connsiteY37" fmla="*/ 279931 h 453775"/>
              <a:gd name="connsiteX38" fmla="*/ 28888 w 453772"/>
              <a:gd name="connsiteY38" fmla="*/ 279949 h 453775"/>
              <a:gd name="connsiteX39" fmla="*/ 28965 w 453772"/>
              <a:gd name="connsiteY39" fmla="*/ 279931 h 453775"/>
              <a:gd name="connsiteX40" fmla="*/ 82041 w 453772"/>
              <a:gd name="connsiteY40" fmla="*/ 81851 h 453775"/>
              <a:gd name="connsiteX41" fmla="*/ 81983 w 453772"/>
              <a:gd name="connsiteY41" fmla="*/ 81791 h 453775"/>
              <a:gd name="connsiteX42" fmla="*/ 82041 w 453772"/>
              <a:gd name="connsiteY42" fmla="*/ 81851 h 453775"/>
              <a:gd name="connsiteX43" fmla="*/ 280118 w 453772"/>
              <a:gd name="connsiteY43" fmla="*/ 28776 h 453775"/>
              <a:gd name="connsiteX44" fmla="*/ 280137 w 453772"/>
              <a:gd name="connsiteY44" fmla="*/ 28699 h 453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53772" h="453775">
                <a:moveTo>
                  <a:pt x="287833" y="-28"/>
                </a:moveTo>
                <a:cubicBezTo>
                  <a:pt x="287785" y="-46"/>
                  <a:pt x="287776" y="-10"/>
                  <a:pt x="287814" y="58"/>
                </a:cubicBezTo>
                <a:cubicBezTo>
                  <a:pt x="287881" y="22"/>
                  <a:pt x="287891" y="-9"/>
                  <a:pt x="287833" y="-28"/>
                </a:cubicBezTo>
                <a:close/>
                <a:moveTo>
                  <a:pt x="287814" y="58"/>
                </a:moveTo>
                <a:cubicBezTo>
                  <a:pt x="283871" y="2712"/>
                  <a:pt x="65758" y="61156"/>
                  <a:pt x="61016" y="60829"/>
                </a:cubicBezTo>
                <a:cubicBezTo>
                  <a:pt x="61335" y="65601"/>
                  <a:pt x="2899" y="283682"/>
                  <a:pt x="246" y="287625"/>
                </a:cubicBezTo>
                <a:cubicBezTo>
                  <a:pt x="4516" y="289713"/>
                  <a:pt x="164187" y="449382"/>
                  <a:pt x="166275" y="453652"/>
                </a:cubicBezTo>
                <a:cubicBezTo>
                  <a:pt x="170245" y="450991"/>
                  <a:pt x="388329" y="392554"/>
                  <a:pt x="393071" y="392881"/>
                </a:cubicBezTo>
                <a:cubicBezTo>
                  <a:pt x="392752" y="388109"/>
                  <a:pt x="451180" y="170055"/>
                  <a:pt x="453841" y="166085"/>
                </a:cubicBezTo>
                <a:cubicBezTo>
                  <a:pt x="449572" y="163998"/>
                  <a:pt x="289933" y="4358"/>
                  <a:pt x="287814" y="58"/>
                </a:cubicBezTo>
                <a:close/>
                <a:moveTo>
                  <a:pt x="453841" y="166085"/>
                </a:moveTo>
                <a:cubicBezTo>
                  <a:pt x="453908" y="166121"/>
                  <a:pt x="453937" y="166115"/>
                  <a:pt x="453928" y="166067"/>
                </a:cubicBezTo>
                <a:cubicBezTo>
                  <a:pt x="453908" y="166019"/>
                  <a:pt x="453889" y="166031"/>
                  <a:pt x="453841" y="166085"/>
                </a:cubicBezTo>
                <a:close/>
                <a:moveTo>
                  <a:pt x="393071" y="392881"/>
                </a:moveTo>
                <a:cubicBezTo>
                  <a:pt x="393076" y="392958"/>
                  <a:pt x="393099" y="392980"/>
                  <a:pt x="393128" y="392941"/>
                </a:cubicBezTo>
                <a:cubicBezTo>
                  <a:pt x="393167" y="392905"/>
                  <a:pt x="393147" y="392881"/>
                  <a:pt x="393071" y="392881"/>
                </a:cubicBezTo>
                <a:close/>
                <a:moveTo>
                  <a:pt x="166275" y="453652"/>
                </a:moveTo>
                <a:cubicBezTo>
                  <a:pt x="166207" y="453688"/>
                  <a:pt x="166198" y="453719"/>
                  <a:pt x="166255" y="453738"/>
                </a:cubicBezTo>
                <a:cubicBezTo>
                  <a:pt x="166303" y="453756"/>
                  <a:pt x="166313" y="453720"/>
                  <a:pt x="166275" y="453652"/>
                </a:cubicBezTo>
                <a:close/>
                <a:moveTo>
                  <a:pt x="246" y="287625"/>
                </a:moveTo>
                <a:cubicBezTo>
                  <a:pt x="178" y="287595"/>
                  <a:pt x="149" y="287595"/>
                  <a:pt x="159" y="287643"/>
                </a:cubicBezTo>
                <a:cubicBezTo>
                  <a:pt x="178" y="287691"/>
                  <a:pt x="198" y="287679"/>
                  <a:pt x="246" y="287625"/>
                </a:cubicBezTo>
                <a:close/>
                <a:moveTo>
                  <a:pt x="61016" y="60829"/>
                </a:moveTo>
                <a:cubicBezTo>
                  <a:pt x="61011" y="60752"/>
                  <a:pt x="60987" y="60728"/>
                  <a:pt x="60959" y="60761"/>
                </a:cubicBezTo>
                <a:cubicBezTo>
                  <a:pt x="60920" y="60797"/>
                  <a:pt x="60940" y="60822"/>
                  <a:pt x="61016" y="60829"/>
                </a:cubicBezTo>
                <a:close/>
                <a:moveTo>
                  <a:pt x="280139" y="28700"/>
                </a:moveTo>
                <a:cubicBezTo>
                  <a:pt x="280177" y="28713"/>
                  <a:pt x="280177" y="28737"/>
                  <a:pt x="280120" y="28777"/>
                </a:cubicBezTo>
                <a:cubicBezTo>
                  <a:pt x="281943" y="32506"/>
                  <a:pt x="421365" y="171926"/>
                  <a:pt x="425125" y="173780"/>
                </a:cubicBezTo>
                <a:cubicBezTo>
                  <a:pt x="425163" y="173720"/>
                  <a:pt x="425192" y="173720"/>
                  <a:pt x="425201" y="173762"/>
                </a:cubicBezTo>
                <a:cubicBezTo>
                  <a:pt x="425211" y="173798"/>
                  <a:pt x="425192" y="173810"/>
                  <a:pt x="425125" y="173780"/>
                </a:cubicBezTo>
                <a:cubicBezTo>
                  <a:pt x="425125" y="173780"/>
                  <a:pt x="425123" y="173779"/>
                  <a:pt x="425123" y="173779"/>
                </a:cubicBezTo>
                <a:cubicBezTo>
                  <a:pt x="422805" y="177222"/>
                  <a:pt x="371763" y="367718"/>
                  <a:pt x="372049" y="371860"/>
                </a:cubicBezTo>
                <a:cubicBezTo>
                  <a:pt x="372116" y="371864"/>
                  <a:pt x="372135" y="371877"/>
                  <a:pt x="372106" y="371920"/>
                </a:cubicBezTo>
                <a:cubicBezTo>
                  <a:pt x="372077" y="371950"/>
                  <a:pt x="372058" y="371938"/>
                  <a:pt x="372049" y="371860"/>
                </a:cubicBezTo>
                <a:cubicBezTo>
                  <a:pt x="367908" y="371575"/>
                  <a:pt x="177441" y="422611"/>
                  <a:pt x="173970" y="424935"/>
                </a:cubicBezTo>
                <a:cubicBezTo>
                  <a:pt x="173998" y="424995"/>
                  <a:pt x="173989" y="425022"/>
                  <a:pt x="173950" y="425012"/>
                </a:cubicBezTo>
                <a:cubicBezTo>
                  <a:pt x="173912" y="425000"/>
                  <a:pt x="173912" y="424976"/>
                  <a:pt x="173970" y="424935"/>
                </a:cubicBezTo>
                <a:cubicBezTo>
                  <a:pt x="172146" y="421206"/>
                  <a:pt x="32694" y="281754"/>
                  <a:pt x="28965" y="279931"/>
                </a:cubicBezTo>
                <a:cubicBezTo>
                  <a:pt x="28926" y="279991"/>
                  <a:pt x="28897" y="279998"/>
                  <a:pt x="28888" y="279949"/>
                </a:cubicBezTo>
                <a:cubicBezTo>
                  <a:pt x="28878" y="279913"/>
                  <a:pt x="28907" y="279901"/>
                  <a:pt x="28965" y="279931"/>
                </a:cubicBezTo>
                <a:cubicBezTo>
                  <a:pt x="31282" y="276487"/>
                  <a:pt x="82318" y="86023"/>
                  <a:pt x="82041" y="81851"/>
                </a:cubicBezTo>
                <a:cubicBezTo>
                  <a:pt x="81973" y="81847"/>
                  <a:pt x="81954" y="81833"/>
                  <a:pt x="81983" y="81791"/>
                </a:cubicBezTo>
                <a:cubicBezTo>
                  <a:pt x="82012" y="81761"/>
                  <a:pt x="82031" y="81779"/>
                  <a:pt x="82041" y="81851"/>
                </a:cubicBezTo>
                <a:cubicBezTo>
                  <a:pt x="86212" y="82128"/>
                  <a:pt x="276647" y="31100"/>
                  <a:pt x="280118" y="28776"/>
                </a:cubicBezTo>
                <a:cubicBezTo>
                  <a:pt x="280089" y="28715"/>
                  <a:pt x="280099" y="28689"/>
                  <a:pt x="280137" y="28699"/>
                </a:cubicBezTo>
                <a:close/>
              </a:path>
            </a:pathLst>
          </a:custGeom>
          <a:solidFill>
            <a:srgbClr val="FF6C00"/>
          </a:solidFill>
          <a:ln w="15838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51" name="图形 214">
            <a:extLst>
              <a:ext uri="{FF2B5EF4-FFF2-40B4-BE49-F238E27FC236}">
                <a16:creationId xmlns:a16="http://schemas.microsoft.com/office/drawing/2014/main" id="{79BE371E-4045-C923-DAE1-257A3D60FFF4}"/>
              </a:ext>
            </a:extLst>
          </p:cNvPr>
          <p:cNvGrpSpPr/>
          <p:nvPr/>
        </p:nvGrpSpPr>
        <p:grpSpPr>
          <a:xfrm>
            <a:off x="215455" y="4776879"/>
            <a:ext cx="352838" cy="352838"/>
            <a:chOff x="205078" y="4931925"/>
            <a:chExt cx="352838" cy="352838"/>
          </a:xfrm>
          <a:solidFill>
            <a:srgbClr val="FFCC00"/>
          </a:solidFill>
        </p:grpSpPr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A6F3D7BA-932A-0745-3D7B-96B0B1E0C6C9}"/>
                </a:ext>
              </a:extLst>
            </p:cNvPr>
            <p:cNvSpPr/>
            <p:nvPr/>
          </p:nvSpPr>
          <p:spPr>
            <a:xfrm>
              <a:off x="345558" y="4931925"/>
              <a:ext cx="71877" cy="352838"/>
            </a:xfrm>
            <a:custGeom>
              <a:avLst/>
              <a:gdLst>
                <a:gd name="connsiteX0" fmla="*/ 157 w 71877"/>
                <a:gd name="connsiteY0" fmla="*/ -33 h 352838"/>
                <a:gd name="connsiteX1" fmla="*/ 72035 w 71877"/>
                <a:gd name="connsiteY1" fmla="*/ -33 h 352838"/>
                <a:gd name="connsiteX2" fmla="*/ 72035 w 71877"/>
                <a:gd name="connsiteY2" fmla="*/ 352805 h 352838"/>
                <a:gd name="connsiteX3" fmla="*/ 157 w 71877"/>
                <a:gd name="connsiteY3" fmla="*/ 352805 h 352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877" h="352838">
                  <a:moveTo>
                    <a:pt x="157" y="-33"/>
                  </a:moveTo>
                  <a:lnTo>
                    <a:pt x="72035" y="-33"/>
                  </a:lnTo>
                  <a:lnTo>
                    <a:pt x="72035" y="352805"/>
                  </a:lnTo>
                  <a:lnTo>
                    <a:pt x="157" y="352805"/>
                  </a:lnTo>
                  <a:close/>
                </a:path>
              </a:pathLst>
            </a:custGeom>
            <a:solidFill>
              <a:srgbClr val="FFCC00"/>
            </a:solidFill>
            <a:ln w="1258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7B644A58-516E-3382-040E-05467789A247}"/>
                </a:ext>
              </a:extLst>
            </p:cNvPr>
            <p:cNvSpPr/>
            <p:nvPr/>
          </p:nvSpPr>
          <p:spPr>
            <a:xfrm>
              <a:off x="205078" y="5072406"/>
              <a:ext cx="352838" cy="71877"/>
            </a:xfrm>
            <a:custGeom>
              <a:avLst/>
              <a:gdLst>
                <a:gd name="connsiteX0" fmla="*/ 157 w 352838"/>
                <a:gd name="connsiteY0" fmla="*/ 71845 h 71877"/>
                <a:gd name="connsiteX1" fmla="*/ 157 w 352838"/>
                <a:gd name="connsiteY1" fmla="*/ -33 h 71877"/>
                <a:gd name="connsiteX2" fmla="*/ 352995 w 352838"/>
                <a:gd name="connsiteY2" fmla="*/ -33 h 71877"/>
                <a:gd name="connsiteX3" fmla="*/ 352995 w 352838"/>
                <a:gd name="connsiteY3" fmla="*/ 71845 h 71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2838" h="71877">
                  <a:moveTo>
                    <a:pt x="157" y="71845"/>
                  </a:moveTo>
                  <a:lnTo>
                    <a:pt x="157" y="-33"/>
                  </a:lnTo>
                  <a:lnTo>
                    <a:pt x="352995" y="-33"/>
                  </a:lnTo>
                  <a:lnTo>
                    <a:pt x="352995" y="71845"/>
                  </a:lnTo>
                  <a:close/>
                </a:path>
              </a:pathLst>
            </a:custGeom>
            <a:solidFill>
              <a:srgbClr val="FFCC00"/>
            </a:solidFill>
            <a:ln w="1258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54" name="图形 214">
            <a:extLst>
              <a:ext uri="{FF2B5EF4-FFF2-40B4-BE49-F238E27FC236}">
                <a16:creationId xmlns:a16="http://schemas.microsoft.com/office/drawing/2014/main" id="{5F6EA7D2-48D0-CE20-D48B-0846FA0758CF}"/>
              </a:ext>
            </a:extLst>
          </p:cNvPr>
          <p:cNvGrpSpPr/>
          <p:nvPr/>
        </p:nvGrpSpPr>
        <p:grpSpPr>
          <a:xfrm>
            <a:off x="501671" y="5434966"/>
            <a:ext cx="342537" cy="342538"/>
            <a:chOff x="747208" y="5458465"/>
            <a:chExt cx="342537" cy="342538"/>
          </a:xfrm>
        </p:grpSpPr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C7F2C4B5-BF20-7306-7CE3-42BC05D2D91E}"/>
                </a:ext>
              </a:extLst>
            </p:cNvPr>
            <p:cNvSpPr/>
            <p:nvPr/>
          </p:nvSpPr>
          <p:spPr>
            <a:xfrm>
              <a:off x="747208" y="5458465"/>
              <a:ext cx="342537" cy="342538"/>
            </a:xfrm>
            <a:custGeom>
              <a:avLst/>
              <a:gdLst>
                <a:gd name="connsiteX0" fmla="*/ 171426 w 342537"/>
                <a:gd name="connsiteY0" fmla="*/ -32 h 342538"/>
                <a:gd name="connsiteX1" fmla="*/ 157 w 342537"/>
                <a:gd name="connsiteY1" fmla="*/ 171237 h 342538"/>
                <a:gd name="connsiteX2" fmla="*/ 171426 w 342537"/>
                <a:gd name="connsiteY2" fmla="*/ 342506 h 342538"/>
                <a:gd name="connsiteX3" fmla="*/ 342695 w 342537"/>
                <a:gd name="connsiteY3" fmla="*/ 171237 h 342538"/>
                <a:gd name="connsiteX4" fmla="*/ 171427 w 342537"/>
                <a:gd name="connsiteY4" fmla="*/ -33 h 342538"/>
                <a:gd name="connsiteX5" fmla="*/ 171189 w 342537"/>
                <a:gd name="connsiteY5" fmla="*/ 32404 h 342538"/>
                <a:gd name="connsiteX6" fmla="*/ 171426 w 342537"/>
                <a:gd name="connsiteY6" fmla="*/ 32404 h 342538"/>
                <a:gd name="connsiteX7" fmla="*/ 310259 w 342537"/>
                <a:gd name="connsiteY7" fmla="*/ 171237 h 342538"/>
                <a:gd name="connsiteX8" fmla="*/ 171426 w 342537"/>
                <a:gd name="connsiteY8" fmla="*/ 310069 h 342538"/>
                <a:gd name="connsiteX9" fmla="*/ 32593 w 342537"/>
                <a:gd name="connsiteY9" fmla="*/ 171237 h 342538"/>
                <a:gd name="connsiteX10" fmla="*/ 171189 w 342537"/>
                <a:gd name="connsiteY10" fmla="*/ 32404 h 342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2537" h="342538">
                  <a:moveTo>
                    <a:pt x="171426" y="-32"/>
                  </a:moveTo>
                  <a:cubicBezTo>
                    <a:pt x="76837" y="-32"/>
                    <a:pt x="157" y="76648"/>
                    <a:pt x="157" y="171237"/>
                  </a:cubicBezTo>
                  <a:cubicBezTo>
                    <a:pt x="157" y="265826"/>
                    <a:pt x="76837" y="342506"/>
                    <a:pt x="171426" y="342506"/>
                  </a:cubicBezTo>
                  <a:cubicBezTo>
                    <a:pt x="266015" y="342506"/>
                    <a:pt x="342695" y="265826"/>
                    <a:pt x="342695" y="171237"/>
                  </a:cubicBezTo>
                  <a:cubicBezTo>
                    <a:pt x="342695" y="76648"/>
                    <a:pt x="266016" y="-33"/>
                    <a:pt x="171427" y="-33"/>
                  </a:cubicBezTo>
                  <a:close/>
                  <a:moveTo>
                    <a:pt x="171189" y="32404"/>
                  </a:moveTo>
                  <a:cubicBezTo>
                    <a:pt x="171268" y="32404"/>
                    <a:pt x="171347" y="32404"/>
                    <a:pt x="171426" y="32404"/>
                  </a:cubicBezTo>
                  <a:cubicBezTo>
                    <a:pt x="248101" y="32404"/>
                    <a:pt x="310259" y="94562"/>
                    <a:pt x="310259" y="171237"/>
                  </a:cubicBezTo>
                  <a:cubicBezTo>
                    <a:pt x="310259" y="247912"/>
                    <a:pt x="248101" y="310069"/>
                    <a:pt x="171426" y="310069"/>
                  </a:cubicBezTo>
                  <a:cubicBezTo>
                    <a:pt x="94751" y="310069"/>
                    <a:pt x="32594" y="247912"/>
                    <a:pt x="32593" y="171237"/>
                  </a:cubicBezTo>
                  <a:cubicBezTo>
                    <a:pt x="32593" y="94654"/>
                    <a:pt x="94606" y="32535"/>
                    <a:pt x="171189" y="32404"/>
                  </a:cubicBezTo>
                  <a:close/>
                </a:path>
              </a:pathLst>
            </a:custGeom>
            <a:solidFill>
              <a:srgbClr val="FFCC00"/>
            </a:solidFill>
            <a:ln w="8409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EE2E3CC2-ADBB-B45A-EE68-107D634C97BD}"/>
                </a:ext>
              </a:extLst>
            </p:cNvPr>
            <p:cNvSpPr/>
            <p:nvPr/>
          </p:nvSpPr>
          <p:spPr>
            <a:xfrm>
              <a:off x="813334" y="5524592"/>
              <a:ext cx="210284" cy="210284"/>
            </a:xfrm>
            <a:custGeom>
              <a:avLst/>
              <a:gdLst>
                <a:gd name="connsiteX0" fmla="*/ 210442 w 210284"/>
                <a:gd name="connsiteY0" fmla="*/ 105109 h 210284"/>
                <a:gd name="connsiteX1" fmla="*/ 105299 w 210284"/>
                <a:gd name="connsiteY1" fmla="*/ 210251 h 210284"/>
                <a:gd name="connsiteX2" fmla="*/ 157 w 210284"/>
                <a:gd name="connsiteY2" fmla="*/ 105109 h 210284"/>
                <a:gd name="connsiteX3" fmla="*/ 105299 w 210284"/>
                <a:gd name="connsiteY3" fmla="*/ -33 h 210284"/>
                <a:gd name="connsiteX4" fmla="*/ 210441 w 210284"/>
                <a:gd name="connsiteY4" fmla="*/ 105109 h 210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284" h="210284">
                  <a:moveTo>
                    <a:pt x="210442" y="105109"/>
                  </a:moveTo>
                  <a:cubicBezTo>
                    <a:pt x="210442" y="163177"/>
                    <a:pt x="163368" y="210251"/>
                    <a:pt x="105299" y="210251"/>
                  </a:cubicBezTo>
                  <a:cubicBezTo>
                    <a:pt x="47231" y="210251"/>
                    <a:pt x="157" y="163177"/>
                    <a:pt x="157" y="105109"/>
                  </a:cubicBezTo>
                  <a:cubicBezTo>
                    <a:pt x="157" y="47041"/>
                    <a:pt x="47231" y="-33"/>
                    <a:pt x="105299" y="-33"/>
                  </a:cubicBezTo>
                  <a:cubicBezTo>
                    <a:pt x="163368" y="-33"/>
                    <a:pt x="210441" y="47041"/>
                    <a:pt x="210441" y="105109"/>
                  </a:cubicBezTo>
                </a:path>
              </a:pathLst>
            </a:custGeom>
            <a:solidFill>
              <a:srgbClr val="FF6C00"/>
            </a:solidFill>
            <a:ln w="12851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57" name="任意多边形: 形状 456">
            <a:extLst>
              <a:ext uri="{FF2B5EF4-FFF2-40B4-BE49-F238E27FC236}">
                <a16:creationId xmlns:a16="http://schemas.microsoft.com/office/drawing/2014/main" id="{64A7A884-876B-F53C-E486-CD6867F1A38F}"/>
              </a:ext>
            </a:extLst>
          </p:cNvPr>
          <p:cNvSpPr/>
          <p:nvPr/>
        </p:nvSpPr>
        <p:spPr>
          <a:xfrm>
            <a:off x="11735209" y="4361082"/>
            <a:ext cx="817758" cy="817776"/>
          </a:xfrm>
          <a:custGeom>
            <a:avLst/>
            <a:gdLst>
              <a:gd name="connsiteX0" fmla="*/ 157 w 453762"/>
              <a:gd name="connsiteY0" fmla="*/ 166064 h 453771"/>
              <a:gd name="connsiteX1" fmla="*/ 241 w 453762"/>
              <a:gd name="connsiteY1" fmla="*/ 166082 h 453771"/>
              <a:gd name="connsiteX2" fmla="*/ 157 w 453762"/>
              <a:gd name="connsiteY2" fmla="*/ 166064 h 453771"/>
              <a:gd name="connsiteX3" fmla="*/ 241 w 453762"/>
              <a:gd name="connsiteY3" fmla="*/ 166082 h 453771"/>
              <a:gd name="connsiteX4" fmla="*/ 61012 w 453762"/>
              <a:gd name="connsiteY4" fmla="*/ 392879 h 453771"/>
              <a:gd name="connsiteX5" fmla="*/ 287809 w 453762"/>
              <a:gd name="connsiteY5" fmla="*/ 453650 h 453771"/>
              <a:gd name="connsiteX6" fmla="*/ 453835 w 453762"/>
              <a:gd name="connsiteY6" fmla="*/ 287621 h 453771"/>
              <a:gd name="connsiteX7" fmla="*/ 393065 w 453762"/>
              <a:gd name="connsiteY7" fmla="*/ 60825 h 453771"/>
              <a:gd name="connsiteX8" fmla="*/ 166269 w 453762"/>
              <a:gd name="connsiteY8" fmla="*/ 54 h 453771"/>
              <a:gd name="connsiteX9" fmla="*/ 241 w 453762"/>
              <a:gd name="connsiteY9" fmla="*/ 166081 h 453771"/>
              <a:gd name="connsiteX10" fmla="*/ 166269 w 453762"/>
              <a:gd name="connsiteY10" fmla="*/ 55 h 453771"/>
              <a:gd name="connsiteX11" fmla="*/ 166269 w 453762"/>
              <a:gd name="connsiteY11" fmla="*/ -31 h 453771"/>
              <a:gd name="connsiteX12" fmla="*/ 166269 w 453762"/>
              <a:gd name="connsiteY12" fmla="*/ 55 h 453771"/>
              <a:gd name="connsiteX13" fmla="*/ 393065 w 453762"/>
              <a:gd name="connsiteY13" fmla="*/ 60826 h 453771"/>
              <a:gd name="connsiteX14" fmla="*/ 393124 w 453762"/>
              <a:gd name="connsiteY14" fmla="*/ 60766 h 453771"/>
              <a:gd name="connsiteX15" fmla="*/ 393065 w 453762"/>
              <a:gd name="connsiteY15" fmla="*/ 60826 h 453771"/>
              <a:gd name="connsiteX16" fmla="*/ 453835 w 453762"/>
              <a:gd name="connsiteY16" fmla="*/ 287622 h 453771"/>
              <a:gd name="connsiteX17" fmla="*/ 453920 w 453762"/>
              <a:gd name="connsiteY17" fmla="*/ 287640 h 453771"/>
              <a:gd name="connsiteX18" fmla="*/ 453835 w 453762"/>
              <a:gd name="connsiteY18" fmla="*/ 287622 h 453771"/>
              <a:gd name="connsiteX19" fmla="*/ 287809 w 453762"/>
              <a:gd name="connsiteY19" fmla="*/ 453650 h 453771"/>
              <a:gd name="connsiteX20" fmla="*/ 287809 w 453762"/>
              <a:gd name="connsiteY20" fmla="*/ 453736 h 453771"/>
              <a:gd name="connsiteX21" fmla="*/ 287809 w 453762"/>
              <a:gd name="connsiteY21" fmla="*/ 453650 h 453771"/>
              <a:gd name="connsiteX22" fmla="*/ 61012 w 453762"/>
              <a:gd name="connsiteY22" fmla="*/ 392879 h 453771"/>
              <a:gd name="connsiteX23" fmla="*/ 60946 w 453762"/>
              <a:gd name="connsiteY23" fmla="*/ 392939 h 453771"/>
              <a:gd name="connsiteX24" fmla="*/ 61012 w 453762"/>
              <a:gd name="connsiteY24" fmla="*/ 392879 h 453771"/>
              <a:gd name="connsiteX25" fmla="*/ 28883 w 453762"/>
              <a:gd name="connsiteY25" fmla="*/ 173756 h 453771"/>
              <a:gd name="connsiteX26" fmla="*/ 28962 w 453762"/>
              <a:gd name="connsiteY26" fmla="*/ 173775 h 453771"/>
              <a:gd name="connsiteX27" fmla="*/ 173965 w 453762"/>
              <a:gd name="connsiteY27" fmla="*/ 28770 h 453771"/>
              <a:gd name="connsiteX28" fmla="*/ 173965 w 453762"/>
              <a:gd name="connsiteY28" fmla="*/ 28693 h 453771"/>
              <a:gd name="connsiteX29" fmla="*/ 173965 w 453762"/>
              <a:gd name="connsiteY29" fmla="*/ 28770 h 453771"/>
              <a:gd name="connsiteX30" fmla="*/ 173963 w 453762"/>
              <a:gd name="connsiteY30" fmla="*/ 28771 h 453771"/>
              <a:gd name="connsiteX31" fmla="*/ 372044 w 453762"/>
              <a:gd name="connsiteY31" fmla="*/ 81845 h 453771"/>
              <a:gd name="connsiteX32" fmla="*/ 372104 w 453762"/>
              <a:gd name="connsiteY32" fmla="*/ 81785 h 453771"/>
              <a:gd name="connsiteX33" fmla="*/ 372044 w 453762"/>
              <a:gd name="connsiteY33" fmla="*/ 81845 h 453771"/>
              <a:gd name="connsiteX34" fmla="*/ 425120 w 453762"/>
              <a:gd name="connsiteY34" fmla="*/ 279925 h 453771"/>
              <a:gd name="connsiteX35" fmla="*/ 425198 w 453762"/>
              <a:gd name="connsiteY35" fmla="*/ 279943 h 453771"/>
              <a:gd name="connsiteX36" fmla="*/ 425120 w 453762"/>
              <a:gd name="connsiteY36" fmla="*/ 279925 h 453771"/>
              <a:gd name="connsiteX37" fmla="*/ 280115 w 453762"/>
              <a:gd name="connsiteY37" fmla="*/ 424929 h 453771"/>
              <a:gd name="connsiteX38" fmla="*/ 280115 w 453762"/>
              <a:gd name="connsiteY38" fmla="*/ 425006 h 453771"/>
              <a:gd name="connsiteX39" fmla="*/ 280115 w 453762"/>
              <a:gd name="connsiteY39" fmla="*/ 424929 h 453771"/>
              <a:gd name="connsiteX40" fmla="*/ 82036 w 453762"/>
              <a:gd name="connsiteY40" fmla="*/ 371853 h 453771"/>
              <a:gd name="connsiteX41" fmla="*/ 81976 w 453762"/>
              <a:gd name="connsiteY41" fmla="*/ 371913 h 453771"/>
              <a:gd name="connsiteX42" fmla="*/ 82036 w 453762"/>
              <a:gd name="connsiteY42" fmla="*/ 371853 h 453771"/>
              <a:gd name="connsiteX43" fmla="*/ 28960 w 453762"/>
              <a:gd name="connsiteY43" fmla="*/ 173776 h 453771"/>
              <a:gd name="connsiteX44" fmla="*/ 28882 w 453762"/>
              <a:gd name="connsiteY44" fmla="*/ 173758 h 453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53762" h="453771">
                <a:moveTo>
                  <a:pt x="157" y="166064"/>
                </a:moveTo>
                <a:cubicBezTo>
                  <a:pt x="157" y="166112"/>
                  <a:pt x="157" y="166124"/>
                  <a:pt x="241" y="166082"/>
                </a:cubicBezTo>
                <a:cubicBezTo>
                  <a:pt x="181" y="166015"/>
                  <a:pt x="175" y="166006"/>
                  <a:pt x="157" y="166064"/>
                </a:cubicBezTo>
                <a:close/>
                <a:moveTo>
                  <a:pt x="241" y="166082"/>
                </a:moveTo>
                <a:cubicBezTo>
                  <a:pt x="2895" y="170024"/>
                  <a:pt x="61339" y="388137"/>
                  <a:pt x="61012" y="392879"/>
                </a:cubicBezTo>
                <a:cubicBezTo>
                  <a:pt x="65784" y="392560"/>
                  <a:pt x="283866" y="450996"/>
                  <a:pt x="287809" y="453650"/>
                </a:cubicBezTo>
                <a:cubicBezTo>
                  <a:pt x="289896" y="449380"/>
                  <a:pt x="449565" y="289708"/>
                  <a:pt x="453835" y="287621"/>
                </a:cubicBezTo>
                <a:cubicBezTo>
                  <a:pt x="451174" y="283650"/>
                  <a:pt x="392737" y="65566"/>
                  <a:pt x="393065" y="60825"/>
                </a:cubicBezTo>
                <a:cubicBezTo>
                  <a:pt x="388292" y="61143"/>
                  <a:pt x="170239" y="2715"/>
                  <a:pt x="166269" y="54"/>
                </a:cubicBezTo>
                <a:cubicBezTo>
                  <a:pt x="164182" y="4323"/>
                  <a:pt x="4542" y="163962"/>
                  <a:pt x="241" y="166081"/>
                </a:cubicBezTo>
                <a:close/>
                <a:moveTo>
                  <a:pt x="166269" y="55"/>
                </a:moveTo>
                <a:cubicBezTo>
                  <a:pt x="166329" y="-12"/>
                  <a:pt x="166269" y="-41"/>
                  <a:pt x="166269" y="-31"/>
                </a:cubicBezTo>
                <a:cubicBezTo>
                  <a:pt x="166209" y="-13"/>
                  <a:pt x="166209" y="5"/>
                  <a:pt x="166269" y="55"/>
                </a:cubicBezTo>
                <a:close/>
                <a:moveTo>
                  <a:pt x="393065" y="60826"/>
                </a:moveTo>
                <a:cubicBezTo>
                  <a:pt x="393143" y="60821"/>
                  <a:pt x="393167" y="60796"/>
                  <a:pt x="393124" y="60766"/>
                </a:cubicBezTo>
                <a:cubicBezTo>
                  <a:pt x="393065" y="60730"/>
                  <a:pt x="393065" y="60748"/>
                  <a:pt x="393065" y="60826"/>
                </a:cubicBezTo>
                <a:close/>
                <a:moveTo>
                  <a:pt x="453835" y="287622"/>
                </a:moveTo>
                <a:cubicBezTo>
                  <a:pt x="453895" y="287689"/>
                  <a:pt x="453901" y="287699"/>
                  <a:pt x="453920" y="287640"/>
                </a:cubicBezTo>
                <a:cubicBezTo>
                  <a:pt x="453920" y="287592"/>
                  <a:pt x="453920" y="287580"/>
                  <a:pt x="453835" y="287622"/>
                </a:cubicBezTo>
                <a:close/>
                <a:moveTo>
                  <a:pt x="287809" y="453650"/>
                </a:moveTo>
                <a:cubicBezTo>
                  <a:pt x="287809" y="453717"/>
                  <a:pt x="287809" y="453747"/>
                  <a:pt x="287809" y="453736"/>
                </a:cubicBezTo>
                <a:cubicBezTo>
                  <a:pt x="287869" y="453718"/>
                  <a:pt x="287869" y="453700"/>
                  <a:pt x="287809" y="453650"/>
                </a:cubicBezTo>
                <a:close/>
                <a:moveTo>
                  <a:pt x="61012" y="392879"/>
                </a:moveTo>
                <a:cubicBezTo>
                  <a:pt x="60934" y="392884"/>
                  <a:pt x="60910" y="392909"/>
                  <a:pt x="60946" y="392939"/>
                </a:cubicBezTo>
                <a:cubicBezTo>
                  <a:pt x="61006" y="392975"/>
                  <a:pt x="61006" y="392957"/>
                  <a:pt x="61012" y="392879"/>
                </a:cubicBezTo>
                <a:close/>
                <a:moveTo>
                  <a:pt x="28883" y="173756"/>
                </a:moveTo>
                <a:cubicBezTo>
                  <a:pt x="28883" y="173720"/>
                  <a:pt x="28944" y="173720"/>
                  <a:pt x="28962" y="173775"/>
                </a:cubicBezTo>
                <a:cubicBezTo>
                  <a:pt x="32691" y="171951"/>
                  <a:pt x="172110" y="32530"/>
                  <a:pt x="173965" y="28770"/>
                </a:cubicBezTo>
                <a:cubicBezTo>
                  <a:pt x="173905" y="28734"/>
                  <a:pt x="173905" y="28702"/>
                  <a:pt x="173965" y="28693"/>
                </a:cubicBezTo>
                <a:cubicBezTo>
                  <a:pt x="174025" y="28681"/>
                  <a:pt x="174025" y="28705"/>
                  <a:pt x="173965" y="28770"/>
                </a:cubicBezTo>
                <a:cubicBezTo>
                  <a:pt x="173965" y="28770"/>
                  <a:pt x="173963" y="28771"/>
                  <a:pt x="173963" y="28771"/>
                </a:cubicBezTo>
                <a:cubicBezTo>
                  <a:pt x="177407" y="31089"/>
                  <a:pt x="367903" y="82131"/>
                  <a:pt x="372044" y="81845"/>
                </a:cubicBezTo>
                <a:cubicBezTo>
                  <a:pt x="372049" y="81778"/>
                  <a:pt x="372044" y="81759"/>
                  <a:pt x="372104" y="81785"/>
                </a:cubicBezTo>
                <a:cubicBezTo>
                  <a:pt x="372104" y="81815"/>
                  <a:pt x="372104" y="81833"/>
                  <a:pt x="372044" y="81845"/>
                </a:cubicBezTo>
                <a:cubicBezTo>
                  <a:pt x="371762" y="85987"/>
                  <a:pt x="422795" y="276453"/>
                  <a:pt x="425120" y="279925"/>
                </a:cubicBezTo>
                <a:cubicBezTo>
                  <a:pt x="425180" y="279895"/>
                  <a:pt x="425204" y="279907"/>
                  <a:pt x="425198" y="279943"/>
                </a:cubicBezTo>
                <a:cubicBezTo>
                  <a:pt x="425198" y="279978"/>
                  <a:pt x="425138" y="279978"/>
                  <a:pt x="425120" y="279925"/>
                </a:cubicBezTo>
                <a:cubicBezTo>
                  <a:pt x="421391" y="281748"/>
                  <a:pt x="281938" y="421200"/>
                  <a:pt x="280115" y="424929"/>
                </a:cubicBezTo>
                <a:cubicBezTo>
                  <a:pt x="280175" y="424965"/>
                  <a:pt x="280181" y="424997"/>
                  <a:pt x="280115" y="425006"/>
                </a:cubicBezTo>
                <a:cubicBezTo>
                  <a:pt x="280055" y="425018"/>
                  <a:pt x="280055" y="424988"/>
                  <a:pt x="280115" y="424929"/>
                </a:cubicBezTo>
                <a:cubicBezTo>
                  <a:pt x="276672" y="422612"/>
                  <a:pt x="86208" y="371577"/>
                  <a:pt x="82036" y="371853"/>
                </a:cubicBezTo>
                <a:cubicBezTo>
                  <a:pt x="82031" y="371921"/>
                  <a:pt x="82036" y="371940"/>
                  <a:pt x="81976" y="371913"/>
                </a:cubicBezTo>
                <a:cubicBezTo>
                  <a:pt x="81976" y="371883"/>
                  <a:pt x="81976" y="371865"/>
                  <a:pt x="82036" y="371853"/>
                </a:cubicBezTo>
                <a:cubicBezTo>
                  <a:pt x="82312" y="367682"/>
                  <a:pt x="31285" y="177247"/>
                  <a:pt x="28960" y="173776"/>
                </a:cubicBezTo>
                <a:cubicBezTo>
                  <a:pt x="28900" y="173806"/>
                  <a:pt x="28876" y="173794"/>
                  <a:pt x="28882" y="173758"/>
                </a:cubicBezTo>
                <a:close/>
              </a:path>
            </a:pathLst>
          </a:custGeom>
          <a:solidFill>
            <a:schemeClr val="bg1"/>
          </a:solidFill>
          <a:ln w="15838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8" name="任意多边形: 形状 457">
            <a:extLst>
              <a:ext uri="{FF2B5EF4-FFF2-40B4-BE49-F238E27FC236}">
                <a16:creationId xmlns:a16="http://schemas.microsoft.com/office/drawing/2014/main" id="{E17D6E2F-DCCD-8D12-2402-29297FD65621}"/>
              </a:ext>
            </a:extLst>
          </p:cNvPr>
          <p:cNvSpPr/>
          <p:nvPr/>
        </p:nvSpPr>
        <p:spPr>
          <a:xfrm>
            <a:off x="0" y="6057250"/>
            <a:ext cx="851470" cy="800749"/>
          </a:xfrm>
          <a:custGeom>
            <a:avLst/>
            <a:gdLst>
              <a:gd name="connsiteX0" fmla="*/ 284538 w 851470"/>
              <a:gd name="connsiteY0" fmla="*/ -33 h 800749"/>
              <a:gd name="connsiteX1" fmla="*/ 248789 w 851470"/>
              <a:gd name="connsiteY1" fmla="*/ 1455 h 800749"/>
              <a:gd name="connsiteX2" fmla="*/ 157 w 851470"/>
              <a:gd name="connsiteY2" fmla="*/ 432100 h 800749"/>
              <a:gd name="connsiteX3" fmla="*/ 157 w 851470"/>
              <a:gd name="connsiteY3" fmla="*/ 492528 h 800749"/>
              <a:gd name="connsiteX4" fmla="*/ 365982 w 851470"/>
              <a:gd name="connsiteY4" fmla="*/ 5072 h 800749"/>
              <a:gd name="connsiteX5" fmla="*/ 157 w 851470"/>
              <a:gd name="connsiteY5" fmla="*/ 638702 h 800749"/>
              <a:gd name="connsiteX6" fmla="*/ 157 w 851470"/>
              <a:gd name="connsiteY6" fmla="*/ 699127 h 800749"/>
              <a:gd name="connsiteX7" fmla="*/ 397836 w 851470"/>
              <a:gd name="connsiteY7" fmla="*/ 10331 h 800749"/>
              <a:gd name="connsiteX8" fmla="*/ 365982 w 851470"/>
              <a:gd name="connsiteY8" fmla="*/ 5073 h 800749"/>
              <a:gd name="connsiteX9" fmla="*/ 155906 w 851470"/>
              <a:gd name="connsiteY9" fmla="*/ 16164 h 800749"/>
              <a:gd name="connsiteX10" fmla="*/ 114100 w 851470"/>
              <a:gd name="connsiteY10" fmla="*/ 28140 h 800749"/>
              <a:gd name="connsiteX11" fmla="*/ 157 w 851470"/>
              <a:gd name="connsiteY11" fmla="*/ 225496 h 800749"/>
              <a:gd name="connsiteX12" fmla="*/ 157 w 851470"/>
              <a:gd name="connsiteY12" fmla="*/ 285925 h 800749"/>
              <a:gd name="connsiteX13" fmla="*/ 471010 w 851470"/>
              <a:gd name="connsiteY13" fmla="*/ 29768 h 800749"/>
              <a:gd name="connsiteX14" fmla="*/ 25904 w 851470"/>
              <a:gd name="connsiteY14" fmla="*/ 800717 h 800749"/>
              <a:gd name="connsiteX15" fmla="*/ 60785 w 851470"/>
              <a:gd name="connsiteY15" fmla="*/ 800717 h 800749"/>
              <a:gd name="connsiteX16" fmla="*/ 499758 w 851470"/>
              <a:gd name="connsiteY16" fmla="*/ 40394 h 800749"/>
              <a:gd name="connsiteX17" fmla="*/ 471010 w 851470"/>
              <a:gd name="connsiteY17" fmla="*/ 29768 h 800749"/>
              <a:gd name="connsiteX18" fmla="*/ 565888 w 851470"/>
              <a:gd name="connsiteY18" fmla="*/ 72034 h 800749"/>
              <a:gd name="connsiteX19" fmla="*/ 145180 w 851470"/>
              <a:gd name="connsiteY19" fmla="*/ 800717 h 800749"/>
              <a:gd name="connsiteX20" fmla="*/ 180066 w 851470"/>
              <a:gd name="connsiteY20" fmla="*/ 800717 h 800749"/>
              <a:gd name="connsiteX21" fmla="*/ 591828 w 851470"/>
              <a:gd name="connsiteY21" fmla="*/ 87527 h 800749"/>
              <a:gd name="connsiteX22" fmla="*/ 571851 w 851470"/>
              <a:gd name="connsiteY22" fmla="*/ 75428 h 800749"/>
              <a:gd name="connsiteX23" fmla="*/ 570739 w 851470"/>
              <a:gd name="connsiteY23" fmla="*/ 74788 h 800749"/>
              <a:gd name="connsiteX24" fmla="*/ 565888 w 851470"/>
              <a:gd name="connsiteY24" fmla="*/ 72035 h 800749"/>
              <a:gd name="connsiteX25" fmla="*/ 651211 w 851470"/>
              <a:gd name="connsiteY25" fmla="*/ 130852 h 800749"/>
              <a:gd name="connsiteX26" fmla="*/ 264461 w 851470"/>
              <a:gd name="connsiteY26" fmla="*/ 800717 h 800749"/>
              <a:gd name="connsiteX27" fmla="*/ 299351 w 851470"/>
              <a:gd name="connsiteY27" fmla="*/ 800717 h 800749"/>
              <a:gd name="connsiteX28" fmla="*/ 674324 w 851470"/>
              <a:gd name="connsiteY28" fmla="*/ 151246 h 800749"/>
              <a:gd name="connsiteX29" fmla="*/ 651211 w 851470"/>
              <a:gd name="connsiteY29" fmla="*/ 130852 h 800749"/>
              <a:gd name="connsiteX30" fmla="*/ 726538 w 851470"/>
              <a:gd name="connsiteY30" fmla="*/ 206992 h 800749"/>
              <a:gd name="connsiteX31" fmla="*/ 383752 w 851470"/>
              <a:gd name="connsiteY31" fmla="*/ 800717 h 800749"/>
              <a:gd name="connsiteX32" fmla="*/ 418632 w 851470"/>
              <a:gd name="connsiteY32" fmla="*/ 800717 h 800749"/>
              <a:gd name="connsiteX33" fmla="*/ 746466 w 851470"/>
              <a:gd name="connsiteY33" fmla="*/ 232898 h 800749"/>
              <a:gd name="connsiteX34" fmla="*/ 726538 w 851470"/>
              <a:gd name="connsiteY34" fmla="*/ 206992 h 800749"/>
              <a:gd name="connsiteX35" fmla="*/ 790077 w 851470"/>
              <a:gd name="connsiteY35" fmla="*/ 303541 h 800749"/>
              <a:gd name="connsiteX36" fmla="*/ 503032 w 851470"/>
              <a:gd name="connsiteY36" fmla="*/ 800717 h 800749"/>
              <a:gd name="connsiteX37" fmla="*/ 537918 w 851470"/>
              <a:gd name="connsiteY37" fmla="*/ 800717 h 800749"/>
              <a:gd name="connsiteX38" fmla="*/ 805898 w 851470"/>
              <a:gd name="connsiteY38" fmla="*/ 336561 h 800749"/>
              <a:gd name="connsiteX39" fmla="*/ 790077 w 851470"/>
              <a:gd name="connsiteY39" fmla="*/ 303541 h 800749"/>
              <a:gd name="connsiteX40" fmla="*/ 837191 w 851470"/>
              <a:gd name="connsiteY40" fmla="*/ 428528 h 800749"/>
              <a:gd name="connsiteX41" fmla="*/ 622308 w 851470"/>
              <a:gd name="connsiteY41" fmla="*/ 800717 h 800749"/>
              <a:gd name="connsiteX42" fmla="*/ 657198 w 851470"/>
              <a:gd name="connsiteY42" fmla="*/ 800717 h 800749"/>
              <a:gd name="connsiteX43" fmla="*/ 846304 w 851470"/>
              <a:gd name="connsiteY43" fmla="*/ 473176 h 800749"/>
              <a:gd name="connsiteX44" fmla="*/ 837191 w 851470"/>
              <a:gd name="connsiteY44" fmla="*/ 428528 h 800749"/>
              <a:gd name="connsiteX45" fmla="*/ 851628 w 851470"/>
              <a:gd name="connsiteY45" fmla="*/ 610132 h 800749"/>
              <a:gd name="connsiteX46" fmla="*/ 741594 w 851470"/>
              <a:gd name="connsiteY46" fmla="*/ 800717 h 800749"/>
              <a:gd name="connsiteX47" fmla="*/ 776479 w 851470"/>
              <a:gd name="connsiteY47" fmla="*/ 800717 h 800749"/>
              <a:gd name="connsiteX48" fmla="*/ 838317 w 851470"/>
              <a:gd name="connsiteY48" fmla="*/ 693614 h 800749"/>
              <a:gd name="connsiteX49" fmla="*/ 851628 w 851470"/>
              <a:gd name="connsiteY49" fmla="*/ 610132 h 800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851470" h="800749">
                <a:moveTo>
                  <a:pt x="284538" y="-33"/>
                </a:moveTo>
                <a:cubicBezTo>
                  <a:pt x="272609" y="85"/>
                  <a:pt x="260687" y="581"/>
                  <a:pt x="248789" y="1455"/>
                </a:cubicBezTo>
                <a:lnTo>
                  <a:pt x="157" y="432100"/>
                </a:lnTo>
                <a:lnTo>
                  <a:pt x="157" y="492528"/>
                </a:lnTo>
                <a:close/>
                <a:moveTo>
                  <a:pt x="365982" y="5072"/>
                </a:moveTo>
                <a:lnTo>
                  <a:pt x="157" y="638702"/>
                </a:lnTo>
                <a:lnTo>
                  <a:pt x="157" y="699127"/>
                </a:lnTo>
                <a:lnTo>
                  <a:pt x="397836" y="10331"/>
                </a:lnTo>
                <a:cubicBezTo>
                  <a:pt x="387270" y="8274"/>
                  <a:pt x="376648" y="6521"/>
                  <a:pt x="365982" y="5073"/>
                </a:cubicBezTo>
                <a:close/>
                <a:moveTo>
                  <a:pt x="155906" y="16164"/>
                </a:moveTo>
                <a:cubicBezTo>
                  <a:pt x="141822" y="19617"/>
                  <a:pt x="127876" y="23612"/>
                  <a:pt x="114100" y="28140"/>
                </a:cubicBezTo>
                <a:lnTo>
                  <a:pt x="157" y="225496"/>
                </a:lnTo>
                <a:lnTo>
                  <a:pt x="157" y="285925"/>
                </a:lnTo>
                <a:close/>
                <a:moveTo>
                  <a:pt x="471010" y="29768"/>
                </a:moveTo>
                <a:lnTo>
                  <a:pt x="25904" y="800717"/>
                </a:lnTo>
                <a:lnTo>
                  <a:pt x="60785" y="800717"/>
                </a:lnTo>
                <a:lnTo>
                  <a:pt x="499758" y="40394"/>
                </a:lnTo>
                <a:cubicBezTo>
                  <a:pt x="490273" y="36592"/>
                  <a:pt x="480687" y="33048"/>
                  <a:pt x="471010" y="29768"/>
                </a:cubicBezTo>
                <a:close/>
                <a:moveTo>
                  <a:pt x="565888" y="72034"/>
                </a:moveTo>
                <a:lnTo>
                  <a:pt x="145180" y="800717"/>
                </a:lnTo>
                <a:lnTo>
                  <a:pt x="180066" y="800717"/>
                </a:lnTo>
                <a:lnTo>
                  <a:pt x="591828" y="87527"/>
                </a:lnTo>
                <a:cubicBezTo>
                  <a:pt x="585253" y="83356"/>
                  <a:pt x="578593" y="79323"/>
                  <a:pt x="571851" y="75428"/>
                </a:cubicBezTo>
                <a:cubicBezTo>
                  <a:pt x="571480" y="75214"/>
                  <a:pt x="571110" y="75001"/>
                  <a:pt x="570739" y="74788"/>
                </a:cubicBezTo>
                <a:cubicBezTo>
                  <a:pt x="569127" y="73862"/>
                  <a:pt x="567509" y="72945"/>
                  <a:pt x="565888" y="72035"/>
                </a:cubicBezTo>
                <a:close/>
                <a:moveTo>
                  <a:pt x="651211" y="130852"/>
                </a:moveTo>
                <a:lnTo>
                  <a:pt x="264461" y="800717"/>
                </a:lnTo>
                <a:lnTo>
                  <a:pt x="299351" y="800717"/>
                </a:lnTo>
                <a:lnTo>
                  <a:pt x="674324" y="151246"/>
                </a:lnTo>
                <a:cubicBezTo>
                  <a:pt x="666807" y="144238"/>
                  <a:pt x="659100" y="137437"/>
                  <a:pt x="651211" y="130852"/>
                </a:cubicBezTo>
                <a:close/>
                <a:moveTo>
                  <a:pt x="726538" y="206992"/>
                </a:moveTo>
                <a:lnTo>
                  <a:pt x="383752" y="800717"/>
                </a:lnTo>
                <a:lnTo>
                  <a:pt x="418632" y="800717"/>
                </a:lnTo>
                <a:lnTo>
                  <a:pt x="746466" y="232898"/>
                </a:lnTo>
                <a:cubicBezTo>
                  <a:pt x="740075" y="224072"/>
                  <a:pt x="733429" y="215433"/>
                  <a:pt x="726538" y="206992"/>
                </a:cubicBezTo>
                <a:close/>
                <a:moveTo>
                  <a:pt x="790077" y="303541"/>
                </a:moveTo>
                <a:lnTo>
                  <a:pt x="503032" y="800717"/>
                </a:lnTo>
                <a:lnTo>
                  <a:pt x="537918" y="800717"/>
                </a:lnTo>
                <a:lnTo>
                  <a:pt x="805898" y="336561"/>
                </a:lnTo>
                <a:cubicBezTo>
                  <a:pt x="800983" y="325386"/>
                  <a:pt x="795707" y="314374"/>
                  <a:pt x="790077" y="303541"/>
                </a:cubicBezTo>
                <a:close/>
                <a:moveTo>
                  <a:pt x="837191" y="428528"/>
                </a:moveTo>
                <a:lnTo>
                  <a:pt x="622308" y="800717"/>
                </a:lnTo>
                <a:lnTo>
                  <a:pt x="657198" y="800717"/>
                </a:lnTo>
                <a:lnTo>
                  <a:pt x="846304" y="473176"/>
                </a:lnTo>
                <a:cubicBezTo>
                  <a:pt x="843870" y="458177"/>
                  <a:pt x="840830" y="443281"/>
                  <a:pt x="837191" y="428528"/>
                </a:cubicBezTo>
                <a:close/>
                <a:moveTo>
                  <a:pt x="851628" y="610132"/>
                </a:moveTo>
                <a:lnTo>
                  <a:pt x="741594" y="800717"/>
                </a:lnTo>
                <a:lnTo>
                  <a:pt x="776479" y="800717"/>
                </a:lnTo>
                <a:lnTo>
                  <a:pt x="838317" y="693614"/>
                </a:lnTo>
                <a:cubicBezTo>
                  <a:pt x="844838" y="666160"/>
                  <a:pt x="849288" y="638254"/>
                  <a:pt x="851628" y="610132"/>
                </a:cubicBezTo>
                <a:close/>
              </a:path>
            </a:pathLst>
          </a:custGeom>
          <a:solidFill>
            <a:srgbClr val="FFCC00"/>
          </a:solidFill>
          <a:ln w="6886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59" name="图形 214">
            <a:extLst>
              <a:ext uri="{FF2B5EF4-FFF2-40B4-BE49-F238E27FC236}">
                <a16:creationId xmlns:a16="http://schemas.microsoft.com/office/drawing/2014/main" id="{EA5A7B7B-471A-F753-606B-D6C2A4FE8727}"/>
              </a:ext>
            </a:extLst>
          </p:cNvPr>
          <p:cNvGrpSpPr/>
          <p:nvPr/>
        </p:nvGrpSpPr>
        <p:grpSpPr>
          <a:xfrm>
            <a:off x="866082" y="5965243"/>
            <a:ext cx="1462846" cy="1310085"/>
            <a:chOff x="3661771" y="2852614"/>
            <a:chExt cx="1462846" cy="1310085"/>
          </a:xfrm>
        </p:grpSpPr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A78B79B9-49A8-7EA6-C650-52FF7961642D}"/>
                </a:ext>
              </a:extLst>
            </p:cNvPr>
            <p:cNvSpPr/>
            <p:nvPr/>
          </p:nvSpPr>
          <p:spPr>
            <a:xfrm>
              <a:off x="3661771" y="2903233"/>
              <a:ext cx="1259466" cy="1259466"/>
            </a:xfrm>
            <a:custGeom>
              <a:avLst/>
              <a:gdLst>
                <a:gd name="connsiteX0" fmla="*/ 1259527 w 1259466"/>
                <a:gd name="connsiteY0" fmla="*/ 1259337 h 1259466"/>
                <a:gd name="connsiteX1" fmla="*/ 170 w 1259466"/>
                <a:gd name="connsiteY1" fmla="*/ 921893 h 1259466"/>
                <a:gd name="connsiteX2" fmla="*/ 922083 w 1259466"/>
                <a:gd name="connsiteY2" fmla="*/ -20 h 1259466"/>
                <a:gd name="connsiteX3" fmla="*/ 1259527 w 1259466"/>
                <a:gd name="connsiteY3" fmla="*/ 1259337 h 1259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9466" h="1259466">
                  <a:moveTo>
                    <a:pt x="1259527" y="1259337"/>
                  </a:moveTo>
                  <a:cubicBezTo>
                    <a:pt x="1272434" y="1246430"/>
                    <a:pt x="-4554" y="904262"/>
                    <a:pt x="170" y="921893"/>
                  </a:cubicBezTo>
                  <a:cubicBezTo>
                    <a:pt x="4894" y="939524"/>
                    <a:pt x="939714" y="4704"/>
                    <a:pt x="922083" y="-20"/>
                  </a:cubicBezTo>
                  <a:cubicBezTo>
                    <a:pt x="904452" y="-4744"/>
                    <a:pt x="1246620" y="1272243"/>
                    <a:pt x="1259527" y="1259337"/>
                  </a:cubicBezTo>
                  <a:close/>
                </a:path>
              </a:pathLst>
            </a:custGeom>
            <a:solidFill>
              <a:srgbClr val="FFCC00"/>
            </a:solidFill>
            <a:ln w="6350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3530F3FF-32E4-C561-9947-78EBD832591B}"/>
                </a:ext>
              </a:extLst>
            </p:cNvPr>
            <p:cNvSpPr/>
            <p:nvPr/>
          </p:nvSpPr>
          <p:spPr>
            <a:xfrm>
              <a:off x="3865151" y="2852614"/>
              <a:ext cx="1259466" cy="1259466"/>
            </a:xfrm>
            <a:custGeom>
              <a:avLst/>
              <a:gdLst>
                <a:gd name="connsiteX0" fmla="*/ 1259527 w 1259466"/>
                <a:gd name="connsiteY0" fmla="*/ 1259337 h 1259466"/>
                <a:gd name="connsiteX1" fmla="*/ 170 w 1259466"/>
                <a:gd name="connsiteY1" fmla="*/ 921893 h 1259466"/>
                <a:gd name="connsiteX2" fmla="*/ 922083 w 1259466"/>
                <a:gd name="connsiteY2" fmla="*/ -20 h 1259466"/>
                <a:gd name="connsiteX3" fmla="*/ 1259527 w 1259466"/>
                <a:gd name="connsiteY3" fmla="*/ 1259337 h 1259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9466" h="1259466">
                  <a:moveTo>
                    <a:pt x="1259527" y="1259337"/>
                  </a:moveTo>
                  <a:cubicBezTo>
                    <a:pt x="1272434" y="1246430"/>
                    <a:pt x="-4554" y="904262"/>
                    <a:pt x="170" y="921893"/>
                  </a:cubicBezTo>
                  <a:cubicBezTo>
                    <a:pt x="4895" y="939524"/>
                    <a:pt x="939714" y="4704"/>
                    <a:pt x="922083" y="-20"/>
                  </a:cubicBezTo>
                  <a:cubicBezTo>
                    <a:pt x="904452" y="-4744"/>
                    <a:pt x="1246620" y="1272243"/>
                    <a:pt x="1259527" y="1259337"/>
                  </a:cubicBezTo>
                  <a:close/>
                </a:path>
              </a:pathLst>
            </a:custGeom>
            <a:noFill/>
            <a:ln w="48260" cap="rnd">
              <a:solidFill>
                <a:srgbClr val="FF6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62" name="图形 214">
            <a:extLst>
              <a:ext uri="{FF2B5EF4-FFF2-40B4-BE49-F238E27FC236}">
                <a16:creationId xmlns:a16="http://schemas.microsoft.com/office/drawing/2014/main" id="{4BCFFDC9-DBA6-C3D0-EB74-A32B75CE3DD4}"/>
              </a:ext>
            </a:extLst>
          </p:cNvPr>
          <p:cNvGrpSpPr/>
          <p:nvPr/>
        </p:nvGrpSpPr>
        <p:grpSpPr>
          <a:xfrm>
            <a:off x="3191407" y="315448"/>
            <a:ext cx="803984" cy="973673"/>
            <a:chOff x="4627845" y="1123669"/>
            <a:chExt cx="803984" cy="973673"/>
          </a:xfrm>
          <a:noFill/>
        </p:grpSpPr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E5880C80-2252-5068-ACC7-E9BFF0A4C8AF}"/>
                </a:ext>
              </a:extLst>
            </p:cNvPr>
            <p:cNvSpPr/>
            <p:nvPr/>
          </p:nvSpPr>
          <p:spPr>
            <a:xfrm>
              <a:off x="4752985" y="1123669"/>
              <a:ext cx="678844" cy="848533"/>
            </a:xfrm>
            <a:custGeom>
              <a:avLst/>
              <a:gdLst>
                <a:gd name="connsiteX0" fmla="*/ 157 w 678844"/>
                <a:gd name="connsiteY0" fmla="*/ -33 h 848533"/>
                <a:gd name="connsiteX1" fmla="*/ 157 w 678844"/>
                <a:gd name="connsiteY1" fmla="*/ 169686 h 848533"/>
                <a:gd name="connsiteX2" fmla="*/ 157 w 678844"/>
                <a:gd name="connsiteY2" fmla="*/ 169686 h 848533"/>
                <a:gd name="connsiteX3" fmla="*/ 169877 w 678844"/>
                <a:gd name="connsiteY3" fmla="*/ 169686 h 848533"/>
                <a:gd name="connsiteX4" fmla="*/ 169877 w 678844"/>
                <a:gd name="connsiteY4" fmla="*/ 169686 h 848533"/>
                <a:gd name="connsiteX5" fmla="*/ 169877 w 678844"/>
                <a:gd name="connsiteY5" fmla="*/ 339405 h 848533"/>
                <a:gd name="connsiteX6" fmla="*/ 169877 w 678844"/>
                <a:gd name="connsiteY6" fmla="*/ 339405 h 848533"/>
                <a:gd name="connsiteX7" fmla="*/ 339563 w 678844"/>
                <a:gd name="connsiteY7" fmla="*/ 339375 h 848533"/>
                <a:gd name="connsiteX8" fmla="*/ 339563 w 678844"/>
                <a:gd name="connsiteY8" fmla="*/ 339375 h 848533"/>
                <a:gd name="connsiteX9" fmla="*/ 339563 w 678844"/>
                <a:gd name="connsiteY9" fmla="*/ 509094 h 848533"/>
                <a:gd name="connsiteX10" fmla="*/ 339563 w 678844"/>
                <a:gd name="connsiteY10" fmla="*/ 509094 h 848533"/>
                <a:gd name="connsiteX11" fmla="*/ 509282 w 678844"/>
                <a:gd name="connsiteY11" fmla="*/ 509094 h 848533"/>
                <a:gd name="connsiteX12" fmla="*/ 509282 w 678844"/>
                <a:gd name="connsiteY12" fmla="*/ 509094 h 848533"/>
                <a:gd name="connsiteX13" fmla="*/ 509282 w 678844"/>
                <a:gd name="connsiteY13" fmla="*/ 678813 h 848533"/>
                <a:gd name="connsiteX14" fmla="*/ 509282 w 678844"/>
                <a:gd name="connsiteY14" fmla="*/ 678813 h 848533"/>
                <a:gd name="connsiteX15" fmla="*/ 679002 w 678844"/>
                <a:gd name="connsiteY15" fmla="*/ 678813 h 848533"/>
                <a:gd name="connsiteX16" fmla="*/ 679002 w 678844"/>
                <a:gd name="connsiteY16" fmla="*/ 678813 h 848533"/>
                <a:gd name="connsiteX17" fmla="*/ 678972 w 678844"/>
                <a:gd name="connsiteY17" fmla="*/ 848500 h 848533"/>
                <a:gd name="connsiteX18" fmla="*/ 678972 w 678844"/>
                <a:gd name="connsiteY18" fmla="*/ 848500 h 848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78844" h="848533">
                  <a:moveTo>
                    <a:pt x="157" y="-33"/>
                  </a:moveTo>
                  <a:lnTo>
                    <a:pt x="157" y="169686"/>
                  </a:lnTo>
                  <a:lnTo>
                    <a:pt x="157" y="169686"/>
                  </a:lnTo>
                  <a:lnTo>
                    <a:pt x="169877" y="169686"/>
                  </a:lnTo>
                  <a:lnTo>
                    <a:pt x="169877" y="169686"/>
                  </a:lnTo>
                  <a:lnTo>
                    <a:pt x="169877" y="339405"/>
                  </a:lnTo>
                  <a:lnTo>
                    <a:pt x="169877" y="339405"/>
                  </a:lnTo>
                  <a:lnTo>
                    <a:pt x="339563" y="339375"/>
                  </a:lnTo>
                  <a:lnTo>
                    <a:pt x="339563" y="339375"/>
                  </a:lnTo>
                  <a:lnTo>
                    <a:pt x="339563" y="509094"/>
                  </a:lnTo>
                  <a:lnTo>
                    <a:pt x="339563" y="509094"/>
                  </a:lnTo>
                  <a:lnTo>
                    <a:pt x="509282" y="509094"/>
                  </a:lnTo>
                  <a:lnTo>
                    <a:pt x="509282" y="509094"/>
                  </a:lnTo>
                  <a:lnTo>
                    <a:pt x="509282" y="678813"/>
                  </a:lnTo>
                  <a:lnTo>
                    <a:pt x="509282" y="678813"/>
                  </a:lnTo>
                  <a:lnTo>
                    <a:pt x="679002" y="678813"/>
                  </a:lnTo>
                  <a:lnTo>
                    <a:pt x="679002" y="678813"/>
                  </a:lnTo>
                  <a:lnTo>
                    <a:pt x="678972" y="848500"/>
                  </a:lnTo>
                  <a:lnTo>
                    <a:pt x="678972" y="848500"/>
                  </a:lnTo>
                </a:path>
              </a:pathLst>
            </a:custGeom>
            <a:noFill/>
            <a:ln w="56885" cap="flat">
              <a:solidFill>
                <a:srgbClr val="FF6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F626BEFE-86C6-34FC-C6CC-D48F75A8B204}"/>
                </a:ext>
              </a:extLst>
            </p:cNvPr>
            <p:cNvSpPr/>
            <p:nvPr/>
          </p:nvSpPr>
          <p:spPr>
            <a:xfrm>
              <a:off x="4627845" y="1248810"/>
              <a:ext cx="678844" cy="848533"/>
            </a:xfrm>
            <a:custGeom>
              <a:avLst/>
              <a:gdLst>
                <a:gd name="connsiteX0" fmla="*/ 157 w 678844"/>
                <a:gd name="connsiteY0" fmla="*/ -33 h 848533"/>
                <a:gd name="connsiteX1" fmla="*/ 157 w 678844"/>
                <a:gd name="connsiteY1" fmla="*/ 169686 h 848533"/>
                <a:gd name="connsiteX2" fmla="*/ 157 w 678844"/>
                <a:gd name="connsiteY2" fmla="*/ 169686 h 848533"/>
                <a:gd name="connsiteX3" fmla="*/ 169876 w 678844"/>
                <a:gd name="connsiteY3" fmla="*/ 169686 h 848533"/>
                <a:gd name="connsiteX4" fmla="*/ 169876 w 678844"/>
                <a:gd name="connsiteY4" fmla="*/ 169686 h 848533"/>
                <a:gd name="connsiteX5" fmla="*/ 169876 w 678844"/>
                <a:gd name="connsiteY5" fmla="*/ 339405 h 848533"/>
                <a:gd name="connsiteX6" fmla="*/ 169876 w 678844"/>
                <a:gd name="connsiteY6" fmla="*/ 339405 h 848533"/>
                <a:gd name="connsiteX7" fmla="*/ 339563 w 678844"/>
                <a:gd name="connsiteY7" fmla="*/ 339375 h 848533"/>
                <a:gd name="connsiteX8" fmla="*/ 339563 w 678844"/>
                <a:gd name="connsiteY8" fmla="*/ 339375 h 848533"/>
                <a:gd name="connsiteX9" fmla="*/ 339563 w 678844"/>
                <a:gd name="connsiteY9" fmla="*/ 509094 h 848533"/>
                <a:gd name="connsiteX10" fmla="*/ 339563 w 678844"/>
                <a:gd name="connsiteY10" fmla="*/ 509094 h 848533"/>
                <a:gd name="connsiteX11" fmla="*/ 509282 w 678844"/>
                <a:gd name="connsiteY11" fmla="*/ 509094 h 848533"/>
                <a:gd name="connsiteX12" fmla="*/ 509282 w 678844"/>
                <a:gd name="connsiteY12" fmla="*/ 509094 h 848533"/>
                <a:gd name="connsiteX13" fmla="*/ 509282 w 678844"/>
                <a:gd name="connsiteY13" fmla="*/ 678813 h 848533"/>
                <a:gd name="connsiteX14" fmla="*/ 509282 w 678844"/>
                <a:gd name="connsiteY14" fmla="*/ 678813 h 848533"/>
                <a:gd name="connsiteX15" fmla="*/ 679001 w 678844"/>
                <a:gd name="connsiteY15" fmla="*/ 678813 h 848533"/>
                <a:gd name="connsiteX16" fmla="*/ 679001 w 678844"/>
                <a:gd name="connsiteY16" fmla="*/ 678813 h 848533"/>
                <a:gd name="connsiteX17" fmla="*/ 678971 w 678844"/>
                <a:gd name="connsiteY17" fmla="*/ 848500 h 848533"/>
                <a:gd name="connsiteX18" fmla="*/ 678971 w 678844"/>
                <a:gd name="connsiteY18" fmla="*/ 848500 h 848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78844" h="848533">
                  <a:moveTo>
                    <a:pt x="157" y="-33"/>
                  </a:moveTo>
                  <a:lnTo>
                    <a:pt x="157" y="169686"/>
                  </a:lnTo>
                  <a:lnTo>
                    <a:pt x="157" y="169686"/>
                  </a:lnTo>
                  <a:lnTo>
                    <a:pt x="169876" y="169686"/>
                  </a:lnTo>
                  <a:lnTo>
                    <a:pt x="169876" y="169686"/>
                  </a:lnTo>
                  <a:lnTo>
                    <a:pt x="169876" y="339405"/>
                  </a:lnTo>
                  <a:lnTo>
                    <a:pt x="169876" y="339405"/>
                  </a:lnTo>
                  <a:lnTo>
                    <a:pt x="339563" y="339375"/>
                  </a:lnTo>
                  <a:lnTo>
                    <a:pt x="339563" y="339375"/>
                  </a:lnTo>
                  <a:lnTo>
                    <a:pt x="339563" y="509094"/>
                  </a:lnTo>
                  <a:lnTo>
                    <a:pt x="339563" y="509094"/>
                  </a:lnTo>
                  <a:lnTo>
                    <a:pt x="509282" y="509094"/>
                  </a:lnTo>
                  <a:lnTo>
                    <a:pt x="509282" y="509094"/>
                  </a:lnTo>
                  <a:lnTo>
                    <a:pt x="509282" y="678813"/>
                  </a:lnTo>
                  <a:lnTo>
                    <a:pt x="509282" y="678813"/>
                  </a:lnTo>
                  <a:lnTo>
                    <a:pt x="679001" y="678813"/>
                  </a:lnTo>
                  <a:lnTo>
                    <a:pt x="679001" y="678813"/>
                  </a:lnTo>
                  <a:lnTo>
                    <a:pt x="678971" y="848500"/>
                  </a:lnTo>
                  <a:lnTo>
                    <a:pt x="678971" y="848500"/>
                  </a:lnTo>
                </a:path>
              </a:pathLst>
            </a:custGeom>
            <a:noFill/>
            <a:ln w="56885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65" name="图形 214">
            <a:extLst>
              <a:ext uri="{FF2B5EF4-FFF2-40B4-BE49-F238E27FC236}">
                <a16:creationId xmlns:a16="http://schemas.microsoft.com/office/drawing/2014/main" id="{C726C261-4DF3-084C-B1D9-1C08A8AB017F}"/>
              </a:ext>
            </a:extLst>
          </p:cNvPr>
          <p:cNvGrpSpPr/>
          <p:nvPr/>
        </p:nvGrpSpPr>
        <p:grpSpPr>
          <a:xfrm>
            <a:off x="2873405" y="6115100"/>
            <a:ext cx="1945972" cy="1431374"/>
            <a:chOff x="3137725" y="4768780"/>
            <a:chExt cx="1945972" cy="1431374"/>
          </a:xfrm>
          <a:noFill/>
        </p:grpSpPr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FAA8E388-E29F-8454-F800-E31AA4253626}"/>
                </a:ext>
              </a:extLst>
            </p:cNvPr>
            <p:cNvSpPr/>
            <p:nvPr/>
          </p:nvSpPr>
          <p:spPr>
            <a:xfrm rot="9000000" flipV="1">
              <a:off x="3061697" y="5239133"/>
              <a:ext cx="1939148" cy="215478"/>
            </a:xfrm>
            <a:custGeom>
              <a:avLst/>
              <a:gdLst>
                <a:gd name="connsiteX0" fmla="*/ 660 w 1939148"/>
                <a:gd name="connsiteY0" fmla="*/ 890 h 215478"/>
                <a:gd name="connsiteX1" fmla="*/ 216139 w 1939148"/>
                <a:gd name="connsiteY1" fmla="*/ 216369 h 215478"/>
                <a:gd name="connsiteX2" fmla="*/ 216139 w 1939148"/>
                <a:gd name="connsiteY2" fmla="*/ 216369 h 215478"/>
                <a:gd name="connsiteX3" fmla="*/ 431618 w 1939148"/>
                <a:gd name="connsiteY3" fmla="*/ 890 h 215478"/>
                <a:gd name="connsiteX4" fmla="*/ 431618 w 1939148"/>
                <a:gd name="connsiteY4" fmla="*/ 890 h 215478"/>
                <a:gd name="connsiteX5" fmla="*/ 647097 w 1939148"/>
                <a:gd name="connsiteY5" fmla="*/ 216369 h 215478"/>
                <a:gd name="connsiteX6" fmla="*/ 647097 w 1939148"/>
                <a:gd name="connsiteY6" fmla="*/ 216369 h 215478"/>
                <a:gd name="connsiteX7" fmla="*/ 862495 w 1939148"/>
                <a:gd name="connsiteY7" fmla="*/ 890 h 215478"/>
                <a:gd name="connsiteX8" fmla="*/ 862495 w 1939148"/>
                <a:gd name="connsiteY8" fmla="*/ 890 h 215478"/>
                <a:gd name="connsiteX9" fmla="*/ 1077974 w 1939148"/>
                <a:gd name="connsiteY9" fmla="*/ 216369 h 215478"/>
                <a:gd name="connsiteX10" fmla="*/ 1077974 w 1939148"/>
                <a:gd name="connsiteY10" fmla="*/ 216369 h 215478"/>
                <a:gd name="connsiteX11" fmla="*/ 1293453 w 1939148"/>
                <a:gd name="connsiteY11" fmla="*/ 890 h 215478"/>
                <a:gd name="connsiteX12" fmla="*/ 1293453 w 1939148"/>
                <a:gd name="connsiteY12" fmla="*/ 890 h 215478"/>
                <a:gd name="connsiteX13" fmla="*/ 1508932 w 1939148"/>
                <a:gd name="connsiteY13" fmla="*/ 216369 h 215478"/>
                <a:gd name="connsiteX14" fmla="*/ 1508932 w 1939148"/>
                <a:gd name="connsiteY14" fmla="*/ 216369 h 215478"/>
                <a:gd name="connsiteX15" fmla="*/ 1724411 w 1939148"/>
                <a:gd name="connsiteY15" fmla="*/ 890 h 215478"/>
                <a:gd name="connsiteX16" fmla="*/ 1724411 w 1939148"/>
                <a:gd name="connsiteY16" fmla="*/ 890 h 215478"/>
                <a:gd name="connsiteX17" fmla="*/ 1939808 w 1939148"/>
                <a:gd name="connsiteY17" fmla="*/ 216369 h 215478"/>
                <a:gd name="connsiteX18" fmla="*/ 1939808 w 1939148"/>
                <a:gd name="connsiteY18" fmla="*/ 216369 h 215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39148" h="215478">
                  <a:moveTo>
                    <a:pt x="660" y="890"/>
                  </a:moveTo>
                  <a:lnTo>
                    <a:pt x="216139" y="216369"/>
                  </a:lnTo>
                  <a:lnTo>
                    <a:pt x="216139" y="216369"/>
                  </a:lnTo>
                  <a:lnTo>
                    <a:pt x="431618" y="890"/>
                  </a:lnTo>
                  <a:lnTo>
                    <a:pt x="431618" y="890"/>
                  </a:lnTo>
                  <a:lnTo>
                    <a:pt x="647097" y="216369"/>
                  </a:lnTo>
                  <a:lnTo>
                    <a:pt x="647097" y="216369"/>
                  </a:lnTo>
                  <a:lnTo>
                    <a:pt x="862495" y="890"/>
                  </a:lnTo>
                  <a:lnTo>
                    <a:pt x="862495" y="890"/>
                  </a:lnTo>
                  <a:lnTo>
                    <a:pt x="1077974" y="216369"/>
                  </a:lnTo>
                  <a:lnTo>
                    <a:pt x="1077974" y="216369"/>
                  </a:lnTo>
                  <a:lnTo>
                    <a:pt x="1293453" y="890"/>
                  </a:lnTo>
                  <a:lnTo>
                    <a:pt x="1293453" y="890"/>
                  </a:lnTo>
                  <a:lnTo>
                    <a:pt x="1508932" y="216369"/>
                  </a:lnTo>
                  <a:lnTo>
                    <a:pt x="1508932" y="216369"/>
                  </a:lnTo>
                  <a:lnTo>
                    <a:pt x="1724411" y="890"/>
                  </a:lnTo>
                  <a:lnTo>
                    <a:pt x="1724411" y="890"/>
                  </a:lnTo>
                  <a:lnTo>
                    <a:pt x="1939808" y="216369"/>
                  </a:lnTo>
                  <a:lnTo>
                    <a:pt x="1939808" y="216369"/>
                  </a:lnTo>
                </a:path>
              </a:pathLst>
            </a:custGeom>
            <a:noFill/>
            <a:ln w="102134" cap="flat">
              <a:solidFill>
                <a:srgbClr val="FF6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FCC5C57D-1044-2E7A-BDA1-14FF6256E101}"/>
                </a:ext>
              </a:extLst>
            </p:cNvPr>
            <p:cNvSpPr/>
            <p:nvPr/>
          </p:nvSpPr>
          <p:spPr>
            <a:xfrm rot="9000000" flipV="1">
              <a:off x="3220578" y="5514324"/>
              <a:ext cx="1939148" cy="215478"/>
            </a:xfrm>
            <a:custGeom>
              <a:avLst/>
              <a:gdLst>
                <a:gd name="connsiteX0" fmla="*/ 686 w 1939148"/>
                <a:gd name="connsiteY0" fmla="*/ 936 h 215478"/>
                <a:gd name="connsiteX1" fmla="*/ 216165 w 1939148"/>
                <a:gd name="connsiteY1" fmla="*/ 216415 h 215478"/>
                <a:gd name="connsiteX2" fmla="*/ 216165 w 1939148"/>
                <a:gd name="connsiteY2" fmla="*/ 216415 h 215478"/>
                <a:gd name="connsiteX3" fmla="*/ 431644 w 1939148"/>
                <a:gd name="connsiteY3" fmla="*/ 936 h 215478"/>
                <a:gd name="connsiteX4" fmla="*/ 431644 w 1939148"/>
                <a:gd name="connsiteY4" fmla="*/ 936 h 215478"/>
                <a:gd name="connsiteX5" fmla="*/ 647123 w 1939148"/>
                <a:gd name="connsiteY5" fmla="*/ 216415 h 215478"/>
                <a:gd name="connsiteX6" fmla="*/ 647123 w 1939148"/>
                <a:gd name="connsiteY6" fmla="*/ 216415 h 215478"/>
                <a:gd name="connsiteX7" fmla="*/ 862521 w 1939148"/>
                <a:gd name="connsiteY7" fmla="*/ 936 h 215478"/>
                <a:gd name="connsiteX8" fmla="*/ 862521 w 1939148"/>
                <a:gd name="connsiteY8" fmla="*/ 936 h 215478"/>
                <a:gd name="connsiteX9" fmla="*/ 1078000 w 1939148"/>
                <a:gd name="connsiteY9" fmla="*/ 216415 h 215478"/>
                <a:gd name="connsiteX10" fmla="*/ 1078000 w 1939148"/>
                <a:gd name="connsiteY10" fmla="*/ 216415 h 215478"/>
                <a:gd name="connsiteX11" fmla="*/ 1293479 w 1939148"/>
                <a:gd name="connsiteY11" fmla="*/ 936 h 215478"/>
                <a:gd name="connsiteX12" fmla="*/ 1293479 w 1939148"/>
                <a:gd name="connsiteY12" fmla="*/ 936 h 215478"/>
                <a:gd name="connsiteX13" fmla="*/ 1508958 w 1939148"/>
                <a:gd name="connsiteY13" fmla="*/ 216415 h 215478"/>
                <a:gd name="connsiteX14" fmla="*/ 1508958 w 1939148"/>
                <a:gd name="connsiteY14" fmla="*/ 216415 h 215478"/>
                <a:gd name="connsiteX15" fmla="*/ 1724437 w 1939148"/>
                <a:gd name="connsiteY15" fmla="*/ 936 h 215478"/>
                <a:gd name="connsiteX16" fmla="*/ 1724437 w 1939148"/>
                <a:gd name="connsiteY16" fmla="*/ 936 h 215478"/>
                <a:gd name="connsiteX17" fmla="*/ 1939835 w 1939148"/>
                <a:gd name="connsiteY17" fmla="*/ 216415 h 215478"/>
                <a:gd name="connsiteX18" fmla="*/ 1939835 w 1939148"/>
                <a:gd name="connsiteY18" fmla="*/ 216415 h 215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39148" h="215478">
                  <a:moveTo>
                    <a:pt x="686" y="936"/>
                  </a:moveTo>
                  <a:lnTo>
                    <a:pt x="216165" y="216415"/>
                  </a:lnTo>
                  <a:lnTo>
                    <a:pt x="216165" y="216415"/>
                  </a:lnTo>
                  <a:lnTo>
                    <a:pt x="431644" y="936"/>
                  </a:lnTo>
                  <a:lnTo>
                    <a:pt x="431644" y="936"/>
                  </a:lnTo>
                  <a:lnTo>
                    <a:pt x="647123" y="216415"/>
                  </a:lnTo>
                  <a:lnTo>
                    <a:pt x="647123" y="216415"/>
                  </a:lnTo>
                  <a:lnTo>
                    <a:pt x="862521" y="936"/>
                  </a:lnTo>
                  <a:lnTo>
                    <a:pt x="862521" y="936"/>
                  </a:lnTo>
                  <a:lnTo>
                    <a:pt x="1078000" y="216415"/>
                  </a:lnTo>
                  <a:lnTo>
                    <a:pt x="1078000" y="216415"/>
                  </a:lnTo>
                  <a:lnTo>
                    <a:pt x="1293479" y="936"/>
                  </a:lnTo>
                  <a:lnTo>
                    <a:pt x="1293479" y="936"/>
                  </a:lnTo>
                  <a:lnTo>
                    <a:pt x="1508958" y="216415"/>
                  </a:lnTo>
                  <a:lnTo>
                    <a:pt x="1508958" y="216415"/>
                  </a:lnTo>
                  <a:lnTo>
                    <a:pt x="1724437" y="936"/>
                  </a:lnTo>
                  <a:lnTo>
                    <a:pt x="1724437" y="936"/>
                  </a:lnTo>
                  <a:lnTo>
                    <a:pt x="1939835" y="216415"/>
                  </a:lnTo>
                  <a:lnTo>
                    <a:pt x="1939835" y="216415"/>
                  </a:lnTo>
                </a:path>
              </a:pathLst>
            </a:custGeom>
            <a:noFill/>
            <a:ln w="102134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68" name="图形 214">
            <a:extLst>
              <a:ext uri="{FF2B5EF4-FFF2-40B4-BE49-F238E27FC236}">
                <a16:creationId xmlns:a16="http://schemas.microsoft.com/office/drawing/2014/main" id="{1089811B-DD60-2095-62EB-0B882B714CEC}"/>
              </a:ext>
            </a:extLst>
          </p:cNvPr>
          <p:cNvGrpSpPr/>
          <p:nvPr/>
        </p:nvGrpSpPr>
        <p:grpSpPr>
          <a:xfrm>
            <a:off x="5740392" y="177493"/>
            <a:ext cx="508142" cy="508142"/>
            <a:chOff x="6041415" y="544764"/>
            <a:chExt cx="508142" cy="508142"/>
          </a:xfrm>
        </p:grpSpPr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id="{67157068-21DC-05EC-4017-2D8D5B69A5D3}"/>
                </a:ext>
              </a:extLst>
            </p:cNvPr>
            <p:cNvSpPr/>
            <p:nvPr/>
          </p:nvSpPr>
          <p:spPr>
            <a:xfrm>
              <a:off x="6185306" y="688655"/>
              <a:ext cx="220360" cy="220360"/>
            </a:xfrm>
            <a:custGeom>
              <a:avLst/>
              <a:gdLst>
                <a:gd name="connsiteX0" fmla="*/ 110337 w 220360"/>
                <a:gd name="connsiteY0" fmla="*/ -33 h 220360"/>
                <a:gd name="connsiteX1" fmla="*/ 220518 w 220360"/>
                <a:gd name="connsiteY1" fmla="*/ 110147 h 220360"/>
                <a:gd name="connsiteX2" fmla="*/ 110337 w 220360"/>
                <a:gd name="connsiteY2" fmla="*/ 220327 h 220360"/>
                <a:gd name="connsiteX3" fmla="*/ 157 w 220360"/>
                <a:gd name="connsiteY3" fmla="*/ 110147 h 220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360" h="220360">
                  <a:moveTo>
                    <a:pt x="110337" y="-33"/>
                  </a:moveTo>
                  <a:lnTo>
                    <a:pt x="220518" y="110147"/>
                  </a:lnTo>
                  <a:lnTo>
                    <a:pt x="110337" y="220327"/>
                  </a:lnTo>
                  <a:lnTo>
                    <a:pt x="157" y="110147"/>
                  </a:lnTo>
                  <a:close/>
                </a:path>
              </a:pathLst>
            </a:custGeom>
            <a:solidFill>
              <a:srgbClr val="FFCC00"/>
            </a:solidFill>
            <a:ln w="17531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9321E912-0C55-4E55-B31A-F38D26B8C4AF}"/>
                </a:ext>
              </a:extLst>
            </p:cNvPr>
            <p:cNvSpPr/>
            <p:nvPr/>
          </p:nvSpPr>
          <p:spPr>
            <a:xfrm>
              <a:off x="6041415" y="544764"/>
              <a:ext cx="508142" cy="508142"/>
            </a:xfrm>
            <a:custGeom>
              <a:avLst/>
              <a:gdLst>
                <a:gd name="connsiteX0" fmla="*/ 254228 w 508142"/>
                <a:gd name="connsiteY0" fmla="*/ -33 h 508142"/>
                <a:gd name="connsiteX1" fmla="*/ 508300 w 508142"/>
                <a:gd name="connsiteY1" fmla="*/ 254038 h 508142"/>
                <a:gd name="connsiteX2" fmla="*/ 254228 w 508142"/>
                <a:gd name="connsiteY2" fmla="*/ 508110 h 508142"/>
                <a:gd name="connsiteX3" fmla="*/ 157 w 508142"/>
                <a:gd name="connsiteY3" fmla="*/ 254038 h 50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8142" h="508142">
                  <a:moveTo>
                    <a:pt x="254228" y="-33"/>
                  </a:moveTo>
                  <a:lnTo>
                    <a:pt x="508300" y="254038"/>
                  </a:lnTo>
                  <a:lnTo>
                    <a:pt x="254228" y="508110"/>
                  </a:lnTo>
                  <a:lnTo>
                    <a:pt x="157" y="254038"/>
                  </a:lnTo>
                  <a:close/>
                </a:path>
              </a:pathLst>
            </a:custGeom>
            <a:noFill/>
            <a:ln w="48000" cap="rnd">
              <a:solidFill>
                <a:srgbClr val="FF6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71" name="任意多边形: 形状 470">
            <a:extLst>
              <a:ext uri="{FF2B5EF4-FFF2-40B4-BE49-F238E27FC236}">
                <a16:creationId xmlns:a16="http://schemas.microsoft.com/office/drawing/2014/main" id="{0077045A-DE5A-2783-7F37-BCA9957B57E9}"/>
              </a:ext>
            </a:extLst>
          </p:cNvPr>
          <p:cNvSpPr/>
          <p:nvPr/>
        </p:nvSpPr>
        <p:spPr>
          <a:xfrm>
            <a:off x="8630100" y="-728651"/>
            <a:ext cx="1027937" cy="1094563"/>
          </a:xfrm>
          <a:custGeom>
            <a:avLst/>
            <a:gdLst>
              <a:gd name="connsiteX0" fmla="*/ 752759 w 1027937"/>
              <a:gd name="connsiteY0" fmla="*/ -23 h 1094563"/>
              <a:gd name="connsiteX1" fmla="*/ 752231 w 1027937"/>
              <a:gd name="connsiteY1" fmla="*/ 1941 h 1094563"/>
              <a:gd name="connsiteX2" fmla="*/ 752759 w 1027937"/>
              <a:gd name="connsiteY2" fmla="*/ -23 h 1094563"/>
              <a:gd name="connsiteX3" fmla="*/ 752231 w 1027937"/>
              <a:gd name="connsiteY3" fmla="*/ 1941 h 1094563"/>
              <a:gd name="connsiteX4" fmla="*/ 741046 w 1027937"/>
              <a:gd name="connsiteY4" fmla="*/ 15971 h 1094563"/>
              <a:gd name="connsiteX5" fmla="*/ 491444 w 1027937"/>
              <a:gd name="connsiteY5" fmla="*/ 947499 h 1094563"/>
              <a:gd name="connsiteX6" fmla="*/ 527254 w 1027937"/>
              <a:gd name="connsiteY6" fmla="*/ 957126 h 1094563"/>
              <a:gd name="connsiteX7" fmla="*/ 765468 w 1027937"/>
              <a:gd name="connsiteY7" fmla="*/ 68103 h 1094563"/>
              <a:gd name="connsiteX8" fmla="*/ 752231 w 1027937"/>
              <a:gd name="connsiteY8" fmla="*/ 1941 h 1094563"/>
              <a:gd name="connsiteX9" fmla="*/ 611485 w 1027937"/>
              <a:gd name="connsiteY9" fmla="*/ 152888 h 1094563"/>
              <a:gd name="connsiteX10" fmla="*/ 558578 w 1027937"/>
              <a:gd name="connsiteY10" fmla="*/ 207064 h 1094563"/>
              <a:gd name="connsiteX11" fmla="*/ 368903 w 1027937"/>
              <a:gd name="connsiteY11" fmla="*/ 914942 h 1094563"/>
              <a:gd name="connsiteX12" fmla="*/ 404758 w 1027937"/>
              <a:gd name="connsiteY12" fmla="*/ 924404 h 1094563"/>
              <a:gd name="connsiteX13" fmla="*/ 810102 w 1027937"/>
              <a:gd name="connsiteY13" fmla="*/ 248135 h 1094563"/>
              <a:gd name="connsiteX14" fmla="*/ 613863 w 1027937"/>
              <a:gd name="connsiteY14" fmla="*/ 980509 h 1094563"/>
              <a:gd name="connsiteX15" fmla="*/ 649636 w 1027937"/>
              <a:gd name="connsiteY15" fmla="*/ 990277 h 1094563"/>
              <a:gd name="connsiteX16" fmla="*/ 828947 w 1027937"/>
              <a:gd name="connsiteY16" fmla="*/ 321077 h 1094563"/>
              <a:gd name="connsiteX17" fmla="*/ 810102 w 1027937"/>
              <a:gd name="connsiteY17" fmla="*/ 248135 h 1094563"/>
              <a:gd name="connsiteX18" fmla="*/ 431121 w 1027937"/>
              <a:gd name="connsiteY18" fmla="*/ 336130 h 1094563"/>
              <a:gd name="connsiteX19" fmla="*/ 378620 w 1027937"/>
              <a:gd name="connsiteY19" fmla="*/ 388795 h 1094563"/>
              <a:gd name="connsiteX20" fmla="*/ 246230 w 1027937"/>
              <a:gd name="connsiteY20" fmla="*/ 882879 h 1094563"/>
              <a:gd name="connsiteX21" fmla="*/ 282129 w 1027937"/>
              <a:gd name="connsiteY21" fmla="*/ 892176 h 1094563"/>
              <a:gd name="connsiteX22" fmla="*/ 874962 w 1027937"/>
              <a:gd name="connsiteY22" fmla="*/ 495982 h 1094563"/>
              <a:gd name="connsiteX23" fmla="*/ 736152 w 1027937"/>
              <a:gd name="connsiteY23" fmla="*/ 1014027 h 1094563"/>
              <a:gd name="connsiteX24" fmla="*/ 771884 w 1027937"/>
              <a:gd name="connsiteY24" fmla="*/ 1023923 h 1094563"/>
              <a:gd name="connsiteX25" fmla="*/ 894115 w 1027937"/>
              <a:gd name="connsiteY25" fmla="*/ 567751 h 1094563"/>
              <a:gd name="connsiteX26" fmla="*/ 874962 w 1027937"/>
              <a:gd name="connsiteY26" fmla="*/ 495982 h 1094563"/>
              <a:gd name="connsiteX27" fmla="*/ 251910 w 1027937"/>
              <a:gd name="connsiteY27" fmla="*/ 515098 h 1094563"/>
              <a:gd name="connsiteX28" fmla="*/ 199648 w 1027937"/>
              <a:gd name="connsiteY28" fmla="*/ 566843 h 1094563"/>
              <a:gd name="connsiteX29" fmla="*/ 123389 w 1027937"/>
              <a:gd name="connsiteY29" fmla="*/ 851445 h 1094563"/>
              <a:gd name="connsiteX30" fmla="*/ 159340 w 1027937"/>
              <a:gd name="connsiteY30" fmla="*/ 860573 h 1094563"/>
              <a:gd name="connsiteX31" fmla="*/ 940825 w 1027937"/>
              <a:gd name="connsiteY31" fmla="*/ 740037 h 1094563"/>
              <a:gd name="connsiteX32" fmla="*/ 858265 w 1027937"/>
              <a:gd name="connsiteY32" fmla="*/ 1048158 h 1094563"/>
              <a:gd name="connsiteX33" fmla="*/ 893940 w 1027937"/>
              <a:gd name="connsiteY33" fmla="*/ 1058292 h 1094563"/>
              <a:gd name="connsiteX34" fmla="*/ 960295 w 1027937"/>
              <a:gd name="connsiteY34" fmla="*/ 810649 h 1094563"/>
              <a:gd name="connsiteX35" fmla="*/ 940825 w 1027937"/>
              <a:gd name="connsiteY35" fmla="*/ 740037 h 1094563"/>
              <a:gd name="connsiteX36" fmla="*/ 73760 w 1027937"/>
              <a:gd name="connsiteY36" fmla="*/ 690076 h 1094563"/>
              <a:gd name="connsiteX37" fmla="*/ 22041 w 1027937"/>
              <a:gd name="connsiteY37" fmla="*/ 739799 h 1094563"/>
              <a:gd name="connsiteX38" fmla="*/ 157 w 1027937"/>
              <a:gd name="connsiteY38" fmla="*/ 821469 h 1094563"/>
              <a:gd name="connsiteX39" fmla="*/ 36279 w 1027937"/>
              <a:gd name="connsiteY39" fmla="*/ 829957 h 1094563"/>
              <a:gd name="connsiteX40" fmla="*/ 1007923 w 1027937"/>
              <a:gd name="connsiteY40" fmla="*/ 979512 h 1094563"/>
              <a:gd name="connsiteX41" fmla="*/ 980060 w 1027937"/>
              <a:gd name="connsiteY41" fmla="*/ 1083498 h 1094563"/>
              <a:gd name="connsiteX42" fmla="*/ 1015494 w 1027937"/>
              <a:gd name="connsiteY42" fmla="*/ 1094530 h 1094563"/>
              <a:gd name="connsiteX43" fmla="*/ 1028095 w 1027937"/>
              <a:gd name="connsiteY43" fmla="*/ 1047502 h 1094563"/>
              <a:gd name="connsiteX44" fmla="*/ 1007923 w 1027937"/>
              <a:gd name="connsiteY44" fmla="*/ 979512 h 1094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027937" h="1094563">
                <a:moveTo>
                  <a:pt x="752759" y="-23"/>
                </a:moveTo>
                <a:cubicBezTo>
                  <a:pt x="752369" y="-130"/>
                  <a:pt x="752231" y="667"/>
                  <a:pt x="752231" y="1941"/>
                </a:cubicBezTo>
                <a:cubicBezTo>
                  <a:pt x="752869" y="836"/>
                  <a:pt x="753145" y="81"/>
                  <a:pt x="752759" y="-23"/>
                </a:cubicBezTo>
                <a:close/>
                <a:moveTo>
                  <a:pt x="752231" y="1941"/>
                </a:moveTo>
                <a:cubicBezTo>
                  <a:pt x="750859" y="4321"/>
                  <a:pt x="746795" y="9328"/>
                  <a:pt x="741046" y="15971"/>
                </a:cubicBezTo>
                <a:lnTo>
                  <a:pt x="491444" y="947499"/>
                </a:lnTo>
                <a:cubicBezTo>
                  <a:pt x="503446" y="950713"/>
                  <a:pt x="515269" y="953904"/>
                  <a:pt x="527254" y="957126"/>
                </a:cubicBezTo>
                <a:lnTo>
                  <a:pt x="765468" y="68103"/>
                </a:lnTo>
                <a:cubicBezTo>
                  <a:pt x="757069" y="32028"/>
                  <a:pt x="752226" y="8373"/>
                  <a:pt x="752231" y="1941"/>
                </a:cubicBezTo>
                <a:close/>
                <a:moveTo>
                  <a:pt x="611485" y="152888"/>
                </a:moveTo>
                <a:cubicBezTo>
                  <a:pt x="594686" y="170161"/>
                  <a:pt x="577293" y="187986"/>
                  <a:pt x="558578" y="207064"/>
                </a:cubicBezTo>
                <a:lnTo>
                  <a:pt x="368903" y="914942"/>
                </a:lnTo>
                <a:cubicBezTo>
                  <a:pt x="380893" y="918105"/>
                  <a:pt x="392625" y="921188"/>
                  <a:pt x="404758" y="924404"/>
                </a:cubicBezTo>
                <a:close/>
                <a:moveTo>
                  <a:pt x="810102" y="248135"/>
                </a:moveTo>
                <a:lnTo>
                  <a:pt x="613863" y="980509"/>
                </a:lnTo>
                <a:cubicBezTo>
                  <a:pt x="626006" y="983807"/>
                  <a:pt x="637676" y="987014"/>
                  <a:pt x="649636" y="990277"/>
                </a:cubicBezTo>
                <a:lnTo>
                  <a:pt x="828947" y="321077"/>
                </a:lnTo>
                <a:cubicBezTo>
                  <a:pt x="822434" y="296004"/>
                  <a:pt x="816055" y="271376"/>
                  <a:pt x="810102" y="248135"/>
                </a:cubicBezTo>
                <a:close/>
                <a:moveTo>
                  <a:pt x="431121" y="336130"/>
                </a:moveTo>
                <a:cubicBezTo>
                  <a:pt x="413831" y="353527"/>
                  <a:pt x="396201" y="371180"/>
                  <a:pt x="378620" y="388795"/>
                </a:cubicBezTo>
                <a:lnTo>
                  <a:pt x="246230" y="882879"/>
                </a:lnTo>
                <a:cubicBezTo>
                  <a:pt x="258214" y="885982"/>
                  <a:pt x="269781" y="888958"/>
                  <a:pt x="282129" y="892176"/>
                </a:cubicBezTo>
                <a:close/>
                <a:moveTo>
                  <a:pt x="874962" y="495982"/>
                </a:moveTo>
                <a:lnTo>
                  <a:pt x="736152" y="1014027"/>
                </a:lnTo>
                <a:cubicBezTo>
                  <a:pt x="748231" y="1017364"/>
                  <a:pt x="760217" y="1020679"/>
                  <a:pt x="771884" y="1023923"/>
                </a:cubicBezTo>
                <a:lnTo>
                  <a:pt x="894115" y="567751"/>
                </a:lnTo>
                <a:cubicBezTo>
                  <a:pt x="887666" y="543714"/>
                  <a:pt x="881328" y="519907"/>
                  <a:pt x="874962" y="495982"/>
                </a:cubicBezTo>
                <a:close/>
                <a:moveTo>
                  <a:pt x="251910" y="515098"/>
                </a:moveTo>
                <a:cubicBezTo>
                  <a:pt x="234252" y="532607"/>
                  <a:pt x="216646" y="550070"/>
                  <a:pt x="199648" y="566843"/>
                </a:cubicBezTo>
                <a:lnTo>
                  <a:pt x="123389" y="851445"/>
                </a:lnTo>
                <a:cubicBezTo>
                  <a:pt x="134706" y="854291"/>
                  <a:pt x="147290" y="857511"/>
                  <a:pt x="159340" y="860573"/>
                </a:cubicBezTo>
                <a:close/>
                <a:moveTo>
                  <a:pt x="940825" y="740037"/>
                </a:moveTo>
                <a:lnTo>
                  <a:pt x="858265" y="1048158"/>
                </a:lnTo>
                <a:cubicBezTo>
                  <a:pt x="870330" y="1051579"/>
                  <a:pt x="882748" y="1055083"/>
                  <a:pt x="893940" y="1058292"/>
                </a:cubicBezTo>
                <a:lnTo>
                  <a:pt x="960295" y="810649"/>
                </a:lnTo>
                <a:cubicBezTo>
                  <a:pt x="953910" y="787604"/>
                  <a:pt x="947499" y="764393"/>
                  <a:pt x="940825" y="740037"/>
                </a:cubicBezTo>
                <a:close/>
                <a:moveTo>
                  <a:pt x="73760" y="690076"/>
                </a:moveTo>
                <a:cubicBezTo>
                  <a:pt x="54906" y="708338"/>
                  <a:pt x="37569" y="725009"/>
                  <a:pt x="22041" y="739799"/>
                </a:cubicBezTo>
                <a:lnTo>
                  <a:pt x="157" y="821469"/>
                </a:lnTo>
                <a:cubicBezTo>
                  <a:pt x="10974" y="823946"/>
                  <a:pt x="22932" y="826755"/>
                  <a:pt x="36279" y="829957"/>
                </a:cubicBezTo>
                <a:close/>
                <a:moveTo>
                  <a:pt x="1007923" y="979512"/>
                </a:moveTo>
                <a:lnTo>
                  <a:pt x="980060" y="1083498"/>
                </a:lnTo>
                <a:cubicBezTo>
                  <a:pt x="993975" y="1087703"/>
                  <a:pt x="1005458" y="1091298"/>
                  <a:pt x="1015494" y="1094530"/>
                </a:cubicBezTo>
                <a:lnTo>
                  <a:pt x="1028095" y="1047502"/>
                </a:lnTo>
                <a:cubicBezTo>
                  <a:pt x="1022272" y="1028456"/>
                  <a:pt x="1015537" y="1005776"/>
                  <a:pt x="1007923" y="979512"/>
                </a:cubicBezTo>
                <a:close/>
              </a:path>
            </a:pathLst>
          </a:custGeom>
          <a:solidFill>
            <a:srgbClr val="FF6C00"/>
          </a:solidFill>
          <a:ln w="8452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72" name="任意多边形: 形状 471">
            <a:extLst>
              <a:ext uri="{FF2B5EF4-FFF2-40B4-BE49-F238E27FC236}">
                <a16:creationId xmlns:a16="http://schemas.microsoft.com/office/drawing/2014/main" id="{31B4D5AC-69C1-FED9-F2E4-590B4806F1D8}"/>
              </a:ext>
            </a:extLst>
          </p:cNvPr>
          <p:cNvSpPr/>
          <p:nvPr/>
        </p:nvSpPr>
        <p:spPr>
          <a:xfrm>
            <a:off x="1605857" y="4976592"/>
            <a:ext cx="737022" cy="784795"/>
          </a:xfrm>
          <a:custGeom>
            <a:avLst/>
            <a:gdLst>
              <a:gd name="connsiteX0" fmla="*/ 197571 w 737022"/>
              <a:gd name="connsiteY0" fmla="*/ -25 h 784795"/>
              <a:gd name="connsiteX1" fmla="*/ 197949 w 737022"/>
              <a:gd name="connsiteY1" fmla="*/ 1385 h 784795"/>
              <a:gd name="connsiteX2" fmla="*/ 197571 w 737022"/>
              <a:gd name="connsiteY2" fmla="*/ -25 h 784795"/>
              <a:gd name="connsiteX3" fmla="*/ 197949 w 737022"/>
              <a:gd name="connsiteY3" fmla="*/ 1385 h 784795"/>
              <a:gd name="connsiteX4" fmla="*/ 205969 w 737022"/>
              <a:gd name="connsiteY4" fmla="*/ 11444 h 784795"/>
              <a:gd name="connsiteX5" fmla="*/ 384932 w 737022"/>
              <a:gd name="connsiteY5" fmla="*/ 679342 h 784795"/>
              <a:gd name="connsiteX6" fmla="*/ 359256 w 737022"/>
              <a:gd name="connsiteY6" fmla="*/ 686245 h 784795"/>
              <a:gd name="connsiteX7" fmla="*/ 188459 w 737022"/>
              <a:gd name="connsiteY7" fmla="*/ 48822 h 784795"/>
              <a:gd name="connsiteX8" fmla="*/ 197950 w 737022"/>
              <a:gd name="connsiteY8" fmla="*/ 1384 h 784795"/>
              <a:gd name="connsiteX9" fmla="*/ 298863 w 737022"/>
              <a:gd name="connsiteY9" fmla="*/ 109613 h 784795"/>
              <a:gd name="connsiteX10" fmla="*/ 336797 w 737022"/>
              <a:gd name="connsiteY10" fmla="*/ 148457 h 784795"/>
              <a:gd name="connsiteX11" fmla="*/ 472792 w 737022"/>
              <a:gd name="connsiteY11" fmla="*/ 655999 h 784795"/>
              <a:gd name="connsiteX12" fmla="*/ 447084 w 737022"/>
              <a:gd name="connsiteY12" fmla="*/ 662783 h 784795"/>
              <a:gd name="connsiteX13" fmla="*/ 156456 w 737022"/>
              <a:gd name="connsiteY13" fmla="*/ 177904 h 784795"/>
              <a:gd name="connsiteX14" fmla="*/ 297158 w 737022"/>
              <a:gd name="connsiteY14" fmla="*/ 703010 h 784795"/>
              <a:gd name="connsiteX15" fmla="*/ 271509 w 737022"/>
              <a:gd name="connsiteY15" fmla="*/ 710013 h 784795"/>
              <a:gd name="connsiteX16" fmla="*/ 142944 w 737022"/>
              <a:gd name="connsiteY16" fmla="*/ 230203 h 784795"/>
              <a:gd name="connsiteX17" fmla="*/ 156456 w 737022"/>
              <a:gd name="connsiteY17" fmla="*/ 177904 h 784795"/>
              <a:gd name="connsiteX18" fmla="*/ 428182 w 737022"/>
              <a:gd name="connsiteY18" fmla="*/ 240996 h 784795"/>
              <a:gd name="connsiteX19" fmla="*/ 465825 w 737022"/>
              <a:gd name="connsiteY19" fmla="*/ 278756 h 784795"/>
              <a:gd name="connsiteX20" fmla="*/ 560747 w 737022"/>
              <a:gd name="connsiteY20" fmla="*/ 633010 h 784795"/>
              <a:gd name="connsiteX21" fmla="*/ 535008 w 737022"/>
              <a:gd name="connsiteY21" fmla="*/ 639676 h 784795"/>
              <a:gd name="connsiteX22" fmla="*/ 109952 w 737022"/>
              <a:gd name="connsiteY22" fmla="*/ 355608 h 784795"/>
              <a:gd name="connsiteX23" fmla="*/ 209478 w 737022"/>
              <a:gd name="connsiteY23" fmla="*/ 727042 h 784795"/>
              <a:gd name="connsiteX24" fmla="*/ 183858 w 737022"/>
              <a:gd name="connsiteY24" fmla="*/ 734137 h 784795"/>
              <a:gd name="connsiteX25" fmla="*/ 96219 w 737022"/>
              <a:gd name="connsiteY25" fmla="*/ 407066 h 784795"/>
              <a:gd name="connsiteX26" fmla="*/ 109952 w 737022"/>
              <a:gd name="connsiteY26" fmla="*/ 355608 h 784795"/>
              <a:gd name="connsiteX27" fmla="*/ 556676 w 737022"/>
              <a:gd name="connsiteY27" fmla="*/ 369314 h 784795"/>
              <a:gd name="connsiteX28" fmla="*/ 594147 w 737022"/>
              <a:gd name="connsiteY28" fmla="*/ 406415 h 784795"/>
              <a:gd name="connsiteX29" fmla="*/ 648824 w 737022"/>
              <a:gd name="connsiteY29" fmla="*/ 610472 h 784795"/>
              <a:gd name="connsiteX30" fmla="*/ 623047 w 737022"/>
              <a:gd name="connsiteY30" fmla="*/ 617017 h 784795"/>
              <a:gd name="connsiteX31" fmla="*/ 62729 w 737022"/>
              <a:gd name="connsiteY31" fmla="*/ 530594 h 784795"/>
              <a:gd name="connsiteX32" fmla="*/ 121924 w 737022"/>
              <a:gd name="connsiteY32" fmla="*/ 751514 h 784795"/>
              <a:gd name="connsiteX33" fmla="*/ 96345 w 737022"/>
              <a:gd name="connsiteY33" fmla="*/ 758779 h 784795"/>
              <a:gd name="connsiteX34" fmla="*/ 48769 w 737022"/>
              <a:gd name="connsiteY34" fmla="*/ 581222 h 784795"/>
              <a:gd name="connsiteX35" fmla="*/ 62729 w 737022"/>
              <a:gd name="connsiteY35" fmla="*/ 530594 h 784795"/>
              <a:gd name="connsiteX36" fmla="*/ 684407 w 737022"/>
              <a:gd name="connsiteY36" fmla="*/ 494772 h 784795"/>
              <a:gd name="connsiteX37" fmla="*/ 721489 w 737022"/>
              <a:gd name="connsiteY37" fmla="*/ 530423 h 784795"/>
              <a:gd name="connsiteX38" fmla="*/ 737180 w 737022"/>
              <a:gd name="connsiteY38" fmla="*/ 588980 h 784795"/>
              <a:gd name="connsiteX39" fmla="*/ 711281 w 737022"/>
              <a:gd name="connsiteY39" fmla="*/ 595065 h 784795"/>
              <a:gd name="connsiteX40" fmla="*/ 14621 w 737022"/>
              <a:gd name="connsiteY40" fmla="*/ 702295 h 784795"/>
              <a:gd name="connsiteX41" fmla="*/ 34598 w 737022"/>
              <a:gd name="connsiteY41" fmla="*/ 776852 h 784795"/>
              <a:gd name="connsiteX42" fmla="*/ 9192 w 737022"/>
              <a:gd name="connsiteY42" fmla="*/ 784762 h 784795"/>
              <a:gd name="connsiteX43" fmla="*/ 157 w 737022"/>
              <a:gd name="connsiteY43" fmla="*/ 751043 h 784795"/>
              <a:gd name="connsiteX44" fmla="*/ 14621 w 737022"/>
              <a:gd name="connsiteY44" fmla="*/ 702295 h 784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37022" h="784795">
                <a:moveTo>
                  <a:pt x="197571" y="-25"/>
                </a:moveTo>
                <a:cubicBezTo>
                  <a:pt x="197850" y="-111"/>
                  <a:pt x="197949" y="471"/>
                  <a:pt x="197949" y="1385"/>
                </a:cubicBezTo>
                <a:cubicBezTo>
                  <a:pt x="197493" y="592"/>
                  <a:pt x="197294" y="52"/>
                  <a:pt x="197571" y="-25"/>
                </a:cubicBezTo>
                <a:close/>
                <a:moveTo>
                  <a:pt x="197949" y="1385"/>
                </a:moveTo>
                <a:cubicBezTo>
                  <a:pt x="198933" y="3092"/>
                  <a:pt x="201847" y="6681"/>
                  <a:pt x="205969" y="11444"/>
                </a:cubicBezTo>
                <a:lnTo>
                  <a:pt x="384932" y="679342"/>
                </a:lnTo>
                <a:cubicBezTo>
                  <a:pt x="376326" y="681646"/>
                  <a:pt x="367849" y="683934"/>
                  <a:pt x="359256" y="686245"/>
                </a:cubicBezTo>
                <a:lnTo>
                  <a:pt x="188459" y="48822"/>
                </a:lnTo>
                <a:cubicBezTo>
                  <a:pt x="194480" y="22956"/>
                  <a:pt x="197953" y="5996"/>
                  <a:pt x="197950" y="1384"/>
                </a:cubicBezTo>
                <a:close/>
                <a:moveTo>
                  <a:pt x="298863" y="109613"/>
                </a:moveTo>
                <a:cubicBezTo>
                  <a:pt x="310908" y="121997"/>
                  <a:pt x="323378" y="134778"/>
                  <a:pt x="336797" y="148457"/>
                </a:cubicBezTo>
                <a:lnTo>
                  <a:pt x="472792" y="655999"/>
                </a:lnTo>
                <a:cubicBezTo>
                  <a:pt x="464195" y="658267"/>
                  <a:pt x="455784" y="660477"/>
                  <a:pt x="447084" y="662783"/>
                </a:cubicBezTo>
                <a:close/>
                <a:moveTo>
                  <a:pt x="156456" y="177904"/>
                </a:moveTo>
                <a:lnTo>
                  <a:pt x="297158" y="703010"/>
                </a:lnTo>
                <a:cubicBezTo>
                  <a:pt x="288452" y="705375"/>
                  <a:pt x="280084" y="707674"/>
                  <a:pt x="271509" y="710013"/>
                </a:cubicBezTo>
                <a:lnTo>
                  <a:pt x="142944" y="230203"/>
                </a:lnTo>
                <a:cubicBezTo>
                  <a:pt x="147614" y="212225"/>
                  <a:pt x="152188" y="194568"/>
                  <a:pt x="156456" y="177904"/>
                </a:cubicBezTo>
                <a:close/>
                <a:moveTo>
                  <a:pt x="428182" y="240996"/>
                </a:moveTo>
                <a:cubicBezTo>
                  <a:pt x="440579" y="253469"/>
                  <a:pt x="453220" y="266126"/>
                  <a:pt x="465825" y="278756"/>
                </a:cubicBezTo>
                <a:lnTo>
                  <a:pt x="560747" y="633010"/>
                </a:lnTo>
                <a:cubicBezTo>
                  <a:pt x="552155" y="635235"/>
                  <a:pt x="543862" y="637368"/>
                  <a:pt x="535008" y="639676"/>
                </a:cubicBezTo>
                <a:close/>
                <a:moveTo>
                  <a:pt x="109952" y="355608"/>
                </a:moveTo>
                <a:lnTo>
                  <a:pt x="209478" y="727042"/>
                </a:lnTo>
                <a:cubicBezTo>
                  <a:pt x="200817" y="729435"/>
                  <a:pt x="192224" y="731811"/>
                  <a:pt x="183858" y="734137"/>
                </a:cubicBezTo>
                <a:lnTo>
                  <a:pt x="96219" y="407066"/>
                </a:lnTo>
                <a:cubicBezTo>
                  <a:pt x="100843" y="389832"/>
                  <a:pt x="105388" y="372762"/>
                  <a:pt x="109952" y="355608"/>
                </a:cubicBezTo>
                <a:close/>
                <a:moveTo>
                  <a:pt x="556676" y="369314"/>
                </a:moveTo>
                <a:cubicBezTo>
                  <a:pt x="569336" y="381868"/>
                  <a:pt x="581959" y="394389"/>
                  <a:pt x="594147" y="406415"/>
                </a:cubicBezTo>
                <a:lnTo>
                  <a:pt x="648824" y="610472"/>
                </a:lnTo>
                <a:cubicBezTo>
                  <a:pt x="640709" y="612513"/>
                  <a:pt x="631687" y="614821"/>
                  <a:pt x="623047" y="617017"/>
                </a:cubicBezTo>
                <a:close/>
                <a:moveTo>
                  <a:pt x="62729" y="530594"/>
                </a:moveTo>
                <a:lnTo>
                  <a:pt x="121924" y="751514"/>
                </a:lnTo>
                <a:cubicBezTo>
                  <a:pt x="113273" y="753966"/>
                  <a:pt x="104370" y="756479"/>
                  <a:pt x="96345" y="758779"/>
                </a:cubicBezTo>
                <a:lnTo>
                  <a:pt x="48769" y="581222"/>
                </a:lnTo>
                <a:cubicBezTo>
                  <a:pt x="53347" y="564699"/>
                  <a:pt x="57943" y="548056"/>
                  <a:pt x="62729" y="530594"/>
                </a:cubicBezTo>
                <a:close/>
                <a:moveTo>
                  <a:pt x="684407" y="494772"/>
                </a:moveTo>
                <a:cubicBezTo>
                  <a:pt x="697926" y="507865"/>
                  <a:pt x="710357" y="519818"/>
                  <a:pt x="721489" y="530423"/>
                </a:cubicBezTo>
                <a:lnTo>
                  <a:pt x="737180" y="588980"/>
                </a:lnTo>
                <a:cubicBezTo>
                  <a:pt x="729425" y="590754"/>
                  <a:pt x="720851" y="592769"/>
                  <a:pt x="711281" y="595065"/>
                </a:cubicBezTo>
                <a:close/>
                <a:moveTo>
                  <a:pt x="14621" y="702295"/>
                </a:moveTo>
                <a:lnTo>
                  <a:pt x="34598" y="776852"/>
                </a:lnTo>
                <a:cubicBezTo>
                  <a:pt x="24622" y="779867"/>
                  <a:pt x="16388" y="782445"/>
                  <a:pt x="9192" y="784762"/>
                </a:cubicBezTo>
                <a:lnTo>
                  <a:pt x="157" y="751043"/>
                </a:lnTo>
                <a:cubicBezTo>
                  <a:pt x="4333" y="737388"/>
                  <a:pt x="9161" y="721126"/>
                  <a:pt x="14621" y="702295"/>
                </a:cubicBezTo>
                <a:close/>
              </a:path>
            </a:pathLst>
          </a:custGeom>
          <a:solidFill>
            <a:srgbClr val="FFCC00"/>
          </a:solidFill>
          <a:ln w="60604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73" name="图形 214">
            <a:extLst>
              <a:ext uri="{FF2B5EF4-FFF2-40B4-BE49-F238E27FC236}">
                <a16:creationId xmlns:a16="http://schemas.microsoft.com/office/drawing/2014/main" id="{5204BB50-E53C-0CB7-8D11-78B226E3233C}"/>
              </a:ext>
            </a:extLst>
          </p:cNvPr>
          <p:cNvGrpSpPr/>
          <p:nvPr/>
        </p:nvGrpSpPr>
        <p:grpSpPr>
          <a:xfrm>
            <a:off x="1086310" y="4563046"/>
            <a:ext cx="358264" cy="358264"/>
            <a:chOff x="1194101" y="4312173"/>
            <a:chExt cx="358264" cy="358264"/>
          </a:xfrm>
        </p:grpSpPr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2E046F82-924C-5A7A-9953-CF1B3DE59F99}"/>
                </a:ext>
              </a:extLst>
            </p:cNvPr>
            <p:cNvSpPr/>
            <p:nvPr/>
          </p:nvSpPr>
          <p:spPr>
            <a:xfrm>
              <a:off x="1194101" y="4312173"/>
              <a:ext cx="358264" cy="358264"/>
            </a:xfrm>
            <a:custGeom>
              <a:avLst/>
              <a:gdLst>
                <a:gd name="connsiteX0" fmla="*/ 179289 w 358264"/>
                <a:gd name="connsiteY0" fmla="*/ -33 h 358264"/>
                <a:gd name="connsiteX1" fmla="*/ 157 w 358264"/>
                <a:gd name="connsiteY1" fmla="*/ 179099 h 358264"/>
                <a:gd name="connsiteX2" fmla="*/ 179289 w 358264"/>
                <a:gd name="connsiteY2" fmla="*/ 358231 h 358264"/>
                <a:gd name="connsiteX3" fmla="*/ 358422 w 358264"/>
                <a:gd name="connsiteY3" fmla="*/ 179099 h 358264"/>
                <a:gd name="connsiteX4" fmla="*/ 179289 w 358264"/>
                <a:gd name="connsiteY4" fmla="*/ -33 h 358264"/>
                <a:gd name="connsiteX5" fmla="*/ 179289 w 358264"/>
                <a:gd name="connsiteY5" fmla="*/ 76461 h 358264"/>
                <a:gd name="connsiteX6" fmla="*/ 281928 w 358264"/>
                <a:gd name="connsiteY6" fmla="*/ 179097 h 358264"/>
                <a:gd name="connsiteX7" fmla="*/ 281928 w 358264"/>
                <a:gd name="connsiteY7" fmla="*/ 179099 h 358264"/>
                <a:gd name="connsiteX8" fmla="*/ 179291 w 358264"/>
                <a:gd name="connsiteY8" fmla="*/ 281737 h 358264"/>
                <a:gd name="connsiteX9" fmla="*/ 179289 w 358264"/>
                <a:gd name="connsiteY9" fmla="*/ 281737 h 358264"/>
                <a:gd name="connsiteX10" fmla="*/ 76653 w 358264"/>
                <a:gd name="connsiteY10" fmla="*/ 179099 h 358264"/>
                <a:gd name="connsiteX11" fmla="*/ 179289 w 358264"/>
                <a:gd name="connsiteY11" fmla="*/ 76461 h 358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8264" h="358264">
                  <a:moveTo>
                    <a:pt x="179289" y="-33"/>
                  </a:moveTo>
                  <a:cubicBezTo>
                    <a:pt x="80357" y="-33"/>
                    <a:pt x="157" y="80167"/>
                    <a:pt x="157" y="179099"/>
                  </a:cubicBezTo>
                  <a:cubicBezTo>
                    <a:pt x="157" y="278031"/>
                    <a:pt x="80357" y="358231"/>
                    <a:pt x="179289" y="358231"/>
                  </a:cubicBezTo>
                  <a:cubicBezTo>
                    <a:pt x="278221" y="358231"/>
                    <a:pt x="358422" y="278031"/>
                    <a:pt x="358422" y="179099"/>
                  </a:cubicBezTo>
                  <a:cubicBezTo>
                    <a:pt x="358422" y="80167"/>
                    <a:pt x="278221" y="-33"/>
                    <a:pt x="179289" y="-33"/>
                  </a:cubicBezTo>
                  <a:close/>
                  <a:moveTo>
                    <a:pt x="179289" y="76461"/>
                  </a:moveTo>
                  <a:cubicBezTo>
                    <a:pt x="235974" y="76460"/>
                    <a:pt x="281927" y="122412"/>
                    <a:pt x="281928" y="179097"/>
                  </a:cubicBezTo>
                  <a:cubicBezTo>
                    <a:pt x="281928" y="179098"/>
                    <a:pt x="281928" y="179098"/>
                    <a:pt x="281928" y="179099"/>
                  </a:cubicBezTo>
                  <a:cubicBezTo>
                    <a:pt x="281928" y="235784"/>
                    <a:pt x="235976" y="281737"/>
                    <a:pt x="179291" y="281737"/>
                  </a:cubicBezTo>
                  <a:cubicBezTo>
                    <a:pt x="179291" y="281737"/>
                    <a:pt x="179290" y="281737"/>
                    <a:pt x="179289" y="281737"/>
                  </a:cubicBezTo>
                  <a:cubicBezTo>
                    <a:pt x="122604" y="281737"/>
                    <a:pt x="76653" y="235784"/>
                    <a:pt x="76653" y="179099"/>
                  </a:cubicBezTo>
                  <a:cubicBezTo>
                    <a:pt x="76653" y="122414"/>
                    <a:pt x="122605" y="76461"/>
                    <a:pt x="179289" y="76461"/>
                  </a:cubicBezTo>
                  <a:close/>
                </a:path>
              </a:pathLst>
            </a:custGeom>
            <a:solidFill>
              <a:srgbClr val="FF6C00"/>
            </a:solidFill>
            <a:ln w="12685" cap="sq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1380C142-03B9-7C2B-CE3A-1D237ABF4FB5}"/>
                </a:ext>
              </a:extLst>
            </p:cNvPr>
            <p:cNvSpPr/>
            <p:nvPr/>
          </p:nvSpPr>
          <p:spPr>
            <a:xfrm>
              <a:off x="1321454" y="4439527"/>
              <a:ext cx="103557" cy="103557"/>
            </a:xfrm>
            <a:custGeom>
              <a:avLst/>
              <a:gdLst>
                <a:gd name="connsiteX0" fmla="*/ 103715 w 103557"/>
                <a:gd name="connsiteY0" fmla="*/ 51746 h 103557"/>
                <a:gd name="connsiteX1" fmla="*/ 51936 w 103557"/>
                <a:gd name="connsiteY1" fmla="*/ 103524 h 103557"/>
                <a:gd name="connsiteX2" fmla="*/ 157 w 103557"/>
                <a:gd name="connsiteY2" fmla="*/ 51746 h 103557"/>
                <a:gd name="connsiteX3" fmla="*/ 51936 w 103557"/>
                <a:gd name="connsiteY3" fmla="*/ -33 h 103557"/>
                <a:gd name="connsiteX4" fmla="*/ 103715 w 103557"/>
                <a:gd name="connsiteY4" fmla="*/ 51746 h 103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557" h="103557">
                  <a:moveTo>
                    <a:pt x="103715" y="51746"/>
                  </a:moveTo>
                  <a:cubicBezTo>
                    <a:pt x="103715" y="80342"/>
                    <a:pt x="80533" y="103524"/>
                    <a:pt x="51936" y="103524"/>
                  </a:cubicBezTo>
                  <a:cubicBezTo>
                    <a:pt x="23339" y="103524"/>
                    <a:pt x="157" y="80342"/>
                    <a:pt x="157" y="51746"/>
                  </a:cubicBezTo>
                  <a:cubicBezTo>
                    <a:pt x="157" y="23149"/>
                    <a:pt x="23339" y="-33"/>
                    <a:pt x="51936" y="-33"/>
                  </a:cubicBezTo>
                  <a:cubicBezTo>
                    <a:pt x="80533" y="-33"/>
                    <a:pt x="103715" y="23149"/>
                    <a:pt x="103715" y="51746"/>
                  </a:cubicBezTo>
                </a:path>
              </a:pathLst>
            </a:custGeom>
            <a:solidFill>
              <a:srgbClr val="FFCC00"/>
            </a:solidFill>
            <a:ln w="6329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76" name="图形 214">
            <a:extLst>
              <a:ext uri="{FF2B5EF4-FFF2-40B4-BE49-F238E27FC236}">
                <a16:creationId xmlns:a16="http://schemas.microsoft.com/office/drawing/2014/main" id="{8762594D-8661-BC44-1C8C-5792BC94C6BC}"/>
              </a:ext>
            </a:extLst>
          </p:cNvPr>
          <p:cNvGrpSpPr/>
          <p:nvPr/>
        </p:nvGrpSpPr>
        <p:grpSpPr>
          <a:xfrm>
            <a:off x="9036744" y="4360392"/>
            <a:ext cx="475964" cy="475964"/>
            <a:chOff x="9001515" y="3142240"/>
            <a:chExt cx="475964" cy="475964"/>
          </a:xfrm>
        </p:grpSpPr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C88E9000-CE82-62C7-6818-BFF72AAD0D3E}"/>
                </a:ext>
              </a:extLst>
            </p:cNvPr>
            <p:cNvSpPr/>
            <p:nvPr/>
          </p:nvSpPr>
          <p:spPr>
            <a:xfrm>
              <a:off x="9001515" y="3142240"/>
              <a:ext cx="475964" cy="475964"/>
            </a:xfrm>
            <a:custGeom>
              <a:avLst/>
              <a:gdLst>
                <a:gd name="connsiteX0" fmla="*/ 238139 w 475964"/>
                <a:gd name="connsiteY0" fmla="*/ -33 h 475964"/>
                <a:gd name="connsiteX1" fmla="*/ 157 w 475964"/>
                <a:gd name="connsiteY1" fmla="*/ 237949 h 475964"/>
                <a:gd name="connsiteX2" fmla="*/ 238139 w 475964"/>
                <a:gd name="connsiteY2" fmla="*/ 475931 h 475964"/>
                <a:gd name="connsiteX3" fmla="*/ 476122 w 475964"/>
                <a:gd name="connsiteY3" fmla="*/ 237949 h 475964"/>
                <a:gd name="connsiteX4" fmla="*/ 238139 w 475964"/>
                <a:gd name="connsiteY4" fmla="*/ -33 h 475964"/>
                <a:gd name="connsiteX5" fmla="*/ 238139 w 475964"/>
                <a:gd name="connsiteY5" fmla="*/ 101591 h 475964"/>
                <a:gd name="connsiteX6" fmla="*/ 374497 w 475964"/>
                <a:gd name="connsiteY6" fmla="*/ 237947 h 475964"/>
                <a:gd name="connsiteX7" fmla="*/ 374497 w 475964"/>
                <a:gd name="connsiteY7" fmla="*/ 237949 h 475964"/>
                <a:gd name="connsiteX8" fmla="*/ 238142 w 475964"/>
                <a:gd name="connsiteY8" fmla="*/ 374307 h 475964"/>
                <a:gd name="connsiteX9" fmla="*/ 238139 w 475964"/>
                <a:gd name="connsiteY9" fmla="*/ 374307 h 475964"/>
                <a:gd name="connsiteX10" fmla="*/ 101784 w 475964"/>
                <a:gd name="connsiteY10" fmla="*/ 237949 h 475964"/>
                <a:gd name="connsiteX11" fmla="*/ 238139 w 475964"/>
                <a:gd name="connsiteY11" fmla="*/ 101592 h 475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5964" h="475964">
                  <a:moveTo>
                    <a:pt x="238139" y="-33"/>
                  </a:moveTo>
                  <a:cubicBezTo>
                    <a:pt x="106705" y="-33"/>
                    <a:pt x="157" y="106515"/>
                    <a:pt x="157" y="237949"/>
                  </a:cubicBezTo>
                  <a:cubicBezTo>
                    <a:pt x="157" y="369383"/>
                    <a:pt x="106705" y="475931"/>
                    <a:pt x="238139" y="475931"/>
                  </a:cubicBezTo>
                  <a:cubicBezTo>
                    <a:pt x="369573" y="475931"/>
                    <a:pt x="476122" y="369383"/>
                    <a:pt x="476122" y="237949"/>
                  </a:cubicBezTo>
                  <a:cubicBezTo>
                    <a:pt x="476122" y="106515"/>
                    <a:pt x="369573" y="-33"/>
                    <a:pt x="238139" y="-33"/>
                  </a:cubicBezTo>
                  <a:close/>
                  <a:moveTo>
                    <a:pt x="238139" y="101591"/>
                  </a:moveTo>
                  <a:cubicBezTo>
                    <a:pt x="313447" y="101591"/>
                    <a:pt x="374497" y="162639"/>
                    <a:pt x="374497" y="237947"/>
                  </a:cubicBezTo>
                  <a:cubicBezTo>
                    <a:pt x="374497" y="237947"/>
                    <a:pt x="374497" y="237948"/>
                    <a:pt x="374497" y="237949"/>
                  </a:cubicBezTo>
                  <a:cubicBezTo>
                    <a:pt x="374498" y="313257"/>
                    <a:pt x="313450" y="374306"/>
                    <a:pt x="238142" y="374307"/>
                  </a:cubicBezTo>
                  <a:cubicBezTo>
                    <a:pt x="238142" y="374307"/>
                    <a:pt x="238141" y="374307"/>
                    <a:pt x="238139" y="374307"/>
                  </a:cubicBezTo>
                  <a:cubicBezTo>
                    <a:pt x="162832" y="374306"/>
                    <a:pt x="101784" y="313257"/>
                    <a:pt x="101784" y="237949"/>
                  </a:cubicBezTo>
                  <a:cubicBezTo>
                    <a:pt x="101784" y="162642"/>
                    <a:pt x="162832" y="101592"/>
                    <a:pt x="238139" y="101592"/>
                  </a:cubicBezTo>
                  <a:close/>
                </a:path>
              </a:pathLst>
            </a:custGeom>
            <a:solidFill>
              <a:srgbClr val="FF6C00"/>
            </a:solidFill>
            <a:ln w="16852" cap="sq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4945FF6B-3EFA-509A-BA68-457DC25A1258}"/>
                </a:ext>
              </a:extLst>
            </p:cNvPr>
            <p:cNvSpPr/>
            <p:nvPr/>
          </p:nvSpPr>
          <p:spPr>
            <a:xfrm>
              <a:off x="9170709" y="3311432"/>
              <a:ext cx="137578" cy="137578"/>
            </a:xfrm>
            <a:custGeom>
              <a:avLst/>
              <a:gdLst>
                <a:gd name="connsiteX0" fmla="*/ 137735 w 137578"/>
                <a:gd name="connsiteY0" fmla="*/ 68756 h 137578"/>
                <a:gd name="connsiteX1" fmla="*/ 68946 w 137578"/>
                <a:gd name="connsiteY1" fmla="*/ 137546 h 137578"/>
                <a:gd name="connsiteX2" fmla="*/ 157 w 137578"/>
                <a:gd name="connsiteY2" fmla="*/ 68756 h 137578"/>
                <a:gd name="connsiteX3" fmla="*/ 68946 w 137578"/>
                <a:gd name="connsiteY3" fmla="*/ -33 h 137578"/>
                <a:gd name="connsiteX4" fmla="*/ 137735 w 137578"/>
                <a:gd name="connsiteY4" fmla="*/ 68756 h 137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578" h="137578">
                  <a:moveTo>
                    <a:pt x="137735" y="68756"/>
                  </a:moveTo>
                  <a:cubicBezTo>
                    <a:pt x="137735" y="106748"/>
                    <a:pt x="106937" y="137546"/>
                    <a:pt x="68946" y="137546"/>
                  </a:cubicBezTo>
                  <a:cubicBezTo>
                    <a:pt x="30955" y="137546"/>
                    <a:pt x="156" y="106748"/>
                    <a:pt x="157" y="68756"/>
                  </a:cubicBezTo>
                  <a:cubicBezTo>
                    <a:pt x="157" y="30765"/>
                    <a:pt x="30955" y="-33"/>
                    <a:pt x="68946" y="-33"/>
                  </a:cubicBezTo>
                  <a:cubicBezTo>
                    <a:pt x="106938" y="-33"/>
                    <a:pt x="137735" y="30765"/>
                    <a:pt x="137735" y="68756"/>
                  </a:cubicBezTo>
                </a:path>
              </a:pathLst>
            </a:custGeom>
            <a:solidFill>
              <a:srgbClr val="FFCC00"/>
            </a:solidFill>
            <a:ln w="840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79" name="图形 214">
            <a:extLst>
              <a:ext uri="{FF2B5EF4-FFF2-40B4-BE49-F238E27FC236}">
                <a16:creationId xmlns:a16="http://schemas.microsoft.com/office/drawing/2014/main" id="{FEEC8339-03C1-F8C2-66DD-1F6E3E3D4BD6}"/>
              </a:ext>
            </a:extLst>
          </p:cNvPr>
          <p:cNvGrpSpPr/>
          <p:nvPr/>
        </p:nvGrpSpPr>
        <p:grpSpPr>
          <a:xfrm>
            <a:off x="726544" y="384381"/>
            <a:ext cx="316633" cy="316633"/>
            <a:chOff x="2020009" y="2914368"/>
            <a:chExt cx="316633" cy="316633"/>
          </a:xfrm>
          <a:solidFill>
            <a:srgbClr val="FFCC00"/>
          </a:solidFill>
        </p:grpSpPr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6EA2AB09-C068-0FE4-AFD1-CA772CE17E47}"/>
                </a:ext>
              </a:extLst>
            </p:cNvPr>
            <p:cNvSpPr/>
            <p:nvPr/>
          </p:nvSpPr>
          <p:spPr>
            <a:xfrm>
              <a:off x="2020009" y="2914368"/>
              <a:ext cx="316633" cy="316633"/>
            </a:xfrm>
            <a:custGeom>
              <a:avLst/>
              <a:gdLst>
                <a:gd name="connsiteX0" fmla="*/ 263205 w 316633"/>
                <a:gd name="connsiteY0" fmla="*/ -33 h 316633"/>
                <a:gd name="connsiteX1" fmla="*/ 316791 w 316633"/>
                <a:gd name="connsiteY1" fmla="*/ 53553 h 316633"/>
                <a:gd name="connsiteX2" fmla="*/ 53743 w 316633"/>
                <a:gd name="connsiteY2" fmla="*/ 316601 h 316633"/>
                <a:gd name="connsiteX3" fmla="*/ 157 w 316633"/>
                <a:gd name="connsiteY3" fmla="*/ 263014 h 316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633" h="316633">
                  <a:moveTo>
                    <a:pt x="263205" y="-33"/>
                  </a:moveTo>
                  <a:lnTo>
                    <a:pt x="316791" y="53553"/>
                  </a:lnTo>
                  <a:lnTo>
                    <a:pt x="53743" y="316601"/>
                  </a:lnTo>
                  <a:lnTo>
                    <a:pt x="157" y="263014"/>
                  </a:lnTo>
                  <a:close/>
                </a:path>
              </a:pathLst>
            </a:custGeom>
            <a:solidFill>
              <a:srgbClr val="FFCC00"/>
            </a:solidFill>
            <a:ln w="13272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56751D18-28D9-3A19-1FDF-64274AA59B63}"/>
                </a:ext>
              </a:extLst>
            </p:cNvPr>
            <p:cNvSpPr/>
            <p:nvPr/>
          </p:nvSpPr>
          <p:spPr>
            <a:xfrm>
              <a:off x="2020009" y="2914368"/>
              <a:ext cx="316633" cy="316633"/>
            </a:xfrm>
            <a:custGeom>
              <a:avLst/>
              <a:gdLst>
                <a:gd name="connsiteX0" fmla="*/ 157 w 316633"/>
                <a:gd name="connsiteY0" fmla="*/ 53553 h 316633"/>
                <a:gd name="connsiteX1" fmla="*/ 53743 w 316633"/>
                <a:gd name="connsiteY1" fmla="*/ -33 h 316633"/>
                <a:gd name="connsiteX2" fmla="*/ 316791 w 316633"/>
                <a:gd name="connsiteY2" fmla="*/ 263014 h 316633"/>
                <a:gd name="connsiteX3" fmla="*/ 263205 w 316633"/>
                <a:gd name="connsiteY3" fmla="*/ 316601 h 316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633" h="316633">
                  <a:moveTo>
                    <a:pt x="157" y="53553"/>
                  </a:moveTo>
                  <a:lnTo>
                    <a:pt x="53743" y="-33"/>
                  </a:lnTo>
                  <a:lnTo>
                    <a:pt x="316791" y="263014"/>
                  </a:lnTo>
                  <a:lnTo>
                    <a:pt x="263205" y="316601"/>
                  </a:lnTo>
                  <a:close/>
                </a:path>
              </a:pathLst>
            </a:custGeom>
            <a:solidFill>
              <a:srgbClr val="FFCC00"/>
            </a:solidFill>
            <a:ln w="13272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82" name="任意多边形: 形状 481">
            <a:extLst>
              <a:ext uri="{FF2B5EF4-FFF2-40B4-BE49-F238E27FC236}">
                <a16:creationId xmlns:a16="http://schemas.microsoft.com/office/drawing/2014/main" id="{B72079AE-D546-AD27-75BD-A2879A515D86}"/>
              </a:ext>
            </a:extLst>
          </p:cNvPr>
          <p:cNvSpPr/>
          <p:nvPr/>
        </p:nvSpPr>
        <p:spPr>
          <a:xfrm>
            <a:off x="2332815" y="-205266"/>
            <a:ext cx="480142" cy="480145"/>
          </a:xfrm>
          <a:custGeom>
            <a:avLst/>
            <a:gdLst>
              <a:gd name="connsiteX0" fmla="*/ 158 w 480142"/>
              <a:gd name="connsiteY0" fmla="*/ 480113 h 480145"/>
              <a:gd name="connsiteX1" fmla="*/ 480299 w 480142"/>
              <a:gd name="connsiteY1" fmla="*/ 480109 h 480145"/>
              <a:gd name="connsiteX2" fmla="*/ 480300 w 480142"/>
              <a:gd name="connsiteY2" fmla="*/ -29 h 480145"/>
              <a:gd name="connsiteX3" fmla="*/ 157 w 480142"/>
              <a:gd name="connsiteY3" fmla="*/ -33 h 480145"/>
              <a:gd name="connsiteX4" fmla="*/ 55861 w 480142"/>
              <a:gd name="connsiteY4" fmla="*/ 424409 h 480145"/>
              <a:gd name="connsiteX5" fmla="*/ 55860 w 480142"/>
              <a:gd name="connsiteY5" fmla="*/ 55670 h 480145"/>
              <a:gd name="connsiteX6" fmla="*/ 424596 w 480142"/>
              <a:gd name="connsiteY6" fmla="*/ 55674 h 480145"/>
              <a:gd name="connsiteX7" fmla="*/ 424596 w 480142"/>
              <a:gd name="connsiteY7" fmla="*/ 424405 h 480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0142" h="480145">
                <a:moveTo>
                  <a:pt x="158" y="480113"/>
                </a:moveTo>
                <a:lnTo>
                  <a:pt x="480299" y="480109"/>
                </a:lnTo>
                <a:lnTo>
                  <a:pt x="480300" y="-29"/>
                </a:lnTo>
                <a:lnTo>
                  <a:pt x="157" y="-33"/>
                </a:lnTo>
                <a:close/>
                <a:moveTo>
                  <a:pt x="55861" y="424409"/>
                </a:moveTo>
                <a:lnTo>
                  <a:pt x="55860" y="55670"/>
                </a:lnTo>
                <a:lnTo>
                  <a:pt x="424596" y="55674"/>
                </a:lnTo>
                <a:lnTo>
                  <a:pt x="424596" y="424405"/>
                </a:lnTo>
                <a:close/>
              </a:path>
            </a:pathLst>
          </a:custGeom>
          <a:solidFill>
            <a:srgbClr val="FF6C00"/>
          </a:solidFill>
          <a:ln w="30009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83" name="图形 214">
            <a:extLst>
              <a:ext uri="{FF2B5EF4-FFF2-40B4-BE49-F238E27FC236}">
                <a16:creationId xmlns:a16="http://schemas.microsoft.com/office/drawing/2014/main" id="{7120FDF5-224E-4445-1BD5-C34BAC9D4DD5}"/>
              </a:ext>
            </a:extLst>
          </p:cNvPr>
          <p:cNvGrpSpPr/>
          <p:nvPr/>
        </p:nvGrpSpPr>
        <p:grpSpPr>
          <a:xfrm>
            <a:off x="10996902" y="5159872"/>
            <a:ext cx="353850" cy="353840"/>
            <a:chOff x="6155416" y="1910289"/>
            <a:chExt cx="353850" cy="353840"/>
          </a:xfrm>
        </p:grpSpPr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DF0761FD-1D2F-A356-8AA6-D83CD97A279E}"/>
                </a:ext>
              </a:extLst>
            </p:cNvPr>
            <p:cNvSpPr/>
            <p:nvPr/>
          </p:nvSpPr>
          <p:spPr>
            <a:xfrm>
              <a:off x="6155416" y="1910289"/>
              <a:ext cx="353850" cy="353840"/>
            </a:xfrm>
            <a:custGeom>
              <a:avLst/>
              <a:gdLst>
                <a:gd name="connsiteX0" fmla="*/ 224469 w 353850"/>
                <a:gd name="connsiteY0" fmla="*/ -28 h 353840"/>
                <a:gd name="connsiteX1" fmla="*/ 224469 w 353850"/>
                <a:gd name="connsiteY1" fmla="*/ 39 h 353840"/>
                <a:gd name="connsiteX2" fmla="*/ 224469 w 353850"/>
                <a:gd name="connsiteY2" fmla="*/ -28 h 353840"/>
                <a:gd name="connsiteX3" fmla="*/ 224469 w 353850"/>
                <a:gd name="connsiteY3" fmla="*/ 39 h 353840"/>
                <a:gd name="connsiteX4" fmla="*/ 47621 w 353850"/>
                <a:gd name="connsiteY4" fmla="*/ 47425 h 353840"/>
                <a:gd name="connsiteX5" fmla="*/ 234 w 353850"/>
                <a:gd name="connsiteY5" fmla="*/ 224273 h 353840"/>
                <a:gd name="connsiteX6" fmla="*/ 129698 w 353850"/>
                <a:gd name="connsiteY6" fmla="*/ 353735 h 353840"/>
                <a:gd name="connsiteX7" fmla="*/ 306544 w 353850"/>
                <a:gd name="connsiteY7" fmla="*/ 306348 h 353840"/>
                <a:gd name="connsiteX8" fmla="*/ 353931 w 353850"/>
                <a:gd name="connsiteY8" fmla="*/ 129501 h 353840"/>
                <a:gd name="connsiteX9" fmla="*/ 224469 w 353850"/>
                <a:gd name="connsiteY9" fmla="*/ 39 h 353840"/>
                <a:gd name="connsiteX10" fmla="*/ 353931 w 353850"/>
                <a:gd name="connsiteY10" fmla="*/ 129501 h 353840"/>
                <a:gd name="connsiteX11" fmla="*/ 354008 w 353850"/>
                <a:gd name="connsiteY11" fmla="*/ 129483 h 353840"/>
                <a:gd name="connsiteX12" fmla="*/ 353931 w 353850"/>
                <a:gd name="connsiteY12" fmla="*/ 129501 h 353840"/>
                <a:gd name="connsiteX13" fmla="*/ 306544 w 353850"/>
                <a:gd name="connsiteY13" fmla="*/ 306348 h 353840"/>
                <a:gd name="connsiteX14" fmla="*/ 306621 w 353850"/>
                <a:gd name="connsiteY14" fmla="*/ 306396 h 353840"/>
                <a:gd name="connsiteX15" fmla="*/ 306544 w 353850"/>
                <a:gd name="connsiteY15" fmla="*/ 306348 h 353840"/>
                <a:gd name="connsiteX16" fmla="*/ 129698 w 353850"/>
                <a:gd name="connsiteY16" fmla="*/ 353735 h 353840"/>
                <a:gd name="connsiteX17" fmla="*/ 129698 w 353850"/>
                <a:gd name="connsiteY17" fmla="*/ 353802 h 353840"/>
                <a:gd name="connsiteX18" fmla="*/ 129698 w 353850"/>
                <a:gd name="connsiteY18" fmla="*/ 353735 h 353840"/>
                <a:gd name="connsiteX19" fmla="*/ 234 w 353850"/>
                <a:gd name="connsiteY19" fmla="*/ 224273 h 353840"/>
                <a:gd name="connsiteX20" fmla="*/ 157 w 353850"/>
                <a:gd name="connsiteY20" fmla="*/ 224291 h 353840"/>
                <a:gd name="connsiteX21" fmla="*/ 234 w 353850"/>
                <a:gd name="connsiteY21" fmla="*/ 224273 h 353840"/>
                <a:gd name="connsiteX22" fmla="*/ 47621 w 353850"/>
                <a:gd name="connsiteY22" fmla="*/ 47426 h 353840"/>
                <a:gd name="connsiteX23" fmla="*/ 47544 w 353850"/>
                <a:gd name="connsiteY23" fmla="*/ 47378 h 353840"/>
                <a:gd name="connsiteX24" fmla="*/ 47621 w 353850"/>
                <a:gd name="connsiteY24" fmla="*/ 47426 h 353840"/>
                <a:gd name="connsiteX25" fmla="*/ 218484 w 353850"/>
                <a:gd name="connsiteY25" fmla="*/ 22373 h 353840"/>
                <a:gd name="connsiteX26" fmla="*/ 218484 w 353850"/>
                <a:gd name="connsiteY26" fmla="*/ 22433 h 353840"/>
                <a:gd name="connsiteX27" fmla="*/ 331554 w 353850"/>
                <a:gd name="connsiteY27" fmla="*/ 135502 h 353840"/>
                <a:gd name="connsiteX28" fmla="*/ 331631 w 353850"/>
                <a:gd name="connsiteY28" fmla="*/ 135484 h 353840"/>
                <a:gd name="connsiteX29" fmla="*/ 331554 w 353850"/>
                <a:gd name="connsiteY29" fmla="*/ 135502 h 353840"/>
                <a:gd name="connsiteX30" fmla="*/ 331553 w 353850"/>
                <a:gd name="connsiteY30" fmla="*/ 135500 h 353840"/>
                <a:gd name="connsiteX31" fmla="*/ 290168 w 353850"/>
                <a:gd name="connsiteY31" fmla="*/ 289957 h 353840"/>
                <a:gd name="connsiteX32" fmla="*/ 290245 w 353850"/>
                <a:gd name="connsiteY32" fmla="*/ 290005 h 353840"/>
                <a:gd name="connsiteX33" fmla="*/ 290168 w 353850"/>
                <a:gd name="connsiteY33" fmla="*/ 289957 h 353840"/>
                <a:gd name="connsiteX34" fmla="*/ 135712 w 353850"/>
                <a:gd name="connsiteY34" fmla="*/ 331343 h 353840"/>
                <a:gd name="connsiteX35" fmla="*/ 135712 w 353850"/>
                <a:gd name="connsiteY35" fmla="*/ 331403 h 353840"/>
                <a:gd name="connsiteX36" fmla="*/ 135712 w 353850"/>
                <a:gd name="connsiteY36" fmla="*/ 331343 h 353840"/>
                <a:gd name="connsiteX37" fmla="*/ 22643 w 353850"/>
                <a:gd name="connsiteY37" fmla="*/ 218274 h 353840"/>
                <a:gd name="connsiteX38" fmla="*/ 22566 w 353850"/>
                <a:gd name="connsiteY38" fmla="*/ 218292 h 353840"/>
                <a:gd name="connsiteX39" fmla="*/ 22643 w 353850"/>
                <a:gd name="connsiteY39" fmla="*/ 218274 h 353840"/>
                <a:gd name="connsiteX40" fmla="*/ 64029 w 353850"/>
                <a:gd name="connsiteY40" fmla="*/ 63819 h 353840"/>
                <a:gd name="connsiteX41" fmla="*/ 63953 w 353850"/>
                <a:gd name="connsiteY41" fmla="*/ 63771 h 353840"/>
                <a:gd name="connsiteX42" fmla="*/ 64029 w 353850"/>
                <a:gd name="connsiteY42" fmla="*/ 63819 h 353840"/>
                <a:gd name="connsiteX43" fmla="*/ 218483 w 353850"/>
                <a:gd name="connsiteY43" fmla="*/ 22432 h 353840"/>
                <a:gd name="connsiteX44" fmla="*/ 218483 w 353850"/>
                <a:gd name="connsiteY44" fmla="*/ 22372 h 35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53850" h="353840">
                  <a:moveTo>
                    <a:pt x="224469" y="-28"/>
                  </a:moveTo>
                  <a:cubicBezTo>
                    <a:pt x="224469" y="-46"/>
                    <a:pt x="224393" y="-10"/>
                    <a:pt x="224469" y="39"/>
                  </a:cubicBezTo>
                  <a:cubicBezTo>
                    <a:pt x="224546" y="9"/>
                    <a:pt x="224546" y="-9"/>
                    <a:pt x="224469" y="-28"/>
                  </a:cubicBezTo>
                  <a:close/>
                  <a:moveTo>
                    <a:pt x="224469" y="39"/>
                  </a:moveTo>
                  <a:cubicBezTo>
                    <a:pt x="221395" y="2108"/>
                    <a:pt x="51318" y="47681"/>
                    <a:pt x="47621" y="47425"/>
                  </a:cubicBezTo>
                  <a:cubicBezTo>
                    <a:pt x="47867" y="51147"/>
                    <a:pt x="2303" y="221199"/>
                    <a:pt x="234" y="224273"/>
                  </a:cubicBezTo>
                  <a:cubicBezTo>
                    <a:pt x="3564" y="225901"/>
                    <a:pt x="128070" y="350406"/>
                    <a:pt x="129698" y="353735"/>
                  </a:cubicBezTo>
                  <a:cubicBezTo>
                    <a:pt x="132793" y="351660"/>
                    <a:pt x="302847" y="306093"/>
                    <a:pt x="306544" y="306348"/>
                  </a:cubicBezTo>
                  <a:cubicBezTo>
                    <a:pt x="306298" y="302627"/>
                    <a:pt x="351856" y="132597"/>
                    <a:pt x="353931" y="129501"/>
                  </a:cubicBezTo>
                  <a:cubicBezTo>
                    <a:pt x="350602" y="127873"/>
                    <a:pt x="226122" y="3392"/>
                    <a:pt x="224469" y="39"/>
                  </a:cubicBezTo>
                  <a:close/>
                  <a:moveTo>
                    <a:pt x="353931" y="129501"/>
                  </a:moveTo>
                  <a:cubicBezTo>
                    <a:pt x="354008" y="129531"/>
                    <a:pt x="354008" y="129519"/>
                    <a:pt x="354008" y="129483"/>
                  </a:cubicBezTo>
                  <a:cubicBezTo>
                    <a:pt x="354008" y="129447"/>
                    <a:pt x="354008" y="129453"/>
                    <a:pt x="353931" y="129501"/>
                  </a:cubicBezTo>
                  <a:close/>
                  <a:moveTo>
                    <a:pt x="306544" y="306348"/>
                  </a:moveTo>
                  <a:cubicBezTo>
                    <a:pt x="306548" y="306408"/>
                    <a:pt x="306544" y="306425"/>
                    <a:pt x="306621" y="306396"/>
                  </a:cubicBezTo>
                  <a:cubicBezTo>
                    <a:pt x="306621" y="306366"/>
                    <a:pt x="306621" y="306348"/>
                    <a:pt x="306544" y="306348"/>
                  </a:cubicBezTo>
                  <a:close/>
                  <a:moveTo>
                    <a:pt x="129698" y="353735"/>
                  </a:moveTo>
                  <a:cubicBezTo>
                    <a:pt x="129621" y="353765"/>
                    <a:pt x="129621" y="353783"/>
                    <a:pt x="129698" y="353802"/>
                  </a:cubicBezTo>
                  <a:cubicBezTo>
                    <a:pt x="129774" y="353820"/>
                    <a:pt x="129774" y="353784"/>
                    <a:pt x="129698" y="353735"/>
                  </a:cubicBezTo>
                  <a:close/>
                  <a:moveTo>
                    <a:pt x="234" y="224273"/>
                  </a:moveTo>
                  <a:cubicBezTo>
                    <a:pt x="157" y="224255"/>
                    <a:pt x="157" y="224255"/>
                    <a:pt x="157" y="224291"/>
                  </a:cubicBezTo>
                  <a:cubicBezTo>
                    <a:pt x="157" y="224327"/>
                    <a:pt x="157" y="224321"/>
                    <a:pt x="234" y="224273"/>
                  </a:cubicBezTo>
                  <a:close/>
                  <a:moveTo>
                    <a:pt x="47621" y="47426"/>
                  </a:moveTo>
                  <a:cubicBezTo>
                    <a:pt x="47616" y="47366"/>
                    <a:pt x="47621" y="47349"/>
                    <a:pt x="47544" y="47378"/>
                  </a:cubicBezTo>
                  <a:cubicBezTo>
                    <a:pt x="47544" y="47408"/>
                    <a:pt x="47544" y="47426"/>
                    <a:pt x="47621" y="47426"/>
                  </a:cubicBezTo>
                  <a:close/>
                  <a:moveTo>
                    <a:pt x="218484" y="22373"/>
                  </a:moveTo>
                  <a:cubicBezTo>
                    <a:pt x="218484" y="22379"/>
                    <a:pt x="218484" y="22403"/>
                    <a:pt x="218484" y="22433"/>
                  </a:cubicBezTo>
                  <a:cubicBezTo>
                    <a:pt x="219906" y="25341"/>
                    <a:pt x="328622" y="134055"/>
                    <a:pt x="331554" y="135502"/>
                  </a:cubicBezTo>
                  <a:cubicBezTo>
                    <a:pt x="331554" y="135454"/>
                    <a:pt x="331631" y="135454"/>
                    <a:pt x="331631" y="135484"/>
                  </a:cubicBezTo>
                  <a:cubicBezTo>
                    <a:pt x="331637" y="135514"/>
                    <a:pt x="331631" y="135520"/>
                    <a:pt x="331554" y="135502"/>
                  </a:cubicBezTo>
                  <a:cubicBezTo>
                    <a:pt x="331554" y="135502"/>
                    <a:pt x="331553" y="135500"/>
                    <a:pt x="331553" y="135500"/>
                  </a:cubicBezTo>
                  <a:cubicBezTo>
                    <a:pt x="329746" y="138186"/>
                    <a:pt x="289945" y="286727"/>
                    <a:pt x="290168" y="289957"/>
                  </a:cubicBezTo>
                  <a:cubicBezTo>
                    <a:pt x="290245" y="289961"/>
                    <a:pt x="290245" y="289975"/>
                    <a:pt x="290245" y="290005"/>
                  </a:cubicBezTo>
                  <a:cubicBezTo>
                    <a:pt x="290245" y="290023"/>
                    <a:pt x="290168" y="290023"/>
                    <a:pt x="290168" y="289957"/>
                  </a:cubicBezTo>
                  <a:cubicBezTo>
                    <a:pt x="286938" y="289734"/>
                    <a:pt x="138419" y="329530"/>
                    <a:pt x="135712" y="331343"/>
                  </a:cubicBezTo>
                  <a:cubicBezTo>
                    <a:pt x="135712" y="331391"/>
                    <a:pt x="135712" y="331411"/>
                    <a:pt x="135712" y="331403"/>
                  </a:cubicBezTo>
                  <a:cubicBezTo>
                    <a:pt x="135712" y="331397"/>
                    <a:pt x="135712" y="331373"/>
                    <a:pt x="135712" y="331343"/>
                  </a:cubicBezTo>
                  <a:cubicBezTo>
                    <a:pt x="134291" y="328435"/>
                    <a:pt x="25551" y="219696"/>
                    <a:pt x="22643" y="218274"/>
                  </a:cubicBezTo>
                  <a:cubicBezTo>
                    <a:pt x="22643" y="218322"/>
                    <a:pt x="22566" y="218322"/>
                    <a:pt x="22566" y="218292"/>
                  </a:cubicBezTo>
                  <a:cubicBezTo>
                    <a:pt x="22560" y="218262"/>
                    <a:pt x="22566" y="218256"/>
                    <a:pt x="22643" y="218274"/>
                  </a:cubicBezTo>
                  <a:cubicBezTo>
                    <a:pt x="24450" y="215589"/>
                    <a:pt x="64245" y="67072"/>
                    <a:pt x="64029" y="63819"/>
                  </a:cubicBezTo>
                  <a:cubicBezTo>
                    <a:pt x="63953" y="63815"/>
                    <a:pt x="63953" y="63801"/>
                    <a:pt x="63953" y="63771"/>
                  </a:cubicBezTo>
                  <a:cubicBezTo>
                    <a:pt x="63953" y="63753"/>
                    <a:pt x="63953" y="63765"/>
                    <a:pt x="64029" y="63819"/>
                  </a:cubicBezTo>
                  <a:cubicBezTo>
                    <a:pt x="67282" y="64035"/>
                    <a:pt x="215777" y="24245"/>
                    <a:pt x="218483" y="22432"/>
                  </a:cubicBezTo>
                  <a:cubicBezTo>
                    <a:pt x="218483" y="22384"/>
                    <a:pt x="218483" y="22365"/>
                    <a:pt x="218483" y="22372"/>
                  </a:cubicBezTo>
                  <a:close/>
                </a:path>
              </a:pathLst>
            </a:custGeom>
            <a:solidFill>
              <a:srgbClr val="FFCC00"/>
            </a:solidFill>
            <a:ln w="1235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746A97FA-3647-800E-0ED9-73A32203B9AC}"/>
                </a:ext>
              </a:extLst>
            </p:cNvPr>
            <p:cNvSpPr/>
            <p:nvPr/>
          </p:nvSpPr>
          <p:spPr>
            <a:xfrm>
              <a:off x="6209087" y="1963840"/>
              <a:ext cx="246651" cy="246508"/>
            </a:xfrm>
            <a:custGeom>
              <a:avLst/>
              <a:gdLst>
                <a:gd name="connsiteX0" fmla="*/ 44998 w 246651"/>
                <a:gd name="connsiteY0" fmla="*/ 201231 h 246508"/>
                <a:gd name="connsiteX1" fmla="*/ 157 w 246651"/>
                <a:gd name="connsiteY1" fmla="*/ 156126 h 246508"/>
                <a:gd name="connsiteX2" fmla="*/ 4179 w 246651"/>
                <a:gd name="connsiteY2" fmla="*/ 141768 h 246508"/>
                <a:gd name="connsiteX3" fmla="*/ 31301 w 246651"/>
                <a:gd name="connsiteY3" fmla="*/ 40067 h 246508"/>
                <a:gd name="connsiteX4" fmla="*/ 33050 w 246651"/>
                <a:gd name="connsiteY4" fmla="*/ 33008 h 246508"/>
                <a:gd name="connsiteX5" fmla="*/ 49975 w 246651"/>
                <a:gd name="connsiteY5" fmla="*/ 28686 h 246508"/>
                <a:gd name="connsiteX6" fmla="*/ 144726 w 246651"/>
                <a:gd name="connsiteY6" fmla="*/ 3258 h 246508"/>
                <a:gd name="connsiteX7" fmla="*/ 156195 w 246651"/>
                <a:gd name="connsiteY7" fmla="*/ -33 h 246508"/>
                <a:gd name="connsiteX8" fmla="*/ 201502 w 246651"/>
                <a:gd name="connsiteY8" fmla="*/ 45256 h 246508"/>
                <a:gd name="connsiteX9" fmla="*/ 246809 w 246651"/>
                <a:gd name="connsiteY9" fmla="*/ 90545 h 246508"/>
                <a:gd name="connsiteX10" fmla="*/ 244753 w 246651"/>
                <a:gd name="connsiteY10" fmla="*/ 97509 h 246508"/>
                <a:gd name="connsiteX11" fmla="*/ 215545 w 246651"/>
                <a:gd name="connsiteY11" fmla="*/ 206589 h 246508"/>
                <a:gd name="connsiteX12" fmla="*/ 213789 w 246651"/>
                <a:gd name="connsiteY12" fmla="*/ 213677 h 246508"/>
                <a:gd name="connsiteX13" fmla="*/ 206701 w 246651"/>
                <a:gd name="connsiteY13" fmla="*/ 215433 h 246508"/>
                <a:gd name="connsiteX14" fmla="*/ 97656 w 246651"/>
                <a:gd name="connsiteY14" fmla="*/ 244604 h 246508"/>
                <a:gd name="connsiteX15" fmla="*/ 90284 w 246651"/>
                <a:gd name="connsiteY15" fmla="*/ 246471 h 246508"/>
                <a:gd name="connsiteX16" fmla="*/ 44998 w 246651"/>
                <a:gd name="connsiteY16" fmla="*/ 201231 h 246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6651" h="246508">
                  <a:moveTo>
                    <a:pt x="44998" y="201231"/>
                  </a:moveTo>
                  <a:lnTo>
                    <a:pt x="157" y="156126"/>
                  </a:lnTo>
                  <a:lnTo>
                    <a:pt x="4179" y="141768"/>
                  </a:lnTo>
                  <a:cubicBezTo>
                    <a:pt x="11573" y="115371"/>
                    <a:pt x="26663" y="58785"/>
                    <a:pt x="31301" y="40067"/>
                  </a:cubicBezTo>
                  <a:lnTo>
                    <a:pt x="33050" y="33008"/>
                  </a:lnTo>
                  <a:lnTo>
                    <a:pt x="49975" y="28686"/>
                  </a:lnTo>
                  <a:cubicBezTo>
                    <a:pt x="71465" y="23198"/>
                    <a:pt x="129681" y="7575"/>
                    <a:pt x="144726" y="3258"/>
                  </a:cubicBezTo>
                  <a:lnTo>
                    <a:pt x="156195" y="-33"/>
                  </a:lnTo>
                  <a:lnTo>
                    <a:pt x="201502" y="45256"/>
                  </a:lnTo>
                  <a:lnTo>
                    <a:pt x="246809" y="90545"/>
                  </a:lnTo>
                  <a:lnTo>
                    <a:pt x="244753" y="97509"/>
                  </a:lnTo>
                  <a:cubicBezTo>
                    <a:pt x="240630" y="111479"/>
                    <a:pt x="220287" y="187450"/>
                    <a:pt x="215545" y="206589"/>
                  </a:cubicBezTo>
                  <a:lnTo>
                    <a:pt x="213789" y="213677"/>
                  </a:lnTo>
                  <a:lnTo>
                    <a:pt x="206701" y="215433"/>
                  </a:lnTo>
                  <a:cubicBezTo>
                    <a:pt x="188650" y="219905"/>
                    <a:pt x="114238" y="239812"/>
                    <a:pt x="97656" y="244604"/>
                  </a:cubicBezTo>
                  <a:cubicBezTo>
                    <a:pt x="93846" y="245705"/>
                    <a:pt x="90528" y="246545"/>
                    <a:pt x="90284" y="246471"/>
                  </a:cubicBezTo>
                  <a:cubicBezTo>
                    <a:pt x="90039" y="246394"/>
                    <a:pt x="69660" y="226039"/>
                    <a:pt x="44998" y="201231"/>
                  </a:cubicBezTo>
                  <a:close/>
                </a:path>
              </a:pathLst>
            </a:custGeom>
            <a:solidFill>
              <a:srgbClr val="FF6C00"/>
            </a:solidFill>
            <a:ln w="9011" cap="sq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86" name="任意多边形: 形状 485">
            <a:extLst>
              <a:ext uri="{FF2B5EF4-FFF2-40B4-BE49-F238E27FC236}">
                <a16:creationId xmlns:a16="http://schemas.microsoft.com/office/drawing/2014/main" id="{87902877-45A9-56D7-8894-AF9DCAA58063}"/>
              </a:ext>
            </a:extLst>
          </p:cNvPr>
          <p:cNvSpPr/>
          <p:nvPr/>
        </p:nvSpPr>
        <p:spPr>
          <a:xfrm>
            <a:off x="-109388" y="2022346"/>
            <a:ext cx="236028" cy="236027"/>
          </a:xfrm>
          <a:custGeom>
            <a:avLst/>
            <a:gdLst>
              <a:gd name="connsiteX0" fmla="*/ 236185 w 236028"/>
              <a:gd name="connsiteY0" fmla="*/ 117981 h 236027"/>
              <a:gd name="connsiteX1" fmla="*/ 118171 w 236028"/>
              <a:gd name="connsiteY1" fmla="*/ 235995 h 236027"/>
              <a:gd name="connsiteX2" fmla="*/ 157 w 236028"/>
              <a:gd name="connsiteY2" fmla="*/ 117981 h 236027"/>
              <a:gd name="connsiteX3" fmla="*/ 118171 w 236028"/>
              <a:gd name="connsiteY3" fmla="*/ -33 h 236027"/>
              <a:gd name="connsiteX4" fmla="*/ 236185 w 236028"/>
              <a:gd name="connsiteY4" fmla="*/ 117981 h 236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028" h="236027">
                <a:moveTo>
                  <a:pt x="236185" y="117981"/>
                </a:moveTo>
                <a:cubicBezTo>
                  <a:pt x="236185" y="183158"/>
                  <a:pt x="183349" y="235995"/>
                  <a:pt x="118171" y="235995"/>
                </a:cubicBezTo>
                <a:cubicBezTo>
                  <a:pt x="52994" y="235995"/>
                  <a:pt x="157" y="183158"/>
                  <a:pt x="157" y="117981"/>
                </a:cubicBezTo>
                <a:cubicBezTo>
                  <a:pt x="157" y="52804"/>
                  <a:pt x="52994" y="-33"/>
                  <a:pt x="118171" y="-33"/>
                </a:cubicBezTo>
                <a:cubicBezTo>
                  <a:pt x="183348" y="-33"/>
                  <a:pt x="236185" y="52804"/>
                  <a:pt x="236185" y="117981"/>
                </a:cubicBezTo>
              </a:path>
            </a:pathLst>
          </a:custGeom>
          <a:solidFill>
            <a:srgbClr val="FFCC00"/>
          </a:solidFill>
          <a:ln w="14424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87" name="任意多边形: 形状 486">
            <a:extLst>
              <a:ext uri="{FF2B5EF4-FFF2-40B4-BE49-F238E27FC236}">
                <a16:creationId xmlns:a16="http://schemas.microsoft.com/office/drawing/2014/main" id="{6A862239-264D-6040-7EFA-CA0B674AE3DB}"/>
              </a:ext>
            </a:extLst>
          </p:cNvPr>
          <p:cNvSpPr/>
          <p:nvPr/>
        </p:nvSpPr>
        <p:spPr>
          <a:xfrm>
            <a:off x="7244664" y="446149"/>
            <a:ext cx="146706" cy="146706"/>
          </a:xfrm>
          <a:custGeom>
            <a:avLst/>
            <a:gdLst>
              <a:gd name="connsiteX0" fmla="*/ 146863 w 146706"/>
              <a:gd name="connsiteY0" fmla="*/ 73320 h 146706"/>
              <a:gd name="connsiteX1" fmla="*/ 73510 w 146706"/>
              <a:gd name="connsiteY1" fmla="*/ 146673 h 146706"/>
              <a:gd name="connsiteX2" fmla="*/ 157 w 146706"/>
              <a:gd name="connsiteY2" fmla="*/ 73320 h 146706"/>
              <a:gd name="connsiteX3" fmla="*/ 73510 w 146706"/>
              <a:gd name="connsiteY3" fmla="*/ -33 h 146706"/>
              <a:gd name="connsiteX4" fmla="*/ 146863 w 146706"/>
              <a:gd name="connsiteY4" fmla="*/ 73320 h 146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706" h="146706">
                <a:moveTo>
                  <a:pt x="146863" y="73320"/>
                </a:moveTo>
                <a:cubicBezTo>
                  <a:pt x="146863" y="113832"/>
                  <a:pt x="114022" y="146673"/>
                  <a:pt x="73510" y="146673"/>
                </a:cubicBezTo>
                <a:cubicBezTo>
                  <a:pt x="32998" y="146673"/>
                  <a:pt x="157" y="113832"/>
                  <a:pt x="157" y="73320"/>
                </a:cubicBezTo>
                <a:cubicBezTo>
                  <a:pt x="157" y="32808"/>
                  <a:pt x="32998" y="-33"/>
                  <a:pt x="73510" y="-33"/>
                </a:cubicBezTo>
                <a:cubicBezTo>
                  <a:pt x="114022" y="-33"/>
                  <a:pt x="146863" y="32808"/>
                  <a:pt x="146863" y="73320"/>
                </a:cubicBezTo>
              </a:path>
            </a:pathLst>
          </a:custGeom>
          <a:solidFill>
            <a:srgbClr val="FFCC00"/>
          </a:solidFill>
          <a:ln w="896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88" name="任意多边形: 形状 487">
            <a:extLst>
              <a:ext uri="{FF2B5EF4-FFF2-40B4-BE49-F238E27FC236}">
                <a16:creationId xmlns:a16="http://schemas.microsoft.com/office/drawing/2014/main" id="{20325080-8739-EEED-3189-E34CB8499098}"/>
              </a:ext>
            </a:extLst>
          </p:cNvPr>
          <p:cNvSpPr/>
          <p:nvPr/>
        </p:nvSpPr>
        <p:spPr>
          <a:xfrm>
            <a:off x="4316667" y="542698"/>
            <a:ext cx="195460" cy="195460"/>
          </a:xfrm>
          <a:custGeom>
            <a:avLst/>
            <a:gdLst>
              <a:gd name="connsiteX0" fmla="*/ 195617 w 195460"/>
              <a:gd name="connsiteY0" fmla="*/ 97697 h 195460"/>
              <a:gd name="connsiteX1" fmla="*/ 97887 w 195460"/>
              <a:gd name="connsiteY1" fmla="*/ 195427 h 195460"/>
              <a:gd name="connsiteX2" fmla="*/ 157 w 195460"/>
              <a:gd name="connsiteY2" fmla="*/ 97697 h 195460"/>
              <a:gd name="connsiteX3" fmla="*/ 97887 w 195460"/>
              <a:gd name="connsiteY3" fmla="*/ -33 h 195460"/>
              <a:gd name="connsiteX4" fmla="*/ 195617 w 195460"/>
              <a:gd name="connsiteY4" fmla="*/ 97697 h 195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460" h="195460">
                <a:moveTo>
                  <a:pt x="195617" y="97697"/>
                </a:moveTo>
                <a:cubicBezTo>
                  <a:pt x="195617" y="151672"/>
                  <a:pt x="151862" y="195427"/>
                  <a:pt x="97887" y="195427"/>
                </a:cubicBezTo>
                <a:cubicBezTo>
                  <a:pt x="43913" y="195427"/>
                  <a:pt x="157" y="151672"/>
                  <a:pt x="157" y="97697"/>
                </a:cubicBezTo>
                <a:cubicBezTo>
                  <a:pt x="157" y="43722"/>
                  <a:pt x="43912" y="-33"/>
                  <a:pt x="97887" y="-33"/>
                </a:cubicBezTo>
                <a:cubicBezTo>
                  <a:pt x="151862" y="-33"/>
                  <a:pt x="195617" y="43722"/>
                  <a:pt x="195617" y="97697"/>
                </a:cubicBezTo>
              </a:path>
            </a:pathLst>
          </a:custGeom>
          <a:solidFill>
            <a:srgbClr val="FF6C00"/>
          </a:solidFill>
          <a:ln w="1194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89" name="图形 214">
            <a:extLst>
              <a:ext uri="{FF2B5EF4-FFF2-40B4-BE49-F238E27FC236}">
                <a16:creationId xmlns:a16="http://schemas.microsoft.com/office/drawing/2014/main" id="{679F7446-4C47-8F80-1353-93AA38F9DB91}"/>
              </a:ext>
            </a:extLst>
          </p:cNvPr>
          <p:cNvGrpSpPr/>
          <p:nvPr/>
        </p:nvGrpSpPr>
        <p:grpSpPr>
          <a:xfrm>
            <a:off x="5646089" y="6210351"/>
            <a:ext cx="503882" cy="503882"/>
            <a:chOff x="5518246" y="6031682"/>
            <a:chExt cx="503882" cy="503882"/>
          </a:xfrm>
          <a:solidFill>
            <a:srgbClr val="FF6C00"/>
          </a:solidFill>
        </p:grpSpPr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8FB4B6D9-1B91-46CB-7937-0D961E47AFD2}"/>
                </a:ext>
              </a:extLst>
            </p:cNvPr>
            <p:cNvSpPr/>
            <p:nvPr/>
          </p:nvSpPr>
          <p:spPr>
            <a:xfrm>
              <a:off x="5718863" y="6031682"/>
              <a:ext cx="102647" cy="503882"/>
            </a:xfrm>
            <a:custGeom>
              <a:avLst/>
              <a:gdLst>
                <a:gd name="connsiteX0" fmla="*/ 157 w 102647"/>
                <a:gd name="connsiteY0" fmla="*/ -33 h 503882"/>
                <a:gd name="connsiteX1" fmla="*/ 102805 w 102647"/>
                <a:gd name="connsiteY1" fmla="*/ -33 h 503882"/>
                <a:gd name="connsiteX2" fmla="*/ 102805 w 102647"/>
                <a:gd name="connsiteY2" fmla="*/ 503850 h 503882"/>
                <a:gd name="connsiteX3" fmla="*/ 157 w 102647"/>
                <a:gd name="connsiteY3" fmla="*/ 503850 h 503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647" h="503882">
                  <a:moveTo>
                    <a:pt x="157" y="-33"/>
                  </a:moveTo>
                  <a:lnTo>
                    <a:pt x="102805" y="-33"/>
                  </a:lnTo>
                  <a:lnTo>
                    <a:pt x="102805" y="503850"/>
                  </a:lnTo>
                  <a:lnTo>
                    <a:pt x="157" y="503850"/>
                  </a:lnTo>
                  <a:close/>
                </a:path>
              </a:pathLst>
            </a:custGeom>
            <a:solidFill>
              <a:srgbClr val="FF6C00"/>
            </a:solidFill>
            <a:ln w="17977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87527084-459A-35AB-F76B-1FE2C8E55A8F}"/>
                </a:ext>
              </a:extLst>
            </p:cNvPr>
            <p:cNvSpPr/>
            <p:nvPr/>
          </p:nvSpPr>
          <p:spPr>
            <a:xfrm>
              <a:off x="5518246" y="6232300"/>
              <a:ext cx="503882" cy="102647"/>
            </a:xfrm>
            <a:custGeom>
              <a:avLst/>
              <a:gdLst>
                <a:gd name="connsiteX0" fmla="*/ 157 w 503882"/>
                <a:gd name="connsiteY0" fmla="*/ 102614 h 102647"/>
                <a:gd name="connsiteX1" fmla="*/ 157 w 503882"/>
                <a:gd name="connsiteY1" fmla="*/ -33 h 102647"/>
                <a:gd name="connsiteX2" fmla="*/ 504039 w 503882"/>
                <a:gd name="connsiteY2" fmla="*/ -33 h 102647"/>
                <a:gd name="connsiteX3" fmla="*/ 504039 w 503882"/>
                <a:gd name="connsiteY3" fmla="*/ 102614 h 10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3882" h="102647">
                  <a:moveTo>
                    <a:pt x="157" y="102614"/>
                  </a:moveTo>
                  <a:lnTo>
                    <a:pt x="157" y="-33"/>
                  </a:lnTo>
                  <a:lnTo>
                    <a:pt x="504039" y="-33"/>
                  </a:lnTo>
                  <a:lnTo>
                    <a:pt x="504039" y="102614"/>
                  </a:lnTo>
                  <a:close/>
                </a:path>
              </a:pathLst>
            </a:custGeom>
            <a:solidFill>
              <a:srgbClr val="FF6C00"/>
            </a:solidFill>
            <a:ln w="17977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2" name="图形 214">
            <a:extLst>
              <a:ext uri="{FF2B5EF4-FFF2-40B4-BE49-F238E27FC236}">
                <a16:creationId xmlns:a16="http://schemas.microsoft.com/office/drawing/2014/main" id="{6BE98D77-5607-35B2-EDD2-AEC4F4B51E04}"/>
              </a:ext>
            </a:extLst>
          </p:cNvPr>
          <p:cNvGrpSpPr/>
          <p:nvPr/>
        </p:nvGrpSpPr>
        <p:grpSpPr>
          <a:xfrm>
            <a:off x="10708836" y="3220972"/>
            <a:ext cx="594613" cy="594613"/>
            <a:chOff x="8994517" y="1669032"/>
            <a:chExt cx="594613" cy="594613"/>
          </a:xfrm>
          <a:noFill/>
        </p:grpSpPr>
        <p:sp>
          <p:nvSpPr>
            <p:cNvPr id="493" name="任意多边形: 形状 492">
              <a:extLst>
                <a:ext uri="{FF2B5EF4-FFF2-40B4-BE49-F238E27FC236}">
                  <a16:creationId xmlns:a16="http://schemas.microsoft.com/office/drawing/2014/main" id="{27B2513B-6C09-753E-EC8B-576B3F6517A0}"/>
                </a:ext>
              </a:extLst>
            </p:cNvPr>
            <p:cNvSpPr/>
            <p:nvPr/>
          </p:nvSpPr>
          <p:spPr>
            <a:xfrm rot="8100000" flipV="1">
              <a:off x="8923840" y="1891483"/>
              <a:ext cx="659544" cy="73288"/>
            </a:xfrm>
            <a:custGeom>
              <a:avLst/>
              <a:gdLst>
                <a:gd name="connsiteX0" fmla="*/ 1530 w 659544"/>
                <a:gd name="connsiteY0" fmla="*/ 320 h 73288"/>
                <a:gd name="connsiteX1" fmla="*/ 74819 w 659544"/>
                <a:gd name="connsiteY1" fmla="*/ 73609 h 73288"/>
                <a:gd name="connsiteX2" fmla="*/ 74819 w 659544"/>
                <a:gd name="connsiteY2" fmla="*/ 73609 h 73288"/>
                <a:gd name="connsiteX3" fmla="*/ 148108 w 659544"/>
                <a:gd name="connsiteY3" fmla="*/ 320 h 73288"/>
                <a:gd name="connsiteX4" fmla="*/ 148108 w 659544"/>
                <a:gd name="connsiteY4" fmla="*/ 320 h 73288"/>
                <a:gd name="connsiteX5" fmla="*/ 221397 w 659544"/>
                <a:gd name="connsiteY5" fmla="*/ 73609 h 73288"/>
                <a:gd name="connsiteX6" fmla="*/ 221397 w 659544"/>
                <a:gd name="connsiteY6" fmla="*/ 73609 h 73288"/>
                <a:gd name="connsiteX7" fmla="*/ 294658 w 659544"/>
                <a:gd name="connsiteY7" fmla="*/ 320 h 73288"/>
                <a:gd name="connsiteX8" fmla="*/ 294658 w 659544"/>
                <a:gd name="connsiteY8" fmla="*/ 320 h 73288"/>
                <a:gd name="connsiteX9" fmla="*/ 367947 w 659544"/>
                <a:gd name="connsiteY9" fmla="*/ 73609 h 73288"/>
                <a:gd name="connsiteX10" fmla="*/ 367947 w 659544"/>
                <a:gd name="connsiteY10" fmla="*/ 73609 h 73288"/>
                <a:gd name="connsiteX11" fmla="*/ 441236 w 659544"/>
                <a:gd name="connsiteY11" fmla="*/ 320 h 73288"/>
                <a:gd name="connsiteX12" fmla="*/ 441236 w 659544"/>
                <a:gd name="connsiteY12" fmla="*/ 320 h 73288"/>
                <a:gd name="connsiteX13" fmla="*/ 514525 w 659544"/>
                <a:gd name="connsiteY13" fmla="*/ 73609 h 73288"/>
                <a:gd name="connsiteX14" fmla="*/ 514525 w 659544"/>
                <a:gd name="connsiteY14" fmla="*/ 73609 h 73288"/>
                <a:gd name="connsiteX15" fmla="*/ 587813 w 659544"/>
                <a:gd name="connsiteY15" fmla="*/ 320 h 73288"/>
                <a:gd name="connsiteX16" fmla="*/ 587813 w 659544"/>
                <a:gd name="connsiteY16" fmla="*/ 320 h 73288"/>
                <a:gd name="connsiteX17" fmla="*/ 661075 w 659544"/>
                <a:gd name="connsiteY17" fmla="*/ 73609 h 73288"/>
                <a:gd name="connsiteX18" fmla="*/ 661075 w 659544"/>
                <a:gd name="connsiteY18" fmla="*/ 73609 h 73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59544" h="73288">
                  <a:moveTo>
                    <a:pt x="1530" y="320"/>
                  </a:moveTo>
                  <a:lnTo>
                    <a:pt x="74819" y="73609"/>
                  </a:lnTo>
                  <a:lnTo>
                    <a:pt x="74819" y="73609"/>
                  </a:lnTo>
                  <a:lnTo>
                    <a:pt x="148108" y="320"/>
                  </a:lnTo>
                  <a:lnTo>
                    <a:pt x="148108" y="320"/>
                  </a:lnTo>
                  <a:lnTo>
                    <a:pt x="221397" y="73609"/>
                  </a:lnTo>
                  <a:lnTo>
                    <a:pt x="221397" y="73609"/>
                  </a:lnTo>
                  <a:lnTo>
                    <a:pt x="294658" y="320"/>
                  </a:lnTo>
                  <a:lnTo>
                    <a:pt x="294658" y="320"/>
                  </a:lnTo>
                  <a:lnTo>
                    <a:pt x="367947" y="73609"/>
                  </a:lnTo>
                  <a:lnTo>
                    <a:pt x="367947" y="73609"/>
                  </a:lnTo>
                  <a:lnTo>
                    <a:pt x="441236" y="320"/>
                  </a:lnTo>
                  <a:lnTo>
                    <a:pt x="441236" y="320"/>
                  </a:lnTo>
                  <a:lnTo>
                    <a:pt x="514525" y="73609"/>
                  </a:lnTo>
                  <a:lnTo>
                    <a:pt x="514525" y="73609"/>
                  </a:lnTo>
                  <a:lnTo>
                    <a:pt x="587813" y="320"/>
                  </a:lnTo>
                  <a:lnTo>
                    <a:pt x="587813" y="320"/>
                  </a:lnTo>
                  <a:lnTo>
                    <a:pt x="661075" y="73609"/>
                  </a:lnTo>
                  <a:lnTo>
                    <a:pt x="661075" y="73609"/>
                  </a:lnTo>
                </a:path>
              </a:pathLst>
            </a:custGeom>
            <a:noFill/>
            <a:ln w="34738" cap="flat">
              <a:solidFill>
                <a:srgbClr val="FF6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id="{C384CAA5-D181-5338-231F-4D21627D1917}"/>
                </a:ext>
              </a:extLst>
            </p:cNvPr>
            <p:cNvSpPr/>
            <p:nvPr/>
          </p:nvSpPr>
          <p:spPr>
            <a:xfrm rot="8100000" flipV="1">
              <a:off x="9000263" y="1967906"/>
              <a:ext cx="659544" cy="73288"/>
            </a:xfrm>
            <a:custGeom>
              <a:avLst/>
              <a:gdLst>
                <a:gd name="connsiteX0" fmla="*/ 1543 w 659544"/>
                <a:gd name="connsiteY0" fmla="*/ 333 h 73288"/>
                <a:gd name="connsiteX1" fmla="*/ 74832 w 659544"/>
                <a:gd name="connsiteY1" fmla="*/ 73622 h 73288"/>
                <a:gd name="connsiteX2" fmla="*/ 74832 w 659544"/>
                <a:gd name="connsiteY2" fmla="*/ 73622 h 73288"/>
                <a:gd name="connsiteX3" fmla="*/ 148121 w 659544"/>
                <a:gd name="connsiteY3" fmla="*/ 333 h 73288"/>
                <a:gd name="connsiteX4" fmla="*/ 148121 w 659544"/>
                <a:gd name="connsiteY4" fmla="*/ 333 h 73288"/>
                <a:gd name="connsiteX5" fmla="*/ 221410 w 659544"/>
                <a:gd name="connsiteY5" fmla="*/ 73622 h 73288"/>
                <a:gd name="connsiteX6" fmla="*/ 221410 w 659544"/>
                <a:gd name="connsiteY6" fmla="*/ 73622 h 73288"/>
                <a:gd name="connsiteX7" fmla="*/ 294671 w 659544"/>
                <a:gd name="connsiteY7" fmla="*/ 333 h 73288"/>
                <a:gd name="connsiteX8" fmla="*/ 294671 w 659544"/>
                <a:gd name="connsiteY8" fmla="*/ 333 h 73288"/>
                <a:gd name="connsiteX9" fmla="*/ 367960 w 659544"/>
                <a:gd name="connsiteY9" fmla="*/ 73622 h 73288"/>
                <a:gd name="connsiteX10" fmla="*/ 367960 w 659544"/>
                <a:gd name="connsiteY10" fmla="*/ 73622 h 73288"/>
                <a:gd name="connsiteX11" fmla="*/ 441249 w 659544"/>
                <a:gd name="connsiteY11" fmla="*/ 333 h 73288"/>
                <a:gd name="connsiteX12" fmla="*/ 441249 w 659544"/>
                <a:gd name="connsiteY12" fmla="*/ 333 h 73288"/>
                <a:gd name="connsiteX13" fmla="*/ 514537 w 659544"/>
                <a:gd name="connsiteY13" fmla="*/ 73622 h 73288"/>
                <a:gd name="connsiteX14" fmla="*/ 514537 w 659544"/>
                <a:gd name="connsiteY14" fmla="*/ 73622 h 73288"/>
                <a:gd name="connsiteX15" fmla="*/ 587826 w 659544"/>
                <a:gd name="connsiteY15" fmla="*/ 333 h 73288"/>
                <a:gd name="connsiteX16" fmla="*/ 587826 w 659544"/>
                <a:gd name="connsiteY16" fmla="*/ 333 h 73288"/>
                <a:gd name="connsiteX17" fmla="*/ 661087 w 659544"/>
                <a:gd name="connsiteY17" fmla="*/ 73622 h 73288"/>
                <a:gd name="connsiteX18" fmla="*/ 661087 w 659544"/>
                <a:gd name="connsiteY18" fmla="*/ 73622 h 73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59544" h="73288">
                  <a:moveTo>
                    <a:pt x="1543" y="333"/>
                  </a:moveTo>
                  <a:lnTo>
                    <a:pt x="74832" y="73622"/>
                  </a:lnTo>
                  <a:lnTo>
                    <a:pt x="74832" y="73622"/>
                  </a:lnTo>
                  <a:lnTo>
                    <a:pt x="148121" y="333"/>
                  </a:lnTo>
                  <a:lnTo>
                    <a:pt x="148121" y="333"/>
                  </a:lnTo>
                  <a:lnTo>
                    <a:pt x="221410" y="73622"/>
                  </a:lnTo>
                  <a:lnTo>
                    <a:pt x="221410" y="73622"/>
                  </a:lnTo>
                  <a:lnTo>
                    <a:pt x="294671" y="333"/>
                  </a:lnTo>
                  <a:lnTo>
                    <a:pt x="294671" y="333"/>
                  </a:lnTo>
                  <a:lnTo>
                    <a:pt x="367960" y="73622"/>
                  </a:lnTo>
                  <a:lnTo>
                    <a:pt x="367960" y="73622"/>
                  </a:lnTo>
                  <a:lnTo>
                    <a:pt x="441249" y="333"/>
                  </a:lnTo>
                  <a:lnTo>
                    <a:pt x="441249" y="333"/>
                  </a:lnTo>
                  <a:lnTo>
                    <a:pt x="514537" y="73622"/>
                  </a:lnTo>
                  <a:lnTo>
                    <a:pt x="514537" y="73622"/>
                  </a:lnTo>
                  <a:lnTo>
                    <a:pt x="587826" y="333"/>
                  </a:lnTo>
                  <a:lnTo>
                    <a:pt x="587826" y="333"/>
                  </a:lnTo>
                  <a:lnTo>
                    <a:pt x="661087" y="73622"/>
                  </a:lnTo>
                  <a:lnTo>
                    <a:pt x="661087" y="73622"/>
                  </a:lnTo>
                </a:path>
              </a:pathLst>
            </a:custGeom>
            <a:noFill/>
            <a:ln w="34738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95" name="任意多边形: 形状 494">
            <a:extLst>
              <a:ext uri="{FF2B5EF4-FFF2-40B4-BE49-F238E27FC236}">
                <a16:creationId xmlns:a16="http://schemas.microsoft.com/office/drawing/2014/main" id="{FB937E9C-0CC9-CE04-6727-FC12B7237FB0}"/>
              </a:ext>
            </a:extLst>
          </p:cNvPr>
          <p:cNvSpPr/>
          <p:nvPr/>
        </p:nvSpPr>
        <p:spPr>
          <a:xfrm>
            <a:off x="6391203" y="5851277"/>
            <a:ext cx="316083" cy="316086"/>
          </a:xfrm>
          <a:custGeom>
            <a:avLst/>
            <a:gdLst>
              <a:gd name="connsiteX0" fmla="*/ 158 w 316083"/>
              <a:gd name="connsiteY0" fmla="*/ 316053 h 316086"/>
              <a:gd name="connsiteX1" fmla="*/ 316241 w 316083"/>
              <a:gd name="connsiteY1" fmla="*/ 316051 h 316086"/>
              <a:gd name="connsiteX2" fmla="*/ 316241 w 316083"/>
              <a:gd name="connsiteY2" fmla="*/ -30 h 316086"/>
              <a:gd name="connsiteX3" fmla="*/ 157 w 316083"/>
              <a:gd name="connsiteY3" fmla="*/ -33 h 316086"/>
              <a:gd name="connsiteX4" fmla="*/ 36828 w 316083"/>
              <a:gd name="connsiteY4" fmla="*/ 279383 h 316086"/>
              <a:gd name="connsiteX5" fmla="*/ 36827 w 316083"/>
              <a:gd name="connsiteY5" fmla="*/ 36637 h 316086"/>
              <a:gd name="connsiteX6" fmla="*/ 279571 w 316083"/>
              <a:gd name="connsiteY6" fmla="*/ 36640 h 316086"/>
              <a:gd name="connsiteX7" fmla="*/ 279571 w 316083"/>
              <a:gd name="connsiteY7" fmla="*/ 279380 h 316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6083" h="316086">
                <a:moveTo>
                  <a:pt x="158" y="316053"/>
                </a:moveTo>
                <a:lnTo>
                  <a:pt x="316241" y="316051"/>
                </a:lnTo>
                <a:lnTo>
                  <a:pt x="316241" y="-30"/>
                </a:lnTo>
                <a:lnTo>
                  <a:pt x="157" y="-33"/>
                </a:lnTo>
                <a:close/>
                <a:moveTo>
                  <a:pt x="36828" y="279383"/>
                </a:moveTo>
                <a:lnTo>
                  <a:pt x="36827" y="36637"/>
                </a:lnTo>
                <a:lnTo>
                  <a:pt x="279571" y="36640"/>
                </a:lnTo>
                <a:lnTo>
                  <a:pt x="279571" y="279380"/>
                </a:lnTo>
                <a:close/>
              </a:path>
            </a:pathLst>
          </a:custGeom>
          <a:solidFill>
            <a:srgbClr val="FFCC00"/>
          </a:solidFill>
          <a:ln w="1975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98" name="文本框 497">
            <a:extLst>
              <a:ext uri="{FF2B5EF4-FFF2-40B4-BE49-F238E27FC236}">
                <a16:creationId xmlns:a16="http://schemas.microsoft.com/office/drawing/2014/main" id="{56DBA6F9-226D-46DC-9BB9-582340C5E60A}"/>
              </a:ext>
            </a:extLst>
          </p:cNvPr>
          <p:cNvSpPr txBox="1"/>
          <p:nvPr/>
        </p:nvSpPr>
        <p:spPr>
          <a:xfrm>
            <a:off x="5160890" y="726462"/>
            <a:ext cx="18838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目录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1AF669B-59DD-3B68-EF09-E9ECAD8A01C2}"/>
              </a:ext>
            </a:extLst>
          </p:cNvPr>
          <p:cNvGrpSpPr/>
          <p:nvPr/>
        </p:nvGrpSpPr>
        <p:grpSpPr>
          <a:xfrm>
            <a:off x="2260905" y="3885976"/>
            <a:ext cx="3626934" cy="655273"/>
            <a:chOff x="2113458" y="2688812"/>
            <a:chExt cx="3626934" cy="655273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07558B96-EFE8-BB40-B4E2-6D774D8DDE62}"/>
                </a:ext>
              </a:extLst>
            </p:cNvPr>
            <p:cNvGrpSpPr/>
            <p:nvPr/>
          </p:nvGrpSpPr>
          <p:grpSpPr>
            <a:xfrm>
              <a:off x="2113458" y="2688812"/>
              <a:ext cx="3626934" cy="655273"/>
              <a:chOff x="3105962" y="2790434"/>
              <a:chExt cx="3626934" cy="655273"/>
            </a:xfrm>
          </p:grpSpPr>
          <p:sp>
            <p:nvSpPr>
              <p:cNvPr id="21" name="矩形: 剪去对角 20">
                <a:extLst>
                  <a:ext uri="{FF2B5EF4-FFF2-40B4-BE49-F238E27FC236}">
                    <a16:creationId xmlns:a16="http://schemas.microsoft.com/office/drawing/2014/main" id="{82EE3983-C5C6-777E-1F4B-058F0DF30ADB}"/>
                  </a:ext>
                </a:extLst>
              </p:cNvPr>
              <p:cNvSpPr/>
              <p:nvPr/>
            </p:nvSpPr>
            <p:spPr>
              <a:xfrm>
                <a:off x="3173248" y="2867110"/>
                <a:ext cx="3559648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127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: 剪去对角 21">
                <a:extLst>
                  <a:ext uri="{FF2B5EF4-FFF2-40B4-BE49-F238E27FC236}">
                    <a16:creationId xmlns:a16="http://schemas.microsoft.com/office/drawing/2014/main" id="{6B943EB1-F87D-1884-F5A0-D7AA7ACA54FB}"/>
                  </a:ext>
                </a:extLst>
              </p:cNvPr>
              <p:cNvSpPr/>
              <p:nvPr/>
            </p:nvSpPr>
            <p:spPr>
              <a:xfrm>
                <a:off x="3105962" y="2790434"/>
                <a:ext cx="3550511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254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D4C9E475-30A9-89C5-ECDB-A4093CCF82AB}"/>
                  </a:ext>
                </a:extLst>
              </p:cNvPr>
              <p:cNvSpPr txBox="1"/>
              <p:nvPr/>
            </p:nvSpPr>
            <p:spPr>
              <a:xfrm>
                <a:off x="4529261" y="2952629"/>
                <a:ext cx="155042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FF7F00"/>
                    </a:solidFill>
                    <a:latin typeface="+mn-ea"/>
                  </a:rPr>
                  <a:t>工作成果展示</a:t>
                </a:r>
              </a:p>
            </p:txBody>
          </p:sp>
        </p:grp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B2B29595-5F27-9BE7-E310-5FEB198E0C9F}"/>
                </a:ext>
              </a:extLst>
            </p:cNvPr>
            <p:cNvSpPr/>
            <p:nvPr/>
          </p:nvSpPr>
          <p:spPr>
            <a:xfrm>
              <a:off x="2189150" y="2763036"/>
              <a:ext cx="940535" cy="578597"/>
            </a:xfrm>
            <a:custGeom>
              <a:avLst/>
              <a:gdLst>
                <a:gd name="connsiteX0" fmla="*/ 289299 w 940535"/>
                <a:gd name="connsiteY0" fmla="*/ 0 h 578597"/>
                <a:gd name="connsiteX1" fmla="*/ 940535 w 940535"/>
                <a:gd name="connsiteY1" fmla="*/ 0 h 578597"/>
                <a:gd name="connsiteX2" fmla="*/ 940535 w 940535"/>
                <a:gd name="connsiteY2" fmla="*/ 289299 h 578597"/>
                <a:gd name="connsiteX3" fmla="*/ 651237 w 940535"/>
                <a:gd name="connsiteY3" fmla="*/ 578597 h 578597"/>
                <a:gd name="connsiteX4" fmla="*/ 0 w 940535"/>
                <a:gd name="connsiteY4" fmla="*/ 578597 h 578597"/>
                <a:gd name="connsiteX5" fmla="*/ 0 w 940535"/>
                <a:gd name="connsiteY5" fmla="*/ 289299 h 57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0535" h="578597">
                  <a:moveTo>
                    <a:pt x="289299" y="0"/>
                  </a:moveTo>
                  <a:lnTo>
                    <a:pt x="940535" y="0"/>
                  </a:lnTo>
                  <a:lnTo>
                    <a:pt x="940535" y="289299"/>
                  </a:lnTo>
                  <a:lnTo>
                    <a:pt x="651237" y="578597"/>
                  </a:lnTo>
                  <a:lnTo>
                    <a:pt x="0" y="578597"/>
                  </a:lnTo>
                  <a:lnTo>
                    <a:pt x="0" y="289299"/>
                  </a:lnTo>
                  <a:close/>
                </a:path>
              </a:pathLst>
            </a:custGeom>
            <a:solidFill>
              <a:srgbClr val="FF7F00"/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9F531B8-00BB-E5E9-CA3D-115E3826F795}"/>
                </a:ext>
              </a:extLst>
            </p:cNvPr>
            <p:cNvSpPr txBox="1"/>
            <p:nvPr/>
          </p:nvSpPr>
          <p:spPr>
            <a:xfrm>
              <a:off x="2305125" y="2758107"/>
              <a:ext cx="77617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299A409-290E-3200-3213-36C60AF778E8}"/>
              </a:ext>
            </a:extLst>
          </p:cNvPr>
          <p:cNvGrpSpPr/>
          <p:nvPr/>
        </p:nvGrpSpPr>
        <p:grpSpPr>
          <a:xfrm>
            <a:off x="2260905" y="2708660"/>
            <a:ext cx="3626934" cy="655273"/>
            <a:chOff x="2113458" y="2688812"/>
            <a:chExt cx="3626934" cy="655273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2546D810-ABAE-FFFE-12AF-B51E9AC0AD0E}"/>
                </a:ext>
              </a:extLst>
            </p:cNvPr>
            <p:cNvGrpSpPr/>
            <p:nvPr/>
          </p:nvGrpSpPr>
          <p:grpSpPr>
            <a:xfrm>
              <a:off x="2113458" y="2688812"/>
              <a:ext cx="3626934" cy="655273"/>
              <a:chOff x="3105962" y="2790434"/>
              <a:chExt cx="3626934" cy="655273"/>
            </a:xfrm>
          </p:grpSpPr>
          <p:sp>
            <p:nvSpPr>
              <p:cNvPr id="35" name="矩形: 剪去对角 34">
                <a:extLst>
                  <a:ext uri="{FF2B5EF4-FFF2-40B4-BE49-F238E27FC236}">
                    <a16:creationId xmlns:a16="http://schemas.microsoft.com/office/drawing/2014/main" id="{2C78F01F-6B0F-1165-4DAB-C804C995712E}"/>
                  </a:ext>
                </a:extLst>
              </p:cNvPr>
              <p:cNvSpPr/>
              <p:nvPr/>
            </p:nvSpPr>
            <p:spPr>
              <a:xfrm>
                <a:off x="3173248" y="2867110"/>
                <a:ext cx="3559648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127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矩形: 剪去对角 35">
                <a:extLst>
                  <a:ext uri="{FF2B5EF4-FFF2-40B4-BE49-F238E27FC236}">
                    <a16:creationId xmlns:a16="http://schemas.microsoft.com/office/drawing/2014/main" id="{11E00AFF-FE81-D045-9190-21A7A075E4B7}"/>
                  </a:ext>
                </a:extLst>
              </p:cNvPr>
              <p:cNvSpPr/>
              <p:nvPr/>
            </p:nvSpPr>
            <p:spPr>
              <a:xfrm>
                <a:off x="3105962" y="2790434"/>
                <a:ext cx="3550511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254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FC06F101-AB3C-6B6F-C440-4756FEA115D3}"/>
                  </a:ext>
                </a:extLst>
              </p:cNvPr>
              <p:cNvSpPr txBox="1"/>
              <p:nvPr/>
            </p:nvSpPr>
            <p:spPr>
              <a:xfrm>
                <a:off x="4529261" y="2952629"/>
                <a:ext cx="109517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FF7F00"/>
                    </a:solidFill>
                    <a:latin typeface="+mn-ea"/>
                  </a:rPr>
                  <a:t>工作概述</a:t>
                </a:r>
              </a:p>
            </p:txBody>
          </p:sp>
        </p:grp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9137B2E4-1E42-0344-209C-9486FEDE3024}"/>
                </a:ext>
              </a:extLst>
            </p:cNvPr>
            <p:cNvSpPr/>
            <p:nvPr/>
          </p:nvSpPr>
          <p:spPr>
            <a:xfrm>
              <a:off x="2189150" y="2763036"/>
              <a:ext cx="940535" cy="578597"/>
            </a:xfrm>
            <a:custGeom>
              <a:avLst/>
              <a:gdLst>
                <a:gd name="connsiteX0" fmla="*/ 289299 w 940535"/>
                <a:gd name="connsiteY0" fmla="*/ 0 h 578597"/>
                <a:gd name="connsiteX1" fmla="*/ 940535 w 940535"/>
                <a:gd name="connsiteY1" fmla="*/ 0 h 578597"/>
                <a:gd name="connsiteX2" fmla="*/ 940535 w 940535"/>
                <a:gd name="connsiteY2" fmla="*/ 289299 h 578597"/>
                <a:gd name="connsiteX3" fmla="*/ 651237 w 940535"/>
                <a:gd name="connsiteY3" fmla="*/ 578597 h 578597"/>
                <a:gd name="connsiteX4" fmla="*/ 0 w 940535"/>
                <a:gd name="connsiteY4" fmla="*/ 578597 h 578597"/>
                <a:gd name="connsiteX5" fmla="*/ 0 w 940535"/>
                <a:gd name="connsiteY5" fmla="*/ 289299 h 57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0535" h="578597">
                  <a:moveTo>
                    <a:pt x="289299" y="0"/>
                  </a:moveTo>
                  <a:lnTo>
                    <a:pt x="940535" y="0"/>
                  </a:lnTo>
                  <a:lnTo>
                    <a:pt x="940535" y="289299"/>
                  </a:lnTo>
                  <a:lnTo>
                    <a:pt x="651237" y="578597"/>
                  </a:lnTo>
                  <a:lnTo>
                    <a:pt x="0" y="578597"/>
                  </a:lnTo>
                  <a:lnTo>
                    <a:pt x="0" y="289299"/>
                  </a:lnTo>
                  <a:close/>
                </a:path>
              </a:pathLst>
            </a:custGeom>
            <a:solidFill>
              <a:srgbClr val="FF7F00"/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30DDB37-5710-5474-036C-BD821AB28242}"/>
                </a:ext>
              </a:extLst>
            </p:cNvPr>
            <p:cNvSpPr txBox="1"/>
            <p:nvPr/>
          </p:nvSpPr>
          <p:spPr>
            <a:xfrm>
              <a:off x="2305125" y="2758107"/>
              <a:ext cx="6463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BDF2EDA-DA9A-2F8C-802E-66ED34F1D2AB}"/>
              </a:ext>
            </a:extLst>
          </p:cNvPr>
          <p:cNvGrpSpPr/>
          <p:nvPr/>
        </p:nvGrpSpPr>
        <p:grpSpPr>
          <a:xfrm>
            <a:off x="6305513" y="3885976"/>
            <a:ext cx="3626934" cy="655273"/>
            <a:chOff x="2113458" y="2688812"/>
            <a:chExt cx="3626934" cy="655273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AD2F489F-3B7B-AC82-1E37-4134B59FC081}"/>
                </a:ext>
              </a:extLst>
            </p:cNvPr>
            <p:cNvGrpSpPr/>
            <p:nvPr/>
          </p:nvGrpSpPr>
          <p:grpSpPr>
            <a:xfrm>
              <a:off x="2113458" y="2688812"/>
              <a:ext cx="3626934" cy="655273"/>
              <a:chOff x="3105962" y="2790434"/>
              <a:chExt cx="3626934" cy="655273"/>
            </a:xfrm>
          </p:grpSpPr>
          <p:sp>
            <p:nvSpPr>
              <p:cNvPr id="42" name="矩形: 剪去对角 41">
                <a:extLst>
                  <a:ext uri="{FF2B5EF4-FFF2-40B4-BE49-F238E27FC236}">
                    <a16:creationId xmlns:a16="http://schemas.microsoft.com/office/drawing/2014/main" id="{8AB568E9-4AAB-5641-75DD-2B2A7E131E61}"/>
                  </a:ext>
                </a:extLst>
              </p:cNvPr>
              <p:cNvSpPr/>
              <p:nvPr/>
            </p:nvSpPr>
            <p:spPr>
              <a:xfrm>
                <a:off x="3173248" y="2867110"/>
                <a:ext cx="3559648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127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矩形: 剪去对角 42">
                <a:extLst>
                  <a:ext uri="{FF2B5EF4-FFF2-40B4-BE49-F238E27FC236}">
                    <a16:creationId xmlns:a16="http://schemas.microsoft.com/office/drawing/2014/main" id="{7F51AB1E-7CCD-E409-1F2C-CAC69E6ADC2A}"/>
                  </a:ext>
                </a:extLst>
              </p:cNvPr>
              <p:cNvSpPr/>
              <p:nvPr/>
            </p:nvSpPr>
            <p:spPr>
              <a:xfrm>
                <a:off x="3105962" y="2790434"/>
                <a:ext cx="3550511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254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AC4A7250-6C09-00A7-AF0C-48C53A25489C}"/>
                  </a:ext>
                </a:extLst>
              </p:cNvPr>
              <p:cNvSpPr txBox="1"/>
              <p:nvPr/>
            </p:nvSpPr>
            <p:spPr>
              <a:xfrm>
                <a:off x="4529261" y="2952629"/>
                <a:ext cx="155042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FF7F00"/>
                    </a:solidFill>
                    <a:latin typeface="+mn-ea"/>
                  </a:rPr>
                  <a:t>未来工作计划</a:t>
                </a:r>
              </a:p>
            </p:txBody>
          </p:sp>
        </p:grp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0C3B85CE-947D-9D08-B2C4-43B3843F2806}"/>
                </a:ext>
              </a:extLst>
            </p:cNvPr>
            <p:cNvSpPr/>
            <p:nvPr/>
          </p:nvSpPr>
          <p:spPr>
            <a:xfrm>
              <a:off x="2189150" y="2763036"/>
              <a:ext cx="940535" cy="578597"/>
            </a:xfrm>
            <a:custGeom>
              <a:avLst/>
              <a:gdLst>
                <a:gd name="connsiteX0" fmla="*/ 289299 w 940535"/>
                <a:gd name="connsiteY0" fmla="*/ 0 h 578597"/>
                <a:gd name="connsiteX1" fmla="*/ 940535 w 940535"/>
                <a:gd name="connsiteY1" fmla="*/ 0 h 578597"/>
                <a:gd name="connsiteX2" fmla="*/ 940535 w 940535"/>
                <a:gd name="connsiteY2" fmla="*/ 289299 h 578597"/>
                <a:gd name="connsiteX3" fmla="*/ 651237 w 940535"/>
                <a:gd name="connsiteY3" fmla="*/ 578597 h 578597"/>
                <a:gd name="connsiteX4" fmla="*/ 0 w 940535"/>
                <a:gd name="connsiteY4" fmla="*/ 578597 h 578597"/>
                <a:gd name="connsiteX5" fmla="*/ 0 w 940535"/>
                <a:gd name="connsiteY5" fmla="*/ 289299 h 57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0535" h="578597">
                  <a:moveTo>
                    <a:pt x="289299" y="0"/>
                  </a:moveTo>
                  <a:lnTo>
                    <a:pt x="940535" y="0"/>
                  </a:lnTo>
                  <a:lnTo>
                    <a:pt x="940535" y="289299"/>
                  </a:lnTo>
                  <a:lnTo>
                    <a:pt x="651237" y="578597"/>
                  </a:lnTo>
                  <a:lnTo>
                    <a:pt x="0" y="578597"/>
                  </a:lnTo>
                  <a:lnTo>
                    <a:pt x="0" y="289299"/>
                  </a:lnTo>
                  <a:close/>
                </a:path>
              </a:pathLst>
            </a:custGeom>
            <a:solidFill>
              <a:srgbClr val="FF7F00"/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C9AC63D-C661-DA32-A3D9-7C18DCF6300E}"/>
                </a:ext>
              </a:extLst>
            </p:cNvPr>
            <p:cNvSpPr txBox="1"/>
            <p:nvPr/>
          </p:nvSpPr>
          <p:spPr>
            <a:xfrm>
              <a:off x="2305125" y="2758107"/>
              <a:ext cx="7713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94D7160A-9F97-9DCF-0207-5074F13D0D18}"/>
              </a:ext>
            </a:extLst>
          </p:cNvPr>
          <p:cNvGrpSpPr/>
          <p:nvPr/>
        </p:nvGrpSpPr>
        <p:grpSpPr>
          <a:xfrm>
            <a:off x="6305513" y="2708660"/>
            <a:ext cx="3626934" cy="655273"/>
            <a:chOff x="2113458" y="2688812"/>
            <a:chExt cx="3626934" cy="655273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C614B3CC-F875-0639-F2D2-BC67DEB46BB8}"/>
                </a:ext>
              </a:extLst>
            </p:cNvPr>
            <p:cNvGrpSpPr/>
            <p:nvPr/>
          </p:nvGrpSpPr>
          <p:grpSpPr>
            <a:xfrm>
              <a:off x="2113458" y="2688812"/>
              <a:ext cx="3626934" cy="655273"/>
              <a:chOff x="3105962" y="2790434"/>
              <a:chExt cx="3626934" cy="655273"/>
            </a:xfrm>
          </p:grpSpPr>
          <p:sp>
            <p:nvSpPr>
              <p:cNvPr id="49" name="矩形: 剪去对角 48">
                <a:extLst>
                  <a:ext uri="{FF2B5EF4-FFF2-40B4-BE49-F238E27FC236}">
                    <a16:creationId xmlns:a16="http://schemas.microsoft.com/office/drawing/2014/main" id="{2DD5BD6B-88B1-7191-E568-32F7D7B57D55}"/>
                  </a:ext>
                </a:extLst>
              </p:cNvPr>
              <p:cNvSpPr/>
              <p:nvPr/>
            </p:nvSpPr>
            <p:spPr>
              <a:xfrm>
                <a:off x="3173248" y="2867110"/>
                <a:ext cx="3559648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127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矩形: 剪去对角 49">
                <a:extLst>
                  <a:ext uri="{FF2B5EF4-FFF2-40B4-BE49-F238E27FC236}">
                    <a16:creationId xmlns:a16="http://schemas.microsoft.com/office/drawing/2014/main" id="{47EE21FD-0E06-22D3-D1A1-D95549F3ECBE}"/>
                  </a:ext>
                </a:extLst>
              </p:cNvPr>
              <p:cNvSpPr/>
              <p:nvPr/>
            </p:nvSpPr>
            <p:spPr>
              <a:xfrm>
                <a:off x="3105962" y="2790434"/>
                <a:ext cx="3550511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254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93056E79-6622-DD72-7464-65862D14A49B}"/>
                  </a:ext>
                </a:extLst>
              </p:cNvPr>
              <p:cNvSpPr txBox="1"/>
              <p:nvPr/>
            </p:nvSpPr>
            <p:spPr>
              <a:xfrm>
                <a:off x="4529261" y="2952629"/>
                <a:ext cx="155042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FF7F00"/>
                    </a:solidFill>
                    <a:latin typeface="+mn-ea"/>
                  </a:rPr>
                  <a:t>存在主要问题</a:t>
                </a:r>
              </a:p>
            </p:txBody>
          </p:sp>
        </p:grp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7ED0E665-CF11-BD75-86E7-99B965F08DAA}"/>
                </a:ext>
              </a:extLst>
            </p:cNvPr>
            <p:cNvSpPr/>
            <p:nvPr/>
          </p:nvSpPr>
          <p:spPr>
            <a:xfrm>
              <a:off x="2189150" y="2763036"/>
              <a:ext cx="940535" cy="578597"/>
            </a:xfrm>
            <a:custGeom>
              <a:avLst/>
              <a:gdLst>
                <a:gd name="connsiteX0" fmla="*/ 289299 w 940535"/>
                <a:gd name="connsiteY0" fmla="*/ 0 h 578597"/>
                <a:gd name="connsiteX1" fmla="*/ 940535 w 940535"/>
                <a:gd name="connsiteY1" fmla="*/ 0 h 578597"/>
                <a:gd name="connsiteX2" fmla="*/ 940535 w 940535"/>
                <a:gd name="connsiteY2" fmla="*/ 289299 h 578597"/>
                <a:gd name="connsiteX3" fmla="*/ 651237 w 940535"/>
                <a:gd name="connsiteY3" fmla="*/ 578597 h 578597"/>
                <a:gd name="connsiteX4" fmla="*/ 0 w 940535"/>
                <a:gd name="connsiteY4" fmla="*/ 578597 h 578597"/>
                <a:gd name="connsiteX5" fmla="*/ 0 w 940535"/>
                <a:gd name="connsiteY5" fmla="*/ 289299 h 57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0535" h="578597">
                  <a:moveTo>
                    <a:pt x="289299" y="0"/>
                  </a:moveTo>
                  <a:lnTo>
                    <a:pt x="940535" y="0"/>
                  </a:lnTo>
                  <a:lnTo>
                    <a:pt x="940535" y="289299"/>
                  </a:lnTo>
                  <a:lnTo>
                    <a:pt x="651237" y="578597"/>
                  </a:lnTo>
                  <a:lnTo>
                    <a:pt x="0" y="578597"/>
                  </a:lnTo>
                  <a:lnTo>
                    <a:pt x="0" y="289299"/>
                  </a:lnTo>
                  <a:close/>
                </a:path>
              </a:pathLst>
            </a:custGeom>
            <a:solidFill>
              <a:srgbClr val="FF7F00"/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66542F66-E386-3BDA-BCFC-53C35FF8B43F}"/>
                </a:ext>
              </a:extLst>
            </p:cNvPr>
            <p:cNvSpPr txBox="1"/>
            <p:nvPr/>
          </p:nvSpPr>
          <p:spPr>
            <a:xfrm>
              <a:off x="2305125" y="2758107"/>
              <a:ext cx="78739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5D52E2B6-F117-E6CC-2763-000BAC92CFC4}"/>
              </a:ext>
            </a:extLst>
          </p:cNvPr>
          <p:cNvSpPr txBox="1"/>
          <p:nvPr/>
        </p:nvSpPr>
        <p:spPr>
          <a:xfrm>
            <a:off x="4320744" y="1669509"/>
            <a:ext cx="35505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rgbClr val="FF7F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2391016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D302B379-AB18-9B6D-F5D3-0CF9D96C1117}"/>
              </a:ext>
            </a:extLst>
          </p:cNvPr>
          <p:cNvGrpSpPr/>
          <p:nvPr/>
        </p:nvGrpSpPr>
        <p:grpSpPr>
          <a:xfrm>
            <a:off x="4268247" y="274879"/>
            <a:ext cx="3626934" cy="655273"/>
            <a:chOff x="2113458" y="2688812"/>
            <a:chExt cx="3626934" cy="655273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D8DA1DB-B5DB-2C43-A73A-BF2C31F1B0FE}"/>
                </a:ext>
              </a:extLst>
            </p:cNvPr>
            <p:cNvGrpSpPr/>
            <p:nvPr/>
          </p:nvGrpSpPr>
          <p:grpSpPr>
            <a:xfrm>
              <a:off x="2113458" y="2688812"/>
              <a:ext cx="3626934" cy="655273"/>
              <a:chOff x="3105962" y="2790434"/>
              <a:chExt cx="3626934" cy="655273"/>
            </a:xfrm>
          </p:grpSpPr>
          <p:sp>
            <p:nvSpPr>
              <p:cNvPr id="15" name="矩形: 剪去对角 14">
                <a:extLst>
                  <a:ext uri="{FF2B5EF4-FFF2-40B4-BE49-F238E27FC236}">
                    <a16:creationId xmlns:a16="http://schemas.microsoft.com/office/drawing/2014/main" id="{A20B7A3D-FC6C-BEEE-3014-74116C77376D}"/>
                  </a:ext>
                </a:extLst>
              </p:cNvPr>
              <p:cNvSpPr/>
              <p:nvPr/>
            </p:nvSpPr>
            <p:spPr>
              <a:xfrm>
                <a:off x="3173248" y="2867110"/>
                <a:ext cx="3559648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127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矩形: 剪去对角 15">
                <a:extLst>
                  <a:ext uri="{FF2B5EF4-FFF2-40B4-BE49-F238E27FC236}">
                    <a16:creationId xmlns:a16="http://schemas.microsoft.com/office/drawing/2014/main" id="{CAD49AF5-7A48-94D2-3ADA-06414E58EA69}"/>
                  </a:ext>
                </a:extLst>
              </p:cNvPr>
              <p:cNvSpPr/>
              <p:nvPr/>
            </p:nvSpPr>
            <p:spPr>
              <a:xfrm>
                <a:off x="3105962" y="2790434"/>
                <a:ext cx="3550511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254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77EEBD14-3D06-A5EE-4D81-A9E28F19C3D1}"/>
                  </a:ext>
                </a:extLst>
              </p:cNvPr>
              <p:cNvSpPr txBox="1"/>
              <p:nvPr/>
            </p:nvSpPr>
            <p:spPr>
              <a:xfrm>
                <a:off x="4510111" y="2952629"/>
                <a:ext cx="155042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FF7F00"/>
                    </a:solidFill>
                    <a:latin typeface="+mn-ea"/>
                  </a:rPr>
                  <a:t>未来工作计划</a:t>
                </a:r>
              </a:p>
            </p:txBody>
          </p:sp>
        </p:grp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B8A15B9-8EF4-AFE3-1A96-E67CED5D0F38}"/>
                </a:ext>
              </a:extLst>
            </p:cNvPr>
            <p:cNvSpPr/>
            <p:nvPr/>
          </p:nvSpPr>
          <p:spPr>
            <a:xfrm>
              <a:off x="2189150" y="2763036"/>
              <a:ext cx="940535" cy="578597"/>
            </a:xfrm>
            <a:custGeom>
              <a:avLst/>
              <a:gdLst>
                <a:gd name="connsiteX0" fmla="*/ 289299 w 940535"/>
                <a:gd name="connsiteY0" fmla="*/ 0 h 578597"/>
                <a:gd name="connsiteX1" fmla="*/ 940535 w 940535"/>
                <a:gd name="connsiteY1" fmla="*/ 0 h 578597"/>
                <a:gd name="connsiteX2" fmla="*/ 940535 w 940535"/>
                <a:gd name="connsiteY2" fmla="*/ 289299 h 578597"/>
                <a:gd name="connsiteX3" fmla="*/ 651237 w 940535"/>
                <a:gd name="connsiteY3" fmla="*/ 578597 h 578597"/>
                <a:gd name="connsiteX4" fmla="*/ 0 w 940535"/>
                <a:gd name="connsiteY4" fmla="*/ 578597 h 578597"/>
                <a:gd name="connsiteX5" fmla="*/ 0 w 940535"/>
                <a:gd name="connsiteY5" fmla="*/ 289299 h 57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0535" h="578597">
                  <a:moveTo>
                    <a:pt x="289299" y="0"/>
                  </a:moveTo>
                  <a:lnTo>
                    <a:pt x="940535" y="0"/>
                  </a:lnTo>
                  <a:lnTo>
                    <a:pt x="940535" y="289299"/>
                  </a:lnTo>
                  <a:lnTo>
                    <a:pt x="651237" y="578597"/>
                  </a:lnTo>
                  <a:lnTo>
                    <a:pt x="0" y="578597"/>
                  </a:lnTo>
                  <a:lnTo>
                    <a:pt x="0" y="289299"/>
                  </a:lnTo>
                  <a:close/>
                </a:path>
              </a:pathLst>
            </a:custGeom>
            <a:solidFill>
              <a:srgbClr val="FF7F00"/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427CB9E-0356-0638-2F2D-23AB6C884B69}"/>
                </a:ext>
              </a:extLst>
            </p:cNvPr>
            <p:cNvSpPr txBox="1"/>
            <p:nvPr/>
          </p:nvSpPr>
          <p:spPr>
            <a:xfrm>
              <a:off x="2276097" y="2758107"/>
              <a:ext cx="7713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EFE6222B-9E1B-B515-6038-43616A20C632}"/>
              </a:ext>
            </a:extLst>
          </p:cNvPr>
          <p:cNvSpPr/>
          <p:nvPr/>
        </p:nvSpPr>
        <p:spPr>
          <a:xfrm>
            <a:off x="4078020" y="2076138"/>
            <a:ext cx="1246514" cy="1352862"/>
          </a:xfrm>
          <a:custGeom>
            <a:avLst/>
            <a:gdLst>
              <a:gd name="connsiteX0" fmla="*/ 3819289 w 7629070"/>
              <a:gd name="connsiteY0" fmla="*/ 0 h 8279952"/>
              <a:gd name="connsiteX1" fmla="*/ 3867264 w 7629070"/>
              <a:gd name="connsiteY1" fmla="*/ 866 h 8279952"/>
              <a:gd name="connsiteX2" fmla="*/ 3915668 w 7629070"/>
              <a:gd name="connsiteY2" fmla="*/ 3026 h 8279952"/>
              <a:gd name="connsiteX3" fmla="*/ 3963642 w 7629070"/>
              <a:gd name="connsiteY3" fmla="*/ 6916 h 8279952"/>
              <a:gd name="connsiteX4" fmla="*/ 4011183 w 7629070"/>
              <a:gd name="connsiteY4" fmla="*/ 12103 h 8279952"/>
              <a:gd name="connsiteX5" fmla="*/ 4059589 w 7629070"/>
              <a:gd name="connsiteY5" fmla="*/ 18585 h 8279952"/>
              <a:gd name="connsiteX6" fmla="*/ 4107129 w 7629070"/>
              <a:gd name="connsiteY6" fmla="*/ 26364 h 8279952"/>
              <a:gd name="connsiteX7" fmla="*/ 4154238 w 7629070"/>
              <a:gd name="connsiteY7" fmla="*/ 35872 h 8279952"/>
              <a:gd name="connsiteX8" fmla="*/ 4201781 w 7629070"/>
              <a:gd name="connsiteY8" fmla="*/ 46246 h 8279952"/>
              <a:gd name="connsiteX9" fmla="*/ 4248890 w 7629070"/>
              <a:gd name="connsiteY9" fmla="*/ 57914 h 8279952"/>
              <a:gd name="connsiteX10" fmla="*/ 4295567 w 7629070"/>
              <a:gd name="connsiteY10" fmla="*/ 71312 h 8279952"/>
              <a:gd name="connsiteX11" fmla="*/ 4342242 w 7629070"/>
              <a:gd name="connsiteY11" fmla="*/ 86439 h 8279952"/>
              <a:gd name="connsiteX12" fmla="*/ 4388488 w 7629070"/>
              <a:gd name="connsiteY12" fmla="*/ 102431 h 8279952"/>
              <a:gd name="connsiteX13" fmla="*/ 4433868 w 7629070"/>
              <a:gd name="connsiteY13" fmla="*/ 120150 h 8279952"/>
              <a:gd name="connsiteX14" fmla="*/ 4479248 w 7629070"/>
              <a:gd name="connsiteY14" fmla="*/ 138734 h 8279952"/>
              <a:gd name="connsiteX15" fmla="*/ 4524628 w 7629070"/>
              <a:gd name="connsiteY15" fmla="*/ 159048 h 8279952"/>
              <a:gd name="connsiteX16" fmla="*/ 4568712 w 7629070"/>
              <a:gd name="connsiteY16" fmla="*/ 180657 h 8279952"/>
              <a:gd name="connsiteX17" fmla="*/ 6139734 w 7629070"/>
              <a:gd name="connsiteY17" fmla="*/ 1086533 h 8279952"/>
              <a:gd name="connsiteX18" fmla="*/ 6156589 w 7629070"/>
              <a:gd name="connsiteY18" fmla="*/ 1096473 h 8279952"/>
              <a:gd name="connsiteX19" fmla="*/ 6173445 w 7629070"/>
              <a:gd name="connsiteY19" fmla="*/ 1105983 h 8279952"/>
              <a:gd name="connsiteX20" fmla="*/ 6190301 w 7629070"/>
              <a:gd name="connsiteY20" fmla="*/ 1115923 h 8279952"/>
              <a:gd name="connsiteX21" fmla="*/ 6207588 w 7629070"/>
              <a:gd name="connsiteY21" fmla="*/ 1124999 h 8279952"/>
              <a:gd name="connsiteX22" fmla="*/ 6224012 w 7629070"/>
              <a:gd name="connsiteY22" fmla="*/ 1134507 h 8279952"/>
              <a:gd name="connsiteX23" fmla="*/ 6241299 w 7629070"/>
              <a:gd name="connsiteY23" fmla="*/ 1143150 h 8279952"/>
              <a:gd name="connsiteX24" fmla="*/ 6257289 w 7629070"/>
              <a:gd name="connsiteY24" fmla="*/ 1152658 h 8279952"/>
              <a:gd name="connsiteX25" fmla="*/ 6273281 w 7629070"/>
              <a:gd name="connsiteY25" fmla="*/ 1161303 h 8279952"/>
              <a:gd name="connsiteX26" fmla="*/ 6929782 w 7629070"/>
              <a:gd name="connsiteY26" fmla="*/ 1547684 h 8279952"/>
              <a:gd name="connsiteX27" fmla="*/ 6947503 w 7629070"/>
              <a:gd name="connsiteY27" fmla="*/ 1559785 h 8279952"/>
              <a:gd name="connsiteX28" fmla="*/ 6963061 w 7629070"/>
              <a:gd name="connsiteY28" fmla="*/ 1571454 h 8279952"/>
              <a:gd name="connsiteX29" fmla="*/ 6976891 w 7629070"/>
              <a:gd name="connsiteY29" fmla="*/ 1582691 h 8279952"/>
              <a:gd name="connsiteX30" fmla="*/ 6989857 w 7629070"/>
              <a:gd name="connsiteY30" fmla="*/ 1593064 h 8279952"/>
              <a:gd name="connsiteX31" fmla="*/ 7012331 w 7629070"/>
              <a:gd name="connsiteY31" fmla="*/ 1611649 h 8279952"/>
              <a:gd name="connsiteX32" fmla="*/ 7030915 w 7629070"/>
              <a:gd name="connsiteY32" fmla="*/ 1628936 h 8279952"/>
              <a:gd name="connsiteX33" fmla="*/ 7048203 w 7629070"/>
              <a:gd name="connsiteY33" fmla="*/ 1644926 h 8279952"/>
              <a:gd name="connsiteX34" fmla="*/ 7064195 w 7629070"/>
              <a:gd name="connsiteY34" fmla="*/ 1660487 h 8279952"/>
              <a:gd name="connsiteX35" fmla="*/ 7072406 w 7629070"/>
              <a:gd name="connsiteY35" fmla="*/ 1667832 h 8279952"/>
              <a:gd name="connsiteX36" fmla="*/ 7081051 w 7629070"/>
              <a:gd name="connsiteY36" fmla="*/ 1675613 h 8279952"/>
              <a:gd name="connsiteX37" fmla="*/ 7090125 w 7629070"/>
              <a:gd name="connsiteY37" fmla="*/ 1683392 h 8279952"/>
              <a:gd name="connsiteX38" fmla="*/ 7099633 w 7629070"/>
              <a:gd name="connsiteY38" fmla="*/ 1691172 h 8279952"/>
              <a:gd name="connsiteX39" fmla="*/ 7115193 w 7629070"/>
              <a:gd name="connsiteY39" fmla="*/ 1701977 h 8279952"/>
              <a:gd name="connsiteX40" fmla="*/ 7125565 w 7629070"/>
              <a:gd name="connsiteY40" fmla="*/ 1709324 h 8279952"/>
              <a:gd name="connsiteX41" fmla="*/ 7130752 w 7629070"/>
              <a:gd name="connsiteY41" fmla="*/ 1713646 h 8279952"/>
              <a:gd name="connsiteX42" fmla="*/ 7135939 w 7629070"/>
              <a:gd name="connsiteY42" fmla="*/ 1717967 h 8279952"/>
              <a:gd name="connsiteX43" fmla="*/ 7142421 w 7629070"/>
              <a:gd name="connsiteY43" fmla="*/ 1723586 h 8279952"/>
              <a:gd name="connsiteX44" fmla="*/ 7150200 w 7629070"/>
              <a:gd name="connsiteY44" fmla="*/ 1732230 h 8279952"/>
              <a:gd name="connsiteX45" fmla="*/ 7176997 w 7629070"/>
              <a:gd name="connsiteY45" fmla="*/ 1762052 h 8279952"/>
              <a:gd name="connsiteX46" fmla="*/ 7203361 w 7629070"/>
              <a:gd name="connsiteY46" fmla="*/ 1792737 h 8279952"/>
              <a:gd name="connsiteX47" fmla="*/ 7228859 w 7629070"/>
              <a:gd name="connsiteY47" fmla="*/ 1822990 h 8279952"/>
              <a:gd name="connsiteX48" fmla="*/ 7253927 w 7629070"/>
              <a:gd name="connsiteY48" fmla="*/ 1854109 h 8279952"/>
              <a:gd name="connsiteX49" fmla="*/ 7278563 w 7629070"/>
              <a:gd name="connsiteY49" fmla="*/ 1885658 h 8279952"/>
              <a:gd name="connsiteX50" fmla="*/ 7302332 w 7629070"/>
              <a:gd name="connsiteY50" fmla="*/ 1917640 h 8279952"/>
              <a:gd name="connsiteX51" fmla="*/ 7325237 w 7629070"/>
              <a:gd name="connsiteY51" fmla="*/ 1950056 h 8279952"/>
              <a:gd name="connsiteX52" fmla="*/ 7347280 w 7629070"/>
              <a:gd name="connsiteY52" fmla="*/ 1982901 h 8279952"/>
              <a:gd name="connsiteX53" fmla="*/ 7368891 w 7629070"/>
              <a:gd name="connsiteY53" fmla="*/ 2016181 h 8279952"/>
              <a:gd name="connsiteX54" fmla="*/ 7389636 w 7629070"/>
              <a:gd name="connsiteY54" fmla="*/ 2049460 h 8279952"/>
              <a:gd name="connsiteX55" fmla="*/ 7409949 w 7629070"/>
              <a:gd name="connsiteY55" fmla="*/ 2083603 h 8279952"/>
              <a:gd name="connsiteX56" fmla="*/ 7428965 w 7629070"/>
              <a:gd name="connsiteY56" fmla="*/ 2117746 h 8279952"/>
              <a:gd name="connsiteX57" fmla="*/ 7447982 w 7629070"/>
              <a:gd name="connsiteY57" fmla="*/ 2152753 h 8279952"/>
              <a:gd name="connsiteX58" fmla="*/ 7465269 w 7629070"/>
              <a:gd name="connsiteY58" fmla="*/ 2188193 h 8279952"/>
              <a:gd name="connsiteX59" fmla="*/ 7482557 w 7629070"/>
              <a:gd name="connsiteY59" fmla="*/ 2223633 h 8279952"/>
              <a:gd name="connsiteX60" fmla="*/ 7498549 w 7629070"/>
              <a:gd name="connsiteY60" fmla="*/ 2259505 h 8279952"/>
              <a:gd name="connsiteX61" fmla="*/ 7513675 w 7629070"/>
              <a:gd name="connsiteY61" fmla="*/ 2296242 h 8279952"/>
              <a:gd name="connsiteX62" fmla="*/ 7527937 w 7629070"/>
              <a:gd name="connsiteY62" fmla="*/ 2332977 h 8279952"/>
              <a:gd name="connsiteX63" fmla="*/ 7541768 w 7629070"/>
              <a:gd name="connsiteY63" fmla="*/ 2370146 h 8279952"/>
              <a:gd name="connsiteX64" fmla="*/ 7553869 w 7629070"/>
              <a:gd name="connsiteY64" fmla="*/ 2407747 h 8279952"/>
              <a:gd name="connsiteX65" fmla="*/ 7565971 w 7629070"/>
              <a:gd name="connsiteY65" fmla="*/ 2446213 h 8279952"/>
              <a:gd name="connsiteX66" fmla="*/ 7576343 w 7629070"/>
              <a:gd name="connsiteY66" fmla="*/ 2485109 h 8279952"/>
              <a:gd name="connsiteX67" fmla="*/ 7586283 w 7629070"/>
              <a:gd name="connsiteY67" fmla="*/ 2524007 h 8279952"/>
              <a:gd name="connsiteX68" fmla="*/ 7594927 w 7629070"/>
              <a:gd name="connsiteY68" fmla="*/ 2563337 h 8279952"/>
              <a:gd name="connsiteX69" fmla="*/ 7602707 w 7629070"/>
              <a:gd name="connsiteY69" fmla="*/ 2603530 h 8279952"/>
              <a:gd name="connsiteX70" fmla="*/ 7610053 w 7629070"/>
              <a:gd name="connsiteY70" fmla="*/ 2643725 h 8279952"/>
              <a:gd name="connsiteX71" fmla="*/ 7615673 w 7629070"/>
              <a:gd name="connsiteY71" fmla="*/ 2684784 h 8279952"/>
              <a:gd name="connsiteX72" fmla="*/ 7620427 w 7629070"/>
              <a:gd name="connsiteY72" fmla="*/ 2725841 h 8279952"/>
              <a:gd name="connsiteX73" fmla="*/ 7624317 w 7629070"/>
              <a:gd name="connsiteY73" fmla="*/ 2767765 h 8279952"/>
              <a:gd name="connsiteX74" fmla="*/ 7626909 w 7629070"/>
              <a:gd name="connsiteY74" fmla="*/ 2809687 h 8279952"/>
              <a:gd name="connsiteX75" fmla="*/ 7628638 w 7629070"/>
              <a:gd name="connsiteY75" fmla="*/ 2852475 h 8279952"/>
              <a:gd name="connsiteX76" fmla="*/ 7629070 w 7629070"/>
              <a:gd name="connsiteY76" fmla="*/ 2895260 h 8279952"/>
              <a:gd name="connsiteX77" fmla="*/ 7629070 w 7629070"/>
              <a:gd name="connsiteY77" fmla="*/ 5384692 h 8279952"/>
              <a:gd name="connsiteX78" fmla="*/ 7628638 w 7629070"/>
              <a:gd name="connsiteY78" fmla="*/ 5418835 h 8279952"/>
              <a:gd name="connsiteX79" fmla="*/ 7626909 w 7629070"/>
              <a:gd name="connsiteY79" fmla="*/ 5453410 h 8279952"/>
              <a:gd name="connsiteX80" fmla="*/ 7624749 w 7629070"/>
              <a:gd name="connsiteY80" fmla="*/ 5488418 h 8279952"/>
              <a:gd name="connsiteX81" fmla="*/ 7621723 w 7629070"/>
              <a:gd name="connsiteY81" fmla="*/ 5523858 h 8279952"/>
              <a:gd name="connsiteX82" fmla="*/ 7617833 w 7629070"/>
              <a:gd name="connsiteY82" fmla="*/ 5560162 h 8279952"/>
              <a:gd name="connsiteX83" fmla="*/ 7612646 w 7629070"/>
              <a:gd name="connsiteY83" fmla="*/ 5595602 h 8279952"/>
              <a:gd name="connsiteX84" fmla="*/ 7606596 w 7629070"/>
              <a:gd name="connsiteY84" fmla="*/ 5632339 h 8279952"/>
              <a:gd name="connsiteX85" fmla="*/ 7600114 w 7629070"/>
              <a:gd name="connsiteY85" fmla="*/ 5668643 h 8279952"/>
              <a:gd name="connsiteX86" fmla="*/ 7592335 w 7629070"/>
              <a:gd name="connsiteY86" fmla="*/ 5705378 h 8279952"/>
              <a:gd name="connsiteX87" fmla="*/ 7584122 w 7629070"/>
              <a:gd name="connsiteY87" fmla="*/ 5742116 h 8279952"/>
              <a:gd name="connsiteX88" fmla="*/ 7575045 w 7629070"/>
              <a:gd name="connsiteY88" fmla="*/ 5778853 h 8279952"/>
              <a:gd name="connsiteX89" fmla="*/ 7565537 w 7629070"/>
              <a:gd name="connsiteY89" fmla="*/ 5815588 h 8279952"/>
              <a:gd name="connsiteX90" fmla="*/ 7554300 w 7629070"/>
              <a:gd name="connsiteY90" fmla="*/ 5852326 h 8279952"/>
              <a:gd name="connsiteX91" fmla="*/ 7543063 w 7629070"/>
              <a:gd name="connsiteY91" fmla="*/ 5888629 h 8279952"/>
              <a:gd name="connsiteX92" fmla="*/ 7531395 w 7629070"/>
              <a:gd name="connsiteY92" fmla="*/ 5924933 h 8279952"/>
              <a:gd name="connsiteX93" fmla="*/ 7518860 w 7629070"/>
              <a:gd name="connsiteY93" fmla="*/ 5960373 h 8279952"/>
              <a:gd name="connsiteX94" fmla="*/ 7505463 w 7629070"/>
              <a:gd name="connsiteY94" fmla="*/ 5996245 h 8279952"/>
              <a:gd name="connsiteX95" fmla="*/ 7491201 w 7629070"/>
              <a:gd name="connsiteY95" fmla="*/ 6031253 h 8279952"/>
              <a:gd name="connsiteX96" fmla="*/ 7476506 w 7629070"/>
              <a:gd name="connsiteY96" fmla="*/ 6066260 h 8279952"/>
              <a:gd name="connsiteX97" fmla="*/ 7461379 w 7629070"/>
              <a:gd name="connsiteY97" fmla="*/ 6100404 h 8279952"/>
              <a:gd name="connsiteX98" fmla="*/ 7445387 w 7629070"/>
              <a:gd name="connsiteY98" fmla="*/ 6133682 h 8279952"/>
              <a:gd name="connsiteX99" fmla="*/ 7428532 w 7629070"/>
              <a:gd name="connsiteY99" fmla="*/ 6166961 h 8279952"/>
              <a:gd name="connsiteX100" fmla="*/ 7411677 w 7629070"/>
              <a:gd name="connsiteY100" fmla="*/ 6198944 h 8279952"/>
              <a:gd name="connsiteX101" fmla="*/ 7393957 w 7629070"/>
              <a:gd name="connsiteY101" fmla="*/ 6230494 h 8279952"/>
              <a:gd name="connsiteX102" fmla="*/ 7375805 w 7629070"/>
              <a:gd name="connsiteY102" fmla="*/ 6261611 h 8279952"/>
              <a:gd name="connsiteX103" fmla="*/ 7357220 w 7629070"/>
              <a:gd name="connsiteY103" fmla="*/ 6291864 h 8279952"/>
              <a:gd name="connsiteX104" fmla="*/ 7337340 w 7629070"/>
              <a:gd name="connsiteY104" fmla="*/ 6320822 h 8279952"/>
              <a:gd name="connsiteX105" fmla="*/ 7317892 w 7629070"/>
              <a:gd name="connsiteY105" fmla="*/ 6348483 h 8279952"/>
              <a:gd name="connsiteX106" fmla="*/ 7297579 w 7629070"/>
              <a:gd name="connsiteY106" fmla="*/ 6375710 h 8279952"/>
              <a:gd name="connsiteX107" fmla="*/ 7277265 w 7629070"/>
              <a:gd name="connsiteY107" fmla="*/ 6401642 h 8279952"/>
              <a:gd name="connsiteX108" fmla="*/ 7256089 w 7629070"/>
              <a:gd name="connsiteY108" fmla="*/ 6426277 h 8279952"/>
              <a:gd name="connsiteX109" fmla="*/ 7234477 w 7629070"/>
              <a:gd name="connsiteY109" fmla="*/ 6450048 h 8279952"/>
              <a:gd name="connsiteX110" fmla="*/ 7220648 w 7629070"/>
              <a:gd name="connsiteY110" fmla="*/ 6463878 h 8279952"/>
              <a:gd name="connsiteX111" fmla="*/ 7208546 w 7629070"/>
              <a:gd name="connsiteY111" fmla="*/ 6475978 h 8279952"/>
              <a:gd name="connsiteX112" fmla="*/ 7202495 w 7629070"/>
              <a:gd name="connsiteY112" fmla="*/ 6482031 h 8279952"/>
              <a:gd name="connsiteX113" fmla="*/ 7196445 w 7629070"/>
              <a:gd name="connsiteY113" fmla="*/ 6488513 h 8279952"/>
              <a:gd name="connsiteX114" fmla="*/ 7190395 w 7629070"/>
              <a:gd name="connsiteY114" fmla="*/ 6494997 h 8279952"/>
              <a:gd name="connsiteX115" fmla="*/ 7183911 w 7629070"/>
              <a:gd name="connsiteY115" fmla="*/ 6503208 h 8279952"/>
              <a:gd name="connsiteX116" fmla="*/ 7160573 w 7629070"/>
              <a:gd name="connsiteY116" fmla="*/ 6532164 h 8279952"/>
              <a:gd name="connsiteX117" fmla="*/ 7145447 w 7629070"/>
              <a:gd name="connsiteY117" fmla="*/ 6550317 h 8279952"/>
              <a:gd name="connsiteX118" fmla="*/ 7139828 w 7629070"/>
              <a:gd name="connsiteY118" fmla="*/ 6556367 h 8279952"/>
              <a:gd name="connsiteX119" fmla="*/ 7135507 w 7629070"/>
              <a:gd name="connsiteY119" fmla="*/ 6560256 h 8279952"/>
              <a:gd name="connsiteX120" fmla="*/ 7132049 w 7629070"/>
              <a:gd name="connsiteY120" fmla="*/ 6563282 h 8279952"/>
              <a:gd name="connsiteX121" fmla="*/ 7129023 w 7629070"/>
              <a:gd name="connsiteY121" fmla="*/ 6565443 h 8279952"/>
              <a:gd name="connsiteX122" fmla="*/ 7122973 w 7629070"/>
              <a:gd name="connsiteY122" fmla="*/ 6568901 h 8279952"/>
              <a:gd name="connsiteX123" fmla="*/ 7115193 w 7629070"/>
              <a:gd name="connsiteY123" fmla="*/ 6573654 h 8279952"/>
              <a:gd name="connsiteX124" fmla="*/ 7110007 w 7629070"/>
              <a:gd name="connsiteY124" fmla="*/ 6577977 h 8279952"/>
              <a:gd name="connsiteX125" fmla="*/ 7103525 w 7629070"/>
              <a:gd name="connsiteY125" fmla="*/ 6583162 h 8279952"/>
              <a:gd name="connsiteX126" fmla="*/ 7094448 w 7629070"/>
              <a:gd name="connsiteY126" fmla="*/ 6590510 h 8279952"/>
              <a:gd name="connsiteX127" fmla="*/ 7084075 w 7629070"/>
              <a:gd name="connsiteY127" fmla="*/ 6599586 h 8279952"/>
              <a:gd name="connsiteX128" fmla="*/ 7064627 w 7629070"/>
              <a:gd name="connsiteY128" fmla="*/ 6617739 h 8279952"/>
              <a:gd name="connsiteX129" fmla="*/ 7044745 w 7629070"/>
              <a:gd name="connsiteY129" fmla="*/ 6635458 h 8279952"/>
              <a:gd name="connsiteX130" fmla="*/ 7025297 w 7629070"/>
              <a:gd name="connsiteY130" fmla="*/ 6652314 h 8279952"/>
              <a:gd name="connsiteX131" fmla="*/ 7004983 w 7629070"/>
              <a:gd name="connsiteY131" fmla="*/ 6669601 h 8279952"/>
              <a:gd name="connsiteX132" fmla="*/ 6984670 w 7629070"/>
              <a:gd name="connsiteY132" fmla="*/ 6686025 h 8279952"/>
              <a:gd name="connsiteX133" fmla="*/ 6964790 w 7629070"/>
              <a:gd name="connsiteY133" fmla="*/ 6702017 h 8279952"/>
              <a:gd name="connsiteX134" fmla="*/ 6944477 w 7629070"/>
              <a:gd name="connsiteY134" fmla="*/ 6718007 h 8279952"/>
              <a:gd name="connsiteX135" fmla="*/ 6923731 w 7629070"/>
              <a:gd name="connsiteY135" fmla="*/ 6733565 h 8279952"/>
              <a:gd name="connsiteX136" fmla="*/ 6902987 w 7629070"/>
              <a:gd name="connsiteY136" fmla="*/ 6748692 h 8279952"/>
              <a:gd name="connsiteX137" fmla="*/ 6882241 w 7629070"/>
              <a:gd name="connsiteY137" fmla="*/ 6763821 h 8279952"/>
              <a:gd name="connsiteX138" fmla="*/ 6861496 w 7629070"/>
              <a:gd name="connsiteY138" fmla="*/ 6778514 h 8279952"/>
              <a:gd name="connsiteX139" fmla="*/ 6840751 w 7629070"/>
              <a:gd name="connsiteY139" fmla="*/ 6793209 h 8279952"/>
              <a:gd name="connsiteX140" fmla="*/ 6798395 w 7629070"/>
              <a:gd name="connsiteY140" fmla="*/ 6821733 h 8279952"/>
              <a:gd name="connsiteX141" fmla="*/ 6755607 w 7629070"/>
              <a:gd name="connsiteY141" fmla="*/ 6848962 h 8279952"/>
              <a:gd name="connsiteX142" fmla="*/ 6711957 w 7629070"/>
              <a:gd name="connsiteY142" fmla="*/ 6876189 h 8279952"/>
              <a:gd name="connsiteX143" fmla="*/ 6667873 w 7629070"/>
              <a:gd name="connsiteY143" fmla="*/ 6901689 h 8279952"/>
              <a:gd name="connsiteX144" fmla="*/ 6623357 w 7629070"/>
              <a:gd name="connsiteY144" fmla="*/ 6927621 h 8279952"/>
              <a:gd name="connsiteX145" fmla="*/ 6577977 w 7629070"/>
              <a:gd name="connsiteY145" fmla="*/ 6953120 h 8279952"/>
              <a:gd name="connsiteX146" fmla="*/ 6531732 w 7629070"/>
              <a:gd name="connsiteY146" fmla="*/ 6977755 h 8279952"/>
              <a:gd name="connsiteX147" fmla="*/ 6485055 w 7629070"/>
              <a:gd name="connsiteY147" fmla="*/ 7002823 h 8279952"/>
              <a:gd name="connsiteX148" fmla="*/ 6437945 w 7629070"/>
              <a:gd name="connsiteY148" fmla="*/ 7027458 h 8279952"/>
              <a:gd name="connsiteX149" fmla="*/ 6389973 w 7629070"/>
              <a:gd name="connsiteY149" fmla="*/ 7052524 h 8279952"/>
              <a:gd name="connsiteX150" fmla="*/ 5602086 w 7629070"/>
              <a:gd name="connsiteY150" fmla="*/ 7503302 h 8279952"/>
              <a:gd name="connsiteX151" fmla="*/ 5569238 w 7629070"/>
              <a:gd name="connsiteY151" fmla="*/ 7522750 h 8279952"/>
              <a:gd name="connsiteX152" fmla="*/ 5535959 w 7629070"/>
              <a:gd name="connsiteY152" fmla="*/ 7542200 h 8279952"/>
              <a:gd name="connsiteX153" fmla="*/ 5503113 w 7629070"/>
              <a:gd name="connsiteY153" fmla="*/ 7561216 h 8279952"/>
              <a:gd name="connsiteX154" fmla="*/ 5470699 w 7629070"/>
              <a:gd name="connsiteY154" fmla="*/ 7579801 h 8279952"/>
              <a:gd name="connsiteX155" fmla="*/ 5437852 w 7629070"/>
              <a:gd name="connsiteY155" fmla="*/ 7598385 h 8279952"/>
              <a:gd name="connsiteX156" fmla="*/ 5405869 w 7629070"/>
              <a:gd name="connsiteY156" fmla="*/ 7616968 h 8279952"/>
              <a:gd name="connsiteX157" fmla="*/ 5373887 w 7629070"/>
              <a:gd name="connsiteY157" fmla="*/ 7635552 h 8279952"/>
              <a:gd name="connsiteX158" fmla="*/ 5341905 w 7629070"/>
              <a:gd name="connsiteY158" fmla="*/ 7654137 h 8279952"/>
              <a:gd name="connsiteX159" fmla="*/ 5309491 w 7629070"/>
              <a:gd name="connsiteY159" fmla="*/ 7672721 h 8279952"/>
              <a:gd name="connsiteX160" fmla="*/ 5277509 w 7629070"/>
              <a:gd name="connsiteY160" fmla="*/ 7691738 h 8279952"/>
              <a:gd name="connsiteX161" fmla="*/ 5245526 w 7629070"/>
              <a:gd name="connsiteY161" fmla="*/ 7710322 h 8279952"/>
              <a:gd name="connsiteX162" fmla="*/ 5213112 w 7629070"/>
              <a:gd name="connsiteY162" fmla="*/ 7728907 h 8279952"/>
              <a:gd name="connsiteX163" fmla="*/ 5181130 w 7629070"/>
              <a:gd name="connsiteY163" fmla="*/ 7747923 h 8279952"/>
              <a:gd name="connsiteX164" fmla="*/ 5148714 w 7629070"/>
              <a:gd name="connsiteY164" fmla="*/ 7766939 h 8279952"/>
              <a:gd name="connsiteX165" fmla="*/ 5116300 w 7629070"/>
              <a:gd name="connsiteY165" fmla="*/ 7786389 h 8279952"/>
              <a:gd name="connsiteX166" fmla="*/ 5083886 w 7629070"/>
              <a:gd name="connsiteY166" fmla="*/ 7805837 h 8279952"/>
              <a:gd name="connsiteX167" fmla="*/ 5050607 w 7629070"/>
              <a:gd name="connsiteY167" fmla="*/ 7826150 h 8279952"/>
              <a:gd name="connsiteX168" fmla="*/ 5018193 w 7629070"/>
              <a:gd name="connsiteY168" fmla="*/ 7845599 h 8279952"/>
              <a:gd name="connsiteX169" fmla="*/ 4985779 w 7629070"/>
              <a:gd name="connsiteY169" fmla="*/ 7865047 h 8279952"/>
              <a:gd name="connsiteX170" fmla="*/ 4953797 w 7629070"/>
              <a:gd name="connsiteY170" fmla="*/ 7884065 h 8279952"/>
              <a:gd name="connsiteX171" fmla="*/ 4922246 w 7629070"/>
              <a:gd name="connsiteY171" fmla="*/ 7903081 h 8279952"/>
              <a:gd name="connsiteX172" fmla="*/ 4890696 w 7629070"/>
              <a:gd name="connsiteY172" fmla="*/ 7921665 h 8279952"/>
              <a:gd name="connsiteX173" fmla="*/ 4859145 w 7629070"/>
              <a:gd name="connsiteY173" fmla="*/ 7940682 h 8279952"/>
              <a:gd name="connsiteX174" fmla="*/ 4826731 w 7629070"/>
              <a:gd name="connsiteY174" fmla="*/ 7959266 h 8279952"/>
              <a:gd name="connsiteX175" fmla="*/ 4795181 w 7629070"/>
              <a:gd name="connsiteY175" fmla="*/ 7977417 h 8279952"/>
              <a:gd name="connsiteX176" fmla="*/ 4763198 w 7629070"/>
              <a:gd name="connsiteY176" fmla="*/ 7995138 h 8279952"/>
              <a:gd name="connsiteX177" fmla="*/ 4730784 w 7629070"/>
              <a:gd name="connsiteY177" fmla="*/ 8014154 h 8279952"/>
              <a:gd name="connsiteX178" fmla="*/ 4697505 w 7629070"/>
              <a:gd name="connsiteY178" fmla="*/ 8031442 h 8279952"/>
              <a:gd name="connsiteX179" fmla="*/ 4664227 w 7629070"/>
              <a:gd name="connsiteY179" fmla="*/ 8049594 h 8279952"/>
              <a:gd name="connsiteX180" fmla="*/ 4630084 w 7629070"/>
              <a:gd name="connsiteY180" fmla="*/ 8067745 h 8279952"/>
              <a:gd name="connsiteX181" fmla="*/ 4595508 w 7629070"/>
              <a:gd name="connsiteY181" fmla="*/ 8085898 h 8279952"/>
              <a:gd name="connsiteX182" fmla="*/ 4560068 w 7629070"/>
              <a:gd name="connsiteY182" fmla="*/ 8104051 h 8279952"/>
              <a:gd name="connsiteX183" fmla="*/ 4515553 w 7629070"/>
              <a:gd name="connsiteY183" fmla="*/ 8125660 h 8279952"/>
              <a:gd name="connsiteX184" fmla="*/ 4470605 w 7629070"/>
              <a:gd name="connsiteY184" fmla="*/ 8145973 h 8279952"/>
              <a:gd name="connsiteX185" fmla="*/ 4425225 w 7629070"/>
              <a:gd name="connsiteY185" fmla="*/ 8164557 h 8279952"/>
              <a:gd name="connsiteX186" fmla="*/ 4379411 w 7629070"/>
              <a:gd name="connsiteY186" fmla="*/ 8181413 h 8279952"/>
              <a:gd name="connsiteX187" fmla="*/ 4332734 w 7629070"/>
              <a:gd name="connsiteY187" fmla="*/ 8197837 h 8279952"/>
              <a:gd name="connsiteX188" fmla="*/ 4286922 w 7629070"/>
              <a:gd name="connsiteY188" fmla="*/ 8212098 h 8279952"/>
              <a:gd name="connsiteX189" fmla="*/ 4239814 w 7629070"/>
              <a:gd name="connsiteY189" fmla="*/ 8225064 h 8279952"/>
              <a:gd name="connsiteX190" fmla="*/ 4192705 w 7629070"/>
              <a:gd name="connsiteY190" fmla="*/ 8237165 h 8279952"/>
              <a:gd name="connsiteX191" fmla="*/ 4145596 w 7629070"/>
              <a:gd name="connsiteY191" fmla="*/ 8247538 h 8279952"/>
              <a:gd name="connsiteX192" fmla="*/ 4097621 w 7629070"/>
              <a:gd name="connsiteY192" fmla="*/ 8256183 h 8279952"/>
              <a:gd name="connsiteX193" fmla="*/ 4050081 w 7629070"/>
              <a:gd name="connsiteY193" fmla="*/ 8263530 h 8279952"/>
              <a:gd name="connsiteX194" fmla="*/ 4002540 w 7629070"/>
              <a:gd name="connsiteY194" fmla="*/ 8269581 h 8279952"/>
              <a:gd name="connsiteX195" fmla="*/ 3954566 w 7629070"/>
              <a:gd name="connsiteY195" fmla="*/ 8274334 h 8279952"/>
              <a:gd name="connsiteX196" fmla="*/ 3906160 w 7629070"/>
              <a:gd name="connsiteY196" fmla="*/ 8277360 h 8279952"/>
              <a:gd name="connsiteX197" fmla="*/ 3858187 w 7629070"/>
              <a:gd name="connsiteY197" fmla="*/ 8279520 h 8279952"/>
              <a:gd name="connsiteX198" fmla="*/ 3809781 w 7629070"/>
              <a:gd name="connsiteY198" fmla="*/ 8279952 h 8279952"/>
              <a:gd name="connsiteX199" fmla="*/ 3761809 w 7629070"/>
              <a:gd name="connsiteY199" fmla="*/ 8279089 h 8279952"/>
              <a:gd name="connsiteX200" fmla="*/ 3713403 w 7629070"/>
              <a:gd name="connsiteY200" fmla="*/ 8276928 h 8279952"/>
              <a:gd name="connsiteX201" fmla="*/ 3665428 w 7629070"/>
              <a:gd name="connsiteY201" fmla="*/ 8273038 h 8279952"/>
              <a:gd name="connsiteX202" fmla="*/ 3617888 w 7629070"/>
              <a:gd name="connsiteY202" fmla="*/ 8267852 h 8279952"/>
              <a:gd name="connsiteX203" fmla="*/ 3569481 w 7629070"/>
              <a:gd name="connsiteY203" fmla="*/ 8261368 h 8279952"/>
              <a:gd name="connsiteX204" fmla="*/ 3521941 w 7629070"/>
              <a:gd name="connsiteY204" fmla="*/ 8253589 h 8279952"/>
              <a:gd name="connsiteX205" fmla="*/ 3474832 w 7629070"/>
              <a:gd name="connsiteY205" fmla="*/ 8244080 h 8279952"/>
              <a:gd name="connsiteX206" fmla="*/ 3427291 w 7629070"/>
              <a:gd name="connsiteY206" fmla="*/ 8233709 h 8279952"/>
              <a:gd name="connsiteX207" fmla="*/ 3380182 w 7629070"/>
              <a:gd name="connsiteY207" fmla="*/ 8222038 h 8279952"/>
              <a:gd name="connsiteX208" fmla="*/ 3333505 w 7629070"/>
              <a:gd name="connsiteY208" fmla="*/ 8208640 h 8279952"/>
              <a:gd name="connsiteX209" fmla="*/ 3286828 w 7629070"/>
              <a:gd name="connsiteY209" fmla="*/ 8193514 h 8279952"/>
              <a:gd name="connsiteX210" fmla="*/ 3240583 w 7629070"/>
              <a:gd name="connsiteY210" fmla="*/ 8177523 h 8279952"/>
              <a:gd name="connsiteX211" fmla="*/ 3195203 w 7629070"/>
              <a:gd name="connsiteY211" fmla="*/ 8159802 h 8279952"/>
              <a:gd name="connsiteX212" fmla="*/ 3149823 w 7629070"/>
              <a:gd name="connsiteY212" fmla="*/ 8141218 h 8279952"/>
              <a:gd name="connsiteX213" fmla="*/ 3104443 w 7629070"/>
              <a:gd name="connsiteY213" fmla="*/ 8120906 h 8279952"/>
              <a:gd name="connsiteX214" fmla="*/ 3060358 w 7629070"/>
              <a:gd name="connsiteY214" fmla="*/ 8099296 h 8279952"/>
              <a:gd name="connsiteX215" fmla="*/ 3014114 w 7629070"/>
              <a:gd name="connsiteY215" fmla="*/ 8075525 h 8279952"/>
              <a:gd name="connsiteX216" fmla="*/ 2960090 w 7629070"/>
              <a:gd name="connsiteY216" fmla="*/ 8046568 h 8279952"/>
              <a:gd name="connsiteX217" fmla="*/ 2899583 w 7629070"/>
              <a:gd name="connsiteY217" fmla="*/ 8013289 h 8279952"/>
              <a:gd name="connsiteX218" fmla="*/ 2834322 w 7629070"/>
              <a:gd name="connsiteY218" fmla="*/ 7977417 h 8279952"/>
              <a:gd name="connsiteX219" fmla="*/ 2764739 w 7629070"/>
              <a:gd name="connsiteY219" fmla="*/ 7937224 h 8279952"/>
              <a:gd name="connsiteX220" fmla="*/ 2691698 w 7629070"/>
              <a:gd name="connsiteY220" fmla="*/ 7896165 h 8279952"/>
              <a:gd name="connsiteX221" fmla="*/ 2616930 w 7629070"/>
              <a:gd name="connsiteY221" fmla="*/ 7852514 h 8279952"/>
              <a:gd name="connsiteX222" fmla="*/ 2540431 w 7629070"/>
              <a:gd name="connsiteY222" fmla="*/ 7807998 h 8279952"/>
              <a:gd name="connsiteX223" fmla="*/ 2464364 w 7629070"/>
              <a:gd name="connsiteY223" fmla="*/ 7763050 h 8279952"/>
              <a:gd name="connsiteX224" fmla="*/ 2388731 w 7629070"/>
              <a:gd name="connsiteY224" fmla="*/ 7718533 h 8279952"/>
              <a:gd name="connsiteX225" fmla="*/ 2315258 w 7629070"/>
              <a:gd name="connsiteY225" fmla="*/ 7674882 h 8279952"/>
              <a:gd name="connsiteX226" fmla="*/ 2244378 w 7629070"/>
              <a:gd name="connsiteY226" fmla="*/ 7632960 h 8279952"/>
              <a:gd name="connsiteX227" fmla="*/ 2177389 w 7629070"/>
              <a:gd name="connsiteY227" fmla="*/ 7593198 h 8279952"/>
              <a:gd name="connsiteX228" fmla="*/ 2116017 w 7629070"/>
              <a:gd name="connsiteY228" fmla="*/ 7556029 h 8279952"/>
              <a:gd name="connsiteX229" fmla="*/ 2059832 w 7629070"/>
              <a:gd name="connsiteY229" fmla="*/ 7522750 h 8279952"/>
              <a:gd name="connsiteX230" fmla="*/ 2010994 w 7629070"/>
              <a:gd name="connsiteY230" fmla="*/ 7493362 h 8279952"/>
              <a:gd name="connsiteX231" fmla="*/ 1221810 w 7629070"/>
              <a:gd name="connsiteY231" fmla="*/ 7044313 h 8279952"/>
              <a:gd name="connsiteX232" fmla="*/ 1202793 w 7629070"/>
              <a:gd name="connsiteY232" fmla="*/ 7034372 h 8279952"/>
              <a:gd name="connsiteX233" fmla="*/ 1186369 w 7629070"/>
              <a:gd name="connsiteY233" fmla="*/ 7025729 h 8279952"/>
              <a:gd name="connsiteX234" fmla="*/ 1170379 w 7629070"/>
              <a:gd name="connsiteY234" fmla="*/ 7016653 h 8279952"/>
              <a:gd name="connsiteX235" fmla="*/ 1154821 w 7629070"/>
              <a:gd name="connsiteY235" fmla="*/ 7008008 h 8279952"/>
              <a:gd name="connsiteX236" fmla="*/ 1138829 w 7629070"/>
              <a:gd name="connsiteY236" fmla="*/ 6998933 h 8279952"/>
              <a:gd name="connsiteX237" fmla="*/ 1122839 w 7629070"/>
              <a:gd name="connsiteY237" fmla="*/ 6989857 h 8279952"/>
              <a:gd name="connsiteX238" fmla="*/ 1105549 w 7629070"/>
              <a:gd name="connsiteY238" fmla="*/ 6980349 h 8279952"/>
              <a:gd name="connsiteX239" fmla="*/ 1086965 w 7629070"/>
              <a:gd name="connsiteY239" fmla="*/ 6969975 h 8279952"/>
              <a:gd name="connsiteX240" fmla="*/ 699288 w 7629070"/>
              <a:gd name="connsiteY240" fmla="*/ 6732270 h 8279952"/>
              <a:gd name="connsiteX241" fmla="*/ 681569 w 7629070"/>
              <a:gd name="connsiteY241" fmla="*/ 6720168 h 8279952"/>
              <a:gd name="connsiteX242" fmla="*/ 666011 w 7629070"/>
              <a:gd name="connsiteY242" fmla="*/ 6708499 h 8279952"/>
              <a:gd name="connsiteX243" fmla="*/ 652180 w 7629070"/>
              <a:gd name="connsiteY243" fmla="*/ 6697262 h 8279952"/>
              <a:gd name="connsiteX244" fmla="*/ 639214 w 7629070"/>
              <a:gd name="connsiteY244" fmla="*/ 6686890 h 8279952"/>
              <a:gd name="connsiteX245" fmla="*/ 616739 w 7629070"/>
              <a:gd name="connsiteY245" fmla="*/ 6668306 h 8279952"/>
              <a:gd name="connsiteX246" fmla="*/ 598155 w 7629070"/>
              <a:gd name="connsiteY246" fmla="*/ 6651018 h 8279952"/>
              <a:gd name="connsiteX247" fmla="*/ 580867 w 7629070"/>
              <a:gd name="connsiteY247" fmla="*/ 6635026 h 8279952"/>
              <a:gd name="connsiteX248" fmla="*/ 564877 w 7629070"/>
              <a:gd name="connsiteY248" fmla="*/ 6619468 h 8279952"/>
              <a:gd name="connsiteX249" fmla="*/ 556665 w 7629070"/>
              <a:gd name="connsiteY249" fmla="*/ 6612120 h 8279952"/>
              <a:gd name="connsiteX250" fmla="*/ 548022 w 7629070"/>
              <a:gd name="connsiteY250" fmla="*/ 6604341 h 8279952"/>
              <a:gd name="connsiteX251" fmla="*/ 538945 w 7629070"/>
              <a:gd name="connsiteY251" fmla="*/ 6596562 h 8279952"/>
              <a:gd name="connsiteX252" fmla="*/ 529437 w 7629070"/>
              <a:gd name="connsiteY252" fmla="*/ 6588781 h 8279952"/>
              <a:gd name="connsiteX253" fmla="*/ 515606 w 7629070"/>
              <a:gd name="connsiteY253" fmla="*/ 6578409 h 8279952"/>
              <a:gd name="connsiteX254" fmla="*/ 502208 w 7629070"/>
              <a:gd name="connsiteY254" fmla="*/ 6567172 h 8279952"/>
              <a:gd name="connsiteX255" fmla="*/ 488810 w 7629070"/>
              <a:gd name="connsiteY255" fmla="*/ 6554638 h 8279952"/>
              <a:gd name="connsiteX256" fmla="*/ 475413 w 7629070"/>
              <a:gd name="connsiteY256" fmla="*/ 6541672 h 8279952"/>
              <a:gd name="connsiteX257" fmla="*/ 461583 w 7629070"/>
              <a:gd name="connsiteY257" fmla="*/ 6527842 h 8279952"/>
              <a:gd name="connsiteX258" fmla="*/ 447752 w 7629070"/>
              <a:gd name="connsiteY258" fmla="*/ 6513579 h 8279952"/>
              <a:gd name="connsiteX259" fmla="*/ 433922 w 7629070"/>
              <a:gd name="connsiteY259" fmla="*/ 6498021 h 8279952"/>
              <a:gd name="connsiteX260" fmla="*/ 420525 w 7629070"/>
              <a:gd name="connsiteY260" fmla="*/ 6482894 h 8279952"/>
              <a:gd name="connsiteX261" fmla="*/ 406695 w 7629070"/>
              <a:gd name="connsiteY261" fmla="*/ 6466470 h 8279952"/>
              <a:gd name="connsiteX262" fmla="*/ 392863 w 7629070"/>
              <a:gd name="connsiteY262" fmla="*/ 6450048 h 8279952"/>
              <a:gd name="connsiteX263" fmla="*/ 379466 w 7629070"/>
              <a:gd name="connsiteY263" fmla="*/ 6433193 h 8279952"/>
              <a:gd name="connsiteX264" fmla="*/ 366068 w 7629070"/>
              <a:gd name="connsiteY264" fmla="*/ 6415472 h 8279952"/>
              <a:gd name="connsiteX265" fmla="*/ 352670 w 7629070"/>
              <a:gd name="connsiteY265" fmla="*/ 6397753 h 8279952"/>
              <a:gd name="connsiteX266" fmla="*/ 339273 w 7629070"/>
              <a:gd name="connsiteY266" fmla="*/ 6379600 h 8279952"/>
              <a:gd name="connsiteX267" fmla="*/ 326307 w 7629070"/>
              <a:gd name="connsiteY267" fmla="*/ 6361447 h 8279952"/>
              <a:gd name="connsiteX268" fmla="*/ 313341 w 7629070"/>
              <a:gd name="connsiteY268" fmla="*/ 6342865 h 8279952"/>
              <a:gd name="connsiteX269" fmla="*/ 287841 w 7629070"/>
              <a:gd name="connsiteY269" fmla="*/ 6305264 h 8279952"/>
              <a:gd name="connsiteX270" fmla="*/ 264071 w 7629070"/>
              <a:gd name="connsiteY270" fmla="*/ 6267229 h 8279952"/>
              <a:gd name="connsiteX271" fmla="*/ 240731 w 7629070"/>
              <a:gd name="connsiteY271" fmla="*/ 6230062 h 8279952"/>
              <a:gd name="connsiteX272" fmla="*/ 219123 w 7629070"/>
              <a:gd name="connsiteY272" fmla="*/ 6192893 h 8279952"/>
              <a:gd name="connsiteX273" fmla="*/ 198378 w 7629070"/>
              <a:gd name="connsiteY273" fmla="*/ 6157021 h 8279952"/>
              <a:gd name="connsiteX274" fmla="*/ 179793 w 7629070"/>
              <a:gd name="connsiteY274" fmla="*/ 6122013 h 8279952"/>
              <a:gd name="connsiteX275" fmla="*/ 162506 w 7629070"/>
              <a:gd name="connsiteY275" fmla="*/ 6088734 h 8279952"/>
              <a:gd name="connsiteX276" fmla="*/ 147379 w 7629070"/>
              <a:gd name="connsiteY276" fmla="*/ 6057617 h 8279952"/>
              <a:gd name="connsiteX277" fmla="*/ 140463 w 7629070"/>
              <a:gd name="connsiteY277" fmla="*/ 6042490 h 8279952"/>
              <a:gd name="connsiteX278" fmla="*/ 133548 w 7629070"/>
              <a:gd name="connsiteY278" fmla="*/ 6025635 h 8279952"/>
              <a:gd name="connsiteX279" fmla="*/ 126200 w 7629070"/>
              <a:gd name="connsiteY279" fmla="*/ 6009211 h 8279952"/>
              <a:gd name="connsiteX280" fmla="*/ 119718 w 7629070"/>
              <a:gd name="connsiteY280" fmla="*/ 5991492 h 8279952"/>
              <a:gd name="connsiteX281" fmla="*/ 112371 w 7629070"/>
              <a:gd name="connsiteY281" fmla="*/ 5973339 h 8279952"/>
              <a:gd name="connsiteX282" fmla="*/ 105455 w 7629070"/>
              <a:gd name="connsiteY282" fmla="*/ 5954754 h 8279952"/>
              <a:gd name="connsiteX283" fmla="*/ 98973 w 7629070"/>
              <a:gd name="connsiteY283" fmla="*/ 5935738 h 8279952"/>
              <a:gd name="connsiteX284" fmla="*/ 92058 w 7629070"/>
              <a:gd name="connsiteY284" fmla="*/ 5916722 h 8279952"/>
              <a:gd name="connsiteX285" fmla="*/ 79957 w 7629070"/>
              <a:gd name="connsiteY285" fmla="*/ 5876095 h 8279952"/>
              <a:gd name="connsiteX286" fmla="*/ 67423 w 7629070"/>
              <a:gd name="connsiteY286" fmla="*/ 5834605 h 8279952"/>
              <a:gd name="connsiteX287" fmla="*/ 61804 w 7629070"/>
              <a:gd name="connsiteY287" fmla="*/ 5812996 h 8279952"/>
              <a:gd name="connsiteX288" fmla="*/ 55754 w 7629070"/>
              <a:gd name="connsiteY288" fmla="*/ 5791817 h 8279952"/>
              <a:gd name="connsiteX289" fmla="*/ 50135 w 7629070"/>
              <a:gd name="connsiteY289" fmla="*/ 5769777 h 8279952"/>
              <a:gd name="connsiteX290" fmla="*/ 44949 w 7629070"/>
              <a:gd name="connsiteY290" fmla="*/ 5747734 h 8279952"/>
              <a:gd name="connsiteX291" fmla="*/ 40195 w 7629070"/>
              <a:gd name="connsiteY291" fmla="*/ 5725692 h 8279952"/>
              <a:gd name="connsiteX292" fmla="*/ 35008 w 7629070"/>
              <a:gd name="connsiteY292" fmla="*/ 5702786 h 8279952"/>
              <a:gd name="connsiteX293" fmla="*/ 31119 w 7629070"/>
              <a:gd name="connsiteY293" fmla="*/ 5679880 h 8279952"/>
              <a:gd name="connsiteX294" fmla="*/ 26364 w 7629070"/>
              <a:gd name="connsiteY294" fmla="*/ 5657406 h 8279952"/>
              <a:gd name="connsiteX295" fmla="*/ 22906 w 7629070"/>
              <a:gd name="connsiteY295" fmla="*/ 5634500 h 8279952"/>
              <a:gd name="connsiteX296" fmla="*/ 18585 w 7629070"/>
              <a:gd name="connsiteY296" fmla="*/ 5611594 h 8279952"/>
              <a:gd name="connsiteX297" fmla="*/ 15559 w 7629070"/>
              <a:gd name="connsiteY297" fmla="*/ 5588255 h 8279952"/>
              <a:gd name="connsiteX298" fmla="*/ 12535 w 7629070"/>
              <a:gd name="connsiteY298" fmla="*/ 5565781 h 8279952"/>
              <a:gd name="connsiteX299" fmla="*/ 9508 w 7629070"/>
              <a:gd name="connsiteY299" fmla="*/ 5542875 h 8279952"/>
              <a:gd name="connsiteX300" fmla="*/ 7348 w 7629070"/>
              <a:gd name="connsiteY300" fmla="*/ 5519537 h 8279952"/>
              <a:gd name="connsiteX301" fmla="*/ 5187 w 7629070"/>
              <a:gd name="connsiteY301" fmla="*/ 5497063 h 8279952"/>
              <a:gd name="connsiteX302" fmla="*/ 3026 w 7629070"/>
              <a:gd name="connsiteY302" fmla="*/ 5474155 h 8279952"/>
              <a:gd name="connsiteX303" fmla="*/ 2161 w 7629070"/>
              <a:gd name="connsiteY303" fmla="*/ 5451249 h 8279952"/>
              <a:gd name="connsiteX304" fmla="*/ 866 w 7629070"/>
              <a:gd name="connsiteY304" fmla="*/ 5429209 h 8279952"/>
              <a:gd name="connsiteX305" fmla="*/ 0 w 7629070"/>
              <a:gd name="connsiteY305" fmla="*/ 5406735 h 8279952"/>
              <a:gd name="connsiteX306" fmla="*/ 0 w 7629070"/>
              <a:gd name="connsiteY306" fmla="*/ 5384692 h 8279952"/>
              <a:gd name="connsiteX307" fmla="*/ 0 w 7629070"/>
              <a:gd name="connsiteY307" fmla="*/ 2895260 h 8279952"/>
              <a:gd name="connsiteX308" fmla="*/ 0 w 7629070"/>
              <a:gd name="connsiteY308" fmla="*/ 2873220 h 8279952"/>
              <a:gd name="connsiteX309" fmla="*/ 866 w 7629070"/>
              <a:gd name="connsiteY309" fmla="*/ 2850314 h 8279952"/>
              <a:gd name="connsiteX310" fmla="*/ 2161 w 7629070"/>
              <a:gd name="connsiteY310" fmla="*/ 2827406 h 8279952"/>
              <a:gd name="connsiteX311" fmla="*/ 3026 w 7629070"/>
              <a:gd name="connsiteY311" fmla="*/ 2804932 h 8279952"/>
              <a:gd name="connsiteX312" fmla="*/ 5187 w 7629070"/>
              <a:gd name="connsiteY312" fmla="*/ 2781594 h 8279952"/>
              <a:gd name="connsiteX313" fmla="*/ 7348 w 7629070"/>
              <a:gd name="connsiteY313" fmla="*/ 2758688 h 8279952"/>
              <a:gd name="connsiteX314" fmla="*/ 9940 w 7629070"/>
              <a:gd name="connsiteY314" fmla="*/ 2735349 h 8279952"/>
              <a:gd name="connsiteX315" fmla="*/ 12535 w 7629070"/>
              <a:gd name="connsiteY315" fmla="*/ 2712011 h 8279952"/>
              <a:gd name="connsiteX316" fmla="*/ 15992 w 7629070"/>
              <a:gd name="connsiteY316" fmla="*/ 2688240 h 8279952"/>
              <a:gd name="connsiteX317" fmla="*/ 19017 w 7629070"/>
              <a:gd name="connsiteY317" fmla="*/ 2664902 h 8279952"/>
              <a:gd name="connsiteX318" fmla="*/ 23340 w 7629070"/>
              <a:gd name="connsiteY318" fmla="*/ 2641996 h 8279952"/>
              <a:gd name="connsiteX319" fmla="*/ 27661 w 7629070"/>
              <a:gd name="connsiteY319" fmla="*/ 2618657 h 8279952"/>
              <a:gd name="connsiteX320" fmla="*/ 31551 w 7629070"/>
              <a:gd name="connsiteY320" fmla="*/ 2595751 h 8279952"/>
              <a:gd name="connsiteX321" fmla="*/ 36306 w 7629070"/>
              <a:gd name="connsiteY321" fmla="*/ 2572413 h 8279952"/>
              <a:gd name="connsiteX322" fmla="*/ 41491 w 7629070"/>
              <a:gd name="connsiteY322" fmla="*/ 2549508 h 8279952"/>
              <a:gd name="connsiteX323" fmla="*/ 46677 w 7629070"/>
              <a:gd name="connsiteY323" fmla="*/ 2527033 h 8279952"/>
              <a:gd name="connsiteX324" fmla="*/ 51864 w 7629070"/>
              <a:gd name="connsiteY324" fmla="*/ 2504559 h 8279952"/>
              <a:gd name="connsiteX325" fmla="*/ 57483 w 7629070"/>
              <a:gd name="connsiteY325" fmla="*/ 2482517 h 8279952"/>
              <a:gd name="connsiteX326" fmla="*/ 63101 w 7629070"/>
              <a:gd name="connsiteY326" fmla="*/ 2460043 h 8279952"/>
              <a:gd name="connsiteX327" fmla="*/ 69583 w 7629070"/>
              <a:gd name="connsiteY327" fmla="*/ 2438432 h 8279952"/>
              <a:gd name="connsiteX328" fmla="*/ 75634 w 7629070"/>
              <a:gd name="connsiteY328" fmla="*/ 2417255 h 8279952"/>
              <a:gd name="connsiteX329" fmla="*/ 81686 w 7629070"/>
              <a:gd name="connsiteY329" fmla="*/ 2396510 h 8279952"/>
              <a:gd name="connsiteX330" fmla="*/ 88168 w 7629070"/>
              <a:gd name="connsiteY330" fmla="*/ 2375765 h 8279952"/>
              <a:gd name="connsiteX331" fmla="*/ 94650 w 7629070"/>
              <a:gd name="connsiteY331" fmla="*/ 2355452 h 8279952"/>
              <a:gd name="connsiteX332" fmla="*/ 101566 w 7629070"/>
              <a:gd name="connsiteY332" fmla="*/ 2336003 h 8279952"/>
              <a:gd name="connsiteX333" fmla="*/ 108913 w 7629070"/>
              <a:gd name="connsiteY333" fmla="*/ 2316987 h 8279952"/>
              <a:gd name="connsiteX334" fmla="*/ 115397 w 7629070"/>
              <a:gd name="connsiteY334" fmla="*/ 2298403 h 8279952"/>
              <a:gd name="connsiteX335" fmla="*/ 122742 w 7629070"/>
              <a:gd name="connsiteY335" fmla="*/ 2279386 h 8279952"/>
              <a:gd name="connsiteX336" fmla="*/ 130090 w 7629070"/>
              <a:gd name="connsiteY336" fmla="*/ 2262531 h 8279952"/>
              <a:gd name="connsiteX337" fmla="*/ 137437 w 7629070"/>
              <a:gd name="connsiteY337" fmla="*/ 2245243 h 8279952"/>
              <a:gd name="connsiteX338" fmla="*/ 144353 w 7629070"/>
              <a:gd name="connsiteY338" fmla="*/ 2228820 h 8279952"/>
              <a:gd name="connsiteX339" fmla="*/ 151701 w 7629070"/>
              <a:gd name="connsiteY339" fmla="*/ 2213261 h 8279952"/>
              <a:gd name="connsiteX340" fmla="*/ 169420 w 7629070"/>
              <a:gd name="connsiteY340" fmla="*/ 2178253 h 8279952"/>
              <a:gd name="connsiteX341" fmla="*/ 186275 w 7629070"/>
              <a:gd name="connsiteY341" fmla="*/ 2142813 h 8279952"/>
              <a:gd name="connsiteX342" fmla="*/ 203996 w 7629070"/>
              <a:gd name="connsiteY342" fmla="*/ 2108670 h 8279952"/>
              <a:gd name="connsiteX343" fmla="*/ 222581 w 7629070"/>
              <a:gd name="connsiteY343" fmla="*/ 2074527 h 8279952"/>
              <a:gd name="connsiteX344" fmla="*/ 232089 w 7629070"/>
              <a:gd name="connsiteY344" fmla="*/ 2058103 h 8279952"/>
              <a:gd name="connsiteX345" fmla="*/ 241163 w 7629070"/>
              <a:gd name="connsiteY345" fmla="*/ 2041679 h 8279952"/>
              <a:gd name="connsiteX346" fmla="*/ 251105 w 7629070"/>
              <a:gd name="connsiteY346" fmla="*/ 2025689 h 8279952"/>
              <a:gd name="connsiteX347" fmla="*/ 261045 w 7629070"/>
              <a:gd name="connsiteY347" fmla="*/ 2009265 h 8279952"/>
              <a:gd name="connsiteX348" fmla="*/ 271419 w 7629070"/>
              <a:gd name="connsiteY348" fmla="*/ 1993275 h 8279952"/>
              <a:gd name="connsiteX349" fmla="*/ 281790 w 7629070"/>
              <a:gd name="connsiteY349" fmla="*/ 1977715 h 8279952"/>
              <a:gd name="connsiteX350" fmla="*/ 292595 w 7629070"/>
              <a:gd name="connsiteY350" fmla="*/ 1962156 h 8279952"/>
              <a:gd name="connsiteX351" fmla="*/ 303399 w 7629070"/>
              <a:gd name="connsiteY351" fmla="*/ 1947893 h 8279952"/>
              <a:gd name="connsiteX352" fmla="*/ 315070 w 7629070"/>
              <a:gd name="connsiteY352" fmla="*/ 1932335 h 8279952"/>
              <a:gd name="connsiteX353" fmla="*/ 325873 w 7629070"/>
              <a:gd name="connsiteY353" fmla="*/ 1917208 h 8279952"/>
              <a:gd name="connsiteX354" fmla="*/ 336678 w 7629070"/>
              <a:gd name="connsiteY354" fmla="*/ 1901650 h 8279952"/>
              <a:gd name="connsiteX355" fmla="*/ 347915 w 7629070"/>
              <a:gd name="connsiteY355" fmla="*/ 1886955 h 8279952"/>
              <a:gd name="connsiteX356" fmla="*/ 358721 w 7629070"/>
              <a:gd name="connsiteY356" fmla="*/ 1871828 h 8279952"/>
              <a:gd name="connsiteX357" fmla="*/ 370390 w 7629070"/>
              <a:gd name="connsiteY357" fmla="*/ 1857133 h 8279952"/>
              <a:gd name="connsiteX358" fmla="*/ 382058 w 7629070"/>
              <a:gd name="connsiteY358" fmla="*/ 1843304 h 8279952"/>
              <a:gd name="connsiteX359" fmla="*/ 394593 w 7629070"/>
              <a:gd name="connsiteY359" fmla="*/ 1829906 h 8279952"/>
              <a:gd name="connsiteX360" fmla="*/ 424846 w 7629070"/>
              <a:gd name="connsiteY360" fmla="*/ 1797058 h 8279952"/>
              <a:gd name="connsiteX361" fmla="*/ 443862 w 7629070"/>
              <a:gd name="connsiteY361" fmla="*/ 1775450 h 8279952"/>
              <a:gd name="connsiteX362" fmla="*/ 455531 w 7629070"/>
              <a:gd name="connsiteY362" fmla="*/ 1760323 h 8279952"/>
              <a:gd name="connsiteX363" fmla="*/ 464607 w 7629070"/>
              <a:gd name="connsiteY363" fmla="*/ 1750381 h 8279952"/>
              <a:gd name="connsiteX364" fmla="*/ 469362 w 7629070"/>
              <a:gd name="connsiteY364" fmla="*/ 1745196 h 8279952"/>
              <a:gd name="connsiteX365" fmla="*/ 474549 w 7629070"/>
              <a:gd name="connsiteY365" fmla="*/ 1740441 h 8279952"/>
              <a:gd name="connsiteX366" fmla="*/ 480168 w 7629070"/>
              <a:gd name="connsiteY366" fmla="*/ 1733959 h 8279952"/>
              <a:gd name="connsiteX367" fmla="*/ 487947 w 7629070"/>
              <a:gd name="connsiteY367" fmla="*/ 1727475 h 8279952"/>
              <a:gd name="connsiteX368" fmla="*/ 509989 w 7629070"/>
              <a:gd name="connsiteY368" fmla="*/ 1708459 h 8279952"/>
              <a:gd name="connsiteX369" fmla="*/ 543699 w 7629070"/>
              <a:gd name="connsiteY369" fmla="*/ 1679935 h 8279952"/>
              <a:gd name="connsiteX370" fmla="*/ 551478 w 7629070"/>
              <a:gd name="connsiteY370" fmla="*/ 1672587 h 8279952"/>
              <a:gd name="connsiteX371" fmla="*/ 558825 w 7629070"/>
              <a:gd name="connsiteY371" fmla="*/ 1666537 h 8279952"/>
              <a:gd name="connsiteX372" fmla="*/ 564877 w 7629070"/>
              <a:gd name="connsiteY372" fmla="*/ 1660053 h 8279952"/>
              <a:gd name="connsiteX373" fmla="*/ 570496 w 7629070"/>
              <a:gd name="connsiteY373" fmla="*/ 1654002 h 8279952"/>
              <a:gd name="connsiteX374" fmla="*/ 582597 w 7629070"/>
              <a:gd name="connsiteY374" fmla="*/ 1641468 h 8279952"/>
              <a:gd name="connsiteX375" fmla="*/ 596426 w 7629070"/>
              <a:gd name="connsiteY375" fmla="*/ 1628071 h 8279952"/>
              <a:gd name="connsiteX376" fmla="*/ 775355 w 7629070"/>
              <a:gd name="connsiteY376" fmla="*/ 1493660 h 8279952"/>
              <a:gd name="connsiteX377" fmla="*/ 815549 w 7629070"/>
              <a:gd name="connsiteY377" fmla="*/ 1467296 h 8279952"/>
              <a:gd name="connsiteX378" fmla="*/ 857904 w 7629070"/>
              <a:gd name="connsiteY378" fmla="*/ 1441364 h 8279952"/>
              <a:gd name="connsiteX379" fmla="*/ 901555 w 7629070"/>
              <a:gd name="connsiteY379" fmla="*/ 1415000 h 8279952"/>
              <a:gd name="connsiteX380" fmla="*/ 946070 w 7629070"/>
              <a:gd name="connsiteY380" fmla="*/ 1388636 h 8279952"/>
              <a:gd name="connsiteX381" fmla="*/ 992315 w 7629070"/>
              <a:gd name="connsiteY381" fmla="*/ 1362704 h 8279952"/>
              <a:gd name="connsiteX382" fmla="*/ 1038127 w 7629070"/>
              <a:gd name="connsiteY382" fmla="*/ 1336772 h 8279952"/>
              <a:gd name="connsiteX383" fmla="*/ 1085238 w 7629070"/>
              <a:gd name="connsiteY383" fmla="*/ 1310842 h 8279952"/>
              <a:gd name="connsiteX384" fmla="*/ 1132347 w 7629070"/>
              <a:gd name="connsiteY384" fmla="*/ 1284911 h 8279952"/>
              <a:gd name="connsiteX385" fmla="*/ 1180319 w 7629070"/>
              <a:gd name="connsiteY385" fmla="*/ 1258979 h 8279952"/>
              <a:gd name="connsiteX386" fmla="*/ 1227428 w 7629070"/>
              <a:gd name="connsiteY386" fmla="*/ 1233047 h 8279952"/>
              <a:gd name="connsiteX387" fmla="*/ 1274537 w 7629070"/>
              <a:gd name="connsiteY387" fmla="*/ 1207980 h 8279952"/>
              <a:gd name="connsiteX388" fmla="*/ 1321214 w 7629070"/>
              <a:gd name="connsiteY388" fmla="*/ 1182480 h 8279952"/>
              <a:gd name="connsiteX389" fmla="*/ 1366594 w 7629070"/>
              <a:gd name="connsiteY389" fmla="*/ 1156982 h 8279952"/>
              <a:gd name="connsiteX390" fmla="*/ 1411111 w 7629070"/>
              <a:gd name="connsiteY390" fmla="*/ 1131913 h 8279952"/>
              <a:gd name="connsiteX391" fmla="*/ 1455194 w 7629070"/>
              <a:gd name="connsiteY391" fmla="*/ 1106415 h 8279952"/>
              <a:gd name="connsiteX392" fmla="*/ 1497118 w 7629070"/>
              <a:gd name="connsiteY392" fmla="*/ 1081780 h 8279952"/>
              <a:gd name="connsiteX393" fmla="*/ 1530829 w 7629070"/>
              <a:gd name="connsiteY393" fmla="*/ 1061466 h 8279952"/>
              <a:gd name="connsiteX394" fmla="*/ 1564106 w 7629070"/>
              <a:gd name="connsiteY394" fmla="*/ 1042882 h 8279952"/>
              <a:gd name="connsiteX395" fmla="*/ 1596954 w 7629070"/>
              <a:gd name="connsiteY395" fmla="*/ 1024297 h 8279952"/>
              <a:gd name="connsiteX396" fmla="*/ 1630233 w 7629070"/>
              <a:gd name="connsiteY396" fmla="*/ 1005281 h 8279952"/>
              <a:gd name="connsiteX397" fmla="*/ 1662647 w 7629070"/>
              <a:gd name="connsiteY397" fmla="*/ 987562 h 8279952"/>
              <a:gd name="connsiteX398" fmla="*/ 1695925 w 7629070"/>
              <a:gd name="connsiteY398" fmla="*/ 968544 h 8279952"/>
              <a:gd name="connsiteX399" fmla="*/ 1729636 w 7629070"/>
              <a:gd name="connsiteY399" fmla="*/ 949961 h 8279952"/>
              <a:gd name="connsiteX400" fmla="*/ 1763347 w 7629070"/>
              <a:gd name="connsiteY400" fmla="*/ 930080 h 8279952"/>
              <a:gd name="connsiteX401" fmla="*/ 1823422 w 7629070"/>
              <a:gd name="connsiteY401" fmla="*/ 893776 h 8279952"/>
              <a:gd name="connsiteX402" fmla="*/ 1893439 w 7629070"/>
              <a:gd name="connsiteY402" fmla="*/ 851852 h 8279952"/>
              <a:gd name="connsiteX403" fmla="*/ 1971664 w 7629070"/>
              <a:gd name="connsiteY403" fmla="*/ 805609 h 8279952"/>
              <a:gd name="connsiteX404" fmla="*/ 2055511 w 7629070"/>
              <a:gd name="connsiteY404" fmla="*/ 755473 h 8279952"/>
              <a:gd name="connsiteX405" fmla="*/ 2144973 w 7629070"/>
              <a:gd name="connsiteY405" fmla="*/ 702746 h 8279952"/>
              <a:gd name="connsiteX406" fmla="*/ 2238328 w 7629070"/>
              <a:gd name="connsiteY406" fmla="*/ 647858 h 8279952"/>
              <a:gd name="connsiteX407" fmla="*/ 2333843 w 7629070"/>
              <a:gd name="connsiteY407" fmla="*/ 591673 h 8279952"/>
              <a:gd name="connsiteX408" fmla="*/ 2430221 w 7629070"/>
              <a:gd name="connsiteY408" fmla="*/ 535056 h 8279952"/>
              <a:gd name="connsiteX409" fmla="*/ 2526600 w 7629070"/>
              <a:gd name="connsiteY409" fmla="*/ 479302 h 8279952"/>
              <a:gd name="connsiteX410" fmla="*/ 2620819 w 7629070"/>
              <a:gd name="connsiteY410" fmla="*/ 424846 h 8279952"/>
              <a:gd name="connsiteX411" fmla="*/ 2711579 w 7629070"/>
              <a:gd name="connsiteY411" fmla="*/ 372550 h 8279952"/>
              <a:gd name="connsiteX412" fmla="*/ 2798018 w 7629070"/>
              <a:gd name="connsiteY412" fmla="*/ 323280 h 8279952"/>
              <a:gd name="connsiteX413" fmla="*/ 2878406 w 7629070"/>
              <a:gd name="connsiteY413" fmla="*/ 278332 h 8279952"/>
              <a:gd name="connsiteX414" fmla="*/ 2951445 w 7629070"/>
              <a:gd name="connsiteY414" fmla="*/ 238571 h 8279952"/>
              <a:gd name="connsiteX415" fmla="*/ 2984293 w 7629070"/>
              <a:gd name="connsiteY415" fmla="*/ 220418 h 8279952"/>
              <a:gd name="connsiteX416" fmla="*/ 3014978 w 7629070"/>
              <a:gd name="connsiteY416" fmla="*/ 203996 h 8279952"/>
              <a:gd name="connsiteX417" fmla="*/ 3043502 w 7629070"/>
              <a:gd name="connsiteY417" fmla="*/ 188869 h 8279952"/>
              <a:gd name="connsiteX418" fmla="*/ 3069003 w 7629070"/>
              <a:gd name="connsiteY418" fmla="*/ 175903 h 8279952"/>
              <a:gd name="connsiteX419" fmla="*/ 3113519 w 7629070"/>
              <a:gd name="connsiteY419" fmla="*/ 154293 h 8279952"/>
              <a:gd name="connsiteX420" fmla="*/ 3158467 w 7629070"/>
              <a:gd name="connsiteY420" fmla="*/ 133979 h 8279952"/>
              <a:gd name="connsiteX421" fmla="*/ 3203847 w 7629070"/>
              <a:gd name="connsiteY421" fmla="*/ 115397 h 8279952"/>
              <a:gd name="connsiteX422" fmla="*/ 3249659 w 7629070"/>
              <a:gd name="connsiteY422" fmla="*/ 98541 h 8279952"/>
              <a:gd name="connsiteX423" fmla="*/ 3296336 w 7629070"/>
              <a:gd name="connsiteY423" fmla="*/ 82117 h 8279952"/>
              <a:gd name="connsiteX424" fmla="*/ 3342148 w 7629070"/>
              <a:gd name="connsiteY424" fmla="*/ 67854 h 8279952"/>
              <a:gd name="connsiteX425" fmla="*/ 3389257 w 7629070"/>
              <a:gd name="connsiteY425" fmla="*/ 54888 h 8279952"/>
              <a:gd name="connsiteX426" fmla="*/ 3436366 w 7629070"/>
              <a:gd name="connsiteY426" fmla="*/ 42788 h 8279952"/>
              <a:gd name="connsiteX427" fmla="*/ 3483477 w 7629070"/>
              <a:gd name="connsiteY427" fmla="*/ 32414 h 8279952"/>
              <a:gd name="connsiteX428" fmla="*/ 3531449 w 7629070"/>
              <a:gd name="connsiteY428" fmla="*/ 23771 h 8279952"/>
              <a:gd name="connsiteX429" fmla="*/ 3578990 w 7629070"/>
              <a:gd name="connsiteY429" fmla="*/ 16424 h 8279952"/>
              <a:gd name="connsiteX430" fmla="*/ 3626532 w 7629070"/>
              <a:gd name="connsiteY430" fmla="*/ 10374 h 8279952"/>
              <a:gd name="connsiteX431" fmla="*/ 3674505 w 7629070"/>
              <a:gd name="connsiteY431" fmla="*/ 5619 h 8279952"/>
              <a:gd name="connsiteX432" fmla="*/ 3722911 w 7629070"/>
              <a:gd name="connsiteY432" fmla="*/ 2595 h 8279952"/>
              <a:gd name="connsiteX433" fmla="*/ 3770883 w 7629070"/>
              <a:gd name="connsiteY433" fmla="*/ 432 h 8279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</a:cxnLst>
            <a:rect l="l" t="t" r="r" b="b"/>
            <a:pathLst>
              <a:path w="7629070" h="8279952">
                <a:moveTo>
                  <a:pt x="3819289" y="0"/>
                </a:moveTo>
                <a:lnTo>
                  <a:pt x="3867264" y="866"/>
                </a:lnTo>
                <a:lnTo>
                  <a:pt x="3915668" y="3026"/>
                </a:lnTo>
                <a:lnTo>
                  <a:pt x="3963642" y="6916"/>
                </a:lnTo>
                <a:lnTo>
                  <a:pt x="4011183" y="12103"/>
                </a:lnTo>
                <a:lnTo>
                  <a:pt x="4059589" y="18585"/>
                </a:lnTo>
                <a:lnTo>
                  <a:pt x="4107129" y="26364"/>
                </a:lnTo>
                <a:lnTo>
                  <a:pt x="4154238" y="35872"/>
                </a:lnTo>
                <a:lnTo>
                  <a:pt x="4201781" y="46246"/>
                </a:lnTo>
                <a:lnTo>
                  <a:pt x="4248890" y="57914"/>
                </a:lnTo>
                <a:lnTo>
                  <a:pt x="4295567" y="71312"/>
                </a:lnTo>
                <a:lnTo>
                  <a:pt x="4342242" y="86439"/>
                </a:lnTo>
                <a:lnTo>
                  <a:pt x="4388488" y="102431"/>
                </a:lnTo>
                <a:lnTo>
                  <a:pt x="4433868" y="120150"/>
                </a:lnTo>
                <a:lnTo>
                  <a:pt x="4479248" y="138734"/>
                </a:lnTo>
                <a:lnTo>
                  <a:pt x="4524628" y="159048"/>
                </a:lnTo>
                <a:lnTo>
                  <a:pt x="4568712" y="180657"/>
                </a:lnTo>
                <a:lnTo>
                  <a:pt x="6139734" y="1086533"/>
                </a:lnTo>
                <a:lnTo>
                  <a:pt x="6156589" y="1096473"/>
                </a:lnTo>
                <a:lnTo>
                  <a:pt x="6173445" y="1105983"/>
                </a:lnTo>
                <a:lnTo>
                  <a:pt x="6190301" y="1115923"/>
                </a:lnTo>
                <a:lnTo>
                  <a:pt x="6207588" y="1124999"/>
                </a:lnTo>
                <a:lnTo>
                  <a:pt x="6224012" y="1134507"/>
                </a:lnTo>
                <a:lnTo>
                  <a:pt x="6241299" y="1143150"/>
                </a:lnTo>
                <a:lnTo>
                  <a:pt x="6257289" y="1152658"/>
                </a:lnTo>
                <a:lnTo>
                  <a:pt x="6273281" y="1161303"/>
                </a:lnTo>
                <a:lnTo>
                  <a:pt x="6929782" y="1547684"/>
                </a:lnTo>
                <a:lnTo>
                  <a:pt x="6947503" y="1559785"/>
                </a:lnTo>
                <a:lnTo>
                  <a:pt x="6963061" y="1571454"/>
                </a:lnTo>
                <a:lnTo>
                  <a:pt x="6976891" y="1582691"/>
                </a:lnTo>
                <a:lnTo>
                  <a:pt x="6989857" y="1593064"/>
                </a:lnTo>
                <a:lnTo>
                  <a:pt x="7012331" y="1611649"/>
                </a:lnTo>
                <a:lnTo>
                  <a:pt x="7030915" y="1628936"/>
                </a:lnTo>
                <a:lnTo>
                  <a:pt x="7048203" y="1644926"/>
                </a:lnTo>
                <a:lnTo>
                  <a:pt x="7064195" y="1660487"/>
                </a:lnTo>
                <a:lnTo>
                  <a:pt x="7072406" y="1667832"/>
                </a:lnTo>
                <a:lnTo>
                  <a:pt x="7081051" y="1675613"/>
                </a:lnTo>
                <a:lnTo>
                  <a:pt x="7090125" y="1683392"/>
                </a:lnTo>
                <a:lnTo>
                  <a:pt x="7099633" y="1691172"/>
                </a:lnTo>
                <a:lnTo>
                  <a:pt x="7115193" y="1701977"/>
                </a:lnTo>
                <a:lnTo>
                  <a:pt x="7125565" y="1709324"/>
                </a:lnTo>
                <a:lnTo>
                  <a:pt x="7130752" y="1713646"/>
                </a:lnTo>
                <a:lnTo>
                  <a:pt x="7135939" y="1717967"/>
                </a:lnTo>
                <a:lnTo>
                  <a:pt x="7142421" y="1723586"/>
                </a:lnTo>
                <a:lnTo>
                  <a:pt x="7150200" y="1732230"/>
                </a:lnTo>
                <a:lnTo>
                  <a:pt x="7176997" y="1762052"/>
                </a:lnTo>
                <a:lnTo>
                  <a:pt x="7203361" y="1792737"/>
                </a:lnTo>
                <a:lnTo>
                  <a:pt x="7228859" y="1822990"/>
                </a:lnTo>
                <a:lnTo>
                  <a:pt x="7253927" y="1854109"/>
                </a:lnTo>
                <a:lnTo>
                  <a:pt x="7278563" y="1885658"/>
                </a:lnTo>
                <a:lnTo>
                  <a:pt x="7302332" y="1917640"/>
                </a:lnTo>
                <a:lnTo>
                  <a:pt x="7325237" y="1950056"/>
                </a:lnTo>
                <a:lnTo>
                  <a:pt x="7347280" y="1982901"/>
                </a:lnTo>
                <a:lnTo>
                  <a:pt x="7368891" y="2016181"/>
                </a:lnTo>
                <a:lnTo>
                  <a:pt x="7389636" y="2049460"/>
                </a:lnTo>
                <a:lnTo>
                  <a:pt x="7409949" y="2083603"/>
                </a:lnTo>
                <a:lnTo>
                  <a:pt x="7428965" y="2117746"/>
                </a:lnTo>
                <a:lnTo>
                  <a:pt x="7447982" y="2152753"/>
                </a:lnTo>
                <a:lnTo>
                  <a:pt x="7465269" y="2188193"/>
                </a:lnTo>
                <a:lnTo>
                  <a:pt x="7482557" y="2223633"/>
                </a:lnTo>
                <a:lnTo>
                  <a:pt x="7498549" y="2259505"/>
                </a:lnTo>
                <a:lnTo>
                  <a:pt x="7513675" y="2296242"/>
                </a:lnTo>
                <a:lnTo>
                  <a:pt x="7527937" y="2332977"/>
                </a:lnTo>
                <a:lnTo>
                  <a:pt x="7541768" y="2370146"/>
                </a:lnTo>
                <a:lnTo>
                  <a:pt x="7553869" y="2407747"/>
                </a:lnTo>
                <a:lnTo>
                  <a:pt x="7565971" y="2446213"/>
                </a:lnTo>
                <a:lnTo>
                  <a:pt x="7576343" y="2485109"/>
                </a:lnTo>
                <a:lnTo>
                  <a:pt x="7586283" y="2524007"/>
                </a:lnTo>
                <a:lnTo>
                  <a:pt x="7594927" y="2563337"/>
                </a:lnTo>
                <a:lnTo>
                  <a:pt x="7602707" y="2603530"/>
                </a:lnTo>
                <a:lnTo>
                  <a:pt x="7610053" y="2643725"/>
                </a:lnTo>
                <a:lnTo>
                  <a:pt x="7615673" y="2684784"/>
                </a:lnTo>
                <a:lnTo>
                  <a:pt x="7620427" y="2725841"/>
                </a:lnTo>
                <a:lnTo>
                  <a:pt x="7624317" y="2767765"/>
                </a:lnTo>
                <a:lnTo>
                  <a:pt x="7626909" y="2809687"/>
                </a:lnTo>
                <a:lnTo>
                  <a:pt x="7628638" y="2852475"/>
                </a:lnTo>
                <a:lnTo>
                  <a:pt x="7629070" y="2895260"/>
                </a:lnTo>
                <a:lnTo>
                  <a:pt x="7629070" y="5384692"/>
                </a:lnTo>
                <a:lnTo>
                  <a:pt x="7628638" y="5418835"/>
                </a:lnTo>
                <a:lnTo>
                  <a:pt x="7626909" y="5453410"/>
                </a:lnTo>
                <a:lnTo>
                  <a:pt x="7624749" y="5488418"/>
                </a:lnTo>
                <a:lnTo>
                  <a:pt x="7621723" y="5523858"/>
                </a:lnTo>
                <a:lnTo>
                  <a:pt x="7617833" y="5560162"/>
                </a:lnTo>
                <a:lnTo>
                  <a:pt x="7612646" y="5595602"/>
                </a:lnTo>
                <a:lnTo>
                  <a:pt x="7606596" y="5632339"/>
                </a:lnTo>
                <a:lnTo>
                  <a:pt x="7600114" y="5668643"/>
                </a:lnTo>
                <a:lnTo>
                  <a:pt x="7592335" y="5705378"/>
                </a:lnTo>
                <a:lnTo>
                  <a:pt x="7584122" y="5742116"/>
                </a:lnTo>
                <a:lnTo>
                  <a:pt x="7575045" y="5778853"/>
                </a:lnTo>
                <a:lnTo>
                  <a:pt x="7565537" y="5815588"/>
                </a:lnTo>
                <a:lnTo>
                  <a:pt x="7554300" y="5852326"/>
                </a:lnTo>
                <a:lnTo>
                  <a:pt x="7543063" y="5888629"/>
                </a:lnTo>
                <a:lnTo>
                  <a:pt x="7531395" y="5924933"/>
                </a:lnTo>
                <a:lnTo>
                  <a:pt x="7518860" y="5960373"/>
                </a:lnTo>
                <a:lnTo>
                  <a:pt x="7505463" y="5996245"/>
                </a:lnTo>
                <a:lnTo>
                  <a:pt x="7491201" y="6031253"/>
                </a:lnTo>
                <a:lnTo>
                  <a:pt x="7476506" y="6066260"/>
                </a:lnTo>
                <a:lnTo>
                  <a:pt x="7461379" y="6100404"/>
                </a:lnTo>
                <a:lnTo>
                  <a:pt x="7445387" y="6133682"/>
                </a:lnTo>
                <a:lnTo>
                  <a:pt x="7428532" y="6166961"/>
                </a:lnTo>
                <a:lnTo>
                  <a:pt x="7411677" y="6198944"/>
                </a:lnTo>
                <a:lnTo>
                  <a:pt x="7393957" y="6230494"/>
                </a:lnTo>
                <a:lnTo>
                  <a:pt x="7375805" y="6261611"/>
                </a:lnTo>
                <a:lnTo>
                  <a:pt x="7357220" y="6291864"/>
                </a:lnTo>
                <a:lnTo>
                  <a:pt x="7337340" y="6320822"/>
                </a:lnTo>
                <a:lnTo>
                  <a:pt x="7317892" y="6348483"/>
                </a:lnTo>
                <a:lnTo>
                  <a:pt x="7297579" y="6375710"/>
                </a:lnTo>
                <a:lnTo>
                  <a:pt x="7277265" y="6401642"/>
                </a:lnTo>
                <a:lnTo>
                  <a:pt x="7256089" y="6426277"/>
                </a:lnTo>
                <a:lnTo>
                  <a:pt x="7234477" y="6450048"/>
                </a:lnTo>
                <a:lnTo>
                  <a:pt x="7220648" y="6463878"/>
                </a:lnTo>
                <a:lnTo>
                  <a:pt x="7208546" y="6475978"/>
                </a:lnTo>
                <a:lnTo>
                  <a:pt x="7202495" y="6482031"/>
                </a:lnTo>
                <a:lnTo>
                  <a:pt x="7196445" y="6488513"/>
                </a:lnTo>
                <a:lnTo>
                  <a:pt x="7190395" y="6494997"/>
                </a:lnTo>
                <a:lnTo>
                  <a:pt x="7183911" y="6503208"/>
                </a:lnTo>
                <a:lnTo>
                  <a:pt x="7160573" y="6532164"/>
                </a:lnTo>
                <a:lnTo>
                  <a:pt x="7145447" y="6550317"/>
                </a:lnTo>
                <a:lnTo>
                  <a:pt x="7139828" y="6556367"/>
                </a:lnTo>
                <a:lnTo>
                  <a:pt x="7135507" y="6560256"/>
                </a:lnTo>
                <a:lnTo>
                  <a:pt x="7132049" y="6563282"/>
                </a:lnTo>
                <a:lnTo>
                  <a:pt x="7129023" y="6565443"/>
                </a:lnTo>
                <a:lnTo>
                  <a:pt x="7122973" y="6568901"/>
                </a:lnTo>
                <a:lnTo>
                  <a:pt x="7115193" y="6573654"/>
                </a:lnTo>
                <a:lnTo>
                  <a:pt x="7110007" y="6577977"/>
                </a:lnTo>
                <a:lnTo>
                  <a:pt x="7103525" y="6583162"/>
                </a:lnTo>
                <a:lnTo>
                  <a:pt x="7094448" y="6590510"/>
                </a:lnTo>
                <a:lnTo>
                  <a:pt x="7084075" y="6599586"/>
                </a:lnTo>
                <a:lnTo>
                  <a:pt x="7064627" y="6617739"/>
                </a:lnTo>
                <a:lnTo>
                  <a:pt x="7044745" y="6635458"/>
                </a:lnTo>
                <a:lnTo>
                  <a:pt x="7025297" y="6652314"/>
                </a:lnTo>
                <a:lnTo>
                  <a:pt x="7004983" y="6669601"/>
                </a:lnTo>
                <a:lnTo>
                  <a:pt x="6984670" y="6686025"/>
                </a:lnTo>
                <a:lnTo>
                  <a:pt x="6964790" y="6702017"/>
                </a:lnTo>
                <a:lnTo>
                  <a:pt x="6944477" y="6718007"/>
                </a:lnTo>
                <a:lnTo>
                  <a:pt x="6923731" y="6733565"/>
                </a:lnTo>
                <a:lnTo>
                  <a:pt x="6902987" y="6748692"/>
                </a:lnTo>
                <a:lnTo>
                  <a:pt x="6882241" y="6763821"/>
                </a:lnTo>
                <a:lnTo>
                  <a:pt x="6861496" y="6778514"/>
                </a:lnTo>
                <a:lnTo>
                  <a:pt x="6840751" y="6793209"/>
                </a:lnTo>
                <a:lnTo>
                  <a:pt x="6798395" y="6821733"/>
                </a:lnTo>
                <a:lnTo>
                  <a:pt x="6755607" y="6848962"/>
                </a:lnTo>
                <a:lnTo>
                  <a:pt x="6711957" y="6876189"/>
                </a:lnTo>
                <a:lnTo>
                  <a:pt x="6667873" y="6901689"/>
                </a:lnTo>
                <a:lnTo>
                  <a:pt x="6623357" y="6927621"/>
                </a:lnTo>
                <a:lnTo>
                  <a:pt x="6577977" y="6953120"/>
                </a:lnTo>
                <a:lnTo>
                  <a:pt x="6531732" y="6977755"/>
                </a:lnTo>
                <a:lnTo>
                  <a:pt x="6485055" y="7002823"/>
                </a:lnTo>
                <a:lnTo>
                  <a:pt x="6437945" y="7027458"/>
                </a:lnTo>
                <a:lnTo>
                  <a:pt x="6389973" y="7052524"/>
                </a:lnTo>
                <a:lnTo>
                  <a:pt x="5602086" y="7503302"/>
                </a:lnTo>
                <a:lnTo>
                  <a:pt x="5569238" y="7522750"/>
                </a:lnTo>
                <a:lnTo>
                  <a:pt x="5535959" y="7542200"/>
                </a:lnTo>
                <a:lnTo>
                  <a:pt x="5503113" y="7561216"/>
                </a:lnTo>
                <a:lnTo>
                  <a:pt x="5470699" y="7579801"/>
                </a:lnTo>
                <a:lnTo>
                  <a:pt x="5437852" y="7598385"/>
                </a:lnTo>
                <a:lnTo>
                  <a:pt x="5405869" y="7616968"/>
                </a:lnTo>
                <a:lnTo>
                  <a:pt x="5373887" y="7635552"/>
                </a:lnTo>
                <a:lnTo>
                  <a:pt x="5341905" y="7654137"/>
                </a:lnTo>
                <a:lnTo>
                  <a:pt x="5309491" y="7672721"/>
                </a:lnTo>
                <a:lnTo>
                  <a:pt x="5277509" y="7691738"/>
                </a:lnTo>
                <a:lnTo>
                  <a:pt x="5245526" y="7710322"/>
                </a:lnTo>
                <a:lnTo>
                  <a:pt x="5213112" y="7728907"/>
                </a:lnTo>
                <a:lnTo>
                  <a:pt x="5181130" y="7747923"/>
                </a:lnTo>
                <a:lnTo>
                  <a:pt x="5148714" y="7766939"/>
                </a:lnTo>
                <a:lnTo>
                  <a:pt x="5116300" y="7786389"/>
                </a:lnTo>
                <a:lnTo>
                  <a:pt x="5083886" y="7805837"/>
                </a:lnTo>
                <a:lnTo>
                  <a:pt x="5050607" y="7826150"/>
                </a:lnTo>
                <a:lnTo>
                  <a:pt x="5018193" y="7845599"/>
                </a:lnTo>
                <a:lnTo>
                  <a:pt x="4985779" y="7865047"/>
                </a:lnTo>
                <a:lnTo>
                  <a:pt x="4953797" y="7884065"/>
                </a:lnTo>
                <a:lnTo>
                  <a:pt x="4922246" y="7903081"/>
                </a:lnTo>
                <a:lnTo>
                  <a:pt x="4890696" y="7921665"/>
                </a:lnTo>
                <a:lnTo>
                  <a:pt x="4859145" y="7940682"/>
                </a:lnTo>
                <a:lnTo>
                  <a:pt x="4826731" y="7959266"/>
                </a:lnTo>
                <a:lnTo>
                  <a:pt x="4795181" y="7977417"/>
                </a:lnTo>
                <a:lnTo>
                  <a:pt x="4763198" y="7995138"/>
                </a:lnTo>
                <a:lnTo>
                  <a:pt x="4730784" y="8014154"/>
                </a:lnTo>
                <a:lnTo>
                  <a:pt x="4697505" y="8031442"/>
                </a:lnTo>
                <a:lnTo>
                  <a:pt x="4664227" y="8049594"/>
                </a:lnTo>
                <a:lnTo>
                  <a:pt x="4630084" y="8067745"/>
                </a:lnTo>
                <a:lnTo>
                  <a:pt x="4595508" y="8085898"/>
                </a:lnTo>
                <a:lnTo>
                  <a:pt x="4560068" y="8104051"/>
                </a:lnTo>
                <a:lnTo>
                  <a:pt x="4515553" y="8125660"/>
                </a:lnTo>
                <a:lnTo>
                  <a:pt x="4470605" y="8145973"/>
                </a:lnTo>
                <a:lnTo>
                  <a:pt x="4425225" y="8164557"/>
                </a:lnTo>
                <a:lnTo>
                  <a:pt x="4379411" y="8181413"/>
                </a:lnTo>
                <a:lnTo>
                  <a:pt x="4332734" y="8197837"/>
                </a:lnTo>
                <a:lnTo>
                  <a:pt x="4286922" y="8212098"/>
                </a:lnTo>
                <a:lnTo>
                  <a:pt x="4239814" y="8225064"/>
                </a:lnTo>
                <a:lnTo>
                  <a:pt x="4192705" y="8237165"/>
                </a:lnTo>
                <a:lnTo>
                  <a:pt x="4145596" y="8247538"/>
                </a:lnTo>
                <a:lnTo>
                  <a:pt x="4097621" y="8256183"/>
                </a:lnTo>
                <a:lnTo>
                  <a:pt x="4050081" y="8263530"/>
                </a:lnTo>
                <a:lnTo>
                  <a:pt x="4002540" y="8269581"/>
                </a:lnTo>
                <a:lnTo>
                  <a:pt x="3954566" y="8274334"/>
                </a:lnTo>
                <a:lnTo>
                  <a:pt x="3906160" y="8277360"/>
                </a:lnTo>
                <a:lnTo>
                  <a:pt x="3858187" y="8279520"/>
                </a:lnTo>
                <a:lnTo>
                  <a:pt x="3809781" y="8279952"/>
                </a:lnTo>
                <a:lnTo>
                  <a:pt x="3761809" y="8279089"/>
                </a:lnTo>
                <a:lnTo>
                  <a:pt x="3713403" y="8276928"/>
                </a:lnTo>
                <a:lnTo>
                  <a:pt x="3665428" y="8273038"/>
                </a:lnTo>
                <a:lnTo>
                  <a:pt x="3617888" y="8267852"/>
                </a:lnTo>
                <a:lnTo>
                  <a:pt x="3569481" y="8261368"/>
                </a:lnTo>
                <a:lnTo>
                  <a:pt x="3521941" y="8253589"/>
                </a:lnTo>
                <a:lnTo>
                  <a:pt x="3474832" y="8244080"/>
                </a:lnTo>
                <a:lnTo>
                  <a:pt x="3427291" y="8233709"/>
                </a:lnTo>
                <a:lnTo>
                  <a:pt x="3380182" y="8222038"/>
                </a:lnTo>
                <a:lnTo>
                  <a:pt x="3333505" y="8208640"/>
                </a:lnTo>
                <a:lnTo>
                  <a:pt x="3286828" y="8193514"/>
                </a:lnTo>
                <a:lnTo>
                  <a:pt x="3240583" y="8177523"/>
                </a:lnTo>
                <a:lnTo>
                  <a:pt x="3195203" y="8159802"/>
                </a:lnTo>
                <a:lnTo>
                  <a:pt x="3149823" y="8141218"/>
                </a:lnTo>
                <a:lnTo>
                  <a:pt x="3104443" y="8120906"/>
                </a:lnTo>
                <a:lnTo>
                  <a:pt x="3060358" y="8099296"/>
                </a:lnTo>
                <a:lnTo>
                  <a:pt x="3014114" y="8075525"/>
                </a:lnTo>
                <a:lnTo>
                  <a:pt x="2960090" y="8046568"/>
                </a:lnTo>
                <a:lnTo>
                  <a:pt x="2899583" y="8013289"/>
                </a:lnTo>
                <a:lnTo>
                  <a:pt x="2834322" y="7977417"/>
                </a:lnTo>
                <a:lnTo>
                  <a:pt x="2764739" y="7937224"/>
                </a:lnTo>
                <a:lnTo>
                  <a:pt x="2691698" y="7896165"/>
                </a:lnTo>
                <a:lnTo>
                  <a:pt x="2616930" y="7852514"/>
                </a:lnTo>
                <a:lnTo>
                  <a:pt x="2540431" y="7807998"/>
                </a:lnTo>
                <a:lnTo>
                  <a:pt x="2464364" y="7763050"/>
                </a:lnTo>
                <a:lnTo>
                  <a:pt x="2388731" y="7718533"/>
                </a:lnTo>
                <a:lnTo>
                  <a:pt x="2315258" y="7674882"/>
                </a:lnTo>
                <a:lnTo>
                  <a:pt x="2244378" y="7632960"/>
                </a:lnTo>
                <a:lnTo>
                  <a:pt x="2177389" y="7593198"/>
                </a:lnTo>
                <a:lnTo>
                  <a:pt x="2116017" y="7556029"/>
                </a:lnTo>
                <a:lnTo>
                  <a:pt x="2059832" y="7522750"/>
                </a:lnTo>
                <a:lnTo>
                  <a:pt x="2010994" y="7493362"/>
                </a:lnTo>
                <a:lnTo>
                  <a:pt x="1221810" y="7044313"/>
                </a:lnTo>
                <a:lnTo>
                  <a:pt x="1202793" y="7034372"/>
                </a:lnTo>
                <a:lnTo>
                  <a:pt x="1186369" y="7025729"/>
                </a:lnTo>
                <a:lnTo>
                  <a:pt x="1170379" y="7016653"/>
                </a:lnTo>
                <a:lnTo>
                  <a:pt x="1154821" y="7008008"/>
                </a:lnTo>
                <a:lnTo>
                  <a:pt x="1138829" y="6998933"/>
                </a:lnTo>
                <a:lnTo>
                  <a:pt x="1122839" y="6989857"/>
                </a:lnTo>
                <a:lnTo>
                  <a:pt x="1105549" y="6980349"/>
                </a:lnTo>
                <a:lnTo>
                  <a:pt x="1086965" y="6969975"/>
                </a:lnTo>
                <a:lnTo>
                  <a:pt x="699288" y="6732270"/>
                </a:lnTo>
                <a:lnTo>
                  <a:pt x="681569" y="6720168"/>
                </a:lnTo>
                <a:lnTo>
                  <a:pt x="666011" y="6708499"/>
                </a:lnTo>
                <a:lnTo>
                  <a:pt x="652180" y="6697262"/>
                </a:lnTo>
                <a:lnTo>
                  <a:pt x="639214" y="6686890"/>
                </a:lnTo>
                <a:lnTo>
                  <a:pt x="616739" y="6668306"/>
                </a:lnTo>
                <a:lnTo>
                  <a:pt x="598155" y="6651018"/>
                </a:lnTo>
                <a:lnTo>
                  <a:pt x="580867" y="6635026"/>
                </a:lnTo>
                <a:lnTo>
                  <a:pt x="564877" y="6619468"/>
                </a:lnTo>
                <a:lnTo>
                  <a:pt x="556665" y="6612120"/>
                </a:lnTo>
                <a:lnTo>
                  <a:pt x="548022" y="6604341"/>
                </a:lnTo>
                <a:lnTo>
                  <a:pt x="538945" y="6596562"/>
                </a:lnTo>
                <a:lnTo>
                  <a:pt x="529437" y="6588781"/>
                </a:lnTo>
                <a:lnTo>
                  <a:pt x="515606" y="6578409"/>
                </a:lnTo>
                <a:lnTo>
                  <a:pt x="502208" y="6567172"/>
                </a:lnTo>
                <a:lnTo>
                  <a:pt x="488810" y="6554638"/>
                </a:lnTo>
                <a:lnTo>
                  <a:pt x="475413" y="6541672"/>
                </a:lnTo>
                <a:lnTo>
                  <a:pt x="461583" y="6527842"/>
                </a:lnTo>
                <a:lnTo>
                  <a:pt x="447752" y="6513579"/>
                </a:lnTo>
                <a:lnTo>
                  <a:pt x="433922" y="6498021"/>
                </a:lnTo>
                <a:lnTo>
                  <a:pt x="420525" y="6482894"/>
                </a:lnTo>
                <a:lnTo>
                  <a:pt x="406695" y="6466470"/>
                </a:lnTo>
                <a:lnTo>
                  <a:pt x="392863" y="6450048"/>
                </a:lnTo>
                <a:lnTo>
                  <a:pt x="379466" y="6433193"/>
                </a:lnTo>
                <a:lnTo>
                  <a:pt x="366068" y="6415472"/>
                </a:lnTo>
                <a:lnTo>
                  <a:pt x="352670" y="6397753"/>
                </a:lnTo>
                <a:lnTo>
                  <a:pt x="339273" y="6379600"/>
                </a:lnTo>
                <a:lnTo>
                  <a:pt x="326307" y="6361447"/>
                </a:lnTo>
                <a:lnTo>
                  <a:pt x="313341" y="6342865"/>
                </a:lnTo>
                <a:lnTo>
                  <a:pt x="287841" y="6305264"/>
                </a:lnTo>
                <a:lnTo>
                  <a:pt x="264071" y="6267229"/>
                </a:lnTo>
                <a:lnTo>
                  <a:pt x="240731" y="6230062"/>
                </a:lnTo>
                <a:lnTo>
                  <a:pt x="219123" y="6192893"/>
                </a:lnTo>
                <a:lnTo>
                  <a:pt x="198378" y="6157021"/>
                </a:lnTo>
                <a:lnTo>
                  <a:pt x="179793" y="6122013"/>
                </a:lnTo>
                <a:lnTo>
                  <a:pt x="162506" y="6088734"/>
                </a:lnTo>
                <a:lnTo>
                  <a:pt x="147379" y="6057617"/>
                </a:lnTo>
                <a:lnTo>
                  <a:pt x="140463" y="6042490"/>
                </a:lnTo>
                <a:lnTo>
                  <a:pt x="133548" y="6025635"/>
                </a:lnTo>
                <a:lnTo>
                  <a:pt x="126200" y="6009211"/>
                </a:lnTo>
                <a:lnTo>
                  <a:pt x="119718" y="5991492"/>
                </a:lnTo>
                <a:lnTo>
                  <a:pt x="112371" y="5973339"/>
                </a:lnTo>
                <a:lnTo>
                  <a:pt x="105455" y="5954754"/>
                </a:lnTo>
                <a:lnTo>
                  <a:pt x="98973" y="5935738"/>
                </a:lnTo>
                <a:lnTo>
                  <a:pt x="92058" y="5916722"/>
                </a:lnTo>
                <a:lnTo>
                  <a:pt x="79957" y="5876095"/>
                </a:lnTo>
                <a:lnTo>
                  <a:pt x="67423" y="5834605"/>
                </a:lnTo>
                <a:lnTo>
                  <a:pt x="61804" y="5812996"/>
                </a:lnTo>
                <a:lnTo>
                  <a:pt x="55754" y="5791817"/>
                </a:lnTo>
                <a:lnTo>
                  <a:pt x="50135" y="5769777"/>
                </a:lnTo>
                <a:lnTo>
                  <a:pt x="44949" y="5747734"/>
                </a:lnTo>
                <a:lnTo>
                  <a:pt x="40195" y="5725692"/>
                </a:lnTo>
                <a:lnTo>
                  <a:pt x="35008" y="5702786"/>
                </a:lnTo>
                <a:lnTo>
                  <a:pt x="31119" y="5679880"/>
                </a:lnTo>
                <a:lnTo>
                  <a:pt x="26364" y="5657406"/>
                </a:lnTo>
                <a:lnTo>
                  <a:pt x="22906" y="5634500"/>
                </a:lnTo>
                <a:lnTo>
                  <a:pt x="18585" y="5611594"/>
                </a:lnTo>
                <a:lnTo>
                  <a:pt x="15559" y="5588255"/>
                </a:lnTo>
                <a:lnTo>
                  <a:pt x="12535" y="5565781"/>
                </a:lnTo>
                <a:lnTo>
                  <a:pt x="9508" y="5542875"/>
                </a:lnTo>
                <a:lnTo>
                  <a:pt x="7348" y="5519537"/>
                </a:lnTo>
                <a:lnTo>
                  <a:pt x="5187" y="5497063"/>
                </a:lnTo>
                <a:lnTo>
                  <a:pt x="3026" y="5474155"/>
                </a:lnTo>
                <a:lnTo>
                  <a:pt x="2161" y="5451249"/>
                </a:lnTo>
                <a:lnTo>
                  <a:pt x="866" y="5429209"/>
                </a:lnTo>
                <a:lnTo>
                  <a:pt x="0" y="5406735"/>
                </a:lnTo>
                <a:lnTo>
                  <a:pt x="0" y="5384692"/>
                </a:lnTo>
                <a:lnTo>
                  <a:pt x="0" y="2895260"/>
                </a:lnTo>
                <a:lnTo>
                  <a:pt x="0" y="2873220"/>
                </a:lnTo>
                <a:lnTo>
                  <a:pt x="866" y="2850314"/>
                </a:lnTo>
                <a:lnTo>
                  <a:pt x="2161" y="2827406"/>
                </a:lnTo>
                <a:lnTo>
                  <a:pt x="3026" y="2804932"/>
                </a:lnTo>
                <a:lnTo>
                  <a:pt x="5187" y="2781594"/>
                </a:lnTo>
                <a:lnTo>
                  <a:pt x="7348" y="2758688"/>
                </a:lnTo>
                <a:lnTo>
                  <a:pt x="9940" y="2735349"/>
                </a:lnTo>
                <a:lnTo>
                  <a:pt x="12535" y="2712011"/>
                </a:lnTo>
                <a:lnTo>
                  <a:pt x="15992" y="2688240"/>
                </a:lnTo>
                <a:lnTo>
                  <a:pt x="19017" y="2664902"/>
                </a:lnTo>
                <a:lnTo>
                  <a:pt x="23340" y="2641996"/>
                </a:lnTo>
                <a:lnTo>
                  <a:pt x="27661" y="2618657"/>
                </a:lnTo>
                <a:lnTo>
                  <a:pt x="31551" y="2595751"/>
                </a:lnTo>
                <a:lnTo>
                  <a:pt x="36306" y="2572413"/>
                </a:lnTo>
                <a:lnTo>
                  <a:pt x="41491" y="2549508"/>
                </a:lnTo>
                <a:lnTo>
                  <a:pt x="46677" y="2527033"/>
                </a:lnTo>
                <a:lnTo>
                  <a:pt x="51864" y="2504559"/>
                </a:lnTo>
                <a:lnTo>
                  <a:pt x="57483" y="2482517"/>
                </a:lnTo>
                <a:lnTo>
                  <a:pt x="63101" y="2460043"/>
                </a:lnTo>
                <a:lnTo>
                  <a:pt x="69583" y="2438432"/>
                </a:lnTo>
                <a:lnTo>
                  <a:pt x="75634" y="2417255"/>
                </a:lnTo>
                <a:lnTo>
                  <a:pt x="81686" y="2396510"/>
                </a:lnTo>
                <a:lnTo>
                  <a:pt x="88168" y="2375765"/>
                </a:lnTo>
                <a:lnTo>
                  <a:pt x="94650" y="2355452"/>
                </a:lnTo>
                <a:lnTo>
                  <a:pt x="101566" y="2336003"/>
                </a:lnTo>
                <a:lnTo>
                  <a:pt x="108913" y="2316987"/>
                </a:lnTo>
                <a:lnTo>
                  <a:pt x="115397" y="2298403"/>
                </a:lnTo>
                <a:lnTo>
                  <a:pt x="122742" y="2279386"/>
                </a:lnTo>
                <a:lnTo>
                  <a:pt x="130090" y="2262531"/>
                </a:lnTo>
                <a:lnTo>
                  <a:pt x="137437" y="2245243"/>
                </a:lnTo>
                <a:lnTo>
                  <a:pt x="144353" y="2228820"/>
                </a:lnTo>
                <a:lnTo>
                  <a:pt x="151701" y="2213261"/>
                </a:lnTo>
                <a:lnTo>
                  <a:pt x="169420" y="2178253"/>
                </a:lnTo>
                <a:lnTo>
                  <a:pt x="186275" y="2142813"/>
                </a:lnTo>
                <a:lnTo>
                  <a:pt x="203996" y="2108670"/>
                </a:lnTo>
                <a:lnTo>
                  <a:pt x="222581" y="2074527"/>
                </a:lnTo>
                <a:lnTo>
                  <a:pt x="232089" y="2058103"/>
                </a:lnTo>
                <a:lnTo>
                  <a:pt x="241163" y="2041679"/>
                </a:lnTo>
                <a:lnTo>
                  <a:pt x="251105" y="2025689"/>
                </a:lnTo>
                <a:lnTo>
                  <a:pt x="261045" y="2009265"/>
                </a:lnTo>
                <a:lnTo>
                  <a:pt x="271419" y="1993275"/>
                </a:lnTo>
                <a:lnTo>
                  <a:pt x="281790" y="1977715"/>
                </a:lnTo>
                <a:lnTo>
                  <a:pt x="292595" y="1962156"/>
                </a:lnTo>
                <a:lnTo>
                  <a:pt x="303399" y="1947893"/>
                </a:lnTo>
                <a:lnTo>
                  <a:pt x="315070" y="1932335"/>
                </a:lnTo>
                <a:lnTo>
                  <a:pt x="325873" y="1917208"/>
                </a:lnTo>
                <a:lnTo>
                  <a:pt x="336678" y="1901650"/>
                </a:lnTo>
                <a:lnTo>
                  <a:pt x="347915" y="1886955"/>
                </a:lnTo>
                <a:lnTo>
                  <a:pt x="358721" y="1871828"/>
                </a:lnTo>
                <a:lnTo>
                  <a:pt x="370390" y="1857133"/>
                </a:lnTo>
                <a:lnTo>
                  <a:pt x="382058" y="1843304"/>
                </a:lnTo>
                <a:lnTo>
                  <a:pt x="394593" y="1829906"/>
                </a:lnTo>
                <a:lnTo>
                  <a:pt x="424846" y="1797058"/>
                </a:lnTo>
                <a:lnTo>
                  <a:pt x="443862" y="1775450"/>
                </a:lnTo>
                <a:lnTo>
                  <a:pt x="455531" y="1760323"/>
                </a:lnTo>
                <a:lnTo>
                  <a:pt x="464607" y="1750381"/>
                </a:lnTo>
                <a:lnTo>
                  <a:pt x="469362" y="1745196"/>
                </a:lnTo>
                <a:lnTo>
                  <a:pt x="474549" y="1740441"/>
                </a:lnTo>
                <a:lnTo>
                  <a:pt x="480168" y="1733959"/>
                </a:lnTo>
                <a:lnTo>
                  <a:pt x="487947" y="1727475"/>
                </a:lnTo>
                <a:lnTo>
                  <a:pt x="509989" y="1708459"/>
                </a:lnTo>
                <a:lnTo>
                  <a:pt x="543699" y="1679935"/>
                </a:lnTo>
                <a:lnTo>
                  <a:pt x="551478" y="1672587"/>
                </a:lnTo>
                <a:lnTo>
                  <a:pt x="558825" y="1666537"/>
                </a:lnTo>
                <a:lnTo>
                  <a:pt x="564877" y="1660053"/>
                </a:lnTo>
                <a:lnTo>
                  <a:pt x="570496" y="1654002"/>
                </a:lnTo>
                <a:lnTo>
                  <a:pt x="582597" y="1641468"/>
                </a:lnTo>
                <a:lnTo>
                  <a:pt x="596426" y="1628071"/>
                </a:lnTo>
                <a:lnTo>
                  <a:pt x="775355" y="1493660"/>
                </a:lnTo>
                <a:lnTo>
                  <a:pt x="815549" y="1467296"/>
                </a:lnTo>
                <a:lnTo>
                  <a:pt x="857904" y="1441364"/>
                </a:lnTo>
                <a:lnTo>
                  <a:pt x="901555" y="1415000"/>
                </a:lnTo>
                <a:lnTo>
                  <a:pt x="946070" y="1388636"/>
                </a:lnTo>
                <a:lnTo>
                  <a:pt x="992315" y="1362704"/>
                </a:lnTo>
                <a:lnTo>
                  <a:pt x="1038127" y="1336772"/>
                </a:lnTo>
                <a:lnTo>
                  <a:pt x="1085238" y="1310842"/>
                </a:lnTo>
                <a:lnTo>
                  <a:pt x="1132347" y="1284911"/>
                </a:lnTo>
                <a:lnTo>
                  <a:pt x="1180319" y="1258979"/>
                </a:lnTo>
                <a:lnTo>
                  <a:pt x="1227428" y="1233047"/>
                </a:lnTo>
                <a:lnTo>
                  <a:pt x="1274537" y="1207980"/>
                </a:lnTo>
                <a:lnTo>
                  <a:pt x="1321214" y="1182480"/>
                </a:lnTo>
                <a:lnTo>
                  <a:pt x="1366594" y="1156982"/>
                </a:lnTo>
                <a:lnTo>
                  <a:pt x="1411111" y="1131913"/>
                </a:lnTo>
                <a:lnTo>
                  <a:pt x="1455194" y="1106415"/>
                </a:lnTo>
                <a:lnTo>
                  <a:pt x="1497118" y="1081780"/>
                </a:lnTo>
                <a:lnTo>
                  <a:pt x="1530829" y="1061466"/>
                </a:lnTo>
                <a:lnTo>
                  <a:pt x="1564106" y="1042882"/>
                </a:lnTo>
                <a:lnTo>
                  <a:pt x="1596954" y="1024297"/>
                </a:lnTo>
                <a:lnTo>
                  <a:pt x="1630233" y="1005281"/>
                </a:lnTo>
                <a:lnTo>
                  <a:pt x="1662647" y="987562"/>
                </a:lnTo>
                <a:lnTo>
                  <a:pt x="1695925" y="968544"/>
                </a:lnTo>
                <a:lnTo>
                  <a:pt x="1729636" y="949961"/>
                </a:lnTo>
                <a:lnTo>
                  <a:pt x="1763347" y="930080"/>
                </a:lnTo>
                <a:lnTo>
                  <a:pt x="1823422" y="893776"/>
                </a:lnTo>
                <a:lnTo>
                  <a:pt x="1893439" y="851852"/>
                </a:lnTo>
                <a:lnTo>
                  <a:pt x="1971664" y="805609"/>
                </a:lnTo>
                <a:lnTo>
                  <a:pt x="2055511" y="755473"/>
                </a:lnTo>
                <a:lnTo>
                  <a:pt x="2144973" y="702746"/>
                </a:lnTo>
                <a:lnTo>
                  <a:pt x="2238328" y="647858"/>
                </a:lnTo>
                <a:lnTo>
                  <a:pt x="2333843" y="591673"/>
                </a:lnTo>
                <a:lnTo>
                  <a:pt x="2430221" y="535056"/>
                </a:lnTo>
                <a:lnTo>
                  <a:pt x="2526600" y="479302"/>
                </a:lnTo>
                <a:lnTo>
                  <a:pt x="2620819" y="424846"/>
                </a:lnTo>
                <a:lnTo>
                  <a:pt x="2711579" y="372550"/>
                </a:lnTo>
                <a:lnTo>
                  <a:pt x="2798018" y="323280"/>
                </a:lnTo>
                <a:lnTo>
                  <a:pt x="2878406" y="278332"/>
                </a:lnTo>
                <a:lnTo>
                  <a:pt x="2951445" y="238571"/>
                </a:lnTo>
                <a:lnTo>
                  <a:pt x="2984293" y="220418"/>
                </a:lnTo>
                <a:lnTo>
                  <a:pt x="3014978" y="203996"/>
                </a:lnTo>
                <a:lnTo>
                  <a:pt x="3043502" y="188869"/>
                </a:lnTo>
                <a:lnTo>
                  <a:pt x="3069003" y="175903"/>
                </a:lnTo>
                <a:lnTo>
                  <a:pt x="3113519" y="154293"/>
                </a:lnTo>
                <a:lnTo>
                  <a:pt x="3158467" y="133979"/>
                </a:lnTo>
                <a:lnTo>
                  <a:pt x="3203847" y="115397"/>
                </a:lnTo>
                <a:lnTo>
                  <a:pt x="3249659" y="98541"/>
                </a:lnTo>
                <a:lnTo>
                  <a:pt x="3296336" y="82117"/>
                </a:lnTo>
                <a:lnTo>
                  <a:pt x="3342148" y="67854"/>
                </a:lnTo>
                <a:lnTo>
                  <a:pt x="3389257" y="54888"/>
                </a:lnTo>
                <a:lnTo>
                  <a:pt x="3436366" y="42788"/>
                </a:lnTo>
                <a:lnTo>
                  <a:pt x="3483477" y="32414"/>
                </a:lnTo>
                <a:lnTo>
                  <a:pt x="3531449" y="23771"/>
                </a:lnTo>
                <a:lnTo>
                  <a:pt x="3578990" y="16424"/>
                </a:lnTo>
                <a:lnTo>
                  <a:pt x="3626532" y="10374"/>
                </a:lnTo>
                <a:lnTo>
                  <a:pt x="3674505" y="5619"/>
                </a:lnTo>
                <a:lnTo>
                  <a:pt x="3722911" y="2595"/>
                </a:lnTo>
                <a:lnTo>
                  <a:pt x="3770883" y="432"/>
                </a:lnTo>
                <a:close/>
              </a:path>
            </a:pathLst>
          </a:custGeom>
          <a:solidFill>
            <a:schemeClr val="bg1"/>
          </a:solidFill>
          <a:ln w="2540" cap="flat">
            <a:solidFill>
              <a:srgbClr val="FF7F00"/>
            </a:solidFill>
            <a:prstDash val="solid"/>
            <a:miter/>
          </a:ln>
        </p:spPr>
        <p:txBody>
          <a:bodyPr lIns="0" rIns="0" rtlCol="0" anchor="ctr"/>
          <a:lstStyle/>
          <a:p>
            <a:pPr algn="ctr" defTabSz="914377"/>
            <a:endParaRPr lang="en-US" sz="1072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" name="Gruppieren 712">
            <a:extLst>
              <a:ext uri="{FF2B5EF4-FFF2-40B4-BE49-F238E27FC236}">
                <a16:creationId xmlns:a16="http://schemas.microsoft.com/office/drawing/2014/main" id="{C5F23836-FF20-BE6B-4800-E8F037B2C2DA}"/>
              </a:ext>
            </a:extLst>
          </p:cNvPr>
          <p:cNvGrpSpPr/>
          <p:nvPr/>
        </p:nvGrpSpPr>
        <p:grpSpPr>
          <a:xfrm>
            <a:off x="4403834" y="2500597"/>
            <a:ext cx="594886" cy="503946"/>
            <a:chOff x="1740693" y="4699000"/>
            <a:chExt cx="498475" cy="422275"/>
          </a:xfrm>
          <a:solidFill>
            <a:schemeClr val="bg1"/>
          </a:solidFill>
        </p:grpSpPr>
        <p:sp>
          <p:nvSpPr>
            <p:cNvPr id="5" name="Freeform 430">
              <a:extLst>
                <a:ext uri="{FF2B5EF4-FFF2-40B4-BE49-F238E27FC236}">
                  <a16:creationId xmlns:a16="http://schemas.microsoft.com/office/drawing/2014/main" id="{969C893C-61A7-79F8-3F97-22D8153A11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40693" y="4732337"/>
              <a:ext cx="282575" cy="388938"/>
            </a:xfrm>
            <a:custGeom>
              <a:avLst/>
              <a:gdLst>
                <a:gd name="T0" fmla="*/ 68 w 136"/>
                <a:gd name="T1" fmla="*/ 188 h 188"/>
                <a:gd name="T2" fmla="*/ 0 w 136"/>
                <a:gd name="T3" fmla="*/ 120 h 188"/>
                <a:gd name="T4" fmla="*/ 48 w 136"/>
                <a:gd name="T5" fmla="*/ 55 h 188"/>
                <a:gd name="T6" fmla="*/ 48 w 136"/>
                <a:gd name="T7" fmla="*/ 0 h 188"/>
                <a:gd name="T8" fmla="*/ 88 w 136"/>
                <a:gd name="T9" fmla="*/ 0 h 188"/>
                <a:gd name="T10" fmla="*/ 88 w 136"/>
                <a:gd name="T11" fmla="*/ 55 h 188"/>
                <a:gd name="T12" fmla="*/ 136 w 136"/>
                <a:gd name="T13" fmla="*/ 120 h 188"/>
                <a:gd name="T14" fmla="*/ 68 w 136"/>
                <a:gd name="T15" fmla="*/ 188 h 188"/>
                <a:gd name="T16" fmla="*/ 56 w 136"/>
                <a:gd name="T17" fmla="*/ 8 h 188"/>
                <a:gd name="T18" fmla="*/ 56 w 136"/>
                <a:gd name="T19" fmla="*/ 61 h 188"/>
                <a:gd name="T20" fmla="*/ 53 w 136"/>
                <a:gd name="T21" fmla="*/ 62 h 188"/>
                <a:gd name="T22" fmla="*/ 8 w 136"/>
                <a:gd name="T23" fmla="*/ 120 h 188"/>
                <a:gd name="T24" fmla="*/ 68 w 136"/>
                <a:gd name="T25" fmla="*/ 180 h 188"/>
                <a:gd name="T26" fmla="*/ 128 w 136"/>
                <a:gd name="T27" fmla="*/ 120 h 188"/>
                <a:gd name="T28" fmla="*/ 83 w 136"/>
                <a:gd name="T29" fmla="*/ 62 h 188"/>
                <a:gd name="T30" fmla="*/ 80 w 136"/>
                <a:gd name="T31" fmla="*/ 61 h 188"/>
                <a:gd name="T32" fmla="*/ 80 w 136"/>
                <a:gd name="T33" fmla="*/ 8 h 188"/>
                <a:gd name="T34" fmla="*/ 56 w 136"/>
                <a:gd name="T35" fmla="*/ 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6" h="188">
                  <a:moveTo>
                    <a:pt x="68" y="188"/>
                  </a:moveTo>
                  <a:cubicBezTo>
                    <a:pt x="31" y="188"/>
                    <a:pt x="0" y="157"/>
                    <a:pt x="0" y="120"/>
                  </a:cubicBezTo>
                  <a:cubicBezTo>
                    <a:pt x="0" y="90"/>
                    <a:pt x="20" y="64"/>
                    <a:pt x="48" y="55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116" y="64"/>
                    <a:pt x="136" y="90"/>
                    <a:pt x="136" y="120"/>
                  </a:cubicBezTo>
                  <a:cubicBezTo>
                    <a:pt x="136" y="157"/>
                    <a:pt x="105" y="188"/>
                    <a:pt x="68" y="188"/>
                  </a:cubicBezTo>
                  <a:close/>
                  <a:moveTo>
                    <a:pt x="56" y="8"/>
                  </a:moveTo>
                  <a:cubicBezTo>
                    <a:pt x="56" y="61"/>
                    <a:pt x="56" y="61"/>
                    <a:pt x="56" y="61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27" y="69"/>
                    <a:pt x="8" y="93"/>
                    <a:pt x="8" y="120"/>
                  </a:cubicBezTo>
                  <a:cubicBezTo>
                    <a:pt x="8" y="153"/>
                    <a:pt x="35" y="180"/>
                    <a:pt x="68" y="180"/>
                  </a:cubicBezTo>
                  <a:cubicBezTo>
                    <a:pt x="101" y="180"/>
                    <a:pt x="128" y="153"/>
                    <a:pt x="128" y="120"/>
                  </a:cubicBezTo>
                  <a:cubicBezTo>
                    <a:pt x="128" y="93"/>
                    <a:pt x="109" y="69"/>
                    <a:pt x="83" y="62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80" y="8"/>
                    <a:pt x="80" y="8"/>
                    <a:pt x="80" y="8"/>
                  </a:cubicBezTo>
                  <a:lnTo>
                    <a:pt x="56" y="8"/>
                  </a:lnTo>
                  <a:close/>
                </a:path>
              </a:pathLst>
            </a:custGeom>
            <a:gradFill>
              <a:gsLst>
                <a:gs pos="0">
                  <a:srgbClr val="FFCC00"/>
                </a:gs>
                <a:gs pos="50000">
                  <a:srgbClr val="FF9C00"/>
                </a:gs>
                <a:gs pos="100000">
                  <a:srgbClr val="FF6C00"/>
                </a:gs>
              </a:gsLst>
              <a:lin ang="13163718" scaled="1"/>
            </a:gradFill>
            <a:ln w="2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6" name="Freeform 431">
              <a:extLst>
                <a:ext uri="{FF2B5EF4-FFF2-40B4-BE49-F238E27FC236}">
                  <a16:creationId xmlns:a16="http://schemas.microsoft.com/office/drawing/2014/main" id="{8FBCB1B1-00E9-9028-2E18-BA7B437859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15306" y="4699000"/>
              <a:ext cx="133350" cy="49213"/>
            </a:xfrm>
            <a:custGeom>
              <a:avLst/>
              <a:gdLst>
                <a:gd name="T0" fmla="*/ 52 w 64"/>
                <a:gd name="T1" fmla="*/ 24 h 24"/>
                <a:gd name="T2" fmla="*/ 12 w 64"/>
                <a:gd name="T3" fmla="*/ 24 h 24"/>
                <a:gd name="T4" fmla="*/ 0 w 64"/>
                <a:gd name="T5" fmla="*/ 12 h 24"/>
                <a:gd name="T6" fmla="*/ 12 w 64"/>
                <a:gd name="T7" fmla="*/ 0 h 24"/>
                <a:gd name="T8" fmla="*/ 52 w 64"/>
                <a:gd name="T9" fmla="*/ 0 h 24"/>
                <a:gd name="T10" fmla="*/ 64 w 64"/>
                <a:gd name="T11" fmla="*/ 12 h 24"/>
                <a:gd name="T12" fmla="*/ 52 w 64"/>
                <a:gd name="T13" fmla="*/ 24 h 24"/>
                <a:gd name="T14" fmla="*/ 12 w 64"/>
                <a:gd name="T15" fmla="*/ 8 h 24"/>
                <a:gd name="T16" fmla="*/ 8 w 64"/>
                <a:gd name="T17" fmla="*/ 12 h 24"/>
                <a:gd name="T18" fmla="*/ 12 w 64"/>
                <a:gd name="T19" fmla="*/ 16 h 24"/>
                <a:gd name="T20" fmla="*/ 52 w 64"/>
                <a:gd name="T21" fmla="*/ 16 h 24"/>
                <a:gd name="T22" fmla="*/ 56 w 64"/>
                <a:gd name="T23" fmla="*/ 12 h 24"/>
                <a:gd name="T24" fmla="*/ 52 w 64"/>
                <a:gd name="T25" fmla="*/ 8 h 24"/>
                <a:gd name="T26" fmla="*/ 12 w 64"/>
                <a:gd name="T27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24">
                  <a:moveTo>
                    <a:pt x="52" y="24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5" y="24"/>
                    <a:pt x="0" y="19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9" y="0"/>
                    <a:pt x="64" y="5"/>
                    <a:pt x="64" y="12"/>
                  </a:cubicBezTo>
                  <a:cubicBezTo>
                    <a:pt x="64" y="19"/>
                    <a:pt x="59" y="24"/>
                    <a:pt x="52" y="24"/>
                  </a:cubicBezTo>
                  <a:close/>
                  <a:moveTo>
                    <a:pt x="12" y="8"/>
                  </a:moveTo>
                  <a:cubicBezTo>
                    <a:pt x="10" y="8"/>
                    <a:pt x="8" y="10"/>
                    <a:pt x="8" y="12"/>
                  </a:cubicBezTo>
                  <a:cubicBezTo>
                    <a:pt x="8" y="14"/>
                    <a:pt x="10" y="16"/>
                    <a:pt x="1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4" y="16"/>
                    <a:pt x="56" y="14"/>
                    <a:pt x="56" y="12"/>
                  </a:cubicBezTo>
                  <a:cubicBezTo>
                    <a:pt x="56" y="10"/>
                    <a:pt x="54" y="8"/>
                    <a:pt x="52" y="8"/>
                  </a:cubicBezTo>
                  <a:lnTo>
                    <a:pt x="12" y="8"/>
                  </a:lnTo>
                  <a:close/>
                </a:path>
              </a:pathLst>
            </a:custGeom>
            <a:gradFill>
              <a:gsLst>
                <a:gs pos="0">
                  <a:srgbClr val="FFCC00"/>
                </a:gs>
                <a:gs pos="50000">
                  <a:srgbClr val="FF9C00"/>
                </a:gs>
                <a:gs pos="100000">
                  <a:srgbClr val="FF6C00"/>
                </a:gs>
              </a:gsLst>
              <a:lin ang="13163718" scaled="1"/>
            </a:gradFill>
            <a:ln w="2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7" name="Freeform 432">
              <a:extLst>
                <a:ext uri="{FF2B5EF4-FFF2-40B4-BE49-F238E27FC236}">
                  <a16:creationId xmlns:a16="http://schemas.microsoft.com/office/drawing/2014/main" id="{F3D91A4D-3C2C-EB67-F5F7-4C8ACA83FF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3868" y="4922837"/>
              <a:ext cx="142875" cy="47625"/>
            </a:xfrm>
            <a:custGeom>
              <a:avLst/>
              <a:gdLst>
                <a:gd name="T0" fmla="*/ 65 w 69"/>
                <a:gd name="T1" fmla="*/ 23 h 23"/>
                <a:gd name="T2" fmla="*/ 6 w 69"/>
                <a:gd name="T3" fmla="*/ 23 h 23"/>
                <a:gd name="T4" fmla="*/ 0 w 69"/>
                <a:gd name="T5" fmla="*/ 17 h 23"/>
                <a:gd name="T6" fmla="*/ 69 w 69"/>
                <a:gd name="T7" fmla="*/ 17 h 23"/>
                <a:gd name="T8" fmla="*/ 65 w 69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23">
                  <a:moveTo>
                    <a:pt x="65" y="23"/>
                  </a:moveTo>
                  <a:cubicBezTo>
                    <a:pt x="46" y="9"/>
                    <a:pt x="23" y="8"/>
                    <a:pt x="6" y="2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0" y="0"/>
                    <a:pt x="48" y="0"/>
                    <a:pt x="69" y="17"/>
                  </a:cubicBezTo>
                  <a:lnTo>
                    <a:pt x="65" y="23"/>
                  </a:lnTo>
                  <a:close/>
                </a:path>
              </a:pathLst>
            </a:custGeom>
            <a:gradFill>
              <a:gsLst>
                <a:gs pos="0">
                  <a:srgbClr val="FFCC00"/>
                </a:gs>
                <a:gs pos="50000">
                  <a:srgbClr val="FF9C00"/>
                </a:gs>
                <a:gs pos="100000">
                  <a:srgbClr val="FF6C00"/>
                </a:gs>
              </a:gsLst>
              <a:lin ang="13163718" scaled="1"/>
            </a:gradFill>
            <a:ln w="2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8" name="Freeform 433">
              <a:extLst>
                <a:ext uri="{FF2B5EF4-FFF2-40B4-BE49-F238E27FC236}">
                  <a16:creationId xmlns:a16="http://schemas.microsoft.com/office/drawing/2014/main" id="{943E3566-5456-905B-86E7-DE4AD9D1E9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7218" y="4957762"/>
              <a:ext cx="144463" cy="39688"/>
            </a:xfrm>
            <a:custGeom>
              <a:avLst/>
              <a:gdLst>
                <a:gd name="T0" fmla="*/ 35 w 69"/>
                <a:gd name="T1" fmla="*/ 19 h 19"/>
                <a:gd name="T2" fmla="*/ 0 w 69"/>
                <a:gd name="T3" fmla="*/ 6 h 19"/>
                <a:gd name="T4" fmla="*/ 4 w 69"/>
                <a:gd name="T5" fmla="*/ 0 h 19"/>
                <a:gd name="T6" fmla="*/ 63 w 69"/>
                <a:gd name="T7" fmla="*/ 0 h 19"/>
                <a:gd name="T8" fmla="*/ 69 w 69"/>
                <a:gd name="T9" fmla="*/ 6 h 19"/>
                <a:gd name="T10" fmla="*/ 35 w 69"/>
                <a:gd name="T1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19">
                  <a:moveTo>
                    <a:pt x="35" y="19"/>
                  </a:moveTo>
                  <a:cubicBezTo>
                    <a:pt x="22" y="19"/>
                    <a:pt x="10" y="15"/>
                    <a:pt x="0" y="6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3" y="14"/>
                    <a:pt x="46" y="15"/>
                    <a:pt x="63" y="0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59" y="15"/>
                    <a:pt x="47" y="19"/>
                    <a:pt x="35" y="19"/>
                  </a:cubicBezTo>
                  <a:close/>
                </a:path>
              </a:pathLst>
            </a:custGeom>
            <a:gradFill>
              <a:gsLst>
                <a:gs pos="0">
                  <a:srgbClr val="FFCC00"/>
                </a:gs>
                <a:gs pos="50000">
                  <a:srgbClr val="FF9C00"/>
                </a:gs>
                <a:gs pos="100000">
                  <a:srgbClr val="FF6C00"/>
                </a:gs>
              </a:gsLst>
              <a:lin ang="13163718" scaled="1"/>
            </a:gradFill>
            <a:ln w="2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9" name="Oval 434">
              <a:extLst>
                <a:ext uri="{FF2B5EF4-FFF2-40B4-BE49-F238E27FC236}">
                  <a16:creationId xmlns:a16="http://schemas.microsoft.com/office/drawing/2014/main" id="{BA58D5B2-54F9-00E5-5827-70EC90D128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1493" y="4964112"/>
              <a:ext cx="23813" cy="25400"/>
            </a:xfrm>
            <a:prstGeom prst="ellipse">
              <a:avLst/>
            </a:prstGeom>
            <a:gradFill>
              <a:gsLst>
                <a:gs pos="0">
                  <a:srgbClr val="FFCC00"/>
                </a:gs>
                <a:gs pos="50000">
                  <a:srgbClr val="FF9C00"/>
                </a:gs>
                <a:gs pos="100000">
                  <a:srgbClr val="FF6C00"/>
                </a:gs>
              </a:gsLst>
              <a:lin ang="13163718" scaled="1"/>
            </a:gradFill>
            <a:ln w="2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10" name="Oval 435">
              <a:extLst>
                <a:ext uri="{FF2B5EF4-FFF2-40B4-BE49-F238E27FC236}">
                  <a16:creationId xmlns:a16="http://schemas.microsoft.com/office/drawing/2014/main" id="{DDC9B13F-AE49-BD91-274A-8ABA4364C8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1493" y="5030787"/>
              <a:ext cx="23813" cy="25400"/>
            </a:xfrm>
            <a:prstGeom prst="ellipse">
              <a:avLst/>
            </a:prstGeom>
            <a:gradFill>
              <a:gsLst>
                <a:gs pos="0">
                  <a:srgbClr val="FFCC00"/>
                </a:gs>
                <a:gs pos="50000">
                  <a:srgbClr val="FF9C00"/>
                </a:gs>
                <a:gs pos="100000">
                  <a:srgbClr val="FF6C00"/>
                </a:gs>
              </a:gsLst>
              <a:lin ang="13163718" scaled="1"/>
            </a:gradFill>
            <a:ln w="2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18" name="Oval 436">
              <a:extLst>
                <a:ext uri="{FF2B5EF4-FFF2-40B4-BE49-F238E27FC236}">
                  <a16:creationId xmlns:a16="http://schemas.microsoft.com/office/drawing/2014/main" id="{1018EAF4-97E1-6213-AA01-1649DE3BCA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6581" y="4997450"/>
              <a:ext cx="25400" cy="25400"/>
            </a:xfrm>
            <a:prstGeom prst="ellipse">
              <a:avLst/>
            </a:prstGeom>
            <a:gradFill>
              <a:gsLst>
                <a:gs pos="0">
                  <a:srgbClr val="FFCC00"/>
                </a:gs>
                <a:gs pos="50000">
                  <a:srgbClr val="FF9C00"/>
                </a:gs>
                <a:gs pos="100000">
                  <a:srgbClr val="FF6C00"/>
                </a:gs>
              </a:gsLst>
              <a:lin ang="13163718" scaled="1"/>
            </a:gradFill>
            <a:ln w="2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19" name="Oval 437">
              <a:extLst>
                <a:ext uri="{FF2B5EF4-FFF2-40B4-BE49-F238E27FC236}">
                  <a16:creationId xmlns:a16="http://schemas.microsoft.com/office/drawing/2014/main" id="{1261EC09-A24F-73B6-9043-CF6FA4AAC5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9443" y="5056187"/>
              <a:ext cx="23813" cy="23813"/>
            </a:xfrm>
            <a:prstGeom prst="ellipse">
              <a:avLst/>
            </a:prstGeom>
            <a:gradFill>
              <a:gsLst>
                <a:gs pos="0">
                  <a:srgbClr val="FFCC00"/>
                </a:gs>
                <a:gs pos="50000">
                  <a:srgbClr val="FF9C00"/>
                </a:gs>
                <a:gs pos="100000">
                  <a:srgbClr val="FF6C00"/>
                </a:gs>
              </a:gsLst>
              <a:lin ang="13163718" scaled="1"/>
            </a:gradFill>
            <a:ln w="2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20" name="Oval 438">
              <a:extLst>
                <a:ext uri="{FF2B5EF4-FFF2-40B4-BE49-F238E27FC236}">
                  <a16:creationId xmlns:a16="http://schemas.microsoft.com/office/drawing/2014/main" id="{3C913988-CC8C-8A67-CE90-496943978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6593" y="5005387"/>
              <a:ext cx="25400" cy="25400"/>
            </a:xfrm>
            <a:prstGeom prst="ellipse">
              <a:avLst/>
            </a:prstGeom>
            <a:gradFill>
              <a:gsLst>
                <a:gs pos="0">
                  <a:srgbClr val="FFCC00"/>
                </a:gs>
                <a:gs pos="50000">
                  <a:srgbClr val="FF9C00"/>
                </a:gs>
                <a:gs pos="100000">
                  <a:srgbClr val="FF6C00"/>
                </a:gs>
              </a:gsLst>
              <a:lin ang="13163718" scaled="1"/>
            </a:gradFill>
            <a:ln w="2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21" name="Freeform 439">
              <a:extLst>
                <a:ext uri="{FF2B5EF4-FFF2-40B4-BE49-F238E27FC236}">
                  <a16:creationId xmlns:a16="http://schemas.microsoft.com/office/drawing/2014/main" id="{FC43AA75-A14B-4656-042D-18725FB6E8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64543" y="4724400"/>
              <a:ext cx="174625" cy="49213"/>
            </a:xfrm>
            <a:custGeom>
              <a:avLst/>
              <a:gdLst>
                <a:gd name="T0" fmla="*/ 72 w 84"/>
                <a:gd name="T1" fmla="*/ 24 h 24"/>
                <a:gd name="T2" fmla="*/ 12 w 84"/>
                <a:gd name="T3" fmla="*/ 24 h 24"/>
                <a:gd name="T4" fmla="*/ 0 w 84"/>
                <a:gd name="T5" fmla="*/ 12 h 24"/>
                <a:gd name="T6" fmla="*/ 12 w 84"/>
                <a:gd name="T7" fmla="*/ 0 h 24"/>
                <a:gd name="T8" fmla="*/ 72 w 84"/>
                <a:gd name="T9" fmla="*/ 0 h 24"/>
                <a:gd name="T10" fmla="*/ 84 w 84"/>
                <a:gd name="T11" fmla="*/ 12 h 24"/>
                <a:gd name="T12" fmla="*/ 72 w 84"/>
                <a:gd name="T13" fmla="*/ 24 h 24"/>
                <a:gd name="T14" fmla="*/ 12 w 84"/>
                <a:gd name="T15" fmla="*/ 8 h 24"/>
                <a:gd name="T16" fmla="*/ 8 w 84"/>
                <a:gd name="T17" fmla="*/ 12 h 24"/>
                <a:gd name="T18" fmla="*/ 12 w 84"/>
                <a:gd name="T19" fmla="*/ 16 h 24"/>
                <a:gd name="T20" fmla="*/ 72 w 84"/>
                <a:gd name="T21" fmla="*/ 16 h 24"/>
                <a:gd name="T22" fmla="*/ 76 w 84"/>
                <a:gd name="T23" fmla="*/ 12 h 24"/>
                <a:gd name="T24" fmla="*/ 72 w 84"/>
                <a:gd name="T25" fmla="*/ 8 h 24"/>
                <a:gd name="T26" fmla="*/ 12 w 84"/>
                <a:gd name="T27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4">
                  <a:moveTo>
                    <a:pt x="72" y="24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5" y="24"/>
                    <a:pt x="0" y="19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9" y="0"/>
                    <a:pt x="84" y="5"/>
                    <a:pt x="84" y="12"/>
                  </a:cubicBezTo>
                  <a:cubicBezTo>
                    <a:pt x="84" y="19"/>
                    <a:pt x="79" y="24"/>
                    <a:pt x="72" y="24"/>
                  </a:cubicBezTo>
                  <a:close/>
                  <a:moveTo>
                    <a:pt x="12" y="8"/>
                  </a:moveTo>
                  <a:cubicBezTo>
                    <a:pt x="10" y="8"/>
                    <a:pt x="8" y="10"/>
                    <a:pt x="8" y="12"/>
                  </a:cubicBezTo>
                  <a:cubicBezTo>
                    <a:pt x="8" y="14"/>
                    <a:pt x="10" y="16"/>
                    <a:pt x="12" y="1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4" y="16"/>
                    <a:pt x="76" y="14"/>
                    <a:pt x="76" y="12"/>
                  </a:cubicBezTo>
                  <a:cubicBezTo>
                    <a:pt x="76" y="10"/>
                    <a:pt x="74" y="8"/>
                    <a:pt x="72" y="8"/>
                  </a:cubicBezTo>
                  <a:lnTo>
                    <a:pt x="12" y="8"/>
                  </a:lnTo>
                  <a:close/>
                </a:path>
              </a:pathLst>
            </a:custGeom>
            <a:gradFill>
              <a:gsLst>
                <a:gs pos="0">
                  <a:srgbClr val="FFCC00"/>
                </a:gs>
                <a:gs pos="50000">
                  <a:srgbClr val="FF9C00"/>
                </a:gs>
                <a:gs pos="100000">
                  <a:srgbClr val="FF6C00"/>
                </a:gs>
              </a:gsLst>
              <a:lin ang="13163718" scaled="1"/>
            </a:gradFill>
            <a:ln w="2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22" name="Freeform 440">
              <a:extLst>
                <a:ext uri="{FF2B5EF4-FFF2-40B4-BE49-F238E27FC236}">
                  <a16:creationId xmlns:a16="http://schemas.microsoft.com/office/drawing/2014/main" id="{19710130-E9CA-A307-9B7C-580C75C6A31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9943" y="4765675"/>
              <a:ext cx="123825" cy="355600"/>
            </a:xfrm>
            <a:custGeom>
              <a:avLst/>
              <a:gdLst>
                <a:gd name="T0" fmla="*/ 30 w 60"/>
                <a:gd name="T1" fmla="*/ 172 h 172"/>
                <a:gd name="T2" fmla="*/ 0 w 60"/>
                <a:gd name="T3" fmla="*/ 142 h 172"/>
                <a:gd name="T4" fmla="*/ 0 w 60"/>
                <a:gd name="T5" fmla="*/ 0 h 172"/>
                <a:gd name="T6" fmla="*/ 8 w 60"/>
                <a:gd name="T7" fmla="*/ 0 h 172"/>
                <a:gd name="T8" fmla="*/ 8 w 60"/>
                <a:gd name="T9" fmla="*/ 142 h 172"/>
                <a:gd name="T10" fmla="*/ 30 w 60"/>
                <a:gd name="T11" fmla="*/ 164 h 172"/>
                <a:gd name="T12" fmla="*/ 52 w 60"/>
                <a:gd name="T13" fmla="*/ 142 h 172"/>
                <a:gd name="T14" fmla="*/ 52 w 60"/>
                <a:gd name="T15" fmla="*/ 0 h 172"/>
                <a:gd name="T16" fmla="*/ 60 w 60"/>
                <a:gd name="T17" fmla="*/ 0 h 172"/>
                <a:gd name="T18" fmla="*/ 60 w 60"/>
                <a:gd name="T19" fmla="*/ 142 h 172"/>
                <a:gd name="T20" fmla="*/ 30 w 60"/>
                <a:gd name="T21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172">
                  <a:moveTo>
                    <a:pt x="30" y="172"/>
                  </a:moveTo>
                  <a:cubicBezTo>
                    <a:pt x="13" y="172"/>
                    <a:pt x="0" y="159"/>
                    <a:pt x="0" y="14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54"/>
                    <a:pt x="18" y="164"/>
                    <a:pt x="30" y="164"/>
                  </a:cubicBezTo>
                  <a:cubicBezTo>
                    <a:pt x="42" y="164"/>
                    <a:pt x="52" y="154"/>
                    <a:pt x="52" y="142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142"/>
                    <a:pt x="60" y="142"/>
                    <a:pt x="60" y="142"/>
                  </a:cubicBezTo>
                  <a:cubicBezTo>
                    <a:pt x="60" y="159"/>
                    <a:pt x="47" y="172"/>
                    <a:pt x="30" y="172"/>
                  </a:cubicBezTo>
                  <a:close/>
                </a:path>
              </a:pathLst>
            </a:custGeom>
            <a:gradFill>
              <a:gsLst>
                <a:gs pos="0">
                  <a:srgbClr val="FFCC00"/>
                </a:gs>
                <a:gs pos="50000">
                  <a:srgbClr val="FF9C00"/>
                </a:gs>
                <a:gs pos="100000">
                  <a:srgbClr val="FF6C00"/>
                </a:gs>
              </a:gsLst>
              <a:lin ang="13163718" scaled="1"/>
            </a:gradFill>
            <a:ln w="2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23" name="Freeform 441">
              <a:extLst>
                <a:ext uri="{FF2B5EF4-FFF2-40B4-BE49-F238E27FC236}">
                  <a16:creationId xmlns:a16="http://schemas.microsoft.com/office/drawing/2014/main" id="{04E55F8C-099C-2218-2538-3B4A778339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9943" y="4848225"/>
              <a:ext cx="90488" cy="15875"/>
            </a:xfrm>
            <a:custGeom>
              <a:avLst/>
              <a:gdLst>
                <a:gd name="T0" fmla="*/ 40 w 44"/>
                <a:gd name="T1" fmla="*/ 8 h 8"/>
                <a:gd name="T2" fmla="*/ 4 w 44"/>
                <a:gd name="T3" fmla="*/ 8 h 8"/>
                <a:gd name="T4" fmla="*/ 0 w 44"/>
                <a:gd name="T5" fmla="*/ 4 h 8"/>
                <a:gd name="T6" fmla="*/ 4 w 44"/>
                <a:gd name="T7" fmla="*/ 0 h 8"/>
                <a:gd name="T8" fmla="*/ 40 w 44"/>
                <a:gd name="T9" fmla="*/ 0 h 8"/>
                <a:gd name="T10" fmla="*/ 44 w 44"/>
                <a:gd name="T11" fmla="*/ 4 h 8"/>
                <a:gd name="T12" fmla="*/ 40 w 4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8">
                  <a:moveTo>
                    <a:pt x="4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4" y="2"/>
                    <a:pt x="44" y="4"/>
                  </a:cubicBezTo>
                  <a:cubicBezTo>
                    <a:pt x="44" y="6"/>
                    <a:pt x="42" y="8"/>
                    <a:pt x="40" y="8"/>
                  </a:cubicBezTo>
                  <a:close/>
                </a:path>
              </a:pathLst>
            </a:custGeom>
            <a:gradFill>
              <a:gsLst>
                <a:gs pos="0">
                  <a:srgbClr val="FFCC00"/>
                </a:gs>
                <a:gs pos="50000">
                  <a:srgbClr val="FF9C00"/>
                </a:gs>
                <a:gs pos="100000">
                  <a:srgbClr val="FF6C00"/>
                </a:gs>
              </a:gsLst>
              <a:lin ang="13163718" scaled="1"/>
            </a:gradFill>
            <a:ln w="2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24" name="Freeform 442">
              <a:extLst>
                <a:ext uri="{FF2B5EF4-FFF2-40B4-BE49-F238E27FC236}">
                  <a16:creationId xmlns:a16="http://schemas.microsoft.com/office/drawing/2014/main" id="{8DFC64AA-1BF8-EE41-667B-46D1CE2F5F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9943" y="4889500"/>
              <a:ext cx="74613" cy="17463"/>
            </a:xfrm>
            <a:custGeom>
              <a:avLst/>
              <a:gdLst>
                <a:gd name="T0" fmla="*/ 32 w 36"/>
                <a:gd name="T1" fmla="*/ 8 h 8"/>
                <a:gd name="T2" fmla="*/ 4 w 36"/>
                <a:gd name="T3" fmla="*/ 8 h 8"/>
                <a:gd name="T4" fmla="*/ 0 w 36"/>
                <a:gd name="T5" fmla="*/ 4 h 8"/>
                <a:gd name="T6" fmla="*/ 4 w 36"/>
                <a:gd name="T7" fmla="*/ 0 h 8"/>
                <a:gd name="T8" fmla="*/ 32 w 36"/>
                <a:gd name="T9" fmla="*/ 0 h 8"/>
                <a:gd name="T10" fmla="*/ 36 w 36"/>
                <a:gd name="T11" fmla="*/ 4 h 8"/>
                <a:gd name="T12" fmla="*/ 32 w 36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8">
                  <a:moveTo>
                    <a:pt x="3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0"/>
                    <a:pt x="36" y="2"/>
                    <a:pt x="36" y="4"/>
                  </a:cubicBezTo>
                  <a:cubicBezTo>
                    <a:pt x="36" y="6"/>
                    <a:pt x="34" y="8"/>
                    <a:pt x="32" y="8"/>
                  </a:cubicBezTo>
                  <a:close/>
                </a:path>
              </a:pathLst>
            </a:custGeom>
            <a:gradFill>
              <a:gsLst>
                <a:gs pos="0">
                  <a:srgbClr val="FFCC00"/>
                </a:gs>
                <a:gs pos="50000">
                  <a:srgbClr val="FF9C00"/>
                </a:gs>
                <a:gs pos="100000">
                  <a:srgbClr val="FF6C00"/>
                </a:gs>
              </a:gsLst>
              <a:lin ang="13163718" scaled="1"/>
            </a:gradFill>
            <a:ln w="2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ym typeface="+mn-lt"/>
              </a:endParaRPr>
            </a:p>
          </p:txBody>
        </p:sp>
        <p:sp>
          <p:nvSpPr>
            <p:cNvPr id="25" name="Freeform 443">
              <a:extLst>
                <a:ext uri="{FF2B5EF4-FFF2-40B4-BE49-F238E27FC236}">
                  <a16:creationId xmlns:a16="http://schemas.microsoft.com/office/drawing/2014/main" id="{DFF86652-FFC3-BB62-9C22-377DF60E0A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9943" y="4930775"/>
              <a:ext cx="57150" cy="17463"/>
            </a:xfrm>
            <a:custGeom>
              <a:avLst/>
              <a:gdLst>
                <a:gd name="T0" fmla="*/ 24 w 28"/>
                <a:gd name="T1" fmla="*/ 8 h 8"/>
                <a:gd name="T2" fmla="*/ 4 w 28"/>
                <a:gd name="T3" fmla="*/ 8 h 8"/>
                <a:gd name="T4" fmla="*/ 0 w 28"/>
                <a:gd name="T5" fmla="*/ 4 h 8"/>
                <a:gd name="T6" fmla="*/ 4 w 28"/>
                <a:gd name="T7" fmla="*/ 0 h 8"/>
                <a:gd name="T8" fmla="*/ 24 w 28"/>
                <a:gd name="T9" fmla="*/ 0 h 8"/>
                <a:gd name="T10" fmla="*/ 28 w 28"/>
                <a:gd name="T11" fmla="*/ 4 h 8"/>
                <a:gd name="T12" fmla="*/ 24 w 2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8">
                  <a:moveTo>
                    <a:pt x="2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0"/>
                    <a:pt x="28" y="2"/>
                    <a:pt x="28" y="4"/>
                  </a:cubicBezTo>
                  <a:cubicBezTo>
                    <a:pt x="28" y="6"/>
                    <a:pt x="26" y="8"/>
                    <a:pt x="24" y="8"/>
                  </a:cubicBezTo>
                  <a:close/>
                </a:path>
              </a:pathLst>
            </a:custGeom>
            <a:gradFill>
              <a:gsLst>
                <a:gs pos="0">
                  <a:srgbClr val="FFCC00"/>
                </a:gs>
                <a:gs pos="50000">
                  <a:srgbClr val="FF9C00"/>
                </a:gs>
                <a:gs pos="100000">
                  <a:srgbClr val="FF6C00"/>
                </a:gs>
              </a:gsLst>
              <a:lin ang="13163718" scaled="1"/>
            </a:gradFill>
            <a:ln w="2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ym typeface="+mn-lt"/>
              </a:endParaRPr>
            </a:p>
          </p:txBody>
        </p:sp>
      </p:grpSp>
      <p:sp>
        <p:nvSpPr>
          <p:cNvPr id="27" name="Freeform: Shape 7">
            <a:extLst>
              <a:ext uri="{FF2B5EF4-FFF2-40B4-BE49-F238E27FC236}">
                <a16:creationId xmlns:a16="http://schemas.microsoft.com/office/drawing/2014/main" id="{591BFD6E-1FC0-AC2A-372F-6C2CA15A518D}"/>
              </a:ext>
            </a:extLst>
          </p:cNvPr>
          <p:cNvSpPr/>
          <p:nvPr/>
        </p:nvSpPr>
        <p:spPr>
          <a:xfrm>
            <a:off x="9656915" y="2076138"/>
            <a:ext cx="1246514" cy="1352862"/>
          </a:xfrm>
          <a:custGeom>
            <a:avLst/>
            <a:gdLst>
              <a:gd name="connsiteX0" fmla="*/ 3819289 w 7629070"/>
              <a:gd name="connsiteY0" fmla="*/ 0 h 8279952"/>
              <a:gd name="connsiteX1" fmla="*/ 3867264 w 7629070"/>
              <a:gd name="connsiteY1" fmla="*/ 866 h 8279952"/>
              <a:gd name="connsiteX2" fmla="*/ 3915668 w 7629070"/>
              <a:gd name="connsiteY2" fmla="*/ 3026 h 8279952"/>
              <a:gd name="connsiteX3" fmla="*/ 3963642 w 7629070"/>
              <a:gd name="connsiteY3" fmla="*/ 6916 h 8279952"/>
              <a:gd name="connsiteX4" fmla="*/ 4011183 w 7629070"/>
              <a:gd name="connsiteY4" fmla="*/ 12103 h 8279952"/>
              <a:gd name="connsiteX5" fmla="*/ 4059589 w 7629070"/>
              <a:gd name="connsiteY5" fmla="*/ 18585 h 8279952"/>
              <a:gd name="connsiteX6" fmla="*/ 4107129 w 7629070"/>
              <a:gd name="connsiteY6" fmla="*/ 26364 h 8279952"/>
              <a:gd name="connsiteX7" fmla="*/ 4154238 w 7629070"/>
              <a:gd name="connsiteY7" fmla="*/ 35872 h 8279952"/>
              <a:gd name="connsiteX8" fmla="*/ 4201781 w 7629070"/>
              <a:gd name="connsiteY8" fmla="*/ 46246 h 8279952"/>
              <a:gd name="connsiteX9" fmla="*/ 4248890 w 7629070"/>
              <a:gd name="connsiteY9" fmla="*/ 57914 h 8279952"/>
              <a:gd name="connsiteX10" fmla="*/ 4295567 w 7629070"/>
              <a:gd name="connsiteY10" fmla="*/ 71312 h 8279952"/>
              <a:gd name="connsiteX11" fmla="*/ 4342242 w 7629070"/>
              <a:gd name="connsiteY11" fmla="*/ 86439 h 8279952"/>
              <a:gd name="connsiteX12" fmla="*/ 4388488 w 7629070"/>
              <a:gd name="connsiteY12" fmla="*/ 102431 h 8279952"/>
              <a:gd name="connsiteX13" fmla="*/ 4433868 w 7629070"/>
              <a:gd name="connsiteY13" fmla="*/ 120150 h 8279952"/>
              <a:gd name="connsiteX14" fmla="*/ 4479248 w 7629070"/>
              <a:gd name="connsiteY14" fmla="*/ 138734 h 8279952"/>
              <a:gd name="connsiteX15" fmla="*/ 4524628 w 7629070"/>
              <a:gd name="connsiteY15" fmla="*/ 159048 h 8279952"/>
              <a:gd name="connsiteX16" fmla="*/ 4568712 w 7629070"/>
              <a:gd name="connsiteY16" fmla="*/ 180657 h 8279952"/>
              <a:gd name="connsiteX17" fmla="*/ 6139734 w 7629070"/>
              <a:gd name="connsiteY17" fmla="*/ 1086533 h 8279952"/>
              <a:gd name="connsiteX18" fmla="*/ 6156589 w 7629070"/>
              <a:gd name="connsiteY18" fmla="*/ 1096473 h 8279952"/>
              <a:gd name="connsiteX19" fmla="*/ 6173445 w 7629070"/>
              <a:gd name="connsiteY19" fmla="*/ 1105983 h 8279952"/>
              <a:gd name="connsiteX20" fmla="*/ 6190301 w 7629070"/>
              <a:gd name="connsiteY20" fmla="*/ 1115923 h 8279952"/>
              <a:gd name="connsiteX21" fmla="*/ 6207588 w 7629070"/>
              <a:gd name="connsiteY21" fmla="*/ 1124999 h 8279952"/>
              <a:gd name="connsiteX22" fmla="*/ 6224012 w 7629070"/>
              <a:gd name="connsiteY22" fmla="*/ 1134507 h 8279952"/>
              <a:gd name="connsiteX23" fmla="*/ 6241299 w 7629070"/>
              <a:gd name="connsiteY23" fmla="*/ 1143150 h 8279952"/>
              <a:gd name="connsiteX24" fmla="*/ 6257289 w 7629070"/>
              <a:gd name="connsiteY24" fmla="*/ 1152658 h 8279952"/>
              <a:gd name="connsiteX25" fmla="*/ 6273281 w 7629070"/>
              <a:gd name="connsiteY25" fmla="*/ 1161303 h 8279952"/>
              <a:gd name="connsiteX26" fmla="*/ 6929782 w 7629070"/>
              <a:gd name="connsiteY26" fmla="*/ 1547684 h 8279952"/>
              <a:gd name="connsiteX27" fmla="*/ 6947503 w 7629070"/>
              <a:gd name="connsiteY27" fmla="*/ 1559785 h 8279952"/>
              <a:gd name="connsiteX28" fmla="*/ 6963061 w 7629070"/>
              <a:gd name="connsiteY28" fmla="*/ 1571454 h 8279952"/>
              <a:gd name="connsiteX29" fmla="*/ 6976891 w 7629070"/>
              <a:gd name="connsiteY29" fmla="*/ 1582691 h 8279952"/>
              <a:gd name="connsiteX30" fmla="*/ 6989857 w 7629070"/>
              <a:gd name="connsiteY30" fmla="*/ 1593064 h 8279952"/>
              <a:gd name="connsiteX31" fmla="*/ 7012331 w 7629070"/>
              <a:gd name="connsiteY31" fmla="*/ 1611649 h 8279952"/>
              <a:gd name="connsiteX32" fmla="*/ 7030915 w 7629070"/>
              <a:gd name="connsiteY32" fmla="*/ 1628936 h 8279952"/>
              <a:gd name="connsiteX33" fmla="*/ 7048203 w 7629070"/>
              <a:gd name="connsiteY33" fmla="*/ 1644926 h 8279952"/>
              <a:gd name="connsiteX34" fmla="*/ 7064195 w 7629070"/>
              <a:gd name="connsiteY34" fmla="*/ 1660487 h 8279952"/>
              <a:gd name="connsiteX35" fmla="*/ 7072406 w 7629070"/>
              <a:gd name="connsiteY35" fmla="*/ 1667832 h 8279952"/>
              <a:gd name="connsiteX36" fmla="*/ 7081051 w 7629070"/>
              <a:gd name="connsiteY36" fmla="*/ 1675613 h 8279952"/>
              <a:gd name="connsiteX37" fmla="*/ 7090125 w 7629070"/>
              <a:gd name="connsiteY37" fmla="*/ 1683392 h 8279952"/>
              <a:gd name="connsiteX38" fmla="*/ 7099633 w 7629070"/>
              <a:gd name="connsiteY38" fmla="*/ 1691172 h 8279952"/>
              <a:gd name="connsiteX39" fmla="*/ 7115193 w 7629070"/>
              <a:gd name="connsiteY39" fmla="*/ 1701977 h 8279952"/>
              <a:gd name="connsiteX40" fmla="*/ 7125565 w 7629070"/>
              <a:gd name="connsiteY40" fmla="*/ 1709324 h 8279952"/>
              <a:gd name="connsiteX41" fmla="*/ 7130752 w 7629070"/>
              <a:gd name="connsiteY41" fmla="*/ 1713646 h 8279952"/>
              <a:gd name="connsiteX42" fmla="*/ 7135939 w 7629070"/>
              <a:gd name="connsiteY42" fmla="*/ 1717967 h 8279952"/>
              <a:gd name="connsiteX43" fmla="*/ 7142421 w 7629070"/>
              <a:gd name="connsiteY43" fmla="*/ 1723586 h 8279952"/>
              <a:gd name="connsiteX44" fmla="*/ 7150200 w 7629070"/>
              <a:gd name="connsiteY44" fmla="*/ 1732230 h 8279952"/>
              <a:gd name="connsiteX45" fmla="*/ 7176997 w 7629070"/>
              <a:gd name="connsiteY45" fmla="*/ 1762052 h 8279952"/>
              <a:gd name="connsiteX46" fmla="*/ 7203361 w 7629070"/>
              <a:gd name="connsiteY46" fmla="*/ 1792737 h 8279952"/>
              <a:gd name="connsiteX47" fmla="*/ 7228859 w 7629070"/>
              <a:gd name="connsiteY47" fmla="*/ 1822990 h 8279952"/>
              <a:gd name="connsiteX48" fmla="*/ 7253927 w 7629070"/>
              <a:gd name="connsiteY48" fmla="*/ 1854109 h 8279952"/>
              <a:gd name="connsiteX49" fmla="*/ 7278563 w 7629070"/>
              <a:gd name="connsiteY49" fmla="*/ 1885658 h 8279952"/>
              <a:gd name="connsiteX50" fmla="*/ 7302332 w 7629070"/>
              <a:gd name="connsiteY50" fmla="*/ 1917640 h 8279952"/>
              <a:gd name="connsiteX51" fmla="*/ 7325237 w 7629070"/>
              <a:gd name="connsiteY51" fmla="*/ 1950056 h 8279952"/>
              <a:gd name="connsiteX52" fmla="*/ 7347280 w 7629070"/>
              <a:gd name="connsiteY52" fmla="*/ 1982901 h 8279952"/>
              <a:gd name="connsiteX53" fmla="*/ 7368891 w 7629070"/>
              <a:gd name="connsiteY53" fmla="*/ 2016181 h 8279952"/>
              <a:gd name="connsiteX54" fmla="*/ 7389636 w 7629070"/>
              <a:gd name="connsiteY54" fmla="*/ 2049460 h 8279952"/>
              <a:gd name="connsiteX55" fmla="*/ 7409949 w 7629070"/>
              <a:gd name="connsiteY55" fmla="*/ 2083603 h 8279952"/>
              <a:gd name="connsiteX56" fmla="*/ 7428965 w 7629070"/>
              <a:gd name="connsiteY56" fmla="*/ 2117746 h 8279952"/>
              <a:gd name="connsiteX57" fmla="*/ 7447982 w 7629070"/>
              <a:gd name="connsiteY57" fmla="*/ 2152753 h 8279952"/>
              <a:gd name="connsiteX58" fmla="*/ 7465269 w 7629070"/>
              <a:gd name="connsiteY58" fmla="*/ 2188193 h 8279952"/>
              <a:gd name="connsiteX59" fmla="*/ 7482557 w 7629070"/>
              <a:gd name="connsiteY59" fmla="*/ 2223633 h 8279952"/>
              <a:gd name="connsiteX60" fmla="*/ 7498549 w 7629070"/>
              <a:gd name="connsiteY60" fmla="*/ 2259505 h 8279952"/>
              <a:gd name="connsiteX61" fmla="*/ 7513675 w 7629070"/>
              <a:gd name="connsiteY61" fmla="*/ 2296242 h 8279952"/>
              <a:gd name="connsiteX62" fmla="*/ 7527937 w 7629070"/>
              <a:gd name="connsiteY62" fmla="*/ 2332977 h 8279952"/>
              <a:gd name="connsiteX63" fmla="*/ 7541768 w 7629070"/>
              <a:gd name="connsiteY63" fmla="*/ 2370146 h 8279952"/>
              <a:gd name="connsiteX64" fmla="*/ 7553869 w 7629070"/>
              <a:gd name="connsiteY64" fmla="*/ 2407747 h 8279952"/>
              <a:gd name="connsiteX65" fmla="*/ 7565971 w 7629070"/>
              <a:gd name="connsiteY65" fmla="*/ 2446213 h 8279952"/>
              <a:gd name="connsiteX66" fmla="*/ 7576343 w 7629070"/>
              <a:gd name="connsiteY66" fmla="*/ 2485109 h 8279952"/>
              <a:gd name="connsiteX67" fmla="*/ 7586283 w 7629070"/>
              <a:gd name="connsiteY67" fmla="*/ 2524007 h 8279952"/>
              <a:gd name="connsiteX68" fmla="*/ 7594927 w 7629070"/>
              <a:gd name="connsiteY68" fmla="*/ 2563337 h 8279952"/>
              <a:gd name="connsiteX69" fmla="*/ 7602707 w 7629070"/>
              <a:gd name="connsiteY69" fmla="*/ 2603530 h 8279952"/>
              <a:gd name="connsiteX70" fmla="*/ 7610053 w 7629070"/>
              <a:gd name="connsiteY70" fmla="*/ 2643725 h 8279952"/>
              <a:gd name="connsiteX71" fmla="*/ 7615673 w 7629070"/>
              <a:gd name="connsiteY71" fmla="*/ 2684784 h 8279952"/>
              <a:gd name="connsiteX72" fmla="*/ 7620427 w 7629070"/>
              <a:gd name="connsiteY72" fmla="*/ 2725841 h 8279952"/>
              <a:gd name="connsiteX73" fmla="*/ 7624317 w 7629070"/>
              <a:gd name="connsiteY73" fmla="*/ 2767765 h 8279952"/>
              <a:gd name="connsiteX74" fmla="*/ 7626909 w 7629070"/>
              <a:gd name="connsiteY74" fmla="*/ 2809687 h 8279952"/>
              <a:gd name="connsiteX75" fmla="*/ 7628638 w 7629070"/>
              <a:gd name="connsiteY75" fmla="*/ 2852475 h 8279952"/>
              <a:gd name="connsiteX76" fmla="*/ 7629070 w 7629070"/>
              <a:gd name="connsiteY76" fmla="*/ 2895260 h 8279952"/>
              <a:gd name="connsiteX77" fmla="*/ 7629070 w 7629070"/>
              <a:gd name="connsiteY77" fmla="*/ 5384692 h 8279952"/>
              <a:gd name="connsiteX78" fmla="*/ 7628638 w 7629070"/>
              <a:gd name="connsiteY78" fmla="*/ 5418835 h 8279952"/>
              <a:gd name="connsiteX79" fmla="*/ 7626909 w 7629070"/>
              <a:gd name="connsiteY79" fmla="*/ 5453410 h 8279952"/>
              <a:gd name="connsiteX80" fmla="*/ 7624749 w 7629070"/>
              <a:gd name="connsiteY80" fmla="*/ 5488418 h 8279952"/>
              <a:gd name="connsiteX81" fmla="*/ 7621723 w 7629070"/>
              <a:gd name="connsiteY81" fmla="*/ 5523858 h 8279952"/>
              <a:gd name="connsiteX82" fmla="*/ 7617833 w 7629070"/>
              <a:gd name="connsiteY82" fmla="*/ 5560162 h 8279952"/>
              <a:gd name="connsiteX83" fmla="*/ 7612646 w 7629070"/>
              <a:gd name="connsiteY83" fmla="*/ 5595602 h 8279952"/>
              <a:gd name="connsiteX84" fmla="*/ 7606596 w 7629070"/>
              <a:gd name="connsiteY84" fmla="*/ 5632339 h 8279952"/>
              <a:gd name="connsiteX85" fmla="*/ 7600114 w 7629070"/>
              <a:gd name="connsiteY85" fmla="*/ 5668643 h 8279952"/>
              <a:gd name="connsiteX86" fmla="*/ 7592335 w 7629070"/>
              <a:gd name="connsiteY86" fmla="*/ 5705378 h 8279952"/>
              <a:gd name="connsiteX87" fmla="*/ 7584122 w 7629070"/>
              <a:gd name="connsiteY87" fmla="*/ 5742116 h 8279952"/>
              <a:gd name="connsiteX88" fmla="*/ 7575045 w 7629070"/>
              <a:gd name="connsiteY88" fmla="*/ 5778853 h 8279952"/>
              <a:gd name="connsiteX89" fmla="*/ 7565537 w 7629070"/>
              <a:gd name="connsiteY89" fmla="*/ 5815588 h 8279952"/>
              <a:gd name="connsiteX90" fmla="*/ 7554300 w 7629070"/>
              <a:gd name="connsiteY90" fmla="*/ 5852326 h 8279952"/>
              <a:gd name="connsiteX91" fmla="*/ 7543063 w 7629070"/>
              <a:gd name="connsiteY91" fmla="*/ 5888629 h 8279952"/>
              <a:gd name="connsiteX92" fmla="*/ 7531395 w 7629070"/>
              <a:gd name="connsiteY92" fmla="*/ 5924933 h 8279952"/>
              <a:gd name="connsiteX93" fmla="*/ 7518860 w 7629070"/>
              <a:gd name="connsiteY93" fmla="*/ 5960373 h 8279952"/>
              <a:gd name="connsiteX94" fmla="*/ 7505463 w 7629070"/>
              <a:gd name="connsiteY94" fmla="*/ 5996245 h 8279952"/>
              <a:gd name="connsiteX95" fmla="*/ 7491201 w 7629070"/>
              <a:gd name="connsiteY95" fmla="*/ 6031253 h 8279952"/>
              <a:gd name="connsiteX96" fmla="*/ 7476506 w 7629070"/>
              <a:gd name="connsiteY96" fmla="*/ 6066260 h 8279952"/>
              <a:gd name="connsiteX97" fmla="*/ 7461379 w 7629070"/>
              <a:gd name="connsiteY97" fmla="*/ 6100404 h 8279952"/>
              <a:gd name="connsiteX98" fmla="*/ 7445387 w 7629070"/>
              <a:gd name="connsiteY98" fmla="*/ 6133682 h 8279952"/>
              <a:gd name="connsiteX99" fmla="*/ 7428532 w 7629070"/>
              <a:gd name="connsiteY99" fmla="*/ 6166961 h 8279952"/>
              <a:gd name="connsiteX100" fmla="*/ 7411677 w 7629070"/>
              <a:gd name="connsiteY100" fmla="*/ 6198944 h 8279952"/>
              <a:gd name="connsiteX101" fmla="*/ 7393957 w 7629070"/>
              <a:gd name="connsiteY101" fmla="*/ 6230494 h 8279952"/>
              <a:gd name="connsiteX102" fmla="*/ 7375805 w 7629070"/>
              <a:gd name="connsiteY102" fmla="*/ 6261611 h 8279952"/>
              <a:gd name="connsiteX103" fmla="*/ 7357220 w 7629070"/>
              <a:gd name="connsiteY103" fmla="*/ 6291864 h 8279952"/>
              <a:gd name="connsiteX104" fmla="*/ 7337340 w 7629070"/>
              <a:gd name="connsiteY104" fmla="*/ 6320822 h 8279952"/>
              <a:gd name="connsiteX105" fmla="*/ 7317892 w 7629070"/>
              <a:gd name="connsiteY105" fmla="*/ 6348483 h 8279952"/>
              <a:gd name="connsiteX106" fmla="*/ 7297579 w 7629070"/>
              <a:gd name="connsiteY106" fmla="*/ 6375710 h 8279952"/>
              <a:gd name="connsiteX107" fmla="*/ 7277265 w 7629070"/>
              <a:gd name="connsiteY107" fmla="*/ 6401642 h 8279952"/>
              <a:gd name="connsiteX108" fmla="*/ 7256089 w 7629070"/>
              <a:gd name="connsiteY108" fmla="*/ 6426277 h 8279952"/>
              <a:gd name="connsiteX109" fmla="*/ 7234477 w 7629070"/>
              <a:gd name="connsiteY109" fmla="*/ 6450048 h 8279952"/>
              <a:gd name="connsiteX110" fmla="*/ 7220648 w 7629070"/>
              <a:gd name="connsiteY110" fmla="*/ 6463878 h 8279952"/>
              <a:gd name="connsiteX111" fmla="*/ 7208546 w 7629070"/>
              <a:gd name="connsiteY111" fmla="*/ 6475978 h 8279952"/>
              <a:gd name="connsiteX112" fmla="*/ 7202495 w 7629070"/>
              <a:gd name="connsiteY112" fmla="*/ 6482031 h 8279952"/>
              <a:gd name="connsiteX113" fmla="*/ 7196445 w 7629070"/>
              <a:gd name="connsiteY113" fmla="*/ 6488513 h 8279952"/>
              <a:gd name="connsiteX114" fmla="*/ 7190395 w 7629070"/>
              <a:gd name="connsiteY114" fmla="*/ 6494997 h 8279952"/>
              <a:gd name="connsiteX115" fmla="*/ 7183911 w 7629070"/>
              <a:gd name="connsiteY115" fmla="*/ 6503208 h 8279952"/>
              <a:gd name="connsiteX116" fmla="*/ 7160573 w 7629070"/>
              <a:gd name="connsiteY116" fmla="*/ 6532164 h 8279952"/>
              <a:gd name="connsiteX117" fmla="*/ 7145447 w 7629070"/>
              <a:gd name="connsiteY117" fmla="*/ 6550317 h 8279952"/>
              <a:gd name="connsiteX118" fmla="*/ 7139828 w 7629070"/>
              <a:gd name="connsiteY118" fmla="*/ 6556367 h 8279952"/>
              <a:gd name="connsiteX119" fmla="*/ 7135507 w 7629070"/>
              <a:gd name="connsiteY119" fmla="*/ 6560256 h 8279952"/>
              <a:gd name="connsiteX120" fmla="*/ 7132049 w 7629070"/>
              <a:gd name="connsiteY120" fmla="*/ 6563282 h 8279952"/>
              <a:gd name="connsiteX121" fmla="*/ 7129023 w 7629070"/>
              <a:gd name="connsiteY121" fmla="*/ 6565443 h 8279952"/>
              <a:gd name="connsiteX122" fmla="*/ 7122973 w 7629070"/>
              <a:gd name="connsiteY122" fmla="*/ 6568901 h 8279952"/>
              <a:gd name="connsiteX123" fmla="*/ 7115193 w 7629070"/>
              <a:gd name="connsiteY123" fmla="*/ 6573654 h 8279952"/>
              <a:gd name="connsiteX124" fmla="*/ 7110007 w 7629070"/>
              <a:gd name="connsiteY124" fmla="*/ 6577977 h 8279952"/>
              <a:gd name="connsiteX125" fmla="*/ 7103525 w 7629070"/>
              <a:gd name="connsiteY125" fmla="*/ 6583162 h 8279952"/>
              <a:gd name="connsiteX126" fmla="*/ 7094448 w 7629070"/>
              <a:gd name="connsiteY126" fmla="*/ 6590510 h 8279952"/>
              <a:gd name="connsiteX127" fmla="*/ 7084075 w 7629070"/>
              <a:gd name="connsiteY127" fmla="*/ 6599586 h 8279952"/>
              <a:gd name="connsiteX128" fmla="*/ 7064627 w 7629070"/>
              <a:gd name="connsiteY128" fmla="*/ 6617739 h 8279952"/>
              <a:gd name="connsiteX129" fmla="*/ 7044745 w 7629070"/>
              <a:gd name="connsiteY129" fmla="*/ 6635458 h 8279952"/>
              <a:gd name="connsiteX130" fmla="*/ 7025297 w 7629070"/>
              <a:gd name="connsiteY130" fmla="*/ 6652314 h 8279952"/>
              <a:gd name="connsiteX131" fmla="*/ 7004983 w 7629070"/>
              <a:gd name="connsiteY131" fmla="*/ 6669601 h 8279952"/>
              <a:gd name="connsiteX132" fmla="*/ 6984670 w 7629070"/>
              <a:gd name="connsiteY132" fmla="*/ 6686025 h 8279952"/>
              <a:gd name="connsiteX133" fmla="*/ 6964790 w 7629070"/>
              <a:gd name="connsiteY133" fmla="*/ 6702017 h 8279952"/>
              <a:gd name="connsiteX134" fmla="*/ 6944477 w 7629070"/>
              <a:gd name="connsiteY134" fmla="*/ 6718007 h 8279952"/>
              <a:gd name="connsiteX135" fmla="*/ 6923731 w 7629070"/>
              <a:gd name="connsiteY135" fmla="*/ 6733565 h 8279952"/>
              <a:gd name="connsiteX136" fmla="*/ 6902987 w 7629070"/>
              <a:gd name="connsiteY136" fmla="*/ 6748692 h 8279952"/>
              <a:gd name="connsiteX137" fmla="*/ 6882241 w 7629070"/>
              <a:gd name="connsiteY137" fmla="*/ 6763821 h 8279952"/>
              <a:gd name="connsiteX138" fmla="*/ 6861496 w 7629070"/>
              <a:gd name="connsiteY138" fmla="*/ 6778514 h 8279952"/>
              <a:gd name="connsiteX139" fmla="*/ 6840751 w 7629070"/>
              <a:gd name="connsiteY139" fmla="*/ 6793209 h 8279952"/>
              <a:gd name="connsiteX140" fmla="*/ 6798395 w 7629070"/>
              <a:gd name="connsiteY140" fmla="*/ 6821733 h 8279952"/>
              <a:gd name="connsiteX141" fmla="*/ 6755607 w 7629070"/>
              <a:gd name="connsiteY141" fmla="*/ 6848962 h 8279952"/>
              <a:gd name="connsiteX142" fmla="*/ 6711957 w 7629070"/>
              <a:gd name="connsiteY142" fmla="*/ 6876189 h 8279952"/>
              <a:gd name="connsiteX143" fmla="*/ 6667873 w 7629070"/>
              <a:gd name="connsiteY143" fmla="*/ 6901689 h 8279952"/>
              <a:gd name="connsiteX144" fmla="*/ 6623357 w 7629070"/>
              <a:gd name="connsiteY144" fmla="*/ 6927621 h 8279952"/>
              <a:gd name="connsiteX145" fmla="*/ 6577977 w 7629070"/>
              <a:gd name="connsiteY145" fmla="*/ 6953120 h 8279952"/>
              <a:gd name="connsiteX146" fmla="*/ 6531732 w 7629070"/>
              <a:gd name="connsiteY146" fmla="*/ 6977755 h 8279952"/>
              <a:gd name="connsiteX147" fmla="*/ 6485055 w 7629070"/>
              <a:gd name="connsiteY147" fmla="*/ 7002823 h 8279952"/>
              <a:gd name="connsiteX148" fmla="*/ 6437945 w 7629070"/>
              <a:gd name="connsiteY148" fmla="*/ 7027458 h 8279952"/>
              <a:gd name="connsiteX149" fmla="*/ 6389973 w 7629070"/>
              <a:gd name="connsiteY149" fmla="*/ 7052524 h 8279952"/>
              <a:gd name="connsiteX150" fmla="*/ 5602086 w 7629070"/>
              <a:gd name="connsiteY150" fmla="*/ 7503302 h 8279952"/>
              <a:gd name="connsiteX151" fmla="*/ 5569238 w 7629070"/>
              <a:gd name="connsiteY151" fmla="*/ 7522750 h 8279952"/>
              <a:gd name="connsiteX152" fmla="*/ 5535959 w 7629070"/>
              <a:gd name="connsiteY152" fmla="*/ 7542200 h 8279952"/>
              <a:gd name="connsiteX153" fmla="*/ 5503113 w 7629070"/>
              <a:gd name="connsiteY153" fmla="*/ 7561216 h 8279952"/>
              <a:gd name="connsiteX154" fmla="*/ 5470699 w 7629070"/>
              <a:gd name="connsiteY154" fmla="*/ 7579801 h 8279952"/>
              <a:gd name="connsiteX155" fmla="*/ 5437852 w 7629070"/>
              <a:gd name="connsiteY155" fmla="*/ 7598385 h 8279952"/>
              <a:gd name="connsiteX156" fmla="*/ 5405869 w 7629070"/>
              <a:gd name="connsiteY156" fmla="*/ 7616968 h 8279952"/>
              <a:gd name="connsiteX157" fmla="*/ 5373887 w 7629070"/>
              <a:gd name="connsiteY157" fmla="*/ 7635552 h 8279952"/>
              <a:gd name="connsiteX158" fmla="*/ 5341905 w 7629070"/>
              <a:gd name="connsiteY158" fmla="*/ 7654137 h 8279952"/>
              <a:gd name="connsiteX159" fmla="*/ 5309491 w 7629070"/>
              <a:gd name="connsiteY159" fmla="*/ 7672721 h 8279952"/>
              <a:gd name="connsiteX160" fmla="*/ 5277509 w 7629070"/>
              <a:gd name="connsiteY160" fmla="*/ 7691738 h 8279952"/>
              <a:gd name="connsiteX161" fmla="*/ 5245526 w 7629070"/>
              <a:gd name="connsiteY161" fmla="*/ 7710322 h 8279952"/>
              <a:gd name="connsiteX162" fmla="*/ 5213112 w 7629070"/>
              <a:gd name="connsiteY162" fmla="*/ 7728907 h 8279952"/>
              <a:gd name="connsiteX163" fmla="*/ 5181130 w 7629070"/>
              <a:gd name="connsiteY163" fmla="*/ 7747923 h 8279952"/>
              <a:gd name="connsiteX164" fmla="*/ 5148714 w 7629070"/>
              <a:gd name="connsiteY164" fmla="*/ 7766939 h 8279952"/>
              <a:gd name="connsiteX165" fmla="*/ 5116300 w 7629070"/>
              <a:gd name="connsiteY165" fmla="*/ 7786389 h 8279952"/>
              <a:gd name="connsiteX166" fmla="*/ 5083886 w 7629070"/>
              <a:gd name="connsiteY166" fmla="*/ 7805837 h 8279952"/>
              <a:gd name="connsiteX167" fmla="*/ 5050607 w 7629070"/>
              <a:gd name="connsiteY167" fmla="*/ 7826150 h 8279952"/>
              <a:gd name="connsiteX168" fmla="*/ 5018193 w 7629070"/>
              <a:gd name="connsiteY168" fmla="*/ 7845599 h 8279952"/>
              <a:gd name="connsiteX169" fmla="*/ 4985779 w 7629070"/>
              <a:gd name="connsiteY169" fmla="*/ 7865047 h 8279952"/>
              <a:gd name="connsiteX170" fmla="*/ 4953797 w 7629070"/>
              <a:gd name="connsiteY170" fmla="*/ 7884065 h 8279952"/>
              <a:gd name="connsiteX171" fmla="*/ 4922246 w 7629070"/>
              <a:gd name="connsiteY171" fmla="*/ 7903081 h 8279952"/>
              <a:gd name="connsiteX172" fmla="*/ 4890696 w 7629070"/>
              <a:gd name="connsiteY172" fmla="*/ 7921665 h 8279952"/>
              <a:gd name="connsiteX173" fmla="*/ 4859145 w 7629070"/>
              <a:gd name="connsiteY173" fmla="*/ 7940682 h 8279952"/>
              <a:gd name="connsiteX174" fmla="*/ 4826731 w 7629070"/>
              <a:gd name="connsiteY174" fmla="*/ 7959266 h 8279952"/>
              <a:gd name="connsiteX175" fmla="*/ 4795181 w 7629070"/>
              <a:gd name="connsiteY175" fmla="*/ 7977417 h 8279952"/>
              <a:gd name="connsiteX176" fmla="*/ 4763198 w 7629070"/>
              <a:gd name="connsiteY176" fmla="*/ 7995138 h 8279952"/>
              <a:gd name="connsiteX177" fmla="*/ 4730784 w 7629070"/>
              <a:gd name="connsiteY177" fmla="*/ 8014154 h 8279952"/>
              <a:gd name="connsiteX178" fmla="*/ 4697505 w 7629070"/>
              <a:gd name="connsiteY178" fmla="*/ 8031442 h 8279952"/>
              <a:gd name="connsiteX179" fmla="*/ 4664227 w 7629070"/>
              <a:gd name="connsiteY179" fmla="*/ 8049594 h 8279952"/>
              <a:gd name="connsiteX180" fmla="*/ 4630084 w 7629070"/>
              <a:gd name="connsiteY180" fmla="*/ 8067745 h 8279952"/>
              <a:gd name="connsiteX181" fmla="*/ 4595508 w 7629070"/>
              <a:gd name="connsiteY181" fmla="*/ 8085898 h 8279952"/>
              <a:gd name="connsiteX182" fmla="*/ 4560068 w 7629070"/>
              <a:gd name="connsiteY182" fmla="*/ 8104051 h 8279952"/>
              <a:gd name="connsiteX183" fmla="*/ 4515553 w 7629070"/>
              <a:gd name="connsiteY183" fmla="*/ 8125660 h 8279952"/>
              <a:gd name="connsiteX184" fmla="*/ 4470605 w 7629070"/>
              <a:gd name="connsiteY184" fmla="*/ 8145973 h 8279952"/>
              <a:gd name="connsiteX185" fmla="*/ 4425225 w 7629070"/>
              <a:gd name="connsiteY185" fmla="*/ 8164557 h 8279952"/>
              <a:gd name="connsiteX186" fmla="*/ 4379411 w 7629070"/>
              <a:gd name="connsiteY186" fmla="*/ 8181413 h 8279952"/>
              <a:gd name="connsiteX187" fmla="*/ 4332734 w 7629070"/>
              <a:gd name="connsiteY187" fmla="*/ 8197837 h 8279952"/>
              <a:gd name="connsiteX188" fmla="*/ 4286922 w 7629070"/>
              <a:gd name="connsiteY188" fmla="*/ 8212098 h 8279952"/>
              <a:gd name="connsiteX189" fmla="*/ 4239814 w 7629070"/>
              <a:gd name="connsiteY189" fmla="*/ 8225064 h 8279952"/>
              <a:gd name="connsiteX190" fmla="*/ 4192705 w 7629070"/>
              <a:gd name="connsiteY190" fmla="*/ 8237165 h 8279952"/>
              <a:gd name="connsiteX191" fmla="*/ 4145596 w 7629070"/>
              <a:gd name="connsiteY191" fmla="*/ 8247538 h 8279952"/>
              <a:gd name="connsiteX192" fmla="*/ 4097621 w 7629070"/>
              <a:gd name="connsiteY192" fmla="*/ 8256183 h 8279952"/>
              <a:gd name="connsiteX193" fmla="*/ 4050081 w 7629070"/>
              <a:gd name="connsiteY193" fmla="*/ 8263530 h 8279952"/>
              <a:gd name="connsiteX194" fmla="*/ 4002540 w 7629070"/>
              <a:gd name="connsiteY194" fmla="*/ 8269581 h 8279952"/>
              <a:gd name="connsiteX195" fmla="*/ 3954566 w 7629070"/>
              <a:gd name="connsiteY195" fmla="*/ 8274334 h 8279952"/>
              <a:gd name="connsiteX196" fmla="*/ 3906160 w 7629070"/>
              <a:gd name="connsiteY196" fmla="*/ 8277360 h 8279952"/>
              <a:gd name="connsiteX197" fmla="*/ 3858187 w 7629070"/>
              <a:gd name="connsiteY197" fmla="*/ 8279520 h 8279952"/>
              <a:gd name="connsiteX198" fmla="*/ 3809781 w 7629070"/>
              <a:gd name="connsiteY198" fmla="*/ 8279952 h 8279952"/>
              <a:gd name="connsiteX199" fmla="*/ 3761809 w 7629070"/>
              <a:gd name="connsiteY199" fmla="*/ 8279089 h 8279952"/>
              <a:gd name="connsiteX200" fmla="*/ 3713403 w 7629070"/>
              <a:gd name="connsiteY200" fmla="*/ 8276928 h 8279952"/>
              <a:gd name="connsiteX201" fmla="*/ 3665428 w 7629070"/>
              <a:gd name="connsiteY201" fmla="*/ 8273038 h 8279952"/>
              <a:gd name="connsiteX202" fmla="*/ 3617888 w 7629070"/>
              <a:gd name="connsiteY202" fmla="*/ 8267852 h 8279952"/>
              <a:gd name="connsiteX203" fmla="*/ 3569481 w 7629070"/>
              <a:gd name="connsiteY203" fmla="*/ 8261368 h 8279952"/>
              <a:gd name="connsiteX204" fmla="*/ 3521941 w 7629070"/>
              <a:gd name="connsiteY204" fmla="*/ 8253589 h 8279952"/>
              <a:gd name="connsiteX205" fmla="*/ 3474832 w 7629070"/>
              <a:gd name="connsiteY205" fmla="*/ 8244080 h 8279952"/>
              <a:gd name="connsiteX206" fmla="*/ 3427291 w 7629070"/>
              <a:gd name="connsiteY206" fmla="*/ 8233709 h 8279952"/>
              <a:gd name="connsiteX207" fmla="*/ 3380182 w 7629070"/>
              <a:gd name="connsiteY207" fmla="*/ 8222038 h 8279952"/>
              <a:gd name="connsiteX208" fmla="*/ 3333505 w 7629070"/>
              <a:gd name="connsiteY208" fmla="*/ 8208640 h 8279952"/>
              <a:gd name="connsiteX209" fmla="*/ 3286828 w 7629070"/>
              <a:gd name="connsiteY209" fmla="*/ 8193514 h 8279952"/>
              <a:gd name="connsiteX210" fmla="*/ 3240583 w 7629070"/>
              <a:gd name="connsiteY210" fmla="*/ 8177523 h 8279952"/>
              <a:gd name="connsiteX211" fmla="*/ 3195203 w 7629070"/>
              <a:gd name="connsiteY211" fmla="*/ 8159802 h 8279952"/>
              <a:gd name="connsiteX212" fmla="*/ 3149823 w 7629070"/>
              <a:gd name="connsiteY212" fmla="*/ 8141218 h 8279952"/>
              <a:gd name="connsiteX213" fmla="*/ 3104443 w 7629070"/>
              <a:gd name="connsiteY213" fmla="*/ 8120906 h 8279952"/>
              <a:gd name="connsiteX214" fmla="*/ 3060358 w 7629070"/>
              <a:gd name="connsiteY214" fmla="*/ 8099296 h 8279952"/>
              <a:gd name="connsiteX215" fmla="*/ 3014114 w 7629070"/>
              <a:gd name="connsiteY215" fmla="*/ 8075525 h 8279952"/>
              <a:gd name="connsiteX216" fmla="*/ 2960090 w 7629070"/>
              <a:gd name="connsiteY216" fmla="*/ 8046568 h 8279952"/>
              <a:gd name="connsiteX217" fmla="*/ 2899583 w 7629070"/>
              <a:gd name="connsiteY217" fmla="*/ 8013289 h 8279952"/>
              <a:gd name="connsiteX218" fmla="*/ 2834322 w 7629070"/>
              <a:gd name="connsiteY218" fmla="*/ 7977417 h 8279952"/>
              <a:gd name="connsiteX219" fmla="*/ 2764739 w 7629070"/>
              <a:gd name="connsiteY219" fmla="*/ 7937224 h 8279952"/>
              <a:gd name="connsiteX220" fmla="*/ 2691698 w 7629070"/>
              <a:gd name="connsiteY220" fmla="*/ 7896165 h 8279952"/>
              <a:gd name="connsiteX221" fmla="*/ 2616930 w 7629070"/>
              <a:gd name="connsiteY221" fmla="*/ 7852514 h 8279952"/>
              <a:gd name="connsiteX222" fmla="*/ 2540431 w 7629070"/>
              <a:gd name="connsiteY222" fmla="*/ 7807998 h 8279952"/>
              <a:gd name="connsiteX223" fmla="*/ 2464364 w 7629070"/>
              <a:gd name="connsiteY223" fmla="*/ 7763050 h 8279952"/>
              <a:gd name="connsiteX224" fmla="*/ 2388731 w 7629070"/>
              <a:gd name="connsiteY224" fmla="*/ 7718533 h 8279952"/>
              <a:gd name="connsiteX225" fmla="*/ 2315258 w 7629070"/>
              <a:gd name="connsiteY225" fmla="*/ 7674882 h 8279952"/>
              <a:gd name="connsiteX226" fmla="*/ 2244378 w 7629070"/>
              <a:gd name="connsiteY226" fmla="*/ 7632960 h 8279952"/>
              <a:gd name="connsiteX227" fmla="*/ 2177389 w 7629070"/>
              <a:gd name="connsiteY227" fmla="*/ 7593198 h 8279952"/>
              <a:gd name="connsiteX228" fmla="*/ 2116017 w 7629070"/>
              <a:gd name="connsiteY228" fmla="*/ 7556029 h 8279952"/>
              <a:gd name="connsiteX229" fmla="*/ 2059832 w 7629070"/>
              <a:gd name="connsiteY229" fmla="*/ 7522750 h 8279952"/>
              <a:gd name="connsiteX230" fmla="*/ 2010994 w 7629070"/>
              <a:gd name="connsiteY230" fmla="*/ 7493362 h 8279952"/>
              <a:gd name="connsiteX231" fmla="*/ 1221810 w 7629070"/>
              <a:gd name="connsiteY231" fmla="*/ 7044313 h 8279952"/>
              <a:gd name="connsiteX232" fmla="*/ 1202793 w 7629070"/>
              <a:gd name="connsiteY232" fmla="*/ 7034372 h 8279952"/>
              <a:gd name="connsiteX233" fmla="*/ 1186369 w 7629070"/>
              <a:gd name="connsiteY233" fmla="*/ 7025729 h 8279952"/>
              <a:gd name="connsiteX234" fmla="*/ 1170379 w 7629070"/>
              <a:gd name="connsiteY234" fmla="*/ 7016653 h 8279952"/>
              <a:gd name="connsiteX235" fmla="*/ 1154821 w 7629070"/>
              <a:gd name="connsiteY235" fmla="*/ 7008008 h 8279952"/>
              <a:gd name="connsiteX236" fmla="*/ 1138829 w 7629070"/>
              <a:gd name="connsiteY236" fmla="*/ 6998933 h 8279952"/>
              <a:gd name="connsiteX237" fmla="*/ 1122839 w 7629070"/>
              <a:gd name="connsiteY237" fmla="*/ 6989857 h 8279952"/>
              <a:gd name="connsiteX238" fmla="*/ 1105549 w 7629070"/>
              <a:gd name="connsiteY238" fmla="*/ 6980349 h 8279952"/>
              <a:gd name="connsiteX239" fmla="*/ 1086965 w 7629070"/>
              <a:gd name="connsiteY239" fmla="*/ 6969975 h 8279952"/>
              <a:gd name="connsiteX240" fmla="*/ 699288 w 7629070"/>
              <a:gd name="connsiteY240" fmla="*/ 6732270 h 8279952"/>
              <a:gd name="connsiteX241" fmla="*/ 681569 w 7629070"/>
              <a:gd name="connsiteY241" fmla="*/ 6720168 h 8279952"/>
              <a:gd name="connsiteX242" fmla="*/ 666011 w 7629070"/>
              <a:gd name="connsiteY242" fmla="*/ 6708499 h 8279952"/>
              <a:gd name="connsiteX243" fmla="*/ 652180 w 7629070"/>
              <a:gd name="connsiteY243" fmla="*/ 6697262 h 8279952"/>
              <a:gd name="connsiteX244" fmla="*/ 639214 w 7629070"/>
              <a:gd name="connsiteY244" fmla="*/ 6686890 h 8279952"/>
              <a:gd name="connsiteX245" fmla="*/ 616739 w 7629070"/>
              <a:gd name="connsiteY245" fmla="*/ 6668306 h 8279952"/>
              <a:gd name="connsiteX246" fmla="*/ 598155 w 7629070"/>
              <a:gd name="connsiteY246" fmla="*/ 6651018 h 8279952"/>
              <a:gd name="connsiteX247" fmla="*/ 580867 w 7629070"/>
              <a:gd name="connsiteY247" fmla="*/ 6635026 h 8279952"/>
              <a:gd name="connsiteX248" fmla="*/ 564877 w 7629070"/>
              <a:gd name="connsiteY248" fmla="*/ 6619468 h 8279952"/>
              <a:gd name="connsiteX249" fmla="*/ 556665 w 7629070"/>
              <a:gd name="connsiteY249" fmla="*/ 6612120 h 8279952"/>
              <a:gd name="connsiteX250" fmla="*/ 548022 w 7629070"/>
              <a:gd name="connsiteY250" fmla="*/ 6604341 h 8279952"/>
              <a:gd name="connsiteX251" fmla="*/ 538945 w 7629070"/>
              <a:gd name="connsiteY251" fmla="*/ 6596562 h 8279952"/>
              <a:gd name="connsiteX252" fmla="*/ 529437 w 7629070"/>
              <a:gd name="connsiteY252" fmla="*/ 6588781 h 8279952"/>
              <a:gd name="connsiteX253" fmla="*/ 515606 w 7629070"/>
              <a:gd name="connsiteY253" fmla="*/ 6578409 h 8279952"/>
              <a:gd name="connsiteX254" fmla="*/ 502208 w 7629070"/>
              <a:gd name="connsiteY254" fmla="*/ 6567172 h 8279952"/>
              <a:gd name="connsiteX255" fmla="*/ 488810 w 7629070"/>
              <a:gd name="connsiteY255" fmla="*/ 6554638 h 8279952"/>
              <a:gd name="connsiteX256" fmla="*/ 475413 w 7629070"/>
              <a:gd name="connsiteY256" fmla="*/ 6541672 h 8279952"/>
              <a:gd name="connsiteX257" fmla="*/ 461583 w 7629070"/>
              <a:gd name="connsiteY257" fmla="*/ 6527842 h 8279952"/>
              <a:gd name="connsiteX258" fmla="*/ 447752 w 7629070"/>
              <a:gd name="connsiteY258" fmla="*/ 6513579 h 8279952"/>
              <a:gd name="connsiteX259" fmla="*/ 433922 w 7629070"/>
              <a:gd name="connsiteY259" fmla="*/ 6498021 h 8279952"/>
              <a:gd name="connsiteX260" fmla="*/ 420525 w 7629070"/>
              <a:gd name="connsiteY260" fmla="*/ 6482894 h 8279952"/>
              <a:gd name="connsiteX261" fmla="*/ 406695 w 7629070"/>
              <a:gd name="connsiteY261" fmla="*/ 6466470 h 8279952"/>
              <a:gd name="connsiteX262" fmla="*/ 392863 w 7629070"/>
              <a:gd name="connsiteY262" fmla="*/ 6450048 h 8279952"/>
              <a:gd name="connsiteX263" fmla="*/ 379466 w 7629070"/>
              <a:gd name="connsiteY263" fmla="*/ 6433193 h 8279952"/>
              <a:gd name="connsiteX264" fmla="*/ 366068 w 7629070"/>
              <a:gd name="connsiteY264" fmla="*/ 6415472 h 8279952"/>
              <a:gd name="connsiteX265" fmla="*/ 352670 w 7629070"/>
              <a:gd name="connsiteY265" fmla="*/ 6397753 h 8279952"/>
              <a:gd name="connsiteX266" fmla="*/ 339273 w 7629070"/>
              <a:gd name="connsiteY266" fmla="*/ 6379600 h 8279952"/>
              <a:gd name="connsiteX267" fmla="*/ 326307 w 7629070"/>
              <a:gd name="connsiteY267" fmla="*/ 6361447 h 8279952"/>
              <a:gd name="connsiteX268" fmla="*/ 313341 w 7629070"/>
              <a:gd name="connsiteY268" fmla="*/ 6342865 h 8279952"/>
              <a:gd name="connsiteX269" fmla="*/ 287841 w 7629070"/>
              <a:gd name="connsiteY269" fmla="*/ 6305264 h 8279952"/>
              <a:gd name="connsiteX270" fmla="*/ 264071 w 7629070"/>
              <a:gd name="connsiteY270" fmla="*/ 6267229 h 8279952"/>
              <a:gd name="connsiteX271" fmla="*/ 240731 w 7629070"/>
              <a:gd name="connsiteY271" fmla="*/ 6230062 h 8279952"/>
              <a:gd name="connsiteX272" fmla="*/ 219123 w 7629070"/>
              <a:gd name="connsiteY272" fmla="*/ 6192893 h 8279952"/>
              <a:gd name="connsiteX273" fmla="*/ 198378 w 7629070"/>
              <a:gd name="connsiteY273" fmla="*/ 6157021 h 8279952"/>
              <a:gd name="connsiteX274" fmla="*/ 179793 w 7629070"/>
              <a:gd name="connsiteY274" fmla="*/ 6122013 h 8279952"/>
              <a:gd name="connsiteX275" fmla="*/ 162506 w 7629070"/>
              <a:gd name="connsiteY275" fmla="*/ 6088734 h 8279952"/>
              <a:gd name="connsiteX276" fmla="*/ 147379 w 7629070"/>
              <a:gd name="connsiteY276" fmla="*/ 6057617 h 8279952"/>
              <a:gd name="connsiteX277" fmla="*/ 140463 w 7629070"/>
              <a:gd name="connsiteY277" fmla="*/ 6042490 h 8279952"/>
              <a:gd name="connsiteX278" fmla="*/ 133548 w 7629070"/>
              <a:gd name="connsiteY278" fmla="*/ 6025635 h 8279952"/>
              <a:gd name="connsiteX279" fmla="*/ 126200 w 7629070"/>
              <a:gd name="connsiteY279" fmla="*/ 6009211 h 8279952"/>
              <a:gd name="connsiteX280" fmla="*/ 119718 w 7629070"/>
              <a:gd name="connsiteY280" fmla="*/ 5991492 h 8279952"/>
              <a:gd name="connsiteX281" fmla="*/ 112371 w 7629070"/>
              <a:gd name="connsiteY281" fmla="*/ 5973339 h 8279952"/>
              <a:gd name="connsiteX282" fmla="*/ 105455 w 7629070"/>
              <a:gd name="connsiteY282" fmla="*/ 5954754 h 8279952"/>
              <a:gd name="connsiteX283" fmla="*/ 98973 w 7629070"/>
              <a:gd name="connsiteY283" fmla="*/ 5935738 h 8279952"/>
              <a:gd name="connsiteX284" fmla="*/ 92058 w 7629070"/>
              <a:gd name="connsiteY284" fmla="*/ 5916722 h 8279952"/>
              <a:gd name="connsiteX285" fmla="*/ 79957 w 7629070"/>
              <a:gd name="connsiteY285" fmla="*/ 5876095 h 8279952"/>
              <a:gd name="connsiteX286" fmla="*/ 67423 w 7629070"/>
              <a:gd name="connsiteY286" fmla="*/ 5834605 h 8279952"/>
              <a:gd name="connsiteX287" fmla="*/ 61804 w 7629070"/>
              <a:gd name="connsiteY287" fmla="*/ 5812996 h 8279952"/>
              <a:gd name="connsiteX288" fmla="*/ 55754 w 7629070"/>
              <a:gd name="connsiteY288" fmla="*/ 5791817 h 8279952"/>
              <a:gd name="connsiteX289" fmla="*/ 50135 w 7629070"/>
              <a:gd name="connsiteY289" fmla="*/ 5769777 h 8279952"/>
              <a:gd name="connsiteX290" fmla="*/ 44949 w 7629070"/>
              <a:gd name="connsiteY290" fmla="*/ 5747734 h 8279952"/>
              <a:gd name="connsiteX291" fmla="*/ 40195 w 7629070"/>
              <a:gd name="connsiteY291" fmla="*/ 5725692 h 8279952"/>
              <a:gd name="connsiteX292" fmla="*/ 35008 w 7629070"/>
              <a:gd name="connsiteY292" fmla="*/ 5702786 h 8279952"/>
              <a:gd name="connsiteX293" fmla="*/ 31119 w 7629070"/>
              <a:gd name="connsiteY293" fmla="*/ 5679880 h 8279952"/>
              <a:gd name="connsiteX294" fmla="*/ 26364 w 7629070"/>
              <a:gd name="connsiteY294" fmla="*/ 5657406 h 8279952"/>
              <a:gd name="connsiteX295" fmla="*/ 22906 w 7629070"/>
              <a:gd name="connsiteY295" fmla="*/ 5634500 h 8279952"/>
              <a:gd name="connsiteX296" fmla="*/ 18585 w 7629070"/>
              <a:gd name="connsiteY296" fmla="*/ 5611594 h 8279952"/>
              <a:gd name="connsiteX297" fmla="*/ 15559 w 7629070"/>
              <a:gd name="connsiteY297" fmla="*/ 5588255 h 8279952"/>
              <a:gd name="connsiteX298" fmla="*/ 12535 w 7629070"/>
              <a:gd name="connsiteY298" fmla="*/ 5565781 h 8279952"/>
              <a:gd name="connsiteX299" fmla="*/ 9508 w 7629070"/>
              <a:gd name="connsiteY299" fmla="*/ 5542875 h 8279952"/>
              <a:gd name="connsiteX300" fmla="*/ 7348 w 7629070"/>
              <a:gd name="connsiteY300" fmla="*/ 5519537 h 8279952"/>
              <a:gd name="connsiteX301" fmla="*/ 5187 w 7629070"/>
              <a:gd name="connsiteY301" fmla="*/ 5497063 h 8279952"/>
              <a:gd name="connsiteX302" fmla="*/ 3026 w 7629070"/>
              <a:gd name="connsiteY302" fmla="*/ 5474155 h 8279952"/>
              <a:gd name="connsiteX303" fmla="*/ 2161 w 7629070"/>
              <a:gd name="connsiteY303" fmla="*/ 5451249 h 8279952"/>
              <a:gd name="connsiteX304" fmla="*/ 866 w 7629070"/>
              <a:gd name="connsiteY304" fmla="*/ 5429209 h 8279952"/>
              <a:gd name="connsiteX305" fmla="*/ 0 w 7629070"/>
              <a:gd name="connsiteY305" fmla="*/ 5406735 h 8279952"/>
              <a:gd name="connsiteX306" fmla="*/ 0 w 7629070"/>
              <a:gd name="connsiteY306" fmla="*/ 5384692 h 8279952"/>
              <a:gd name="connsiteX307" fmla="*/ 0 w 7629070"/>
              <a:gd name="connsiteY307" fmla="*/ 2895260 h 8279952"/>
              <a:gd name="connsiteX308" fmla="*/ 0 w 7629070"/>
              <a:gd name="connsiteY308" fmla="*/ 2873220 h 8279952"/>
              <a:gd name="connsiteX309" fmla="*/ 866 w 7629070"/>
              <a:gd name="connsiteY309" fmla="*/ 2850314 h 8279952"/>
              <a:gd name="connsiteX310" fmla="*/ 2161 w 7629070"/>
              <a:gd name="connsiteY310" fmla="*/ 2827406 h 8279952"/>
              <a:gd name="connsiteX311" fmla="*/ 3026 w 7629070"/>
              <a:gd name="connsiteY311" fmla="*/ 2804932 h 8279952"/>
              <a:gd name="connsiteX312" fmla="*/ 5187 w 7629070"/>
              <a:gd name="connsiteY312" fmla="*/ 2781594 h 8279952"/>
              <a:gd name="connsiteX313" fmla="*/ 7348 w 7629070"/>
              <a:gd name="connsiteY313" fmla="*/ 2758688 h 8279952"/>
              <a:gd name="connsiteX314" fmla="*/ 9940 w 7629070"/>
              <a:gd name="connsiteY314" fmla="*/ 2735349 h 8279952"/>
              <a:gd name="connsiteX315" fmla="*/ 12535 w 7629070"/>
              <a:gd name="connsiteY315" fmla="*/ 2712011 h 8279952"/>
              <a:gd name="connsiteX316" fmla="*/ 15992 w 7629070"/>
              <a:gd name="connsiteY316" fmla="*/ 2688240 h 8279952"/>
              <a:gd name="connsiteX317" fmla="*/ 19017 w 7629070"/>
              <a:gd name="connsiteY317" fmla="*/ 2664902 h 8279952"/>
              <a:gd name="connsiteX318" fmla="*/ 23340 w 7629070"/>
              <a:gd name="connsiteY318" fmla="*/ 2641996 h 8279952"/>
              <a:gd name="connsiteX319" fmla="*/ 27661 w 7629070"/>
              <a:gd name="connsiteY319" fmla="*/ 2618657 h 8279952"/>
              <a:gd name="connsiteX320" fmla="*/ 31551 w 7629070"/>
              <a:gd name="connsiteY320" fmla="*/ 2595751 h 8279952"/>
              <a:gd name="connsiteX321" fmla="*/ 36306 w 7629070"/>
              <a:gd name="connsiteY321" fmla="*/ 2572413 h 8279952"/>
              <a:gd name="connsiteX322" fmla="*/ 41491 w 7629070"/>
              <a:gd name="connsiteY322" fmla="*/ 2549508 h 8279952"/>
              <a:gd name="connsiteX323" fmla="*/ 46677 w 7629070"/>
              <a:gd name="connsiteY323" fmla="*/ 2527033 h 8279952"/>
              <a:gd name="connsiteX324" fmla="*/ 51864 w 7629070"/>
              <a:gd name="connsiteY324" fmla="*/ 2504559 h 8279952"/>
              <a:gd name="connsiteX325" fmla="*/ 57483 w 7629070"/>
              <a:gd name="connsiteY325" fmla="*/ 2482517 h 8279952"/>
              <a:gd name="connsiteX326" fmla="*/ 63101 w 7629070"/>
              <a:gd name="connsiteY326" fmla="*/ 2460043 h 8279952"/>
              <a:gd name="connsiteX327" fmla="*/ 69583 w 7629070"/>
              <a:gd name="connsiteY327" fmla="*/ 2438432 h 8279952"/>
              <a:gd name="connsiteX328" fmla="*/ 75634 w 7629070"/>
              <a:gd name="connsiteY328" fmla="*/ 2417255 h 8279952"/>
              <a:gd name="connsiteX329" fmla="*/ 81686 w 7629070"/>
              <a:gd name="connsiteY329" fmla="*/ 2396510 h 8279952"/>
              <a:gd name="connsiteX330" fmla="*/ 88168 w 7629070"/>
              <a:gd name="connsiteY330" fmla="*/ 2375765 h 8279952"/>
              <a:gd name="connsiteX331" fmla="*/ 94650 w 7629070"/>
              <a:gd name="connsiteY331" fmla="*/ 2355452 h 8279952"/>
              <a:gd name="connsiteX332" fmla="*/ 101566 w 7629070"/>
              <a:gd name="connsiteY332" fmla="*/ 2336003 h 8279952"/>
              <a:gd name="connsiteX333" fmla="*/ 108913 w 7629070"/>
              <a:gd name="connsiteY333" fmla="*/ 2316987 h 8279952"/>
              <a:gd name="connsiteX334" fmla="*/ 115397 w 7629070"/>
              <a:gd name="connsiteY334" fmla="*/ 2298403 h 8279952"/>
              <a:gd name="connsiteX335" fmla="*/ 122742 w 7629070"/>
              <a:gd name="connsiteY335" fmla="*/ 2279386 h 8279952"/>
              <a:gd name="connsiteX336" fmla="*/ 130090 w 7629070"/>
              <a:gd name="connsiteY336" fmla="*/ 2262531 h 8279952"/>
              <a:gd name="connsiteX337" fmla="*/ 137437 w 7629070"/>
              <a:gd name="connsiteY337" fmla="*/ 2245243 h 8279952"/>
              <a:gd name="connsiteX338" fmla="*/ 144353 w 7629070"/>
              <a:gd name="connsiteY338" fmla="*/ 2228820 h 8279952"/>
              <a:gd name="connsiteX339" fmla="*/ 151701 w 7629070"/>
              <a:gd name="connsiteY339" fmla="*/ 2213261 h 8279952"/>
              <a:gd name="connsiteX340" fmla="*/ 169420 w 7629070"/>
              <a:gd name="connsiteY340" fmla="*/ 2178253 h 8279952"/>
              <a:gd name="connsiteX341" fmla="*/ 186275 w 7629070"/>
              <a:gd name="connsiteY341" fmla="*/ 2142813 h 8279952"/>
              <a:gd name="connsiteX342" fmla="*/ 203996 w 7629070"/>
              <a:gd name="connsiteY342" fmla="*/ 2108670 h 8279952"/>
              <a:gd name="connsiteX343" fmla="*/ 222581 w 7629070"/>
              <a:gd name="connsiteY343" fmla="*/ 2074527 h 8279952"/>
              <a:gd name="connsiteX344" fmla="*/ 232089 w 7629070"/>
              <a:gd name="connsiteY344" fmla="*/ 2058103 h 8279952"/>
              <a:gd name="connsiteX345" fmla="*/ 241163 w 7629070"/>
              <a:gd name="connsiteY345" fmla="*/ 2041679 h 8279952"/>
              <a:gd name="connsiteX346" fmla="*/ 251105 w 7629070"/>
              <a:gd name="connsiteY346" fmla="*/ 2025689 h 8279952"/>
              <a:gd name="connsiteX347" fmla="*/ 261045 w 7629070"/>
              <a:gd name="connsiteY347" fmla="*/ 2009265 h 8279952"/>
              <a:gd name="connsiteX348" fmla="*/ 271419 w 7629070"/>
              <a:gd name="connsiteY348" fmla="*/ 1993275 h 8279952"/>
              <a:gd name="connsiteX349" fmla="*/ 281790 w 7629070"/>
              <a:gd name="connsiteY349" fmla="*/ 1977715 h 8279952"/>
              <a:gd name="connsiteX350" fmla="*/ 292595 w 7629070"/>
              <a:gd name="connsiteY350" fmla="*/ 1962156 h 8279952"/>
              <a:gd name="connsiteX351" fmla="*/ 303399 w 7629070"/>
              <a:gd name="connsiteY351" fmla="*/ 1947893 h 8279952"/>
              <a:gd name="connsiteX352" fmla="*/ 315070 w 7629070"/>
              <a:gd name="connsiteY352" fmla="*/ 1932335 h 8279952"/>
              <a:gd name="connsiteX353" fmla="*/ 325873 w 7629070"/>
              <a:gd name="connsiteY353" fmla="*/ 1917208 h 8279952"/>
              <a:gd name="connsiteX354" fmla="*/ 336678 w 7629070"/>
              <a:gd name="connsiteY354" fmla="*/ 1901650 h 8279952"/>
              <a:gd name="connsiteX355" fmla="*/ 347915 w 7629070"/>
              <a:gd name="connsiteY355" fmla="*/ 1886955 h 8279952"/>
              <a:gd name="connsiteX356" fmla="*/ 358721 w 7629070"/>
              <a:gd name="connsiteY356" fmla="*/ 1871828 h 8279952"/>
              <a:gd name="connsiteX357" fmla="*/ 370390 w 7629070"/>
              <a:gd name="connsiteY357" fmla="*/ 1857133 h 8279952"/>
              <a:gd name="connsiteX358" fmla="*/ 382058 w 7629070"/>
              <a:gd name="connsiteY358" fmla="*/ 1843304 h 8279952"/>
              <a:gd name="connsiteX359" fmla="*/ 394593 w 7629070"/>
              <a:gd name="connsiteY359" fmla="*/ 1829906 h 8279952"/>
              <a:gd name="connsiteX360" fmla="*/ 424846 w 7629070"/>
              <a:gd name="connsiteY360" fmla="*/ 1797058 h 8279952"/>
              <a:gd name="connsiteX361" fmla="*/ 443862 w 7629070"/>
              <a:gd name="connsiteY361" fmla="*/ 1775450 h 8279952"/>
              <a:gd name="connsiteX362" fmla="*/ 455531 w 7629070"/>
              <a:gd name="connsiteY362" fmla="*/ 1760323 h 8279952"/>
              <a:gd name="connsiteX363" fmla="*/ 464607 w 7629070"/>
              <a:gd name="connsiteY363" fmla="*/ 1750381 h 8279952"/>
              <a:gd name="connsiteX364" fmla="*/ 469362 w 7629070"/>
              <a:gd name="connsiteY364" fmla="*/ 1745196 h 8279952"/>
              <a:gd name="connsiteX365" fmla="*/ 474549 w 7629070"/>
              <a:gd name="connsiteY365" fmla="*/ 1740441 h 8279952"/>
              <a:gd name="connsiteX366" fmla="*/ 480168 w 7629070"/>
              <a:gd name="connsiteY366" fmla="*/ 1733959 h 8279952"/>
              <a:gd name="connsiteX367" fmla="*/ 487947 w 7629070"/>
              <a:gd name="connsiteY367" fmla="*/ 1727475 h 8279952"/>
              <a:gd name="connsiteX368" fmla="*/ 509989 w 7629070"/>
              <a:gd name="connsiteY368" fmla="*/ 1708459 h 8279952"/>
              <a:gd name="connsiteX369" fmla="*/ 543699 w 7629070"/>
              <a:gd name="connsiteY369" fmla="*/ 1679935 h 8279952"/>
              <a:gd name="connsiteX370" fmla="*/ 551478 w 7629070"/>
              <a:gd name="connsiteY370" fmla="*/ 1672587 h 8279952"/>
              <a:gd name="connsiteX371" fmla="*/ 558825 w 7629070"/>
              <a:gd name="connsiteY371" fmla="*/ 1666537 h 8279952"/>
              <a:gd name="connsiteX372" fmla="*/ 564877 w 7629070"/>
              <a:gd name="connsiteY372" fmla="*/ 1660053 h 8279952"/>
              <a:gd name="connsiteX373" fmla="*/ 570496 w 7629070"/>
              <a:gd name="connsiteY373" fmla="*/ 1654002 h 8279952"/>
              <a:gd name="connsiteX374" fmla="*/ 582597 w 7629070"/>
              <a:gd name="connsiteY374" fmla="*/ 1641468 h 8279952"/>
              <a:gd name="connsiteX375" fmla="*/ 596426 w 7629070"/>
              <a:gd name="connsiteY375" fmla="*/ 1628071 h 8279952"/>
              <a:gd name="connsiteX376" fmla="*/ 775355 w 7629070"/>
              <a:gd name="connsiteY376" fmla="*/ 1493660 h 8279952"/>
              <a:gd name="connsiteX377" fmla="*/ 815549 w 7629070"/>
              <a:gd name="connsiteY377" fmla="*/ 1467296 h 8279952"/>
              <a:gd name="connsiteX378" fmla="*/ 857904 w 7629070"/>
              <a:gd name="connsiteY378" fmla="*/ 1441364 h 8279952"/>
              <a:gd name="connsiteX379" fmla="*/ 901555 w 7629070"/>
              <a:gd name="connsiteY379" fmla="*/ 1415000 h 8279952"/>
              <a:gd name="connsiteX380" fmla="*/ 946070 w 7629070"/>
              <a:gd name="connsiteY380" fmla="*/ 1388636 h 8279952"/>
              <a:gd name="connsiteX381" fmla="*/ 992315 w 7629070"/>
              <a:gd name="connsiteY381" fmla="*/ 1362704 h 8279952"/>
              <a:gd name="connsiteX382" fmla="*/ 1038127 w 7629070"/>
              <a:gd name="connsiteY382" fmla="*/ 1336772 h 8279952"/>
              <a:gd name="connsiteX383" fmla="*/ 1085238 w 7629070"/>
              <a:gd name="connsiteY383" fmla="*/ 1310842 h 8279952"/>
              <a:gd name="connsiteX384" fmla="*/ 1132347 w 7629070"/>
              <a:gd name="connsiteY384" fmla="*/ 1284911 h 8279952"/>
              <a:gd name="connsiteX385" fmla="*/ 1180319 w 7629070"/>
              <a:gd name="connsiteY385" fmla="*/ 1258979 h 8279952"/>
              <a:gd name="connsiteX386" fmla="*/ 1227428 w 7629070"/>
              <a:gd name="connsiteY386" fmla="*/ 1233047 h 8279952"/>
              <a:gd name="connsiteX387" fmla="*/ 1274537 w 7629070"/>
              <a:gd name="connsiteY387" fmla="*/ 1207980 h 8279952"/>
              <a:gd name="connsiteX388" fmla="*/ 1321214 w 7629070"/>
              <a:gd name="connsiteY388" fmla="*/ 1182480 h 8279952"/>
              <a:gd name="connsiteX389" fmla="*/ 1366594 w 7629070"/>
              <a:gd name="connsiteY389" fmla="*/ 1156982 h 8279952"/>
              <a:gd name="connsiteX390" fmla="*/ 1411111 w 7629070"/>
              <a:gd name="connsiteY390" fmla="*/ 1131913 h 8279952"/>
              <a:gd name="connsiteX391" fmla="*/ 1455194 w 7629070"/>
              <a:gd name="connsiteY391" fmla="*/ 1106415 h 8279952"/>
              <a:gd name="connsiteX392" fmla="*/ 1497118 w 7629070"/>
              <a:gd name="connsiteY392" fmla="*/ 1081780 h 8279952"/>
              <a:gd name="connsiteX393" fmla="*/ 1530829 w 7629070"/>
              <a:gd name="connsiteY393" fmla="*/ 1061466 h 8279952"/>
              <a:gd name="connsiteX394" fmla="*/ 1564106 w 7629070"/>
              <a:gd name="connsiteY394" fmla="*/ 1042882 h 8279952"/>
              <a:gd name="connsiteX395" fmla="*/ 1596954 w 7629070"/>
              <a:gd name="connsiteY395" fmla="*/ 1024297 h 8279952"/>
              <a:gd name="connsiteX396" fmla="*/ 1630233 w 7629070"/>
              <a:gd name="connsiteY396" fmla="*/ 1005281 h 8279952"/>
              <a:gd name="connsiteX397" fmla="*/ 1662647 w 7629070"/>
              <a:gd name="connsiteY397" fmla="*/ 987562 h 8279952"/>
              <a:gd name="connsiteX398" fmla="*/ 1695925 w 7629070"/>
              <a:gd name="connsiteY398" fmla="*/ 968544 h 8279952"/>
              <a:gd name="connsiteX399" fmla="*/ 1729636 w 7629070"/>
              <a:gd name="connsiteY399" fmla="*/ 949961 h 8279952"/>
              <a:gd name="connsiteX400" fmla="*/ 1763347 w 7629070"/>
              <a:gd name="connsiteY400" fmla="*/ 930080 h 8279952"/>
              <a:gd name="connsiteX401" fmla="*/ 1823422 w 7629070"/>
              <a:gd name="connsiteY401" fmla="*/ 893776 h 8279952"/>
              <a:gd name="connsiteX402" fmla="*/ 1893439 w 7629070"/>
              <a:gd name="connsiteY402" fmla="*/ 851852 h 8279952"/>
              <a:gd name="connsiteX403" fmla="*/ 1971664 w 7629070"/>
              <a:gd name="connsiteY403" fmla="*/ 805609 h 8279952"/>
              <a:gd name="connsiteX404" fmla="*/ 2055511 w 7629070"/>
              <a:gd name="connsiteY404" fmla="*/ 755473 h 8279952"/>
              <a:gd name="connsiteX405" fmla="*/ 2144973 w 7629070"/>
              <a:gd name="connsiteY405" fmla="*/ 702746 h 8279952"/>
              <a:gd name="connsiteX406" fmla="*/ 2238328 w 7629070"/>
              <a:gd name="connsiteY406" fmla="*/ 647858 h 8279952"/>
              <a:gd name="connsiteX407" fmla="*/ 2333843 w 7629070"/>
              <a:gd name="connsiteY407" fmla="*/ 591673 h 8279952"/>
              <a:gd name="connsiteX408" fmla="*/ 2430221 w 7629070"/>
              <a:gd name="connsiteY408" fmla="*/ 535056 h 8279952"/>
              <a:gd name="connsiteX409" fmla="*/ 2526600 w 7629070"/>
              <a:gd name="connsiteY409" fmla="*/ 479302 h 8279952"/>
              <a:gd name="connsiteX410" fmla="*/ 2620819 w 7629070"/>
              <a:gd name="connsiteY410" fmla="*/ 424846 h 8279952"/>
              <a:gd name="connsiteX411" fmla="*/ 2711579 w 7629070"/>
              <a:gd name="connsiteY411" fmla="*/ 372550 h 8279952"/>
              <a:gd name="connsiteX412" fmla="*/ 2798018 w 7629070"/>
              <a:gd name="connsiteY412" fmla="*/ 323280 h 8279952"/>
              <a:gd name="connsiteX413" fmla="*/ 2878406 w 7629070"/>
              <a:gd name="connsiteY413" fmla="*/ 278332 h 8279952"/>
              <a:gd name="connsiteX414" fmla="*/ 2951445 w 7629070"/>
              <a:gd name="connsiteY414" fmla="*/ 238571 h 8279952"/>
              <a:gd name="connsiteX415" fmla="*/ 2984293 w 7629070"/>
              <a:gd name="connsiteY415" fmla="*/ 220418 h 8279952"/>
              <a:gd name="connsiteX416" fmla="*/ 3014978 w 7629070"/>
              <a:gd name="connsiteY416" fmla="*/ 203996 h 8279952"/>
              <a:gd name="connsiteX417" fmla="*/ 3043502 w 7629070"/>
              <a:gd name="connsiteY417" fmla="*/ 188869 h 8279952"/>
              <a:gd name="connsiteX418" fmla="*/ 3069003 w 7629070"/>
              <a:gd name="connsiteY418" fmla="*/ 175903 h 8279952"/>
              <a:gd name="connsiteX419" fmla="*/ 3113519 w 7629070"/>
              <a:gd name="connsiteY419" fmla="*/ 154293 h 8279952"/>
              <a:gd name="connsiteX420" fmla="*/ 3158467 w 7629070"/>
              <a:gd name="connsiteY420" fmla="*/ 133979 h 8279952"/>
              <a:gd name="connsiteX421" fmla="*/ 3203847 w 7629070"/>
              <a:gd name="connsiteY421" fmla="*/ 115397 h 8279952"/>
              <a:gd name="connsiteX422" fmla="*/ 3249659 w 7629070"/>
              <a:gd name="connsiteY422" fmla="*/ 98541 h 8279952"/>
              <a:gd name="connsiteX423" fmla="*/ 3296336 w 7629070"/>
              <a:gd name="connsiteY423" fmla="*/ 82117 h 8279952"/>
              <a:gd name="connsiteX424" fmla="*/ 3342148 w 7629070"/>
              <a:gd name="connsiteY424" fmla="*/ 67854 h 8279952"/>
              <a:gd name="connsiteX425" fmla="*/ 3389257 w 7629070"/>
              <a:gd name="connsiteY425" fmla="*/ 54888 h 8279952"/>
              <a:gd name="connsiteX426" fmla="*/ 3436366 w 7629070"/>
              <a:gd name="connsiteY426" fmla="*/ 42788 h 8279952"/>
              <a:gd name="connsiteX427" fmla="*/ 3483477 w 7629070"/>
              <a:gd name="connsiteY427" fmla="*/ 32414 h 8279952"/>
              <a:gd name="connsiteX428" fmla="*/ 3531449 w 7629070"/>
              <a:gd name="connsiteY428" fmla="*/ 23771 h 8279952"/>
              <a:gd name="connsiteX429" fmla="*/ 3578990 w 7629070"/>
              <a:gd name="connsiteY429" fmla="*/ 16424 h 8279952"/>
              <a:gd name="connsiteX430" fmla="*/ 3626532 w 7629070"/>
              <a:gd name="connsiteY430" fmla="*/ 10374 h 8279952"/>
              <a:gd name="connsiteX431" fmla="*/ 3674505 w 7629070"/>
              <a:gd name="connsiteY431" fmla="*/ 5619 h 8279952"/>
              <a:gd name="connsiteX432" fmla="*/ 3722911 w 7629070"/>
              <a:gd name="connsiteY432" fmla="*/ 2595 h 8279952"/>
              <a:gd name="connsiteX433" fmla="*/ 3770883 w 7629070"/>
              <a:gd name="connsiteY433" fmla="*/ 432 h 8279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</a:cxnLst>
            <a:rect l="l" t="t" r="r" b="b"/>
            <a:pathLst>
              <a:path w="7629070" h="8279952">
                <a:moveTo>
                  <a:pt x="3819289" y="0"/>
                </a:moveTo>
                <a:lnTo>
                  <a:pt x="3867264" y="866"/>
                </a:lnTo>
                <a:lnTo>
                  <a:pt x="3915668" y="3026"/>
                </a:lnTo>
                <a:lnTo>
                  <a:pt x="3963642" y="6916"/>
                </a:lnTo>
                <a:lnTo>
                  <a:pt x="4011183" y="12103"/>
                </a:lnTo>
                <a:lnTo>
                  <a:pt x="4059589" y="18585"/>
                </a:lnTo>
                <a:lnTo>
                  <a:pt x="4107129" y="26364"/>
                </a:lnTo>
                <a:lnTo>
                  <a:pt x="4154238" y="35872"/>
                </a:lnTo>
                <a:lnTo>
                  <a:pt x="4201781" y="46246"/>
                </a:lnTo>
                <a:lnTo>
                  <a:pt x="4248890" y="57914"/>
                </a:lnTo>
                <a:lnTo>
                  <a:pt x="4295567" y="71312"/>
                </a:lnTo>
                <a:lnTo>
                  <a:pt x="4342242" y="86439"/>
                </a:lnTo>
                <a:lnTo>
                  <a:pt x="4388488" y="102431"/>
                </a:lnTo>
                <a:lnTo>
                  <a:pt x="4433868" y="120150"/>
                </a:lnTo>
                <a:lnTo>
                  <a:pt x="4479248" y="138734"/>
                </a:lnTo>
                <a:lnTo>
                  <a:pt x="4524628" y="159048"/>
                </a:lnTo>
                <a:lnTo>
                  <a:pt x="4568712" y="180657"/>
                </a:lnTo>
                <a:lnTo>
                  <a:pt x="6139734" y="1086533"/>
                </a:lnTo>
                <a:lnTo>
                  <a:pt x="6156589" y="1096473"/>
                </a:lnTo>
                <a:lnTo>
                  <a:pt x="6173445" y="1105983"/>
                </a:lnTo>
                <a:lnTo>
                  <a:pt x="6190301" y="1115923"/>
                </a:lnTo>
                <a:lnTo>
                  <a:pt x="6207588" y="1124999"/>
                </a:lnTo>
                <a:lnTo>
                  <a:pt x="6224012" y="1134507"/>
                </a:lnTo>
                <a:lnTo>
                  <a:pt x="6241299" y="1143150"/>
                </a:lnTo>
                <a:lnTo>
                  <a:pt x="6257289" y="1152658"/>
                </a:lnTo>
                <a:lnTo>
                  <a:pt x="6273281" y="1161303"/>
                </a:lnTo>
                <a:lnTo>
                  <a:pt x="6929782" y="1547684"/>
                </a:lnTo>
                <a:lnTo>
                  <a:pt x="6947503" y="1559785"/>
                </a:lnTo>
                <a:lnTo>
                  <a:pt x="6963061" y="1571454"/>
                </a:lnTo>
                <a:lnTo>
                  <a:pt x="6976891" y="1582691"/>
                </a:lnTo>
                <a:lnTo>
                  <a:pt x="6989857" y="1593064"/>
                </a:lnTo>
                <a:lnTo>
                  <a:pt x="7012331" y="1611649"/>
                </a:lnTo>
                <a:lnTo>
                  <a:pt x="7030915" y="1628936"/>
                </a:lnTo>
                <a:lnTo>
                  <a:pt x="7048203" y="1644926"/>
                </a:lnTo>
                <a:lnTo>
                  <a:pt x="7064195" y="1660487"/>
                </a:lnTo>
                <a:lnTo>
                  <a:pt x="7072406" y="1667832"/>
                </a:lnTo>
                <a:lnTo>
                  <a:pt x="7081051" y="1675613"/>
                </a:lnTo>
                <a:lnTo>
                  <a:pt x="7090125" y="1683392"/>
                </a:lnTo>
                <a:lnTo>
                  <a:pt x="7099633" y="1691172"/>
                </a:lnTo>
                <a:lnTo>
                  <a:pt x="7115193" y="1701977"/>
                </a:lnTo>
                <a:lnTo>
                  <a:pt x="7125565" y="1709324"/>
                </a:lnTo>
                <a:lnTo>
                  <a:pt x="7130752" y="1713646"/>
                </a:lnTo>
                <a:lnTo>
                  <a:pt x="7135939" y="1717967"/>
                </a:lnTo>
                <a:lnTo>
                  <a:pt x="7142421" y="1723586"/>
                </a:lnTo>
                <a:lnTo>
                  <a:pt x="7150200" y="1732230"/>
                </a:lnTo>
                <a:lnTo>
                  <a:pt x="7176997" y="1762052"/>
                </a:lnTo>
                <a:lnTo>
                  <a:pt x="7203361" y="1792737"/>
                </a:lnTo>
                <a:lnTo>
                  <a:pt x="7228859" y="1822990"/>
                </a:lnTo>
                <a:lnTo>
                  <a:pt x="7253927" y="1854109"/>
                </a:lnTo>
                <a:lnTo>
                  <a:pt x="7278563" y="1885658"/>
                </a:lnTo>
                <a:lnTo>
                  <a:pt x="7302332" y="1917640"/>
                </a:lnTo>
                <a:lnTo>
                  <a:pt x="7325237" y="1950056"/>
                </a:lnTo>
                <a:lnTo>
                  <a:pt x="7347280" y="1982901"/>
                </a:lnTo>
                <a:lnTo>
                  <a:pt x="7368891" y="2016181"/>
                </a:lnTo>
                <a:lnTo>
                  <a:pt x="7389636" y="2049460"/>
                </a:lnTo>
                <a:lnTo>
                  <a:pt x="7409949" y="2083603"/>
                </a:lnTo>
                <a:lnTo>
                  <a:pt x="7428965" y="2117746"/>
                </a:lnTo>
                <a:lnTo>
                  <a:pt x="7447982" y="2152753"/>
                </a:lnTo>
                <a:lnTo>
                  <a:pt x="7465269" y="2188193"/>
                </a:lnTo>
                <a:lnTo>
                  <a:pt x="7482557" y="2223633"/>
                </a:lnTo>
                <a:lnTo>
                  <a:pt x="7498549" y="2259505"/>
                </a:lnTo>
                <a:lnTo>
                  <a:pt x="7513675" y="2296242"/>
                </a:lnTo>
                <a:lnTo>
                  <a:pt x="7527937" y="2332977"/>
                </a:lnTo>
                <a:lnTo>
                  <a:pt x="7541768" y="2370146"/>
                </a:lnTo>
                <a:lnTo>
                  <a:pt x="7553869" y="2407747"/>
                </a:lnTo>
                <a:lnTo>
                  <a:pt x="7565971" y="2446213"/>
                </a:lnTo>
                <a:lnTo>
                  <a:pt x="7576343" y="2485109"/>
                </a:lnTo>
                <a:lnTo>
                  <a:pt x="7586283" y="2524007"/>
                </a:lnTo>
                <a:lnTo>
                  <a:pt x="7594927" y="2563337"/>
                </a:lnTo>
                <a:lnTo>
                  <a:pt x="7602707" y="2603530"/>
                </a:lnTo>
                <a:lnTo>
                  <a:pt x="7610053" y="2643725"/>
                </a:lnTo>
                <a:lnTo>
                  <a:pt x="7615673" y="2684784"/>
                </a:lnTo>
                <a:lnTo>
                  <a:pt x="7620427" y="2725841"/>
                </a:lnTo>
                <a:lnTo>
                  <a:pt x="7624317" y="2767765"/>
                </a:lnTo>
                <a:lnTo>
                  <a:pt x="7626909" y="2809687"/>
                </a:lnTo>
                <a:lnTo>
                  <a:pt x="7628638" y="2852475"/>
                </a:lnTo>
                <a:lnTo>
                  <a:pt x="7629070" y="2895260"/>
                </a:lnTo>
                <a:lnTo>
                  <a:pt x="7629070" y="5384692"/>
                </a:lnTo>
                <a:lnTo>
                  <a:pt x="7628638" y="5418835"/>
                </a:lnTo>
                <a:lnTo>
                  <a:pt x="7626909" y="5453410"/>
                </a:lnTo>
                <a:lnTo>
                  <a:pt x="7624749" y="5488418"/>
                </a:lnTo>
                <a:lnTo>
                  <a:pt x="7621723" y="5523858"/>
                </a:lnTo>
                <a:lnTo>
                  <a:pt x="7617833" y="5560162"/>
                </a:lnTo>
                <a:lnTo>
                  <a:pt x="7612646" y="5595602"/>
                </a:lnTo>
                <a:lnTo>
                  <a:pt x="7606596" y="5632339"/>
                </a:lnTo>
                <a:lnTo>
                  <a:pt x="7600114" y="5668643"/>
                </a:lnTo>
                <a:lnTo>
                  <a:pt x="7592335" y="5705378"/>
                </a:lnTo>
                <a:lnTo>
                  <a:pt x="7584122" y="5742116"/>
                </a:lnTo>
                <a:lnTo>
                  <a:pt x="7575045" y="5778853"/>
                </a:lnTo>
                <a:lnTo>
                  <a:pt x="7565537" y="5815588"/>
                </a:lnTo>
                <a:lnTo>
                  <a:pt x="7554300" y="5852326"/>
                </a:lnTo>
                <a:lnTo>
                  <a:pt x="7543063" y="5888629"/>
                </a:lnTo>
                <a:lnTo>
                  <a:pt x="7531395" y="5924933"/>
                </a:lnTo>
                <a:lnTo>
                  <a:pt x="7518860" y="5960373"/>
                </a:lnTo>
                <a:lnTo>
                  <a:pt x="7505463" y="5996245"/>
                </a:lnTo>
                <a:lnTo>
                  <a:pt x="7491201" y="6031253"/>
                </a:lnTo>
                <a:lnTo>
                  <a:pt x="7476506" y="6066260"/>
                </a:lnTo>
                <a:lnTo>
                  <a:pt x="7461379" y="6100404"/>
                </a:lnTo>
                <a:lnTo>
                  <a:pt x="7445387" y="6133682"/>
                </a:lnTo>
                <a:lnTo>
                  <a:pt x="7428532" y="6166961"/>
                </a:lnTo>
                <a:lnTo>
                  <a:pt x="7411677" y="6198944"/>
                </a:lnTo>
                <a:lnTo>
                  <a:pt x="7393957" y="6230494"/>
                </a:lnTo>
                <a:lnTo>
                  <a:pt x="7375805" y="6261611"/>
                </a:lnTo>
                <a:lnTo>
                  <a:pt x="7357220" y="6291864"/>
                </a:lnTo>
                <a:lnTo>
                  <a:pt x="7337340" y="6320822"/>
                </a:lnTo>
                <a:lnTo>
                  <a:pt x="7317892" y="6348483"/>
                </a:lnTo>
                <a:lnTo>
                  <a:pt x="7297579" y="6375710"/>
                </a:lnTo>
                <a:lnTo>
                  <a:pt x="7277265" y="6401642"/>
                </a:lnTo>
                <a:lnTo>
                  <a:pt x="7256089" y="6426277"/>
                </a:lnTo>
                <a:lnTo>
                  <a:pt x="7234477" y="6450048"/>
                </a:lnTo>
                <a:lnTo>
                  <a:pt x="7220648" y="6463878"/>
                </a:lnTo>
                <a:lnTo>
                  <a:pt x="7208546" y="6475978"/>
                </a:lnTo>
                <a:lnTo>
                  <a:pt x="7202495" y="6482031"/>
                </a:lnTo>
                <a:lnTo>
                  <a:pt x="7196445" y="6488513"/>
                </a:lnTo>
                <a:lnTo>
                  <a:pt x="7190395" y="6494997"/>
                </a:lnTo>
                <a:lnTo>
                  <a:pt x="7183911" y="6503208"/>
                </a:lnTo>
                <a:lnTo>
                  <a:pt x="7160573" y="6532164"/>
                </a:lnTo>
                <a:lnTo>
                  <a:pt x="7145447" y="6550317"/>
                </a:lnTo>
                <a:lnTo>
                  <a:pt x="7139828" y="6556367"/>
                </a:lnTo>
                <a:lnTo>
                  <a:pt x="7135507" y="6560256"/>
                </a:lnTo>
                <a:lnTo>
                  <a:pt x="7132049" y="6563282"/>
                </a:lnTo>
                <a:lnTo>
                  <a:pt x="7129023" y="6565443"/>
                </a:lnTo>
                <a:lnTo>
                  <a:pt x="7122973" y="6568901"/>
                </a:lnTo>
                <a:lnTo>
                  <a:pt x="7115193" y="6573654"/>
                </a:lnTo>
                <a:lnTo>
                  <a:pt x="7110007" y="6577977"/>
                </a:lnTo>
                <a:lnTo>
                  <a:pt x="7103525" y="6583162"/>
                </a:lnTo>
                <a:lnTo>
                  <a:pt x="7094448" y="6590510"/>
                </a:lnTo>
                <a:lnTo>
                  <a:pt x="7084075" y="6599586"/>
                </a:lnTo>
                <a:lnTo>
                  <a:pt x="7064627" y="6617739"/>
                </a:lnTo>
                <a:lnTo>
                  <a:pt x="7044745" y="6635458"/>
                </a:lnTo>
                <a:lnTo>
                  <a:pt x="7025297" y="6652314"/>
                </a:lnTo>
                <a:lnTo>
                  <a:pt x="7004983" y="6669601"/>
                </a:lnTo>
                <a:lnTo>
                  <a:pt x="6984670" y="6686025"/>
                </a:lnTo>
                <a:lnTo>
                  <a:pt x="6964790" y="6702017"/>
                </a:lnTo>
                <a:lnTo>
                  <a:pt x="6944477" y="6718007"/>
                </a:lnTo>
                <a:lnTo>
                  <a:pt x="6923731" y="6733565"/>
                </a:lnTo>
                <a:lnTo>
                  <a:pt x="6902987" y="6748692"/>
                </a:lnTo>
                <a:lnTo>
                  <a:pt x="6882241" y="6763821"/>
                </a:lnTo>
                <a:lnTo>
                  <a:pt x="6861496" y="6778514"/>
                </a:lnTo>
                <a:lnTo>
                  <a:pt x="6840751" y="6793209"/>
                </a:lnTo>
                <a:lnTo>
                  <a:pt x="6798395" y="6821733"/>
                </a:lnTo>
                <a:lnTo>
                  <a:pt x="6755607" y="6848962"/>
                </a:lnTo>
                <a:lnTo>
                  <a:pt x="6711957" y="6876189"/>
                </a:lnTo>
                <a:lnTo>
                  <a:pt x="6667873" y="6901689"/>
                </a:lnTo>
                <a:lnTo>
                  <a:pt x="6623357" y="6927621"/>
                </a:lnTo>
                <a:lnTo>
                  <a:pt x="6577977" y="6953120"/>
                </a:lnTo>
                <a:lnTo>
                  <a:pt x="6531732" y="6977755"/>
                </a:lnTo>
                <a:lnTo>
                  <a:pt x="6485055" y="7002823"/>
                </a:lnTo>
                <a:lnTo>
                  <a:pt x="6437945" y="7027458"/>
                </a:lnTo>
                <a:lnTo>
                  <a:pt x="6389973" y="7052524"/>
                </a:lnTo>
                <a:lnTo>
                  <a:pt x="5602086" y="7503302"/>
                </a:lnTo>
                <a:lnTo>
                  <a:pt x="5569238" y="7522750"/>
                </a:lnTo>
                <a:lnTo>
                  <a:pt x="5535959" y="7542200"/>
                </a:lnTo>
                <a:lnTo>
                  <a:pt x="5503113" y="7561216"/>
                </a:lnTo>
                <a:lnTo>
                  <a:pt x="5470699" y="7579801"/>
                </a:lnTo>
                <a:lnTo>
                  <a:pt x="5437852" y="7598385"/>
                </a:lnTo>
                <a:lnTo>
                  <a:pt x="5405869" y="7616968"/>
                </a:lnTo>
                <a:lnTo>
                  <a:pt x="5373887" y="7635552"/>
                </a:lnTo>
                <a:lnTo>
                  <a:pt x="5341905" y="7654137"/>
                </a:lnTo>
                <a:lnTo>
                  <a:pt x="5309491" y="7672721"/>
                </a:lnTo>
                <a:lnTo>
                  <a:pt x="5277509" y="7691738"/>
                </a:lnTo>
                <a:lnTo>
                  <a:pt x="5245526" y="7710322"/>
                </a:lnTo>
                <a:lnTo>
                  <a:pt x="5213112" y="7728907"/>
                </a:lnTo>
                <a:lnTo>
                  <a:pt x="5181130" y="7747923"/>
                </a:lnTo>
                <a:lnTo>
                  <a:pt x="5148714" y="7766939"/>
                </a:lnTo>
                <a:lnTo>
                  <a:pt x="5116300" y="7786389"/>
                </a:lnTo>
                <a:lnTo>
                  <a:pt x="5083886" y="7805837"/>
                </a:lnTo>
                <a:lnTo>
                  <a:pt x="5050607" y="7826150"/>
                </a:lnTo>
                <a:lnTo>
                  <a:pt x="5018193" y="7845599"/>
                </a:lnTo>
                <a:lnTo>
                  <a:pt x="4985779" y="7865047"/>
                </a:lnTo>
                <a:lnTo>
                  <a:pt x="4953797" y="7884065"/>
                </a:lnTo>
                <a:lnTo>
                  <a:pt x="4922246" y="7903081"/>
                </a:lnTo>
                <a:lnTo>
                  <a:pt x="4890696" y="7921665"/>
                </a:lnTo>
                <a:lnTo>
                  <a:pt x="4859145" y="7940682"/>
                </a:lnTo>
                <a:lnTo>
                  <a:pt x="4826731" y="7959266"/>
                </a:lnTo>
                <a:lnTo>
                  <a:pt x="4795181" y="7977417"/>
                </a:lnTo>
                <a:lnTo>
                  <a:pt x="4763198" y="7995138"/>
                </a:lnTo>
                <a:lnTo>
                  <a:pt x="4730784" y="8014154"/>
                </a:lnTo>
                <a:lnTo>
                  <a:pt x="4697505" y="8031442"/>
                </a:lnTo>
                <a:lnTo>
                  <a:pt x="4664227" y="8049594"/>
                </a:lnTo>
                <a:lnTo>
                  <a:pt x="4630084" y="8067745"/>
                </a:lnTo>
                <a:lnTo>
                  <a:pt x="4595508" y="8085898"/>
                </a:lnTo>
                <a:lnTo>
                  <a:pt x="4560068" y="8104051"/>
                </a:lnTo>
                <a:lnTo>
                  <a:pt x="4515553" y="8125660"/>
                </a:lnTo>
                <a:lnTo>
                  <a:pt x="4470605" y="8145973"/>
                </a:lnTo>
                <a:lnTo>
                  <a:pt x="4425225" y="8164557"/>
                </a:lnTo>
                <a:lnTo>
                  <a:pt x="4379411" y="8181413"/>
                </a:lnTo>
                <a:lnTo>
                  <a:pt x="4332734" y="8197837"/>
                </a:lnTo>
                <a:lnTo>
                  <a:pt x="4286922" y="8212098"/>
                </a:lnTo>
                <a:lnTo>
                  <a:pt x="4239814" y="8225064"/>
                </a:lnTo>
                <a:lnTo>
                  <a:pt x="4192705" y="8237165"/>
                </a:lnTo>
                <a:lnTo>
                  <a:pt x="4145596" y="8247538"/>
                </a:lnTo>
                <a:lnTo>
                  <a:pt x="4097621" y="8256183"/>
                </a:lnTo>
                <a:lnTo>
                  <a:pt x="4050081" y="8263530"/>
                </a:lnTo>
                <a:lnTo>
                  <a:pt x="4002540" y="8269581"/>
                </a:lnTo>
                <a:lnTo>
                  <a:pt x="3954566" y="8274334"/>
                </a:lnTo>
                <a:lnTo>
                  <a:pt x="3906160" y="8277360"/>
                </a:lnTo>
                <a:lnTo>
                  <a:pt x="3858187" y="8279520"/>
                </a:lnTo>
                <a:lnTo>
                  <a:pt x="3809781" y="8279952"/>
                </a:lnTo>
                <a:lnTo>
                  <a:pt x="3761809" y="8279089"/>
                </a:lnTo>
                <a:lnTo>
                  <a:pt x="3713403" y="8276928"/>
                </a:lnTo>
                <a:lnTo>
                  <a:pt x="3665428" y="8273038"/>
                </a:lnTo>
                <a:lnTo>
                  <a:pt x="3617888" y="8267852"/>
                </a:lnTo>
                <a:lnTo>
                  <a:pt x="3569481" y="8261368"/>
                </a:lnTo>
                <a:lnTo>
                  <a:pt x="3521941" y="8253589"/>
                </a:lnTo>
                <a:lnTo>
                  <a:pt x="3474832" y="8244080"/>
                </a:lnTo>
                <a:lnTo>
                  <a:pt x="3427291" y="8233709"/>
                </a:lnTo>
                <a:lnTo>
                  <a:pt x="3380182" y="8222038"/>
                </a:lnTo>
                <a:lnTo>
                  <a:pt x="3333505" y="8208640"/>
                </a:lnTo>
                <a:lnTo>
                  <a:pt x="3286828" y="8193514"/>
                </a:lnTo>
                <a:lnTo>
                  <a:pt x="3240583" y="8177523"/>
                </a:lnTo>
                <a:lnTo>
                  <a:pt x="3195203" y="8159802"/>
                </a:lnTo>
                <a:lnTo>
                  <a:pt x="3149823" y="8141218"/>
                </a:lnTo>
                <a:lnTo>
                  <a:pt x="3104443" y="8120906"/>
                </a:lnTo>
                <a:lnTo>
                  <a:pt x="3060358" y="8099296"/>
                </a:lnTo>
                <a:lnTo>
                  <a:pt x="3014114" y="8075525"/>
                </a:lnTo>
                <a:lnTo>
                  <a:pt x="2960090" y="8046568"/>
                </a:lnTo>
                <a:lnTo>
                  <a:pt x="2899583" y="8013289"/>
                </a:lnTo>
                <a:lnTo>
                  <a:pt x="2834322" y="7977417"/>
                </a:lnTo>
                <a:lnTo>
                  <a:pt x="2764739" y="7937224"/>
                </a:lnTo>
                <a:lnTo>
                  <a:pt x="2691698" y="7896165"/>
                </a:lnTo>
                <a:lnTo>
                  <a:pt x="2616930" y="7852514"/>
                </a:lnTo>
                <a:lnTo>
                  <a:pt x="2540431" y="7807998"/>
                </a:lnTo>
                <a:lnTo>
                  <a:pt x="2464364" y="7763050"/>
                </a:lnTo>
                <a:lnTo>
                  <a:pt x="2388731" y="7718533"/>
                </a:lnTo>
                <a:lnTo>
                  <a:pt x="2315258" y="7674882"/>
                </a:lnTo>
                <a:lnTo>
                  <a:pt x="2244378" y="7632960"/>
                </a:lnTo>
                <a:lnTo>
                  <a:pt x="2177389" y="7593198"/>
                </a:lnTo>
                <a:lnTo>
                  <a:pt x="2116017" y="7556029"/>
                </a:lnTo>
                <a:lnTo>
                  <a:pt x="2059832" y="7522750"/>
                </a:lnTo>
                <a:lnTo>
                  <a:pt x="2010994" y="7493362"/>
                </a:lnTo>
                <a:lnTo>
                  <a:pt x="1221810" y="7044313"/>
                </a:lnTo>
                <a:lnTo>
                  <a:pt x="1202793" y="7034372"/>
                </a:lnTo>
                <a:lnTo>
                  <a:pt x="1186369" y="7025729"/>
                </a:lnTo>
                <a:lnTo>
                  <a:pt x="1170379" y="7016653"/>
                </a:lnTo>
                <a:lnTo>
                  <a:pt x="1154821" y="7008008"/>
                </a:lnTo>
                <a:lnTo>
                  <a:pt x="1138829" y="6998933"/>
                </a:lnTo>
                <a:lnTo>
                  <a:pt x="1122839" y="6989857"/>
                </a:lnTo>
                <a:lnTo>
                  <a:pt x="1105549" y="6980349"/>
                </a:lnTo>
                <a:lnTo>
                  <a:pt x="1086965" y="6969975"/>
                </a:lnTo>
                <a:lnTo>
                  <a:pt x="699288" y="6732270"/>
                </a:lnTo>
                <a:lnTo>
                  <a:pt x="681569" y="6720168"/>
                </a:lnTo>
                <a:lnTo>
                  <a:pt x="666011" y="6708499"/>
                </a:lnTo>
                <a:lnTo>
                  <a:pt x="652180" y="6697262"/>
                </a:lnTo>
                <a:lnTo>
                  <a:pt x="639214" y="6686890"/>
                </a:lnTo>
                <a:lnTo>
                  <a:pt x="616739" y="6668306"/>
                </a:lnTo>
                <a:lnTo>
                  <a:pt x="598155" y="6651018"/>
                </a:lnTo>
                <a:lnTo>
                  <a:pt x="580867" y="6635026"/>
                </a:lnTo>
                <a:lnTo>
                  <a:pt x="564877" y="6619468"/>
                </a:lnTo>
                <a:lnTo>
                  <a:pt x="556665" y="6612120"/>
                </a:lnTo>
                <a:lnTo>
                  <a:pt x="548022" y="6604341"/>
                </a:lnTo>
                <a:lnTo>
                  <a:pt x="538945" y="6596562"/>
                </a:lnTo>
                <a:lnTo>
                  <a:pt x="529437" y="6588781"/>
                </a:lnTo>
                <a:lnTo>
                  <a:pt x="515606" y="6578409"/>
                </a:lnTo>
                <a:lnTo>
                  <a:pt x="502208" y="6567172"/>
                </a:lnTo>
                <a:lnTo>
                  <a:pt x="488810" y="6554638"/>
                </a:lnTo>
                <a:lnTo>
                  <a:pt x="475413" y="6541672"/>
                </a:lnTo>
                <a:lnTo>
                  <a:pt x="461583" y="6527842"/>
                </a:lnTo>
                <a:lnTo>
                  <a:pt x="447752" y="6513579"/>
                </a:lnTo>
                <a:lnTo>
                  <a:pt x="433922" y="6498021"/>
                </a:lnTo>
                <a:lnTo>
                  <a:pt x="420525" y="6482894"/>
                </a:lnTo>
                <a:lnTo>
                  <a:pt x="406695" y="6466470"/>
                </a:lnTo>
                <a:lnTo>
                  <a:pt x="392863" y="6450048"/>
                </a:lnTo>
                <a:lnTo>
                  <a:pt x="379466" y="6433193"/>
                </a:lnTo>
                <a:lnTo>
                  <a:pt x="366068" y="6415472"/>
                </a:lnTo>
                <a:lnTo>
                  <a:pt x="352670" y="6397753"/>
                </a:lnTo>
                <a:lnTo>
                  <a:pt x="339273" y="6379600"/>
                </a:lnTo>
                <a:lnTo>
                  <a:pt x="326307" y="6361447"/>
                </a:lnTo>
                <a:lnTo>
                  <a:pt x="313341" y="6342865"/>
                </a:lnTo>
                <a:lnTo>
                  <a:pt x="287841" y="6305264"/>
                </a:lnTo>
                <a:lnTo>
                  <a:pt x="264071" y="6267229"/>
                </a:lnTo>
                <a:lnTo>
                  <a:pt x="240731" y="6230062"/>
                </a:lnTo>
                <a:lnTo>
                  <a:pt x="219123" y="6192893"/>
                </a:lnTo>
                <a:lnTo>
                  <a:pt x="198378" y="6157021"/>
                </a:lnTo>
                <a:lnTo>
                  <a:pt x="179793" y="6122013"/>
                </a:lnTo>
                <a:lnTo>
                  <a:pt x="162506" y="6088734"/>
                </a:lnTo>
                <a:lnTo>
                  <a:pt x="147379" y="6057617"/>
                </a:lnTo>
                <a:lnTo>
                  <a:pt x="140463" y="6042490"/>
                </a:lnTo>
                <a:lnTo>
                  <a:pt x="133548" y="6025635"/>
                </a:lnTo>
                <a:lnTo>
                  <a:pt x="126200" y="6009211"/>
                </a:lnTo>
                <a:lnTo>
                  <a:pt x="119718" y="5991492"/>
                </a:lnTo>
                <a:lnTo>
                  <a:pt x="112371" y="5973339"/>
                </a:lnTo>
                <a:lnTo>
                  <a:pt x="105455" y="5954754"/>
                </a:lnTo>
                <a:lnTo>
                  <a:pt x="98973" y="5935738"/>
                </a:lnTo>
                <a:lnTo>
                  <a:pt x="92058" y="5916722"/>
                </a:lnTo>
                <a:lnTo>
                  <a:pt x="79957" y="5876095"/>
                </a:lnTo>
                <a:lnTo>
                  <a:pt x="67423" y="5834605"/>
                </a:lnTo>
                <a:lnTo>
                  <a:pt x="61804" y="5812996"/>
                </a:lnTo>
                <a:lnTo>
                  <a:pt x="55754" y="5791817"/>
                </a:lnTo>
                <a:lnTo>
                  <a:pt x="50135" y="5769777"/>
                </a:lnTo>
                <a:lnTo>
                  <a:pt x="44949" y="5747734"/>
                </a:lnTo>
                <a:lnTo>
                  <a:pt x="40195" y="5725692"/>
                </a:lnTo>
                <a:lnTo>
                  <a:pt x="35008" y="5702786"/>
                </a:lnTo>
                <a:lnTo>
                  <a:pt x="31119" y="5679880"/>
                </a:lnTo>
                <a:lnTo>
                  <a:pt x="26364" y="5657406"/>
                </a:lnTo>
                <a:lnTo>
                  <a:pt x="22906" y="5634500"/>
                </a:lnTo>
                <a:lnTo>
                  <a:pt x="18585" y="5611594"/>
                </a:lnTo>
                <a:lnTo>
                  <a:pt x="15559" y="5588255"/>
                </a:lnTo>
                <a:lnTo>
                  <a:pt x="12535" y="5565781"/>
                </a:lnTo>
                <a:lnTo>
                  <a:pt x="9508" y="5542875"/>
                </a:lnTo>
                <a:lnTo>
                  <a:pt x="7348" y="5519537"/>
                </a:lnTo>
                <a:lnTo>
                  <a:pt x="5187" y="5497063"/>
                </a:lnTo>
                <a:lnTo>
                  <a:pt x="3026" y="5474155"/>
                </a:lnTo>
                <a:lnTo>
                  <a:pt x="2161" y="5451249"/>
                </a:lnTo>
                <a:lnTo>
                  <a:pt x="866" y="5429209"/>
                </a:lnTo>
                <a:lnTo>
                  <a:pt x="0" y="5406735"/>
                </a:lnTo>
                <a:lnTo>
                  <a:pt x="0" y="5384692"/>
                </a:lnTo>
                <a:lnTo>
                  <a:pt x="0" y="2895260"/>
                </a:lnTo>
                <a:lnTo>
                  <a:pt x="0" y="2873220"/>
                </a:lnTo>
                <a:lnTo>
                  <a:pt x="866" y="2850314"/>
                </a:lnTo>
                <a:lnTo>
                  <a:pt x="2161" y="2827406"/>
                </a:lnTo>
                <a:lnTo>
                  <a:pt x="3026" y="2804932"/>
                </a:lnTo>
                <a:lnTo>
                  <a:pt x="5187" y="2781594"/>
                </a:lnTo>
                <a:lnTo>
                  <a:pt x="7348" y="2758688"/>
                </a:lnTo>
                <a:lnTo>
                  <a:pt x="9940" y="2735349"/>
                </a:lnTo>
                <a:lnTo>
                  <a:pt x="12535" y="2712011"/>
                </a:lnTo>
                <a:lnTo>
                  <a:pt x="15992" y="2688240"/>
                </a:lnTo>
                <a:lnTo>
                  <a:pt x="19017" y="2664902"/>
                </a:lnTo>
                <a:lnTo>
                  <a:pt x="23340" y="2641996"/>
                </a:lnTo>
                <a:lnTo>
                  <a:pt x="27661" y="2618657"/>
                </a:lnTo>
                <a:lnTo>
                  <a:pt x="31551" y="2595751"/>
                </a:lnTo>
                <a:lnTo>
                  <a:pt x="36306" y="2572413"/>
                </a:lnTo>
                <a:lnTo>
                  <a:pt x="41491" y="2549508"/>
                </a:lnTo>
                <a:lnTo>
                  <a:pt x="46677" y="2527033"/>
                </a:lnTo>
                <a:lnTo>
                  <a:pt x="51864" y="2504559"/>
                </a:lnTo>
                <a:lnTo>
                  <a:pt x="57483" y="2482517"/>
                </a:lnTo>
                <a:lnTo>
                  <a:pt x="63101" y="2460043"/>
                </a:lnTo>
                <a:lnTo>
                  <a:pt x="69583" y="2438432"/>
                </a:lnTo>
                <a:lnTo>
                  <a:pt x="75634" y="2417255"/>
                </a:lnTo>
                <a:lnTo>
                  <a:pt x="81686" y="2396510"/>
                </a:lnTo>
                <a:lnTo>
                  <a:pt x="88168" y="2375765"/>
                </a:lnTo>
                <a:lnTo>
                  <a:pt x="94650" y="2355452"/>
                </a:lnTo>
                <a:lnTo>
                  <a:pt x="101566" y="2336003"/>
                </a:lnTo>
                <a:lnTo>
                  <a:pt x="108913" y="2316987"/>
                </a:lnTo>
                <a:lnTo>
                  <a:pt x="115397" y="2298403"/>
                </a:lnTo>
                <a:lnTo>
                  <a:pt x="122742" y="2279386"/>
                </a:lnTo>
                <a:lnTo>
                  <a:pt x="130090" y="2262531"/>
                </a:lnTo>
                <a:lnTo>
                  <a:pt x="137437" y="2245243"/>
                </a:lnTo>
                <a:lnTo>
                  <a:pt x="144353" y="2228820"/>
                </a:lnTo>
                <a:lnTo>
                  <a:pt x="151701" y="2213261"/>
                </a:lnTo>
                <a:lnTo>
                  <a:pt x="169420" y="2178253"/>
                </a:lnTo>
                <a:lnTo>
                  <a:pt x="186275" y="2142813"/>
                </a:lnTo>
                <a:lnTo>
                  <a:pt x="203996" y="2108670"/>
                </a:lnTo>
                <a:lnTo>
                  <a:pt x="222581" y="2074527"/>
                </a:lnTo>
                <a:lnTo>
                  <a:pt x="232089" y="2058103"/>
                </a:lnTo>
                <a:lnTo>
                  <a:pt x="241163" y="2041679"/>
                </a:lnTo>
                <a:lnTo>
                  <a:pt x="251105" y="2025689"/>
                </a:lnTo>
                <a:lnTo>
                  <a:pt x="261045" y="2009265"/>
                </a:lnTo>
                <a:lnTo>
                  <a:pt x="271419" y="1993275"/>
                </a:lnTo>
                <a:lnTo>
                  <a:pt x="281790" y="1977715"/>
                </a:lnTo>
                <a:lnTo>
                  <a:pt x="292595" y="1962156"/>
                </a:lnTo>
                <a:lnTo>
                  <a:pt x="303399" y="1947893"/>
                </a:lnTo>
                <a:lnTo>
                  <a:pt x="315070" y="1932335"/>
                </a:lnTo>
                <a:lnTo>
                  <a:pt x="325873" y="1917208"/>
                </a:lnTo>
                <a:lnTo>
                  <a:pt x="336678" y="1901650"/>
                </a:lnTo>
                <a:lnTo>
                  <a:pt x="347915" y="1886955"/>
                </a:lnTo>
                <a:lnTo>
                  <a:pt x="358721" y="1871828"/>
                </a:lnTo>
                <a:lnTo>
                  <a:pt x="370390" y="1857133"/>
                </a:lnTo>
                <a:lnTo>
                  <a:pt x="382058" y="1843304"/>
                </a:lnTo>
                <a:lnTo>
                  <a:pt x="394593" y="1829906"/>
                </a:lnTo>
                <a:lnTo>
                  <a:pt x="424846" y="1797058"/>
                </a:lnTo>
                <a:lnTo>
                  <a:pt x="443862" y="1775450"/>
                </a:lnTo>
                <a:lnTo>
                  <a:pt x="455531" y="1760323"/>
                </a:lnTo>
                <a:lnTo>
                  <a:pt x="464607" y="1750381"/>
                </a:lnTo>
                <a:lnTo>
                  <a:pt x="469362" y="1745196"/>
                </a:lnTo>
                <a:lnTo>
                  <a:pt x="474549" y="1740441"/>
                </a:lnTo>
                <a:lnTo>
                  <a:pt x="480168" y="1733959"/>
                </a:lnTo>
                <a:lnTo>
                  <a:pt x="487947" y="1727475"/>
                </a:lnTo>
                <a:lnTo>
                  <a:pt x="509989" y="1708459"/>
                </a:lnTo>
                <a:lnTo>
                  <a:pt x="543699" y="1679935"/>
                </a:lnTo>
                <a:lnTo>
                  <a:pt x="551478" y="1672587"/>
                </a:lnTo>
                <a:lnTo>
                  <a:pt x="558825" y="1666537"/>
                </a:lnTo>
                <a:lnTo>
                  <a:pt x="564877" y="1660053"/>
                </a:lnTo>
                <a:lnTo>
                  <a:pt x="570496" y="1654002"/>
                </a:lnTo>
                <a:lnTo>
                  <a:pt x="582597" y="1641468"/>
                </a:lnTo>
                <a:lnTo>
                  <a:pt x="596426" y="1628071"/>
                </a:lnTo>
                <a:lnTo>
                  <a:pt x="775355" y="1493660"/>
                </a:lnTo>
                <a:lnTo>
                  <a:pt x="815549" y="1467296"/>
                </a:lnTo>
                <a:lnTo>
                  <a:pt x="857904" y="1441364"/>
                </a:lnTo>
                <a:lnTo>
                  <a:pt x="901555" y="1415000"/>
                </a:lnTo>
                <a:lnTo>
                  <a:pt x="946070" y="1388636"/>
                </a:lnTo>
                <a:lnTo>
                  <a:pt x="992315" y="1362704"/>
                </a:lnTo>
                <a:lnTo>
                  <a:pt x="1038127" y="1336772"/>
                </a:lnTo>
                <a:lnTo>
                  <a:pt x="1085238" y="1310842"/>
                </a:lnTo>
                <a:lnTo>
                  <a:pt x="1132347" y="1284911"/>
                </a:lnTo>
                <a:lnTo>
                  <a:pt x="1180319" y="1258979"/>
                </a:lnTo>
                <a:lnTo>
                  <a:pt x="1227428" y="1233047"/>
                </a:lnTo>
                <a:lnTo>
                  <a:pt x="1274537" y="1207980"/>
                </a:lnTo>
                <a:lnTo>
                  <a:pt x="1321214" y="1182480"/>
                </a:lnTo>
                <a:lnTo>
                  <a:pt x="1366594" y="1156982"/>
                </a:lnTo>
                <a:lnTo>
                  <a:pt x="1411111" y="1131913"/>
                </a:lnTo>
                <a:lnTo>
                  <a:pt x="1455194" y="1106415"/>
                </a:lnTo>
                <a:lnTo>
                  <a:pt x="1497118" y="1081780"/>
                </a:lnTo>
                <a:lnTo>
                  <a:pt x="1530829" y="1061466"/>
                </a:lnTo>
                <a:lnTo>
                  <a:pt x="1564106" y="1042882"/>
                </a:lnTo>
                <a:lnTo>
                  <a:pt x="1596954" y="1024297"/>
                </a:lnTo>
                <a:lnTo>
                  <a:pt x="1630233" y="1005281"/>
                </a:lnTo>
                <a:lnTo>
                  <a:pt x="1662647" y="987562"/>
                </a:lnTo>
                <a:lnTo>
                  <a:pt x="1695925" y="968544"/>
                </a:lnTo>
                <a:lnTo>
                  <a:pt x="1729636" y="949961"/>
                </a:lnTo>
                <a:lnTo>
                  <a:pt x="1763347" y="930080"/>
                </a:lnTo>
                <a:lnTo>
                  <a:pt x="1823422" y="893776"/>
                </a:lnTo>
                <a:lnTo>
                  <a:pt x="1893439" y="851852"/>
                </a:lnTo>
                <a:lnTo>
                  <a:pt x="1971664" y="805609"/>
                </a:lnTo>
                <a:lnTo>
                  <a:pt x="2055511" y="755473"/>
                </a:lnTo>
                <a:lnTo>
                  <a:pt x="2144973" y="702746"/>
                </a:lnTo>
                <a:lnTo>
                  <a:pt x="2238328" y="647858"/>
                </a:lnTo>
                <a:lnTo>
                  <a:pt x="2333843" y="591673"/>
                </a:lnTo>
                <a:lnTo>
                  <a:pt x="2430221" y="535056"/>
                </a:lnTo>
                <a:lnTo>
                  <a:pt x="2526600" y="479302"/>
                </a:lnTo>
                <a:lnTo>
                  <a:pt x="2620819" y="424846"/>
                </a:lnTo>
                <a:lnTo>
                  <a:pt x="2711579" y="372550"/>
                </a:lnTo>
                <a:lnTo>
                  <a:pt x="2798018" y="323280"/>
                </a:lnTo>
                <a:lnTo>
                  <a:pt x="2878406" y="278332"/>
                </a:lnTo>
                <a:lnTo>
                  <a:pt x="2951445" y="238571"/>
                </a:lnTo>
                <a:lnTo>
                  <a:pt x="2984293" y="220418"/>
                </a:lnTo>
                <a:lnTo>
                  <a:pt x="3014978" y="203996"/>
                </a:lnTo>
                <a:lnTo>
                  <a:pt x="3043502" y="188869"/>
                </a:lnTo>
                <a:lnTo>
                  <a:pt x="3069003" y="175903"/>
                </a:lnTo>
                <a:lnTo>
                  <a:pt x="3113519" y="154293"/>
                </a:lnTo>
                <a:lnTo>
                  <a:pt x="3158467" y="133979"/>
                </a:lnTo>
                <a:lnTo>
                  <a:pt x="3203847" y="115397"/>
                </a:lnTo>
                <a:lnTo>
                  <a:pt x="3249659" y="98541"/>
                </a:lnTo>
                <a:lnTo>
                  <a:pt x="3296336" y="82117"/>
                </a:lnTo>
                <a:lnTo>
                  <a:pt x="3342148" y="67854"/>
                </a:lnTo>
                <a:lnTo>
                  <a:pt x="3389257" y="54888"/>
                </a:lnTo>
                <a:lnTo>
                  <a:pt x="3436366" y="42788"/>
                </a:lnTo>
                <a:lnTo>
                  <a:pt x="3483477" y="32414"/>
                </a:lnTo>
                <a:lnTo>
                  <a:pt x="3531449" y="23771"/>
                </a:lnTo>
                <a:lnTo>
                  <a:pt x="3578990" y="16424"/>
                </a:lnTo>
                <a:lnTo>
                  <a:pt x="3626532" y="10374"/>
                </a:lnTo>
                <a:lnTo>
                  <a:pt x="3674505" y="5619"/>
                </a:lnTo>
                <a:lnTo>
                  <a:pt x="3722911" y="2595"/>
                </a:lnTo>
                <a:lnTo>
                  <a:pt x="3770883" y="432"/>
                </a:lnTo>
                <a:close/>
              </a:path>
            </a:pathLst>
          </a:custGeom>
          <a:solidFill>
            <a:schemeClr val="bg1"/>
          </a:solidFill>
          <a:ln w="2540" cap="flat">
            <a:solidFill>
              <a:srgbClr val="FF7F00"/>
            </a:solidFill>
            <a:prstDash val="solid"/>
            <a:miter/>
          </a:ln>
        </p:spPr>
        <p:txBody>
          <a:bodyPr lIns="0" rIns="0" rtlCol="0" anchor="ctr"/>
          <a:lstStyle/>
          <a:p>
            <a:pPr algn="ctr" defTabSz="914377"/>
            <a:endParaRPr lang="en-US" sz="1072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Freeform 82">
            <a:extLst>
              <a:ext uri="{FF2B5EF4-FFF2-40B4-BE49-F238E27FC236}">
                <a16:creationId xmlns:a16="http://schemas.microsoft.com/office/drawing/2014/main" id="{D23BF9DB-6D3E-51CF-793F-042C98BB7AA0}"/>
              </a:ext>
            </a:extLst>
          </p:cNvPr>
          <p:cNvSpPr>
            <a:spLocks noEditPoints="1"/>
          </p:cNvSpPr>
          <p:nvPr/>
        </p:nvSpPr>
        <p:spPr bwMode="auto">
          <a:xfrm>
            <a:off x="10017361" y="2489758"/>
            <a:ext cx="525622" cy="525622"/>
          </a:xfrm>
          <a:custGeom>
            <a:avLst/>
            <a:gdLst>
              <a:gd name="T0" fmla="*/ 108 w 216"/>
              <a:gd name="T1" fmla="*/ 0 h 216"/>
              <a:gd name="T2" fmla="*/ 0 w 216"/>
              <a:gd name="T3" fmla="*/ 108 h 216"/>
              <a:gd name="T4" fmla="*/ 2 w 216"/>
              <a:gd name="T5" fmla="*/ 130 h 216"/>
              <a:gd name="T6" fmla="*/ 3 w 216"/>
              <a:gd name="T7" fmla="*/ 134 h 216"/>
              <a:gd name="T8" fmla="*/ 79 w 216"/>
              <a:gd name="T9" fmla="*/ 125 h 216"/>
              <a:gd name="T10" fmla="*/ 65 w 216"/>
              <a:gd name="T11" fmla="*/ 204 h 216"/>
              <a:gd name="T12" fmla="*/ 65 w 216"/>
              <a:gd name="T13" fmla="*/ 207 h 216"/>
              <a:gd name="T14" fmla="*/ 68 w 216"/>
              <a:gd name="T15" fmla="*/ 208 h 216"/>
              <a:gd name="T16" fmla="*/ 108 w 216"/>
              <a:gd name="T17" fmla="*/ 216 h 216"/>
              <a:gd name="T18" fmla="*/ 216 w 216"/>
              <a:gd name="T19" fmla="*/ 108 h 216"/>
              <a:gd name="T20" fmla="*/ 108 w 216"/>
              <a:gd name="T21" fmla="*/ 0 h 216"/>
              <a:gd name="T22" fmla="*/ 108 w 216"/>
              <a:gd name="T23" fmla="*/ 208 h 216"/>
              <a:gd name="T24" fmla="*/ 74 w 216"/>
              <a:gd name="T25" fmla="*/ 202 h 216"/>
              <a:gd name="T26" fmla="*/ 88 w 216"/>
              <a:gd name="T27" fmla="*/ 121 h 216"/>
              <a:gd name="T28" fmla="*/ 89 w 216"/>
              <a:gd name="T29" fmla="*/ 115 h 216"/>
              <a:gd name="T30" fmla="*/ 9 w 216"/>
              <a:gd name="T31" fmla="*/ 125 h 216"/>
              <a:gd name="T32" fmla="*/ 8 w 216"/>
              <a:gd name="T33" fmla="*/ 108 h 216"/>
              <a:gd name="T34" fmla="*/ 108 w 216"/>
              <a:gd name="T35" fmla="*/ 8 h 216"/>
              <a:gd name="T36" fmla="*/ 208 w 216"/>
              <a:gd name="T37" fmla="*/ 108 h 216"/>
              <a:gd name="T38" fmla="*/ 108 w 216"/>
              <a:gd name="T39" fmla="*/ 208 h 216"/>
              <a:gd name="T40" fmla="*/ 56 w 216"/>
              <a:gd name="T41" fmla="*/ 52 h 216"/>
              <a:gd name="T42" fmla="*/ 40 w 216"/>
              <a:gd name="T43" fmla="*/ 68 h 216"/>
              <a:gd name="T44" fmla="*/ 56 w 216"/>
              <a:gd name="T45" fmla="*/ 84 h 216"/>
              <a:gd name="T46" fmla="*/ 72 w 216"/>
              <a:gd name="T47" fmla="*/ 68 h 216"/>
              <a:gd name="T48" fmla="*/ 56 w 216"/>
              <a:gd name="T49" fmla="*/ 52 h 216"/>
              <a:gd name="T50" fmla="*/ 56 w 216"/>
              <a:gd name="T51" fmla="*/ 76 h 216"/>
              <a:gd name="T52" fmla="*/ 48 w 216"/>
              <a:gd name="T53" fmla="*/ 68 h 216"/>
              <a:gd name="T54" fmla="*/ 56 w 216"/>
              <a:gd name="T55" fmla="*/ 60 h 216"/>
              <a:gd name="T56" fmla="*/ 64 w 216"/>
              <a:gd name="T57" fmla="*/ 68 h 216"/>
              <a:gd name="T58" fmla="*/ 56 w 216"/>
              <a:gd name="T59" fmla="*/ 76 h 216"/>
              <a:gd name="T60" fmla="*/ 132 w 216"/>
              <a:gd name="T61" fmla="*/ 48 h 216"/>
              <a:gd name="T62" fmla="*/ 112 w 216"/>
              <a:gd name="T63" fmla="*/ 28 h 216"/>
              <a:gd name="T64" fmla="*/ 92 w 216"/>
              <a:gd name="T65" fmla="*/ 48 h 216"/>
              <a:gd name="T66" fmla="*/ 112 w 216"/>
              <a:gd name="T67" fmla="*/ 68 h 216"/>
              <a:gd name="T68" fmla="*/ 132 w 216"/>
              <a:gd name="T69" fmla="*/ 48 h 216"/>
              <a:gd name="T70" fmla="*/ 100 w 216"/>
              <a:gd name="T71" fmla="*/ 48 h 216"/>
              <a:gd name="T72" fmla="*/ 112 w 216"/>
              <a:gd name="T73" fmla="*/ 36 h 216"/>
              <a:gd name="T74" fmla="*/ 124 w 216"/>
              <a:gd name="T75" fmla="*/ 48 h 216"/>
              <a:gd name="T76" fmla="*/ 112 w 216"/>
              <a:gd name="T77" fmla="*/ 60 h 216"/>
              <a:gd name="T78" fmla="*/ 100 w 216"/>
              <a:gd name="T79" fmla="*/ 48 h 216"/>
              <a:gd name="T80" fmla="*/ 164 w 216"/>
              <a:gd name="T81" fmla="*/ 72 h 216"/>
              <a:gd name="T82" fmla="*/ 140 w 216"/>
              <a:gd name="T83" fmla="*/ 96 h 216"/>
              <a:gd name="T84" fmla="*/ 164 w 216"/>
              <a:gd name="T85" fmla="*/ 120 h 216"/>
              <a:gd name="T86" fmla="*/ 188 w 216"/>
              <a:gd name="T87" fmla="*/ 96 h 216"/>
              <a:gd name="T88" fmla="*/ 164 w 216"/>
              <a:gd name="T89" fmla="*/ 72 h 216"/>
              <a:gd name="T90" fmla="*/ 164 w 216"/>
              <a:gd name="T91" fmla="*/ 112 h 216"/>
              <a:gd name="T92" fmla="*/ 148 w 216"/>
              <a:gd name="T93" fmla="*/ 96 h 216"/>
              <a:gd name="T94" fmla="*/ 164 w 216"/>
              <a:gd name="T95" fmla="*/ 80 h 216"/>
              <a:gd name="T96" fmla="*/ 180 w 216"/>
              <a:gd name="T97" fmla="*/ 96 h 216"/>
              <a:gd name="T98" fmla="*/ 164 w 216"/>
              <a:gd name="T99" fmla="*/ 112 h 216"/>
              <a:gd name="T100" fmla="*/ 132 w 216"/>
              <a:gd name="T101" fmla="*/ 132 h 216"/>
              <a:gd name="T102" fmla="*/ 104 w 216"/>
              <a:gd name="T103" fmla="*/ 160 h 216"/>
              <a:gd name="T104" fmla="*/ 132 w 216"/>
              <a:gd name="T105" fmla="*/ 188 h 216"/>
              <a:gd name="T106" fmla="*/ 160 w 216"/>
              <a:gd name="T107" fmla="*/ 160 h 216"/>
              <a:gd name="T108" fmla="*/ 132 w 216"/>
              <a:gd name="T109" fmla="*/ 132 h 216"/>
              <a:gd name="T110" fmla="*/ 132 w 216"/>
              <a:gd name="T111" fmla="*/ 180 h 216"/>
              <a:gd name="T112" fmla="*/ 112 w 216"/>
              <a:gd name="T113" fmla="*/ 160 h 216"/>
              <a:gd name="T114" fmla="*/ 132 w 216"/>
              <a:gd name="T115" fmla="*/ 140 h 216"/>
              <a:gd name="T116" fmla="*/ 152 w 216"/>
              <a:gd name="T117" fmla="*/ 160 h 216"/>
              <a:gd name="T118" fmla="*/ 132 w 216"/>
              <a:gd name="T119" fmla="*/ 18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6" h="216">
                <a:moveTo>
                  <a:pt x="108" y="0"/>
                </a:moveTo>
                <a:cubicBezTo>
                  <a:pt x="48" y="0"/>
                  <a:pt x="0" y="48"/>
                  <a:pt x="0" y="108"/>
                </a:cubicBezTo>
                <a:cubicBezTo>
                  <a:pt x="0" y="115"/>
                  <a:pt x="1" y="123"/>
                  <a:pt x="2" y="130"/>
                </a:cubicBezTo>
                <a:cubicBezTo>
                  <a:pt x="3" y="134"/>
                  <a:pt x="3" y="134"/>
                  <a:pt x="3" y="134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77" y="138"/>
                  <a:pt x="71" y="172"/>
                  <a:pt x="65" y="204"/>
                </a:cubicBezTo>
                <a:cubicBezTo>
                  <a:pt x="65" y="207"/>
                  <a:pt x="65" y="207"/>
                  <a:pt x="65" y="207"/>
                </a:cubicBezTo>
                <a:cubicBezTo>
                  <a:pt x="68" y="208"/>
                  <a:pt x="68" y="208"/>
                  <a:pt x="68" y="208"/>
                </a:cubicBezTo>
                <a:cubicBezTo>
                  <a:pt x="81" y="213"/>
                  <a:pt x="94" y="216"/>
                  <a:pt x="108" y="216"/>
                </a:cubicBezTo>
                <a:cubicBezTo>
                  <a:pt x="168" y="216"/>
                  <a:pt x="216" y="168"/>
                  <a:pt x="216" y="108"/>
                </a:cubicBezTo>
                <a:cubicBezTo>
                  <a:pt x="216" y="48"/>
                  <a:pt x="168" y="0"/>
                  <a:pt x="108" y="0"/>
                </a:cubicBezTo>
                <a:close/>
                <a:moveTo>
                  <a:pt x="108" y="208"/>
                </a:moveTo>
                <a:cubicBezTo>
                  <a:pt x="96" y="208"/>
                  <a:pt x="85" y="206"/>
                  <a:pt x="74" y="202"/>
                </a:cubicBezTo>
                <a:cubicBezTo>
                  <a:pt x="81" y="163"/>
                  <a:pt x="88" y="121"/>
                  <a:pt x="88" y="121"/>
                </a:cubicBezTo>
                <a:cubicBezTo>
                  <a:pt x="89" y="115"/>
                  <a:pt x="89" y="115"/>
                  <a:pt x="89" y="115"/>
                </a:cubicBezTo>
                <a:cubicBezTo>
                  <a:pt x="9" y="125"/>
                  <a:pt x="9" y="125"/>
                  <a:pt x="9" y="125"/>
                </a:cubicBezTo>
                <a:cubicBezTo>
                  <a:pt x="8" y="119"/>
                  <a:pt x="8" y="114"/>
                  <a:pt x="8" y="108"/>
                </a:cubicBezTo>
                <a:cubicBezTo>
                  <a:pt x="8" y="53"/>
                  <a:pt x="53" y="8"/>
                  <a:pt x="108" y="8"/>
                </a:cubicBezTo>
                <a:cubicBezTo>
                  <a:pt x="163" y="8"/>
                  <a:pt x="208" y="53"/>
                  <a:pt x="208" y="108"/>
                </a:cubicBezTo>
                <a:cubicBezTo>
                  <a:pt x="208" y="163"/>
                  <a:pt x="163" y="208"/>
                  <a:pt x="108" y="208"/>
                </a:cubicBezTo>
                <a:close/>
                <a:moveTo>
                  <a:pt x="56" y="52"/>
                </a:moveTo>
                <a:cubicBezTo>
                  <a:pt x="47" y="52"/>
                  <a:pt x="40" y="59"/>
                  <a:pt x="40" y="68"/>
                </a:cubicBezTo>
                <a:cubicBezTo>
                  <a:pt x="40" y="77"/>
                  <a:pt x="47" y="84"/>
                  <a:pt x="56" y="84"/>
                </a:cubicBezTo>
                <a:cubicBezTo>
                  <a:pt x="65" y="84"/>
                  <a:pt x="72" y="77"/>
                  <a:pt x="72" y="68"/>
                </a:cubicBezTo>
                <a:cubicBezTo>
                  <a:pt x="72" y="59"/>
                  <a:pt x="65" y="52"/>
                  <a:pt x="56" y="52"/>
                </a:cubicBezTo>
                <a:close/>
                <a:moveTo>
                  <a:pt x="56" y="76"/>
                </a:moveTo>
                <a:cubicBezTo>
                  <a:pt x="52" y="76"/>
                  <a:pt x="48" y="72"/>
                  <a:pt x="48" y="68"/>
                </a:cubicBezTo>
                <a:cubicBezTo>
                  <a:pt x="48" y="64"/>
                  <a:pt x="52" y="60"/>
                  <a:pt x="56" y="60"/>
                </a:cubicBezTo>
                <a:cubicBezTo>
                  <a:pt x="60" y="60"/>
                  <a:pt x="64" y="64"/>
                  <a:pt x="64" y="68"/>
                </a:cubicBezTo>
                <a:cubicBezTo>
                  <a:pt x="64" y="72"/>
                  <a:pt x="60" y="76"/>
                  <a:pt x="56" y="76"/>
                </a:cubicBezTo>
                <a:close/>
                <a:moveTo>
                  <a:pt x="132" y="48"/>
                </a:moveTo>
                <a:cubicBezTo>
                  <a:pt x="132" y="37"/>
                  <a:pt x="123" y="28"/>
                  <a:pt x="112" y="28"/>
                </a:cubicBezTo>
                <a:cubicBezTo>
                  <a:pt x="101" y="28"/>
                  <a:pt x="92" y="37"/>
                  <a:pt x="92" y="48"/>
                </a:cubicBezTo>
                <a:cubicBezTo>
                  <a:pt x="92" y="59"/>
                  <a:pt x="101" y="68"/>
                  <a:pt x="112" y="68"/>
                </a:cubicBezTo>
                <a:cubicBezTo>
                  <a:pt x="123" y="68"/>
                  <a:pt x="132" y="59"/>
                  <a:pt x="132" y="48"/>
                </a:cubicBezTo>
                <a:close/>
                <a:moveTo>
                  <a:pt x="100" y="48"/>
                </a:moveTo>
                <a:cubicBezTo>
                  <a:pt x="100" y="41"/>
                  <a:pt x="105" y="36"/>
                  <a:pt x="112" y="36"/>
                </a:cubicBezTo>
                <a:cubicBezTo>
                  <a:pt x="119" y="36"/>
                  <a:pt x="124" y="41"/>
                  <a:pt x="124" y="48"/>
                </a:cubicBezTo>
                <a:cubicBezTo>
                  <a:pt x="124" y="55"/>
                  <a:pt x="119" y="60"/>
                  <a:pt x="112" y="60"/>
                </a:cubicBezTo>
                <a:cubicBezTo>
                  <a:pt x="105" y="60"/>
                  <a:pt x="100" y="55"/>
                  <a:pt x="100" y="48"/>
                </a:cubicBezTo>
                <a:close/>
                <a:moveTo>
                  <a:pt x="164" y="72"/>
                </a:moveTo>
                <a:cubicBezTo>
                  <a:pt x="151" y="72"/>
                  <a:pt x="140" y="83"/>
                  <a:pt x="140" y="96"/>
                </a:cubicBezTo>
                <a:cubicBezTo>
                  <a:pt x="140" y="109"/>
                  <a:pt x="151" y="120"/>
                  <a:pt x="164" y="120"/>
                </a:cubicBezTo>
                <a:cubicBezTo>
                  <a:pt x="177" y="120"/>
                  <a:pt x="188" y="109"/>
                  <a:pt x="188" y="96"/>
                </a:cubicBezTo>
                <a:cubicBezTo>
                  <a:pt x="188" y="83"/>
                  <a:pt x="177" y="72"/>
                  <a:pt x="164" y="72"/>
                </a:cubicBezTo>
                <a:close/>
                <a:moveTo>
                  <a:pt x="164" y="112"/>
                </a:moveTo>
                <a:cubicBezTo>
                  <a:pt x="155" y="112"/>
                  <a:pt x="148" y="105"/>
                  <a:pt x="148" y="96"/>
                </a:cubicBezTo>
                <a:cubicBezTo>
                  <a:pt x="148" y="87"/>
                  <a:pt x="155" y="80"/>
                  <a:pt x="164" y="80"/>
                </a:cubicBezTo>
                <a:cubicBezTo>
                  <a:pt x="173" y="80"/>
                  <a:pt x="180" y="87"/>
                  <a:pt x="180" y="96"/>
                </a:cubicBezTo>
                <a:cubicBezTo>
                  <a:pt x="180" y="105"/>
                  <a:pt x="173" y="112"/>
                  <a:pt x="164" y="112"/>
                </a:cubicBezTo>
                <a:close/>
                <a:moveTo>
                  <a:pt x="132" y="132"/>
                </a:moveTo>
                <a:cubicBezTo>
                  <a:pt x="117" y="132"/>
                  <a:pt x="104" y="145"/>
                  <a:pt x="104" y="160"/>
                </a:cubicBezTo>
                <a:cubicBezTo>
                  <a:pt x="104" y="175"/>
                  <a:pt x="117" y="188"/>
                  <a:pt x="132" y="188"/>
                </a:cubicBezTo>
                <a:cubicBezTo>
                  <a:pt x="147" y="188"/>
                  <a:pt x="160" y="175"/>
                  <a:pt x="160" y="160"/>
                </a:cubicBezTo>
                <a:cubicBezTo>
                  <a:pt x="160" y="145"/>
                  <a:pt x="147" y="132"/>
                  <a:pt x="132" y="132"/>
                </a:cubicBezTo>
                <a:close/>
                <a:moveTo>
                  <a:pt x="132" y="180"/>
                </a:moveTo>
                <a:cubicBezTo>
                  <a:pt x="121" y="180"/>
                  <a:pt x="112" y="171"/>
                  <a:pt x="112" y="160"/>
                </a:cubicBezTo>
                <a:cubicBezTo>
                  <a:pt x="112" y="149"/>
                  <a:pt x="121" y="140"/>
                  <a:pt x="132" y="140"/>
                </a:cubicBezTo>
                <a:cubicBezTo>
                  <a:pt x="143" y="140"/>
                  <a:pt x="152" y="149"/>
                  <a:pt x="152" y="160"/>
                </a:cubicBezTo>
                <a:cubicBezTo>
                  <a:pt x="152" y="171"/>
                  <a:pt x="143" y="180"/>
                  <a:pt x="132" y="180"/>
                </a:cubicBezTo>
                <a:close/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13163718" scaled="1"/>
          </a:gradFill>
          <a:ln w="254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ym typeface="+mn-lt"/>
            </a:endParaRPr>
          </a:p>
        </p:txBody>
      </p:sp>
      <p:grpSp>
        <p:nvGrpSpPr>
          <p:cNvPr id="29" name="Group 9">
            <a:extLst>
              <a:ext uri="{FF2B5EF4-FFF2-40B4-BE49-F238E27FC236}">
                <a16:creationId xmlns:a16="http://schemas.microsoft.com/office/drawing/2014/main" id="{0655A45B-8BC2-EB19-2BFB-563F4D00160F}"/>
              </a:ext>
            </a:extLst>
          </p:cNvPr>
          <p:cNvGrpSpPr/>
          <p:nvPr/>
        </p:nvGrpSpPr>
        <p:grpSpPr>
          <a:xfrm>
            <a:off x="6867468" y="2076138"/>
            <a:ext cx="1246514" cy="1352862"/>
            <a:chOff x="6867468" y="2097098"/>
            <a:chExt cx="1246514" cy="1352862"/>
          </a:xfrm>
        </p:grpSpPr>
        <p:sp>
          <p:nvSpPr>
            <p:cNvPr id="30" name="Freeform: Shape 6">
              <a:extLst>
                <a:ext uri="{FF2B5EF4-FFF2-40B4-BE49-F238E27FC236}">
                  <a16:creationId xmlns:a16="http://schemas.microsoft.com/office/drawing/2014/main" id="{B507BF85-7D73-6694-DB7D-6ABB8D057CFC}"/>
                </a:ext>
              </a:extLst>
            </p:cNvPr>
            <p:cNvSpPr/>
            <p:nvPr/>
          </p:nvSpPr>
          <p:spPr>
            <a:xfrm>
              <a:off x="6867468" y="2097098"/>
              <a:ext cx="1246514" cy="1352862"/>
            </a:xfrm>
            <a:custGeom>
              <a:avLst/>
              <a:gdLst>
                <a:gd name="connsiteX0" fmla="*/ 3819289 w 7629070"/>
                <a:gd name="connsiteY0" fmla="*/ 0 h 8279952"/>
                <a:gd name="connsiteX1" fmla="*/ 3867264 w 7629070"/>
                <a:gd name="connsiteY1" fmla="*/ 866 h 8279952"/>
                <a:gd name="connsiteX2" fmla="*/ 3915668 w 7629070"/>
                <a:gd name="connsiteY2" fmla="*/ 3026 h 8279952"/>
                <a:gd name="connsiteX3" fmla="*/ 3963642 w 7629070"/>
                <a:gd name="connsiteY3" fmla="*/ 6916 h 8279952"/>
                <a:gd name="connsiteX4" fmla="*/ 4011183 w 7629070"/>
                <a:gd name="connsiteY4" fmla="*/ 12103 h 8279952"/>
                <a:gd name="connsiteX5" fmla="*/ 4059589 w 7629070"/>
                <a:gd name="connsiteY5" fmla="*/ 18585 h 8279952"/>
                <a:gd name="connsiteX6" fmla="*/ 4107129 w 7629070"/>
                <a:gd name="connsiteY6" fmla="*/ 26364 h 8279952"/>
                <a:gd name="connsiteX7" fmla="*/ 4154238 w 7629070"/>
                <a:gd name="connsiteY7" fmla="*/ 35872 h 8279952"/>
                <a:gd name="connsiteX8" fmla="*/ 4201781 w 7629070"/>
                <a:gd name="connsiteY8" fmla="*/ 46246 h 8279952"/>
                <a:gd name="connsiteX9" fmla="*/ 4248890 w 7629070"/>
                <a:gd name="connsiteY9" fmla="*/ 57914 h 8279952"/>
                <a:gd name="connsiteX10" fmla="*/ 4295567 w 7629070"/>
                <a:gd name="connsiteY10" fmla="*/ 71312 h 8279952"/>
                <a:gd name="connsiteX11" fmla="*/ 4342242 w 7629070"/>
                <a:gd name="connsiteY11" fmla="*/ 86439 h 8279952"/>
                <a:gd name="connsiteX12" fmla="*/ 4388488 w 7629070"/>
                <a:gd name="connsiteY12" fmla="*/ 102431 h 8279952"/>
                <a:gd name="connsiteX13" fmla="*/ 4433868 w 7629070"/>
                <a:gd name="connsiteY13" fmla="*/ 120150 h 8279952"/>
                <a:gd name="connsiteX14" fmla="*/ 4479248 w 7629070"/>
                <a:gd name="connsiteY14" fmla="*/ 138734 h 8279952"/>
                <a:gd name="connsiteX15" fmla="*/ 4524628 w 7629070"/>
                <a:gd name="connsiteY15" fmla="*/ 159048 h 8279952"/>
                <a:gd name="connsiteX16" fmla="*/ 4568712 w 7629070"/>
                <a:gd name="connsiteY16" fmla="*/ 180657 h 8279952"/>
                <a:gd name="connsiteX17" fmla="*/ 6139734 w 7629070"/>
                <a:gd name="connsiteY17" fmla="*/ 1086533 h 8279952"/>
                <a:gd name="connsiteX18" fmla="*/ 6156589 w 7629070"/>
                <a:gd name="connsiteY18" fmla="*/ 1096473 h 8279952"/>
                <a:gd name="connsiteX19" fmla="*/ 6173445 w 7629070"/>
                <a:gd name="connsiteY19" fmla="*/ 1105983 h 8279952"/>
                <a:gd name="connsiteX20" fmla="*/ 6190301 w 7629070"/>
                <a:gd name="connsiteY20" fmla="*/ 1115923 h 8279952"/>
                <a:gd name="connsiteX21" fmla="*/ 6207588 w 7629070"/>
                <a:gd name="connsiteY21" fmla="*/ 1124999 h 8279952"/>
                <a:gd name="connsiteX22" fmla="*/ 6224012 w 7629070"/>
                <a:gd name="connsiteY22" fmla="*/ 1134507 h 8279952"/>
                <a:gd name="connsiteX23" fmla="*/ 6241299 w 7629070"/>
                <a:gd name="connsiteY23" fmla="*/ 1143150 h 8279952"/>
                <a:gd name="connsiteX24" fmla="*/ 6257289 w 7629070"/>
                <a:gd name="connsiteY24" fmla="*/ 1152658 h 8279952"/>
                <a:gd name="connsiteX25" fmla="*/ 6273281 w 7629070"/>
                <a:gd name="connsiteY25" fmla="*/ 1161303 h 8279952"/>
                <a:gd name="connsiteX26" fmla="*/ 6929782 w 7629070"/>
                <a:gd name="connsiteY26" fmla="*/ 1547684 h 8279952"/>
                <a:gd name="connsiteX27" fmla="*/ 6947503 w 7629070"/>
                <a:gd name="connsiteY27" fmla="*/ 1559785 h 8279952"/>
                <a:gd name="connsiteX28" fmla="*/ 6963061 w 7629070"/>
                <a:gd name="connsiteY28" fmla="*/ 1571454 h 8279952"/>
                <a:gd name="connsiteX29" fmla="*/ 6976891 w 7629070"/>
                <a:gd name="connsiteY29" fmla="*/ 1582691 h 8279952"/>
                <a:gd name="connsiteX30" fmla="*/ 6989857 w 7629070"/>
                <a:gd name="connsiteY30" fmla="*/ 1593064 h 8279952"/>
                <a:gd name="connsiteX31" fmla="*/ 7012331 w 7629070"/>
                <a:gd name="connsiteY31" fmla="*/ 1611649 h 8279952"/>
                <a:gd name="connsiteX32" fmla="*/ 7030915 w 7629070"/>
                <a:gd name="connsiteY32" fmla="*/ 1628936 h 8279952"/>
                <a:gd name="connsiteX33" fmla="*/ 7048203 w 7629070"/>
                <a:gd name="connsiteY33" fmla="*/ 1644926 h 8279952"/>
                <a:gd name="connsiteX34" fmla="*/ 7064195 w 7629070"/>
                <a:gd name="connsiteY34" fmla="*/ 1660487 h 8279952"/>
                <a:gd name="connsiteX35" fmla="*/ 7072406 w 7629070"/>
                <a:gd name="connsiteY35" fmla="*/ 1667832 h 8279952"/>
                <a:gd name="connsiteX36" fmla="*/ 7081051 w 7629070"/>
                <a:gd name="connsiteY36" fmla="*/ 1675613 h 8279952"/>
                <a:gd name="connsiteX37" fmla="*/ 7090125 w 7629070"/>
                <a:gd name="connsiteY37" fmla="*/ 1683392 h 8279952"/>
                <a:gd name="connsiteX38" fmla="*/ 7099633 w 7629070"/>
                <a:gd name="connsiteY38" fmla="*/ 1691172 h 8279952"/>
                <a:gd name="connsiteX39" fmla="*/ 7115193 w 7629070"/>
                <a:gd name="connsiteY39" fmla="*/ 1701977 h 8279952"/>
                <a:gd name="connsiteX40" fmla="*/ 7125565 w 7629070"/>
                <a:gd name="connsiteY40" fmla="*/ 1709324 h 8279952"/>
                <a:gd name="connsiteX41" fmla="*/ 7130752 w 7629070"/>
                <a:gd name="connsiteY41" fmla="*/ 1713646 h 8279952"/>
                <a:gd name="connsiteX42" fmla="*/ 7135939 w 7629070"/>
                <a:gd name="connsiteY42" fmla="*/ 1717967 h 8279952"/>
                <a:gd name="connsiteX43" fmla="*/ 7142421 w 7629070"/>
                <a:gd name="connsiteY43" fmla="*/ 1723586 h 8279952"/>
                <a:gd name="connsiteX44" fmla="*/ 7150200 w 7629070"/>
                <a:gd name="connsiteY44" fmla="*/ 1732230 h 8279952"/>
                <a:gd name="connsiteX45" fmla="*/ 7176997 w 7629070"/>
                <a:gd name="connsiteY45" fmla="*/ 1762052 h 8279952"/>
                <a:gd name="connsiteX46" fmla="*/ 7203361 w 7629070"/>
                <a:gd name="connsiteY46" fmla="*/ 1792737 h 8279952"/>
                <a:gd name="connsiteX47" fmla="*/ 7228859 w 7629070"/>
                <a:gd name="connsiteY47" fmla="*/ 1822990 h 8279952"/>
                <a:gd name="connsiteX48" fmla="*/ 7253927 w 7629070"/>
                <a:gd name="connsiteY48" fmla="*/ 1854109 h 8279952"/>
                <a:gd name="connsiteX49" fmla="*/ 7278563 w 7629070"/>
                <a:gd name="connsiteY49" fmla="*/ 1885658 h 8279952"/>
                <a:gd name="connsiteX50" fmla="*/ 7302332 w 7629070"/>
                <a:gd name="connsiteY50" fmla="*/ 1917640 h 8279952"/>
                <a:gd name="connsiteX51" fmla="*/ 7325237 w 7629070"/>
                <a:gd name="connsiteY51" fmla="*/ 1950056 h 8279952"/>
                <a:gd name="connsiteX52" fmla="*/ 7347280 w 7629070"/>
                <a:gd name="connsiteY52" fmla="*/ 1982901 h 8279952"/>
                <a:gd name="connsiteX53" fmla="*/ 7368891 w 7629070"/>
                <a:gd name="connsiteY53" fmla="*/ 2016181 h 8279952"/>
                <a:gd name="connsiteX54" fmla="*/ 7389636 w 7629070"/>
                <a:gd name="connsiteY54" fmla="*/ 2049460 h 8279952"/>
                <a:gd name="connsiteX55" fmla="*/ 7409949 w 7629070"/>
                <a:gd name="connsiteY55" fmla="*/ 2083603 h 8279952"/>
                <a:gd name="connsiteX56" fmla="*/ 7428965 w 7629070"/>
                <a:gd name="connsiteY56" fmla="*/ 2117746 h 8279952"/>
                <a:gd name="connsiteX57" fmla="*/ 7447982 w 7629070"/>
                <a:gd name="connsiteY57" fmla="*/ 2152753 h 8279952"/>
                <a:gd name="connsiteX58" fmla="*/ 7465269 w 7629070"/>
                <a:gd name="connsiteY58" fmla="*/ 2188193 h 8279952"/>
                <a:gd name="connsiteX59" fmla="*/ 7482557 w 7629070"/>
                <a:gd name="connsiteY59" fmla="*/ 2223633 h 8279952"/>
                <a:gd name="connsiteX60" fmla="*/ 7498549 w 7629070"/>
                <a:gd name="connsiteY60" fmla="*/ 2259505 h 8279952"/>
                <a:gd name="connsiteX61" fmla="*/ 7513675 w 7629070"/>
                <a:gd name="connsiteY61" fmla="*/ 2296242 h 8279952"/>
                <a:gd name="connsiteX62" fmla="*/ 7527937 w 7629070"/>
                <a:gd name="connsiteY62" fmla="*/ 2332977 h 8279952"/>
                <a:gd name="connsiteX63" fmla="*/ 7541768 w 7629070"/>
                <a:gd name="connsiteY63" fmla="*/ 2370146 h 8279952"/>
                <a:gd name="connsiteX64" fmla="*/ 7553869 w 7629070"/>
                <a:gd name="connsiteY64" fmla="*/ 2407747 h 8279952"/>
                <a:gd name="connsiteX65" fmla="*/ 7565971 w 7629070"/>
                <a:gd name="connsiteY65" fmla="*/ 2446213 h 8279952"/>
                <a:gd name="connsiteX66" fmla="*/ 7576343 w 7629070"/>
                <a:gd name="connsiteY66" fmla="*/ 2485109 h 8279952"/>
                <a:gd name="connsiteX67" fmla="*/ 7586283 w 7629070"/>
                <a:gd name="connsiteY67" fmla="*/ 2524007 h 8279952"/>
                <a:gd name="connsiteX68" fmla="*/ 7594927 w 7629070"/>
                <a:gd name="connsiteY68" fmla="*/ 2563337 h 8279952"/>
                <a:gd name="connsiteX69" fmla="*/ 7602707 w 7629070"/>
                <a:gd name="connsiteY69" fmla="*/ 2603530 h 8279952"/>
                <a:gd name="connsiteX70" fmla="*/ 7610053 w 7629070"/>
                <a:gd name="connsiteY70" fmla="*/ 2643725 h 8279952"/>
                <a:gd name="connsiteX71" fmla="*/ 7615673 w 7629070"/>
                <a:gd name="connsiteY71" fmla="*/ 2684784 h 8279952"/>
                <a:gd name="connsiteX72" fmla="*/ 7620427 w 7629070"/>
                <a:gd name="connsiteY72" fmla="*/ 2725841 h 8279952"/>
                <a:gd name="connsiteX73" fmla="*/ 7624317 w 7629070"/>
                <a:gd name="connsiteY73" fmla="*/ 2767765 h 8279952"/>
                <a:gd name="connsiteX74" fmla="*/ 7626909 w 7629070"/>
                <a:gd name="connsiteY74" fmla="*/ 2809687 h 8279952"/>
                <a:gd name="connsiteX75" fmla="*/ 7628638 w 7629070"/>
                <a:gd name="connsiteY75" fmla="*/ 2852475 h 8279952"/>
                <a:gd name="connsiteX76" fmla="*/ 7629070 w 7629070"/>
                <a:gd name="connsiteY76" fmla="*/ 2895260 h 8279952"/>
                <a:gd name="connsiteX77" fmla="*/ 7629070 w 7629070"/>
                <a:gd name="connsiteY77" fmla="*/ 5384692 h 8279952"/>
                <a:gd name="connsiteX78" fmla="*/ 7628638 w 7629070"/>
                <a:gd name="connsiteY78" fmla="*/ 5418835 h 8279952"/>
                <a:gd name="connsiteX79" fmla="*/ 7626909 w 7629070"/>
                <a:gd name="connsiteY79" fmla="*/ 5453410 h 8279952"/>
                <a:gd name="connsiteX80" fmla="*/ 7624749 w 7629070"/>
                <a:gd name="connsiteY80" fmla="*/ 5488418 h 8279952"/>
                <a:gd name="connsiteX81" fmla="*/ 7621723 w 7629070"/>
                <a:gd name="connsiteY81" fmla="*/ 5523858 h 8279952"/>
                <a:gd name="connsiteX82" fmla="*/ 7617833 w 7629070"/>
                <a:gd name="connsiteY82" fmla="*/ 5560162 h 8279952"/>
                <a:gd name="connsiteX83" fmla="*/ 7612646 w 7629070"/>
                <a:gd name="connsiteY83" fmla="*/ 5595602 h 8279952"/>
                <a:gd name="connsiteX84" fmla="*/ 7606596 w 7629070"/>
                <a:gd name="connsiteY84" fmla="*/ 5632339 h 8279952"/>
                <a:gd name="connsiteX85" fmla="*/ 7600114 w 7629070"/>
                <a:gd name="connsiteY85" fmla="*/ 5668643 h 8279952"/>
                <a:gd name="connsiteX86" fmla="*/ 7592335 w 7629070"/>
                <a:gd name="connsiteY86" fmla="*/ 5705378 h 8279952"/>
                <a:gd name="connsiteX87" fmla="*/ 7584122 w 7629070"/>
                <a:gd name="connsiteY87" fmla="*/ 5742116 h 8279952"/>
                <a:gd name="connsiteX88" fmla="*/ 7575045 w 7629070"/>
                <a:gd name="connsiteY88" fmla="*/ 5778853 h 8279952"/>
                <a:gd name="connsiteX89" fmla="*/ 7565537 w 7629070"/>
                <a:gd name="connsiteY89" fmla="*/ 5815588 h 8279952"/>
                <a:gd name="connsiteX90" fmla="*/ 7554300 w 7629070"/>
                <a:gd name="connsiteY90" fmla="*/ 5852326 h 8279952"/>
                <a:gd name="connsiteX91" fmla="*/ 7543063 w 7629070"/>
                <a:gd name="connsiteY91" fmla="*/ 5888629 h 8279952"/>
                <a:gd name="connsiteX92" fmla="*/ 7531395 w 7629070"/>
                <a:gd name="connsiteY92" fmla="*/ 5924933 h 8279952"/>
                <a:gd name="connsiteX93" fmla="*/ 7518860 w 7629070"/>
                <a:gd name="connsiteY93" fmla="*/ 5960373 h 8279952"/>
                <a:gd name="connsiteX94" fmla="*/ 7505463 w 7629070"/>
                <a:gd name="connsiteY94" fmla="*/ 5996245 h 8279952"/>
                <a:gd name="connsiteX95" fmla="*/ 7491201 w 7629070"/>
                <a:gd name="connsiteY95" fmla="*/ 6031253 h 8279952"/>
                <a:gd name="connsiteX96" fmla="*/ 7476506 w 7629070"/>
                <a:gd name="connsiteY96" fmla="*/ 6066260 h 8279952"/>
                <a:gd name="connsiteX97" fmla="*/ 7461379 w 7629070"/>
                <a:gd name="connsiteY97" fmla="*/ 6100404 h 8279952"/>
                <a:gd name="connsiteX98" fmla="*/ 7445387 w 7629070"/>
                <a:gd name="connsiteY98" fmla="*/ 6133682 h 8279952"/>
                <a:gd name="connsiteX99" fmla="*/ 7428532 w 7629070"/>
                <a:gd name="connsiteY99" fmla="*/ 6166961 h 8279952"/>
                <a:gd name="connsiteX100" fmla="*/ 7411677 w 7629070"/>
                <a:gd name="connsiteY100" fmla="*/ 6198944 h 8279952"/>
                <a:gd name="connsiteX101" fmla="*/ 7393957 w 7629070"/>
                <a:gd name="connsiteY101" fmla="*/ 6230494 h 8279952"/>
                <a:gd name="connsiteX102" fmla="*/ 7375805 w 7629070"/>
                <a:gd name="connsiteY102" fmla="*/ 6261611 h 8279952"/>
                <a:gd name="connsiteX103" fmla="*/ 7357220 w 7629070"/>
                <a:gd name="connsiteY103" fmla="*/ 6291864 h 8279952"/>
                <a:gd name="connsiteX104" fmla="*/ 7337340 w 7629070"/>
                <a:gd name="connsiteY104" fmla="*/ 6320822 h 8279952"/>
                <a:gd name="connsiteX105" fmla="*/ 7317892 w 7629070"/>
                <a:gd name="connsiteY105" fmla="*/ 6348483 h 8279952"/>
                <a:gd name="connsiteX106" fmla="*/ 7297579 w 7629070"/>
                <a:gd name="connsiteY106" fmla="*/ 6375710 h 8279952"/>
                <a:gd name="connsiteX107" fmla="*/ 7277265 w 7629070"/>
                <a:gd name="connsiteY107" fmla="*/ 6401642 h 8279952"/>
                <a:gd name="connsiteX108" fmla="*/ 7256089 w 7629070"/>
                <a:gd name="connsiteY108" fmla="*/ 6426277 h 8279952"/>
                <a:gd name="connsiteX109" fmla="*/ 7234477 w 7629070"/>
                <a:gd name="connsiteY109" fmla="*/ 6450048 h 8279952"/>
                <a:gd name="connsiteX110" fmla="*/ 7220648 w 7629070"/>
                <a:gd name="connsiteY110" fmla="*/ 6463878 h 8279952"/>
                <a:gd name="connsiteX111" fmla="*/ 7208546 w 7629070"/>
                <a:gd name="connsiteY111" fmla="*/ 6475978 h 8279952"/>
                <a:gd name="connsiteX112" fmla="*/ 7202495 w 7629070"/>
                <a:gd name="connsiteY112" fmla="*/ 6482031 h 8279952"/>
                <a:gd name="connsiteX113" fmla="*/ 7196445 w 7629070"/>
                <a:gd name="connsiteY113" fmla="*/ 6488513 h 8279952"/>
                <a:gd name="connsiteX114" fmla="*/ 7190395 w 7629070"/>
                <a:gd name="connsiteY114" fmla="*/ 6494997 h 8279952"/>
                <a:gd name="connsiteX115" fmla="*/ 7183911 w 7629070"/>
                <a:gd name="connsiteY115" fmla="*/ 6503208 h 8279952"/>
                <a:gd name="connsiteX116" fmla="*/ 7160573 w 7629070"/>
                <a:gd name="connsiteY116" fmla="*/ 6532164 h 8279952"/>
                <a:gd name="connsiteX117" fmla="*/ 7145447 w 7629070"/>
                <a:gd name="connsiteY117" fmla="*/ 6550317 h 8279952"/>
                <a:gd name="connsiteX118" fmla="*/ 7139828 w 7629070"/>
                <a:gd name="connsiteY118" fmla="*/ 6556367 h 8279952"/>
                <a:gd name="connsiteX119" fmla="*/ 7135507 w 7629070"/>
                <a:gd name="connsiteY119" fmla="*/ 6560256 h 8279952"/>
                <a:gd name="connsiteX120" fmla="*/ 7132049 w 7629070"/>
                <a:gd name="connsiteY120" fmla="*/ 6563282 h 8279952"/>
                <a:gd name="connsiteX121" fmla="*/ 7129023 w 7629070"/>
                <a:gd name="connsiteY121" fmla="*/ 6565443 h 8279952"/>
                <a:gd name="connsiteX122" fmla="*/ 7122973 w 7629070"/>
                <a:gd name="connsiteY122" fmla="*/ 6568901 h 8279952"/>
                <a:gd name="connsiteX123" fmla="*/ 7115193 w 7629070"/>
                <a:gd name="connsiteY123" fmla="*/ 6573654 h 8279952"/>
                <a:gd name="connsiteX124" fmla="*/ 7110007 w 7629070"/>
                <a:gd name="connsiteY124" fmla="*/ 6577977 h 8279952"/>
                <a:gd name="connsiteX125" fmla="*/ 7103525 w 7629070"/>
                <a:gd name="connsiteY125" fmla="*/ 6583162 h 8279952"/>
                <a:gd name="connsiteX126" fmla="*/ 7094448 w 7629070"/>
                <a:gd name="connsiteY126" fmla="*/ 6590510 h 8279952"/>
                <a:gd name="connsiteX127" fmla="*/ 7084075 w 7629070"/>
                <a:gd name="connsiteY127" fmla="*/ 6599586 h 8279952"/>
                <a:gd name="connsiteX128" fmla="*/ 7064627 w 7629070"/>
                <a:gd name="connsiteY128" fmla="*/ 6617739 h 8279952"/>
                <a:gd name="connsiteX129" fmla="*/ 7044745 w 7629070"/>
                <a:gd name="connsiteY129" fmla="*/ 6635458 h 8279952"/>
                <a:gd name="connsiteX130" fmla="*/ 7025297 w 7629070"/>
                <a:gd name="connsiteY130" fmla="*/ 6652314 h 8279952"/>
                <a:gd name="connsiteX131" fmla="*/ 7004983 w 7629070"/>
                <a:gd name="connsiteY131" fmla="*/ 6669601 h 8279952"/>
                <a:gd name="connsiteX132" fmla="*/ 6984670 w 7629070"/>
                <a:gd name="connsiteY132" fmla="*/ 6686025 h 8279952"/>
                <a:gd name="connsiteX133" fmla="*/ 6964790 w 7629070"/>
                <a:gd name="connsiteY133" fmla="*/ 6702017 h 8279952"/>
                <a:gd name="connsiteX134" fmla="*/ 6944477 w 7629070"/>
                <a:gd name="connsiteY134" fmla="*/ 6718007 h 8279952"/>
                <a:gd name="connsiteX135" fmla="*/ 6923731 w 7629070"/>
                <a:gd name="connsiteY135" fmla="*/ 6733565 h 8279952"/>
                <a:gd name="connsiteX136" fmla="*/ 6902987 w 7629070"/>
                <a:gd name="connsiteY136" fmla="*/ 6748692 h 8279952"/>
                <a:gd name="connsiteX137" fmla="*/ 6882241 w 7629070"/>
                <a:gd name="connsiteY137" fmla="*/ 6763821 h 8279952"/>
                <a:gd name="connsiteX138" fmla="*/ 6861496 w 7629070"/>
                <a:gd name="connsiteY138" fmla="*/ 6778514 h 8279952"/>
                <a:gd name="connsiteX139" fmla="*/ 6840751 w 7629070"/>
                <a:gd name="connsiteY139" fmla="*/ 6793209 h 8279952"/>
                <a:gd name="connsiteX140" fmla="*/ 6798395 w 7629070"/>
                <a:gd name="connsiteY140" fmla="*/ 6821733 h 8279952"/>
                <a:gd name="connsiteX141" fmla="*/ 6755607 w 7629070"/>
                <a:gd name="connsiteY141" fmla="*/ 6848962 h 8279952"/>
                <a:gd name="connsiteX142" fmla="*/ 6711957 w 7629070"/>
                <a:gd name="connsiteY142" fmla="*/ 6876189 h 8279952"/>
                <a:gd name="connsiteX143" fmla="*/ 6667873 w 7629070"/>
                <a:gd name="connsiteY143" fmla="*/ 6901689 h 8279952"/>
                <a:gd name="connsiteX144" fmla="*/ 6623357 w 7629070"/>
                <a:gd name="connsiteY144" fmla="*/ 6927621 h 8279952"/>
                <a:gd name="connsiteX145" fmla="*/ 6577977 w 7629070"/>
                <a:gd name="connsiteY145" fmla="*/ 6953120 h 8279952"/>
                <a:gd name="connsiteX146" fmla="*/ 6531732 w 7629070"/>
                <a:gd name="connsiteY146" fmla="*/ 6977755 h 8279952"/>
                <a:gd name="connsiteX147" fmla="*/ 6485055 w 7629070"/>
                <a:gd name="connsiteY147" fmla="*/ 7002823 h 8279952"/>
                <a:gd name="connsiteX148" fmla="*/ 6437945 w 7629070"/>
                <a:gd name="connsiteY148" fmla="*/ 7027458 h 8279952"/>
                <a:gd name="connsiteX149" fmla="*/ 6389973 w 7629070"/>
                <a:gd name="connsiteY149" fmla="*/ 7052524 h 8279952"/>
                <a:gd name="connsiteX150" fmla="*/ 5602086 w 7629070"/>
                <a:gd name="connsiteY150" fmla="*/ 7503302 h 8279952"/>
                <a:gd name="connsiteX151" fmla="*/ 5569238 w 7629070"/>
                <a:gd name="connsiteY151" fmla="*/ 7522750 h 8279952"/>
                <a:gd name="connsiteX152" fmla="*/ 5535959 w 7629070"/>
                <a:gd name="connsiteY152" fmla="*/ 7542200 h 8279952"/>
                <a:gd name="connsiteX153" fmla="*/ 5503113 w 7629070"/>
                <a:gd name="connsiteY153" fmla="*/ 7561216 h 8279952"/>
                <a:gd name="connsiteX154" fmla="*/ 5470699 w 7629070"/>
                <a:gd name="connsiteY154" fmla="*/ 7579801 h 8279952"/>
                <a:gd name="connsiteX155" fmla="*/ 5437852 w 7629070"/>
                <a:gd name="connsiteY155" fmla="*/ 7598385 h 8279952"/>
                <a:gd name="connsiteX156" fmla="*/ 5405869 w 7629070"/>
                <a:gd name="connsiteY156" fmla="*/ 7616968 h 8279952"/>
                <a:gd name="connsiteX157" fmla="*/ 5373887 w 7629070"/>
                <a:gd name="connsiteY157" fmla="*/ 7635552 h 8279952"/>
                <a:gd name="connsiteX158" fmla="*/ 5341905 w 7629070"/>
                <a:gd name="connsiteY158" fmla="*/ 7654137 h 8279952"/>
                <a:gd name="connsiteX159" fmla="*/ 5309491 w 7629070"/>
                <a:gd name="connsiteY159" fmla="*/ 7672721 h 8279952"/>
                <a:gd name="connsiteX160" fmla="*/ 5277509 w 7629070"/>
                <a:gd name="connsiteY160" fmla="*/ 7691738 h 8279952"/>
                <a:gd name="connsiteX161" fmla="*/ 5245526 w 7629070"/>
                <a:gd name="connsiteY161" fmla="*/ 7710322 h 8279952"/>
                <a:gd name="connsiteX162" fmla="*/ 5213112 w 7629070"/>
                <a:gd name="connsiteY162" fmla="*/ 7728907 h 8279952"/>
                <a:gd name="connsiteX163" fmla="*/ 5181130 w 7629070"/>
                <a:gd name="connsiteY163" fmla="*/ 7747923 h 8279952"/>
                <a:gd name="connsiteX164" fmla="*/ 5148714 w 7629070"/>
                <a:gd name="connsiteY164" fmla="*/ 7766939 h 8279952"/>
                <a:gd name="connsiteX165" fmla="*/ 5116300 w 7629070"/>
                <a:gd name="connsiteY165" fmla="*/ 7786389 h 8279952"/>
                <a:gd name="connsiteX166" fmla="*/ 5083886 w 7629070"/>
                <a:gd name="connsiteY166" fmla="*/ 7805837 h 8279952"/>
                <a:gd name="connsiteX167" fmla="*/ 5050607 w 7629070"/>
                <a:gd name="connsiteY167" fmla="*/ 7826150 h 8279952"/>
                <a:gd name="connsiteX168" fmla="*/ 5018193 w 7629070"/>
                <a:gd name="connsiteY168" fmla="*/ 7845599 h 8279952"/>
                <a:gd name="connsiteX169" fmla="*/ 4985779 w 7629070"/>
                <a:gd name="connsiteY169" fmla="*/ 7865047 h 8279952"/>
                <a:gd name="connsiteX170" fmla="*/ 4953797 w 7629070"/>
                <a:gd name="connsiteY170" fmla="*/ 7884065 h 8279952"/>
                <a:gd name="connsiteX171" fmla="*/ 4922246 w 7629070"/>
                <a:gd name="connsiteY171" fmla="*/ 7903081 h 8279952"/>
                <a:gd name="connsiteX172" fmla="*/ 4890696 w 7629070"/>
                <a:gd name="connsiteY172" fmla="*/ 7921665 h 8279952"/>
                <a:gd name="connsiteX173" fmla="*/ 4859145 w 7629070"/>
                <a:gd name="connsiteY173" fmla="*/ 7940682 h 8279952"/>
                <a:gd name="connsiteX174" fmla="*/ 4826731 w 7629070"/>
                <a:gd name="connsiteY174" fmla="*/ 7959266 h 8279952"/>
                <a:gd name="connsiteX175" fmla="*/ 4795181 w 7629070"/>
                <a:gd name="connsiteY175" fmla="*/ 7977417 h 8279952"/>
                <a:gd name="connsiteX176" fmla="*/ 4763198 w 7629070"/>
                <a:gd name="connsiteY176" fmla="*/ 7995138 h 8279952"/>
                <a:gd name="connsiteX177" fmla="*/ 4730784 w 7629070"/>
                <a:gd name="connsiteY177" fmla="*/ 8014154 h 8279952"/>
                <a:gd name="connsiteX178" fmla="*/ 4697505 w 7629070"/>
                <a:gd name="connsiteY178" fmla="*/ 8031442 h 8279952"/>
                <a:gd name="connsiteX179" fmla="*/ 4664227 w 7629070"/>
                <a:gd name="connsiteY179" fmla="*/ 8049594 h 8279952"/>
                <a:gd name="connsiteX180" fmla="*/ 4630084 w 7629070"/>
                <a:gd name="connsiteY180" fmla="*/ 8067745 h 8279952"/>
                <a:gd name="connsiteX181" fmla="*/ 4595508 w 7629070"/>
                <a:gd name="connsiteY181" fmla="*/ 8085898 h 8279952"/>
                <a:gd name="connsiteX182" fmla="*/ 4560068 w 7629070"/>
                <a:gd name="connsiteY182" fmla="*/ 8104051 h 8279952"/>
                <a:gd name="connsiteX183" fmla="*/ 4515553 w 7629070"/>
                <a:gd name="connsiteY183" fmla="*/ 8125660 h 8279952"/>
                <a:gd name="connsiteX184" fmla="*/ 4470605 w 7629070"/>
                <a:gd name="connsiteY184" fmla="*/ 8145973 h 8279952"/>
                <a:gd name="connsiteX185" fmla="*/ 4425225 w 7629070"/>
                <a:gd name="connsiteY185" fmla="*/ 8164557 h 8279952"/>
                <a:gd name="connsiteX186" fmla="*/ 4379411 w 7629070"/>
                <a:gd name="connsiteY186" fmla="*/ 8181413 h 8279952"/>
                <a:gd name="connsiteX187" fmla="*/ 4332734 w 7629070"/>
                <a:gd name="connsiteY187" fmla="*/ 8197837 h 8279952"/>
                <a:gd name="connsiteX188" fmla="*/ 4286922 w 7629070"/>
                <a:gd name="connsiteY188" fmla="*/ 8212098 h 8279952"/>
                <a:gd name="connsiteX189" fmla="*/ 4239814 w 7629070"/>
                <a:gd name="connsiteY189" fmla="*/ 8225064 h 8279952"/>
                <a:gd name="connsiteX190" fmla="*/ 4192705 w 7629070"/>
                <a:gd name="connsiteY190" fmla="*/ 8237165 h 8279952"/>
                <a:gd name="connsiteX191" fmla="*/ 4145596 w 7629070"/>
                <a:gd name="connsiteY191" fmla="*/ 8247538 h 8279952"/>
                <a:gd name="connsiteX192" fmla="*/ 4097621 w 7629070"/>
                <a:gd name="connsiteY192" fmla="*/ 8256183 h 8279952"/>
                <a:gd name="connsiteX193" fmla="*/ 4050081 w 7629070"/>
                <a:gd name="connsiteY193" fmla="*/ 8263530 h 8279952"/>
                <a:gd name="connsiteX194" fmla="*/ 4002540 w 7629070"/>
                <a:gd name="connsiteY194" fmla="*/ 8269581 h 8279952"/>
                <a:gd name="connsiteX195" fmla="*/ 3954566 w 7629070"/>
                <a:gd name="connsiteY195" fmla="*/ 8274334 h 8279952"/>
                <a:gd name="connsiteX196" fmla="*/ 3906160 w 7629070"/>
                <a:gd name="connsiteY196" fmla="*/ 8277360 h 8279952"/>
                <a:gd name="connsiteX197" fmla="*/ 3858187 w 7629070"/>
                <a:gd name="connsiteY197" fmla="*/ 8279520 h 8279952"/>
                <a:gd name="connsiteX198" fmla="*/ 3809781 w 7629070"/>
                <a:gd name="connsiteY198" fmla="*/ 8279952 h 8279952"/>
                <a:gd name="connsiteX199" fmla="*/ 3761809 w 7629070"/>
                <a:gd name="connsiteY199" fmla="*/ 8279089 h 8279952"/>
                <a:gd name="connsiteX200" fmla="*/ 3713403 w 7629070"/>
                <a:gd name="connsiteY200" fmla="*/ 8276928 h 8279952"/>
                <a:gd name="connsiteX201" fmla="*/ 3665428 w 7629070"/>
                <a:gd name="connsiteY201" fmla="*/ 8273038 h 8279952"/>
                <a:gd name="connsiteX202" fmla="*/ 3617888 w 7629070"/>
                <a:gd name="connsiteY202" fmla="*/ 8267852 h 8279952"/>
                <a:gd name="connsiteX203" fmla="*/ 3569481 w 7629070"/>
                <a:gd name="connsiteY203" fmla="*/ 8261368 h 8279952"/>
                <a:gd name="connsiteX204" fmla="*/ 3521941 w 7629070"/>
                <a:gd name="connsiteY204" fmla="*/ 8253589 h 8279952"/>
                <a:gd name="connsiteX205" fmla="*/ 3474832 w 7629070"/>
                <a:gd name="connsiteY205" fmla="*/ 8244080 h 8279952"/>
                <a:gd name="connsiteX206" fmla="*/ 3427291 w 7629070"/>
                <a:gd name="connsiteY206" fmla="*/ 8233709 h 8279952"/>
                <a:gd name="connsiteX207" fmla="*/ 3380182 w 7629070"/>
                <a:gd name="connsiteY207" fmla="*/ 8222038 h 8279952"/>
                <a:gd name="connsiteX208" fmla="*/ 3333505 w 7629070"/>
                <a:gd name="connsiteY208" fmla="*/ 8208640 h 8279952"/>
                <a:gd name="connsiteX209" fmla="*/ 3286828 w 7629070"/>
                <a:gd name="connsiteY209" fmla="*/ 8193514 h 8279952"/>
                <a:gd name="connsiteX210" fmla="*/ 3240583 w 7629070"/>
                <a:gd name="connsiteY210" fmla="*/ 8177523 h 8279952"/>
                <a:gd name="connsiteX211" fmla="*/ 3195203 w 7629070"/>
                <a:gd name="connsiteY211" fmla="*/ 8159802 h 8279952"/>
                <a:gd name="connsiteX212" fmla="*/ 3149823 w 7629070"/>
                <a:gd name="connsiteY212" fmla="*/ 8141218 h 8279952"/>
                <a:gd name="connsiteX213" fmla="*/ 3104443 w 7629070"/>
                <a:gd name="connsiteY213" fmla="*/ 8120906 h 8279952"/>
                <a:gd name="connsiteX214" fmla="*/ 3060358 w 7629070"/>
                <a:gd name="connsiteY214" fmla="*/ 8099296 h 8279952"/>
                <a:gd name="connsiteX215" fmla="*/ 3014114 w 7629070"/>
                <a:gd name="connsiteY215" fmla="*/ 8075525 h 8279952"/>
                <a:gd name="connsiteX216" fmla="*/ 2960090 w 7629070"/>
                <a:gd name="connsiteY216" fmla="*/ 8046568 h 8279952"/>
                <a:gd name="connsiteX217" fmla="*/ 2899583 w 7629070"/>
                <a:gd name="connsiteY217" fmla="*/ 8013289 h 8279952"/>
                <a:gd name="connsiteX218" fmla="*/ 2834322 w 7629070"/>
                <a:gd name="connsiteY218" fmla="*/ 7977417 h 8279952"/>
                <a:gd name="connsiteX219" fmla="*/ 2764739 w 7629070"/>
                <a:gd name="connsiteY219" fmla="*/ 7937224 h 8279952"/>
                <a:gd name="connsiteX220" fmla="*/ 2691698 w 7629070"/>
                <a:gd name="connsiteY220" fmla="*/ 7896165 h 8279952"/>
                <a:gd name="connsiteX221" fmla="*/ 2616930 w 7629070"/>
                <a:gd name="connsiteY221" fmla="*/ 7852514 h 8279952"/>
                <a:gd name="connsiteX222" fmla="*/ 2540431 w 7629070"/>
                <a:gd name="connsiteY222" fmla="*/ 7807998 h 8279952"/>
                <a:gd name="connsiteX223" fmla="*/ 2464364 w 7629070"/>
                <a:gd name="connsiteY223" fmla="*/ 7763050 h 8279952"/>
                <a:gd name="connsiteX224" fmla="*/ 2388731 w 7629070"/>
                <a:gd name="connsiteY224" fmla="*/ 7718533 h 8279952"/>
                <a:gd name="connsiteX225" fmla="*/ 2315258 w 7629070"/>
                <a:gd name="connsiteY225" fmla="*/ 7674882 h 8279952"/>
                <a:gd name="connsiteX226" fmla="*/ 2244378 w 7629070"/>
                <a:gd name="connsiteY226" fmla="*/ 7632960 h 8279952"/>
                <a:gd name="connsiteX227" fmla="*/ 2177389 w 7629070"/>
                <a:gd name="connsiteY227" fmla="*/ 7593198 h 8279952"/>
                <a:gd name="connsiteX228" fmla="*/ 2116017 w 7629070"/>
                <a:gd name="connsiteY228" fmla="*/ 7556029 h 8279952"/>
                <a:gd name="connsiteX229" fmla="*/ 2059832 w 7629070"/>
                <a:gd name="connsiteY229" fmla="*/ 7522750 h 8279952"/>
                <a:gd name="connsiteX230" fmla="*/ 2010994 w 7629070"/>
                <a:gd name="connsiteY230" fmla="*/ 7493362 h 8279952"/>
                <a:gd name="connsiteX231" fmla="*/ 1221810 w 7629070"/>
                <a:gd name="connsiteY231" fmla="*/ 7044313 h 8279952"/>
                <a:gd name="connsiteX232" fmla="*/ 1202793 w 7629070"/>
                <a:gd name="connsiteY232" fmla="*/ 7034372 h 8279952"/>
                <a:gd name="connsiteX233" fmla="*/ 1186369 w 7629070"/>
                <a:gd name="connsiteY233" fmla="*/ 7025729 h 8279952"/>
                <a:gd name="connsiteX234" fmla="*/ 1170379 w 7629070"/>
                <a:gd name="connsiteY234" fmla="*/ 7016653 h 8279952"/>
                <a:gd name="connsiteX235" fmla="*/ 1154821 w 7629070"/>
                <a:gd name="connsiteY235" fmla="*/ 7008008 h 8279952"/>
                <a:gd name="connsiteX236" fmla="*/ 1138829 w 7629070"/>
                <a:gd name="connsiteY236" fmla="*/ 6998933 h 8279952"/>
                <a:gd name="connsiteX237" fmla="*/ 1122839 w 7629070"/>
                <a:gd name="connsiteY237" fmla="*/ 6989857 h 8279952"/>
                <a:gd name="connsiteX238" fmla="*/ 1105549 w 7629070"/>
                <a:gd name="connsiteY238" fmla="*/ 6980349 h 8279952"/>
                <a:gd name="connsiteX239" fmla="*/ 1086965 w 7629070"/>
                <a:gd name="connsiteY239" fmla="*/ 6969975 h 8279952"/>
                <a:gd name="connsiteX240" fmla="*/ 699288 w 7629070"/>
                <a:gd name="connsiteY240" fmla="*/ 6732270 h 8279952"/>
                <a:gd name="connsiteX241" fmla="*/ 681569 w 7629070"/>
                <a:gd name="connsiteY241" fmla="*/ 6720168 h 8279952"/>
                <a:gd name="connsiteX242" fmla="*/ 666011 w 7629070"/>
                <a:gd name="connsiteY242" fmla="*/ 6708499 h 8279952"/>
                <a:gd name="connsiteX243" fmla="*/ 652180 w 7629070"/>
                <a:gd name="connsiteY243" fmla="*/ 6697262 h 8279952"/>
                <a:gd name="connsiteX244" fmla="*/ 639214 w 7629070"/>
                <a:gd name="connsiteY244" fmla="*/ 6686890 h 8279952"/>
                <a:gd name="connsiteX245" fmla="*/ 616739 w 7629070"/>
                <a:gd name="connsiteY245" fmla="*/ 6668306 h 8279952"/>
                <a:gd name="connsiteX246" fmla="*/ 598155 w 7629070"/>
                <a:gd name="connsiteY246" fmla="*/ 6651018 h 8279952"/>
                <a:gd name="connsiteX247" fmla="*/ 580867 w 7629070"/>
                <a:gd name="connsiteY247" fmla="*/ 6635026 h 8279952"/>
                <a:gd name="connsiteX248" fmla="*/ 564877 w 7629070"/>
                <a:gd name="connsiteY248" fmla="*/ 6619468 h 8279952"/>
                <a:gd name="connsiteX249" fmla="*/ 556665 w 7629070"/>
                <a:gd name="connsiteY249" fmla="*/ 6612120 h 8279952"/>
                <a:gd name="connsiteX250" fmla="*/ 548022 w 7629070"/>
                <a:gd name="connsiteY250" fmla="*/ 6604341 h 8279952"/>
                <a:gd name="connsiteX251" fmla="*/ 538945 w 7629070"/>
                <a:gd name="connsiteY251" fmla="*/ 6596562 h 8279952"/>
                <a:gd name="connsiteX252" fmla="*/ 529437 w 7629070"/>
                <a:gd name="connsiteY252" fmla="*/ 6588781 h 8279952"/>
                <a:gd name="connsiteX253" fmla="*/ 515606 w 7629070"/>
                <a:gd name="connsiteY253" fmla="*/ 6578409 h 8279952"/>
                <a:gd name="connsiteX254" fmla="*/ 502208 w 7629070"/>
                <a:gd name="connsiteY254" fmla="*/ 6567172 h 8279952"/>
                <a:gd name="connsiteX255" fmla="*/ 488810 w 7629070"/>
                <a:gd name="connsiteY255" fmla="*/ 6554638 h 8279952"/>
                <a:gd name="connsiteX256" fmla="*/ 475413 w 7629070"/>
                <a:gd name="connsiteY256" fmla="*/ 6541672 h 8279952"/>
                <a:gd name="connsiteX257" fmla="*/ 461583 w 7629070"/>
                <a:gd name="connsiteY257" fmla="*/ 6527842 h 8279952"/>
                <a:gd name="connsiteX258" fmla="*/ 447752 w 7629070"/>
                <a:gd name="connsiteY258" fmla="*/ 6513579 h 8279952"/>
                <a:gd name="connsiteX259" fmla="*/ 433922 w 7629070"/>
                <a:gd name="connsiteY259" fmla="*/ 6498021 h 8279952"/>
                <a:gd name="connsiteX260" fmla="*/ 420525 w 7629070"/>
                <a:gd name="connsiteY260" fmla="*/ 6482894 h 8279952"/>
                <a:gd name="connsiteX261" fmla="*/ 406695 w 7629070"/>
                <a:gd name="connsiteY261" fmla="*/ 6466470 h 8279952"/>
                <a:gd name="connsiteX262" fmla="*/ 392863 w 7629070"/>
                <a:gd name="connsiteY262" fmla="*/ 6450048 h 8279952"/>
                <a:gd name="connsiteX263" fmla="*/ 379466 w 7629070"/>
                <a:gd name="connsiteY263" fmla="*/ 6433193 h 8279952"/>
                <a:gd name="connsiteX264" fmla="*/ 366068 w 7629070"/>
                <a:gd name="connsiteY264" fmla="*/ 6415472 h 8279952"/>
                <a:gd name="connsiteX265" fmla="*/ 352670 w 7629070"/>
                <a:gd name="connsiteY265" fmla="*/ 6397753 h 8279952"/>
                <a:gd name="connsiteX266" fmla="*/ 339273 w 7629070"/>
                <a:gd name="connsiteY266" fmla="*/ 6379600 h 8279952"/>
                <a:gd name="connsiteX267" fmla="*/ 326307 w 7629070"/>
                <a:gd name="connsiteY267" fmla="*/ 6361447 h 8279952"/>
                <a:gd name="connsiteX268" fmla="*/ 313341 w 7629070"/>
                <a:gd name="connsiteY268" fmla="*/ 6342865 h 8279952"/>
                <a:gd name="connsiteX269" fmla="*/ 287841 w 7629070"/>
                <a:gd name="connsiteY269" fmla="*/ 6305264 h 8279952"/>
                <a:gd name="connsiteX270" fmla="*/ 264071 w 7629070"/>
                <a:gd name="connsiteY270" fmla="*/ 6267229 h 8279952"/>
                <a:gd name="connsiteX271" fmla="*/ 240731 w 7629070"/>
                <a:gd name="connsiteY271" fmla="*/ 6230062 h 8279952"/>
                <a:gd name="connsiteX272" fmla="*/ 219123 w 7629070"/>
                <a:gd name="connsiteY272" fmla="*/ 6192893 h 8279952"/>
                <a:gd name="connsiteX273" fmla="*/ 198378 w 7629070"/>
                <a:gd name="connsiteY273" fmla="*/ 6157021 h 8279952"/>
                <a:gd name="connsiteX274" fmla="*/ 179793 w 7629070"/>
                <a:gd name="connsiteY274" fmla="*/ 6122013 h 8279952"/>
                <a:gd name="connsiteX275" fmla="*/ 162506 w 7629070"/>
                <a:gd name="connsiteY275" fmla="*/ 6088734 h 8279952"/>
                <a:gd name="connsiteX276" fmla="*/ 147379 w 7629070"/>
                <a:gd name="connsiteY276" fmla="*/ 6057617 h 8279952"/>
                <a:gd name="connsiteX277" fmla="*/ 140463 w 7629070"/>
                <a:gd name="connsiteY277" fmla="*/ 6042490 h 8279952"/>
                <a:gd name="connsiteX278" fmla="*/ 133548 w 7629070"/>
                <a:gd name="connsiteY278" fmla="*/ 6025635 h 8279952"/>
                <a:gd name="connsiteX279" fmla="*/ 126200 w 7629070"/>
                <a:gd name="connsiteY279" fmla="*/ 6009211 h 8279952"/>
                <a:gd name="connsiteX280" fmla="*/ 119718 w 7629070"/>
                <a:gd name="connsiteY280" fmla="*/ 5991492 h 8279952"/>
                <a:gd name="connsiteX281" fmla="*/ 112371 w 7629070"/>
                <a:gd name="connsiteY281" fmla="*/ 5973339 h 8279952"/>
                <a:gd name="connsiteX282" fmla="*/ 105455 w 7629070"/>
                <a:gd name="connsiteY282" fmla="*/ 5954754 h 8279952"/>
                <a:gd name="connsiteX283" fmla="*/ 98973 w 7629070"/>
                <a:gd name="connsiteY283" fmla="*/ 5935738 h 8279952"/>
                <a:gd name="connsiteX284" fmla="*/ 92058 w 7629070"/>
                <a:gd name="connsiteY284" fmla="*/ 5916722 h 8279952"/>
                <a:gd name="connsiteX285" fmla="*/ 79957 w 7629070"/>
                <a:gd name="connsiteY285" fmla="*/ 5876095 h 8279952"/>
                <a:gd name="connsiteX286" fmla="*/ 67423 w 7629070"/>
                <a:gd name="connsiteY286" fmla="*/ 5834605 h 8279952"/>
                <a:gd name="connsiteX287" fmla="*/ 61804 w 7629070"/>
                <a:gd name="connsiteY287" fmla="*/ 5812996 h 8279952"/>
                <a:gd name="connsiteX288" fmla="*/ 55754 w 7629070"/>
                <a:gd name="connsiteY288" fmla="*/ 5791817 h 8279952"/>
                <a:gd name="connsiteX289" fmla="*/ 50135 w 7629070"/>
                <a:gd name="connsiteY289" fmla="*/ 5769777 h 8279952"/>
                <a:gd name="connsiteX290" fmla="*/ 44949 w 7629070"/>
                <a:gd name="connsiteY290" fmla="*/ 5747734 h 8279952"/>
                <a:gd name="connsiteX291" fmla="*/ 40195 w 7629070"/>
                <a:gd name="connsiteY291" fmla="*/ 5725692 h 8279952"/>
                <a:gd name="connsiteX292" fmla="*/ 35008 w 7629070"/>
                <a:gd name="connsiteY292" fmla="*/ 5702786 h 8279952"/>
                <a:gd name="connsiteX293" fmla="*/ 31119 w 7629070"/>
                <a:gd name="connsiteY293" fmla="*/ 5679880 h 8279952"/>
                <a:gd name="connsiteX294" fmla="*/ 26364 w 7629070"/>
                <a:gd name="connsiteY294" fmla="*/ 5657406 h 8279952"/>
                <a:gd name="connsiteX295" fmla="*/ 22906 w 7629070"/>
                <a:gd name="connsiteY295" fmla="*/ 5634500 h 8279952"/>
                <a:gd name="connsiteX296" fmla="*/ 18585 w 7629070"/>
                <a:gd name="connsiteY296" fmla="*/ 5611594 h 8279952"/>
                <a:gd name="connsiteX297" fmla="*/ 15559 w 7629070"/>
                <a:gd name="connsiteY297" fmla="*/ 5588255 h 8279952"/>
                <a:gd name="connsiteX298" fmla="*/ 12535 w 7629070"/>
                <a:gd name="connsiteY298" fmla="*/ 5565781 h 8279952"/>
                <a:gd name="connsiteX299" fmla="*/ 9508 w 7629070"/>
                <a:gd name="connsiteY299" fmla="*/ 5542875 h 8279952"/>
                <a:gd name="connsiteX300" fmla="*/ 7348 w 7629070"/>
                <a:gd name="connsiteY300" fmla="*/ 5519537 h 8279952"/>
                <a:gd name="connsiteX301" fmla="*/ 5187 w 7629070"/>
                <a:gd name="connsiteY301" fmla="*/ 5497063 h 8279952"/>
                <a:gd name="connsiteX302" fmla="*/ 3026 w 7629070"/>
                <a:gd name="connsiteY302" fmla="*/ 5474155 h 8279952"/>
                <a:gd name="connsiteX303" fmla="*/ 2161 w 7629070"/>
                <a:gd name="connsiteY303" fmla="*/ 5451249 h 8279952"/>
                <a:gd name="connsiteX304" fmla="*/ 866 w 7629070"/>
                <a:gd name="connsiteY304" fmla="*/ 5429209 h 8279952"/>
                <a:gd name="connsiteX305" fmla="*/ 0 w 7629070"/>
                <a:gd name="connsiteY305" fmla="*/ 5406735 h 8279952"/>
                <a:gd name="connsiteX306" fmla="*/ 0 w 7629070"/>
                <a:gd name="connsiteY306" fmla="*/ 5384692 h 8279952"/>
                <a:gd name="connsiteX307" fmla="*/ 0 w 7629070"/>
                <a:gd name="connsiteY307" fmla="*/ 2895260 h 8279952"/>
                <a:gd name="connsiteX308" fmla="*/ 0 w 7629070"/>
                <a:gd name="connsiteY308" fmla="*/ 2873220 h 8279952"/>
                <a:gd name="connsiteX309" fmla="*/ 866 w 7629070"/>
                <a:gd name="connsiteY309" fmla="*/ 2850314 h 8279952"/>
                <a:gd name="connsiteX310" fmla="*/ 2161 w 7629070"/>
                <a:gd name="connsiteY310" fmla="*/ 2827406 h 8279952"/>
                <a:gd name="connsiteX311" fmla="*/ 3026 w 7629070"/>
                <a:gd name="connsiteY311" fmla="*/ 2804932 h 8279952"/>
                <a:gd name="connsiteX312" fmla="*/ 5187 w 7629070"/>
                <a:gd name="connsiteY312" fmla="*/ 2781594 h 8279952"/>
                <a:gd name="connsiteX313" fmla="*/ 7348 w 7629070"/>
                <a:gd name="connsiteY313" fmla="*/ 2758688 h 8279952"/>
                <a:gd name="connsiteX314" fmla="*/ 9940 w 7629070"/>
                <a:gd name="connsiteY314" fmla="*/ 2735349 h 8279952"/>
                <a:gd name="connsiteX315" fmla="*/ 12535 w 7629070"/>
                <a:gd name="connsiteY315" fmla="*/ 2712011 h 8279952"/>
                <a:gd name="connsiteX316" fmla="*/ 15992 w 7629070"/>
                <a:gd name="connsiteY316" fmla="*/ 2688240 h 8279952"/>
                <a:gd name="connsiteX317" fmla="*/ 19017 w 7629070"/>
                <a:gd name="connsiteY317" fmla="*/ 2664902 h 8279952"/>
                <a:gd name="connsiteX318" fmla="*/ 23340 w 7629070"/>
                <a:gd name="connsiteY318" fmla="*/ 2641996 h 8279952"/>
                <a:gd name="connsiteX319" fmla="*/ 27661 w 7629070"/>
                <a:gd name="connsiteY319" fmla="*/ 2618657 h 8279952"/>
                <a:gd name="connsiteX320" fmla="*/ 31551 w 7629070"/>
                <a:gd name="connsiteY320" fmla="*/ 2595751 h 8279952"/>
                <a:gd name="connsiteX321" fmla="*/ 36306 w 7629070"/>
                <a:gd name="connsiteY321" fmla="*/ 2572413 h 8279952"/>
                <a:gd name="connsiteX322" fmla="*/ 41491 w 7629070"/>
                <a:gd name="connsiteY322" fmla="*/ 2549508 h 8279952"/>
                <a:gd name="connsiteX323" fmla="*/ 46677 w 7629070"/>
                <a:gd name="connsiteY323" fmla="*/ 2527033 h 8279952"/>
                <a:gd name="connsiteX324" fmla="*/ 51864 w 7629070"/>
                <a:gd name="connsiteY324" fmla="*/ 2504559 h 8279952"/>
                <a:gd name="connsiteX325" fmla="*/ 57483 w 7629070"/>
                <a:gd name="connsiteY325" fmla="*/ 2482517 h 8279952"/>
                <a:gd name="connsiteX326" fmla="*/ 63101 w 7629070"/>
                <a:gd name="connsiteY326" fmla="*/ 2460043 h 8279952"/>
                <a:gd name="connsiteX327" fmla="*/ 69583 w 7629070"/>
                <a:gd name="connsiteY327" fmla="*/ 2438432 h 8279952"/>
                <a:gd name="connsiteX328" fmla="*/ 75634 w 7629070"/>
                <a:gd name="connsiteY328" fmla="*/ 2417255 h 8279952"/>
                <a:gd name="connsiteX329" fmla="*/ 81686 w 7629070"/>
                <a:gd name="connsiteY329" fmla="*/ 2396510 h 8279952"/>
                <a:gd name="connsiteX330" fmla="*/ 88168 w 7629070"/>
                <a:gd name="connsiteY330" fmla="*/ 2375765 h 8279952"/>
                <a:gd name="connsiteX331" fmla="*/ 94650 w 7629070"/>
                <a:gd name="connsiteY331" fmla="*/ 2355452 h 8279952"/>
                <a:gd name="connsiteX332" fmla="*/ 101566 w 7629070"/>
                <a:gd name="connsiteY332" fmla="*/ 2336003 h 8279952"/>
                <a:gd name="connsiteX333" fmla="*/ 108913 w 7629070"/>
                <a:gd name="connsiteY333" fmla="*/ 2316987 h 8279952"/>
                <a:gd name="connsiteX334" fmla="*/ 115397 w 7629070"/>
                <a:gd name="connsiteY334" fmla="*/ 2298403 h 8279952"/>
                <a:gd name="connsiteX335" fmla="*/ 122742 w 7629070"/>
                <a:gd name="connsiteY335" fmla="*/ 2279386 h 8279952"/>
                <a:gd name="connsiteX336" fmla="*/ 130090 w 7629070"/>
                <a:gd name="connsiteY336" fmla="*/ 2262531 h 8279952"/>
                <a:gd name="connsiteX337" fmla="*/ 137437 w 7629070"/>
                <a:gd name="connsiteY337" fmla="*/ 2245243 h 8279952"/>
                <a:gd name="connsiteX338" fmla="*/ 144353 w 7629070"/>
                <a:gd name="connsiteY338" fmla="*/ 2228820 h 8279952"/>
                <a:gd name="connsiteX339" fmla="*/ 151701 w 7629070"/>
                <a:gd name="connsiteY339" fmla="*/ 2213261 h 8279952"/>
                <a:gd name="connsiteX340" fmla="*/ 169420 w 7629070"/>
                <a:gd name="connsiteY340" fmla="*/ 2178253 h 8279952"/>
                <a:gd name="connsiteX341" fmla="*/ 186275 w 7629070"/>
                <a:gd name="connsiteY341" fmla="*/ 2142813 h 8279952"/>
                <a:gd name="connsiteX342" fmla="*/ 203996 w 7629070"/>
                <a:gd name="connsiteY342" fmla="*/ 2108670 h 8279952"/>
                <a:gd name="connsiteX343" fmla="*/ 222581 w 7629070"/>
                <a:gd name="connsiteY343" fmla="*/ 2074527 h 8279952"/>
                <a:gd name="connsiteX344" fmla="*/ 232089 w 7629070"/>
                <a:gd name="connsiteY344" fmla="*/ 2058103 h 8279952"/>
                <a:gd name="connsiteX345" fmla="*/ 241163 w 7629070"/>
                <a:gd name="connsiteY345" fmla="*/ 2041679 h 8279952"/>
                <a:gd name="connsiteX346" fmla="*/ 251105 w 7629070"/>
                <a:gd name="connsiteY346" fmla="*/ 2025689 h 8279952"/>
                <a:gd name="connsiteX347" fmla="*/ 261045 w 7629070"/>
                <a:gd name="connsiteY347" fmla="*/ 2009265 h 8279952"/>
                <a:gd name="connsiteX348" fmla="*/ 271419 w 7629070"/>
                <a:gd name="connsiteY348" fmla="*/ 1993275 h 8279952"/>
                <a:gd name="connsiteX349" fmla="*/ 281790 w 7629070"/>
                <a:gd name="connsiteY349" fmla="*/ 1977715 h 8279952"/>
                <a:gd name="connsiteX350" fmla="*/ 292595 w 7629070"/>
                <a:gd name="connsiteY350" fmla="*/ 1962156 h 8279952"/>
                <a:gd name="connsiteX351" fmla="*/ 303399 w 7629070"/>
                <a:gd name="connsiteY351" fmla="*/ 1947893 h 8279952"/>
                <a:gd name="connsiteX352" fmla="*/ 315070 w 7629070"/>
                <a:gd name="connsiteY352" fmla="*/ 1932335 h 8279952"/>
                <a:gd name="connsiteX353" fmla="*/ 325873 w 7629070"/>
                <a:gd name="connsiteY353" fmla="*/ 1917208 h 8279952"/>
                <a:gd name="connsiteX354" fmla="*/ 336678 w 7629070"/>
                <a:gd name="connsiteY354" fmla="*/ 1901650 h 8279952"/>
                <a:gd name="connsiteX355" fmla="*/ 347915 w 7629070"/>
                <a:gd name="connsiteY355" fmla="*/ 1886955 h 8279952"/>
                <a:gd name="connsiteX356" fmla="*/ 358721 w 7629070"/>
                <a:gd name="connsiteY356" fmla="*/ 1871828 h 8279952"/>
                <a:gd name="connsiteX357" fmla="*/ 370390 w 7629070"/>
                <a:gd name="connsiteY357" fmla="*/ 1857133 h 8279952"/>
                <a:gd name="connsiteX358" fmla="*/ 382058 w 7629070"/>
                <a:gd name="connsiteY358" fmla="*/ 1843304 h 8279952"/>
                <a:gd name="connsiteX359" fmla="*/ 394593 w 7629070"/>
                <a:gd name="connsiteY359" fmla="*/ 1829906 h 8279952"/>
                <a:gd name="connsiteX360" fmla="*/ 424846 w 7629070"/>
                <a:gd name="connsiteY360" fmla="*/ 1797058 h 8279952"/>
                <a:gd name="connsiteX361" fmla="*/ 443862 w 7629070"/>
                <a:gd name="connsiteY361" fmla="*/ 1775450 h 8279952"/>
                <a:gd name="connsiteX362" fmla="*/ 455531 w 7629070"/>
                <a:gd name="connsiteY362" fmla="*/ 1760323 h 8279952"/>
                <a:gd name="connsiteX363" fmla="*/ 464607 w 7629070"/>
                <a:gd name="connsiteY363" fmla="*/ 1750381 h 8279952"/>
                <a:gd name="connsiteX364" fmla="*/ 469362 w 7629070"/>
                <a:gd name="connsiteY364" fmla="*/ 1745196 h 8279952"/>
                <a:gd name="connsiteX365" fmla="*/ 474549 w 7629070"/>
                <a:gd name="connsiteY365" fmla="*/ 1740441 h 8279952"/>
                <a:gd name="connsiteX366" fmla="*/ 480168 w 7629070"/>
                <a:gd name="connsiteY366" fmla="*/ 1733959 h 8279952"/>
                <a:gd name="connsiteX367" fmla="*/ 487947 w 7629070"/>
                <a:gd name="connsiteY367" fmla="*/ 1727475 h 8279952"/>
                <a:gd name="connsiteX368" fmla="*/ 509989 w 7629070"/>
                <a:gd name="connsiteY368" fmla="*/ 1708459 h 8279952"/>
                <a:gd name="connsiteX369" fmla="*/ 543699 w 7629070"/>
                <a:gd name="connsiteY369" fmla="*/ 1679935 h 8279952"/>
                <a:gd name="connsiteX370" fmla="*/ 551478 w 7629070"/>
                <a:gd name="connsiteY370" fmla="*/ 1672587 h 8279952"/>
                <a:gd name="connsiteX371" fmla="*/ 558825 w 7629070"/>
                <a:gd name="connsiteY371" fmla="*/ 1666537 h 8279952"/>
                <a:gd name="connsiteX372" fmla="*/ 564877 w 7629070"/>
                <a:gd name="connsiteY372" fmla="*/ 1660053 h 8279952"/>
                <a:gd name="connsiteX373" fmla="*/ 570496 w 7629070"/>
                <a:gd name="connsiteY373" fmla="*/ 1654002 h 8279952"/>
                <a:gd name="connsiteX374" fmla="*/ 582597 w 7629070"/>
                <a:gd name="connsiteY374" fmla="*/ 1641468 h 8279952"/>
                <a:gd name="connsiteX375" fmla="*/ 596426 w 7629070"/>
                <a:gd name="connsiteY375" fmla="*/ 1628071 h 8279952"/>
                <a:gd name="connsiteX376" fmla="*/ 775355 w 7629070"/>
                <a:gd name="connsiteY376" fmla="*/ 1493660 h 8279952"/>
                <a:gd name="connsiteX377" fmla="*/ 815549 w 7629070"/>
                <a:gd name="connsiteY377" fmla="*/ 1467296 h 8279952"/>
                <a:gd name="connsiteX378" fmla="*/ 857904 w 7629070"/>
                <a:gd name="connsiteY378" fmla="*/ 1441364 h 8279952"/>
                <a:gd name="connsiteX379" fmla="*/ 901555 w 7629070"/>
                <a:gd name="connsiteY379" fmla="*/ 1415000 h 8279952"/>
                <a:gd name="connsiteX380" fmla="*/ 946070 w 7629070"/>
                <a:gd name="connsiteY380" fmla="*/ 1388636 h 8279952"/>
                <a:gd name="connsiteX381" fmla="*/ 992315 w 7629070"/>
                <a:gd name="connsiteY381" fmla="*/ 1362704 h 8279952"/>
                <a:gd name="connsiteX382" fmla="*/ 1038127 w 7629070"/>
                <a:gd name="connsiteY382" fmla="*/ 1336772 h 8279952"/>
                <a:gd name="connsiteX383" fmla="*/ 1085238 w 7629070"/>
                <a:gd name="connsiteY383" fmla="*/ 1310842 h 8279952"/>
                <a:gd name="connsiteX384" fmla="*/ 1132347 w 7629070"/>
                <a:gd name="connsiteY384" fmla="*/ 1284911 h 8279952"/>
                <a:gd name="connsiteX385" fmla="*/ 1180319 w 7629070"/>
                <a:gd name="connsiteY385" fmla="*/ 1258979 h 8279952"/>
                <a:gd name="connsiteX386" fmla="*/ 1227428 w 7629070"/>
                <a:gd name="connsiteY386" fmla="*/ 1233047 h 8279952"/>
                <a:gd name="connsiteX387" fmla="*/ 1274537 w 7629070"/>
                <a:gd name="connsiteY387" fmla="*/ 1207980 h 8279952"/>
                <a:gd name="connsiteX388" fmla="*/ 1321214 w 7629070"/>
                <a:gd name="connsiteY388" fmla="*/ 1182480 h 8279952"/>
                <a:gd name="connsiteX389" fmla="*/ 1366594 w 7629070"/>
                <a:gd name="connsiteY389" fmla="*/ 1156982 h 8279952"/>
                <a:gd name="connsiteX390" fmla="*/ 1411111 w 7629070"/>
                <a:gd name="connsiteY390" fmla="*/ 1131913 h 8279952"/>
                <a:gd name="connsiteX391" fmla="*/ 1455194 w 7629070"/>
                <a:gd name="connsiteY391" fmla="*/ 1106415 h 8279952"/>
                <a:gd name="connsiteX392" fmla="*/ 1497118 w 7629070"/>
                <a:gd name="connsiteY392" fmla="*/ 1081780 h 8279952"/>
                <a:gd name="connsiteX393" fmla="*/ 1530829 w 7629070"/>
                <a:gd name="connsiteY393" fmla="*/ 1061466 h 8279952"/>
                <a:gd name="connsiteX394" fmla="*/ 1564106 w 7629070"/>
                <a:gd name="connsiteY394" fmla="*/ 1042882 h 8279952"/>
                <a:gd name="connsiteX395" fmla="*/ 1596954 w 7629070"/>
                <a:gd name="connsiteY395" fmla="*/ 1024297 h 8279952"/>
                <a:gd name="connsiteX396" fmla="*/ 1630233 w 7629070"/>
                <a:gd name="connsiteY396" fmla="*/ 1005281 h 8279952"/>
                <a:gd name="connsiteX397" fmla="*/ 1662647 w 7629070"/>
                <a:gd name="connsiteY397" fmla="*/ 987562 h 8279952"/>
                <a:gd name="connsiteX398" fmla="*/ 1695925 w 7629070"/>
                <a:gd name="connsiteY398" fmla="*/ 968544 h 8279952"/>
                <a:gd name="connsiteX399" fmla="*/ 1729636 w 7629070"/>
                <a:gd name="connsiteY399" fmla="*/ 949961 h 8279952"/>
                <a:gd name="connsiteX400" fmla="*/ 1763347 w 7629070"/>
                <a:gd name="connsiteY400" fmla="*/ 930080 h 8279952"/>
                <a:gd name="connsiteX401" fmla="*/ 1823422 w 7629070"/>
                <a:gd name="connsiteY401" fmla="*/ 893776 h 8279952"/>
                <a:gd name="connsiteX402" fmla="*/ 1893439 w 7629070"/>
                <a:gd name="connsiteY402" fmla="*/ 851852 h 8279952"/>
                <a:gd name="connsiteX403" fmla="*/ 1971664 w 7629070"/>
                <a:gd name="connsiteY403" fmla="*/ 805609 h 8279952"/>
                <a:gd name="connsiteX404" fmla="*/ 2055511 w 7629070"/>
                <a:gd name="connsiteY404" fmla="*/ 755473 h 8279952"/>
                <a:gd name="connsiteX405" fmla="*/ 2144973 w 7629070"/>
                <a:gd name="connsiteY405" fmla="*/ 702746 h 8279952"/>
                <a:gd name="connsiteX406" fmla="*/ 2238328 w 7629070"/>
                <a:gd name="connsiteY406" fmla="*/ 647858 h 8279952"/>
                <a:gd name="connsiteX407" fmla="*/ 2333843 w 7629070"/>
                <a:gd name="connsiteY407" fmla="*/ 591673 h 8279952"/>
                <a:gd name="connsiteX408" fmla="*/ 2430221 w 7629070"/>
                <a:gd name="connsiteY408" fmla="*/ 535056 h 8279952"/>
                <a:gd name="connsiteX409" fmla="*/ 2526600 w 7629070"/>
                <a:gd name="connsiteY409" fmla="*/ 479302 h 8279952"/>
                <a:gd name="connsiteX410" fmla="*/ 2620819 w 7629070"/>
                <a:gd name="connsiteY410" fmla="*/ 424846 h 8279952"/>
                <a:gd name="connsiteX411" fmla="*/ 2711579 w 7629070"/>
                <a:gd name="connsiteY411" fmla="*/ 372550 h 8279952"/>
                <a:gd name="connsiteX412" fmla="*/ 2798018 w 7629070"/>
                <a:gd name="connsiteY412" fmla="*/ 323280 h 8279952"/>
                <a:gd name="connsiteX413" fmla="*/ 2878406 w 7629070"/>
                <a:gd name="connsiteY413" fmla="*/ 278332 h 8279952"/>
                <a:gd name="connsiteX414" fmla="*/ 2951445 w 7629070"/>
                <a:gd name="connsiteY414" fmla="*/ 238571 h 8279952"/>
                <a:gd name="connsiteX415" fmla="*/ 2984293 w 7629070"/>
                <a:gd name="connsiteY415" fmla="*/ 220418 h 8279952"/>
                <a:gd name="connsiteX416" fmla="*/ 3014978 w 7629070"/>
                <a:gd name="connsiteY416" fmla="*/ 203996 h 8279952"/>
                <a:gd name="connsiteX417" fmla="*/ 3043502 w 7629070"/>
                <a:gd name="connsiteY417" fmla="*/ 188869 h 8279952"/>
                <a:gd name="connsiteX418" fmla="*/ 3069003 w 7629070"/>
                <a:gd name="connsiteY418" fmla="*/ 175903 h 8279952"/>
                <a:gd name="connsiteX419" fmla="*/ 3113519 w 7629070"/>
                <a:gd name="connsiteY419" fmla="*/ 154293 h 8279952"/>
                <a:gd name="connsiteX420" fmla="*/ 3158467 w 7629070"/>
                <a:gd name="connsiteY420" fmla="*/ 133979 h 8279952"/>
                <a:gd name="connsiteX421" fmla="*/ 3203847 w 7629070"/>
                <a:gd name="connsiteY421" fmla="*/ 115397 h 8279952"/>
                <a:gd name="connsiteX422" fmla="*/ 3249659 w 7629070"/>
                <a:gd name="connsiteY422" fmla="*/ 98541 h 8279952"/>
                <a:gd name="connsiteX423" fmla="*/ 3296336 w 7629070"/>
                <a:gd name="connsiteY423" fmla="*/ 82117 h 8279952"/>
                <a:gd name="connsiteX424" fmla="*/ 3342148 w 7629070"/>
                <a:gd name="connsiteY424" fmla="*/ 67854 h 8279952"/>
                <a:gd name="connsiteX425" fmla="*/ 3389257 w 7629070"/>
                <a:gd name="connsiteY425" fmla="*/ 54888 h 8279952"/>
                <a:gd name="connsiteX426" fmla="*/ 3436366 w 7629070"/>
                <a:gd name="connsiteY426" fmla="*/ 42788 h 8279952"/>
                <a:gd name="connsiteX427" fmla="*/ 3483477 w 7629070"/>
                <a:gd name="connsiteY427" fmla="*/ 32414 h 8279952"/>
                <a:gd name="connsiteX428" fmla="*/ 3531449 w 7629070"/>
                <a:gd name="connsiteY428" fmla="*/ 23771 h 8279952"/>
                <a:gd name="connsiteX429" fmla="*/ 3578990 w 7629070"/>
                <a:gd name="connsiteY429" fmla="*/ 16424 h 8279952"/>
                <a:gd name="connsiteX430" fmla="*/ 3626532 w 7629070"/>
                <a:gd name="connsiteY430" fmla="*/ 10374 h 8279952"/>
                <a:gd name="connsiteX431" fmla="*/ 3674505 w 7629070"/>
                <a:gd name="connsiteY431" fmla="*/ 5619 h 8279952"/>
                <a:gd name="connsiteX432" fmla="*/ 3722911 w 7629070"/>
                <a:gd name="connsiteY432" fmla="*/ 2595 h 8279952"/>
                <a:gd name="connsiteX433" fmla="*/ 3770883 w 7629070"/>
                <a:gd name="connsiteY433" fmla="*/ 432 h 8279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</a:cxnLst>
              <a:rect l="l" t="t" r="r" b="b"/>
              <a:pathLst>
                <a:path w="7629070" h="8279952">
                  <a:moveTo>
                    <a:pt x="3819289" y="0"/>
                  </a:moveTo>
                  <a:lnTo>
                    <a:pt x="3867264" y="866"/>
                  </a:lnTo>
                  <a:lnTo>
                    <a:pt x="3915668" y="3026"/>
                  </a:lnTo>
                  <a:lnTo>
                    <a:pt x="3963642" y="6916"/>
                  </a:lnTo>
                  <a:lnTo>
                    <a:pt x="4011183" y="12103"/>
                  </a:lnTo>
                  <a:lnTo>
                    <a:pt x="4059589" y="18585"/>
                  </a:lnTo>
                  <a:lnTo>
                    <a:pt x="4107129" y="26364"/>
                  </a:lnTo>
                  <a:lnTo>
                    <a:pt x="4154238" y="35872"/>
                  </a:lnTo>
                  <a:lnTo>
                    <a:pt x="4201781" y="46246"/>
                  </a:lnTo>
                  <a:lnTo>
                    <a:pt x="4248890" y="57914"/>
                  </a:lnTo>
                  <a:lnTo>
                    <a:pt x="4295567" y="71312"/>
                  </a:lnTo>
                  <a:lnTo>
                    <a:pt x="4342242" y="86439"/>
                  </a:lnTo>
                  <a:lnTo>
                    <a:pt x="4388488" y="102431"/>
                  </a:lnTo>
                  <a:lnTo>
                    <a:pt x="4433868" y="120150"/>
                  </a:lnTo>
                  <a:lnTo>
                    <a:pt x="4479248" y="138734"/>
                  </a:lnTo>
                  <a:lnTo>
                    <a:pt x="4524628" y="159048"/>
                  </a:lnTo>
                  <a:lnTo>
                    <a:pt x="4568712" y="180657"/>
                  </a:lnTo>
                  <a:lnTo>
                    <a:pt x="6139734" y="1086533"/>
                  </a:lnTo>
                  <a:lnTo>
                    <a:pt x="6156589" y="1096473"/>
                  </a:lnTo>
                  <a:lnTo>
                    <a:pt x="6173445" y="1105983"/>
                  </a:lnTo>
                  <a:lnTo>
                    <a:pt x="6190301" y="1115923"/>
                  </a:lnTo>
                  <a:lnTo>
                    <a:pt x="6207588" y="1124999"/>
                  </a:lnTo>
                  <a:lnTo>
                    <a:pt x="6224012" y="1134507"/>
                  </a:lnTo>
                  <a:lnTo>
                    <a:pt x="6241299" y="1143150"/>
                  </a:lnTo>
                  <a:lnTo>
                    <a:pt x="6257289" y="1152658"/>
                  </a:lnTo>
                  <a:lnTo>
                    <a:pt x="6273281" y="1161303"/>
                  </a:lnTo>
                  <a:lnTo>
                    <a:pt x="6929782" y="1547684"/>
                  </a:lnTo>
                  <a:lnTo>
                    <a:pt x="6947503" y="1559785"/>
                  </a:lnTo>
                  <a:lnTo>
                    <a:pt x="6963061" y="1571454"/>
                  </a:lnTo>
                  <a:lnTo>
                    <a:pt x="6976891" y="1582691"/>
                  </a:lnTo>
                  <a:lnTo>
                    <a:pt x="6989857" y="1593064"/>
                  </a:lnTo>
                  <a:lnTo>
                    <a:pt x="7012331" y="1611649"/>
                  </a:lnTo>
                  <a:lnTo>
                    <a:pt x="7030915" y="1628936"/>
                  </a:lnTo>
                  <a:lnTo>
                    <a:pt x="7048203" y="1644926"/>
                  </a:lnTo>
                  <a:lnTo>
                    <a:pt x="7064195" y="1660487"/>
                  </a:lnTo>
                  <a:lnTo>
                    <a:pt x="7072406" y="1667832"/>
                  </a:lnTo>
                  <a:lnTo>
                    <a:pt x="7081051" y="1675613"/>
                  </a:lnTo>
                  <a:lnTo>
                    <a:pt x="7090125" y="1683392"/>
                  </a:lnTo>
                  <a:lnTo>
                    <a:pt x="7099633" y="1691172"/>
                  </a:lnTo>
                  <a:lnTo>
                    <a:pt x="7115193" y="1701977"/>
                  </a:lnTo>
                  <a:lnTo>
                    <a:pt x="7125565" y="1709324"/>
                  </a:lnTo>
                  <a:lnTo>
                    <a:pt x="7130752" y="1713646"/>
                  </a:lnTo>
                  <a:lnTo>
                    <a:pt x="7135939" y="1717967"/>
                  </a:lnTo>
                  <a:lnTo>
                    <a:pt x="7142421" y="1723586"/>
                  </a:lnTo>
                  <a:lnTo>
                    <a:pt x="7150200" y="1732230"/>
                  </a:lnTo>
                  <a:lnTo>
                    <a:pt x="7176997" y="1762052"/>
                  </a:lnTo>
                  <a:lnTo>
                    <a:pt x="7203361" y="1792737"/>
                  </a:lnTo>
                  <a:lnTo>
                    <a:pt x="7228859" y="1822990"/>
                  </a:lnTo>
                  <a:lnTo>
                    <a:pt x="7253927" y="1854109"/>
                  </a:lnTo>
                  <a:lnTo>
                    <a:pt x="7278563" y="1885658"/>
                  </a:lnTo>
                  <a:lnTo>
                    <a:pt x="7302332" y="1917640"/>
                  </a:lnTo>
                  <a:lnTo>
                    <a:pt x="7325237" y="1950056"/>
                  </a:lnTo>
                  <a:lnTo>
                    <a:pt x="7347280" y="1982901"/>
                  </a:lnTo>
                  <a:lnTo>
                    <a:pt x="7368891" y="2016181"/>
                  </a:lnTo>
                  <a:lnTo>
                    <a:pt x="7389636" y="2049460"/>
                  </a:lnTo>
                  <a:lnTo>
                    <a:pt x="7409949" y="2083603"/>
                  </a:lnTo>
                  <a:lnTo>
                    <a:pt x="7428965" y="2117746"/>
                  </a:lnTo>
                  <a:lnTo>
                    <a:pt x="7447982" y="2152753"/>
                  </a:lnTo>
                  <a:lnTo>
                    <a:pt x="7465269" y="2188193"/>
                  </a:lnTo>
                  <a:lnTo>
                    <a:pt x="7482557" y="2223633"/>
                  </a:lnTo>
                  <a:lnTo>
                    <a:pt x="7498549" y="2259505"/>
                  </a:lnTo>
                  <a:lnTo>
                    <a:pt x="7513675" y="2296242"/>
                  </a:lnTo>
                  <a:lnTo>
                    <a:pt x="7527937" y="2332977"/>
                  </a:lnTo>
                  <a:lnTo>
                    <a:pt x="7541768" y="2370146"/>
                  </a:lnTo>
                  <a:lnTo>
                    <a:pt x="7553869" y="2407747"/>
                  </a:lnTo>
                  <a:lnTo>
                    <a:pt x="7565971" y="2446213"/>
                  </a:lnTo>
                  <a:lnTo>
                    <a:pt x="7576343" y="2485109"/>
                  </a:lnTo>
                  <a:lnTo>
                    <a:pt x="7586283" y="2524007"/>
                  </a:lnTo>
                  <a:lnTo>
                    <a:pt x="7594927" y="2563337"/>
                  </a:lnTo>
                  <a:lnTo>
                    <a:pt x="7602707" y="2603530"/>
                  </a:lnTo>
                  <a:lnTo>
                    <a:pt x="7610053" y="2643725"/>
                  </a:lnTo>
                  <a:lnTo>
                    <a:pt x="7615673" y="2684784"/>
                  </a:lnTo>
                  <a:lnTo>
                    <a:pt x="7620427" y="2725841"/>
                  </a:lnTo>
                  <a:lnTo>
                    <a:pt x="7624317" y="2767765"/>
                  </a:lnTo>
                  <a:lnTo>
                    <a:pt x="7626909" y="2809687"/>
                  </a:lnTo>
                  <a:lnTo>
                    <a:pt x="7628638" y="2852475"/>
                  </a:lnTo>
                  <a:lnTo>
                    <a:pt x="7629070" y="2895260"/>
                  </a:lnTo>
                  <a:lnTo>
                    <a:pt x="7629070" y="5384692"/>
                  </a:lnTo>
                  <a:lnTo>
                    <a:pt x="7628638" y="5418835"/>
                  </a:lnTo>
                  <a:lnTo>
                    <a:pt x="7626909" y="5453410"/>
                  </a:lnTo>
                  <a:lnTo>
                    <a:pt x="7624749" y="5488418"/>
                  </a:lnTo>
                  <a:lnTo>
                    <a:pt x="7621723" y="5523858"/>
                  </a:lnTo>
                  <a:lnTo>
                    <a:pt x="7617833" y="5560162"/>
                  </a:lnTo>
                  <a:lnTo>
                    <a:pt x="7612646" y="5595602"/>
                  </a:lnTo>
                  <a:lnTo>
                    <a:pt x="7606596" y="5632339"/>
                  </a:lnTo>
                  <a:lnTo>
                    <a:pt x="7600114" y="5668643"/>
                  </a:lnTo>
                  <a:lnTo>
                    <a:pt x="7592335" y="5705378"/>
                  </a:lnTo>
                  <a:lnTo>
                    <a:pt x="7584122" y="5742116"/>
                  </a:lnTo>
                  <a:lnTo>
                    <a:pt x="7575045" y="5778853"/>
                  </a:lnTo>
                  <a:lnTo>
                    <a:pt x="7565537" y="5815588"/>
                  </a:lnTo>
                  <a:lnTo>
                    <a:pt x="7554300" y="5852326"/>
                  </a:lnTo>
                  <a:lnTo>
                    <a:pt x="7543063" y="5888629"/>
                  </a:lnTo>
                  <a:lnTo>
                    <a:pt x="7531395" y="5924933"/>
                  </a:lnTo>
                  <a:lnTo>
                    <a:pt x="7518860" y="5960373"/>
                  </a:lnTo>
                  <a:lnTo>
                    <a:pt x="7505463" y="5996245"/>
                  </a:lnTo>
                  <a:lnTo>
                    <a:pt x="7491201" y="6031253"/>
                  </a:lnTo>
                  <a:lnTo>
                    <a:pt x="7476506" y="6066260"/>
                  </a:lnTo>
                  <a:lnTo>
                    <a:pt x="7461379" y="6100404"/>
                  </a:lnTo>
                  <a:lnTo>
                    <a:pt x="7445387" y="6133682"/>
                  </a:lnTo>
                  <a:lnTo>
                    <a:pt x="7428532" y="6166961"/>
                  </a:lnTo>
                  <a:lnTo>
                    <a:pt x="7411677" y="6198944"/>
                  </a:lnTo>
                  <a:lnTo>
                    <a:pt x="7393957" y="6230494"/>
                  </a:lnTo>
                  <a:lnTo>
                    <a:pt x="7375805" y="6261611"/>
                  </a:lnTo>
                  <a:lnTo>
                    <a:pt x="7357220" y="6291864"/>
                  </a:lnTo>
                  <a:lnTo>
                    <a:pt x="7337340" y="6320822"/>
                  </a:lnTo>
                  <a:lnTo>
                    <a:pt x="7317892" y="6348483"/>
                  </a:lnTo>
                  <a:lnTo>
                    <a:pt x="7297579" y="6375710"/>
                  </a:lnTo>
                  <a:lnTo>
                    <a:pt x="7277265" y="6401642"/>
                  </a:lnTo>
                  <a:lnTo>
                    <a:pt x="7256089" y="6426277"/>
                  </a:lnTo>
                  <a:lnTo>
                    <a:pt x="7234477" y="6450048"/>
                  </a:lnTo>
                  <a:lnTo>
                    <a:pt x="7220648" y="6463878"/>
                  </a:lnTo>
                  <a:lnTo>
                    <a:pt x="7208546" y="6475978"/>
                  </a:lnTo>
                  <a:lnTo>
                    <a:pt x="7202495" y="6482031"/>
                  </a:lnTo>
                  <a:lnTo>
                    <a:pt x="7196445" y="6488513"/>
                  </a:lnTo>
                  <a:lnTo>
                    <a:pt x="7190395" y="6494997"/>
                  </a:lnTo>
                  <a:lnTo>
                    <a:pt x="7183911" y="6503208"/>
                  </a:lnTo>
                  <a:lnTo>
                    <a:pt x="7160573" y="6532164"/>
                  </a:lnTo>
                  <a:lnTo>
                    <a:pt x="7145447" y="6550317"/>
                  </a:lnTo>
                  <a:lnTo>
                    <a:pt x="7139828" y="6556367"/>
                  </a:lnTo>
                  <a:lnTo>
                    <a:pt x="7135507" y="6560256"/>
                  </a:lnTo>
                  <a:lnTo>
                    <a:pt x="7132049" y="6563282"/>
                  </a:lnTo>
                  <a:lnTo>
                    <a:pt x="7129023" y="6565443"/>
                  </a:lnTo>
                  <a:lnTo>
                    <a:pt x="7122973" y="6568901"/>
                  </a:lnTo>
                  <a:lnTo>
                    <a:pt x="7115193" y="6573654"/>
                  </a:lnTo>
                  <a:lnTo>
                    <a:pt x="7110007" y="6577977"/>
                  </a:lnTo>
                  <a:lnTo>
                    <a:pt x="7103525" y="6583162"/>
                  </a:lnTo>
                  <a:lnTo>
                    <a:pt x="7094448" y="6590510"/>
                  </a:lnTo>
                  <a:lnTo>
                    <a:pt x="7084075" y="6599586"/>
                  </a:lnTo>
                  <a:lnTo>
                    <a:pt x="7064627" y="6617739"/>
                  </a:lnTo>
                  <a:lnTo>
                    <a:pt x="7044745" y="6635458"/>
                  </a:lnTo>
                  <a:lnTo>
                    <a:pt x="7025297" y="6652314"/>
                  </a:lnTo>
                  <a:lnTo>
                    <a:pt x="7004983" y="6669601"/>
                  </a:lnTo>
                  <a:lnTo>
                    <a:pt x="6984670" y="6686025"/>
                  </a:lnTo>
                  <a:lnTo>
                    <a:pt x="6964790" y="6702017"/>
                  </a:lnTo>
                  <a:lnTo>
                    <a:pt x="6944477" y="6718007"/>
                  </a:lnTo>
                  <a:lnTo>
                    <a:pt x="6923731" y="6733565"/>
                  </a:lnTo>
                  <a:lnTo>
                    <a:pt x="6902987" y="6748692"/>
                  </a:lnTo>
                  <a:lnTo>
                    <a:pt x="6882241" y="6763821"/>
                  </a:lnTo>
                  <a:lnTo>
                    <a:pt x="6861496" y="6778514"/>
                  </a:lnTo>
                  <a:lnTo>
                    <a:pt x="6840751" y="6793209"/>
                  </a:lnTo>
                  <a:lnTo>
                    <a:pt x="6798395" y="6821733"/>
                  </a:lnTo>
                  <a:lnTo>
                    <a:pt x="6755607" y="6848962"/>
                  </a:lnTo>
                  <a:lnTo>
                    <a:pt x="6711957" y="6876189"/>
                  </a:lnTo>
                  <a:lnTo>
                    <a:pt x="6667873" y="6901689"/>
                  </a:lnTo>
                  <a:lnTo>
                    <a:pt x="6623357" y="6927621"/>
                  </a:lnTo>
                  <a:lnTo>
                    <a:pt x="6577977" y="6953120"/>
                  </a:lnTo>
                  <a:lnTo>
                    <a:pt x="6531732" y="6977755"/>
                  </a:lnTo>
                  <a:lnTo>
                    <a:pt x="6485055" y="7002823"/>
                  </a:lnTo>
                  <a:lnTo>
                    <a:pt x="6437945" y="7027458"/>
                  </a:lnTo>
                  <a:lnTo>
                    <a:pt x="6389973" y="7052524"/>
                  </a:lnTo>
                  <a:lnTo>
                    <a:pt x="5602086" y="7503302"/>
                  </a:lnTo>
                  <a:lnTo>
                    <a:pt x="5569238" y="7522750"/>
                  </a:lnTo>
                  <a:lnTo>
                    <a:pt x="5535959" y="7542200"/>
                  </a:lnTo>
                  <a:lnTo>
                    <a:pt x="5503113" y="7561216"/>
                  </a:lnTo>
                  <a:lnTo>
                    <a:pt x="5470699" y="7579801"/>
                  </a:lnTo>
                  <a:lnTo>
                    <a:pt x="5437852" y="7598385"/>
                  </a:lnTo>
                  <a:lnTo>
                    <a:pt x="5405869" y="7616968"/>
                  </a:lnTo>
                  <a:lnTo>
                    <a:pt x="5373887" y="7635552"/>
                  </a:lnTo>
                  <a:lnTo>
                    <a:pt x="5341905" y="7654137"/>
                  </a:lnTo>
                  <a:lnTo>
                    <a:pt x="5309491" y="7672721"/>
                  </a:lnTo>
                  <a:lnTo>
                    <a:pt x="5277509" y="7691738"/>
                  </a:lnTo>
                  <a:lnTo>
                    <a:pt x="5245526" y="7710322"/>
                  </a:lnTo>
                  <a:lnTo>
                    <a:pt x="5213112" y="7728907"/>
                  </a:lnTo>
                  <a:lnTo>
                    <a:pt x="5181130" y="7747923"/>
                  </a:lnTo>
                  <a:lnTo>
                    <a:pt x="5148714" y="7766939"/>
                  </a:lnTo>
                  <a:lnTo>
                    <a:pt x="5116300" y="7786389"/>
                  </a:lnTo>
                  <a:lnTo>
                    <a:pt x="5083886" y="7805837"/>
                  </a:lnTo>
                  <a:lnTo>
                    <a:pt x="5050607" y="7826150"/>
                  </a:lnTo>
                  <a:lnTo>
                    <a:pt x="5018193" y="7845599"/>
                  </a:lnTo>
                  <a:lnTo>
                    <a:pt x="4985779" y="7865047"/>
                  </a:lnTo>
                  <a:lnTo>
                    <a:pt x="4953797" y="7884065"/>
                  </a:lnTo>
                  <a:lnTo>
                    <a:pt x="4922246" y="7903081"/>
                  </a:lnTo>
                  <a:lnTo>
                    <a:pt x="4890696" y="7921665"/>
                  </a:lnTo>
                  <a:lnTo>
                    <a:pt x="4859145" y="7940682"/>
                  </a:lnTo>
                  <a:lnTo>
                    <a:pt x="4826731" y="7959266"/>
                  </a:lnTo>
                  <a:lnTo>
                    <a:pt x="4795181" y="7977417"/>
                  </a:lnTo>
                  <a:lnTo>
                    <a:pt x="4763198" y="7995138"/>
                  </a:lnTo>
                  <a:lnTo>
                    <a:pt x="4730784" y="8014154"/>
                  </a:lnTo>
                  <a:lnTo>
                    <a:pt x="4697505" y="8031442"/>
                  </a:lnTo>
                  <a:lnTo>
                    <a:pt x="4664227" y="8049594"/>
                  </a:lnTo>
                  <a:lnTo>
                    <a:pt x="4630084" y="8067745"/>
                  </a:lnTo>
                  <a:lnTo>
                    <a:pt x="4595508" y="8085898"/>
                  </a:lnTo>
                  <a:lnTo>
                    <a:pt x="4560068" y="8104051"/>
                  </a:lnTo>
                  <a:lnTo>
                    <a:pt x="4515553" y="8125660"/>
                  </a:lnTo>
                  <a:lnTo>
                    <a:pt x="4470605" y="8145973"/>
                  </a:lnTo>
                  <a:lnTo>
                    <a:pt x="4425225" y="8164557"/>
                  </a:lnTo>
                  <a:lnTo>
                    <a:pt x="4379411" y="8181413"/>
                  </a:lnTo>
                  <a:lnTo>
                    <a:pt x="4332734" y="8197837"/>
                  </a:lnTo>
                  <a:lnTo>
                    <a:pt x="4286922" y="8212098"/>
                  </a:lnTo>
                  <a:lnTo>
                    <a:pt x="4239814" y="8225064"/>
                  </a:lnTo>
                  <a:lnTo>
                    <a:pt x="4192705" y="8237165"/>
                  </a:lnTo>
                  <a:lnTo>
                    <a:pt x="4145596" y="8247538"/>
                  </a:lnTo>
                  <a:lnTo>
                    <a:pt x="4097621" y="8256183"/>
                  </a:lnTo>
                  <a:lnTo>
                    <a:pt x="4050081" y="8263530"/>
                  </a:lnTo>
                  <a:lnTo>
                    <a:pt x="4002540" y="8269581"/>
                  </a:lnTo>
                  <a:lnTo>
                    <a:pt x="3954566" y="8274334"/>
                  </a:lnTo>
                  <a:lnTo>
                    <a:pt x="3906160" y="8277360"/>
                  </a:lnTo>
                  <a:lnTo>
                    <a:pt x="3858187" y="8279520"/>
                  </a:lnTo>
                  <a:lnTo>
                    <a:pt x="3809781" y="8279952"/>
                  </a:lnTo>
                  <a:lnTo>
                    <a:pt x="3761809" y="8279089"/>
                  </a:lnTo>
                  <a:lnTo>
                    <a:pt x="3713403" y="8276928"/>
                  </a:lnTo>
                  <a:lnTo>
                    <a:pt x="3665428" y="8273038"/>
                  </a:lnTo>
                  <a:lnTo>
                    <a:pt x="3617888" y="8267852"/>
                  </a:lnTo>
                  <a:lnTo>
                    <a:pt x="3569481" y="8261368"/>
                  </a:lnTo>
                  <a:lnTo>
                    <a:pt x="3521941" y="8253589"/>
                  </a:lnTo>
                  <a:lnTo>
                    <a:pt x="3474832" y="8244080"/>
                  </a:lnTo>
                  <a:lnTo>
                    <a:pt x="3427291" y="8233709"/>
                  </a:lnTo>
                  <a:lnTo>
                    <a:pt x="3380182" y="8222038"/>
                  </a:lnTo>
                  <a:lnTo>
                    <a:pt x="3333505" y="8208640"/>
                  </a:lnTo>
                  <a:lnTo>
                    <a:pt x="3286828" y="8193514"/>
                  </a:lnTo>
                  <a:lnTo>
                    <a:pt x="3240583" y="8177523"/>
                  </a:lnTo>
                  <a:lnTo>
                    <a:pt x="3195203" y="8159802"/>
                  </a:lnTo>
                  <a:lnTo>
                    <a:pt x="3149823" y="8141218"/>
                  </a:lnTo>
                  <a:lnTo>
                    <a:pt x="3104443" y="8120906"/>
                  </a:lnTo>
                  <a:lnTo>
                    <a:pt x="3060358" y="8099296"/>
                  </a:lnTo>
                  <a:lnTo>
                    <a:pt x="3014114" y="8075525"/>
                  </a:lnTo>
                  <a:lnTo>
                    <a:pt x="2960090" y="8046568"/>
                  </a:lnTo>
                  <a:lnTo>
                    <a:pt x="2899583" y="8013289"/>
                  </a:lnTo>
                  <a:lnTo>
                    <a:pt x="2834322" y="7977417"/>
                  </a:lnTo>
                  <a:lnTo>
                    <a:pt x="2764739" y="7937224"/>
                  </a:lnTo>
                  <a:lnTo>
                    <a:pt x="2691698" y="7896165"/>
                  </a:lnTo>
                  <a:lnTo>
                    <a:pt x="2616930" y="7852514"/>
                  </a:lnTo>
                  <a:lnTo>
                    <a:pt x="2540431" y="7807998"/>
                  </a:lnTo>
                  <a:lnTo>
                    <a:pt x="2464364" y="7763050"/>
                  </a:lnTo>
                  <a:lnTo>
                    <a:pt x="2388731" y="7718533"/>
                  </a:lnTo>
                  <a:lnTo>
                    <a:pt x="2315258" y="7674882"/>
                  </a:lnTo>
                  <a:lnTo>
                    <a:pt x="2244378" y="7632960"/>
                  </a:lnTo>
                  <a:lnTo>
                    <a:pt x="2177389" y="7593198"/>
                  </a:lnTo>
                  <a:lnTo>
                    <a:pt x="2116017" y="7556029"/>
                  </a:lnTo>
                  <a:lnTo>
                    <a:pt x="2059832" y="7522750"/>
                  </a:lnTo>
                  <a:lnTo>
                    <a:pt x="2010994" y="7493362"/>
                  </a:lnTo>
                  <a:lnTo>
                    <a:pt x="1221810" y="7044313"/>
                  </a:lnTo>
                  <a:lnTo>
                    <a:pt x="1202793" y="7034372"/>
                  </a:lnTo>
                  <a:lnTo>
                    <a:pt x="1186369" y="7025729"/>
                  </a:lnTo>
                  <a:lnTo>
                    <a:pt x="1170379" y="7016653"/>
                  </a:lnTo>
                  <a:lnTo>
                    <a:pt x="1154821" y="7008008"/>
                  </a:lnTo>
                  <a:lnTo>
                    <a:pt x="1138829" y="6998933"/>
                  </a:lnTo>
                  <a:lnTo>
                    <a:pt x="1122839" y="6989857"/>
                  </a:lnTo>
                  <a:lnTo>
                    <a:pt x="1105549" y="6980349"/>
                  </a:lnTo>
                  <a:lnTo>
                    <a:pt x="1086965" y="6969975"/>
                  </a:lnTo>
                  <a:lnTo>
                    <a:pt x="699288" y="6732270"/>
                  </a:lnTo>
                  <a:lnTo>
                    <a:pt x="681569" y="6720168"/>
                  </a:lnTo>
                  <a:lnTo>
                    <a:pt x="666011" y="6708499"/>
                  </a:lnTo>
                  <a:lnTo>
                    <a:pt x="652180" y="6697262"/>
                  </a:lnTo>
                  <a:lnTo>
                    <a:pt x="639214" y="6686890"/>
                  </a:lnTo>
                  <a:lnTo>
                    <a:pt x="616739" y="6668306"/>
                  </a:lnTo>
                  <a:lnTo>
                    <a:pt x="598155" y="6651018"/>
                  </a:lnTo>
                  <a:lnTo>
                    <a:pt x="580867" y="6635026"/>
                  </a:lnTo>
                  <a:lnTo>
                    <a:pt x="564877" y="6619468"/>
                  </a:lnTo>
                  <a:lnTo>
                    <a:pt x="556665" y="6612120"/>
                  </a:lnTo>
                  <a:lnTo>
                    <a:pt x="548022" y="6604341"/>
                  </a:lnTo>
                  <a:lnTo>
                    <a:pt x="538945" y="6596562"/>
                  </a:lnTo>
                  <a:lnTo>
                    <a:pt x="529437" y="6588781"/>
                  </a:lnTo>
                  <a:lnTo>
                    <a:pt x="515606" y="6578409"/>
                  </a:lnTo>
                  <a:lnTo>
                    <a:pt x="502208" y="6567172"/>
                  </a:lnTo>
                  <a:lnTo>
                    <a:pt x="488810" y="6554638"/>
                  </a:lnTo>
                  <a:lnTo>
                    <a:pt x="475413" y="6541672"/>
                  </a:lnTo>
                  <a:lnTo>
                    <a:pt x="461583" y="6527842"/>
                  </a:lnTo>
                  <a:lnTo>
                    <a:pt x="447752" y="6513579"/>
                  </a:lnTo>
                  <a:lnTo>
                    <a:pt x="433922" y="6498021"/>
                  </a:lnTo>
                  <a:lnTo>
                    <a:pt x="420525" y="6482894"/>
                  </a:lnTo>
                  <a:lnTo>
                    <a:pt x="406695" y="6466470"/>
                  </a:lnTo>
                  <a:lnTo>
                    <a:pt x="392863" y="6450048"/>
                  </a:lnTo>
                  <a:lnTo>
                    <a:pt x="379466" y="6433193"/>
                  </a:lnTo>
                  <a:lnTo>
                    <a:pt x="366068" y="6415472"/>
                  </a:lnTo>
                  <a:lnTo>
                    <a:pt x="352670" y="6397753"/>
                  </a:lnTo>
                  <a:lnTo>
                    <a:pt x="339273" y="6379600"/>
                  </a:lnTo>
                  <a:lnTo>
                    <a:pt x="326307" y="6361447"/>
                  </a:lnTo>
                  <a:lnTo>
                    <a:pt x="313341" y="6342865"/>
                  </a:lnTo>
                  <a:lnTo>
                    <a:pt x="287841" y="6305264"/>
                  </a:lnTo>
                  <a:lnTo>
                    <a:pt x="264071" y="6267229"/>
                  </a:lnTo>
                  <a:lnTo>
                    <a:pt x="240731" y="6230062"/>
                  </a:lnTo>
                  <a:lnTo>
                    <a:pt x="219123" y="6192893"/>
                  </a:lnTo>
                  <a:lnTo>
                    <a:pt x="198378" y="6157021"/>
                  </a:lnTo>
                  <a:lnTo>
                    <a:pt x="179793" y="6122013"/>
                  </a:lnTo>
                  <a:lnTo>
                    <a:pt x="162506" y="6088734"/>
                  </a:lnTo>
                  <a:lnTo>
                    <a:pt x="147379" y="6057617"/>
                  </a:lnTo>
                  <a:lnTo>
                    <a:pt x="140463" y="6042490"/>
                  </a:lnTo>
                  <a:lnTo>
                    <a:pt x="133548" y="6025635"/>
                  </a:lnTo>
                  <a:lnTo>
                    <a:pt x="126200" y="6009211"/>
                  </a:lnTo>
                  <a:lnTo>
                    <a:pt x="119718" y="5991492"/>
                  </a:lnTo>
                  <a:lnTo>
                    <a:pt x="112371" y="5973339"/>
                  </a:lnTo>
                  <a:lnTo>
                    <a:pt x="105455" y="5954754"/>
                  </a:lnTo>
                  <a:lnTo>
                    <a:pt x="98973" y="5935738"/>
                  </a:lnTo>
                  <a:lnTo>
                    <a:pt x="92058" y="5916722"/>
                  </a:lnTo>
                  <a:lnTo>
                    <a:pt x="79957" y="5876095"/>
                  </a:lnTo>
                  <a:lnTo>
                    <a:pt x="67423" y="5834605"/>
                  </a:lnTo>
                  <a:lnTo>
                    <a:pt x="61804" y="5812996"/>
                  </a:lnTo>
                  <a:lnTo>
                    <a:pt x="55754" y="5791817"/>
                  </a:lnTo>
                  <a:lnTo>
                    <a:pt x="50135" y="5769777"/>
                  </a:lnTo>
                  <a:lnTo>
                    <a:pt x="44949" y="5747734"/>
                  </a:lnTo>
                  <a:lnTo>
                    <a:pt x="40195" y="5725692"/>
                  </a:lnTo>
                  <a:lnTo>
                    <a:pt x="35008" y="5702786"/>
                  </a:lnTo>
                  <a:lnTo>
                    <a:pt x="31119" y="5679880"/>
                  </a:lnTo>
                  <a:lnTo>
                    <a:pt x="26364" y="5657406"/>
                  </a:lnTo>
                  <a:lnTo>
                    <a:pt x="22906" y="5634500"/>
                  </a:lnTo>
                  <a:lnTo>
                    <a:pt x="18585" y="5611594"/>
                  </a:lnTo>
                  <a:lnTo>
                    <a:pt x="15559" y="5588255"/>
                  </a:lnTo>
                  <a:lnTo>
                    <a:pt x="12535" y="5565781"/>
                  </a:lnTo>
                  <a:lnTo>
                    <a:pt x="9508" y="5542875"/>
                  </a:lnTo>
                  <a:lnTo>
                    <a:pt x="7348" y="5519537"/>
                  </a:lnTo>
                  <a:lnTo>
                    <a:pt x="5187" y="5497063"/>
                  </a:lnTo>
                  <a:lnTo>
                    <a:pt x="3026" y="5474155"/>
                  </a:lnTo>
                  <a:lnTo>
                    <a:pt x="2161" y="5451249"/>
                  </a:lnTo>
                  <a:lnTo>
                    <a:pt x="866" y="5429209"/>
                  </a:lnTo>
                  <a:lnTo>
                    <a:pt x="0" y="5406735"/>
                  </a:lnTo>
                  <a:lnTo>
                    <a:pt x="0" y="5384692"/>
                  </a:lnTo>
                  <a:lnTo>
                    <a:pt x="0" y="2895260"/>
                  </a:lnTo>
                  <a:lnTo>
                    <a:pt x="0" y="2873220"/>
                  </a:lnTo>
                  <a:lnTo>
                    <a:pt x="866" y="2850314"/>
                  </a:lnTo>
                  <a:lnTo>
                    <a:pt x="2161" y="2827406"/>
                  </a:lnTo>
                  <a:lnTo>
                    <a:pt x="3026" y="2804932"/>
                  </a:lnTo>
                  <a:lnTo>
                    <a:pt x="5187" y="2781594"/>
                  </a:lnTo>
                  <a:lnTo>
                    <a:pt x="7348" y="2758688"/>
                  </a:lnTo>
                  <a:lnTo>
                    <a:pt x="9940" y="2735349"/>
                  </a:lnTo>
                  <a:lnTo>
                    <a:pt x="12535" y="2712011"/>
                  </a:lnTo>
                  <a:lnTo>
                    <a:pt x="15992" y="2688240"/>
                  </a:lnTo>
                  <a:lnTo>
                    <a:pt x="19017" y="2664902"/>
                  </a:lnTo>
                  <a:lnTo>
                    <a:pt x="23340" y="2641996"/>
                  </a:lnTo>
                  <a:lnTo>
                    <a:pt x="27661" y="2618657"/>
                  </a:lnTo>
                  <a:lnTo>
                    <a:pt x="31551" y="2595751"/>
                  </a:lnTo>
                  <a:lnTo>
                    <a:pt x="36306" y="2572413"/>
                  </a:lnTo>
                  <a:lnTo>
                    <a:pt x="41491" y="2549508"/>
                  </a:lnTo>
                  <a:lnTo>
                    <a:pt x="46677" y="2527033"/>
                  </a:lnTo>
                  <a:lnTo>
                    <a:pt x="51864" y="2504559"/>
                  </a:lnTo>
                  <a:lnTo>
                    <a:pt x="57483" y="2482517"/>
                  </a:lnTo>
                  <a:lnTo>
                    <a:pt x="63101" y="2460043"/>
                  </a:lnTo>
                  <a:lnTo>
                    <a:pt x="69583" y="2438432"/>
                  </a:lnTo>
                  <a:lnTo>
                    <a:pt x="75634" y="2417255"/>
                  </a:lnTo>
                  <a:lnTo>
                    <a:pt x="81686" y="2396510"/>
                  </a:lnTo>
                  <a:lnTo>
                    <a:pt x="88168" y="2375765"/>
                  </a:lnTo>
                  <a:lnTo>
                    <a:pt x="94650" y="2355452"/>
                  </a:lnTo>
                  <a:lnTo>
                    <a:pt x="101566" y="2336003"/>
                  </a:lnTo>
                  <a:lnTo>
                    <a:pt x="108913" y="2316987"/>
                  </a:lnTo>
                  <a:lnTo>
                    <a:pt x="115397" y="2298403"/>
                  </a:lnTo>
                  <a:lnTo>
                    <a:pt x="122742" y="2279386"/>
                  </a:lnTo>
                  <a:lnTo>
                    <a:pt x="130090" y="2262531"/>
                  </a:lnTo>
                  <a:lnTo>
                    <a:pt x="137437" y="2245243"/>
                  </a:lnTo>
                  <a:lnTo>
                    <a:pt x="144353" y="2228820"/>
                  </a:lnTo>
                  <a:lnTo>
                    <a:pt x="151701" y="2213261"/>
                  </a:lnTo>
                  <a:lnTo>
                    <a:pt x="169420" y="2178253"/>
                  </a:lnTo>
                  <a:lnTo>
                    <a:pt x="186275" y="2142813"/>
                  </a:lnTo>
                  <a:lnTo>
                    <a:pt x="203996" y="2108670"/>
                  </a:lnTo>
                  <a:lnTo>
                    <a:pt x="222581" y="2074527"/>
                  </a:lnTo>
                  <a:lnTo>
                    <a:pt x="232089" y="2058103"/>
                  </a:lnTo>
                  <a:lnTo>
                    <a:pt x="241163" y="2041679"/>
                  </a:lnTo>
                  <a:lnTo>
                    <a:pt x="251105" y="2025689"/>
                  </a:lnTo>
                  <a:lnTo>
                    <a:pt x="261045" y="2009265"/>
                  </a:lnTo>
                  <a:lnTo>
                    <a:pt x="271419" y="1993275"/>
                  </a:lnTo>
                  <a:lnTo>
                    <a:pt x="281790" y="1977715"/>
                  </a:lnTo>
                  <a:lnTo>
                    <a:pt x="292595" y="1962156"/>
                  </a:lnTo>
                  <a:lnTo>
                    <a:pt x="303399" y="1947893"/>
                  </a:lnTo>
                  <a:lnTo>
                    <a:pt x="315070" y="1932335"/>
                  </a:lnTo>
                  <a:lnTo>
                    <a:pt x="325873" y="1917208"/>
                  </a:lnTo>
                  <a:lnTo>
                    <a:pt x="336678" y="1901650"/>
                  </a:lnTo>
                  <a:lnTo>
                    <a:pt x="347915" y="1886955"/>
                  </a:lnTo>
                  <a:lnTo>
                    <a:pt x="358721" y="1871828"/>
                  </a:lnTo>
                  <a:lnTo>
                    <a:pt x="370390" y="1857133"/>
                  </a:lnTo>
                  <a:lnTo>
                    <a:pt x="382058" y="1843304"/>
                  </a:lnTo>
                  <a:lnTo>
                    <a:pt x="394593" y="1829906"/>
                  </a:lnTo>
                  <a:lnTo>
                    <a:pt x="424846" y="1797058"/>
                  </a:lnTo>
                  <a:lnTo>
                    <a:pt x="443862" y="1775450"/>
                  </a:lnTo>
                  <a:lnTo>
                    <a:pt x="455531" y="1760323"/>
                  </a:lnTo>
                  <a:lnTo>
                    <a:pt x="464607" y="1750381"/>
                  </a:lnTo>
                  <a:lnTo>
                    <a:pt x="469362" y="1745196"/>
                  </a:lnTo>
                  <a:lnTo>
                    <a:pt x="474549" y="1740441"/>
                  </a:lnTo>
                  <a:lnTo>
                    <a:pt x="480168" y="1733959"/>
                  </a:lnTo>
                  <a:lnTo>
                    <a:pt x="487947" y="1727475"/>
                  </a:lnTo>
                  <a:lnTo>
                    <a:pt x="509989" y="1708459"/>
                  </a:lnTo>
                  <a:lnTo>
                    <a:pt x="543699" y="1679935"/>
                  </a:lnTo>
                  <a:lnTo>
                    <a:pt x="551478" y="1672587"/>
                  </a:lnTo>
                  <a:lnTo>
                    <a:pt x="558825" y="1666537"/>
                  </a:lnTo>
                  <a:lnTo>
                    <a:pt x="564877" y="1660053"/>
                  </a:lnTo>
                  <a:lnTo>
                    <a:pt x="570496" y="1654002"/>
                  </a:lnTo>
                  <a:lnTo>
                    <a:pt x="582597" y="1641468"/>
                  </a:lnTo>
                  <a:lnTo>
                    <a:pt x="596426" y="1628071"/>
                  </a:lnTo>
                  <a:lnTo>
                    <a:pt x="775355" y="1493660"/>
                  </a:lnTo>
                  <a:lnTo>
                    <a:pt x="815549" y="1467296"/>
                  </a:lnTo>
                  <a:lnTo>
                    <a:pt x="857904" y="1441364"/>
                  </a:lnTo>
                  <a:lnTo>
                    <a:pt x="901555" y="1415000"/>
                  </a:lnTo>
                  <a:lnTo>
                    <a:pt x="946070" y="1388636"/>
                  </a:lnTo>
                  <a:lnTo>
                    <a:pt x="992315" y="1362704"/>
                  </a:lnTo>
                  <a:lnTo>
                    <a:pt x="1038127" y="1336772"/>
                  </a:lnTo>
                  <a:lnTo>
                    <a:pt x="1085238" y="1310842"/>
                  </a:lnTo>
                  <a:lnTo>
                    <a:pt x="1132347" y="1284911"/>
                  </a:lnTo>
                  <a:lnTo>
                    <a:pt x="1180319" y="1258979"/>
                  </a:lnTo>
                  <a:lnTo>
                    <a:pt x="1227428" y="1233047"/>
                  </a:lnTo>
                  <a:lnTo>
                    <a:pt x="1274537" y="1207980"/>
                  </a:lnTo>
                  <a:lnTo>
                    <a:pt x="1321214" y="1182480"/>
                  </a:lnTo>
                  <a:lnTo>
                    <a:pt x="1366594" y="1156982"/>
                  </a:lnTo>
                  <a:lnTo>
                    <a:pt x="1411111" y="1131913"/>
                  </a:lnTo>
                  <a:lnTo>
                    <a:pt x="1455194" y="1106415"/>
                  </a:lnTo>
                  <a:lnTo>
                    <a:pt x="1497118" y="1081780"/>
                  </a:lnTo>
                  <a:lnTo>
                    <a:pt x="1530829" y="1061466"/>
                  </a:lnTo>
                  <a:lnTo>
                    <a:pt x="1564106" y="1042882"/>
                  </a:lnTo>
                  <a:lnTo>
                    <a:pt x="1596954" y="1024297"/>
                  </a:lnTo>
                  <a:lnTo>
                    <a:pt x="1630233" y="1005281"/>
                  </a:lnTo>
                  <a:lnTo>
                    <a:pt x="1662647" y="987562"/>
                  </a:lnTo>
                  <a:lnTo>
                    <a:pt x="1695925" y="968544"/>
                  </a:lnTo>
                  <a:lnTo>
                    <a:pt x="1729636" y="949961"/>
                  </a:lnTo>
                  <a:lnTo>
                    <a:pt x="1763347" y="930080"/>
                  </a:lnTo>
                  <a:lnTo>
                    <a:pt x="1823422" y="893776"/>
                  </a:lnTo>
                  <a:lnTo>
                    <a:pt x="1893439" y="851852"/>
                  </a:lnTo>
                  <a:lnTo>
                    <a:pt x="1971664" y="805609"/>
                  </a:lnTo>
                  <a:lnTo>
                    <a:pt x="2055511" y="755473"/>
                  </a:lnTo>
                  <a:lnTo>
                    <a:pt x="2144973" y="702746"/>
                  </a:lnTo>
                  <a:lnTo>
                    <a:pt x="2238328" y="647858"/>
                  </a:lnTo>
                  <a:lnTo>
                    <a:pt x="2333843" y="591673"/>
                  </a:lnTo>
                  <a:lnTo>
                    <a:pt x="2430221" y="535056"/>
                  </a:lnTo>
                  <a:lnTo>
                    <a:pt x="2526600" y="479302"/>
                  </a:lnTo>
                  <a:lnTo>
                    <a:pt x="2620819" y="424846"/>
                  </a:lnTo>
                  <a:lnTo>
                    <a:pt x="2711579" y="372550"/>
                  </a:lnTo>
                  <a:lnTo>
                    <a:pt x="2798018" y="323280"/>
                  </a:lnTo>
                  <a:lnTo>
                    <a:pt x="2878406" y="278332"/>
                  </a:lnTo>
                  <a:lnTo>
                    <a:pt x="2951445" y="238571"/>
                  </a:lnTo>
                  <a:lnTo>
                    <a:pt x="2984293" y="220418"/>
                  </a:lnTo>
                  <a:lnTo>
                    <a:pt x="3014978" y="203996"/>
                  </a:lnTo>
                  <a:lnTo>
                    <a:pt x="3043502" y="188869"/>
                  </a:lnTo>
                  <a:lnTo>
                    <a:pt x="3069003" y="175903"/>
                  </a:lnTo>
                  <a:lnTo>
                    <a:pt x="3113519" y="154293"/>
                  </a:lnTo>
                  <a:lnTo>
                    <a:pt x="3158467" y="133979"/>
                  </a:lnTo>
                  <a:lnTo>
                    <a:pt x="3203847" y="115397"/>
                  </a:lnTo>
                  <a:lnTo>
                    <a:pt x="3249659" y="98541"/>
                  </a:lnTo>
                  <a:lnTo>
                    <a:pt x="3296336" y="82117"/>
                  </a:lnTo>
                  <a:lnTo>
                    <a:pt x="3342148" y="67854"/>
                  </a:lnTo>
                  <a:lnTo>
                    <a:pt x="3389257" y="54888"/>
                  </a:lnTo>
                  <a:lnTo>
                    <a:pt x="3436366" y="42788"/>
                  </a:lnTo>
                  <a:lnTo>
                    <a:pt x="3483477" y="32414"/>
                  </a:lnTo>
                  <a:lnTo>
                    <a:pt x="3531449" y="23771"/>
                  </a:lnTo>
                  <a:lnTo>
                    <a:pt x="3578990" y="16424"/>
                  </a:lnTo>
                  <a:lnTo>
                    <a:pt x="3626532" y="10374"/>
                  </a:lnTo>
                  <a:lnTo>
                    <a:pt x="3674505" y="5619"/>
                  </a:lnTo>
                  <a:lnTo>
                    <a:pt x="3722911" y="2595"/>
                  </a:lnTo>
                  <a:lnTo>
                    <a:pt x="3770883" y="432"/>
                  </a:lnTo>
                  <a:close/>
                </a:path>
              </a:pathLst>
            </a:custGeom>
            <a:gradFill>
              <a:gsLst>
                <a:gs pos="0">
                  <a:srgbClr val="FFCC00"/>
                </a:gs>
                <a:gs pos="50000">
                  <a:srgbClr val="FF9C00"/>
                </a:gs>
                <a:gs pos="100000">
                  <a:srgbClr val="FF6C00"/>
                </a:gs>
              </a:gsLst>
              <a:lin ang="13163718" scaled="1"/>
            </a:gradFill>
            <a:ln w="2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31" name="Freeform 13">
              <a:extLst>
                <a:ext uri="{FF2B5EF4-FFF2-40B4-BE49-F238E27FC236}">
                  <a16:creationId xmlns:a16="http://schemas.microsoft.com/office/drawing/2014/main" id="{80786CFC-BFFA-6006-E25F-2683720368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00900" y="2474394"/>
              <a:ext cx="579650" cy="598272"/>
            </a:xfrm>
            <a:custGeom>
              <a:avLst/>
              <a:gdLst>
                <a:gd name="T0" fmla="*/ 200 w 211"/>
                <a:gd name="T1" fmla="*/ 154 h 218"/>
                <a:gd name="T2" fmla="*/ 152 w 211"/>
                <a:gd name="T3" fmla="*/ 144 h 218"/>
                <a:gd name="T4" fmla="*/ 137 w 211"/>
                <a:gd name="T5" fmla="*/ 117 h 218"/>
                <a:gd name="T6" fmla="*/ 103 w 211"/>
                <a:gd name="T7" fmla="*/ 121 h 218"/>
                <a:gd name="T8" fmla="*/ 105 w 211"/>
                <a:gd name="T9" fmla="*/ 94 h 218"/>
                <a:gd name="T10" fmla="*/ 160 w 211"/>
                <a:gd name="T11" fmla="*/ 25 h 218"/>
                <a:gd name="T12" fmla="*/ 156 w 211"/>
                <a:gd name="T13" fmla="*/ 22 h 218"/>
                <a:gd name="T14" fmla="*/ 98 w 211"/>
                <a:gd name="T15" fmla="*/ 19 h 218"/>
                <a:gd name="T16" fmla="*/ 33 w 211"/>
                <a:gd name="T17" fmla="*/ 2 h 218"/>
                <a:gd name="T18" fmla="*/ 44 w 211"/>
                <a:gd name="T19" fmla="*/ 54 h 218"/>
                <a:gd name="T20" fmla="*/ 95 w 211"/>
                <a:gd name="T21" fmla="*/ 122 h 218"/>
                <a:gd name="T22" fmla="*/ 73 w 211"/>
                <a:gd name="T23" fmla="*/ 122 h 218"/>
                <a:gd name="T24" fmla="*/ 58 w 211"/>
                <a:gd name="T25" fmla="*/ 134 h 218"/>
                <a:gd name="T26" fmla="*/ 40 w 211"/>
                <a:gd name="T27" fmla="*/ 136 h 218"/>
                <a:gd name="T28" fmla="*/ 8 w 211"/>
                <a:gd name="T29" fmla="*/ 148 h 218"/>
                <a:gd name="T30" fmla="*/ 1 w 211"/>
                <a:gd name="T31" fmla="*/ 159 h 218"/>
                <a:gd name="T32" fmla="*/ 55 w 211"/>
                <a:gd name="T33" fmla="*/ 206 h 218"/>
                <a:gd name="T34" fmla="*/ 123 w 211"/>
                <a:gd name="T35" fmla="*/ 212 h 218"/>
                <a:gd name="T36" fmla="*/ 186 w 211"/>
                <a:gd name="T37" fmla="*/ 203 h 218"/>
                <a:gd name="T38" fmla="*/ 188 w 211"/>
                <a:gd name="T39" fmla="*/ 201 h 218"/>
                <a:gd name="T40" fmla="*/ 153 w 211"/>
                <a:gd name="T41" fmla="*/ 30 h 218"/>
                <a:gd name="T42" fmla="*/ 109 w 211"/>
                <a:gd name="T43" fmla="*/ 86 h 218"/>
                <a:gd name="T44" fmla="*/ 118 w 211"/>
                <a:gd name="T45" fmla="*/ 63 h 218"/>
                <a:gd name="T46" fmla="*/ 115 w 211"/>
                <a:gd name="T47" fmla="*/ 48 h 218"/>
                <a:gd name="T48" fmla="*/ 51 w 211"/>
                <a:gd name="T49" fmla="*/ 49 h 218"/>
                <a:gd name="T50" fmla="*/ 92 w 211"/>
                <a:gd name="T51" fmla="*/ 24 h 218"/>
                <a:gd name="T52" fmla="*/ 101 w 211"/>
                <a:gd name="T53" fmla="*/ 58 h 218"/>
                <a:gd name="T54" fmla="*/ 79 w 211"/>
                <a:gd name="T55" fmla="*/ 41 h 218"/>
                <a:gd name="T56" fmla="*/ 51 w 211"/>
                <a:gd name="T57" fmla="*/ 49 h 218"/>
                <a:gd name="T58" fmla="*/ 45 w 211"/>
                <a:gd name="T59" fmla="*/ 143 h 218"/>
                <a:gd name="T60" fmla="*/ 66 w 211"/>
                <a:gd name="T61" fmla="*/ 134 h 218"/>
                <a:gd name="T62" fmla="*/ 83 w 211"/>
                <a:gd name="T63" fmla="*/ 130 h 218"/>
                <a:gd name="T64" fmla="*/ 137 w 211"/>
                <a:gd name="T65" fmla="*/ 127 h 218"/>
                <a:gd name="T66" fmla="*/ 117 w 211"/>
                <a:gd name="T67" fmla="*/ 135 h 218"/>
                <a:gd name="T68" fmla="*/ 59 w 211"/>
                <a:gd name="T69" fmla="*/ 155 h 218"/>
                <a:gd name="T70" fmla="*/ 60 w 211"/>
                <a:gd name="T71" fmla="*/ 156 h 218"/>
                <a:gd name="T72" fmla="*/ 108 w 211"/>
                <a:gd name="T73" fmla="*/ 166 h 218"/>
                <a:gd name="T74" fmla="*/ 81 w 211"/>
                <a:gd name="T75" fmla="*/ 178 h 218"/>
                <a:gd name="T76" fmla="*/ 29 w 211"/>
                <a:gd name="T77" fmla="*/ 157 h 218"/>
                <a:gd name="T78" fmla="*/ 182 w 211"/>
                <a:gd name="T79" fmla="*/ 195 h 218"/>
                <a:gd name="T80" fmla="*/ 120 w 211"/>
                <a:gd name="T81" fmla="*/ 205 h 218"/>
                <a:gd name="T82" fmla="*/ 59 w 211"/>
                <a:gd name="T83" fmla="*/ 199 h 218"/>
                <a:gd name="T84" fmla="*/ 8 w 211"/>
                <a:gd name="T85" fmla="*/ 157 h 218"/>
                <a:gd name="T86" fmla="*/ 26 w 211"/>
                <a:gd name="T87" fmla="*/ 165 h 218"/>
                <a:gd name="T88" fmla="*/ 121 w 211"/>
                <a:gd name="T89" fmla="*/ 170 h 218"/>
                <a:gd name="T90" fmla="*/ 109 w 211"/>
                <a:gd name="T91" fmla="*/ 158 h 218"/>
                <a:gd name="T92" fmla="*/ 81 w 211"/>
                <a:gd name="T93" fmla="*/ 162 h 218"/>
                <a:gd name="T94" fmla="*/ 93 w 211"/>
                <a:gd name="T95" fmla="*/ 146 h 218"/>
                <a:gd name="T96" fmla="*/ 143 w 211"/>
                <a:gd name="T97" fmla="*/ 149 h 218"/>
                <a:gd name="T98" fmla="*/ 182 w 211"/>
                <a:gd name="T99" fmla="*/ 19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1" h="218">
                  <a:moveTo>
                    <a:pt x="207" y="157"/>
                  </a:moveTo>
                  <a:cubicBezTo>
                    <a:pt x="205" y="155"/>
                    <a:pt x="203" y="154"/>
                    <a:pt x="200" y="154"/>
                  </a:cubicBezTo>
                  <a:cubicBezTo>
                    <a:pt x="190" y="154"/>
                    <a:pt x="169" y="150"/>
                    <a:pt x="152" y="144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44" y="124"/>
                    <a:pt x="144" y="124"/>
                    <a:pt x="144" y="124"/>
                  </a:cubicBezTo>
                  <a:cubicBezTo>
                    <a:pt x="144" y="124"/>
                    <a:pt x="143" y="120"/>
                    <a:pt x="137" y="117"/>
                  </a:cubicBezTo>
                  <a:cubicBezTo>
                    <a:pt x="131" y="114"/>
                    <a:pt x="122" y="114"/>
                    <a:pt x="111" y="118"/>
                  </a:cubicBezTo>
                  <a:cubicBezTo>
                    <a:pt x="108" y="119"/>
                    <a:pt x="105" y="120"/>
                    <a:pt x="103" y="121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5" y="94"/>
                    <a:pt x="105" y="94"/>
                    <a:pt x="105" y="94"/>
                  </a:cubicBezTo>
                  <a:cubicBezTo>
                    <a:pt x="124" y="94"/>
                    <a:pt x="140" y="88"/>
                    <a:pt x="149" y="76"/>
                  </a:cubicBezTo>
                  <a:cubicBezTo>
                    <a:pt x="166" y="56"/>
                    <a:pt x="161" y="26"/>
                    <a:pt x="160" y="25"/>
                  </a:cubicBezTo>
                  <a:cubicBezTo>
                    <a:pt x="160" y="22"/>
                    <a:pt x="160" y="22"/>
                    <a:pt x="160" y="22"/>
                  </a:cubicBezTo>
                  <a:cubicBezTo>
                    <a:pt x="156" y="22"/>
                    <a:pt x="156" y="22"/>
                    <a:pt x="156" y="22"/>
                  </a:cubicBezTo>
                  <a:cubicBezTo>
                    <a:pt x="136" y="23"/>
                    <a:pt x="121" y="29"/>
                    <a:pt x="111" y="40"/>
                  </a:cubicBezTo>
                  <a:cubicBezTo>
                    <a:pt x="109" y="34"/>
                    <a:pt x="106" y="26"/>
                    <a:pt x="98" y="19"/>
                  </a:cubicBezTo>
                  <a:cubicBezTo>
                    <a:pt x="85" y="6"/>
                    <a:pt x="64" y="0"/>
                    <a:pt x="36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2" y="6"/>
                    <a:pt x="28" y="33"/>
                    <a:pt x="44" y="54"/>
                  </a:cubicBezTo>
                  <a:cubicBezTo>
                    <a:pt x="55" y="67"/>
                    <a:pt x="72" y="75"/>
                    <a:pt x="95" y="77"/>
                  </a:cubicBezTo>
                  <a:cubicBezTo>
                    <a:pt x="95" y="122"/>
                    <a:pt x="95" y="122"/>
                    <a:pt x="95" y="122"/>
                  </a:cubicBezTo>
                  <a:cubicBezTo>
                    <a:pt x="90" y="123"/>
                    <a:pt x="87" y="123"/>
                    <a:pt x="83" y="122"/>
                  </a:cubicBezTo>
                  <a:cubicBezTo>
                    <a:pt x="81" y="122"/>
                    <a:pt x="77" y="122"/>
                    <a:pt x="73" y="122"/>
                  </a:cubicBezTo>
                  <a:cubicBezTo>
                    <a:pt x="62" y="122"/>
                    <a:pt x="60" y="128"/>
                    <a:pt x="59" y="132"/>
                  </a:cubicBezTo>
                  <a:cubicBezTo>
                    <a:pt x="59" y="133"/>
                    <a:pt x="58" y="134"/>
                    <a:pt x="58" y="134"/>
                  </a:cubicBezTo>
                  <a:cubicBezTo>
                    <a:pt x="58" y="134"/>
                    <a:pt x="57" y="135"/>
                    <a:pt x="53" y="134"/>
                  </a:cubicBezTo>
                  <a:cubicBezTo>
                    <a:pt x="49" y="133"/>
                    <a:pt x="44" y="133"/>
                    <a:pt x="40" y="136"/>
                  </a:cubicBezTo>
                  <a:cubicBezTo>
                    <a:pt x="32" y="141"/>
                    <a:pt x="29" y="154"/>
                    <a:pt x="29" y="157"/>
                  </a:cubicBezTo>
                  <a:cubicBezTo>
                    <a:pt x="23" y="152"/>
                    <a:pt x="14" y="148"/>
                    <a:pt x="8" y="148"/>
                  </a:cubicBezTo>
                  <a:cubicBezTo>
                    <a:pt x="4" y="148"/>
                    <a:pt x="2" y="149"/>
                    <a:pt x="1" y="151"/>
                  </a:cubicBezTo>
                  <a:cubicBezTo>
                    <a:pt x="0" y="153"/>
                    <a:pt x="0" y="156"/>
                    <a:pt x="1" y="159"/>
                  </a:cubicBezTo>
                  <a:cubicBezTo>
                    <a:pt x="5" y="173"/>
                    <a:pt x="38" y="197"/>
                    <a:pt x="55" y="205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71" y="214"/>
                    <a:pt x="80" y="218"/>
                    <a:pt x="97" y="218"/>
                  </a:cubicBezTo>
                  <a:cubicBezTo>
                    <a:pt x="105" y="218"/>
                    <a:pt x="113" y="215"/>
                    <a:pt x="123" y="212"/>
                  </a:cubicBezTo>
                  <a:cubicBezTo>
                    <a:pt x="132" y="209"/>
                    <a:pt x="143" y="206"/>
                    <a:pt x="153" y="206"/>
                  </a:cubicBezTo>
                  <a:cubicBezTo>
                    <a:pt x="173" y="206"/>
                    <a:pt x="185" y="203"/>
                    <a:pt x="186" y="203"/>
                  </a:cubicBezTo>
                  <a:cubicBezTo>
                    <a:pt x="187" y="202"/>
                    <a:pt x="187" y="202"/>
                    <a:pt x="187" y="202"/>
                  </a:cubicBezTo>
                  <a:cubicBezTo>
                    <a:pt x="188" y="201"/>
                    <a:pt x="188" y="201"/>
                    <a:pt x="188" y="201"/>
                  </a:cubicBezTo>
                  <a:cubicBezTo>
                    <a:pt x="197" y="188"/>
                    <a:pt x="211" y="165"/>
                    <a:pt x="207" y="157"/>
                  </a:cubicBezTo>
                  <a:close/>
                  <a:moveTo>
                    <a:pt x="153" y="30"/>
                  </a:moveTo>
                  <a:cubicBezTo>
                    <a:pt x="154" y="38"/>
                    <a:pt x="154" y="57"/>
                    <a:pt x="143" y="71"/>
                  </a:cubicBezTo>
                  <a:cubicBezTo>
                    <a:pt x="136" y="80"/>
                    <a:pt x="124" y="85"/>
                    <a:pt x="109" y="86"/>
                  </a:cubicBezTo>
                  <a:cubicBezTo>
                    <a:pt x="112" y="79"/>
                    <a:pt x="120" y="71"/>
                    <a:pt x="123" y="69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7" y="63"/>
                    <a:pt x="112" y="68"/>
                    <a:pt x="107" y="74"/>
                  </a:cubicBezTo>
                  <a:cubicBezTo>
                    <a:pt x="107" y="66"/>
                    <a:pt x="109" y="56"/>
                    <a:pt x="115" y="48"/>
                  </a:cubicBezTo>
                  <a:cubicBezTo>
                    <a:pt x="122" y="38"/>
                    <a:pt x="135" y="32"/>
                    <a:pt x="153" y="30"/>
                  </a:cubicBezTo>
                  <a:close/>
                  <a:moveTo>
                    <a:pt x="51" y="49"/>
                  </a:moveTo>
                  <a:cubicBezTo>
                    <a:pt x="39" y="34"/>
                    <a:pt x="39" y="17"/>
                    <a:pt x="40" y="10"/>
                  </a:cubicBezTo>
                  <a:cubicBezTo>
                    <a:pt x="64" y="9"/>
                    <a:pt x="81" y="14"/>
                    <a:pt x="92" y="24"/>
                  </a:cubicBezTo>
                  <a:cubicBezTo>
                    <a:pt x="104" y="35"/>
                    <a:pt x="105" y="49"/>
                    <a:pt x="105" y="50"/>
                  </a:cubicBezTo>
                  <a:cubicBezTo>
                    <a:pt x="103" y="52"/>
                    <a:pt x="102" y="55"/>
                    <a:pt x="101" y="58"/>
                  </a:cubicBezTo>
                  <a:cubicBezTo>
                    <a:pt x="95" y="41"/>
                    <a:pt x="83" y="34"/>
                    <a:pt x="82" y="34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42"/>
                    <a:pt x="93" y="49"/>
                    <a:pt x="96" y="69"/>
                  </a:cubicBezTo>
                  <a:cubicBezTo>
                    <a:pt x="75" y="68"/>
                    <a:pt x="60" y="61"/>
                    <a:pt x="51" y="49"/>
                  </a:cubicBezTo>
                  <a:close/>
                  <a:moveTo>
                    <a:pt x="36" y="158"/>
                  </a:moveTo>
                  <a:cubicBezTo>
                    <a:pt x="37" y="155"/>
                    <a:pt x="40" y="146"/>
                    <a:pt x="45" y="143"/>
                  </a:cubicBezTo>
                  <a:cubicBezTo>
                    <a:pt x="47" y="141"/>
                    <a:pt x="49" y="141"/>
                    <a:pt x="52" y="142"/>
                  </a:cubicBezTo>
                  <a:cubicBezTo>
                    <a:pt x="62" y="144"/>
                    <a:pt x="65" y="140"/>
                    <a:pt x="66" y="134"/>
                  </a:cubicBezTo>
                  <a:cubicBezTo>
                    <a:pt x="67" y="131"/>
                    <a:pt x="68" y="130"/>
                    <a:pt x="73" y="130"/>
                  </a:cubicBezTo>
                  <a:cubicBezTo>
                    <a:pt x="77" y="130"/>
                    <a:pt x="80" y="130"/>
                    <a:pt x="83" y="130"/>
                  </a:cubicBezTo>
                  <a:cubicBezTo>
                    <a:pt x="90" y="131"/>
                    <a:pt x="96" y="132"/>
                    <a:pt x="114" y="126"/>
                  </a:cubicBezTo>
                  <a:cubicBezTo>
                    <a:pt x="129" y="120"/>
                    <a:pt x="136" y="124"/>
                    <a:pt x="137" y="127"/>
                  </a:cubicBezTo>
                  <a:cubicBezTo>
                    <a:pt x="142" y="141"/>
                    <a:pt x="142" y="141"/>
                    <a:pt x="142" y="141"/>
                  </a:cubicBezTo>
                  <a:cubicBezTo>
                    <a:pt x="132" y="137"/>
                    <a:pt x="126" y="135"/>
                    <a:pt x="117" y="135"/>
                  </a:cubicBezTo>
                  <a:cubicBezTo>
                    <a:pt x="111" y="135"/>
                    <a:pt x="102" y="136"/>
                    <a:pt x="91" y="138"/>
                  </a:cubicBezTo>
                  <a:cubicBezTo>
                    <a:pt x="62" y="142"/>
                    <a:pt x="59" y="152"/>
                    <a:pt x="59" y="155"/>
                  </a:cubicBezTo>
                  <a:cubicBezTo>
                    <a:pt x="59" y="155"/>
                    <a:pt x="59" y="155"/>
                    <a:pt x="59" y="155"/>
                  </a:cubicBezTo>
                  <a:cubicBezTo>
                    <a:pt x="60" y="156"/>
                    <a:pt x="60" y="156"/>
                    <a:pt x="60" y="156"/>
                  </a:cubicBezTo>
                  <a:cubicBezTo>
                    <a:pt x="60" y="157"/>
                    <a:pt x="66" y="170"/>
                    <a:pt x="81" y="170"/>
                  </a:cubicBezTo>
                  <a:cubicBezTo>
                    <a:pt x="91" y="170"/>
                    <a:pt x="104" y="167"/>
                    <a:pt x="108" y="166"/>
                  </a:cubicBezTo>
                  <a:cubicBezTo>
                    <a:pt x="110" y="167"/>
                    <a:pt x="112" y="169"/>
                    <a:pt x="112" y="169"/>
                  </a:cubicBezTo>
                  <a:cubicBezTo>
                    <a:pt x="110" y="172"/>
                    <a:pt x="98" y="178"/>
                    <a:pt x="81" y="178"/>
                  </a:cubicBezTo>
                  <a:cubicBezTo>
                    <a:pt x="62" y="178"/>
                    <a:pt x="39" y="167"/>
                    <a:pt x="31" y="159"/>
                  </a:cubicBezTo>
                  <a:cubicBezTo>
                    <a:pt x="31" y="158"/>
                    <a:pt x="30" y="158"/>
                    <a:pt x="29" y="157"/>
                  </a:cubicBezTo>
                  <a:lnTo>
                    <a:pt x="36" y="158"/>
                  </a:lnTo>
                  <a:close/>
                  <a:moveTo>
                    <a:pt x="182" y="195"/>
                  </a:moveTo>
                  <a:cubicBezTo>
                    <a:pt x="178" y="196"/>
                    <a:pt x="168" y="198"/>
                    <a:pt x="153" y="198"/>
                  </a:cubicBezTo>
                  <a:cubicBezTo>
                    <a:pt x="141" y="198"/>
                    <a:pt x="131" y="202"/>
                    <a:pt x="120" y="205"/>
                  </a:cubicBezTo>
                  <a:cubicBezTo>
                    <a:pt x="112" y="207"/>
                    <a:pt x="103" y="210"/>
                    <a:pt x="97" y="210"/>
                  </a:cubicBezTo>
                  <a:cubicBezTo>
                    <a:pt x="82" y="210"/>
                    <a:pt x="75" y="206"/>
                    <a:pt x="59" y="199"/>
                  </a:cubicBezTo>
                  <a:cubicBezTo>
                    <a:pt x="58" y="198"/>
                    <a:pt x="58" y="198"/>
                    <a:pt x="58" y="198"/>
                  </a:cubicBezTo>
                  <a:cubicBezTo>
                    <a:pt x="42" y="190"/>
                    <a:pt x="12" y="167"/>
                    <a:pt x="8" y="157"/>
                  </a:cubicBezTo>
                  <a:cubicBezTo>
                    <a:pt x="8" y="156"/>
                    <a:pt x="8" y="156"/>
                    <a:pt x="8" y="156"/>
                  </a:cubicBezTo>
                  <a:cubicBezTo>
                    <a:pt x="12" y="156"/>
                    <a:pt x="21" y="160"/>
                    <a:pt x="26" y="165"/>
                  </a:cubicBezTo>
                  <a:cubicBezTo>
                    <a:pt x="35" y="173"/>
                    <a:pt x="60" y="186"/>
                    <a:pt x="81" y="186"/>
                  </a:cubicBezTo>
                  <a:cubicBezTo>
                    <a:pt x="101" y="186"/>
                    <a:pt x="121" y="178"/>
                    <a:pt x="121" y="170"/>
                  </a:cubicBezTo>
                  <a:cubicBezTo>
                    <a:pt x="121" y="164"/>
                    <a:pt x="113" y="159"/>
                    <a:pt x="110" y="158"/>
                  </a:cubicBezTo>
                  <a:cubicBezTo>
                    <a:pt x="109" y="158"/>
                    <a:pt x="109" y="158"/>
                    <a:pt x="109" y="158"/>
                  </a:cubicBezTo>
                  <a:cubicBezTo>
                    <a:pt x="108" y="158"/>
                    <a:pt x="108" y="158"/>
                    <a:pt x="108" y="158"/>
                  </a:cubicBezTo>
                  <a:cubicBezTo>
                    <a:pt x="107" y="158"/>
                    <a:pt x="92" y="162"/>
                    <a:pt x="81" y="162"/>
                  </a:cubicBezTo>
                  <a:cubicBezTo>
                    <a:pt x="73" y="162"/>
                    <a:pt x="70" y="157"/>
                    <a:pt x="69" y="154"/>
                  </a:cubicBezTo>
                  <a:cubicBezTo>
                    <a:pt x="70" y="153"/>
                    <a:pt x="75" y="148"/>
                    <a:pt x="93" y="146"/>
                  </a:cubicBezTo>
                  <a:cubicBezTo>
                    <a:pt x="104" y="144"/>
                    <a:pt x="112" y="143"/>
                    <a:pt x="118" y="143"/>
                  </a:cubicBezTo>
                  <a:cubicBezTo>
                    <a:pt x="126" y="143"/>
                    <a:pt x="131" y="145"/>
                    <a:pt x="143" y="149"/>
                  </a:cubicBezTo>
                  <a:cubicBezTo>
                    <a:pt x="163" y="157"/>
                    <a:pt x="186" y="162"/>
                    <a:pt x="200" y="162"/>
                  </a:cubicBezTo>
                  <a:cubicBezTo>
                    <a:pt x="199" y="167"/>
                    <a:pt x="192" y="181"/>
                    <a:pt x="182" y="1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32" name="Group 1">
            <a:extLst>
              <a:ext uri="{FF2B5EF4-FFF2-40B4-BE49-F238E27FC236}">
                <a16:creationId xmlns:a16="http://schemas.microsoft.com/office/drawing/2014/main" id="{A743260B-9F74-2199-3D38-B2F72B87D7A5}"/>
              </a:ext>
            </a:extLst>
          </p:cNvPr>
          <p:cNvGrpSpPr/>
          <p:nvPr/>
        </p:nvGrpSpPr>
        <p:grpSpPr>
          <a:xfrm>
            <a:off x="1288572" y="2076138"/>
            <a:ext cx="1246514" cy="1352862"/>
            <a:chOff x="1288572" y="2097098"/>
            <a:chExt cx="1246514" cy="1352862"/>
          </a:xfrm>
        </p:grpSpPr>
        <p:sp>
          <p:nvSpPr>
            <p:cNvPr id="33" name="Freeform: Shape 5">
              <a:extLst>
                <a:ext uri="{FF2B5EF4-FFF2-40B4-BE49-F238E27FC236}">
                  <a16:creationId xmlns:a16="http://schemas.microsoft.com/office/drawing/2014/main" id="{BB77863A-A777-837D-8731-B6A048932A81}"/>
                </a:ext>
              </a:extLst>
            </p:cNvPr>
            <p:cNvSpPr/>
            <p:nvPr/>
          </p:nvSpPr>
          <p:spPr>
            <a:xfrm>
              <a:off x="1288572" y="2097098"/>
              <a:ext cx="1246514" cy="1352862"/>
            </a:xfrm>
            <a:custGeom>
              <a:avLst/>
              <a:gdLst>
                <a:gd name="connsiteX0" fmla="*/ 3819289 w 7629070"/>
                <a:gd name="connsiteY0" fmla="*/ 0 h 8279952"/>
                <a:gd name="connsiteX1" fmla="*/ 3867264 w 7629070"/>
                <a:gd name="connsiteY1" fmla="*/ 866 h 8279952"/>
                <a:gd name="connsiteX2" fmla="*/ 3915668 w 7629070"/>
                <a:gd name="connsiteY2" fmla="*/ 3026 h 8279952"/>
                <a:gd name="connsiteX3" fmla="*/ 3963642 w 7629070"/>
                <a:gd name="connsiteY3" fmla="*/ 6916 h 8279952"/>
                <a:gd name="connsiteX4" fmla="*/ 4011183 w 7629070"/>
                <a:gd name="connsiteY4" fmla="*/ 12103 h 8279952"/>
                <a:gd name="connsiteX5" fmla="*/ 4059589 w 7629070"/>
                <a:gd name="connsiteY5" fmla="*/ 18585 h 8279952"/>
                <a:gd name="connsiteX6" fmla="*/ 4107129 w 7629070"/>
                <a:gd name="connsiteY6" fmla="*/ 26364 h 8279952"/>
                <a:gd name="connsiteX7" fmla="*/ 4154238 w 7629070"/>
                <a:gd name="connsiteY7" fmla="*/ 35872 h 8279952"/>
                <a:gd name="connsiteX8" fmla="*/ 4201781 w 7629070"/>
                <a:gd name="connsiteY8" fmla="*/ 46246 h 8279952"/>
                <a:gd name="connsiteX9" fmla="*/ 4248890 w 7629070"/>
                <a:gd name="connsiteY9" fmla="*/ 57914 h 8279952"/>
                <a:gd name="connsiteX10" fmla="*/ 4295567 w 7629070"/>
                <a:gd name="connsiteY10" fmla="*/ 71312 h 8279952"/>
                <a:gd name="connsiteX11" fmla="*/ 4342242 w 7629070"/>
                <a:gd name="connsiteY11" fmla="*/ 86439 h 8279952"/>
                <a:gd name="connsiteX12" fmla="*/ 4388488 w 7629070"/>
                <a:gd name="connsiteY12" fmla="*/ 102431 h 8279952"/>
                <a:gd name="connsiteX13" fmla="*/ 4433868 w 7629070"/>
                <a:gd name="connsiteY13" fmla="*/ 120150 h 8279952"/>
                <a:gd name="connsiteX14" fmla="*/ 4479248 w 7629070"/>
                <a:gd name="connsiteY14" fmla="*/ 138734 h 8279952"/>
                <a:gd name="connsiteX15" fmla="*/ 4524628 w 7629070"/>
                <a:gd name="connsiteY15" fmla="*/ 159048 h 8279952"/>
                <a:gd name="connsiteX16" fmla="*/ 4568712 w 7629070"/>
                <a:gd name="connsiteY16" fmla="*/ 180657 h 8279952"/>
                <a:gd name="connsiteX17" fmla="*/ 6139734 w 7629070"/>
                <a:gd name="connsiteY17" fmla="*/ 1086533 h 8279952"/>
                <a:gd name="connsiteX18" fmla="*/ 6156589 w 7629070"/>
                <a:gd name="connsiteY18" fmla="*/ 1096473 h 8279952"/>
                <a:gd name="connsiteX19" fmla="*/ 6173445 w 7629070"/>
                <a:gd name="connsiteY19" fmla="*/ 1105983 h 8279952"/>
                <a:gd name="connsiteX20" fmla="*/ 6190301 w 7629070"/>
                <a:gd name="connsiteY20" fmla="*/ 1115923 h 8279952"/>
                <a:gd name="connsiteX21" fmla="*/ 6207588 w 7629070"/>
                <a:gd name="connsiteY21" fmla="*/ 1124999 h 8279952"/>
                <a:gd name="connsiteX22" fmla="*/ 6224012 w 7629070"/>
                <a:gd name="connsiteY22" fmla="*/ 1134507 h 8279952"/>
                <a:gd name="connsiteX23" fmla="*/ 6241299 w 7629070"/>
                <a:gd name="connsiteY23" fmla="*/ 1143150 h 8279952"/>
                <a:gd name="connsiteX24" fmla="*/ 6257289 w 7629070"/>
                <a:gd name="connsiteY24" fmla="*/ 1152658 h 8279952"/>
                <a:gd name="connsiteX25" fmla="*/ 6273281 w 7629070"/>
                <a:gd name="connsiteY25" fmla="*/ 1161303 h 8279952"/>
                <a:gd name="connsiteX26" fmla="*/ 6929782 w 7629070"/>
                <a:gd name="connsiteY26" fmla="*/ 1547684 h 8279952"/>
                <a:gd name="connsiteX27" fmla="*/ 6947503 w 7629070"/>
                <a:gd name="connsiteY27" fmla="*/ 1559785 h 8279952"/>
                <a:gd name="connsiteX28" fmla="*/ 6963061 w 7629070"/>
                <a:gd name="connsiteY28" fmla="*/ 1571454 h 8279952"/>
                <a:gd name="connsiteX29" fmla="*/ 6976891 w 7629070"/>
                <a:gd name="connsiteY29" fmla="*/ 1582691 h 8279952"/>
                <a:gd name="connsiteX30" fmla="*/ 6989857 w 7629070"/>
                <a:gd name="connsiteY30" fmla="*/ 1593064 h 8279952"/>
                <a:gd name="connsiteX31" fmla="*/ 7012331 w 7629070"/>
                <a:gd name="connsiteY31" fmla="*/ 1611649 h 8279952"/>
                <a:gd name="connsiteX32" fmla="*/ 7030915 w 7629070"/>
                <a:gd name="connsiteY32" fmla="*/ 1628936 h 8279952"/>
                <a:gd name="connsiteX33" fmla="*/ 7048203 w 7629070"/>
                <a:gd name="connsiteY33" fmla="*/ 1644926 h 8279952"/>
                <a:gd name="connsiteX34" fmla="*/ 7064195 w 7629070"/>
                <a:gd name="connsiteY34" fmla="*/ 1660487 h 8279952"/>
                <a:gd name="connsiteX35" fmla="*/ 7072406 w 7629070"/>
                <a:gd name="connsiteY35" fmla="*/ 1667832 h 8279952"/>
                <a:gd name="connsiteX36" fmla="*/ 7081051 w 7629070"/>
                <a:gd name="connsiteY36" fmla="*/ 1675613 h 8279952"/>
                <a:gd name="connsiteX37" fmla="*/ 7090125 w 7629070"/>
                <a:gd name="connsiteY37" fmla="*/ 1683392 h 8279952"/>
                <a:gd name="connsiteX38" fmla="*/ 7099633 w 7629070"/>
                <a:gd name="connsiteY38" fmla="*/ 1691172 h 8279952"/>
                <a:gd name="connsiteX39" fmla="*/ 7115193 w 7629070"/>
                <a:gd name="connsiteY39" fmla="*/ 1701977 h 8279952"/>
                <a:gd name="connsiteX40" fmla="*/ 7125565 w 7629070"/>
                <a:gd name="connsiteY40" fmla="*/ 1709324 h 8279952"/>
                <a:gd name="connsiteX41" fmla="*/ 7130752 w 7629070"/>
                <a:gd name="connsiteY41" fmla="*/ 1713646 h 8279952"/>
                <a:gd name="connsiteX42" fmla="*/ 7135939 w 7629070"/>
                <a:gd name="connsiteY42" fmla="*/ 1717967 h 8279952"/>
                <a:gd name="connsiteX43" fmla="*/ 7142421 w 7629070"/>
                <a:gd name="connsiteY43" fmla="*/ 1723586 h 8279952"/>
                <a:gd name="connsiteX44" fmla="*/ 7150200 w 7629070"/>
                <a:gd name="connsiteY44" fmla="*/ 1732230 h 8279952"/>
                <a:gd name="connsiteX45" fmla="*/ 7176997 w 7629070"/>
                <a:gd name="connsiteY45" fmla="*/ 1762052 h 8279952"/>
                <a:gd name="connsiteX46" fmla="*/ 7203361 w 7629070"/>
                <a:gd name="connsiteY46" fmla="*/ 1792737 h 8279952"/>
                <a:gd name="connsiteX47" fmla="*/ 7228859 w 7629070"/>
                <a:gd name="connsiteY47" fmla="*/ 1822990 h 8279952"/>
                <a:gd name="connsiteX48" fmla="*/ 7253927 w 7629070"/>
                <a:gd name="connsiteY48" fmla="*/ 1854109 h 8279952"/>
                <a:gd name="connsiteX49" fmla="*/ 7278563 w 7629070"/>
                <a:gd name="connsiteY49" fmla="*/ 1885658 h 8279952"/>
                <a:gd name="connsiteX50" fmla="*/ 7302332 w 7629070"/>
                <a:gd name="connsiteY50" fmla="*/ 1917640 h 8279952"/>
                <a:gd name="connsiteX51" fmla="*/ 7325237 w 7629070"/>
                <a:gd name="connsiteY51" fmla="*/ 1950056 h 8279952"/>
                <a:gd name="connsiteX52" fmla="*/ 7347280 w 7629070"/>
                <a:gd name="connsiteY52" fmla="*/ 1982901 h 8279952"/>
                <a:gd name="connsiteX53" fmla="*/ 7368891 w 7629070"/>
                <a:gd name="connsiteY53" fmla="*/ 2016181 h 8279952"/>
                <a:gd name="connsiteX54" fmla="*/ 7389636 w 7629070"/>
                <a:gd name="connsiteY54" fmla="*/ 2049460 h 8279952"/>
                <a:gd name="connsiteX55" fmla="*/ 7409949 w 7629070"/>
                <a:gd name="connsiteY55" fmla="*/ 2083603 h 8279952"/>
                <a:gd name="connsiteX56" fmla="*/ 7428965 w 7629070"/>
                <a:gd name="connsiteY56" fmla="*/ 2117746 h 8279952"/>
                <a:gd name="connsiteX57" fmla="*/ 7447982 w 7629070"/>
                <a:gd name="connsiteY57" fmla="*/ 2152753 h 8279952"/>
                <a:gd name="connsiteX58" fmla="*/ 7465269 w 7629070"/>
                <a:gd name="connsiteY58" fmla="*/ 2188193 h 8279952"/>
                <a:gd name="connsiteX59" fmla="*/ 7482557 w 7629070"/>
                <a:gd name="connsiteY59" fmla="*/ 2223633 h 8279952"/>
                <a:gd name="connsiteX60" fmla="*/ 7498549 w 7629070"/>
                <a:gd name="connsiteY60" fmla="*/ 2259505 h 8279952"/>
                <a:gd name="connsiteX61" fmla="*/ 7513675 w 7629070"/>
                <a:gd name="connsiteY61" fmla="*/ 2296242 h 8279952"/>
                <a:gd name="connsiteX62" fmla="*/ 7527937 w 7629070"/>
                <a:gd name="connsiteY62" fmla="*/ 2332977 h 8279952"/>
                <a:gd name="connsiteX63" fmla="*/ 7541768 w 7629070"/>
                <a:gd name="connsiteY63" fmla="*/ 2370146 h 8279952"/>
                <a:gd name="connsiteX64" fmla="*/ 7553869 w 7629070"/>
                <a:gd name="connsiteY64" fmla="*/ 2407747 h 8279952"/>
                <a:gd name="connsiteX65" fmla="*/ 7565971 w 7629070"/>
                <a:gd name="connsiteY65" fmla="*/ 2446213 h 8279952"/>
                <a:gd name="connsiteX66" fmla="*/ 7576343 w 7629070"/>
                <a:gd name="connsiteY66" fmla="*/ 2485109 h 8279952"/>
                <a:gd name="connsiteX67" fmla="*/ 7586283 w 7629070"/>
                <a:gd name="connsiteY67" fmla="*/ 2524007 h 8279952"/>
                <a:gd name="connsiteX68" fmla="*/ 7594927 w 7629070"/>
                <a:gd name="connsiteY68" fmla="*/ 2563337 h 8279952"/>
                <a:gd name="connsiteX69" fmla="*/ 7602707 w 7629070"/>
                <a:gd name="connsiteY69" fmla="*/ 2603530 h 8279952"/>
                <a:gd name="connsiteX70" fmla="*/ 7610053 w 7629070"/>
                <a:gd name="connsiteY70" fmla="*/ 2643725 h 8279952"/>
                <a:gd name="connsiteX71" fmla="*/ 7615673 w 7629070"/>
                <a:gd name="connsiteY71" fmla="*/ 2684784 h 8279952"/>
                <a:gd name="connsiteX72" fmla="*/ 7620427 w 7629070"/>
                <a:gd name="connsiteY72" fmla="*/ 2725841 h 8279952"/>
                <a:gd name="connsiteX73" fmla="*/ 7624317 w 7629070"/>
                <a:gd name="connsiteY73" fmla="*/ 2767765 h 8279952"/>
                <a:gd name="connsiteX74" fmla="*/ 7626909 w 7629070"/>
                <a:gd name="connsiteY74" fmla="*/ 2809687 h 8279952"/>
                <a:gd name="connsiteX75" fmla="*/ 7628638 w 7629070"/>
                <a:gd name="connsiteY75" fmla="*/ 2852475 h 8279952"/>
                <a:gd name="connsiteX76" fmla="*/ 7629070 w 7629070"/>
                <a:gd name="connsiteY76" fmla="*/ 2895260 h 8279952"/>
                <a:gd name="connsiteX77" fmla="*/ 7629070 w 7629070"/>
                <a:gd name="connsiteY77" fmla="*/ 5384692 h 8279952"/>
                <a:gd name="connsiteX78" fmla="*/ 7628638 w 7629070"/>
                <a:gd name="connsiteY78" fmla="*/ 5418835 h 8279952"/>
                <a:gd name="connsiteX79" fmla="*/ 7626909 w 7629070"/>
                <a:gd name="connsiteY79" fmla="*/ 5453410 h 8279952"/>
                <a:gd name="connsiteX80" fmla="*/ 7624749 w 7629070"/>
                <a:gd name="connsiteY80" fmla="*/ 5488418 h 8279952"/>
                <a:gd name="connsiteX81" fmla="*/ 7621723 w 7629070"/>
                <a:gd name="connsiteY81" fmla="*/ 5523858 h 8279952"/>
                <a:gd name="connsiteX82" fmla="*/ 7617833 w 7629070"/>
                <a:gd name="connsiteY82" fmla="*/ 5560162 h 8279952"/>
                <a:gd name="connsiteX83" fmla="*/ 7612646 w 7629070"/>
                <a:gd name="connsiteY83" fmla="*/ 5595602 h 8279952"/>
                <a:gd name="connsiteX84" fmla="*/ 7606596 w 7629070"/>
                <a:gd name="connsiteY84" fmla="*/ 5632339 h 8279952"/>
                <a:gd name="connsiteX85" fmla="*/ 7600114 w 7629070"/>
                <a:gd name="connsiteY85" fmla="*/ 5668643 h 8279952"/>
                <a:gd name="connsiteX86" fmla="*/ 7592335 w 7629070"/>
                <a:gd name="connsiteY86" fmla="*/ 5705378 h 8279952"/>
                <a:gd name="connsiteX87" fmla="*/ 7584122 w 7629070"/>
                <a:gd name="connsiteY87" fmla="*/ 5742116 h 8279952"/>
                <a:gd name="connsiteX88" fmla="*/ 7575045 w 7629070"/>
                <a:gd name="connsiteY88" fmla="*/ 5778853 h 8279952"/>
                <a:gd name="connsiteX89" fmla="*/ 7565537 w 7629070"/>
                <a:gd name="connsiteY89" fmla="*/ 5815588 h 8279952"/>
                <a:gd name="connsiteX90" fmla="*/ 7554300 w 7629070"/>
                <a:gd name="connsiteY90" fmla="*/ 5852326 h 8279952"/>
                <a:gd name="connsiteX91" fmla="*/ 7543063 w 7629070"/>
                <a:gd name="connsiteY91" fmla="*/ 5888629 h 8279952"/>
                <a:gd name="connsiteX92" fmla="*/ 7531395 w 7629070"/>
                <a:gd name="connsiteY92" fmla="*/ 5924933 h 8279952"/>
                <a:gd name="connsiteX93" fmla="*/ 7518860 w 7629070"/>
                <a:gd name="connsiteY93" fmla="*/ 5960373 h 8279952"/>
                <a:gd name="connsiteX94" fmla="*/ 7505463 w 7629070"/>
                <a:gd name="connsiteY94" fmla="*/ 5996245 h 8279952"/>
                <a:gd name="connsiteX95" fmla="*/ 7491201 w 7629070"/>
                <a:gd name="connsiteY95" fmla="*/ 6031253 h 8279952"/>
                <a:gd name="connsiteX96" fmla="*/ 7476506 w 7629070"/>
                <a:gd name="connsiteY96" fmla="*/ 6066260 h 8279952"/>
                <a:gd name="connsiteX97" fmla="*/ 7461379 w 7629070"/>
                <a:gd name="connsiteY97" fmla="*/ 6100404 h 8279952"/>
                <a:gd name="connsiteX98" fmla="*/ 7445387 w 7629070"/>
                <a:gd name="connsiteY98" fmla="*/ 6133682 h 8279952"/>
                <a:gd name="connsiteX99" fmla="*/ 7428532 w 7629070"/>
                <a:gd name="connsiteY99" fmla="*/ 6166961 h 8279952"/>
                <a:gd name="connsiteX100" fmla="*/ 7411677 w 7629070"/>
                <a:gd name="connsiteY100" fmla="*/ 6198944 h 8279952"/>
                <a:gd name="connsiteX101" fmla="*/ 7393957 w 7629070"/>
                <a:gd name="connsiteY101" fmla="*/ 6230494 h 8279952"/>
                <a:gd name="connsiteX102" fmla="*/ 7375805 w 7629070"/>
                <a:gd name="connsiteY102" fmla="*/ 6261611 h 8279952"/>
                <a:gd name="connsiteX103" fmla="*/ 7357220 w 7629070"/>
                <a:gd name="connsiteY103" fmla="*/ 6291864 h 8279952"/>
                <a:gd name="connsiteX104" fmla="*/ 7337340 w 7629070"/>
                <a:gd name="connsiteY104" fmla="*/ 6320822 h 8279952"/>
                <a:gd name="connsiteX105" fmla="*/ 7317892 w 7629070"/>
                <a:gd name="connsiteY105" fmla="*/ 6348483 h 8279952"/>
                <a:gd name="connsiteX106" fmla="*/ 7297579 w 7629070"/>
                <a:gd name="connsiteY106" fmla="*/ 6375710 h 8279952"/>
                <a:gd name="connsiteX107" fmla="*/ 7277265 w 7629070"/>
                <a:gd name="connsiteY107" fmla="*/ 6401642 h 8279952"/>
                <a:gd name="connsiteX108" fmla="*/ 7256089 w 7629070"/>
                <a:gd name="connsiteY108" fmla="*/ 6426277 h 8279952"/>
                <a:gd name="connsiteX109" fmla="*/ 7234477 w 7629070"/>
                <a:gd name="connsiteY109" fmla="*/ 6450048 h 8279952"/>
                <a:gd name="connsiteX110" fmla="*/ 7220648 w 7629070"/>
                <a:gd name="connsiteY110" fmla="*/ 6463878 h 8279952"/>
                <a:gd name="connsiteX111" fmla="*/ 7208546 w 7629070"/>
                <a:gd name="connsiteY111" fmla="*/ 6475978 h 8279952"/>
                <a:gd name="connsiteX112" fmla="*/ 7202495 w 7629070"/>
                <a:gd name="connsiteY112" fmla="*/ 6482031 h 8279952"/>
                <a:gd name="connsiteX113" fmla="*/ 7196445 w 7629070"/>
                <a:gd name="connsiteY113" fmla="*/ 6488513 h 8279952"/>
                <a:gd name="connsiteX114" fmla="*/ 7190395 w 7629070"/>
                <a:gd name="connsiteY114" fmla="*/ 6494997 h 8279952"/>
                <a:gd name="connsiteX115" fmla="*/ 7183911 w 7629070"/>
                <a:gd name="connsiteY115" fmla="*/ 6503208 h 8279952"/>
                <a:gd name="connsiteX116" fmla="*/ 7160573 w 7629070"/>
                <a:gd name="connsiteY116" fmla="*/ 6532164 h 8279952"/>
                <a:gd name="connsiteX117" fmla="*/ 7145447 w 7629070"/>
                <a:gd name="connsiteY117" fmla="*/ 6550317 h 8279952"/>
                <a:gd name="connsiteX118" fmla="*/ 7139828 w 7629070"/>
                <a:gd name="connsiteY118" fmla="*/ 6556367 h 8279952"/>
                <a:gd name="connsiteX119" fmla="*/ 7135507 w 7629070"/>
                <a:gd name="connsiteY119" fmla="*/ 6560256 h 8279952"/>
                <a:gd name="connsiteX120" fmla="*/ 7132049 w 7629070"/>
                <a:gd name="connsiteY120" fmla="*/ 6563282 h 8279952"/>
                <a:gd name="connsiteX121" fmla="*/ 7129023 w 7629070"/>
                <a:gd name="connsiteY121" fmla="*/ 6565443 h 8279952"/>
                <a:gd name="connsiteX122" fmla="*/ 7122973 w 7629070"/>
                <a:gd name="connsiteY122" fmla="*/ 6568901 h 8279952"/>
                <a:gd name="connsiteX123" fmla="*/ 7115193 w 7629070"/>
                <a:gd name="connsiteY123" fmla="*/ 6573654 h 8279952"/>
                <a:gd name="connsiteX124" fmla="*/ 7110007 w 7629070"/>
                <a:gd name="connsiteY124" fmla="*/ 6577977 h 8279952"/>
                <a:gd name="connsiteX125" fmla="*/ 7103525 w 7629070"/>
                <a:gd name="connsiteY125" fmla="*/ 6583162 h 8279952"/>
                <a:gd name="connsiteX126" fmla="*/ 7094448 w 7629070"/>
                <a:gd name="connsiteY126" fmla="*/ 6590510 h 8279952"/>
                <a:gd name="connsiteX127" fmla="*/ 7084075 w 7629070"/>
                <a:gd name="connsiteY127" fmla="*/ 6599586 h 8279952"/>
                <a:gd name="connsiteX128" fmla="*/ 7064627 w 7629070"/>
                <a:gd name="connsiteY128" fmla="*/ 6617739 h 8279952"/>
                <a:gd name="connsiteX129" fmla="*/ 7044745 w 7629070"/>
                <a:gd name="connsiteY129" fmla="*/ 6635458 h 8279952"/>
                <a:gd name="connsiteX130" fmla="*/ 7025297 w 7629070"/>
                <a:gd name="connsiteY130" fmla="*/ 6652314 h 8279952"/>
                <a:gd name="connsiteX131" fmla="*/ 7004983 w 7629070"/>
                <a:gd name="connsiteY131" fmla="*/ 6669601 h 8279952"/>
                <a:gd name="connsiteX132" fmla="*/ 6984670 w 7629070"/>
                <a:gd name="connsiteY132" fmla="*/ 6686025 h 8279952"/>
                <a:gd name="connsiteX133" fmla="*/ 6964790 w 7629070"/>
                <a:gd name="connsiteY133" fmla="*/ 6702017 h 8279952"/>
                <a:gd name="connsiteX134" fmla="*/ 6944477 w 7629070"/>
                <a:gd name="connsiteY134" fmla="*/ 6718007 h 8279952"/>
                <a:gd name="connsiteX135" fmla="*/ 6923731 w 7629070"/>
                <a:gd name="connsiteY135" fmla="*/ 6733565 h 8279952"/>
                <a:gd name="connsiteX136" fmla="*/ 6902987 w 7629070"/>
                <a:gd name="connsiteY136" fmla="*/ 6748692 h 8279952"/>
                <a:gd name="connsiteX137" fmla="*/ 6882241 w 7629070"/>
                <a:gd name="connsiteY137" fmla="*/ 6763821 h 8279952"/>
                <a:gd name="connsiteX138" fmla="*/ 6861496 w 7629070"/>
                <a:gd name="connsiteY138" fmla="*/ 6778514 h 8279952"/>
                <a:gd name="connsiteX139" fmla="*/ 6840751 w 7629070"/>
                <a:gd name="connsiteY139" fmla="*/ 6793209 h 8279952"/>
                <a:gd name="connsiteX140" fmla="*/ 6798395 w 7629070"/>
                <a:gd name="connsiteY140" fmla="*/ 6821733 h 8279952"/>
                <a:gd name="connsiteX141" fmla="*/ 6755607 w 7629070"/>
                <a:gd name="connsiteY141" fmla="*/ 6848962 h 8279952"/>
                <a:gd name="connsiteX142" fmla="*/ 6711957 w 7629070"/>
                <a:gd name="connsiteY142" fmla="*/ 6876189 h 8279952"/>
                <a:gd name="connsiteX143" fmla="*/ 6667873 w 7629070"/>
                <a:gd name="connsiteY143" fmla="*/ 6901689 h 8279952"/>
                <a:gd name="connsiteX144" fmla="*/ 6623357 w 7629070"/>
                <a:gd name="connsiteY144" fmla="*/ 6927621 h 8279952"/>
                <a:gd name="connsiteX145" fmla="*/ 6577977 w 7629070"/>
                <a:gd name="connsiteY145" fmla="*/ 6953120 h 8279952"/>
                <a:gd name="connsiteX146" fmla="*/ 6531732 w 7629070"/>
                <a:gd name="connsiteY146" fmla="*/ 6977755 h 8279952"/>
                <a:gd name="connsiteX147" fmla="*/ 6485055 w 7629070"/>
                <a:gd name="connsiteY147" fmla="*/ 7002823 h 8279952"/>
                <a:gd name="connsiteX148" fmla="*/ 6437945 w 7629070"/>
                <a:gd name="connsiteY148" fmla="*/ 7027458 h 8279952"/>
                <a:gd name="connsiteX149" fmla="*/ 6389973 w 7629070"/>
                <a:gd name="connsiteY149" fmla="*/ 7052524 h 8279952"/>
                <a:gd name="connsiteX150" fmla="*/ 5602086 w 7629070"/>
                <a:gd name="connsiteY150" fmla="*/ 7503302 h 8279952"/>
                <a:gd name="connsiteX151" fmla="*/ 5569238 w 7629070"/>
                <a:gd name="connsiteY151" fmla="*/ 7522750 h 8279952"/>
                <a:gd name="connsiteX152" fmla="*/ 5535959 w 7629070"/>
                <a:gd name="connsiteY152" fmla="*/ 7542200 h 8279952"/>
                <a:gd name="connsiteX153" fmla="*/ 5503113 w 7629070"/>
                <a:gd name="connsiteY153" fmla="*/ 7561216 h 8279952"/>
                <a:gd name="connsiteX154" fmla="*/ 5470699 w 7629070"/>
                <a:gd name="connsiteY154" fmla="*/ 7579801 h 8279952"/>
                <a:gd name="connsiteX155" fmla="*/ 5437852 w 7629070"/>
                <a:gd name="connsiteY155" fmla="*/ 7598385 h 8279952"/>
                <a:gd name="connsiteX156" fmla="*/ 5405869 w 7629070"/>
                <a:gd name="connsiteY156" fmla="*/ 7616968 h 8279952"/>
                <a:gd name="connsiteX157" fmla="*/ 5373887 w 7629070"/>
                <a:gd name="connsiteY157" fmla="*/ 7635552 h 8279952"/>
                <a:gd name="connsiteX158" fmla="*/ 5341905 w 7629070"/>
                <a:gd name="connsiteY158" fmla="*/ 7654137 h 8279952"/>
                <a:gd name="connsiteX159" fmla="*/ 5309491 w 7629070"/>
                <a:gd name="connsiteY159" fmla="*/ 7672721 h 8279952"/>
                <a:gd name="connsiteX160" fmla="*/ 5277509 w 7629070"/>
                <a:gd name="connsiteY160" fmla="*/ 7691738 h 8279952"/>
                <a:gd name="connsiteX161" fmla="*/ 5245526 w 7629070"/>
                <a:gd name="connsiteY161" fmla="*/ 7710322 h 8279952"/>
                <a:gd name="connsiteX162" fmla="*/ 5213112 w 7629070"/>
                <a:gd name="connsiteY162" fmla="*/ 7728907 h 8279952"/>
                <a:gd name="connsiteX163" fmla="*/ 5181130 w 7629070"/>
                <a:gd name="connsiteY163" fmla="*/ 7747923 h 8279952"/>
                <a:gd name="connsiteX164" fmla="*/ 5148714 w 7629070"/>
                <a:gd name="connsiteY164" fmla="*/ 7766939 h 8279952"/>
                <a:gd name="connsiteX165" fmla="*/ 5116300 w 7629070"/>
                <a:gd name="connsiteY165" fmla="*/ 7786389 h 8279952"/>
                <a:gd name="connsiteX166" fmla="*/ 5083886 w 7629070"/>
                <a:gd name="connsiteY166" fmla="*/ 7805837 h 8279952"/>
                <a:gd name="connsiteX167" fmla="*/ 5050607 w 7629070"/>
                <a:gd name="connsiteY167" fmla="*/ 7826150 h 8279952"/>
                <a:gd name="connsiteX168" fmla="*/ 5018193 w 7629070"/>
                <a:gd name="connsiteY168" fmla="*/ 7845599 h 8279952"/>
                <a:gd name="connsiteX169" fmla="*/ 4985779 w 7629070"/>
                <a:gd name="connsiteY169" fmla="*/ 7865047 h 8279952"/>
                <a:gd name="connsiteX170" fmla="*/ 4953797 w 7629070"/>
                <a:gd name="connsiteY170" fmla="*/ 7884065 h 8279952"/>
                <a:gd name="connsiteX171" fmla="*/ 4922246 w 7629070"/>
                <a:gd name="connsiteY171" fmla="*/ 7903081 h 8279952"/>
                <a:gd name="connsiteX172" fmla="*/ 4890696 w 7629070"/>
                <a:gd name="connsiteY172" fmla="*/ 7921665 h 8279952"/>
                <a:gd name="connsiteX173" fmla="*/ 4859145 w 7629070"/>
                <a:gd name="connsiteY173" fmla="*/ 7940682 h 8279952"/>
                <a:gd name="connsiteX174" fmla="*/ 4826731 w 7629070"/>
                <a:gd name="connsiteY174" fmla="*/ 7959266 h 8279952"/>
                <a:gd name="connsiteX175" fmla="*/ 4795181 w 7629070"/>
                <a:gd name="connsiteY175" fmla="*/ 7977417 h 8279952"/>
                <a:gd name="connsiteX176" fmla="*/ 4763198 w 7629070"/>
                <a:gd name="connsiteY176" fmla="*/ 7995138 h 8279952"/>
                <a:gd name="connsiteX177" fmla="*/ 4730784 w 7629070"/>
                <a:gd name="connsiteY177" fmla="*/ 8014154 h 8279952"/>
                <a:gd name="connsiteX178" fmla="*/ 4697505 w 7629070"/>
                <a:gd name="connsiteY178" fmla="*/ 8031442 h 8279952"/>
                <a:gd name="connsiteX179" fmla="*/ 4664227 w 7629070"/>
                <a:gd name="connsiteY179" fmla="*/ 8049594 h 8279952"/>
                <a:gd name="connsiteX180" fmla="*/ 4630084 w 7629070"/>
                <a:gd name="connsiteY180" fmla="*/ 8067745 h 8279952"/>
                <a:gd name="connsiteX181" fmla="*/ 4595508 w 7629070"/>
                <a:gd name="connsiteY181" fmla="*/ 8085898 h 8279952"/>
                <a:gd name="connsiteX182" fmla="*/ 4560068 w 7629070"/>
                <a:gd name="connsiteY182" fmla="*/ 8104051 h 8279952"/>
                <a:gd name="connsiteX183" fmla="*/ 4515553 w 7629070"/>
                <a:gd name="connsiteY183" fmla="*/ 8125660 h 8279952"/>
                <a:gd name="connsiteX184" fmla="*/ 4470605 w 7629070"/>
                <a:gd name="connsiteY184" fmla="*/ 8145973 h 8279952"/>
                <a:gd name="connsiteX185" fmla="*/ 4425225 w 7629070"/>
                <a:gd name="connsiteY185" fmla="*/ 8164557 h 8279952"/>
                <a:gd name="connsiteX186" fmla="*/ 4379411 w 7629070"/>
                <a:gd name="connsiteY186" fmla="*/ 8181413 h 8279952"/>
                <a:gd name="connsiteX187" fmla="*/ 4332734 w 7629070"/>
                <a:gd name="connsiteY187" fmla="*/ 8197837 h 8279952"/>
                <a:gd name="connsiteX188" fmla="*/ 4286922 w 7629070"/>
                <a:gd name="connsiteY188" fmla="*/ 8212098 h 8279952"/>
                <a:gd name="connsiteX189" fmla="*/ 4239814 w 7629070"/>
                <a:gd name="connsiteY189" fmla="*/ 8225064 h 8279952"/>
                <a:gd name="connsiteX190" fmla="*/ 4192705 w 7629070"/>
                <a:gd name="connsiteY190" fmla="*/ 8237165 h 8279952"/>
                <a:gd name="connsiteX191" fmla="*/ 4145596 w 7629070"/>
                <a:gd name="connsiteY191" fmla="*/ 8247538 h 8279952"/>
                <a:gd name="connsiteX192" fmla="*/ 4097621 w 7629070"/>
                <a:gd name="connsiteY192" fmla="*/ 8256183 h 8279952"/>
                <a:gd name="connsiteX193" fmla="*/ 4050081 w 7629070"/>
                <a:gd name="connsiteY193" fmla="*/ 8263530 h 8279952"/>
                <a:gd name="connsiteX194" fmla="*/ 4002540 w 7629070"/>
                <a:gd name="connsiteY194" fmla="*/ 8269581 h 8279952"/>
                <a:gd name="connsiteX195" fmla="*/ 3954566 w 7629070"/>
                <a:gd name="connsiteY195" fmla="*/ 8274334 h 8279952"/>
                <a:gd name="connsiteX196" fmla="*/ 3906160 w 7629070"/>
                <a:gd name="connsiteY196" fmla="*/ 8277360 h 8279952"/>
                <a:gd name="connsiteX197" fmla="*/ 3858187 w 7629070"/>
                <a:gd name="connsiteY197" fmla="*/ 8279520 h 8279952"/>
                <a:gd name="connsiteX198" fmla="*/ 3809781 w 7629070"/>
                <a:gd name="connsiteY198" fmla="*/ 8279952 h 8279952"/>
                <a:gd name="connsiteX199" fmla="*/ 3761809 w 7629070"/>
                <a:gd name="connsiteY199" fmla="*/ 8279089 h 8279952"/>
                <a:gd name="connsiteX200" fmla="*/ 3713403 w 7629070"/>
                <a:gd name="connsiteY200" fmla="*/ 8276928 h 8279952"/>
                <a:gd name="connsiteX201" fmla="*/ 3665428 w 7629070"/>
                <a:gd name="connsiteY201" fmla="*/ 8273038 h 8279952"/>
                <a:gd name="connsiteX202" fmla="*/ 3617888 w 7629070"/>
                <a:gd name="connsiteY202" fmla="*/ 8267852 h 8279952"/>
                <a:gd name="connsiteX203" fmla="*/ 3569481 w 7629070"/>
                <a:gd name="connsiteY203" fmla="*/ 8261368 h 8279952"/>
                <a:gd name="connsiteX204" fmla="*/ 3521941 w 7629070"/>
                <a:gd name="connsiteY204" fmla="*/ 8253589 h 8279952"/>
                <a:gd name="connsiteX205" fmla="*/ 3474832 w 7629070"/>
                <a:gd name="connsiteY205" fmla="*/ 8244080 h 8279952"/>
                <a:gd name="connsiteX206" fmla="*/ 3427291 w 7629070"/>
                <a:gd name="connsiteY206" fmla="*/ 8233709 h 8279952"/>
                <a:gd name="connsiteX207" fmla="*/ 3380182 w 7629070"/>
                <a:gd name="connsiteY207" fmla="*/ 8222038 h 8279952"/>
                <a:gd name="connsiteX208" fmla="*/ 3333505 w 7629070"/>
                <a:gd name="connsiteY208" fmla="*/ 8208640 h 8279952"/>
                <a:gd name="connsiteX209" fmla="*/ 3286828 w 7629070"/>
                <a:gd name="connsiteY209" fmla="*/ 8193514 h 8279952"/>
                <a:gd name="connsiteX210" fmla="*/ 3240583 w 7629070"/>
                <a:gd name="connsiteY210" fmla="*/ 8177523 h 8279952"/>
                <a:gd name="connsiteX211" fmla="*/ 3195203 w 7629070"/>
                <a:gd name="connsiteY211" fmla="*/ 8159802 h 8279952"/>
                <a:gd name="connsiteX212" fmla="*/ 3149823 w 7629070"/>
                <a:gd name="connsiteY212" fmla="*/ 8141218 h 8279952"/>
                <a:gd name="connsiteX213" fmla="*/ 3104443 w 7629070"/>
                <a:gd name="connsiteY213" fmla="*/ 8120906 h 8279952"/>
                <a:gd name="connsiteX214" fmla="*/ 3060358 w 7629070"/>
                <a:gd name="connsiteY214" fmla="*/ 8099296 h 8279952"/>
                <a:gd name="connsiteX215" fmla="*/ 3014114 w 7629070"/>
                <a:gd name="connsiteY215" fmla="*/ 8075525 h 8279952"/>
                <a:gd name="connsiteX216" fmla="*/ 2960090 w 7629070"/>
                <a:gd name="connsiteY216" fmla="*/ 8046568 h 8279952"/>
                <a:gd name="connsiteX217" fmla="*/ 2899583 w 7629070"/>
                <a:gd name="connsiteY217" fmla="*/ 8013289 h 8279952"/>
                <a:gd name="connsiteX218" fmla="*/ 2834322 w 7629070"/>
                <a:gd name="connsiteY218" fmla="*/ 7977417 h 8279952"/>
                <a:gd name="connsiteX219" fmla="*/ 2764739 w 7629070"/>
                <a:gd name="connsiteY219" fmla="*/ 7937224 h 8279952"/>
                <a:gd name="connsiteX220" fmla="*/ 2691698 w 7629070"/>
                <a:gd name="connsiteY220" fmla="*/ 7896165 h 8279952"/>
                <a:gd name="connsiteX221" fmla="*/ 2616930 w 7629070"/>
                <a:gd name="connsiteY221" fmla="*/ 7852514 h 8279952"/>
                <a:gd name="connsiteX222" fmla="*/ 2540431 w 7629070"/>
                <a:gd name="connsiteY222" fmla="*/ 7807998 h 8279952"/>
                <a:gd name="connsiteX223" fmla="*/ 2464364 w 7629070"/>
                <a:gd name="connsiteY223" fmla="*/ 7763050 h 8279952"/>
                <a:gd name="connsiteX224" fmla="*/ 2388731 w 7629070"/>
                <a:gd name="connsiteY224" fmla="*/ 7718533 h 8279952"/>
                <a:gd name="connsiteX225" fmla="*/ 2315258 w 7629070"/>
                <a:gd name="connsiteY225" fmla="*/ 7674882 h 8279952"/>
                <a:gd name="connsiteX226" fmla="*/ 2244378 w 7629070"/>
                <a:gd name="connsiteY226" fmla="*/ 7632960 h 8279952"/>
                <a:gd name="connsiteX227" fmla="*/ 2177389 w 7629070"/>
                <a:gd name="connsiteY227" fmla="*/ 7593198 h 8279952"/>
                <a:gd name="connsiteX228" fmla="*/ 2116017 w 7629070"/>
                <a:gd name="connsiteY228" fmla="*/ 7556029 h 8279952"/>
                <a:gd name="connsiteX229" fmla="*/ 2059832 w 7629070"/>
                <a:gd name="connsiteY229" fmla="*/ 7522750 h 8279952"/>
                <a:gd name="connsiteX230" fmla="*/ 2010994 w 7629070"/>
                <a:gd name="connsiteY230" fmla="*/ 7493362 h 8279952"/>
                <a:gd name="connsiteX231" fmla="*/ 1221810 w 7629070"/>
                <a:gd name="connsiteY231" fmla="*/ 7044313 h 8279952"/>
                <a:gd name="connsiteX232" fmla="*/ 1202793 w 7629070"/>
                <a:gd name="connsiteY232" fmla="*/ 7034372 h 8279952"/>
                <a:gd name="connsiteX233" fmla="*/ 1186369 w 7629070"/>
                <a:gd name="connsiteY233" fmla="*/ 7025729 h 8279952"/>
                <a:gd name="connsiteX234" fmla="*/ 1170379 w 7629070"/>
                <a:gd name="connsiteY234" fmla="*/ 7016653 h 8279952"/>
                <a:gd name="connsiteX235" fmla="*/ 1154821 w 7629070"/>
                <a:gd name="connsiteY235" fmla="*/ 7008008 h 8279952"/>
                <a:gd name="connsiteX236" fmla="*/ 1138829 w 7629070"/>
                <a:gd name="connsiteY236" fmla="*/ 6998933 h 8279952"/>
                <a:gd name="connsiteX237" fmla="*/ 1122839 w 7629070"/>
                <a:gd name="connsiteY237" fmla="*/ 6989857 h 8279952"/>
                <a:gd name="connsiteX238" fmla="*/ 1105549 w 7629070"/>
                <a:gd name="connsiteY238" fmla="*/ 6980349 h 8279952"/>
                <a:gd name="connsiteX239" fmla="*/ 1086965 w 7629070"/>
                <a:gd name="connsiteY239" fmla="*/ 6969975 h 8279952"/>
                <a:gd name="connsiteX240" fmla="*/ 699288 w 7629070"/>
                <a:gd name="connsiteY240" fmla="*/ 6732270 h 8279952"/>
                <a:gd name="connsiteX241" fmla="*/ 681569 w 7629070"/>
                <a:gd name="connsiteY241" fmla="*/ 6720168 h 8279952"/>
                <a:gd name="connsiteX242" fmla="*/ 666011 w 7629070"/>
                <a:gd name="connsiteY242" fmla="*/ 6708499 h 8279952"/>
                <a:gd name="connsiteX243" fmla="*/ 652180 w 7629070"/>
                <a:gd name="connsiteY243" fmla="*/ 6697262 h 8279952"/>
                <a:gd name="connsiteX244" fmla="*/ 639214 w 7629070"/>
                <a:gd name="connsiteY244" fmla="*/ 6686890 h 8279952"/>
                <a:gd name="connsiteX245" fmla="*/ 616739 w 7629070"/>
                <a:gd name="connsiteY245" fmla="*/ 6668306 h 8279952"/>
                <a:gd name="connsiteX246" fmla="*/ 598155 w 7629070"/>
                <a:gd name="connsiteY246" fmla="*/ 6651018 h 8279952"/>
                <a:gd name="connsiteX247" fmla="*/ 580867 w 7629070"/>
                <a:gd name="connsiteY247" fmla="*/ 6635026 h 8279952"/>
                <a:gd name="connsiteX248" fmla="*/ 564877 w 7629070"/>
                <a:gd name="connsiteY248" fmla="*/ 6619468 h 8279952"/>
                <a:gd name="connsiteX249" fmla="*/ 556665 w 7629070"/>
                <a:gd name="connsiteY249" fmla="*/ 6612120 h 8279952"/>
                <a:gd name="connsiteX250" fmla="*/ 548022 w 7629070"/>
                <a:gd name="connsiteY250" fmla="*/ 6604341 h 8279952"/>
                <a:gd name="connsiteX251" fmla="*/ 538945 w 7629070"/>
                <a:gd name="connsiteY251" fmla="*/ 6596562 h 8279952"/>
                <a:gd name="connsiteX252" fmla="*/ 529437 w 7629070"/>
                <a:gd name="connsiteY252" fmla="*/ 6588781 h 8279952"/>
                <a:gd name="connsiteX253" fmla="*/ 515606 w 7629070"/>
                <a:gd name="connsiteY253" fmla="*/ 6578409 h 8279952"/>
                <a:gd name="connsiteX254" fmla="*/ 502208 w 7629070"/>
                <a:gd name="connsiteY254" fmla="*/ 6567172 h 8279952"/>
                <a:gd name="connsiteX255" fmla="*/ 488810 w 7629070"/>
                <a:gd name="connsiteY255" fmla="*/ 6554638 h 8279952"/>
                <a:gd name="connsiteX256" fmla="*/ 475413 w 7629070"/>
                <a:gd name="connsiteY256" fmla="*/ 6541672 h 8279952"/>
                <a:gd name="connsiteX257" fmla="*/ 461583 w 7629070"/>
                <a:gd name="connsiteY257" fmla="*/ 6527842 h 8279952"/>
                <a:gd name="connsiteX258" fmla="*/ 447752 w 7629070"/>
                <a:gd name="connsiteY258" fmla="*/ 6513579 h 8279952"/>
                <a:gd name="connsiteX259" fmla="*/ 433922 w 7629070"/>
                <a:gd name="connsiteY259" fmla="*/ 6498021 h 8279952"/>
                <a:gd name="connsiteX260" fmla="*/ 420525 w 7629070"/>
                <a:gd name="connsiteY260" fmla="*/ 6482894 h 8279952"/>
                <a:gd name="connsiteX261" fmla="*/ 406695 w 7629070"/>
                <a:gd name="connsiteY261" fmla="*/ 6466470 h 8279952"/>
                <a:gd name="connsiteX262" fmla="*/ 392863 w 7629070"/>
                <a:gd name="connsiteY262" fmla="*/ 6450048 h 8279952"/>
                <a:gd name="connsiteX263" fmla="*/ 379466 w 7629070"/>
                <a:gd name="connsiteY263" fmla="*/ 6433193 h 8279952"/>
                <a:gd name="connsiteX264" fmla="*/ 366068 w 7629070"/>
                <a:gd name="connsiteY264" fmla="*/ 6415472 h 8279952"/>
                <a:gd name="connsiteX265" fmla="*/ 352670 w 7629070"/>
                <a:gd name="connsiteY265" fmla="*/ 6397753 h 8279952"/>
                <a:gd name="connsiteX266" fmla="*/ 339273 w 7629070"/>
                <a:gd name="connsiteY266" fmla="*/ 6379600 h 8279952"/>
                <a:gd name="connsiteX267" fmla="*/ 326307 w 7629070"/>
                <a:gd name="connsiteY267" fmla="*/ 6361447 h 8279952"/>
                <a:gd name="connsiteX268" fmla="*/ 313341 w 7629070"/>
                <a:gd name="connsiteY268" fmla="*/ 6342865 h 8279952"/>
                <a:gd name="connsiteX269" fmla="*/ 287841 w 7629070"/>
                <a:gd name="connsiteY269" fmla="*/ 6305264 h 8279952"/>
                <a:gd name="connsiteX270" fmla="*/ 264071 w 7629070"/>
                <a:gd name="connsiteY270" fmla="*/ 6267229 h 8279952"/>
                <a:gd name="connsiteX271" fmla="*/ 240731 w 7629070"/>
                <a:gd name="connsiteY271" fmla="*/ 6230062 h 8279952"/>
                <a:gd name="connsiteX272" fmla="*/ 219123 w 7629070"/>
                <a:gd name="connsiteY272" fmla="*/ 6192893 h 8279952"/>
                <a:gd name="connsiteX273" fmla="*/ 198378 w 7629070"/>
                <a:gd name="connsiteY273" fmla="*/ 6157021 h 8279952"/>
                <a:gd name="connsiteX274" fmla="*/ 179793 w 7629070"/>
                <a:gd name="connsiteY274" fmla="*/ 6122013 h 8279952"/>
                <a:gd name="connsiteX275" fmla="*/ 162506 w 7629070"/>
                <a:gd name="connsiteY275" fmla="*/ 6088734 h 8279952"/>
                <a:gd name="connsiteX276" fmla="*/ 147379 w 7629070"/>
                <a:gd name="connsiteY276" fmla="*/ 6057617 h 8279952"/>
                <a:gd name="connsiteX277" fmla="*/ 140463 w 7629070"/>
                <a:gd name="connsiteY277" fmla="*/ 6042490 h 8279952"/>
                <a:gd name="connsiteX278" fmla="*/ 133548 w 7629070"/>
                <a:gd name="connsiteY278" fmla="*/ 6025635 h 8279952"/>
                <a:gd name="connsiteX279" fmla="*/ 126200 w 7629070"/>
                <a:gd name="connsiteY279" fmla="*/ 6009211 h 8279952"/>
                <a:gd name="connsiteX280" fmla="*/ 119718 w 7629070"/>
                <a:gd name="connsiteY280" fmla="*/ 5991492 h 8279952"/>
                <a:gd name="connsiteX281" fmla="*/ 112371 w 7629070"/>
                <a:gd name="connsiteY281" fmla="*/ 5973339 h 8279952"/>
                <a:gd name="connsiteX282" fmla="*/ 105455 w 7629070"/>
                <a:gd name="connsiteY282" fmla="*/ 5954754 h 8279952"/>
                <a:gd name="connsiteX283" fmla="*/ 98973 w 7629070"/>
                <a:gd name="connsiteY283" fmla="*/ 5935738 h 8279952"/>
                <a:gd name="connsiteX284" fmla="*/ 92058 w 7629070"/>
                <a:gd name="connsiteY284" fmla="*/ 5916722 h 8279952"/>
                <a:gd name="connsiteX285" fmla="*/ 79957 w 7629070"/>
                <a:gd name="connsiteY285" fmla="*/ 5876095 h 8279952"/>
                <a:gd name="connsiteX286" fmla="*/ 67423 w 7629070"/>
                <a:gd name="connsiteY286" fmla="*/ 5834605 h 8279952"/>
                <a:gd name="connsiteX287" fmla="*/ 61804 w 7629070"/>
                <a:gd name="connsiteY287" fmla="*/ 5812996 h 8279952"/>
                <a:gd name="connsiteX288" fmla="*/ 55754 w 7629070"/>
                <a:gd name="connsiteY288" fmla="*/ 5791817 h 8279952"/>
                <a:gd name="connsiteX289" fmla="*/ 50135 w 7629070"/>
                <a:gd name="connsiteY289" fmla="*/ 5769777 h 8279952"/>
                <a:gd name="connsiteX290" fmla="*/ 44949 w 7629070"/>
                <a:gd name="connsiteY290" fmla="*/ 5747734 h 8279952"/>
                <a:gd name="connsiteX291" fmla="*/ 40195 w 7629070"/>
                <a:gd name="connsiteY291" fmla="*/ 5725692 h 8279952"/>
                <a:gd name="connsiteX292" fmla="*/ 35008 w 7629070"/>
                <a:gd name="connsiteY292" fmla="*/ 5702786 h 8279952"/>
                <a:gd name="connsiteX293" fmla="*/ 31119 w 7629070"/>
                <a:gd name="connsiteY293" fmla="*/ 5679880 h 8279952"/>
                <a:gd name="connsiteX294" fmla="*/ 26364 w 7629070"/>
                <a:gd name="connsiteY294" fmla="*/ 5657406 h 8279952"/>
                <a:gd name="connsiteX295" fmla="*/ 22906 w 7629070"/>
                <a:gd name="connsiteY295" fmla="*/ 5634500 h 8279952"/>
                <a:gd name="connsiteX296" fmla="*/ 18585 w 7629070"/>
                <a:gd name="connsiteY296" fmla="*/ 5611594 h 8279952"/>
                <a:gd name="connsiteX297" fmla="*/ 15559 w 7629070"/>
                <a:gd name="connsiteY297" fmla="*/ 5588255 h 8279952"/>
                <a:gd name="connsiteX298" fmla="*/ 12535 w 7629070"/>
                <a:gd name="connsiteY298" fmla="*/ 5565781 h 8279952"/>
                <a:gd name="connsiteX299" fmla="*/ 9508 w 7629070"/>
                <a:gd name="connsiteY299" fmla="*/ 5542875 h 8279952"/>
                <a:gd name="connsiteX300" fmla="*/ 7348 w 7629070"/>
                <a:gd name="connsiteY300" fmla="*/ 5519537 h 8279952"/>
                <a:gd name="connsiteX301" fmla="*/ 5187 w 7629070"/>
                <a:gd name="connsiteY301" fmla="*/ 5497063 h 8279952"/>
                <a:gd name="connsiteX302" fmla="*/ 3026 w 7629070"/>
                <a:gd name="connsiteY302" fmla="*/ 5474155 h 8279952"/>
                <a:gd name="connsiteX303" fmla="*/ 2161 w 7629070"/>
                <a:gd name="connsiteY303" fmla="*/ 5451249 h 8279952"/>
                <a:gd name="connsiteX304" fmla="*/ 866 w 7629070"/>
                <a:gd name="connsiteY304" fmla="*/ 5429209 h 8279952"/>
                <a:gd name="connsiteX305" fmla="*/ 0 w 7629070"/>
                <a:gd name="connsiteY305" fmla="*/ 5406735 h 8279952"/>
                <a:gd name="connsiteX306" fmla="*/ 0 w 7629070"/>
                <a:gd name="connsiteY306" fmla="*/ 5384692 h 8279952"/>
                <a:gd name="connsiteX307" fmla="*/ 0 w 7629070"/>
                <a:gd name="connsiteY307" fmla="*/ 2895260 h 8279952"/>
                <a:gd name="connsiteX308" fmla="*/ 0 w 7629070"/>
                <a:gd name="connsiteY308" fmla="*/ 2873220 h 8279952"/>
                <a:gd name="connsiteX309" fmla="*/ 866 w 7629070"/>
                <a:gd name="connsiteY309" fmla="*/ 2850314 h 8279952"/>
                <a:gd name="connsiteX310" fmla="*/ 2161 w 7629070"/>
                <a:gd name="connsiteY310" fmla="*/ 2827406 h 8279952"/>
                <a:gd name="connsiteX311" fmla="*/ 3026 w 7629070"/>
                <a:gd name="connsiteY311" fmla="*/ 2804932 h 8279952"/>
                <a:gd name="connsiteX312" fmla="*/ 5187 w 7629070"/>
                <a:gd name="connsiteY312" fmla="*/ 2781594 h 8279952"/>
                <a:gd name="connsiteX313" fmla="*/ 7348 w 7629070"/>
                <a:gd name="connsiteY313" fmla="*/ 2758688 h 8279952"/>
                <a:gd name="connsiteX314" fmla="*/ 9940 w 7629070"/>
                <a:gd name="connsiteY314" fmla="*/ 2735349 h 8279952"/>
                <a:gd name="connsiteX315" fmla="*/ 12535 w 7629070"/>
                <a:gd name="connsiteY315" fmla="*/ 2712011 h 8279952"/>
                <a:gd name="connsiteX316" fmla="*/ 15992 w 7629070"/>
                <a:gd name="connsiteY316" fmla="*/ 2688240 h 8279952"/>
                <a:gd name="connsiteX317" fmla="*/ 19017 w 7629070"/>
                <a:gd name="connsiteY317" fmla="*/ 2664902 h 8279952"/>
                <a:gd name="connsiteX318" fmla="*/ 23340 w 7629070"/>
                <a:gd name="connsiteY318" fmla="*/ 2641996 h 8279952"/>
                <a:gd name="connsiteX319" fmla="*/ 27661 w 7629070"/>
                <a:gd name="connsiteY319" fmla="*/ 2618657 h 8279952"/>
                <a:gd name="connsiteX320" fmla="*/ 31551 w 7629070"/>
                <a:gd name="connsiteY320" fmla="*/ 2595751 h 8279952"/>
                <a:gd name="connsiteX321" fmla="*/ 36306 w 7629070"/>
                <a:gd name="connsiteY321" fmla="*/ 2572413 h 8279952"/>
                <a:gd name="connsiteX322" fmla="*/ 41491 w 7629070"/>
                <a:gd name="connsiteY322" fmla="*/ 2549508 h 8279952"/>
                <a:gd name="connsiteX323" fmla="*/ 46677 w 7629070"/>
                <a:gd name="connsiteY323" fmla="*/ 2527033 h 8279952"/>
                <a:gd name="connsiteX324" fmla="*/ 51864 w 7629070"/>
                <a:gd name="connsiteY324" fmla="*/ 2504559 h 8279952"/>
                <a:gd name="connsiteX325" fmla="*/ 57483 w 7629070"/>
                <a:gd name="connsiteY325" fmla="*/ 2482517 h 8279952"/>
                <a:gd name="connsiteX326" fmla="*/ 63101 w 7629070"/>
                <a:gd name="connsiteY326" fmla="*/ 2460043 h 8279952"/>
                <a:gd name="connsiteX327" fmla="*/ 69583 w 7629070"/>
                <a:gd name="connsiteY327" fmla="*/ 2438432 h 8279952"/>
                <a:gd name="connsiteX328" fmla="*/ 75634 w 7629070"/>
                <a:gd name="connsiteY328" fmla="*/ 2417255 h 8279952"/>
                <a:gd name="connsiteX329" fmla="*/ 81686 w 7629070"/>
                <a:gd name="connsiteY329" fmla="*/ 2396510 h 8279952"/>
                <a:gd name="connsiteX330" fmla="*/ 88168 w 7629070"/>
                <a:gd name="connsiteY330" fmla="*/ 2375765 h 8279952"/>
                <a:gd name="connsiteX331" fmla="*/ 94650 w 7629070"/>
                <a:gd name="connsiteY331" fmla="*/ 2355452 h 8279952"/>
                <a:gd name="connsiteX332" fmla="*/ 101566 w 7629070"/>
                <a:gd name="connsiteY332" fmla="*/ 2336003 h 8279952"/>
                <a:gd name="connsiteX333" fmla="*/ 108913 w 7629070"/>
                <a:gd name="connsiteY333" fmla="*/ 2316987 h 8279952"/>
                <a:gd name="connsiteX334" fmla="*/ 115397 w 7629070"/>
                <a:gd name="connsiteY334" fmla="*/ 2298403 h 8279952"/>
                <a:gd name="connsiteX335" fmla="*/ 122742 w 7629070"/>
                <a:gd name="connsiteY335" fmla="*/ 2279386 h 8279952"/>
                <a:gd name="connsiteX336" fmla="*/ 130090 w 7629070"/>
                <a:gd name="connsiteY336" fmla="*/ 2262531 h 8279952"/>
                <a:gd name="connsiteX337" fmla="*/ 137437 w 7629070"/>
                <a:gd name="connsiteY337" fmla="*/ 2245243 h 8279952"/>
                <a:gd name="connsiteX338" fmla="*/ 144353 w 7629070"/>
                <a:gd name="connsiteY338" fmla="*/ 2228820 h 8279952"/>
                <a:gd name="connsiteX339" fmla="*/ 151701 w 7629070"/>
                <a:gd name="connsiteY339" fmla="*/ 2213261 h 8279952"/>
                <a:gd name="connsiteX340" fmla="*/ 169420 w 7629070"/>
                <a:gd name="connsiteY340" fmla="*/ 2178253 h 8279952"/>
                <a:gd name="connsiteX341" fmla="*/ 186275 w 7629070"/>
                <a:gd name="connsiteY341" fmla="*/ 2142813 h 8279952"/>
                <a:gd name="connsiteX342" fmla="*/ 203996 w 7629070"/>
                <a:gd name="connsiteY342" fmla="*/ 2108670 h 8279952"/>
                <a:gd name="connsiteX343" fmla="*/ 222581 w 7629070"/>
                <a:gd name="connsiteY343" fmla="*/ 2074527 h 8279952"/>
                <a:gd name="connsiteX344" fmla="*/ 232089 w 7629070"/>
                <a:gd name="connsiteY344" fmla="*/ 2058103 h 8279952"/>
                <a:gd name="connsiteX345" fmla="*/ 241163 w 7629070"/>
                <a:gd name="connsiteY345" fmla="*/ 2041679 h 8279952"/>
                <a:gd name="connsiteX346" fmla="*/ 251105 w 7629070"/>
                <a:gd name="connsiteY346" fmla="*/ 2025689 h 8279952"/>
                <a:gd name="connsiteX347" fmla="*/ 261045 w 7629070"/>
                <a:gd name="connsiteY347" fmla="*/ 2009265 h 8279952"/>
                <a:gd name="connsiteX348" fmla="*/ 271419 w 7629070"/>
                <a:gd name="connsiteY348" fmla="*/ 1993275 h 8279952"/>
                <a:gd name="connsiteX349" fmla="*/ 281790 w 7629070"/>
                <a:gd name="connsiteY349" fmla="*/ 1977715 h 8279952"/>
                <a:gd name="connsiteX350" fmla="*/ 292595 w 7629070"/>
                <a:gd name="connsiteY350" fmla="*/ 1962156 h 8279952"/>
                <a:gd name="connsiteX351" fmla="*/ 303399 w 7629070"/>
                <a:gd name="connsiteY351" fmla="*/ 1947893 h 8279952"/>
                <a:gd name="connsiteX352" fmla="*/ 315070 w 7629070"/>
                <a:gd name="connsiteY352" fmla="*/ 1932335 h 8279952"/>
                <a:gd name="connsiteX353" fmla="*/ 325873 w 7629070"/>
                <a:gd name="connsiteY353" fmla="*/ 1917208 h 8279952"/>
                <a:gd name="connsiteX354" fmla="*/ 336678 w 7629070"/>
                <a:gd name="connsiteY354" fmla="*/ 1901650 h 8279952"/>
                <a:gd name="connsiteX355" fmla="*/ 347915 w 7629070"/>
                <a:gd name="connsiteY355" fmla="*/ 1886955 h 8279952"/>
                <a:gd name="connsiteX356" fmla="*/ 358721 w 7629070"/>
                <a:gd name="connsiteY356" fmla="*/ 1871828 h 8279952"/>
                <a:gd name="connsiteX357" fmla="*/ 370390 w 7629070"/>
                <a:gd name="connsiteY357" fmla="*/ 1857133 h 8279952"/>
                <a:gd name="connsiteX358" fmla="*/ 382058 w 7629070"/>
                <a:gd name="connsiteY358" fmla="*/ 1843304 h 8279952"/>
                <a:gd name="connsiteX359" fmla="*/ 394593 w 7629070"/>
                <a:gd name="connsiteY359" fmla="*/ 1829906 h 8279952"/>
                <a:gd name="connsiteX360" fmla="*/ 424846 w 7629070"/>
                <a:gd name="connsiteY360" fmla="*/ 1797058 h 8279952"/>
                <a:gd name="connsiteX361" fmla="*/ 443862 w 7629070"/>
                <a:gd name="connsiteY361" fmla="*/ 1775450 h 8279952"/>
                <a:gd name="connsiteX362" fmla="*/ 455531 w 7629070"/>
                <a:gd name="connsiteY362" fmla="*/ 1760323 h 8279952"/>
                <a:gd name="connsiteX363" fmla="*/ 464607 w 7629070"/>
                <a:gd name="connsiteY363" fmla="*/ 1750381 h 8279952"/>
                <a:gd name="connsiteX364" fmla="*/ 469362 w 7629070"/>
                <a:gd name="connsiteY364" fmla="*/ 1745196 h 8279952"/>
                <a:gd name="connsiteX365" fmla="*/ 474549 w 7629070"/>
                <a:gd name="connsiteY365" fmla="*/ 1740441 h 8279952"/>
                <a:gd name="connsiteX366" fmla="*/ 480168 w 7629070"/>
                <a:gd name="connsiteY366" fmla="*/ 1733959 h 8279952"/>
                <a:gd name="connsiteX367" fmla="*/ 487947 w 7629070"/>
                <a:gd name="connsiteY367" fmla="*/ 1727475 h 8279952"/>
                <a:gd name="connsiteX368" fmla="*/ 509989 w 7629070"/>
                <a:gd name="connsiteY368" fmla="*/ 1708459 h 8279952"/>
                <a:gd name="connsiteX369" fmla="*/ 543699 w 7629070"/>
                <a:gd name="connsiteY369" fmla="*/ 1679935 h 8279952"/>
                <a:gd name="connsiteX370" fmla="*/ 551478 w 7629070"/>
                <a:gd name="connsiteY370" fmla="*/ 1672587 h 8279952"/>
                <a:gd name="connsiteX371" fmla="*/ 558825 w 7629070"/>
                <a:gd name="connsiteY371" fmla="*/ 1666537 h 8279952"/>
                <a:gd name="connsiteX372" fmla="*/ 564877 w 7629070"/>
                <a:gd name="connsiteY372" fmla="*/ 1660053 h 8279952"/>
                <a:gd name="connsiteX373" fmla="*/ 570496 w 7629070"/>
                <a:gd name="connsiteY373" fmla="*/ 1654002 h 8279952"/>
                <a:gd name="connsiteX374" fmla="*/ 582597 w 7629070"/>
                <a:gd name="connsiteY374" fmla="*/ 1641468 h 8279952"/>
                <a:gd name="connsiteX375" fmla="*/ 596426 w 7629070"/>
                <a:gd name="connsiteY375" fmla="*/ 1628071 h 8279952"/>
                <a:gd name="connsiteX376" fmla="*/ 775355 w 7629070"/>
                <a:gd name="connsiteY376" fmla="*/ 1493660 h 8279952"/>
                <a:gd name="connsiteX377" fmla="*/ 815549 w 7629070"/>
                <a:gd name="connsiteY377" fmla="*/ 1467296 h 8279952"/>
                <a:gd name="connsiteX378" fmla="*/ 857904 w 7629070"/>
                <a:gd name="connsiteY378" fmla="*/ 1441364 h 8279952"/>
                <a:gd name="connsiteX379" fmla="*/ 901555 w 7629070"/>
                <a:gd name="connsiteY379" fmla="*/ 1415000 h 8279952"/>
                <a:gd name="connsiteX380" fmla="*/ 946070 w 7629070"/>
                <a:gd name="connsiteY380" fmla="*/ 1388636 h 8279952"/>
                <a:gd name="connsiteX381" fmla="*/ 992315 w 7629070"/>
                <a:gd name="connsiteY381" fmla="*/ 1362704 h 8279952"/>
                <a:gd name="connsiteX382" fmla="*/ 1038127 w 7629070"/>
                <a:gd name="connsiteY382" fmla="*/ 1336772 h 8279952"/>
                <a:gd name="connsiteX383" fmla="*/ 1085238 w 7629070"/>
                <a:gd name="connsiteY383" fmla="*/ 1310842 h 8279952"/>
                <a:gd name="connsiteX384" fmla="*/ 1132347 w 7629070"/>
                <a:gd name="connsiteY384" fmla="*/ 1284911 h 8279952"/>
                <a:gd name="connsiteX385" fmla="*/ 1180319 w 7629070"/>
                <a:gd name="connsiteY385" fmla="*/ 1258979 h 8279952"/>
                <a:gd name="connsiteX386" fmla="*/ 1227428 w 7629070"/>
                <a:gd name="connsiteY386" fmla="*/ 1233047 h 8279952"/>
                <a:gd name="connsiteX387" fmla="*/ 1274537 w 7629070"/>
                <a:gd name="connsiteY387" fmla="*/ 1207980 h 8279952"/>
                <a:gd name="connsiteX388" fmla="*/ 1321214 w 7629070"/>
                <a:gd name="connsiteY388" fmla="*/ 1182480 h 8279952"/>
                <a:gd name="connsiteX389" fmla="*/ 1366594 w 7629070"/>
                <a:gd name="connsiteY389" fmla="*/ 1156982 h 8279952"/>
                <a:gd name="connsiteX390" fmla="*/ 1411111 w 7629070"/>
                <a:gd name="connsiteY390" fmla="*/ 1131913 h 8279952"/>
                <a:gd name="connsiteX391" fmla="*/ 1455194 w 7629070"/>
                <a:gd name="connsiteY391" fmla="*/ 1106415 h 8279952"/>
                <a:gd name="connsiteX392" fmla="*/ 1497118 w 7629070"/>
                <a:gd name="connsiteY392" fmla="*/ 1081780 h 8279952"/>
                <a:gd name="connsiteX393" fmla="*/ 1530829 w 7629070"/>
                <a:gd name="connsiteY393" fmla="*/ 1061466 h 8279952"/>
                <a:gd name="connsiteX394" fmla="*/ 1564106 w 7629070"/>
                <a:gd name="connsiteY394" fmla="*/ 1042882 h 8279952"/>
                <a:gd name="connsiteX395" fmla="*/ 1596954 w 7629070"/>
                <a:gd name="connsiteY395" fmla="*/ 1024297 h 8279952"/>
                <a:gd name="connsiteX396" fmla="*/ 1630233 w 7629070"/>
                <a:gd name="connsiteY396" fmla="*/ 1005281 h 8279952"/>
                <a:gd name="connsiteX397" fmla="*/ 1662647 w 7629070"/>
                <a:gd name="connsiteY397" fmla="*/ 987562 h 8279952"/>
                <a:gd name="connsiteX398" fmla="*/ 1695925 w 7629070"/>
                <a:gd name="connsiteY398" fmla="*/ 968544 h 8279952"/>
                <a:gd name="connsiteX399" fmla="*/ 1729636 w 7629070"/>
                <a:gd name="connsiteY399" fmla="*/ 949961 h 8279952"/>
                <a:gd name="connsiteX400" fmla="*/ 1763347 w 7629070"/>
                <a:gd name="connsiteY400" fmla="*/ 930080 h 8279952"/>
                <a:gd name="connsiteX401" fmla="*/ 1823422 w 7629070"/>
                <a:gd name="connsiteY401" fmla="*/ 893776 h 8279952"/>
                <a:gd name="connsiteX402" fmla="*/ 1893439 w 7629070"/>
                <a:gd name="connsiteY402" fmla="*/ 851852 h 8279952"/>
                <a:gd name="connsiteX403" fmla="*/ 1971664 w 7629070"/>
                <a:gd name="connsiteY403" fmla="*/ 805609 h 8279952"/>
                <a:gd name="connsiteX404" fmla="*/ 2055511 w 7629070"/>
                <a:gd name="connsiteY404" fmla="*/ 755473 h 8279952"/>
                <a:gd name="connsiteX405" fmla="*/ 2144973 w 7629070"/>
                <a:gd name="connsiteY405" fmla="*/ 702746 h 8279952"/>
                <a:gd name="connsiteX406" fmla="*/ 2238328 w 7629070"/>
                <a:gd name="connsiteY406" fmla="*/ 647858 h 8279952"/>
                <a:gd name="connsiteX407" fmla="*/ 2333843 w 7629070"/>
                <a:gd name="connsiteY407" fmla="*/ 591673 h 8279952"/>
                <a:gd name="connsiteX408" fmla="*/ 2430221 w 7629070"/>
                <a:gd name="connsiteY408" fmla="*/ 535056 h 8279952"/>
                <a:gd name="connsiteX409" fmla="*/ 2526600 w 7629070"/>
                <a:gd name="connsiteY409" fmla="*/ 479302 h 8279952"/>
                <a:gd name="connsiteX410" fmla="*/ 2620819 w 7629070"/>
                <a:gd name="connsiteY410" fmla="*/ 424846 h 8279952"/>
                <a:gd name="connsiteX411" fmla="*/ 2711579 w 7629070"/>
                <a:gd name="connsiteY411" fmla="*/ 372550 h 8279952"/>
                <a:gd name="connsiteX412" fmla="*/ 2798018 w 7629070"/>
                <a:gd name="connsiteY412" fmla="*/ 323280 h 8279952"/>
                <a:gd name="connsiteX413" fmla="*/ 2878406 w 7629070"/>
                <a:gd name="connsiteY413" fmla="*/ 278332 h 8279952"/>
                <a:gd name="connsiteX414" fmla="*/ 2951445 w 7629070"/>
                <a:gd name="connsiteY414" fmla="*/ 238571 h 8279952"/>
                <a:gd name="connsiteX415" fmla="*/ 2984293 w 7629070"/>
                <a:gd name="connsiteY415" fmla="*/ 220418 h 8279952"/>
                <a:gd name="connsiteX416" fmla="*/ 3014978 w 7629070"/>
                <a:gd name="connsiteY416" fmla="*/ 203996 h 8279952"/>
                <a:gd name="connsiteX417" fmla="*/ 3043502 w 7629070"/>
                <a:gd name="connsiteY417" fmla="*/ 188869 h 8279952"/>
                <a:gd name="connsiteX418" fmla="*/ 3069003 w 7629070"/>
                <a:gd name="connsiteY418" fmla="*/ 175903 h 8279952"/>
                <a:gd name="connsiteX419" fmla="*/ 3113519 w 7629070"/>
                <a:gd name="connsiteY419" fmla="*/ 154293 h 8279952"/>
                <a:gd name="connsiteX420" fmla="*/ 3158467 w 7629070"/>
                <a:gd name="connsiteY420" fmla="*/ 133979 h 8279952"/>
                <a:gd name="connsiteX421" fmla="*/ 3203847 w 7629070"/>
                <a:gd name="connsiteY421" fmla="*/ 115397 h 8279952"/>
                <a:gd name="connsiteX422" fmla="*/ 3249659 w 7629070"/>
                <a:gd name="connsiteY422" fmla="*/ 98541 h 8279952"/>
                <a:gd name="connsiteX423" fmla="*/ 3296336 w 7629070"/>
                <a:gd name="connsiteY423" fmla="*/ 82117 h 8279952"/>
                <a:gd name="connsiteX424" fmla="*/ 3342148 w 7629070"/>
                <a:gd name="connsiteY424" fmla="*/ 67854 h 8279952"/>
                <a:gd name="connsiteX425" fmla="*/ 3389257 w 7629070"/>
                <a:gd name="connsiteY425" fmla="*/ 54888 h 8279952"/>
                <a:gd name="connsiteX426" fmla="*/ 3436366 w 7629070"/>
                <a:gd name="connsiteY426" fmla="*/ 42788 h 8279952"/>
                <a:gd name="connsiteX427" fmla="*/ 3483477 w 7629070"/>
                <a:gd name="connsiteY427" fmla="*/ 32414 h 8279952"/>
                <a:gd name="connsiteX428" fmla="*/ 3531449 w 7629070"/>
                <a:gd name="connsiteY428" fmla="*/ 23771 h 8279952"/>
                <a:gd name="connsiteX429" fmla="*/ 3578990 w 7629070"/>
                <a:gd name="connsiteY429" fmla="*/ 16424 h 8279952"/>
                <a:gd name="connsiteX430" fmla="*/ 3626532 w 7629070"/>
                <a:gd name="connsiteY430" fmla="*/ 10374 h 8279952"/>
                <a:gd name="connsiteX431" fmla="*/ 3674505 w 7629070"/>
                <a:gd name="connsiteY431" fmla="*/ 5619 h 8279952"/>
                <a:gd name="connsiteX432" fmla="*/ 3722911 w 7629070"/>
                <a:gd name="connsiteY432" fmla="*/ 2595 h 8279952"/>
                <a:gd name="connsiteX433" fmla="*/ 3770883 w 7629070"/>
                <a:gd name="connsiteY433" fmla="*/ 432 h 8279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</a:cxnLst>
              <a:rect l="l" t="t" r="r" b="b"/>
              <a:pathLst>
                <a:path w="7629070" h="8279952">
                  <a:moveTo>
                    <a:pt x="3819289" y="0"/>
                  </a:moveTo>
                  <a:lnTo>
                    <a:pt x="3867264" y="866"/>
                  </a:lnTo>
                  <a:lnTo>
                    <a:pt x="3915668" y="3026"/>
                  </a:lnTo>
                  <a:lnTo>
                    <a:pt x="3963642" y="6916"/>
                  </a:lnTo>
                  <a:lnTo>
                    <a:pt x="4011183" y="12103"/>
                  </a:lnTo>
                  <a:lnTo>
                    <a:pt x="4059589" y="18585"/>
                  </a:lnTo>
                  <a:lnTo>
                    <a:pt x="4107129" y="26364"/>
                  </a:lnTo>
                  <a:lnTo>
                    <a:pt x="4154238" y="35872"/>
                  </a:lnTo>
                  <a:lnTo>
                    <a:pt x="4201781" y="46246"/>
                  </a:lnTo>
                  <a:lnTo>
                    <a:pt x="4248890" y="57914"/>
                  </a:lnTo>
                  <a:lnTo>
                    <a:pt x="4295567" y="71312"/>
                  </a:lnTo>
                  <a:lnTo>
                    <a:pt x="4342242" y="86439"/>
                  </a:lnTo>
                  <a:lnTo>
                    <a:pt x="4388488" y="102431"/>
                  </a:lnTo>
                  <a:lnTo>
                    <a:pt x="4433868" y="120150"/>
                  </a:lnTo>
                  <a:lnTo>
                    <a:pt x="4479248" y="138734"/>
                  </a:lnTo>
                  <a:lnTo>
                    <a:pt x="4524628" y="159048"/>
                  </a:lnTo>
                  <a:lnTo>
                    <a:pt x="4568712" y="180657"/>
                  </a:lnTo>
                  <a:lnTo>
                    <a:pt x="6139734" y="1086533"/>
                  </a:lnTo>
                  <a:lnTo>
                    <a:pt x="6156589" y="1096473"/>
                  </a:lnTo>
                  <a:lnTo>
                    <a:pt x="6173445" y="1105983"/>
                  </a:lnTo>
                  <a:lnTo>
                    <a:pt x="6190301" y="1115923"/>
                  </a:lnTo>
                  <a:lnTo>
                    <a:pt x="6207588" y="1124999"/>
                  </a:lnTo>
                  <a:lnTo>
                    <a:pt x="6224012" y="1134507"/>
                  </a:lnTo>
                  <a:lnTo>
                    <a:pt x="6241299" y="1143150"/>
                  </a:lnTo>
                  <a:lnTo>
                    <a:pt x="6257289" y="1152658"/>
                  </a:lnTo>
                  <a:lnTo>
                    <a:pt x="6273281" y="1161303"/>
                  </a:lnTo>
                  <a:lnTo>
                    <a:pt x="6929782" y="1547684"/>
                  </a:lnTo>
                  <a:lnTo>
                    <a:pt x="6947503" y="1559785"/>
                  </a:lnTo>
                  <a:lnTo>
                    <a:pt x="6963061" y="1571454"/>
                  </a:lnTo>
                  <a:lnTo>
                    <a:pt x="6976891" y="1582691"/>
                  </a:lnTo>
                  <a:lnTo>
                    <a:pt x="6989857" y="1593064"/>
                  </a:lnTo>
                  <a:lnTo>
                    <a:pt x="7012331" y="1611649"/>
                  </a:lnTo>
                  <a:lnTo>
                    <a:pt x="7030915" y="1628936"/>
                  </a:lnTo>
                  <a:lnTo>
                    <a:pt x="7048203" y="1644926"/>
                  </a:lnTo>
                  <a:lnTo>
                    <a:pt x="7064195" y="1660487"/>
                  </a:lnTo>
                  <a:lnTo>
                    <a:pt x="7072406" y="1667832"/>
                  </a:lnTo>
                  <a:lnTo>
                    <a:pt x="7081051" y="1675613"/>
                  </a:lnTo>
                  <a:lnTo>
                    <a:pt x="7090125" y="1683392"/>
                  </a:lnTo>
                  <a:lnTo>
                    <a:pt x="7099633" y="1691172"/>
                  </a:lnTo>
                  <a:lnTo>
                    <a:pt x="7115193" y="1701977"/>
                  </a:lnTo>
                  <a:lnTo>
                    <a:pt x="7125565" y="1709324"/>
                  </a:lnTo>
                  <a:lnTo>
                    <a:pt x="7130752" y="1713646"/>
                  </a:lnTo>
                  <a:lnTo>
                    <a:pt x="7135939" y="1717967"/>
                  </a:lnTo>
                  <a:lnTo>
                    <a:pt x="7142421" y="1723586"/>
                  </a:lnTo>
                  <a:lnTo>
                    <a:pt x="7150200" y="1732230"/>
                  </a:lnTo>
                  <a:lnTo>
                    <a:pt x="7176997" y="1762052"/>
                  </a:lnTo>
                  <a:lnTo>
                    <a:pt x="7203361" y="1792737"/>
                  </a:lnTo>
                  <a:lnTo>
                    <a:pt x="7228859" y="1822990"/>
                  </a:lnTo>
                  <a:lnTo>
                    <a:pt x="7253927" y="1854109"/>
                  </a:lnTo>
                  <a:lnTo>
                    <a:pt x="7278563" y="1885658"/>
                  </a:lnTo>
                  <a:lnTo>
                    <a:pt x="7302332" y="1917640"/>
                  </a:lnTo>
                  <a:lnTo>
                    <a:pt x="7325237" y="1950056"/>
                  </a:lnTo>
                  <a:lnTo>
                    <a:pt x="7347280" y="1982901"/>
                  </a:lnTo>
                  <a:lnTo>
                    <a:pt x="7368891" y="2016181"/>
                  </a:lnTo>
                  <a:lnTo>
                    <a:pt x="7389636" y="2049460"/>
                  </a:lnTo>
                  <a:lnTo>
                    <a:pt x="7409949" y="2083603"/>
                  </a:lnTo>
                  <a:lnTo>
                    <a:pt x="7428965" y="2117746"/>
                  </a:lnTo>
                  <a:lnTo>
                    <a:pt x="7447982" y="2152753"/>
                  </a:lnTo>
                  <a:lnTo>
                    <a:pt x="7465269" y="2188193"/>
                  </a:lnTo>
                  <a:lnTo>
                    <a:pt x="7482557" y="2223633"/>
                  </a:lnTo>
                  <a:lnTo>
                    <a:pt x="7498549" y="2259505"/>
                  </a:lnTo>
                  <a:lnTo>
                    <a:pt x="7513675" y="2296242"/>
                  </a:lnTo>
                  <a:lnTo>
                    <a:pt x="7527937" y="2332977"/>
                  </a:lnTo>
                  <a:lnTo>
                    <a:pt x="7541768" y="2370146"/>
                  </a:lnTo>
                  <a:lnTo>
                    <a:pt x="7553869" y="2407747"/>
                  </a:lnTo>
                  <a:lnTo>
                    <a:pt x="7565971" y="2446213"/>
                  </a:lnTo>
                  <a:lnTo>
                    <a:pt x="7576343" y="2485109"/>
                  </a:lnTo>
                  <a:lnTo>
                    <a:pt x="7586283" y="2524007"/>
                  </a:lnTo>
                  <a:lnTo>
                    <a:pt x="7594927" y="2563337"/>
                  </a:lnTo>
                  <a:lnTo>
                    <a:pt x="7602707" y="2603530"/>
                  </a:lnTo>
                  <a:lnTo>
                    <a:pt x="7610053" y="2643725"/>
                  </a:lnTo>
                  <a:lnTo>
                    <a:pt x="7615673" y="2684784"/>
                  </a:lnTo>
                  <a:lnTo>
                    <a:pt x="7620427" y="2725841"/>
                  </a:lnTo>
                  <a:lnTo>
                    <a:pt x="7624317" y="2767765"/>
                  </a:lnTo>
                  <a:lnTo>
                    <a:pt x="7626909" y="2809687"/>
                  </a:lnTo>
                  <a:lnTo>
                    <a:pt x="7628638" y="2852475"/>
                  </a:lnTo>
                  <a:lnTo>
                    <a:pt x="7629070" y="2895260"/>
                  </a:lnTo>
                  <a:lnTo>
                    <a:pt x="7629070" y="5384692"/>
                  </a:lnTo>
                  <a:lnTo>
                    <a:pt x="7628638" y="5418835"/>
                  </a:lnTo>
                  <a:lnTo>
                    <a:pt x="7626909" y="5453410"/>
                  </a:lnTo>
                  <a:lnTo>
                    <a:pt x="7624749" y="5488418"/>
                  </a:lnTo>
                  <a:lnTo>
                    <a:pt x="7621723" y="5523858"/>
                  </a:lnTo>
                  <a:lnTo>
                    <a:pt x="7617833" y="5560162"/>
                  </a:lnTo>
                  <a:lnTo>
                    <a:pt x="7612646" y="5595602"/>
                  </a:lnTo>
                  <a:lnTo>
                    <a:pt x="7606596" y="5632339"/>
                  </a:lnTo>
                  <a:lnTo>
                    <a:pt x="7600114" y="5668643"/>
                  </a:lnTo>
                  <a:lnTo>
                    <a:pt x="7592335" y="5705378"/>
                  </a:lnTo>
                  <a:lnTo>
                    <a:pt x="7584122" y="5742116"/>
                  </a:lnTo>
                  <a:lnTo>
                    <a:pt x="7575045" y="5778853"/>
                  </a:lnTo>
                  <a:lnTo>
                    <a:pt x="7565537" y="5815588"/>
                  </a:lnTo>
                  <a:lnTo>
                    <a:pt x="7554300" y="5852326"/>
                  </a:lnTo>
                  <a:lnTo>
                    <a:pt x="7543063" y="5888629"/>
                  </a:lnTo>
                  <a:lnTo>
                    <a:pt x="7531395" y="5924933"/>
                  </a:lnTo>
                  <a:lnTo>
                    <a:pt x="7518860" y="5960373"/>
                  </a:lnTo>
                  <a:lnTo>
                    <a:pt x="7505463" y="5996245"/>
                  </a:lnTo>
                  <a:lnTo>
                    <a:pt x="7491201" y="6031253"/>
                  </a:lnTo>
                  <a:lnTo>
                    <a:pt x="7476506" y="6066260"/>
                  </a:lnTo>
                  <a:lnTo>
                    <a:pt x="7461379" y="6100404"/>
                  </a:lnTo>
                  <a:lnTo>
                    <a:pt x="7445387" y="6133682"/>
                  </a:lnTo>
                  <a:lnTo>
                    <a:pt x="7428532" y="6166961"/>
                  </a:lnTo>
                  <a:lnTo>
                    <a:pt x="7411677" y="6198944"/>
                  </a:lnTo>
                  <a:lnTo>
                    <a:pt x="7393957" y="6230494"/>
                  </a:lnTo>
                  <a:lnTo>
                    <a:pt x="7375805" y="6261611"/>
                  </a:lnTo>
                  <a:lnTo>
                    <a:pt x="7357220" y="6291864"/>
                  </a:lnTo>
                  <a:lnTo>
                    <a:pt x="7337340" y="6320822"/>
                  </a:lnTo>
                  <a:lnTo>
                    <a:pt x="7317892" y="6348483"/>
                  </a:lnTo>
                  <a:lnTo>
                    <a:pt x="7297579" y="6375710"/>
                  </a:lnTo>
                  <a:lnTo>
                    <a:pt x="7277265" y="6401642"/>
                  </a:lnTo>
                  <a:lnTo>
                    <a:pt x="7256089" y="6426277"/>
                  </a:lnTo>
                  <a:lnTo>
                    <a:pt x="7234477" y="6450048"/>
                  </a:lnTo>
                  <a:lnTo>
                    <a:pt x="7220648" y="6463878"/>
                  </a:lnTo>
                  <a:lnTo>
                    <a:pt x="7208546" y="6475978"/>
                  </a:lnTo>
                  <a:lnTo>
                    <a:pt x="7202495" y="6482031"/>
                  </a:lnTo>
                  <a:lnTo>
                    <a:pt x="7196445" y="6488513"/>
                  </a:lnTo>
                  <a:lnTo>
                    <a:pt x="7190395" y="6494997"/>
                  </a:lnTo>
                  <a:lnTo>
                    <a:pt x="7183911" y="6503208"/>
                  </a:lnTo>
                  <a:lnTo>
                    <a:pt x="7160573" y="6532164"/>
                  </a:lnTo>
                  <a:lnTo>
                    <a:pt x="7145447" y="6550317"/>
                  </a:lnTo>
                  <a:lnTo>
                    <a:pt x="7139828" y="6556367"/>
                  </a:lnTo>
                  <a:lnTo>
                    <a:pt x="7135507" y="6560256"/>
                  </a:lnTo>
                  <a:lnTo>
                    <a:pt x="7132049" y="6563282"/>
                  </a:lnTo>
                  <a:lnTo>
                    <a:pt x="7129023" y="6565443"/>
                  </a:lnTo>
                  <a:lnTo>
                    <a:pt x="7122973" y="6568901"/>
                  </a:lnTo>
                  <a:lnTo>
                    <a:pt x="7115193" y="6573654"/>
                  </a:lnTo>
                  <a:lnTo>
                    <a:pt x="7110007" y="6577977"/>
                  </a:lnTo>
                  <a:lnTo>
                    <a:pt x="7103525" y="6583162"/>
                  </a:lnTo>
                  <a:lnTo>
                    <a:pt x="7094448" y="6590510"/>
                  </a:lnTo>
                  <a:lnTo>
                    <a:pt x="7084075" y="6599586"/>
                  </a:lnTo>
                  <a:lnTo>
                    <a:pt x="7064627" y="6617739"/>
                  </a:lnTo>
                  <a:lnTo>
                    <a:pt x="7044745" y="6635458"/>
                  </a:lnTo>
                  <a:lnTo>
                    <a:pt x="7025297" y="6652314"/>
                  </a:lnTo>
                  <a:lnTo>
                    <a:pt x="7004983" y="6669601"/>
                  </a:lnTo>
                  <a:lnTo>
                    <a:pt x="6984670" y="6686025"/>
                  </a:lnTo>
                  <a:lnTo>
                    <a:pt x="6964790" y="6702017"/>
                  </a:lnTo>
                  <a:lnTo>
                    <a:pt x="6944477" y="6718007"/>
                  </a:lnTo>
                  <a:lnTo>
                    <a:pt x="6923731" y="6733565"/>
                  </a:lnTo>
                  <a:lnTo>
                    <a:pt x="6902987" y="6748692"/>
                  </a:lnTo>
                  <a:lnTo>
                    <a:pt x="6882241" y="6763821"/>
                  </a:lnTo>
                  <a:lnTo>
                    <a:pt x="6861496" y="6778514"/>
                  </a:lnTo>
                  <a:lnTo>
                    <a:pt x="6840751" y="6793209"/>
                  </a:lnTo>
                  <a:lnTo>
                    <a:pt x="6798395" y="6821733"/>
                  </a:lnTo>
                  <a:lnTo>
                    <a:pt x="6755607" y="6848962"/>
                  </a:lnTo>
                  <a:lnTo>
                    <a:pt x="6711957" y="6876189"/>
                  </a:lnTo>
                  <a:lnTo>
                    <a:pt x="6667873" y="6901689"/>
                  </a:lnTo>
                  <a:lnTo>
                    <a:pt x="6623357" y="6927621"/>
                  </a:lnTo>
                  <a:lnTo>
                    <a:pt x="6577977" y="6953120"/>
                  </a:lnTo>
                  <a:lnTo>
                    <a:pt x="6531732" y="6977755"/>
                  </a:lnTo>
                  <a:lnTo>
                    <a:pt x="6485055" y="7002823"/>
                  </a:lnTo>
                  <a:lnTo>
                    <a:pt x="6437945" y="7027458"/>
                  </a:lnTo>
                  <a:lnTo>
                    <a:pt x="6389973" y="7052524"/>
                  </a:lnTo>
                  <a:lnTo>
                    <a:pt x="5602086" y="7503302"/>
                  </a:lnTo>
                  <a:lnTo>
                    <a:pt x="5569238" y="7522750"/>
                  </a:lnTo>
                  <a:lnTo>
                    <a:pt x="5535959" y="7542200"/>
                  </a:lnTo>
                  <a:lnTo>
                    <a:pt x="5503113" y="7561216"/>
                  </a:lnTo>
                  <a:lnTo>
                    <a:pt x="5470699" y="7579801"/>
                  </a:lnTo>
                  <a:lnTo>
                    <a:pt x="5437852" y="7598385"/>
                  </a:lnTo>
                  <a:lnTo>
                    <a:pt x="5405869" y="7616968"/>
                  </a:lnTo>
                  <a:lnTo>
                    <a:pt x="5373887" y="7635552"/>
                  </a:lnTo>
                  <a:lnTo>
                    <a:pt x="5341905" y="7654137"/>
                  </a:lnTo>
                  <a:lnTo>
                    <a:pt x="5309491" y="7672721"/>
                  </a:lnTo>
                  <a:lnTo>
                    <a:pt x="5277509" y="7691738"/>
                  </a:lnTo>
                  <a:lnTo>
                    <a:pt x="5245526" y="7710322"/>
                  </a:lnTo>
                  <a:lnTo>
                    <a:pt x="5213112" y="7728907"/>
                  </a:lnTo>
                  <a:lnTo>
                    <a:pt x="5181130" y="7747923"/>
                  </a:lnTo>
                  <a:lnTo>
                    <a:pt x="5148714" y="7766939"/>
                  </a:lnTo>
                  <a:lnTo>
                    <a:pt x="5116300" y="7786389"/>
                  </a:lnTo>
                  <a:lnTo>
                    <a:pt x="5083886" y="7805837"/>
                  </a:lnTo>
                  <a:lnTo>
                    <a:pt x="5050607" y="7826150"/>
                  </a:lnTo>
                  <a:lnTo>
                    <a:pt x="5018193" y="7845599"/>
                  </a:lnTo>
                  <a:lnTo>
                    <a:pt x="4985779" y="7865047"/>
                  </a:lnTo>
                  <a:lnTo>
                    <a:pt x="4953797" y="7884065"/>
                  </a:lnTo>
                  <a:lnTo>
                    <a:pt x="4922246" y="7903081"/>
                  </a:lnTo>
                  <a:lnTo>
                    <a:pt x="4890696" y="7921665"/>
                  </a:lnTo>
                  <a:lnTo>
                    <a:pt x="4859145" y="7940682"/>
                  </a:lnTo>
                  <a:lnTo>
                    <a:pt x="4826731" y="7959266"/>
                  </a:lnTo>
                  <a:lnTo>
                    <a:pt x="4795181" y="7977417"/>
                  </a:lnTo>
                  <a:lnTo>
                    <a:pt x="4763198" y="7995138"/>
                  </a:lnTo>
                  <a:lnTo>
                    <a:pt x="4730784" y="8014154"/>
                  </a:lnTo>
                  <a:lnTo>
                    <a:pt x="4697505" y="8031442"/>
                  </a:lnTo>
                  <a:lnTo>
                    <a:pt x="4664227" y="8049594"/>
                  </a:lnTo>
                  <a:lnTo>
                    <a:pt x="4630084" y="8067745"/>
                  </a:lnTo>
                  <a:lnTo>
                    <a:pt x="4595508" y="8085898"/>
                  </a:lnTo>
                  <a:lnTo>
                    <a:pt x="4560068" y="8104051"/>
                  </a:lnTo>
                  <a:lnTo>
                    <a:pt x="4515553" y="8125660"/>
                  </a:lnTo>
                  <a:lnTo>
                    <a:pt x="4470605" y="8145973"/>
                  </a:lnTo>
                  <a:lnTo>
                    <a:pt x="4425225" y="8164557"/>
                  </a:lnTo>
                  <a:lnTo>
                    <a:pt x="4379411" y="8181413"/>
                  </a:lnTo>
                  <a:lnTo>
                    <a:pt x="4332734" y="8197837"/>
                  </a:lnTo>
                  <a:lnTo>
                    <a:pt x="4286922" y="8212098"/>
                  </a:lnTo>
                  <a:lnTo>
                    <a:pt x="4239814" y="8225064"/>
                  </a:lnTo>
                  <a:lnTo>
                    <a:pt x="4192705" y="8237165"/>
                  </a:lnTo>
                  <a:lnTo>
                    <a:pt x="4145596" y="8247538"/>
                  </a:lnTo>
                  <a:lnTo>
                    <a:pt x="4097621" y="8256183"/>
                  </a:lnTo>
                  <a:lnTo>
                    <a:pt x="4050081" y="8263530"/>
                  </a:lnTo>
                  <a:lnTo>
                    <a:pt x="4002540" y="8269581"/>
                  </a:lnTo>
                  <a:lnTo>
                    <a:pt x="3954566" y="8274334"/>
                  </a:lnTo>
                  <a:lnTo>
                    <a:pt x="3906160" y="8277360"/>
                  </a:lnTo>
                  <a:lnTo>
                    <a:pt x="3858187" y="8279520"/>
                  </a:lnTo>
                  <a:lnTo>
                    <a:pt x="3809781" y="8279952"/>
                  </a:lnTo>
                  <a:lnTo>
                    <a:pt x="3761809" y="8279089"/>
                  </a:lnTo>
                  <a:lnTo>
                    <a:pt x="3713403" y="8276928"/>
                  </a:lnTo>
                  <a:lnTo>
                    <a:pt x="3665428" y="8273038"/>
                  </a:lnTo>
                  <a:lnTo>
                    <a:pt x="3617888" y="8267852"/>
                  </a:lnTo>
                  <a:lnTo>
                    <a:pt x="3569481" y="8261368"/>
                  </a:lnTo>
                  <a:lnTo>
                    <a:pt x="3521941" y="8253589"/>
                  </a:lnTo>
                  <a:lnTo>
                    <a:pt x="3474832" y="8244080"/>
                  </a:lnTo>
                  <a:lnTo>
                    <a:pt x="3427291" y="8233709"/>
                  </a:lnTo>
                  <a:lnTo>
                    <a:pt x="3380182" y="8222038"/>
                  </a:lnTo>
                  <a:lnTo>
                    <a:pt x="3333505" y="8208640"/>
                  </a:lnTo>
                  <a:lnTo>
                    <a:pt x="3286828" y="8193514"/>
                  </a:lnTo>
                  <a:lnTo>
                    <a:pt x="3240583" y="8177523"/>
                  </a:lnTo>
                  <a:lnTo>
                    <a:pt x="3195203" y="8159802"/>
                  </a:lnTo>
                  <a:lnTo>
                    <a:pt x="3149823" y="8141218"/>
                  </a:lnTo>
                  <a:lnTo>
                    <a:pt x="3104443" y="8120906"/>
                  </a:lnTo>
                  <a:lnTo>
                    <a:pt x="3060358" y="8099296"/>
                  </a:lnTo>
                  <a:lnTo>
                    <a:pt x="3014114" y="8075525"/>
                  </a:lnTo>
                  <a:lnTo>
                    <a:pt x="2960090" y="8046568"/>
                  </a:lnTo>
                  <a:lnTo>
                    <a:pt x="2899583" y="8013289"/>
                  </a:lnTo>
                  <a:lnTo>
                    <a:pt x="2834322" y="7977417"/>
                  </a:lnTo>
                  <a:lnTo>
                    <a:pt x="2764739" y="7937224"/>
                  </a:lnTo>
                  <a:lnTo>
                    <a:pt x="2691698" y="7896165"/>
                  </a:lnTo>
                  <a:lnTo>
                    <a:pt x="2616930" y="7852514"/>
                  </a:lnTo>
                  <a:lnTo>
                    <a:pt x="2540431" y="7807998"/>
                  </a:lnTo>
                  <a:lnTo>
                    <a:pt x="2464364" y="7763050"/>
                  </a:lnTo>
                  <a:lnTo>
                    <a:pt x="2388731" y="7718533"/>
                  </a:lnTo>
                  <a:lnTo>
                    <a:pt x="2315258" y="7674882"/>
                  </a:lnTo>
                  <a:lnTo>
                    <a:pt x="2244378" y="7632960"/>
                  </a:lnTo>
                  <a:lnTo>
                    <a:pt x="2177389" y="7593198"/>
                  </a:lnTo>
                  <a:lnTo>
                    <a:pt x="2116017" y="7556029"/>
                  </a:lnTo>
                  <a:lnTo>
                    <a:pt x="2059832" y="7522750"/>
                  </a:lnTo>
                  <a:lnTo>
                    <a:pt x="2010994" y="7493362"/>
                  </a:lnTo>
                  <a:lnTo>
                    <a:pt x="1221810" y="7044313"/>
                  </a:lnTo>
                  <a:lnTo>
                    <a:pt x="1202793" y="7034372"/>
                  </a:lnTo>
                  <a:lnTo>
                    <a:pt x="1186369" y="7025729"/>
                  </a:lnTo>
                  <a:lnTo>
                    <a:pt x="1170379" y="7016653"/>
                  </a:lnTo>
                  <a:lnTo>
                    <a:pt x="1154821" y="7008008"/>
                  </a:lnTo>
                  <a:lnTo>
                    <a:pt x="1138829" y="6998933"/>
                  </a:lnTo>
                  <a:lnTo>
                    <a:pt x="1122839" y="6989857"/>
                  </a:lnTo>
                  <a:lnTo>
                    <a:pt x="1105549" y="6980349"/>
                  </a:lnTo>
                  <a:lnTo>
                    <a:pt x="1086965" y="6969975"/>
                  </a:lnTo>
                  <a:lnTo>
                    <a:pt x="699288" y="6732270"/>
                  </a:lnTo>
                  <a:lnTo>
                    <a:pt x="681569" y="6720168"/>
                  </a:lnTo>
                  <a:lnTo>
                    <a:pt x="666011" y="6708499"/>
                  </a:lnTo>
                  <a:lnTo>
                    <a:pt x="652180" y="6697262"/>
                  </a:lnTo>
                  <a:lnTo>
                    <a:pt x="639214" y="6686890"/>
                  </a:lnTo>
                  <a:lnTo>
                    <a:pt x="616739" y="6668306"/>
                  </a:lnTo>
                  <a:lnTo>
                    <a:pt x="598155" y="6651018"/>
                  </a:lnTo>
                  <a:lnTo>
                    <a:pt x="580867" y="6635026"/>
                  </a:lnTo>
                  <a:lnTo>
                    <a:pt x="564877" y="6619468"/>
                  </a:lnTo>
                  <a:lnTo>
                    <a:pt x="556665" y="6612120"/>
                  </a:lnTo>
                  <a:lnTo>
                    <a:pt x="548022" y="6604341"/>
                  </a:lnTo>
                  <a:lnTo>
                    <a:pt x="538945" y="6596562"/>
                  </a:lnTo>
                  <a:lnTo>
                    <a:pt x="529437" y="6588781"/>
                  </a:lnTo>
                  <a:lnTo>
                    <a:pt x="515606" y="6578409"/>
                  </a:lnTo>
                  <a:lnTo>
                    <a:pt x="502208" y="6567172"/>
                  </a:lnTo>
                  <a:lnTo>
                    <a:pt x="488810" y="6554638"/>
                  </a:lnTo>
                  <a:lnTo>
                    <a:pt x="475413" y="6541672"/>
                  </a:lnTo>
                  <a:lnTo>
                    <a:pt x="461583" y="6527842"/>
                  </a:lnTo>
                  <a:lnTo>
                    <a:pt x="447752" y="6513579"/>
                  </a:lnTo>
                  <a:lnTo>
                    <a:pt x="433922" y="6498021"/>
                  </a:lnTo>
                  <a:lnTo>
                    <a:pt x="420525" y="6482894"/>
                  </a:lnTo>
                  <a:lnTo>
                    <a:pt x="406695" y="6466470"/>
                  </a:lnTo>
                  <a:lnTo>
                    <a:pt x="392863" y="6450048"/>
                  </a:lnTo>
                  <a:lnTo>
                    <a:pt x="379466" y="6433193"/>
                  </a:lnTo>
                  <a:lnTo>
                    <a:pt x="366068" y="6415472"/>
                  </a:lnTo>
                  <a:lnTo>
                    <a:pt x="352670" y="6397753"/>
                  </a:lnTo>
                  <a:lnTo>
                    <a:pt x="339273" y="6379600"/>
                  </a:lnTo>
                  <a:lnTo>
                    <a:pt x="326307" y="6361447"/>
                  </a:lnTo>
                  <a:lnTo>
                    <a:pt x="313341" y="6342865"/>
                  </a:lnTo>
                  <a:lnTo>
                    <a:pt x="287841" y="6305264"/>
                  </a:lnTo>
                  <a:lnTo>
                    <a:pt x="264071" y="6267229"/>
                  </a:lnTo>
                  <a:lnTo>
                    <a:pt x="240731" y="6230062"/>
                  </a:lnTo>
                  <a:lnTo>
                    <a:pt x="219123" y="6192893"/>
                  </a:lnTo>
                  <a:lnTo>
                    <a:pt x="198378" y="6157021"/>
                  </a:lnTo>
                  <a:lnTo>
                    <a:pt x="179793" y="6122013"/>
                  </a:lnTo>
                  <a:lnTo>
                    <a:pt x="162506" y="6088734"/>
                  </a:lnTo>
                  <a:lnTo>
                    <a:pt x="147379" y="6057617"/>
                  </a:lnTo>
                  <a:lnTo>
                    <a:pt x="140463" y="6042490"/>
                  </a:lnTo>
                  <a:lnTo>
                    <a:pt x="133548" y="6025635"/>
                  </a:lnTo>
                  <a:lnTo>
                    <a:pt x="126200" y="6009211"/>
                  </a:lnTo>
                  <a:lnTo>
                    <a:pt x="119718" y="5991492"/>
                  </a:lnTo>
                  <a:lnTo>
                    <a:pt x="112371" y="5973339"/>
                  </a:lnTo>
                  <a:lnTo>
                    <a:pt x="105455" y="5954754"/>
                  </a:lnTo>
                  <a:lnTo>
                    <a:pt x="98973" y="5935738"/>
                  </a:lnTo>
                  <a:lnTo>
                    <a:pt x="92058" y="5916722"/>
                  </a:lnTo>
                  <a:lnTo>
                    <a:pt x="79957" y="5876095"/>
                  </a:lnTo>
                  <a:lnTo>
                    <a:pt x="67423" y="5834605"/>
                  </a:lnTo>
                  <a:lnTo>
                    <a:pt x="61804" y="5812996"/>
                  </a:lnTo>
                  <a:lnTo>
                    <a:pt x="55754" y="5791817"/>
                  </a:lnTo>
                  <a:lnTo>
                    <a:pt x="50135" y="5769777"/>
                  </a:lnTo>
                  <a:lnTo>
                    <a:pt x="44949" y="5747734"/>
                  </a:lnTo>
                  <a:lnTo>
                    <a:pt x="40195" y="5725692"/>
                  </a:lnTo>
                  <a:lnTo>
                    <a:pt x="35008" y="5702786"/>
                  </a:lnTo>
                  <a:lnTo>
                    <a:pt x="31119" y="5679880"/>
                  </a:lnTo>
                  <a:lnTo>
                    <a:pt x="26364" y="5657406"/>
                  </a:lnTo>
                  <a:lnTo>
                    <a:pt x="22906" y="5634500"/>
                  </a:lnTo>
                  <a:lnTo>
                    <a:pt x="18585" y="5611594"/>
                  </a:lnTo>
                  <a:lnTo>
                    <a:pt x="15559" y="5588255"/>
                  </a:lnTo>
                  <a:lnTo>
                    <a:pt x="12535" y="5565781"/>
                  </a:lnTo>
                  <a:lnTo>
                    <a:pt x="9508" y="5542875"/>
                  </a:lnTo>
                  <a:lnTo>
                    <a:pt x="7348" y="5519537"/>
                  </a:lnTo>
                  <a:lnTo>
                    <a:pt x="5187" y="5497063"/>
                  </a:lnTo>
                  <a:lnTo>
                    <a:pt x="3026" y="5474155"/>
                  </a:lnTo>
                  <a:lnTo>
                    <a:pt x="2161" y="5451249"/>
                  </a:lnTo>
                  <a:lnTo>
                    <a:pt x="866" y="5429209"/>
                  </a:lnTo>
                  <a:lnTo>
                    <a:pt x="0" y="5406735"/>
                  </a:lnTo>
                  <a:lnTo>
                    <a:pt x="0" y="5384692"/>
                  </a:lnTo>
                  <a:lnTo>
                    <a:pt x="0" y="2895260"/>
                  </a:lnTo>
                  <a:lnTo>
                    <a:pt x="0" y="2873220"/>
                  </a:lnTo>
                  <a:lnTo>
                    <a:pt x="866" y="2850314"/>
                  </a:lnTo>
                  <a:lnTo>
                    <a:pt x="2161" y="2827406"/>
                  </a:lnTo>
                  <a:lnTo>
                    <a:pt x="3026" y="2804932"/>
                  </a:lnTo>
                  <a:lnTo>
                    <a:pt x="5187" y="2781594"/>
                  </a:lnTo>
                  <a:lnTo>
                    <a:pt x="7348" y="2758688"/>
                  </a:lnTo>
                  <a:lnTo>
                    <a:pt x="9940" y="2735349"/>
                  </a:lnTo>
                  <a:lnTo>
                    <a:pt x="12535" y="2712011"/>
                  </a:lnTo>
                  <a:lnTo>
                    <a:pt x="15992" y="2688240"/>
                  </a:lnTo>
                  <a:lnTo>
                    <a:pt x="19017" y="2664902"/>
                  </a:lnTo>
                  <a:lnTo>
                    <a:pt x="23340" y="2641996"/>
                  </a:lnTo>
                  <a:lnTo>
                    <a:pt x="27661" y="2618657"/>
                  </a:lnTo>
                  <a:lnTo>
                    <a:pt x="31551" y="2595751"/>
                  </a:lnTo>
                  <a:lnTo>
                    <a:pt x="36306" y="2572413"/>
                  </a:lnTo>
                  <a:lnTo>
                    <a:pt x="41491" y="2549508"/>
                  </a:lnTo>
                  <a:lnTo>
                    <a:pt x="46677" y="2527033"/>
                  </a:lnTo>
                  <a:lnTo>
                    <a:pt x="51864" y="2504559"/>
                  </a:lnTo>
                  <a:lnTo>
                    <a:pt x="57483" y="2482517"/>
                  </a:lnTo>
                  <a:lnTo>
                    <a:pt x="63101" y="2460043"/>
                  </a:lnTo>
                  <a:lnTo>
                    <a:pt x="69583" y="2438432"/>
                  </a:lnTo>
                  <a:lnTo>
                    <a:pt x="75634" y="2417255"/>
                  </a:lnTo>
                  <a:lnTo>
                    <a:pt x="81686" y="2396510"/>
                  </a:lnTo>
                  <a:lnTo>
                    <a:pt x="88168" y="2375765"/>
                  </a:lnTo>
                  <a:lnTo>
                    <a:pt x="94650" y="2355452"/>
                  </a:lnTo>
                  <a:lnTo>
                    <a:pt x="101566" y="2336003"/>
                  </a:lnTo>
                  <a:lnTo>
                    <a:pt x="108913" y="2316987"/>
                  </a:lnTo>
                  <a:lnTo>
                    <a:pt x="115397" y="2298403"/>
                  </a:lnTo>
                  <a:lnTo>
                    <a:pt x="122742" y="2279386"/>
                  </a:lnTo>
                  <a:lnTo>
                    <a:pt x="130090" y="2262531"/>
                  </a:lnTo>
                  <a:lnTo>
                    <a:pt x="137437" y="2245243"/>
                  </a:lnTo>
                  <a:lnTo>
                    <a:pt x="144353" y="2228820"/>
                  </a:lnTo>
                  <a:lnTo>
                    <a:pt x="151701" y="2213261"/>
                  </a:lnTo>
                  <a:lnTo>
                    <a:pt x="169420" y="2178253"/>
                  </a:lnTo>
                  <a:lnTo>
                    <a:pt x="186275" y="2142813"/>
                  </a:lnTo>
                  <a:lnTo>
                    <a:pt x="203996" y="2108670"/>
                  </a:lnTo>
                  <a:lnTo>
                    <a:pt x="222581" y="2074527"/>
                  </a:lnTo>
                  <a:lnTo>
                    <a:pt x="232089" y="2058103"/>
                  </a:lnTo>
                  <a:lnTo>
                    <a:pt x="241163" y="2041679"/>
                  </a:lnTo>
                  <a:lnTo>
                    <a:pt x="251105" y="2025689"/>
                  </a:lnTo>
                  <a:lnTo>
                    <a:pt x="261045" y="2009265"/>
                  </a:lnTo>
                  <a:lnTo>
                    <a:pt x="271419" y="1993275"/>
                  </a:lnTo>
                  <a:lnTo>
                    <a:pt x="281790" y="1977715"/>
                  </a:lnTo>
                  <a:lnTo>
                    <a:pt x="292595" y="1962156"/>
                  </a:lnTo>
                  <a:lnTo>
                    <a:pt x="303399" y="1947893"/>
                  </a:lnTo>
                  <a:lnTo>
                    <a:pt x="315070" y="1932335"/>
                  </a:lnTo>
                  <a:lnTo>
                    <a:pt x="325873" y="1917208"/>
                  </a:lnTo>
                  <a:lnTo>
                    <a:pt x="336678" y="1901650"/>
                  </a:lnTo>
                  <a:lnTo>
                    <a:pt x="347915" y="1886955"/>
                  </a:lnTo>
                  <a:lnTo>
                    <a:pt x="358721" y="1871828"/>
                  </a:lnTo>
                  <a:lnTo>
                    <a:pt x="370390" y="1857133"/>
                  </a:lnTo>
                  <a:lnTo>
                    <a:pt x="382058" y="1843304"/>
                  </a:lnTo>
                  <a:lnTo>
                    <a:pt x="394593" y="1829906"/>
                  </a:lnTo>
                  <a:lnTo>
                    <a:pt x="424846" y="1797058"/>
                  </a:lnTo>
                  <a:lnTo>
                    <a:pt x="443862" y="1775450"/>
                  </a:lnTo>
                  <a:lnTo>
                    <a:pt x="455531" y="1760323"/>
                  </a:lnTo>
                  <a:lnTo>
                    <a:pt x="464607" y="1750381"/>
                  </a:lnTo>
                  <a:lnTo>
                    <a:pt x="469362" y="1745196"/>
                  </a:lnTo>
                  <a:lnTo>
                    <a:pt x="474549" y="1740441"/>
                  </a:lnTo>
                  <a:lnTo>
                    <a:pt x="480168" y="1733959"/>
                  </a:lnTo>
                  <a:lnTo>
                    <a:pt x="487947" y="1727475"/>
                  </a:lnTo>
                  <a:lnTo>
                    <a:pt x="509989" y="1708459"/>
                  </a:lnTo>
                  <a:lnTo>
                    <a:pt x="543699" y="1679935"/>
                  </a:lnTo>
                  <a:lnTo>
                    <a:pt x="551478" y="1672587"/>
                  </a:lnTo>
                  <a:lnTo>
                    <a:pt x="558825" y="1666537"/>
                  </a:lnTo>
                  <a:lnTo>
                    <a:pt x="564877" y="1660053"/>
                  </a:lnTo>
                  <a:lnTo>
                    <a:pt x="570496" y="1654002"/>
                  </a:lnTo>
                  <a:lnTo>
                    <a:pt x="582597" y="1641468"/>
                  </a:lnTo>
                  <a:lnTo>
                    <a:pt x="596426" y="1628071"/>
                  </a:lnTo>
                  <a:lnTo>
                    <a:pt x="775355" y="1493660"/>
                  </a:lnTo>
                  <a:lnTo>
                    <a:pt x="815549" y="1467296"/>
                  </a:lnTo>
                  <a:lnTo>
                    <a:pt x="857904" y="1441364"/>
                  </a:lnTo>
                  <a:lnTo>
                    <a:pt x="901555" y="1415000"/>
                  </a:lnTo>
                  <a:lnTo>
                    <a:pt x="946070" y="1388636"/>
                  </a:lnTo>
                  <a:lnTo>
                    <a:pt x="992315" y="1362704"/>
                  </a:lnTo>
                  <a:lnTo>
                    <a:pt x="1038127" y="1336772"/>
                  </a:lnTo>
                  <a:lnTo>
                    <a:pt x="1085238" y="1310842"/>
                  </a:lnTo>
                  <a:lnTo>
                    <a:pt x="1132347" y="1284911"/>
                  </a:lnTo>
                  <a:lnTo>
                    <a:pt x="1180319" y="1258979"/>
                  </a:lnTo>
                  <a:lnTo>
                    <a:pt x="1227428" y="1233047"/>
                  </a:lnTo>
                  <a:lnTo>
                    <a:pt x="1274537" y="1207980"/>
                  </a:lnTo>
                  <a:lnTo>
                    <a:pt x="1321214" y="1182480"/>
                  </a:lnTo>
                  <a:lnTo>
                    <a:pt x="1366594" y="1156982"/>
                  </a:lnTo>
                  <a:lnTo>
                    <a:pt x="1411111" y="1131913"/>
                  </a:lnTo>
                  <a:lnTo>
                    <a:pt x="1455194" y="1106415"/>
                  </a:lnTo>
                  <a:lnTo>
                    <a:pt x="1497118" y="1081780"/>
                  </a:lnTo>
                  <a:lnTo>
                    <a:pt x="1530829" y="1061466"/>
                  </a:lnTo>
                  <a:lnTo>
                    <a:pt x="1564106" y="1042882"/>
                  </a:lnTo>
                  <a:lnTo>
                    <a:pt x="1596954" y="1024297"/>
                  </a:lnTo>
                  <a:lnTo>
                    <a:pt x="1630233" y="1005281"/>
                  </a:lnTo>
                  <a:lnTo>
                    <a:pt x="1662647" y="987562"/>
                  </a:lnTo>
                  <a:lnTo>
                    <a:pt x="1695925" y="968544"/>
                  </a:lnTo>
                  <a:lnTo>
                    <a:pt x="1729636" y="949961"/>
                  </a:lnTo>
                  <a:lnTo>
                    <a:pt x="1763347" y="930080"/>
                  </a:lnTo>
                  <a:lnTo>
                    <a:pt x="1823422" y="893776"/>
                  </a:lnTo>
                  <a:lnTo>
                    <a:pt x="1893439" y="851852"/>
                  </a:lnTo>
                  <a:lnTo>
                    <a:pt x="1971664" y="805609"/>
                  </a:lnTo>
                  <a:lnTo>
                    <a:pt x="2055511" y="755473"/>
                  </a:lnTo>
                  <a:lnTo>
                    <a:pt x="2144973" y="702746"/>
                  </a:lnTo>
                  <a:lnTo>
                    <a:pt x="2238328" y="647858"/>
                  </a:lnTo>
                  <a:lnTo>
                    <a:pt x="2333843" y="591673"/>
                  </a:lnTo>
                  <a:lnTo>
                    <a:pt x="2430221" y="535056"/>
                  </a:lnTo>
                  <a:lnTo>
                    <a:pt x="2526600" y="479302"/>
                  </a:lnTo>
                  <a:lnTo>
                    <a:pt x="2620819" y="424846"/>
                  </a:lnTo>
                  <a:lnTo>
                    <a:pt x="2711579" y="372550"/>
                  </a:lnTo>
                  <a:lnTo>
                    <a:pt x="2798018" y="323280"/>
                  </a:lnTo>
                  <a:lnTo>
                    <a:pt x="2878406" y="278332"/>
                  </a:lnTo>
                  <a:lnTo>
                    <a:pt x="2951445" y="238571"/>
                  </a:lnTo>
                  <a:lnTo>
                    <a:pt x="2984293" y="220418"/>
                  </a:lnTo>
                  <a:lnTo>
                    <a:pt x="3014978" y="203996"/>
                  </a:lnTo>
                  <a:lnTo>
                    <a:pt x="3043502" y="188869"/>
                  </a:lnTo>
                  <a:lnTo>
                    <a:pt x="3069003" y="175903"/>
                  </a:lnTo>
                  <a:lnTo>
                    <a:pt x="3113519" y="154293"/>
                  </a:lnTo>
                  <a:lnTo>
                    <a:pt x="3158467" y="133979"/>
                  </a:lnTo>
                  <a:lnTo>
                    <a:pt x="3203847" y="115397"/>
                  </a:lnTo>
                  <a:lnTo>
                    <a:pt x="3249659" y="98541"/>
                  </a:lnTo>
                  <a:lnTo>
                    <a:pt x="3296336" y="82117"/>
                  </a:lnTo>
                  <a:lnTo>
                    <a:pt x="3342148" y="67854"/>
                  </a:lnTo>
                  <a:lnTo>
                    <a:pt x="3389257" y="54888"/>
                  </a:lnTo>
                  <a:lnTo>
                    <a:pt x="3436366" y="42788"/>
                  </a:lnTo>
                  <a:lnTo>
                    <a:pt x="3483477" y="32414"/>
                  </a:lnTo>
                  <a:lnTo>
                    <a:pt x="3531449" y="23771"/>
                  </a:lnTo>
                  <a:lnTo>
                    <a:pt x="3578990" y="16424"/>
                  </a:lnTo>
                  <a:lnTo>
                    <a:pt x="3626532" y="10374"/>
                  </a:lnTo>
                  <a:lnTo>
                    <a:pt x="3674505" y="5619"/>
                  </a:lnTo>
                  <a:lnTo>
                    <a:pt x="3722911" y="2595"/>
                  </a:lnTo>
                  <a:lnTo>
                    <a:pt x="3770883" y="432"/>
                  </a:lnTo>
                  <a:close/>
                </a:path>
              </a:pathLst>
            </a:custGeom>
            <a:gradFill>
              <a:gsLst>
                <a:gs pos="0">
                  <a:srgbClr val="FFCC00"/>
                </a:gs>
                <a:gs pos="50000">
                  <a:srgbClr val="FF9C00"/>
                </a:gs>
                <a:gs pos="100000">
                  <a:srgbClr val="FF6C00"/>
                </a:gs>
              </a:gsLst>
              <a:lin ang="13163718" scaled="1"/>
            </a:gradFill>
            <a:ln w="2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34" name="Freeform 44" descr="D:\51PPT模板网\51pptmoban.com\图片001.jpg">
              <a:extLst>
                <a:ext uri="{FF2B5EF4-FFF2-40B4-BE49-F238E27FC236}">
                  <a16:creationId xmlns:a16="http://schemas.microsoft.com/office/drawing/2014/main" id="{2A8B582E-730F-767B-BBCD-FEE1E59D9A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04910" y="2539966"/>
              <a:ext cx="613840" cy="467126"/>
            </a:xfrm>
            <a:custGeom>
              <a:avLst/>
              <a:gdLst>
                <a:gd name="T0" fmla="*/ 36 w 200"/>
                <a:gd name="T1" fmla="*/ 144 h 152"/>
                <a:gd name="T2" fmla="*/ 8 w 200"/>
                <a:gd name="T3" fmla="*/ 116 h 152"/>
                <a:gd name="T4" fmla="*/ 36 w 200"/>
                <a:gd name="T5" fmla="*/ 88 h 152"/>
                <a:gd name="T6" fmla="*/ 108 w 200"/>
                <a:gd name="T7" fmla="*/ 88 h 152"/>
                <a:gd name="T8" fmla="*/ 108 w 200"/>
                <a:gd name="T9" fmla="*/ 80 h 152"/>
                <a:gd name="T10" fmla="*/ 36 w 200"/>
                <a:gd name="T11" fmla="*/ 80 h 152"/>
                <a:gd name="T12" fmla="*/ 0 w 200"/>
                <a:gd name="T13" fmla="*/ 116 h 152"/>
                <a:gd name="T14" fmla="*/ 36 w 200"/>
                <a:gd name="T15" fmla="*/ 152 h 152"/>
                <a:gd name="T16" fmla="*/ 200 w 200"/>
                <a:gd name="T17" fmla="*/ 152 h 152"/>
                <a:gd name="T18" fmla="*/ 200 w 200"/>
                <a:gd name="T19" fmla="*/ 144 h 152"/>
                <a:gd name="T20" fmla="*/ 36 w 200"/>
                <a:gd name="T21" fmla="*/ 144 h 152"/>
                <a:gd name="T22" fmla="*/ 36 w 200"/>
                <a:gd name="T23" fmla="*/ 72 h 152"/>
                <a:gd name="T24" fmla="*/ 108 w 200"/>
                <a:gd name="T25" fmla="*/ 72 h 152"/>
                <a:gd name="T26" fmla="*/ 108 w 200"/>
                <a:gd name="T27" fmla="*/ 64 h 152"/>
                <a:gd name="T28" fmla="*/ 36 w 200"/>
                <a:gd name="T29" fmla="*/ 64 h 152"/>
                <a:gd name="T30" fmla="*/ 8 w 200"/>
                <a:gd name="T31" fmla="*/ 36 h 152"/>
                <a:gd name="T32" fmla="*/ 36 w 200"/>
                <a:gd name="T33" fmla="*/ 8 h 152"/>
                <a:gd name="T34" fmla="*/ 156 w 200"/>
                <a:gd name="T35" fmla="*/ 8 h 152"/>
                <a:gd name="T36" fmla="*/ 156 w 200"/>
                <a:gd name="T37" fmla="*/ 0 h 152"/>
                <a:gd name="T38" fmla="*/ 36 w 200"/>
                <a:gd name="T39" fmla="*/ 0 h 152"/>
                <a:gd name="T40" fmla="*/ 0 w 200"/>
                <a:gd name="T41" fmla="*/ 36 h 152"/>
                <a:gd name="T42" fmla="*/ 36 w 200"/>
                <a:gd name="T43" fmla="*/ 72 h 152"/>
                <a:gd name="T44" fmla="*/ 112 w 200"/>
                <a:gd name="T45" fmla="*/ 64 h 152"/>
                <a:gd name="T46" fmla="*/ 148 w 200"/>
                <a:gd name="T47" fmla="*/ 100 h 152"/>
                <a:gd name="T48" fmla="*/ 170 w 200"/>
                <a:gd name="T49" fmla="*/ 92 h 152"/>
                <a:gd name="T50" fmla="*/ 193 w 200"/>
                <a:gd name="T51" fmla="*/ 115 h 152"/>
                <a:gd name="T52" fmla="*/ 199 w 200"/>
                <a:gd name="T53" fmla="*/ 109 h 152"/>
                <a:gd name="T54" fmla="*/ 176 w 200"/>
                <a:gd name="T55" fmla="*/ 86 h 152"/>
                <a:gd name="T56" fmla="*/ 184 w 200"/>
                <a:gd name="T57" fmla="*/ 64 h 152"/>
                <a:gd name="T58" fmla="*/ 148 w 200"/>
                <a:gd name="T59" fmla="*/ 28 h 152"/>
                <a:gd name="T60" fmla="*/ 112 w 200"/>
                <a:gd name="T61" fmla="*/ 64 h 152"/>
                <a:gd name="T62" fmla="*/ 176 w 200"/>
                <a:gd name="T63" fmla="*/ 64 h 152"/>
                <a:gd name="T64" fmla="*/ 148 w 200"/>
                <a:gd name="T65" fmla="*/ 92 h 152"/>
                <a:gd name="T66" fmla="*/ 120 w 200"/>
                <a:gd name="T67" fmla="*/ 64 h 152"/>
                <a:gd name="T68" fmla="*/ 148 w 200"/>
                <a:gd name="T69" fmla="*/ 36 h 152"/>
                <a:gd name="T70" fmla="*/ 176 w 200"/>
                <a:gd name="T71" fmla="*/ 6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0" h="152">
                  <a:moveTo>
                    <a:pt x="36" y="144"/>
                  </a:moveTo>
                  <a:cubicBezTo>
                    <a:pt x="21" y="144"/>
                    <a:pt x="8" y="131"/>
                    <a:pt x="8" y="116"/>
                  </a:cubicBezTo>
                  <a:cubicBezTo>
                    <a:pt x="8" y="101"/>
                    <a:pt x="21" y="88"/>
                    <a:pt x="36" y="88"/>
                  </a:cubicBezTo>
                  <a:cubicBezTo>
                    <a:pt x="108" y="88"/>
                    <a:pt x="108" y="88"/>
                    <a:pt x="108" y="88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16" y="80"/>
                    <a:pt x="0" y="96"/>
                    <a:pt x="0" y="116"/>
                  </a:cubicBezTo>
                  <a:cubicBezTo>
                    <a:pt x="0" y="136"/>
                    <a:pt x="16" y="152"/>
                    <a:pt x="36" y="152"/>
                  </a:cubicBezTo>
                  <a:cubicBezTo>
                    <a:pt x="200" y="152"/>
                    <a:pt x="200" y="152"/>
                    <a:pt x="200" y="152"/>
                  </a:cubicBezTo>
                  <a:cubicBezTo>
                    <a:pt x="200" y="144"/>
                    <a:pt x="200" y="144"/>
                    <a:pt x="200" y="144"/>
                  </a:cubicBezTo>
                  <a:lnTo>
                    <a:pt x="36" y="144"/>
                  </a:lnTo>
                  <a:close/>
                  <a:moveTo>
                    <a:pt x="36" y="72"/>
                  </a:moveTo>
                  <a:cubicBezTo>
                    <a:pt x="108" y="72"/>
                    <a:pt x="108" y="72"/>
                    <a:pt x="108" y="72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21" y="64"/>
                    <a:pt x="8" y="51"/>
                    <a:pt x="8" y="36"/>
                  </a:cubicBezTo>
                  <a:cubicBezTo>
                    <a:pt x="8" y="21"/>
                    <a:pt x="21" y="8"/>
                    <a:pt x="36" y="8"/>
                  </a:cubicBezTo>
                  <a:cubicBezTo>
                    <a:pt x="156" y="8"/>
                    <a:pt x="156" y="8"/>
                    <a:pt x="156" y="8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lose/>
                  <a:moveTo>
                    <a:pt x="112" y="64"/>
                  </a:moveTo>
                  <a:cubicBezTo>
                    <a:pt x="112" y="84"/>
                    <a:pt x="128" y="100"/>
                    <a:pt x="148" y="100"/>
                  </a:cubicBezTo>
                  <a:cubicBezTo>
                    <a:pt x="157" y="100"/>
                    <a:pt x="164" y="97"/>
                    <a:pt x="170" y="92"/>
                  </a:cubicBezTo>
                  <a:cubicBezTo>
                    <a:pt x="193" y="115"/>
                    <a:pt x="193" y="115"/>
                    <a:pt x="193" y="115"/>
                  </a:cubicBezTo>
                  <a:cubicBezTo>
                    <a:pt x="199" y="109"/>
                    <a:pt x="199" y="109"/>
                    <a:pt x="199" y="109"/>
                  </a:cubicBezTo>
                  <a:cubicBezTo>
                    <a:pt x="176" y="86"/>
                    <a:pt x="176" y="86"/>
                    <a:pt x="176" y="86"/>
                  </a:cubicBezTo>
                  <a:cubicBezTo>
                    <a:pt x="181" y="80"/>
                    <a:pt x="184" y="72"/>
                    <a:pt x="184" y="64"/>
                  </a:cubicBezTo>
                  <a:cubicBezTo>
                    <a:pt x="184" y="44"/>
                    <a:pt x="168" y="28"/>
                    <a:pt x="148" y="28"/>
                  </a:cubicBezTo>
                  <a:cubicBezTo>
                    <a:pt x="128" y="28"/>
                    <a:pt x="112" y="44"/>
                    <a:pt x="112" y="64"/>
                  </a:cubicBezTo>
                  <a:close/>
                  <a:moveTo>
                    <a:pt x="176" y="64"/>
                  </a:moveTo>
                  <a:cubicBezTo>
                    <a:pt x="176" y="79"/>
                    <a:pt x="163" y="92"/>
                    <a:pt x="148" y="92"/>
                  </a:cubicBezTo>
                  <a:cubicBezTo>
                    <a:pt x="133" y="92"/>
                    <a:pt x="120" y="79"/>
                    <a:pt x="120" y="64"/>
                  </a:cubicBezTo>
                  <a:cubicBezTo>
                    <a:pt x="120" y="49"/>
                    <a:pt x="133" y="36"/>
                    <a:pt x="148" y="36"/>
                  </a:cubicBezTo>
                  <a:cubicBezTo>
                    <a:pt x="163" y="36"/>
                    <a:pt x="176" y="49"/>
                    <a:pt x="176" y="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3CFA3E0-8157-8F98-9C3E-4577FB8D6640}"/>
              </a:ext>
            </a:extLst>
          </p:cNvPr>
          <p:cNvGrpSpPr/>
          <p:nvPr/>
        </p:nvGrpSpPr>
        <p:grpSpPr>
          <a:xfrm>
            <a:off x="874713" y="3871868"/>
            <a:ext cx="2135320" cy="1043752"/>
            <a:chOff x="-232229" y="1858580"/>
            <a:chExt cx="1481325" cy="724076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AECC4A2-4C96-4E51-B473-71C8441E41EB}"/>
                </a:ext>
              </a:extLst>
            </p:cNvPr>
            <p:cNvSpPr txBox="1"/>
            <p:nvPr/>
          </p:nvSpPr>
          <p:spPr>
            <a:xfrm>
              <a:off x="-232229" y="2053146"/>
              <a:ext cx="1481325" cy="5295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C1AFC90-A944-827C-1223-ACABEFE5D148}"/>
                </a:ext>
              </a:extLst>
            </p:cNvPr>
            <p:cNvSpPr txBox="1"/>
            <p:nvPr/>
          </p:nvSpPr>
          <p:spPr>
            <a:xfrm>
              <a:off x="-69410" y="1858580"/>
              <a:ext cx="1156899" cy="234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13589B0-BAD1-9362-BB31-EB923EC8A902}"/>
              </a:ext>
            </a:extLst>
          </p:cNvPr>
          <p:cNvGrpSpPr/>
          <p:nvPr/>
        </p:nvGrpSpPr>
        <p:grpSpPr>
          <a:xfrm>
            <a:off x="3633617" y="3871868"/>
            <a:ext cx="2135320" cy="1043752"/>
            <a:chOff x="-232229" y="1858580"/>
            <a:chExt cx="1481325" cy="724076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883DBF6-0E62-D4D1-CEB4-3132D9276991}"/>
                </a:ext>
              </a:extLst>
            </p:cNvPr>
            <p:cNvSpPr txBox="1"/>
            <p:nvPr/>
          </p:nvSpPr>
          <p:spPr>
            <a:xfrm>
              <a:off x="-232229" y="2053146"/>
              <a:ext cx="1481325" cy="5295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94C49C4A-904D-6FB2-7649-4055DCEED119}"/>
                </a:ext>
              </a:extLst>
            </p:cNvPr>
            <p:cNvSpPr txBox="1"/>
            <p:nvPr/>
          </p:nvSpPr>
          <p:spPr>
            <a:xfrm>
              <a:off x="-69410" y="1858580"/>
              <a:ext cx="1156899" cy="234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5B2B739-B37A-E155-073C-A6D9651E7D7A}"/>
              </a:ext>
            </a:extLst>
          </p:cNvPr>
          <p:cNvGrpSpPr/>
          <p:nvPr/>
        </p:nvGrpSpPr>
        <p:grpSpPr>
          <a:xfrm>
            <a:off x="6423065" y="3871868"/>
            <a:ext cx="2135320" cy="1043752"/>
            <a:chOff x="-232229" y="1858580"/>
            <a:chExt cx="1481325" cy="724076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D3B477D-81C4-147A-6885-7182FEB0E1BC}"/>
                </a:ext>
              </a:extLst>
            </p:cNvPr>
            <p:cNvSpPr txBox="1"/>
            <p:nvPr/>
          </p:nvSpPr>
          <p:spPr>
            <a:xfrm>
              <a:off x="-232229" y="2053146"/>
              <a:ext cx="1481325" cy="5295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8335007D-0752-12BB-9939-E37E35459C53}"/>
                </a:ext>
              </a:extLst>
            </p:cNvPr>
            <p:cNvSpPr txBox="1"/>
            <p:nvPr/>
          </p:nvSpPr>
          <p:spPr>
            <a:xfrm>
              <a:off x="-69410" y="1858580"/>
              <a:ext cx="1156899" cy="234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95793A6F-177F-C144-9310-49717FF99588}"/>
              </a:ext>
            </a:extLst>
          </p:cNvPr>
          <p:cNvGrpSpPr/>
          <p:nvPr/>
        </p:nvGrpSpPr>
        <p:grpSpPr>
          <a:xfrm>
            <a:off x="9212512" y="3871868"/>
            <a:ext cx="2135320" cy="1043752"/>
            <a:chOff x="-232229" y="1858580"/>
            <a:chExt cx="1481325" cy="724076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1E53CAB3-A63B-E5EF-B2F3-79341EC1C8B5}"/>
                </a:ext>
              </a:extLst>
            </p:cNvPr>
            <p:cNvSpPr txBox="1"/>
            <p:nvPr/>
          </p:nvSpPr>
          <p:spPr>
            <a:xfrm>
              <a:off x="-232229" y="2053146"/>
              <a:ext cx="1481325" cy="5295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8EB5200-97D9-E7D5-79B3-090334C71CBA}"/>
                </a:ext>
              </a:extLst>
            </p:cNvPr>
            <p:cNvSpPr txBox="1"/>
            <p:nvPr/>
          </p:nvSpPr>
          <p:spPr>
            <a:xfrm>
              <a:off x="-69410" y="1858580"/>
              <a:ext cx="1156899" cy="234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0323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D302B379-AB18-9B6D-F5D3-0CF9D96C1117}"/>
              </a:ext>
            </a:extLst>
          </p:cNvPr>
          <p:cNvGrpSpPr/>
          <p:nvPr/>
        </p:nvGrpSpPr>
        <p:grpSpPr>
          <a:xfrm>
            <a:off x="4268247" y="274879"/>
            <a:ext cx="3626934" cy="655273"/>
            <a:chOff x="2113458" y="2688812"/>
            <a:chExt cx="3626934" cy="655273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D8DA1DB-B5DB-2C43-A73A-BF2C31F1B0FE}"/>
                </a:ext>
              </a:extLst>
            </p:cNvPr>
            <p:cNvGrpSpPr/>
            <p:nvPr/>
          </p:nvGrpSpPr>
          <p:grpSpPr>
            <a:xfrm>
              <a:off x="2113458" y="2688812"/>
              <a:ext cx="3626934" cy="655273"/>
              <a:chOff x="3105962" y="2790434"/>
              <a:chExt cx="3626934" cy="655273"/>
            </a:xfrm>
          </p:grpSpPr>
          <p:sp>
            <p:nvSpPr>
              <p:cNvPr id="15" name="矩形: 剪去对角 14">
                <a:extLst>
                  <a:ext uri="{FF2B5EF4-FFF2-40B4-BE49-F238E27FC236}">
                    <a16:creationId xmlns:a16="http://schemas.microsoft.com/office/drawing/2014/main" id="{A20B7A3D-FC6C-BEEE-3014-74116C77376D}"/>
                  </a:ext>
                </a:extLst>
              </p:cNvPr>
              <p:cNvSpPr/>
              <p:nvPr/>
            </p:nvSpPr>
            <p:spPr>
              <a:xfrm>
                <a:off x="3173248" y="2867110"/>
                <a:ext cx="3559648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127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矩形: 剪去对角 15">
                <a:extLst>
                  <a:ext uri="{FF2B5EF4-FFF2-40B4-BE49-F238E27FC236}">
                    <a16:creationId xmlns:a16="http://schemas.microsoft.com/office/drawing/2014/main" id="{CAD49AF5-7A48-94D2-3ADA-06414E58EA69}"/>
                  </a:ext>
                </a:extLst>
              </p:cNvPr>
              <p:cNvSpPr/>
              <p:nvPr/>
            </p:nvSpPr>
            <p:spPr>
              <a:xfrm>
                <a:off x="3105962" y="2790434"/>
                <a:ext cx="3550511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254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77EEBD14-3D06-A5EE-4D81-A9E28F19C3D1}"/>
                  </a:ext>
                </a:extLst>
              </p:cNvPr>
              <p:cNvSpPr txBox="1"/>
              <p:nvPr/>
            </p:nvSpPr>
            <p:spPr>
              <a:xfrm>
                <a:off x="4510111" y="2952629"/>
                <a:ext cx="155042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FF7F00"/>
                    </a:solidFill>
                    <a:latin typeface="+mn-ea"/>
                  </a:rPr>
                  <a:t>未来工作计划</a:t>
                </a:r>
              </a:p>
            </p:txBody>
          </p:sp>
        </p:grp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B8A15B9-8EF4-AFE3-1A96-E67CED5D0F38}"/>
                </a:ext>
              </a:extLst>
            </p:cNvPr>
            <p:cNvSpPr/>
            <p:nvPr/>
          </p:nvSpPr>
          <p:spPr>
            <a:xfrm>
              <a:off x="2189150" y="2763036"/>
              <a:ext cx="940535" cy="578597"/>
            </a:xfrm>
            <a:custGeom>
              <a:avLst/>
              <a:gdLst>
                <a:gd name="connsiteX0" fmla="*/ 289299 w 940535"/>
                <a:gd name="connsiteY0" fmla="*/ 0 h 578597"/>
                <a:gd name="connsiteX1" fmla="*/ 940535 w 940535"/>
                <a:gd name="connsiteY1" fmla="*/ 0 h 578597"/>
                <a:gd name="connsiteX2" fmla="*/ 940535 w 940535"/>
                <a:gd name="connsiteY2" fmla="*/ 289299 h 578597"/>
                <a:gd name="connsiteX3" fmla="*/ 651237 w 940535"/>
                <a:gd name="connsiteY3" fmla="*/ 578597 h 578597"/>
                <a:gd name="connsiteX4" fmla="*/ 0 w 940535"/>
                <a:gd name="connsiteY4" fmla="*/ 578597 h 578597"/>
                <a:gd name="connsiteX5" fmla="*/ 0 w 940535"/>
                <a:gd name="connsiteY5" fmla="*/ 289299 h 57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0535" h="578597">
                  <a:moveTo>
                    <a:pt x="289299" y="0"/>
                  </a:moveTo>
                  <a:lnTo>
                    <a:pt x="940535" y="0"/>
                  </a:lnTo>
                  <a:lnTo>
                    <a:pt x="940535" y="289299"/>
                  </a:lnTo>
                  <a:lnTo>
                    <a:pt x="651237" y="578597"/>
                  </a:lnTo>
                  <a:lnTo>
                    <a:pt x="0" y="578597"/>
                  </a:lnTo>
                  <a:lnTo>
                    <a:pt x="0" y="289299"/>
                  </a:lnTo>
                  <a:close/>
                </a:path>
              </a:pathLst>
            </a:custGeom>
            <a:solidFill>
              <a:srgbClr val="FF7F00"/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427CB9E-0356-0638-2F2D-23AB6C884B69}"/>
                </a:ext>
              </a:extLst>
            </p:cNvPr>
            <p:cNvSpPr txBox="1"/>
            <p:nvPr/>
          </p:nvSpPr>
          <p:spPr>
            <a:xfrm>
              <a:off x="2276097" y="2758107"/>
              <a:ext cx="7713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2" name="Freeform 11">
            <a:extLst>
              <a:ext uri="{FF2B5EF4-FFF2-40B4-BE49-F238E27FC236}">
                <a16:creationId xmlns:a16="http://schemas.microsoft.com/office/drawing/2014/main" id="{CD2B8BDE-F7A5-1234-F4C8-1B62DF8E5156}"/>
              </a:ext>
            </a:extLst>
          </p:cNvPr>
          <p:cNvSpPr/>
          <p:nvPr/>
        </p:nvSpPr>
        <p:spPr bwMode="auto">
          <a:xfrm>
            <a:off x="8402754" y="4547771"/>
            <a:ext cx="2098987" cy="0"/>
          </a:xfrm>
          <a:custGeom>
            <a:avLst/>
            <a:gdLst>
              <a:gd name="T0" fmla="*/ 2147483647 w 1984"/>
              <a:gd name="T1" fmla="*/ 0 w 1984"/>
              <a:gd name="T2" fmla="*/ 2147483647 w 1984"/>
              <a:gd name="T3" fmla="*/ 0 60000 65536"/>
              <a:gd name="T4" fmla="*/ 0 60000 65536"/>
              <a:gd name="T5" fmla="*/ 0 60000 65536"/>
              <a:gd name="T6" fmla="*/ 0 w 1984"/>
              <a:gd name="T7" fmla="*/ 1984 w 1984"/>
            </a:gdLst>
            <a:ahLst/>
            <a:cxnLst>
              <a:cxn ang="T3">
                <a:pos x="T0" y="0"/>
              </a:cxn>
              <a:cxn ang="T4">
                <a:pos x="T1" y="0"/>
              </a:cxn>
              <a:cxn ang="T5">
                <a:pos x="T2" y="0"/>
              </a:cxn>
            </a:cxnLst>
            <a:rect l="T6" t="0" r="T7" b="0"/>
            <a:pathLst>
              <a:path w="1984">
                <a:moveTo>
                  <a:pt x="1984" y="0"/>
                </a:moveTo>
                <a:lnTo>
                  <a:pt x="0" y="0"/>
                </a:lnTo>
                <a:lnTo>
                  <a:pt x="1984" y="0"/>
                </a:lnTo>
                <a:close/>
              </a:path>
            </a:pathLst>
          </a:custGeom>
          <a:solidFill>
            <a:srgbClr val="E6325C"/>
          </a:solidFill>
          <a:ln w="9525">
            <a:noFill/>
            <a:round/>
          </a:ln>
        </p:spPr>
        <p:txBody>
          <a:bodyPr lIns="91412" tIns="45706" rIns="91412" bIns="45706"/>
          <a:lstStyle/>
          <a:p>
            <a:pPr defTabSz="1218169">
              <a:defRPr/>
            </a:pPr>
            <a:endParaRPr lang="zh-CN" altLang="en-US" sz="2399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" name="Line 12">
            <a:extLst>
              <a:ext uri="{FF2B5EF4-FFF2-40B4-BE49-F238E27FC236}">
                <a16:creationId xmlns:a16="http://schemas.microsoft.com/office/drawing/2014/main" id="{7EF9F2E9-97AF-3774-C395-648FD64A8CF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402754" y="4547771"/>
            <a:ext cx="2098987" cy="0"/>
          </a:xfrm>
          <a:prstGeom prst="line">
            <a:avLst/>
          </a:prstGeom>
          <a:noFill/>
          <a:ln w="9525">
            <a:noFill/>
            <a:round/>
          </a:ln>
        </p:spPr>
        <p:txBody>
          <a:bodyPr lIns="91412" tIns="45706" rIns="91412" bIns="45706"/>
          <a:lstStyle/>
          <a:p>
            <a:pPr defTabSz="1218169">
              <a:defRPr/>
            </a:pPr>
            <a:endParaRPr lang="zh-CN" altLang="en-US" sz="2399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2EAED1B1-79BD-4B5C-E7CF-1A5A6946EC09}"/>
              </a:ext>
            </a:extLst>
          </p:cNvPr>
          <p:cNvCxnSpPr>
            <a:stCxn id="39" idx="3"/>
          </p:cNvCxnSpPr>
          <p:nvPr/>
        </p:nvCxnSpPr>
        <p:spPr>
          <a:xfrm flipV="1">
            <a:off x="1327752" y="1945220"/>
            <a:ext cx="0" cy="182809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14867B87-78F0-6770-26F0-2478A38BF44C}"/>
              </a:ext>
            </a:extLst>
          </p:cNvPr>
          <p:cNvCxnSpPr/>
          <p:nvPr/>
        </p:nvCxnSpPr>
        <p:spPr>
          <a:xfrm flipV="1">
            <a:off x="3705841" y="1945220"/>
            <a:ext cx="0" cy="182809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7BDDF34-65D7-3BEA-EE5B-779B4D9E1483}"/>
              </a:ext>
            </a:extLst>
          </p:cNvPr>
          <p:cNvCxnSpPr/>
          <p:nvPr/>
        </p:nvCxnSpPr>
        <p:spPr>
          <a:xfrm flipV="1">
            <a:off x="6099219" y="1945220"/>
            <a:ext cx="0" cy="182809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46639AE-58D9-9AA6-DC3A-439BFD80A028}"/>
              </a:ext>
            </a:extLst>
          </p:cNvPr>
          <p:cNvCxnSpPr/>
          <p:nvPr/>
        </p:nvCxnSpPr>
        <p:spPr>
          <a:xfrm flipV="1">
            <a:off x="8477308" y="1945220"/>
            <a:ext cx="0" cy="182809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Freeform 13">
            <a:extLst>
              <a:ext uri="{FF2B5EF4-FFF2-40B4-BE49-F238E27FC236}">
                <a16:creationId xmlns:a16="http://schemas.microsoft.com/office/drawing/2014/main" id="{81AE044F-0B78-1B61-A889-89A062849540}"/>
              </a:ext>
            </a:extLst>
          </p:cNvPr>
          <p:cNvSpPr/>
          <p:nvPr/>
        </p:nvSpPr>
        <p:spPr bwMode="auto">
          <a:xfrm>
            <a:off x="8484956" y="3773319"/>
            <a:ext cx="2437349" cy="774455"/>
          </a:xfrm>
          <a:custGeom>
            <a:avLst/>
            <a:gdLst>
              <a:gd name="T0" fmla="*/ 1984 w 2303"/>
              <a:gd name="T1" fmla="*/ 732 h 732"/>
              <a:gd name="T2" fmla="*/ 0 w 2303"/>
              <a:gd name="T3" fmla="*/ 732 h 732"/>
              <a:gd name="T4" fmla="*/ 321 w 2303"/>
              <a:gd name="T5" fmla="*/ 366 h 732"/>
              <a:gd name="T6" fmla="*/ 0 w 2303"/>
              <a:gd name="T7" fmla="*/ 0 h 732"/>
              <a:gd name="T8" fmla="*/ 1984 w 2303"/>
              <a:gd name="T9" fmla="*/ 0 h 732"/>
              <a:gd name="T10" fmla="*/ 2303 w 2303"/>
              <a:gd name="T11" fmla="*/ 366 h 732"/>
              <a:gd name="T12" fmla="*/ 1984 w 2303"/>
              <a:gd name="T13" fmla="*/ 732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3" h="732">
                <a:moveTo>
                  <a:pt x="1984" y="732"/>
                </a:moveTo>
                <a:lnTo>
                  <a:pt x="0" y="732"/>
                </a:lnTo>
                <a:lnTo>
                  <a:pt x="321" y="366"/>
                </a:lnTo>
                <a:lnTo>
                  <a:pt x="0" y="0"/>
                </a:lnTo>
                <a:lnTo>
                  <a:pt x="1984" y="0"/>
                </a:lnTo>
                <a:lnTo>
                  <a:pt x="2303" y="366"/>
                </a:lnTo>
                <a:lnTo>
                  <a:pt x="1984" y="732"/>
                </a:lnTo>
                <a:close/>
              </a:path>
            </a:pathLst>
          </a:custGeom>
          <a:solidFill>
            <a:schemeClr val="bg1"/>
          </a:solidFill>
          <a:ln w="2540" cap="flat">
            <a:solidFill>
              <a:srgbClr val="FF7F00"/>
            </a:solidFill>
            <a:prstDash val="solid"/>
            <a:miter/>
          </a:ln>
        </p:spPr>
        <p:txBody>
          <a:bodyPr lIns="0" rIns="0" rtlCol="0" anchor="ctr"/>
          <a:lstStyle/>
          <a:p>
            <a:pPr algn="ctr" defTabSz="914377"/>
            <a:endParaRPr lang="zh-CN" altLang="en-US" sz="1072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9" name="Group 6">
            <a:extLst>
              <a:ext uri="{FF2B5EF4-FFF2-40B4-BE49-F238E27FC236}">
                <a16:creationId xmlns:a16="http://schemas.microsoft.com/office/drawing/2014/main" id="{B64ADCB4-F849-5EEA-60CE-7E1FB7F3FDF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953578" y="3936679"/>
            <a:ext cx="500722" cy="447733"/>
            <a:chOff x="833" y="1348"/>
            <a:chExt cx="379" cy="339"/>
          </a:xfrm>
          <a:solidFill>
            <a:sysClr val="window" lastClr="FFFFFF"/>
          </a:solidFill>
          <a:effectLst/>
        </p:grpSpPr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599BF437-9725-08FA-C188-C655C36249F6}"/>
                </a:ext>
              </a:extLst>
            </p:cNvPr>
            <p:cNvSpPr/>
            <p:nvPr/>
          </p:nvSpPr>
          <p:spPr bwMode="auto">
            <a:xfrm>
              <a:off x="1101" y="1360"/>
              <a:ext cx="111" cy="315"/>
            </a:xfrm>
            <a:custGeom>
              <a:avLst/>
              <a:gdLst>
                <a:gd name="T0" fmla="*/ 15 w 19"/>
                <a:gd name="T1" fmla="*/ 27 h 54"/>
                <a:gd name="T2" fmla="*/ 0 w 19"/>
                <a:gd name="T3" fmla="*/ 3 h 54"/>
                <a:gd name="T4" fmla="*/ 2 w 19"/>
                <a:gd name="T5" fmla="*/ 0 h 54"/>
                <a:gd name="T6" fmla="*/ 19 w 19"/>
                <a:gd name="T7" fmla="*/ 27 h 54"/>
                <a:gd name="T8" fmla="*/ 1 w 19"/>
                <a:gd name="T9" fmla="*/ 54 h 54"/>
                <a:gd name="T10" fmla="*/ 0 w 19"/>
                <a:gd name="T11" fmla="*/ 51 h 54"/>
                <a:gd name="T12" fmla="*/ 15 w 19"/>
                <a:gd name="T13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15" y="27"/>
                  </a:moveTo>
                  <a:cubicBezTo>
                    <a:pt x="15" y="16"/>
                    <a:pt x="9" y="7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2" y="5"/>
                    <a:pt x="19" y="15"/>
                    <a:pt x="19" y="27"/>
                  </a:cubicBezTo>
                  <a:cubicBezTo>
                    <a:pt x="19" y="39"/>
                    <a:pt x="11" y="49"/>
                    <a:pt x="1" y="5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9" y="47"/>
                    <a:pt x="15" y="38"/>
                    <a:pt x="15" y="27"/>
                  </a:cubicBezTo>
                  <a:close/>
                </a:path>
              </a:pathLst>
            </a:custGeom>
            <a:gradFill>
              <a:gsLst>
                <a:gs pos="0">
                  <a:srgbClr val="FFCC00"/>
                </a:gs>
                <a:gs pos="50000">
                  <a:srgbClr val="FF9C00"/>
                </a:gs>
                <a:gs pos="100000">
                  <a:srgbClr val="FF6C00"/>
                </a:gs>
              </a:gsLst>
              <a:lin ang="13163718" scaled="1"/>
            </a:gradFill>
            <a:ln w="2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ym typeface="+mn-lt"/>
              </a:endParaRPr>
            </a:p>
          </p:txBody>
        </p:sp>
        <p:sp>
          <p:nvSpPr>
            <p:cNvPr id="18" name="Freeform 8">
              <a:extLst>
                <a:ext uri="{FF2B5EF4-FFF2-40B4-BE49-F238E27FC236}">
                  <a16:creationId xmlns:a16="http://schemas.microsoft.com/office/drawing/2014/main" id="{69C716DD-65DD-C3CD-A3F1-5435D4D3CB32}"/>
                </a:ext>
              </a:extLst>
            </p:cNvPr>
            <p:cNvSpPr/>
            <p:nvPr/>
          </p:nvSpPr>
          <p:spPr bwMode="auto">
            <a:xfrm>
              <a:off x="1060" y="1389"/>
              <a:ext cx="99" cy="257"/>
            </a:xfrm>
            <a:custGeom>
              <a:avLst/>
              <a:gdLst>
                <a:gd name="T0" fmla="*/ 14 w 17"/>
                <a:gd name="T1" fmla="*/ 22 h 44"/>
                <a:gd name="T2" fmla="*/ 1 w 17"/>
                <a:gd name="T3" fmla="*/ 3 h 44"/>
                <a:gd name="T4" fmla="*/ 2 w 17"/>
                <a:gd name="T5" fmla="*/ 0 h 44"/>
                <a:gd name="T6" fmla="*/ 17 w 17"/>
                <a:gd name="T7" fmla="*/ 22 h 44"/>
                <a:gd name="T8" fmla="*/ 2 w 17"/>
                <a:gd name="T9" fmla="*/ 44 h 44"/>
                <a:gd name="T10" fmla="*/ 0 w 17"/>
                <a:gd name="T11" fmla="*/ 41 h 44"/>
                <a:gd name="T12" fmla="*/ 14 w 17"/>
                <a:gd name="T1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4">
                  <a:moveTo>
                    <a:pt x="14" y="22"/>
                  </a:moveTo>
                  <a:cubicBezTo>
                    <a:pt x="14" y="13"/>
                    <a:pt x="8" y="6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1" y="3"/>
                    <a:pt x="17" y="12"/>
                    <a:pt x="17" y="22"/>
                  </a:cubicBezTo>
                  <a:cubicBezTo>
                    <a:pt x="17" y="32"/>
                    <a:pt x="11" y="41"/>
                    <a:pt x="2" y="4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8" y="38"/>
                    <a:pt x="14" y="31"/>
                    <a:pt x="14" y="22"/>
                  </a:cubicBezTo>
                  <a:close/>
                </a:path>
              </a:pathLst>
            </a:custGeom>
            <a:gradFill>
              <a:gsLst>
                <a:gs pos="0">
                  <a:srgbClr val="FFCC00"/>
                </a:gs>
                <a:gs pos="50000">
                  <a:srgbClr val="FF9C00"/>
                </a:gs>
                <a:gs pos="100000">
                  <a:srgbClr val="FF6C00"/>
                </a:gs>
              </a:gsLst>
              <a:lin ang="13163718" scaled="1"/>
            </a:gradFill>
            <a:ln w="2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ym typeface="+mn-lt"/>
              </a:endParaRPr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BD6C00AF-B854-E548-2136-53025FEF5288}"/>
                </a:ext>
              </a:extLst>
            </p:cNvPr>
            <p:cNvSpPr/>
            <p:nvPr/>
          </p:nvSpPr>
          <p:spPr bwMode="auto">
            <a:xfrm>
              <a:off x="915" y="1348"/>
              <a:ext cx="110" cy="339"/>
            </a:xfrm>
            <a:custGeom>
              <a:avLst/>
              <a:gdLst>
                <a:gd name="T0" fmla="*/ 0 w 110"/>
                <a:gd name="T1" fmla="*/ 99 h 339"/>
                <a:gd name="T2" fmla="*/ 0 w 110"/>
                <a:gd name="T3" fmla="*/ 240 h 339"/>
                <a:gd name="T4" fmla="*/ 70 w 110"/>
                <a:gd name="T5" fmla="*/ 298 h 339"/>
                <a:gd name="T6" fmla="*/ 70 w 110"/>
                <a:gd name="T7" fmla="*/ 175 h 339"/>
                <a:gd name="T8" fmla="*/ 81 w 110"/>
                <a:gd name="T9" fmla="*/ 175 h 339"/>
                <a:gd name="T10" fmla="*/ 81 w 110"/>
                <a:gd name="T11" fmla="*/ 310 h 339"/>
                <a:gd name="T12" fmla="*/ 110 w 110"/>
                <a:gd name="T13" fmla="*/ 339 h 339"/>
                <a:gd name="T14" fmla="*/ 110 w 110"/>
                <a:gd name="T15" fmla="*/ 0 h 339"/>
                <a:gd name="T16" fmla="*/ 0 w 110"/>
                <a:gd name="T17" fmla="*/ 99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339">
                  <a:moveTo>
                    <a:pt x="0" y="99"/>
                  </a:moveTo>
                  <a:lnTo>
                    <a:pt x="0" y="240"/>
                  </a:lnTo>
                  <a:lnTo>
                    <a:pt x="70" y="298"/>
                  </a:lnTo>
                  <a:lnTo>
                    <a:pt x="70" y="175"/>
                  </a:lnTo>
                  <a:lnTo>
                    <a:pt x="81" y="175"/>
                  </a:lnTo>
                  <a:lnTo>
                    <a:pt x="81" y="310"/>
                  </a:lnTo>
                  <a:lnTo>
                    <a:pt x="110" y="339"/>
                  </a:lnTo>
                  <a:lnTo>
                    <a:pt x="110" y="0"/>
                  </a:lnTo>
                  <a:lnTo>
                    <a:pt x="0" y="99"/>
                  </a:lnTo>
                  <a:close/>
                </a:path>
              </a:pathLst>
            </a:custGeom>
            <a:gradFill>
              <a:gsLst>
                <a:gs pos="0">
                  <a:srgbClr val="FFCC00"/>
                </a:gs>
                <a:gs pos="50000">
                  <a:srgbClr val="FF9C00"/>
                </a:gs>
                <a:gs pos="100000">
                  <a:srgbClr val="FF6C00"/>
                </a:gs>
              </a:gsLst>
              <a:lin ang="13163718" scaled="1"/>
            </a:gradFill>
            <a:ln w="2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ym typeface="+mn-lt"/>
              </a:endParaRPr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FB94DDF6-E892-FF47-7716-2D0BCB749E43}"/>
                </a:ext>
              </a:extLst>
            </p:cNvPr>
            <p:cNvSpPr/>
            <p:nvPr/>
          </p:nvSpPr>
          <p:spPr bwMode="auto">
            <a:xfrm>
              <a:off x="833" y="1453"/>
              <a:ext cx="64" cy="129"/>
            </a:xfrm>
            <a:custGeom>
              <a:avLst/>
              <a:gdLst>
                <a:gd name="T0" fmla="*/ 0 w 64"/>
                <a:gd name="T1" fmla="*/ 0 h 129"/>
                <a:gd name="T2" fmla="*/ 0 w 64"/>
                <a:gd name="T3" fmla="*/ 129 h 129"/>
                <a:gd name="T4" fmla="*/ 35 w 64"/>
                <a:gd name="T5" fmla="*/ 129 h 129"/>
                <a:gd name="T6" fmla="*/ 35 w 64"/>
                <a:gd name="T7" fmla="*/ 59 h 129"/>
                <a:gd name="T8" fmla="*/ 47 w 64"/>
                <a:gd name="T9" fmla="*/ 59 h 129"/>
                <a:gd name="T10" fmla="*/ 47 w 64"/>
                <a:gd name="T11" fmla="*/ 129 h 129"/>
                <a:gd name="T12" fmla="*/ 64 w 64"/>
                <a:gd name="T13" fmla="*/ 129 h 129"/>
                <a:gd name="T14" fmla="*/ 64 w 64"/>
                <a:gd name="T15" fmla="*/ 0 h 129"/>
                <a:gd name="T16" fmla="*/ 0 w 64"/>
                <a:gd name="T17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29">
                  <a:moveTo>
                    <a:pt x="0" y="0"/>
                  </a:moveTo>
                  <a:lnTo>
                    <a:pt x="0" y="129"/>
                  </a:lnTo>
                  <a:lnTo>
                    <a:pt x="35" y="129"/>
                  </a:lnTo>
                  <a:lnTo>
                    <a:pt x="35" y="59"/>
                  </a:lnTo>
                  <a:lnTo>
                    <a:pt x="47" y="59"/>
                  </a:lnTo>
                  <a:lnTo>
                    <a:pt x="47" y="129"/>
                  </a:lnTo>
                  <a:lnTo>
                    <a:pt x="64" y="129"/>
                  </a:lnTo>
                  <a:lnTo>
                    <a:pt x="64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FCC00"/>
                </a:gs>
                <a:gs pos="50000">
                  <a:srgbClr val="FF9C00"/>
                </a:gs>
                <a:gs pos="100000">
                  <a:srgbClr val="FF6C00"/>
                </a:gs>
              </a:gsLst>
              <a:lin ang="13163718" scaled="1"/>
            </a:gradFill>
            <a:ln w="2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ym typeface="+mn-lt"/>
              </a:endParaRPr>
            </a:p>
          </p:txBody>
        </p:sp>
      </p:grpSp>
      <p:sp>
        <p:nvSpPr>
          <p:cNvPr id="21" name="TextBox 28">
            <a:extLst>
              <a:ext uri="{FF2B5EF4-FFF2-40B4-BE49-F238E27FC236}">
                <a16:creationId xmlns:a16="http://schemas.microsoft.com/office/drawing/2014/main" id="{C0321764-D546-C2EE-E7D6-C75B1BF2FB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35987" y="3993836"/>
            <a:ext cx="992579" cy="3384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599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599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Freeform 8">
            <a:extLst>
              <a:ext uri="{FF2B5EF4-FFF2-40B4-BE49-F238E27FC236}">
                <a16:creationId xmlns:a16="http://schemas.microsoft.com/office/drawing/2014/main" id="{A973CD00-EC80-46C3-5BF0-FBE41E101429}"/>
              </a:ext>
            </a:extLst>
          </p:cNvPr>
          <p:cNvSpPr/>
          <p:nvPr/>
        </p:nvSpPr>
        <p:spPr bwMode="auto">
          <a:xfrm>
            <a:off x="6099221" y="3773319"/>
            <a:ext cx="2439259" cy="774455"/>
          </a:xfrm>
          <a:custGeom>
            <a:avLst/>
            <a:gdLst>
              <a:gd name="T0" fmla="*/ 1985 w 2306"/>
              <a:gd name="T1" fmla="*/ 732 h 732"/>
              <a:gd name="T2" fmla="*/ 0 w 2306"/>
              <a:gd name="T3" fmla="*/ 732 h 732"/>
              <a:gd name="T4" fmla="*/ 322 w 2306"/>
              <a:gd name="T5" fmla="*/ 366 h 732"/>
              <a:gd name="T6" fmla="*/ 0 w 2306"/>
              <a:gd name="T7" fmla="*/ 0 h 732"/>
              <a:gd name="T8" fmla="*/ 1985 w 2306"/>
              <a:gd name="T9" fmla="*/ 0 h 732"/>
              <a:gd name="T10" fmla="*/ 2306 w 2306"/>
              <a:gd name="T11" fmla="*/ 366 h 732"/>
              <a:gd name="T12" fmla="*/ 1985 w 2306"/>
              <a:gd name="T13" fmla="*/ 732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6" h="732">
                <a:moveTo>
                  <a:pt x="1985" y="732"/>
                </a:moveTo>
                <a:lnTo>
                  <a:pt x="0" y="732"/>
                </a:lnTo>
                <a:lnTo>
                  <a:pt x="322" y="366"/>
                </a:lnTo>
                <a:lnTo>
                  <a:pt x="0" y="0"/>
                </a:lnTo>
                <a:lnTo>
                  <a:pt x="1985" y="0"/>
                </a:lnTo>
                <a:lnTo>
                  <a:pt x="2306" y="366"/>
                </a:lnTo>
                <a:lnTo>
                  <a:pt x="1985" y="732"/>
                </a:lnTo>
                <a:close/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13163718" scaled="1"/>
          </a:gradFill>
          <a:ln w="254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ym typeface="+mn-lt"/>
            </a:endParaRPr>
          </a:p>
        </p:txBody>
      </p:sp>
      <p:grpSp>
        <p:nvGrpSpPr>
          <p:cNvPr id="23" name="Group 29" descr="D:\51PPT模板网\51pptmoban.com\图片001.jpg">
            <a:extLst>
              <a:ext uri="{FF2B5EF4-FFF2-40B4-BE49-F238E27FC236}">
                <a16:creationId xmlns:a16="http://schemas.microsoft.com/office/drawing/2014/main" id="{88421AB4-EE3C-A99C-BA04-FDAEBEB4CAB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670742" y="3863707"/>
            <a:ext cx="282133" cy="593675"/>
            <a:chOff x="4377" y="1861"/>
            <a:chExt cx="183" cy="385"/>
          </a:xfrm>
          <a:solidFill>
            <a:sysClr val="window" lastClr="FFFFFF"/>
          </a:solidFill>
          <a:effectLst/>
        </p:grpSpPr>
        <p:sp>
          <p:nvSpPr>
            <p:cNvPr id="24" name="Freeform 30">
              <a:extLst>
                <a:ext uri="{FF2B5EF4-FFF2-40B4-BE49-F238E27FC236}">
                  <a16:creationId xmlns:a16="http://schemas.microsoft.com/office/drawing/2014/main" id="{61A0A85B-2AA8-D395-52A1-077AAA6C0F76}"/>
                </a:ext>
              </a:extLst>
            </p:cNvPr>
            <p:cNvSpPr/>
            <p:nvPr/>
          </p:nvSpPr>
          <p:spPr bwMode="auto">
            <a:xfrm>
              <a:off x="4473" y="1967"/>
              <a:ext cx="87" cy="125"/>
            </a:xfrm>
            <a:custGeom>
              <a:avLst/>
              <a:gdLst>
                <a:gd name="T0" fmla="*/ 3 w 18"/>
                <a:gd name="T1" fmla="*/ 10 h 26"/>
                <a:gd name="T2" fmla="*/ 5 w 18"/>
                <a:gd name="T3" fmla="*/ 16 h 26"/>
                <a:gd name="T4" fmla="*/ 0 w 18"/>
                <a:gd name="T5" fmla="*/ 22 h 26"/>
                <a:gd name="T6" fmla="*/ 0 w 18"/>
                <a:gd name="T7" fmla="*/ 26 h 26"/>
                <a:gd name="T8" fmla="*/ 18 w 18"/>
                <a:gd name="T9" fmla="*/ 26 h 26"/>
                <a:gd name="T10" fmla="*/ 11 w 18"/>
                <a:gd name="T11" fmla="*/ 8 h 26"/>
                <a:gd name="T12" fmla="*/ 0 w 18"/>
                <a:gd name="T13" fmla="*/ 0 h 26"/>
                <a:gd name="T14" fmla="*/ 0 w 18"/>
                <a:gd name="T15" fmla="*/ 8 h 26"/>
                <a:gd name="T16" fmla="*/ 3 w 18"/>
                <a:gd name="T1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6">
                  <a:moveTo>
                    <a:pt x="3" y="10"/>
                  </a:moveTo>
                  <a:cubicBezTo>
                    <a:pt x="4" y="12"/>
                    <a:pt x="5" y="14"/>
                    <a:pt x="5" y="16"/>
                  </a:cubicBezTo>
                  <a:cubicBezTo>
                    <a:pt x="5" y="19"/>
                    <a:pt x="3" y="22"/>
                    <a:pt x="0" y="2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7" y="19"/>
                    <a:pt x="15" y="13"/>
                    <a:pt x="11" y="8"/>
                  </a:cubicBezTo>
                  <a:cubicBezTo>
                    <a:pt x="8" y="3"/>
                    <a:pt x="4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8"/>
                    <a:pt x="3" y="9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8169">
                <a:defRPr/>
              </a:pPr>
              <a:endParaRPr lang="zh-CN" altLang="en-US" sz="2133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31">
              <a:extLst>
                <a:ext uri="{FF2B5EF4-FFF2-40B4-BE49-F238E27FC236}">
                  <a16:creationId xmlns:a16="http://schemas.microsoft.com/office/drawing/2014/main" id="{265AC14D-A9D2-E6D5-6DCA-498E28BF9616}"/>
                </a:ext>
              </a:extLst>
            </p:cNvPr>
            <p:cNvSpPr/>
            <p:nvPr/>
          </p:nvSpPr>
          <p:spPr bwMode="auto">
            <a:xfrm>
              <a:off x="4464" y="1952"/>
              <a:ext cx="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8169">
                <a:defRPr/>
              </a:pPr>
              <a:endParaRPr lang="zh-CN" altLang="en-US" sz="2133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32">
              <a:extLst>
                <a:ext uri="{FF2B5EF4-FFF2-40B4-BE49-F238E27FC236}">
                  <a16:creationId xmlns:a16="http://schemas.microsoft.com/office/drawing/2014/main" id="{BBDF987E-A21F-A999-6F99-26D5BA047A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77" y="2106"/>
              <a:ext cx="183" cy="140"/>
            </a:xfrm>
            <a:custGeom>
              <a:avLst/>
              <a:gdLst>
                <a:gd name="T0" fmla="*/ 0 w 38"/>
                <a:gd name="T1" fmla="*/ 0 h 29"/>
                <a:gd name="T2" fmla="*/ 0 w 38"/>
                <a:gd name="T3" fmla="*/ 3 h 29"/>
                <a:gd name="T4" fmla="*/ 6 w 38"/>
                <a:gd name="T5" fmla="*/ 22 h 29"/>
                <a:gd name="T6" fmla="*/ 19 w 38"/>
                <a:gd name="T7" fmla="*/ 29 h 29"/>
                <a:gd name="T8" fmla="*/ 33 w 38"/>
                <a:gd name="T9" fmla="*/ 22 h 29"/>
                <a:gd name="T10" fmla="*/ 38 w 38"/>
                <a:gd name="T11" fmla="*/ 3 h 29"/>
                <a:gd name="T12" fmla="*/ 38 w 38"/>
                <a:gd name="T13" fmla="*/ 0 h 29"/>
                <a:gd name="T14" fmla="*/ 0 w 38"/>
                <a:gd name="T15" fmla="*/ 0 h 29"/>
                <a:gd name="T16" fmla="*/ 22 w 38"/>
                <a:gd name="T17" fmla="*/ 23 h 29"/>
                <a:gd name="T18" fmla="*/ 22 w 38"/>
                <a:gd name="T19" fmla="*/ 23 h 29"/>
                <a:gd name="T20" fmla="*/ 22 w 38"/>
                <a:gd name="T21" fmla="*/ 23 h 29"/>
                <a:gd name="T22" fmla="*/ 21 w 38"/>
                <a:gd name="T23" fmla="*/ 22 h 29"/>
                <a:gd name="T24" fmla="*/ 22 w 38"/>
                <a:gd name="T25" fmla="*/ 21 h 29"/>
                <a:gd name="T26" fmla="*/ 34 w 38"/>
                <a:gd name="T27" fmla="*/ 6 h 29"/>
                <a:gd name="T28" fmla="*/ 34 w 38"/>
                <a:gd name="T29" fmla="*/ 5 h 29"/>
                <a:gd name="T30" fmla="*/ 35 w 38"/>
                <a:gd name="T31" fmla="*/ 4 h 29"/>
                <a:gd name="T32" fmla="*/ 36 w 38"/>
                <a:gd name="T33" fmla="*/ 5 h 29"/>
                <a:gd name="T34" fmla="*/ 36 w 38"/>
                <a:gd name="T35" fmla="*/ 6 h 29"/>
                <a:gd name="T36" fmla="*/ 22 w 38"/>
                <a:gd name="T37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" h="29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11"/>
                    <a:pt x="2" y="17"/>
                    <a:pt x="6" y="22"/>
                  </a:cubicBezTo>
                  <a:cubicBezTo>
                    <a:pt x="9" y="26"/>
                    <a:pt x="14" y="29"/>
                    <a:pt x="19" y="29"/>
                  </a:cubicBezTo>
                  <a:cubicBezTo>
                    <a:pt x="24" y="29"/>
                    <a:pt x="29" y="26"/>
                    <a:pt x="33" y="22"/>
                  </a:cubicBezTo>
                  <a:cubicBezTo>
                    <a:pt x="36" y="17"/>
                    <a:pt x="38" y="11"/>
                    <a:pt x="38" y="3"/>
                  </a:cubicBezTo>
                  <a:cubicBezTo>
                    <a:pt x="38" y="2"/>
                    <a:pt x="38" y="1"/>
                    <a:pt x="38" y="0"/>
                  </a:cubicBezTo>
                  <a:lnTo>
                    <a:pt x="0" y="0"/>
                  </a:lnTo>
                  <a:close/>
                  <a:moveTo>
                    <a:pt x="22" y="23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2"/>
                    <a:pt x="21" y="22"/>
                  </a:cubicBezTo>
                  <a:cubicBezTo>
                    <a:pt x="21" y="21"/>
                    <a:pt x="21" y="21"/>
                    <a:pt x="22" y="21"/>
                  </a:cubicBezTo>
                  <a:cubicBezTo>
                    <a:pt x="28" y="21"/>
                    <a:pt x="34" y="14"/>
                    <a:pt x="34" y="6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4"/>
                    <a:pt x="35" y="4"/>
                  </a:cubicBezTo>
                  <a:cubicBezTo>
                    <a:pt x="35" y="4"/>
                    <a:pt x="36" y="5"/>
                    <a:pt x="36" y="5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15"/>
                    <a:pt x="30" y="23"/>
                    <a:pt x="2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8169">
                <a:defRPr/>
              </a:pPr>
              <a:endParaRPr lang="zh-CN" altLang="en-US" sz="2133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33">
              <a:extLst>
                <a:ext uri="{FF2B5EF4-FFF2-40B4-BE49-F238E27FC236}">
                  <a16:creationId xmlns:a16="http://schemas.microsoft.com/office/drawing/2014/main" id="{9240CBB7-7A07-BADA-1954-3ED060A67920}"/>
                </a:ext>
              </a:extLst>
            </p:cNvPr>
            <p:cNvSpPr/>
            <p:nvPr/>
          </p:nvSpPr>
          <p:spPr bwMode="auto">
            <a:xfrm>
              <a:off x="4377" y="1967"/>
              <a:ext cx="87" cy="125"/>
            </a:xfrm>
            <a:custGeom>
              <a:avLst/>
              <a:gdLst>
                <a:gd name="T0" fmla="*/ 13 w 18"/>
                <a:gd name="T1" fmla="*/ 16 h 26"/>
                <a:gd name="T2" fmla="*/ 15 w 18"/>
                <a:gd name="T3" fmla="*/ 10 h 26"/>
                <a:gd name="T4" fmla="*/ 18 w 18"/>
                <a:gd name="T5" fmla="*/ 8 h 26"/>
                <a:gd name="T6" fmla="*/ 18 w 18"/>
                <a:gd name="T7" fmla="*/ 0 h 26"/>
                <a:gd name="T8" fmla="*/ 7 w 18"/>
                <a:gd name="T9" fmla="*/ 8 h 26"/>
                <a:gd name="T10" fmla="*/ 0 w 18"/>
                <a:gd name="T11" fmla="*/ 26 h 26"/>
                <a:gd name="T12" fmla="*/ 18 w 18"/>
                <a:gd name="T13" fmla="*/ 26 h 26"/>
                <a:gd name="T14" fmla="*/ 18 w 18"/>
                <a:gd name="T15" fmla="*/ 22 h 26"/>
                <a:gd name="T16" fmla="*/ 13 w 18"/>
                <a:gd name="T17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6">
                  <a:moveTo>
                    <a:pt x="13" y="16"/>
                  </a:moveTo>
                  <a:cubicBezTo>
                    <a:pt x="13" y="14"/>
                    <a:pt x="14" y="12"/>
                    <a:pt x="15" y="10"/>
                  </a:cubicBezTo>
                  <a:cubicBezTo>
                    <a:pt x="15" y="9"/>
                    <a:pt x="16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0" y="3"/>
                    <a:pt x="7" y="8"/>
                  </a:cubicBezTo>
                  <a:cubicBezTo>
                    <a:pt x="3" y="13"/>
                    <a:pt x="1" y="20"/>
                    <a:pt x="0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5" y="22"/>
                    <a:pt x="13" y="19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8169">
                <a:defRPr/>
              </a:pPr>
              <a:endParaRPr lang="zh-CN" altLang="en-US" sz="2133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34">
              <a:extLst>
                <a:ext uri="{FF2B5EF4-FFF2-40B4-BE49-F238E27FC236}">
                  <a16:creationId xmlns:a16="http://schemas.microsoft.com/office/drawing/2014/main" id="{2FE8235F-D49D-0A72-642C-6618570F87C7}"/>
                </a:ext>
              </a:extLst>
            </p:cNvPr>
            <p:cNvSpPr/>
            <p:nvPr/>
          </p:nvSpPr>
          <p:spPr bwMode="auto">
            <a:xfrm>
              <a:off x="4469" y="1952"/>
              <a:ext cx="4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8169">
                <a:defRPr/>
              </a:pPr>
              <a:endParaRPr lang="zh-CN" altLang="en-US" sz="2133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35">
              <a:extLst>
                <a:ext uri="{FF2B5EF4-FFF2-40B4-BE49-F238E27FC236}">
                  <a16:creationId xmlns:a16="http://schemas.microsoft.com/office/drawing/2014/main" id="{99A10ACC-E4A9-950E-935D-8A1839EAD335}"/>
                </a:ext>
              </a:extLst>
            </p:cNvPr>
            <p:cNvSpPr/>
            <p:nvPr/>
          </p:nvSpPr>
          <p:spPr bwMode="auto">
            <a:xfrm>
              <a:off x="4425" y="1861"/>
              <a:ext cx="58" cy="91"/>
            </a:xfrm>
            <a:custGeom>
              <a:avLst/>
              <a:gdLst>
                <a:gd name="T0" fmla="*/ 2 w 12"/>
                <a:gd name="T1" fmla="*/ 8 h 19"/>
                <a:gd name="T2" fmla="*/ 8 w 12"/>
                <a:gd name="T3" fmla="*/ 10 h 19"/>
                <a:gd name="T4" fmla="*/ 10 w 12"/>
                <a:gd name="T5" fmla="*/ 11 h 19"/>
                <a:gd name="T6" fmla="*/ 10 w 12"/>
                <a:gd name="T7" fmla="*/ 12 h 19"/>
                <a:gd name="T8" fmla="*/ 8 w 12"/>
                <a:gd name="T9" fmla="*/ 17 h 19"/>
                <a:gd name="T10" fmla="*/ 8 w 12"/>
                <a:gd name="T11" fmla="*/ 19 h 19"/>
                <a:gd name="T12" fmla="*/ 9 w 12"/>
                <a:gd name="T13" fmla="*/ 19 h 19"/>
                <a:gd name="T14" fmla="*/ 10 w 12"/>
                <a:gd name="T15" fmla="*/ 18 h 19"/>
                <a:gd name="T16" fmla="*/ 10 w 12"/>
                <a:gd name="T17" fmla="*/ 18 h 19"/>
                <a:gd name="T18" fmla="*/ 12 w 12"/>
                <a:gd name="T19" fmla="*/ 12 h 19"/>
                <a:gd name="T20" fmla="*/ 10 w 12"/>
                <a:gd name="T21" fmla="*/ 9 h 19"/>
                <a:gd name="T22" fmla="*/ 5 w 12"/>
                <a:gd name="T23" fmla="*/ 7 h 19"/>
                <a:gd name="T24" fmla="*/ 3 w 12"/>
                <a:gd name="T25" fmla="*/ 7 h 19"/>
                <a:gd name="T26" fmla="*/ 2 w 12"/>
                <a:gd name="T27" fmla="*/ 5 h 19"/>
                <a:gd name="T28" fmla="*/ 4 w 12"/>
                <a:gd name="T29" fmla="*/ 1 h 19"/>
                <a:gd name="T30" fmla="*/ 3 w 12"/>
                <a:gd name="T31" fmla="*/ 0 h 19"/>
                <a:gd name="T32" fmla="*/ 2 w 12"/>
                <a:gd name="T33" fmla="*/ 0 h 19"/>
                <a:gd name="T34" fmla="*/ 0 w 12"/>
                <a:gd name="T35" fmla="*/ 5 h 19"/>
                <a:gd name="T36" fmla="*/ 2 w 12"/>
                <a:gd name="T37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9">
                  <a:moveTo>
                    <a:pt x="2" y="8"/>
                  </a:moveTo>
                  <a:cubicBezTo>
                    <a:pt x="4" y="9"/>
                    <a:pt x="6" y="10"/>
                    <a:pt x="8" y="10"/>
                  </a:cubicBezTo>
                  <a:cubicBezTo>
                    <a:pt x="8" y="10"/>
                    <a:pt x="9" y="11"/>
                    <a:pt x="10" y="11"/>
                  </a:cubicBezTo>
                  <a:cubicBezTo>
                    <a:pt x="10" y="11"/>
                    <a:pt x="10" y="12"/>
                    <a:pt x="10" y="12"/>
                  </a:cubicBezTo>
                  <a:cubicBezTo>
                    <a:pt x="10" y="13"/>
                    <a:pt x="10" y="15"/>
                    <a:pt x="8" y="17"/>
                  </a:cubicBezTo>
                  <a:cubicBezTo>
                    <a:pt x="8" y="18"/>
                    <a:pt x="8" y="18"/>
                    <a:pt x="8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6"/>
                    <a:pt x="12" y="14"/>
                    <a:pt x="12" y="12"/>
                  </a:cubicBezTo>
                  <a:cubicBezTo>
                    <a:pt x="12" y="11"/>
                    <a:pt x="11" y="10"/>
                    <a:pt x="10" y="9"/>
                  </a:cubicBezTo>
                  <a:cubicBezTo>
                    <a:pt x="8" y="8"/>
                    <a:pt x="6" y="8"/>
                    <a:pt x="5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2" y="4"/>
                    <a:pt x="2" y="3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0" y="7"/>
                    <a:pt x="1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1218169">
                <a:defRPr/>
              </a:pPr>
              <a:endParaRPr lang="zh-CN" altLang="en-US" sz="2133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TextBox 45">
            <a:extLst>
              <a:ext uri="{FF2B5EF4-FFF2-40B4-BE49-F238E27FC236}">
                <a16:creationId xmlns:a16="http://schemas.microsoft.com/office/drawing/2014/main" id="{C65DA0A6-8C4B-EF73-8937-CEBFB1FFA8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767" y="4004968"/>
            <a:ext cx="908299" cy="3057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599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sz="1599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Freeform 7">
            <a:extLst>
              <a:ext uri="{FF2B5EF4-FFF2-40B4-BE49-F238E27FC236}">
                <a16:creationId xmlns:a16="http://schemas.microsoft.com/office/drawing/2014/main" id="{9518FFF1-B2EF-D826-BA29-502E523FC7CD}"/>
              </a:ext>
            </a:extLst>
          </p:cNvPr>
          <p:cNvSpPr/>
          <p:nvPr/>
        </p:nvSpPr>
        <p:spPr bwMode="auto">
          <a:xfrm>
            <a:off x="3713487" y="3773314"/>
            <a:ext cx="2439259" cy="775174"/>
          </a:xfrm>
          <a:custGeom>
            <a:avLst/>
            <a:gdLst>
              <a:gd name="T0" fmla="*/ 2147483647 w 2305"/>
              <a:gd name="T1" fmla="*/ 2147483647 h 732"/>
              <a:gd name="T2" fmla="*/ 0 w 2305"/>
              <a:gd name="T3" fmla="*/ 2147483647 h 732"/>
              <a:gd name="T4" fmla="*/ 2147483647 w 2305"/>
              <a:gd name="T5" fmla="*/ 2147483647 h 732"/>
              <a:gd name="T6" fmla="*/ 0 w 2305"/>
              <a:gd name="T7" fmla="*/ 0 h 732"/>
              <a:gd name="T8" fmla="*/ 2147483647 w 2305"/>
              <a:gd name="T9" fmla="*/ 0 h 732"/>
              <a:gd name="T10" fmla="*/ 2147483647 w 2305"/>
              <a:gd name="T11" fmla="*/ 2147483647 h 732"/>
              <a:gd name="T12" fmla="*/ 2147483647 w 2305"/>
              <a:gd name="T13" fmla="*/ 2147483647 h 73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05"/>
              <a:gd name="T22" fmla="*/ 0 h 732"/>
              <a:gd name="T23" fmla="*/ 2305 w 2305"/>
              <a:gd name="T24" fmla="*/ 732 h 73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05" h="732">
                <a:moveTo>
                  <a:pt x="1984" y="732"/>
                </a:moveTo>
                <a:lnTo>
                  <a:pt x="0" y="732"/>
                </a:lnTo>
                <a:lnTo>
                  <a:pt x="321" y="366"/>
                </a:lnTo>
                <a:lnTo>
                  <a:pt x="0" y="0"/>
                </a:lnTo>
                <a:lnTo>
                  <a:pt x="1984" y="0"/>
                </a:lnTo>
                <a:lnTo>
                  <a:pt x="2305" y="366"/>
                </a:lnTo>
                <a:lnTo>
                  <a:pt x="1984" y="732"/>
                </a:lnTo>
                <a:close/>
              </a:path>
            </a:pathLst>
          </a:custGeom>
          <a:solidFill>
            <a:schemeClr val="bg1"/>
          </a:solidFill>
          <a:ln w="2540" cap="flat">
            <a:solidFill>
              <a:srgbClr val="FF7F00"/>
            </a:solidFill>
            <a:prstDash val="solid"/>
            <a:miter/>
          </a:ln>
        </p:spPr>
        <p:txBody>
          <a:bodyPr lIns="0" rIns="0" rtlCol="0" anchor="ctr"/>
          <a:lstStyle/>
          <a:p>
            <a:pPr algn="ctr" defTabSz="914377"/>
            <a:endParaRPr lang="zh-CN" altLang="en-US" sz="1072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2" name="Group 20">
            <a:extLst>
              <a:ext uri="{FF2B5EF4-FFF2-40B4-BE49-F238E27FC236}">
                <a16:creationId xmlns:a16="http://schemas.microsoft.com/office/drawing/2014/main" id="{0FE00DEA-5DEC-6F73-A9CB-2D548B3CDBD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147120" y="3972493"/>
            <a:ext cx="522310" cy="401158"/>
            <a:chOff x="1066" y="1895"/>
            <a:chExt cx="314" cy="241"/>
          </a:xfrm>
          <a:solidFill>
            <a:sysClr val="window" lastClr="FFFFFF"/>
          </a:solidFill>
          <a:effectLst/>
        </p:grpSpPr>
        <p:sp>
          <p:nvSpPr>
            <p:cNvPr id="33" name="Freeform 21">
              <a:extLst>
                <a:ext uri="{FF2B5EF4-FFF2-40B4-BE49-F238E27FC236}">
                  <a16:creationId xmlns:a16="http://schemas.microsoft.com/office/drawing/2014/main" id="{0FF9ED72-2AFB-6496-7322-9B1EDDE157CD}"/>
                </a:ext>
              </a:extLst>
            </p:cNvPr>
            <p:cNvSpPr/>
            <p:nvPr/>
          </p:nvSpPr>
          <p:spPr bwMode="auto">
            <a:xfrm>
              <a:off x="1066" y="2128"/>
              <a:ext cx="314" cy="8"/>
            </a:xfrm>
            <a:custGeom>
              <a:avLst/>
              <a:gdLst>
                <a:gd name="T0" fmla="*/ 2 w 76"/>
                <a:gd name="T1" fmla="*/ 2 h 2"/>
                <a:gd name="T2" fmla="*/ 0 w 76"/>
                <a:gd name="T3" fmla="*/ 1 h 2"/>
                <a:gd name="T4" fmla="*/ 2 w 76"/>
                <a:gd name="T5" fmla="*/ 0 h 2"/>
                <a:gd name="T6" fmla="*/ 75 w 76"/>
                <a:gd name="T7" fmla="*/ 0 h 2"/>
                <a:gd name="T8" fmla="*/ 76 w 76"/>
                <a:gd name="T9" fmla="*/ 1 h 2"/>
                <a:gd name="T10" fmla="*/ 75 w 76"/>
                <a:gd name="T11" fmla="*/ 2 h 2"/>
                <a:gd name="T12" fmla="*/ 2 w 7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">
                  <a:moveTo>
                    <a:pt x="2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6" y="0"/>
                    <a:pt x="76" y="1"/>
                  </a:cubicBezTo>
                  <a:cubicBezTo>
                    <a:pt x="76" y="2"/>
                    <a:pt x="75" y="2"/>
                    <a:pt x="75" y="2"/>
                  </a:cubicBezTo>
                  <a:lnTo>
                    <a:pt x="2" y="2"/>
                  </a:lnTo>
                  <a:close/>
                </a:path>
              </a:pathLst>
            </a:custGeom>
            <a:gradFill>
              <a:gsLst>
                <a:gs pos="0">
                  <a:srgbClr val="FFCC00"/>
                </a:gs>
                <a:gs pos="50000">
                  <a:srgbClr val="FF9C00"/>
                </a:gs>
                <a:gs pos="100000">
                  <a:srgbClr val="FF6C00"/>
                </a:gs>
              </a:gsLst>
              <a:lin ang="13163718" scaled="1"/>
            </a:gradFill>
            <a:ln w="2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ym typeface="+mn-lt"/>
              </a:endParaRPr>
            </a:p>
          </p:txBody>
        </p:sp>
        <p:sp>
          <p:nvSpPr>
            <p:cNvPr id="34" name="Rectangle 22">
              <a:extLst>
                <a:ext uri="{FF2B5EF4-FFF2-40B4-BE49-F238E27FC236}">
                  <a16:creationId xmlns:a16="http://schemas.microsoft.com/office/drawing/2014/main" id="{5942F1A2-05D3-3B30-26D7-21B2A0909B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7" y="1949"/>
              <a:ext cx="46" cy="154"/>
            </a:xfrm>
            <a:prstGeom prst="rect">
              <a:avLst/>
            </a:prstGeom>
            <a:gradFill>
              <a:gsLst>
                <a:gs pos="0">
                  <a:srgbClr val="FFCC00"/>
                </a:gs>
                <a:gs pos="50000">
                  <a:srgbClr val="FF9C00"/>
                </a:gs>
                <a:gs pos="100000">
                  <a:srgbClr val="FF6C00"/>
                </a:gs>
              </a:gsLst>
              <a:lin ang="13163718" scaled="1"/>
            </a:gradFill>
            <a:ln w="2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ym typeface="+mn-lt"/>
              </a:endParaRPr>
            </a:p>
          </p:txBody>
        </p:sp>
        <p:sp>
          <p:nvSpPr>
            <p:cNvPr id="35" name="Rectangle 23">
              <a:extLst>
                <a:ext uri="{FF2B5EF4-FFF2-40B4-BE49-F238E27FC236}">
                  <a16:creationId xmlns:a16="http://schemas.microsoft.com/office/drawing/2014/main" id="{E27A012C-D38A-01C6-974B-17702AA043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3" y="1895"/>
              <a:ext cx="46" cy="208"/>
            </a:xfrm>
            <a:prstGeom prst="rect">
              <a:avLst/>
            </a:prstGeom>
            <a:gradFill>
              <a:gsLst>
                <a:gs pos="0">
                  <a:srgbClr val="FFCC00"/>
                </a:gs>
                <a:gs pos="50000">
                  <a:srgbClr val="FF9C00"/>
                </a:gs>
                <a:gs pos="100000">
                  <a:srgbClr val="FF6C00"/>
                </a:gs>
              </a:gsLst>
              <a:lin ang="13163718" scaled="1"/>
            </a:gradFill>
            <a:ln w="2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ym typeface="+mn-lt"/>
              </a:endParaRPr>
            </a:p>
          </p:txBody>
        </p:sp>
        <p:sp>
          <p:nvSpPr>
            <p:cNvPr id="36" name="Rectangle 24">
              <a:extLst>
                <a:ext uri="{FF2B5EF4-FFF2-40B4-BE49-F238E27FC236}">
                  <a16:creationId xmlns:a16="http://schemas.microsoft.com/office/drawing/2014/main" id="{CE152CF6-15F4-B545-D3D7-8B2EA58631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5" y="1961"/>
              <a:ext cx="46" cy="142"/>
            </a:xfrm>
            <a:prstGeom prst="rect">
              <a:avLst/>
            </a:prstGeom>
            <a:gradFill>
              <a:gsLst>
                <a:gs pos="0">
                  <a:srgbClr val="FFCC00"/>
                </a:gs>
                <a:gs pos="50000">
                  <a:srgbClr val="FF9C00"/>
                </a:gs>
                <a:gs pos="100000">
                  <a:srgbClr val="FF6C00"/>
                </a:gs>
              </a:gsLst>
              <a:lin ang="13163718" scaled="1"/>
            </a:gradFill>
            <a:ln w="2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ym typeface="+mn-lt"/>
              </a:endParaRPr>
            </a:p>
          </p:txBody>
        </p:sp>
        <p:sp>
          <p:nvSpPr>
            <p:cNvPr id="37" name="Rectangle 25">
              <a:extLst>
                <a:ext uri="{FF2B5EF4-FFF2-40B4-BE49-F238E27FC236}">
                  <a16:creationId xmlns:a16="http://schemas.microsoft.com/office/drawing/2014/main" id="{4A48D605-EB7D-003C-D078-EABE0ED0F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6" y="2007"/>
              <a:ext cx="45" cy="96"/>
            </a:xfrm>
            <a:prstGeom prst="rect">
              <a:avLst/>
            </a:prstGeom>
            <a:gradFill>
              <a:gsLst>
                <a:gs pos="0">
                  <a:srgbClr val="FFCC00"/>
                </a:gs>
                <a:gs pos="50000">
                  <a:srgbClr val="FF9C00"/>
                </a:gs>
                <a:gs pos="100000">
                  <a:srgbClr val="FF6C00"/>
                </a:gs>
              </a:gsLst>
              <a:lin ang="13163718" scaled="1"/>
            </a:gradFill>
            <a:ln w="2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ym typeface="+mn-lt"/>
              </a:endParaRPr>
            </a:p>
          </p:txBody>
        </p:sp>
      </p:grpSp>
      <p:sp>
        <p:nvSpPr>
          <p:cNvPr id="38" name="TextBox 56">
            <a:extLst>
              <a:ext uri="{FF2B5EF4-FFF2-40B4-BE49-F238E27FC236}">
                <a16:creationId xmlns:a16="http://schemas.microsoft.com/office/drawing/2014/main" id="{E3FEC534-A2E2-C5BE-F3B9-1774893712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3569" y="4014608"/>
            <a:ext cx="992579" cy="3384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599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599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Freeform 6">
            <a:extLst>
              <a:ext uri="{FF2B5EF4-FFF2-40B4-BE49-F238E27FC236}">
                <a16:creationId xmlns:a16="http://schemas.microsoft.com/office/drawing/2014/main" id="{085B8E8B-31E5-4612-88F8-55CCC5A9BCF0}"/>
              </a:ext>
            </a:extLst>
          </p:cNvPr>
          <p:cNvSpPr/>
          <p:nvPr/>
        </p:nvSpPr>
        <p:spPr bwMode="auto">
          <a:xfrm>
            <a:off x="1327754" y="3773319"/>
            <a:ext cx="2441172" cy="774455"/>
          </a:xfrm>
          <a:custGeom>
            <a:avLst/>
            <a:gdLst>
              <a:gd name="T0" fmla="*/ 2147483647 w 2306"/>
              <a:gd name="T1" fmla="*/ 2147483647 h 732"/>
              <a:gd name="T2" fmla="*/ 0 w 2306"/>
              <a:gd name="T3" fmla="*/ 2147483647 h 732"/>
              <a:gd name="T4" fmla="*/ 2147483647 w 2306"/>
              <a:gd name="T5" fmla="*/ 2147483647 h 732"/>
              <a:gd name="T6" fmla="*/ 0 w 2306"/>
              <a:gd name="T7" fmla="*/ 0 h 732"/>
              <a:gd name="T8" fmla="*/ 2147483647 w 2306"/>
              <a:gd name="T9" fmla="*/ 0 h 732"/>
              <a:gd name="T10" fmla="*/ 2147483647 w 2306"/>
              <a:gd name="T11" fmla="*/ 2147483647 h 732"/>
              <a:gd name="T12" fmla="*/ 2147483647 w 2306"/>
              <a:gd name="T13" fmla="*/ 2147483647 h 73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06"/>
              <a:gd name="T22" fmla="*/ 0 h 732"/>
              <a:gd name="T23" fmla="*/ 2306 w 2306"/>
              <a:gd name="T24" fmla="*/ 732 h 73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06" h="732">
                <a:moveTo>
                  <a:pt x="1984" y="732"/>
                </a:moveTo>
                <a:lnTo>
                  <a:pt x="0" y="732"/>
                </a:lnTo>
                <a:lnTo>
                  <a:pt x="321" y="366"/>
                </a:lnTo>
                <a:lnTo>
                  <a:pt x="0" y="0"/>
                </a:lnTo>
                <a:lnTo>
                  <a:pt x="1984" y="0"/>
                </a:lnTo>
                <a:lnTo>
                  <a:pt x="2306" y="366"/>
                </a:lnTo>
                <a:lnTo>
                  <a:pt x="1984" y="732"/>
                </a:lnTo>
                <a:close/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13163718" scaled="1"/>
          </a:gradFill>
          <a:ln w="254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ym typeface="+mn-lt"/>
            </a:endParaRPr>
          </a:p>
        </p:txBody>
      </p:sp>
      <p:grpSp>
        <p:nvGrpSpPr>
          <p:cNvPr id="40" name="Group 14">
            <a:extLst>
              <a:ext uri="{FF2B5EF4-FFF2-40B4-BE49-F238E27FC236}">
                <a16:creationId xmlns:a16="http://schemas.microsoft.com/office/drawing/2014/main" id="{B824A98E-DB23-02F2-2AF9-B1023A042F0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858039" y="3933487"/>
            <a:ext cx="470494" cy="423555"/>
            <a:chOff x="4645" y="1318"/>
            <a:chExt cx="262" cy="236"/>
          </a:xfrm>
          <a:solidFill>
            <a:sysClr val="window" lastClr="FFFFFF"/>
          </a:solidFill>
          <a:effectLst/>
        </p:grpSpPr>
        <p:sp>
          <p:nvSpPr>
            <p:cNvPr id="41" name="Freeform 15">
              <a:extLst>
                <a:ext uri="{FF2B5EF4-FFF2-40B4-BE49-F238E27FC236}">
                  <a16:creationId xmlns:a16="http://schemas.microsoft.com/office/drawing/2014/main" id="{BC169154-29E3-C55C-C032-988F13F650F3}"/>
                </a:ext>
              </a:extLst>
            </p:cNvPr>
            <p:cNvSpPr/>
            <p:nvPr/>
          </p:nvSpPr>
          <p:spPr bwMode="auto">
            <a:xfrm>
              <a:off x="4645" y="1425"/>
              <a:ext cx="262" cy="129"/>
            </a:xfrm>
            <a:custGeom>
              <a:avLst/>
              <a:gdLst>
                <a:gd name="T0" fmla="*/ 44 w 71"/>
                <a:gd name="T1" fmla="*/ 6 h 35"/>
                <a:gd name="T2" fmla="*/ 42 w 71"/>
                <a:gd name="T3" fmla="*/ 8 h 35"/>
                <a:gd name="T4" fmla="*/ 29 w 71"/>
                <a:gd name="T5" fmla="*/ 8 h 35"/>
                <a:gd name="T6" fmla="*/ 27 w 71"/>
                <a:gd name="T7" fmla="*/ 6 h 35"/>
                <a:gd name="T8" fmla="*/ 27 w 71"/>
                <a:gd name="T9" fmla="*/ 0 h 35"/>
                <a:gd name="T10" fmla="*/ 0 w 71"/>
                <a:gd name="T11" fmla="*/ 0 h 35"/>
                <a:gd name="T12" fmla="*/ 0 w 71"/>
                <a:gd name="T13" fmla="*/ 28 h 35"/>
                <a:gd name="T14" fmla="*/ 7 w 71"/>
                <a:gd name="T15" fmla="*/ 35 h 35"/>
                <a:gd name="T16" fmla="*/ 64 w 71"/>
                <a:gd name="T17" fmla="*/ 35 h 35"/>
                <a:gd name="T18" fmla="*/ 71 w 71"/>
                <a:gd name="T19" fmla="*/ 28 h 35"/>
                <a:gd name="T20" fmla="*/ 71 w 71"/>
                <a:gd name="T21" fmla="*/ 0 h 35"/>
                <a:gd name="T22" fmla="*/ 44 w 71"/>
                <a:gd name="T23" fmla="*/ 0 h 35"/>
                <a:gd name="T24" fmla="*/ 44 w 71"/>
                <a:gd name="T25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35">
                  <a:moveTo>
                    <a:pt x="44" y="6"/>
                  </a:moveTo>
                  <a:cubicBezTo>
                    <a:pt x="44" y="7"/>
                    <a:pt x="43" y="8"/>
                    <a:pt x="42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8"/>
                    <a:pt x="27" y="7"/>
                    <a:pt x="27" y="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3" y="35"/>
                    <a:pt x="7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8" y="35"/>
                    <a:pt x="71" y="31"/>
                    <a:pt x="71" y="28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44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8169">
                <a:defRPr/>
              </a:pPr>
              <a:endParaRPr lang="zh-CN" altLang="en-US" sz="2133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16">
              <a:extLst>
                <a:ext uri="{FF2B5EF4-FFF2-40B4-BE49-F238E27FC236}">
                  <a16:creationId xmlns:a16="http://schemas.microsoft.com/office/drawing/2014/main" id="{05D6C8C4-73DD-49AC-3D16-BE98065E66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45" y="1318"/>
              <a:ext cx="262" cy="100"/>
            </a:xfrm>
            <a:custGeom>
              <a:avLst/>
              <a:gdLst>
                <a:gd name="T0" fmla="*/ 64 w 71"/>
                <a:gd name="T1" fmla="*/ 12 h 27"/>
                <a:gd name="T2" fmla="*/ 47 w 71"/>
                <a:gd name="T3" fmla="*/ 12 h 27"/>
                <a:gd name="T4" fmla="*/ 47 w 71"/>
                <a:gd name="T5" fmla="*/ 5 h 27"/>
                <a:gd name="T6" fmla="*/ 43 w 71"/>
                <a:gd name="T7" fmla="*/ 0 h 27"/>
                <a:gd name="T8" fmla="*/ 28 w 71"/>
                <a:gd name="T9" fmla="*/ 0 h 27"/>
                <a:gd name="T10" fmla="*/ 23 w 71"/>
                <a:gd name="T11" fmla="*/ 5 h 27"/>
                <a:gd name="T12" fmla="*/ 23 w 71"/>
                <a:gd name="T13" fmla="*/ 12 h 27"/>
                <a:gd name="T14" fmla="*/ 7 w 71"/>
                <a:gd name="T15" fmla="*/ 12 h 27"/>
                <a:gd name="T16" fmla="*/ 0 w 71"/>
                <a:gd name="T17" fmla="*/ 19 h 27"/>
                <a:gd name="T18" fmla="*/ 0 w 71"/>
                <a:gd name="T19" fmla="*/ 27 h 27"/>
                <a:gd name="T20" fmla="*/ 71 w 71"/>
                <a:gd name="T21" fmla="*/ 27 h 27"/>
                <a:gd name="T22" fmla="*/ 71 w 71"/>
                <a:gd name="T23" fmla="*/ 19 h 27"/>
                <a:gd name="T24" fmla="*/ 64 w 71"/>
                <a:gd name="T25" fmla="*/ 12 h 27"/>
                <a:gd name="T26" fmla="*/ 28 w 71"/>
                <a:gd name="T27" fmla="*/ 5 h 27"/>
                <a:gd name="T28" fmla="*/ 43 w 71"/>
                <a:gd name="T29" fmla="*/ 5 h 27"/>
                <a:gd name="T30" fmla="*/ 43 w 71"/>
                <a:gd name="T31" fmla="*/ 12 h 27"/>
                <a:gd name="T32" fmla="*/ 28 w 71"/>
                <a:gd name="T33" fmla="*/ 12 h 27"/>
                <a:gd name="T34" fmla="*/ 28 w 71"/>
                <a:gd name="T35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" h="27">
                  <a:moveTo>
                    <a:pt x="64" y="12"/>
                  </a:moveTo>
                  <a:cubicBezTo>
                    <a:pt x="47" y="12"/>
                    <a:pt x="47" y="12"/>
                    <a:pt x="47" y="12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2"/>
                    <a:pt x="45" y="0"/>
                    <a:pt x="43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5" y="0"/>
                    <a:pt x="23" y="2"/>
                    <a:pt x="23" y="5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5"/>
                    <a:pt x="0" y="1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5"/>
                    <a:pt x="68" y="12"/>
                    <a:pt x="64" y="12"/>
                  </a:cubicBezTo>
                  <a:close/>
                  <a:moveTo>
                    <a:pt x="28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28" y="12"/>
                    <a:pt x="28" y="12"/>
                    <a:pt x="28" y="12"/>
                  </a:cubicBezTo>
                  <a:lnTo>
                    <a:pt x="28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8169">
                <a:defRPr/>
              </a:pPr>
              <a:endParaRPr lang="zh-CN" altLang="en-US" sz="2133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3" name="TextBox 72">
            <a:extLst>
              <a:ext uri="{FF2B5EF4-FFF2-40B4-BE49-F238E27FC236}">
                <a16:creationId xmlns:a16="http://schemas.microsoft.com/office/drawing/2014/main" id="{14272C3D-F341-7E26-BC59-3CDC0D6ABA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2882" y="3987150"/>
            <a:ext cx="908300" cy="3057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599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sz="1599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96944DD9-8581-8F86-70E4-2DC5C7D794E0}"/>
              </a:ext>
            </a:extLst>
          </p:cNvPr>
          <p:cNvGrpSpPr/>
          <p:nvPr/>
        </p:nvGrpSpPr>
        <p:grpSpPr>
          <a:xfrm>
            <a:off x="1410107" y="2122203"/>
            <a:ext cx="1942501" cy="1047355"/>
            <a:chOff x="-328895" y="1906534"/>
            <a:chExt cx="1942501" cy="1047355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5570FF7-9907-410C-88F9-96EB694819BB}"/>
                </a:ext>
              </a:extLst>
            </p:cNvPr>
            <p:cNvSpPr txBox="1"/>
            <p:nvPr/>
          </p:nvSpPr>
          <p:spPr>
            <a:xfrm>
              <a:off x="-316194" y="2190603"/>
              <a:ext cx="19298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020C5957-F4EF-4F18-4791-17B4E0A35F56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8845A4F3-554F-4BB9-205E-919BCF45285D}"/>
              </a:ext>
            </a:extLst>
          </p:cNvPr>
          <p:cNvGrpSpPr/>
          <p:nvPr/>
        </p:nvGrpSpPr>
        <p:grpSpPr>
          <a:xfrm>
            <a:off x="3787976" y="2122203"/>
            <a:ext cx="1942501" cy="1047355"/>
            <a:chOff x="-328895" y="1906534"/>
            <a:chExt cx="1942501" cy="1047355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F2178F36-AFE9-6BF0-0801-A30D9738FF09}"/>
                </a:ext>
              </a:extLst>
            </p:cNvPr>
            <p:cNvSpPr txBox="1"/>
            <p:nvPr/>
          </p:nvSpPr>
          <p:spPr>
            <a:xfrm>
              <a:off x="-316194" y="2190603"/>
              <a:ext cx="19298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AA3FD2C2-0E65-C04C-D580-CBB86C5D7C1B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3C3D340A-3476-1E65-E073-13ECF8A9DF62}"/>
              </a:ext>
            </a:extLst>
          </p:cNvPr>
          <p:cNvGrpSpPr/>
          <p:nvPr/>
        </p:nvGrpSpPr>
        <p:grpSpPr>
          <a:xfrm>
            <a:off x="6184895" y="2122203"/>
            <a:ext cx="1942501" cy="1047355"/>
            <a:chOff x="-328895" y="1906534"/>
            <a:chExt cx="1942501" cy="1047355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C8F813F1-ED28-229D-15DD-1ED58DACD32F}"/>
                </a:ext>
              </a:extLst>
            </p:cNvPr>
            <p:cNvSpPr txBox="1"/>
            <p:nvPr/>
          </p:nvSpPr>
          <p:spPr>
            <a:xfrm>
              <a:off x="-316194" y="2190603"/>
              <a:ext cx="19298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B0BE2DC6-7944-03E8-3344-65C74BFC2FD0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469138C4-CD7B-FE72-2FEE-ECE7E61B48E6}"/>
              </a:ext>
            </a:extLst>
          </p:cNvPr>
          <p:cNvGrpSpPr/>
          <p:nvPr/>
        </p:nvGrpSpPr>
        <p:grpSpPr>
          <a:xfrm>
            <a:off x="8562764" y="2122203"/>
            <a:ext cx="1942501" cy="1047355"/>
            <a:chOff x="-328895" y="1906534"/>
            <a:chExt cx="1942501" cy="1047355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90D36A51-7F18-88CB-BAD8-45029598C348}"/>
                </a:ext>
              </a:extLst>
            </p:cNvPr>
            <p:cNvSpPr txBox="1"/>
            <p:nvPr/>
          </p:nvSpPr>
          <p:spPr>
            <a:xfrm>
              <a:off x="-316194" y="2190603"/>
              <a:ext cx="19298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9447A542-64F9-0F55-8D62-42EF12129A8C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91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D302B379-AB18-9B6D-F5D3-0CF9D96C1117}"/>
              </a:ext>
            </a:extLst>
          </p:cNvPr>
          <p:cNvGrpSpPr/>
          <p:nvPr/>
        </p:nvGrpSpPr>
        <p:grpSpPr>
          <a:xfrm>
            <a:off x="4268247" y="274879"/>
            <a:ext cx="3626934" cy="655273"/>
            <a:chOff x="2113458" y="2688812"/>
            <a:chExt cx="3626934" cy="655273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D8DA1DB-B5DB-2C43-A73A-BF2C31F1B0FE}"/>
                </a:ext>
              </a:extLst>
            </p:cNvPr>
            <p:cNvGrpSpPr/>
            <p:nvPr/>
          </p:nvGrpSpPr>
          <p:grpSpPr>
            <a:xfrm>
              <a:off x="2113458" y="2688812"/>
              <a:ext cx="3626934" cy="655273"/>
              <a:chOff x="3105962" y="2790434"/>
              <a:chExt cx="3626934" cy="655273"/>
            </a:xfrm>
          </p:grpSpPr>
          <p:sp>
            <p:nvSpPr>
              <p:cNvPr id="15" name="矩形: 剪去对角 14">
                <a:extLst>
                  <a:ext uri="{FF2B5EF4-FFF2-40B4-BE49-F238E27FC236}">
                    <a16:creationId xmlns:a16="http://schemas.microsoft.com/office/drawing/2014/main" id="{A20B7A3D-FC6C-BEEE-3014-74116C77376D}"/>
                  </a:ext>
                </a:extLst>
              </p:cNvPr>
              <p:cNvSpPr/>
              <p:nvPr/>
            </p:nvSpPr>
            <p:spPr>
              <a:xfrm>
                <a:off x="3173248" y="2867110"/>
                <a:ext cx="3559648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127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矩形: 剪去对角 15">
                <a:extLst>
                  <a:ext uri="{FF2B5EF4-FFF2-40B4-BE49-F238E27FC236}">
                    <a16:creationId xmlns:a16="http://schemas.microsoft.com/office/drawing/2014/main" id="{CAD49AF5-7A48-94D2-3ADA-06414E58EA69}"/>
                  </a:ext>
                </a:extLst>
              </p:cNvPr>
              <p:cNvSpPr/>
              <p:nvPr/>
            </p:nvSpPr>
            <p:spPr>
              <a:xfrm>
                <a:off x="3105962" y="2790434"/>
                <a:ext cx="3550511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254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77EEBD14-3D06-A5EE-4D81-A9E28F19C3D1}"/>
                  </a:ext>
                </a:extLst>
              </p:cNvPr>
              <p:cNvSpPr txBox="1"/>
              <p:nvPr/>
            </p:nvSpPr>
            <p:spPr>
              <a:xfrm>
                <a:off x="4510111" y="2952629"/>
                <a:ext cx="155042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FF7F00"/>
                    </a:solidFill>
                    <a:latin typeface="+mn-ea"/>
                  </a:rPr>
                  <a:t>未来工作计划</a:t>
                </a:r>
              </a:p>
            </p:txBody>
          </p:sp>
        </p:grp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B8A15B9-8EF4-AFE3-1A96-E67CED5D0F38}"/>
                </a:ext>
              </a:extLst>
            </p:cNvPr>
            <p:cNvSpPr/>
            <p:nvPr/>
          </p:nvSpPr>
          <p:spPr>
            <a:xfrm>
              <a:off x="2189150" y="2763036"/>
              <a:ext cx="940535" cy="578597"/>
            </a:xfrm>
            <a:custGeom>
              <a:avLst/>
              <a:gdLst>
                <a:gd name="connsiteX0" fmla="*/ 289299 w 940535"/>
                <a:gd name="connsiteY0" fmla="*/ 0 h 578597"/>
                <a:gd name="connsiteX1" fmla="*/ 940535 w 940535"/>
                <a:gd name="connsiteY1" fmla="*/ 0 h 578597"/>
                <a:gd name="connsiteX2" fmla="*/ 940535 w 940535"/>
                <a:gd name="connsiteY2" fmla="*/ 289299 h 578597"/>
                <a:gd name="connsiteX3" fmla="*/ 651237 w 940535"/>
                <a:gd name="connsiteY3" fmla="*/ 578597 h 578597"/>
                <a:gd name="connsiteX4" fmla="*/ 0 w 940535"/>
                <a:gd name="connsiteY4" fmla="*/ 578597 h 578597"/>
                <a:gd name="connsiteX5" fmla="*/ 0 w 940535"/>
                <a:gd name="connsiteY5" fmla="*/ 289299 h 57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0535" h="578597">
                  <a:moveTo>
                    <a:pt x="289299" y="0"/>
                  </a:moveTo>
                  <a:lnTo>
                    <a:pt x="940535" y="0"/>
                  </a:lnTo>
                  <a:lnTo>
                    <a:pt x="940535" y="289299"/>
                  </a:lnTo>
                  <a:lnTo>
                    <a:pt x="651237" y="578597"/>
                  </a:lnTo>
                  <a:lnTo>
                    <a:pt x="0" y="578597"/>
                  </a:lnTo>
                  <a:lnTo>
                    <a:pt x="0" y="289299"/>
                  </a:lnTo>
                  <a:close/>
                </a:path>
              </a:pathLst>
            </a:custGeom>
            <a:solidFill>
              <a:srgbClr val="FF7F00"/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427CB9E-0356-0638-2F2D-23AB6C884B69}"/>
                </a:ext>
              </a:extLst>
            </p:cNvPr>
            <p:cNvSpPr txBox="1"/>
            <p:nvPr/>
          </p:nvSpPr>
          <p:spPr>
            <a:xfrm>
              <a:off x="2276097" y="2758107"/>
              <a:ext cx="7713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9E190EAB-3CB2-41E6-69D9-E9E97FFD727C}"/>
              </a:ext>
            </a:extLst>
          </p:cNvPr>
          <p:cNvGrpSpPr/>
          <p:nvPr/>
        </p:nvGrpSpPr>
        <p:grpSpPr>
          <a:xfrm>
            <a:off x="874713" y="1468581"/>
            <a:ext cx="5078766" cy="1960420"/>
            <a:chOff x="874713" y="1468581"/>
            <a:chExt cx="5078766" cy="1960420"/>
          </a:xfrm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96865B8-2E88-D69B-64D3-AAE666A582BD}"/>
                </a:ext>
              </a:extLst>
            </p:cNvPr>
            <p:cNvSpPr/>
            <p:nvPr/>
          </p:nvSpPr>
          <p:spPr>
            <a:xfrm>
              <a:off x="874713" y="1468581"/>
              <a:ext cx="5078766" cy="534391"/>
            </a:xfrm>
            <a:custGeom>
              <a:avLst/>
              <a:gdLst>
                <a:gd name="connsiteX0" fmla="*/ 389437 w 5078766"/>
                <a:gd name="connsiteY0" fmla="*/ 0 h 534391"/>
                <a:gd name="connsiteX1" fmla="*/ 5078766 w 5078766"/>
                <a:gd name="connsiteY1" fmla="*/ 0 h 534391"/>
                <a:gd name="connsiteX2" fmla="*/ 5078766 w 5078766"/>
                <a:gd name="connsiteY2" fmla="*/ 534391 h 534391"/>
                <a:gd name="connsiteX3" fmla="*/ 0 w 5078766"/>
                <a:gd name="connsiteY3" fmla="*/ 534391 h 534391"/>
                <a:gd name="connsiteX4" fmla="*/ 0 w 5078766"/>
                <a:gd name="connsiteY4" fmla="*/ 389437 h 534391"/>
                <a:gd name="connsiteX5" fmla="*/ 389437 w 5078766"/>
                <a:gd name="connsiteY5" fmla="*/ 0 h 53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78766" h="534391">
                  <a:moveTo>
                    <a:pt x="389437" y="0"/>
                  </a:moveTo>
                  <a:lnTo>
                    <a:pt x="5078766" y="0"/>
                  </a:lnTo>
                  <a:lnTo>
                    <a:pt x="5078766" y="534391"/>
                  </a:lnTo>
                  <a:lnTo>
                    <a:pt x="0" y="534391"/>
                  </a:lnTo>
                  <a:lnTo>
                    <a:pt x="0" y="389437"/>
                  </a:lnTo>
                  <a:lnTo>
                    <a:pt x="389437" y="0"/>
                  </a:lnTo>
                  <a:close/>
                </a:path>
              </a:pathLst>
            </a:custGeom>
            <a:gradFill>
              <a:gsLst>
                <a:gs pos="0">
                  <a:srgbClr val="FFCC00"/>
                </a:gs>
                <a:gs pos="50000">
                  <a:srgbClr val="FF9C00"/>
                </a:gs>
                <a:gs pos="100000">
                  <a:srgbClr val="FF6C00"/>
                </a:gs>
              </a:gsLst>
              <a:lin ang="13163718" scaled="1"/>
            </a:gradFill>
            <a:ln w="2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690C98C2-5AC4-0627-4D4D-4EB793E71825}"/>
                </a:ext>
              </a:extLst>
            </p:cNvPr>
            <p:cNvSpPr/>
            <p:nvPr/>
          </p:nvSpPr>
          <p:spPr>
            <a:xfrm>
              <a:off x="874713" y="2002972"/>
              <a:ext cx="5078766" cy="1426029"/>
            </a:xfrm>
            <a:custGeom>
              <a:avLst/>
              <a:gdLst>
                <a:gd name="connsiteX0" fmla="*/ 0 w 5078766"/>
                <a:gd name="connsiteY0" fmla="*/ 0 h 1426029"/>
                <a:gd name="connsiteX1" fmla="*/ 5078766 w 5078766"/>
                <a:gd name="connsiteY1" fmla="*/ 0 h 1426029"/>
                <a:gd name="connsiteX2" fmla="*/ 5078766 w 5078766"/>
                <a:gd name="connsiteY2" fmla="*/ 1036592 h 1426029"/>
                <a:gd name="connsiteX3" fmla="*/ 4689329 w 5078766"/>
                <a:gd name="connsiteY3" fmla="*/ 1426029 h 1426029"/>
                <a:gd name="connsiteX4" fmla="*/ 0 w 5078766"/>
                <a:gd name="connsiteY4" fmla="*/ 1426029 h 1426029"/>
                <a:gd name="connsiteX5" fmla="*/ 0 w 5078766"/>
                <a:gd name="connsiteY5" fmla="*/ 0 h 1426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78766" h="1426029">
                  <a:moveTo>
                    <a:pt x="0" y="0"/>
                  </a:moveTo>
                  <a:lnTo>
                    <a:pt x="5078766" y="0"/>
                  </a:lnTo>
                  <a:lnTo>
                    <a:pt x="5078766" y="1036592"/>
                  </a:lnTo>
                  <a:lnTo>
                    <a:pt x="4689329" y="1426029"/>
                  </a:lnTo>
                  <a:lnTo>
                    <a:pt x="0" y="142602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" cap="flat">
              <a:solidFill>
                <a:srgbClr val="FF7F00"/>
              </a:solidFill>
              <a:prstDash val="solid"/>
              <a:miter/>
            </a:ln>
          </p:spPr>
          <p:txBody>
            <a:bodyPr wrap="square" lIns="0" rIns="0" rtlCol="0" anchor="ctr">
              <a:noAutofit/>
            </a:bodyPr>
            <a:lstStyle/>
            <a:p>
              <a:pPr algn="ctr" defTabSz="914377"/>
              <a:endParaRPr lang="zh-CN" altLang="en-US" sz="1072" ker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6" name="Freeform 58">
              <a:extLst>
                <a:ext uri="{FF2B5EF4-FFF2-40B4-BE49-F238E27FC236}">
                  <a16:creationId xmlns:a16="http://schemas.microsoft.com/office/drawing/2014/main" id="{E6D7939A-90F0-13F4-BAF1-20A520F01D2D}"/>
                </a:ext>
              </a:extLst>
            </p:cNvPr>
            <p:cNvSpPr/>
            <p:nvPr/>
          </p:nvSpPr>
          <p:spPr>
            <a:xfrm>
              <a:off x="1401811" y="1550000"/>
              <a:ext cx="371554" cy="371554"/>
            </a:xfrm>
            <a:custGeom>
              <a:avLst/>
              <a:gdLst>
                <a:gd name="T0" fmla="*/ 11886 w 12800"/>
                <a:gd name="T1" fmla="*/ 914 h 12800"/>
                <a:gd name="T2" fmla="*/ 11886 w 12800"/>
                <a:gd name="T3" fmla="*/ 2743 h 12800"/>
                <a:gd name="T4" fmla="*/ 914 w 12800"/>
                <a:gd name="T5" fmla="*/ 2743 h 12800"/>
                <a:gd name="T6" fmla="*/ 914 w 12800"/>
                <a:gd name="T7" fmla="*/ 914 h 12800"/>
                <a:gd name="T8" fmla="*/ 11886 w 12800"/>
                <a:gd name="T9" fmla="*/ 914 h 12800"/>
                <a:gd name="T10" fmla="*/ 11886 w 12800"/>
                <a:gd name="T11" fmla="*/ 0 h 12800"/>
                <a:gd name="T12" fmla="*/ 914 w 12800"/>
                <a:gd name="T13" fmla="*/ 0 h 12800"/>
                <a:gd name="T14" fmla="*/ 0 w 12800"/>
                <a:gd name="T15" fmla="*/ 914 h 12800"/>
                <a:gd name="T16" fmla="*/ 0 w 12800"/>
                <a:gd name="T17" fmla="*/ 2743 h 12800"/>
                <a:gd name="T18" fmla="*/ 914 w 12800"/>
                <a:gd name="T19" fmla="*/ 3657 h 12800"/>
                <a:gd name="T20" fmla="*/ 11886 w 12800"/>
                <a:gd name="T21" fmla="*/ 3657 h 12800"/>
                <a:gd name="T22" fmla="*/ 12800 w 12800"/>
                <a:gd name="T23" fmla="*/ 2743 h 12800"/>
                <a:gd name="T24" fmla="*/ 12800 w 12800"/>
                <a:gd name="T25" fmla="*/ 914 h 12800"/>
                <a:gd name="T26" fmla="*/ 11886 w 12800"/>
                <a:gd name="T27" fmla="*/ 0 h 12800"/>
                <a:gd name="T28" fmla="*/ 11886 w 12800"/>
                <a:gd name="T29" fmla="*/ 5486 h 12800"/>
                <a:gd name="T30" fmla="*/ 11886 w 12800"/>
                <a:gd name="T31" fmla="*/ 7314 h 12800"/>
                <a:gd name="T32" fmla="*/ 914 w 12800"/>
                <a:gd name="T33" fmla="*/ 7314 h 12800"/>
                <a:gd name="T34" fmla="*/ 914 w 12800"/>
                <a:gd name="T35" fmla="*/ 5486 h 12800"/>
                <a:gd name="T36" fmla="*/ 11886 w 12800"/>
                <a:gd name="T37" fmla="*/ 5486 h 12800"/>
                <a:gd name="T38" fmla="*/ 11886 w 12800"/>
                <a:gd name="T39" fmla="*/ 4571 h 12800"/>
                <a:gd name="T40" fmla="*/ 914 w 12800"/>
                <a:gd name="T41" fmla="*/ 4571 h 12800"/>
                <a:gd name="T42" fmla="*/ 0 w 12800"/>
                <a:gd name="T43" fmla="*/ 5486 h 12800"/>
                <a:gd name="T44" fmla="*/ 0 w 12800"/>
                <a:gd name="T45" fmla="*/ 7314 h 12800"/>
                <a:gd name="T46" fmla="*/ 914 w 12800"/>
                <a:gd name="T47" fmla="*/ 8229 h 12800"/>
                <a:gd name="T48" fmla="*/ 11886 w 12800"/>
                <a:gd name="T49" fmla="*/ 8229 h 12800"/>
                <a:gd name="T50" fmla="*/ 12800 w 12800"/>
                <a:gd name="T51" fmla="*/ 7314 h 12800"/>
                <a:gd name="T52" fmla="*/ 12800 w 12800"/>
                <a:gd name="T53" fmla="*/ 5486 h 12800"/>
                <a:gd name="T54" fmla="*/ 11886 w 12800"/>
                <a:gd name="T55" fmla="*/ 4571 h 12800"/>
                <a:gd name="T56" fmla="*/ 11886 w 12800"/>
                <a:gd name="T57" fmla="*/ 10057 h 12800"/>
                <a:gd name="T58" fmla="*/ 11886 w 12800"/>
                <a:gd name="T59" fmla="*/ 11886 h 12800"/>
                <a:gd name="T60" fmla="*/ 914 w 12800"/>
                <a:gd name="T61" fmla="*/ 11886 h 12800"/>
                <a:gd name="T62" fmla="*/ 914 w 12800"/>
                <a:gd name="T63" fmla="*/ 10057 h 12800"/>
                <a:gd name="T64" fmla="*/ 11886 w 12800"/>
                <a:gd name="T65" fmla="*/ 10057 h 12800"/>
                <a:gd name="T66" fmla="*/ 11886 w 12800"/>
                <a:gd name="T67" fmla="*/ 9143 h 12800"/>
                <a:gd name="T68" fmla="*/ 914 w 12800"/>
                <a:gd name="T69" fmla="*/ 9143 h 12800"/>
                <a:gd name="T70" fmla="*/ 0 w 12800"/>
                <a:gd name="T71" fmla="*/ 10057 h 12800"/>
                <a:gd name="T72" fmla="*/ 0 w 12800"/>
                <a:gd name="T73" fmla="*/ 11886 h 12800"/>
                <a:gd name="T74" fmla="*/ 914 w 12800"/>
                <a:gd name="T75" fmla="*/ 12800 h 12800"/>
                <a:gd name="T76" fmla="*/ 11886 w 12800"/>
                <a:gd name="T77" fmla="*/ 12800 h 12800"/>
                <a:gd name="T78" fmla="*/ 12800 w 12800"/>
                <a:gd name="T79" fmla="*/ 11886 h 12800"/>
                <a:gd name="T80" fmla="*/ 12800 w 12800"/>
                <a:gd name="T81" fmla="*/ 10057 h 12800"/>
                <a:gd name="T82" fmla="*/ 11886 w 12800"/>
                <a:gd name="T83" fmla="*/ 9143 h 12800"/>
                <a:gd name="T84" fmla="*/ 2286 w 12800"/>
                <a:gd name="T85" fmla="*/ 1371 h 12800"/>
                <a:gd name="T86" fmla="*/ 2743 w 12800"/>
                <a:gd name="T87" fmla="*/ 1829 h 12800"/>
                <a:gd name="T88" fmla="*/ 2286 w 12800"/>
                <a:gd name="T89" fmla="*/ 2286 h 12800"/>
                <a:gd name="T90" fmla="*/ 1829 w 12800"/>
                <a:gd name="T91" fmla="*/ 1829 h 12800"/>
                <a:gd name="T92" fmla="*/ 2286 w 12800"/>
                <a:gd name="T93" fmla="*/ 1371 h 12800"/>
                <a:gd name="T94" fmla="*/ 2286 w 12800"/>
                <a:gd name="T95" fmla="*/ 5943 h 12800"/>
                <a:gd name="T96" fmla="*/ 2743 w 12800"/>
                <a:gd name="T97" fmla="*/ 6400 h 12800"/>
                <a:gd name="T98" fmla="*/ 2286 w 12800"/>
                <a:gd name="T99" fmla="*/ 6857 h 12800"/>
                <a:gd name="T100" fmla="*/ 1829 w 12800"/>
                <a:gd name="T101" fmla="*/ 6400 h 12800"/>
                <a:gd name="T102" fmla="*/ 2286 w 12800"/>
                <a:gd name="T103" fmla="*/ 5943 h 12800"/>
                <a:gd name="T104" fmla="*/ 2286 w 12800"/>
                <a:gd name="T105" fmla="*/ 10514 h 12800"/>
                <a:gd name="T106" fmla="*/ 4114 w 12800"/>
                <a:gd name="T107" fmla="*/ 10514 h 12800"/>
                <a:gd name="T108" fmla="*/ 4571 w 12800"/>
                <a:gd name="T109" fmla="*/ 10971 h 12800"/>
                <a:gd name="T110" fmla="*/ 4114 w 12800"/>
                <a:gd name="T111" fmla="*/ 11429 h 12800"/>
                <a:gd name="T112" fmla="*/ 2286 w 12800"/>
                <a:gd name="T113" fmla="*/ 11429 h 12800"/>
                <a:gd name="T114" fmla="*/ 1829 w 12800"/>
                <a:gd name="T115" fmla="*/ 10971 h 12800"/>
                <a:gd name="T116" fmla="*/ 2286 w 12800"/>
                <a:gd name="T117" fmla="*/ 10514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800" h="12800">
                  <a:moveTo>
                    <a:pt x="11886" y="914"/>
                  </a:moveTo>
                  <a:lnTo>
                    <a:pt x="11886" y="2743"/>
                  </a:lnTo>
                  <a:lnTo>
                    <a:pt x="914" y="2743"/>
                  </a:lnTo>
                  <a:lnTo>
                    <a:pt x="914" y="914"/>
                  </a:lnTo>
                  <a:lnTo>
                    <a:pt x="11886" y="914"/>
                  </a:lnTo>
                  <a:close/>
                  <a:moveTo>
                    <a:pt x="11886" y="0"/>
                  </a:moveTo>
                  <a:lnTo>
                    <a:pt x="914" y="0"/>
                  </a:lnTo>
                  <a:cubicBezTo>
                    <a:pt x="366" y="0"/>
                    <a:pt x="0" y="366"/>
                    <a:pt x="0" y="914"/>
                  </a:cubicBezTo>
                  <a:lnTo>
                    <a:pt x="0" y="2743"/>
                  </a:lnTo>
                  <a:cubicBezTo>
                    <a:pt x="0" y="3291"/>
                    <a:pt x="366" y="3657"/>
                    <a:pt x="914" y="3657"/>
                  </a:cubicBezTo>
                  <a:lnTo>
                    <a:pt x="11886" y="3657"/>
                  </a:lnTo>
                  <a:cubicBezTo>
                    <a:pt x="12434" y="3657"/>
                    <a:pt x="12800" y="3291"/>
                    <a:pt x="12800" y="2743"/>
                  </a:cubicBezTo>
                  <a:lnTo>
                    <a:pt x="12800" y="914"/>
                  </a:lnTo>
                  <a:cubicBezTo>
                    <a:pt x="12800" y="366"/>
                    <a:pt x="12434" y="0"/>
                    <a:pt x="11886" y="0"/>
                  </a:cubicBezTo>
                  <a:close/>
                  <a:moveTo>
                    <a:pt x="11886" y="5486"/>
                  </a:moveTo>
                  <a:lnTo>
                    <a:pt x="11886" y="7314"/>
                  </a:lnTo>
                  <a:lnTo>
                    <a:pt x="914" y="7314"/>
                  </a:lnTo>
                  <a:lnTo>
                    <a:pt x="914" y="5486"/>
                  </a:lnTo>
                  <a:lnTo>
                    <a:pt x="11886" y="5486"/>
                  </a:lnTo>
                  <a:close/>
                  <a:moveTo>
                    <a:pt x="11886" y="4571"/>
                  </a:moveTo>
                  <a:lnTo>
                    <a:pt x="914" y="4571"/>
                  </a:lnTo>
                  <a:cubicBezTo>
                    <a:pt x="366" y="4571"/>
                    <a:pt x="0" y="4937"/>
                    <a:pt x="0" y="5486"/>
                  </a:cubicBezTo>
                  <a:lnTo>
                    <a:pt x="0" y="7314"/>
                  </a:lnTo>
                  <a:cubicBezTo>
                    <a:pt x="0" y="7863"/>
                    <a:pt x="366" y="8229"/>
                    <a:pt x="914" y="8229"/>
                  </a:cubicBezTo>
                  <a:lnTo>
                    <a:pt x="11886" y="8229"/>
                  </a:lnTo>
                  <a:cubicBezTo>
                    <a:pt x="12434" y="8229"/>
                    <a:pt x="12800" y="7863"/>
                    <a:pt x="12800" y="7314"/>
                  </a:cubicBezTo>
                  <a:lnTo>
                    <a:pt x="12800" y="5486"/>
                  </a:lnTo>
                  <a:cubicBezTo>
                    <a:pt x="12800" y="4937"/>
                    <a:pt x="12434" y="4571"/>
                    <a:pt x="11886" y="4571"/>
                  </a:cubicBezTo>
                  <a:close/>
                  <a:moveTo>
                    <a:pt x="11886" y="10057"/>
                  </a:moveTo>
                  <a:lnTo>
                    <a:pt x="11886" y="11886"/>
                  </a:lnTo>
                  <a:lnTo>
                    <a:pt x="914" y="11886"/>
                  </a:lnTo>
                  <a:lnTo>
                    <a:pt x="914" y="10057"/>
                  </a:lnTo>
                  <a:lnTo>
                    <a:pt x="11886" y="10057"/>
                  </a:lnTo>
                  <a:close/>
                  <a:moveTo>
                    <a:pt x="11886" y="9143"/>
                  </a:moveTo>
                  <a:lnTo>
                    <a:pt x="914" y="9143"/>
                  </a:lnTo>
                  <a:cubicBezTo>
                    <a:pt x="366" y="9143"/>
                    <a:pt x="0" y="9509"/>
                    <a:pt x="0" y="10057"/>
                  </a:cubicBezTo>
                  <a:lnTo>
                    <a:pt x="0" y="11886"/>
                  </a:lnTo>
                  <a:cubicBezTo>
                    <a:pt x="0" y="12434"/>
                    <a:pt x="366" y="12800"/>
                    <a:pt x="914" y="12800"/>
                  </a:cubicBezTo>
                  <a:lnTo>
                    <a:pt x="11886" y="12800"/>
                  </a:lnTo>
                  <a:cubicBezTo>
                    <a:pt x="12434" y="12800"/>
                    <a:pt x="12800" y="12434"/>
                    <a:pt x="12800" y="11886"/>
                  </a:cubicBezTo>
                  <a:lnTo>
                    <a:pt x="12800" y="10057"/>
                  </a:lnTo>
                  <a:cubicBezTo>
                    <a:pt x="12800" y="9509"/>
                    <a:pt x="12434" y="9143"/>
                    <a:pt x="11886" y="9143"/>
                  </a:cubicBezTo>
                  <a:close/>
                  <a:moveTo>
                    <a:pt x="2286" y="1371"/>
                  </a:moveTo>
                  <a:cubicBezTo>
                    <a:pt x="2560" y="1371"/>
                    <a:pt x="2743" y="1554"/>
                    <a:pt x="2743" y="1829"/>
                  </a:cubicBezTo>
                  <a:cubicBezTo>
                    <a:pt x="2743" y="2103"/>
                    <a:pt x="2560" y="2286"/>
                    <a:pt x="2286" y="2286"/>
                  </a:cubicBezTo>
                  <a:cubicBezTo>
                    <a:pt x="2011" y="2286"/>
                    <a:pt x="1829" y="2103"/>
                    <a:pt x="1829" y="1829"/>
                  </a:cubicBezTo>
                  <a:cubicBezTo>
                    <a:pt x="1829" y="1554"/>
                    <a:pt x="2011" y="1371"/>
                    <a:pt x="2286" y="1371"/>
                  </a:cubicBezTo>
                  <a:close/>
                  <a:moveTo>
                    <a:pt x="2286" y="5943"/>
                  </a:moveTo>
                  <a:cubicBezTo>
                    <a:pt x="2560" y="5943"/>
                    <a:pt x="2743" y="6126"/>
                    <a:pt x="2743" y="6400"/>
                  </a:cubicBezTo>
                  <a:cubicBezTo>
                    <a:pt x="2743" y="6674"/>
                    <a:pt x="2560" y="6857"/>
                    <a:pt x="2286" y="6857"/>
                  </a:cubicBezTo>
                  <a:cubicBezTo>
                    <a:pt x="2011" y="6857"/>
                    <a:pt x="1829" y="6674"/>
                    <a:pt x="1829" y="6400"/>
                  </a:cubicBezTo>
                  <a:cubicBezTo>
                    <a:pt x="1829" y="6126"/>
                    <a:pt x="2011" y="5943"/>
                    <a:pt x="2286" y="5943"/>
                  </a:cubicBezTo>
                  <a:close/>
                  <a:moveTo>
                    <a:pt x="2286" y="10514"/>
                  </a:moveTo>
                  <a:lnTo>
                    <a:pt x="4114" y="10514"/>
                  </a:lnTo>
                  <a:cubicBezTo>
                    <a:pt x="4389" y="10514"/>
                    <a:pt x="4571" y="10697"/>
                    <a:pt x="4571" y="10971"/>
                  </a:cubicBezTo>
                  <a:cubicBezTo>
                    <a:pt x="4571" y="11246"/>
                    <a:pt x="4389" y="11429"/>
                    <a:pt x="4114" y="11429"/>
                  </a:cubicBezTo>
                  <a:lnTo>
                    <a:pt x="2286" y="11429"/>
                  </a:lnTo>
                  <a:cubicBezTo>
                    <a:pt x="2011" y="11429"/>
                    <a:pt x="1829" y="11246"/>
                    <a:pt x="1829" y="10971"/>
                  </a:cubicBezTo>
                  <a:cubicBezTo>
                    <a:pt x="1829" y="10697"/>
                    <a:pt x="2011" y="10514"/>
                    <a:pt x="2286" y="10514"/>
                  </a:cubicBezTo>
                  <a:close/>
                </a:path>
              </a:pathLst>
            </a:custGeom>
            <a:solidFill>
              <a:schemeClr val="bg1"/>
            </a:solidFill>
            <a:ln w="5953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4A045077-1C37-AD9C-2E90-0F9E3AD8AC0A}"/>
                </a:ext>
              </a:extLst>
            </p:cNvPr>
            <p:cNvGrpSpPr/>
            <p:nvPr/>
          </p:nvGrpSpPr>
          <p:grpSpPr>
            <a:xfrm>
              <a:off x="1401811" y="1565683"/>
              <a:ext cx="2966425" cy="1318620"/>
              <a:chOff x="-245474" y="1848478"/>
              <a:chExt cx="2966425" cy="1318620"/>
            </a:xfrm>
          </p:grpSpPr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06948095-ED74-62B5-B129-422A82072135}"/>
                  </a:ext>
                </a:extLst>
              </p:cNvPr>
              <p:cNvSpPr txBox="1"/>
              <p:nvPr/>
            </p:nvSpPr>
            <p:spPr>
              <a:xfrm>
                <a:off x="-245474" y="2634645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C4EF6C8D-734C-C167-9432-18039DB5FC9A}"/>
                  </a:ext>
                </a:extLst>
              </p:cNvPr>
              <p:cNvSpPr txBox="1"/>
              <p:nvPr/>
            </p:nvSpPr>
            <p:spPr>
              <a:xfrm>
                <a:off x="283599" y="1848478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D2909F62-7BE0-4513-A074-B19167F64DAA}"/>
              </a:ext>
            </a:extLst>
          </p:cNvPr>
          <p:cNvGrpSpPr/>
          <p:nvPr/>
        </p:nvGrpSpPr>
        <p:grpSpPr>
          <a:xfrm>
            <a:off x="6238522" y="1468581"/>
            <a:ext cx="5078766" cy="1960420"/>
            <a:chOff x="874713" y="1468581"/>
            <a:chExt cx="5078766" cy="1960420"/>
          </a:xfrm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A8FFFF6-17DD-983E-504B-FEF6F4103E07}"/>
                </a:ext>
              </a:extLst>
            </p:cNvPr>
            <p:cNvSpPr/>
            <p:nvPr/>
          </p:nvSpPr>
          <p:spPr>
            <a:xfrm>
              <a:off x="874713" y="1468581"/>
              <a:ext cx="5078766" cy="534391"/>
            </a:xfrm>
            <a:custGeom>
              <a:avLst/>
              <a:gdLst>
                <a:gd name="connsiteX0" fmla="*/ 389437 w 5078766"/>
                <a:gd name="connsiteY0" fmla="*/ 0 h 534391"/>
                <a:gd name="connsiteX1" fmla="*/ 5078766 w 5078766"/>
                <a:gd name="connsiteY1" fmla="*/ 0 h 534391"/>
                <a:gd name="connsiteX2" fmla="*/ 5078766 w 5078766"/>
                <a:gd name="connsiteY2" fmla="*/ 534391 h 534391"/>
                <a:gd name="connsiteX3" fmla="*/ 0 w 5078766"/>
                <a:gd name="connsiteY3" fmla="*/ 534391 h 534391"/>
                <a:gd name="connsiteX4" fmla="*/ 0 w 5078766"/>
                <a:gd name="connsiteY4" fmla="*/ 389437 h 534391"/>
                <a:gd name="connsiteX5" fmla="*/ 389437 w 5078766"/>
                <a:gd name="connsiteY5" fmla="*/ 0 h 53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78766" h="534391">
                  <a:moveTo>
                    <a:pt x="389437" y="0"/>
                  </a:moveTo>
                  <a:lnTo>
                    <a:pt x="5078766" y="0"/>
                  </a:lnTo>
                  <a:lnTo>
                    <a:pt x="5078766" y="534391"/>
                  </a:lnTo>
                  <a:lnTo>
                    <a:pt x="0" y="534391"/>
                  </a:lnTo>
                  <a:lnTo>
                    <a:pt x="0" y="389437"/>
                  </a:lnTo>
                  <a:lnTo>
                    <a:pt x="389437" y="0"/>
                  </a:lnTo>
                  <a:close/>
                </a:path>
              </a:pathLst>
            </a:custGeom>
            <a:gradFill>
              <a:gsLst>
                <a:gs pos="0">
                  <a:srgbClr val="FFCC00"/>
                </a:gs>
                <a:gs pos="50000">
                  <a:srgbClr val="FF9C00"/>
                </a:gs>
                <a:gs pos="100000">
                  <a:srgbClr val="FF6C00"/>
                </a:gs>
              </a:gsLst>
              <a:lin ang="13163718" scaled="1"/>
            </a:gradFill>
            <a:ln w="2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FCC78845-3D90-B8A1-62E6-C050F684C315}"/>
                </a:ext>
              </a:extLst>
            </p:cNvPr>
            <p:cNvSpPr/>
            <p:nvPr/>
          </p:nvSpPr>
          <p:spPr>
            <a:xfrm>
              <a:off x="874713" y="2002972"/>
              <a:ext cx="5078766" cy="1426029"/>
            </a:xfrm>
            <a:custGeom>
              <a:avLst/>
              <a:gdLst>
                <a:gd name="connsiteX0" fmla="*/ 0 w 5078766"/>
                <a:gd name="connsiteY0" fmla="*/ 0 h 1426029"/>
                <a:gd name="connsiteX1" fmla="*/ 5078766 w 5078766"/>
                <a:gd name="connsiteY1" fmla="*/ 0 h 1426029"/>
                <a:gd name="connsiteX2" fmla="*/ 5078766 w 5078766"/>
                <a:gd name="connsiteY2" fmla="*/ 1036592 h 1426029"/>
                <a:gd name="connsiteX3" fmla="*/ 4689329 w 5078766"/>
                <a:gd name="connsiteY3" fmla="*/ 1426029 h 1426029"/>
                <a:gd name="connsiteX4" fmla="*/ 0 w 5078766"/>
                <a:gd name="connsiteY4" fmla="*/ 1426029 h 1426029"/>
                <a:gd name="connsiteX5" fmla="*/ 0 w 5078766"/>
                <a:gd name="connsiteY5" fmla="*/ 0 h 1426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78766" h="1426029">
                  <a:moveTo>
                    <a:pt x="0" y="0"/>
                  </a:moveTo>
                  <a:lnTo>
                    <a:pt x="5078766" y="0"/>
                  </a:lnTo>
                  <a:lnTo>
                    <a:pt x="5078766" y="1036592"/>
                  </a:lnTo>
                  <a:lnTo>
                    <a:pt x="4689329" y="1426029"/>
                  </a:lnTo>
                  <a:lnTo>
                    <a:pt x="0" y="142602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" cap="flat">
              <a:solidFill>
                <a:srgbClr val="FF7F00"/>
              </a:solidFill>
              <a:prstDash val="solid"/>
              <a:miter/>
            </a:ln>
          </p:spPr>
          <p:txBody>
            <a:bodyPr wrap="square" lIns="0" rIns="0" rtlCol="0" anchor="ctr">
              <a:noAutofit/>
            </a:bodyPr>
            <a:lstStyle/>
            <a:p>
              <a:pPr algn="ctr" defTabSz="914377"/>
              <a:endParaRPr lang="zh-CN" altLang="en-US" sz="1072" ker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0E69A570-7C33-932D-8784-238829AC6EED}"/>
                </a:ext>
              </a:extLst>
            </p:cNvPr>
            <p:cNvGrpSpPr/>
            <p:nvPr/>
          </p:nvGrpSpPr>
          <p:grpSpPr>
            <a:xfrm>
              <a:off x="1401811" y="1565683"/>
              <a:ext cx="2966425" cy="1318620"/>
              <a:chOff x="-245474" y="1848478"/>
              <a:chExt cx="2966425" cy="1318620"/>
            </a:xfrm>
          </p:grpSpPr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id="{610D4346-8F25-D6D4-EC50-0B34AE6B1E56}"/>
                  </a:ext>
                </a:extLst>
              </p:cNvPr>
              <p:cNvSpPr txBox="1"/>
              <p:nvPr/>
            </p:nvSpPr>
            <p:spPr>
              <a:xfrm>
                <a:off x="-245474" y="2634645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86F3241E-EF59-918A-B5BB-85084C5FCB2B}"/>
                  </a:ext>
                </a:extLst>
              </p:cNvPr>
              <p:cNvSpPr txBox="1"/>
              <p:nvPr/>
            </p:nvSpPr>
            <p:spPr>
              <a:xfrm>
                <a:off x="283599" y="1848478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A7123B20-CB90-FBB1-CAF6-928EB4AC32B9}"/>
              </a:ext>
            </a:extLst>
          </p:cNvPr>
          <p:cNvGrpSpPr/>
          <p:nvPr/>
        </p:nvGrpSpPr>
        <p:grpSpPr>
          <a:xfrm>
            <a:off x="874713" y="3716481"/>
            <a:ext cx="5078766" cy="1960420"/>
            <a:chOff x="874713" y="1468581"/>
            <a:chExt cx="5078766" cy="1960420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A9C8A6F5-0611-59EE-0D04-6B2E7443C103}"/>
                </a:ext>
              </a:extLst>
            </p:cNvPr>
            <p:cNvSpPr/>
            <p:nvPr/>
          </p:nvSpPr>
          <p:spPr>
            <a:xfrm>
              <a:off x="874713" y="1468581"/>
              <a:ext cx="5078766" cy="534391"/>
            </a:xfrm>
            <a:custGeom>
              <a:avLst/>
              <a:gdLst>
                <a:gd name="connsiteX0" fmla="*/ 389437 w 5078766"/>
                <a:gd name="connsiteY0" fmla="*/ 0 h 534391"/>
                <a:gd name="connsiteX1" fmla="*/ 5078766 w 5078766"/>
                <a:gd name="connsiteY1" fmla="*/ 0 h 534391"/>
                <a:gd name="connsiteX2" fmla="*/ 5078766 w 5078766"/>
                <a:gd name="connsiteY2" fmla="*/ 534391 h 534391"/>
                <a:gd name="connsiteX3" fmla="*/ 0 w 5078766"/>
                <a:gd name="connsiteY3" fmla="*/ 534391 h 534391"/>
                <a:gd name="connsiteX4" fmla="*/ 0 w 5078766"/>
                <a:gd name="connsiteY4" fmla="*/ 389437 h 534391"/>
                <a:gd name="connsiteX5" fmla="*/ 389437 w 5078766"/>
                <a:gd name="connsiteY5" fmla="*/ 0 h 53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78766" h="534391">
                  <a:moveTo>
                    <a:pt x="389437" y="0"/>
                  </a:moveTo>
                  <a:lnTo>
                    <a:pt x="5078766" y="0"/>
                  </a:lnTo>
                  <a:lnTo>
                    <a:pt x="5078766" y="534391"/>
                  </a:lnTo>
                  <a:lnTo>
                    <a:pt x="0" y="534391"/>
                  </a:lnTo>
                  <a:lnTo>
                    <a:pt x="0" y="389437"/>
                  </a:lnTo>
                  <a:lnTo>
                    <a:pt x="389437" y="0"/>
                  </a:lnTo>
                  <a:close/>
                </a:path>
              </a:pathLst>
            </a:custGeom>
            <a:gradFill>
              <a:gsLst>
                <a:gs pos="0">
                  <a:srgbClr val="FFCC00"/>
                </a:gs>
                <a:gs pos="50000">
                  <a:srgbClr val="FF9C00"/>
                </a:gs>
                <a:gs pos="100000">
                  <a:srgbClr val="FF6C00"/>
                </a:gs>
              </a:gsLst>
              <a:lin ang="13163718" scaled="1"/>
            </a:gradFill>
            <a:ln w="2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BAEA3506-0F05-CEA7-5DA1-D38A232CE383}"/>
                </a:ext>
              </a:extLst>
            </p:cNvPr>
            <p:cNvSpPr/>
            <p:nvPr/>
          </p:nvSpPr>
          <p:spPr>
            <a:xfrm>
              <a:off x="874713" y="2002972"/>
              <a:ext cx="5078766" cy="1426029"/>
            </a:xfrm>
            <a:custGeom>
              <a:avLst/>
              <a:gdLst>
                <a:gd name="connsiteX0" fmla="*/ 0 w 5078766"/>
                <a:gd name="connsiteY0" fmla="*/ 0 h 1426029"/>
                <a:gd name="connsiteX1" fmla="*/ 5078766 w 5078766"/>
                <a:gd name="connsiteY1" fmla="*/ 0 h 1426029"/>
                <a:gd name="connsiteX2" fmla="*/ 5078766 w 5078766"/>
                <a:gd name="connsiteY2" fmla="*/ 1036592 h 1426029"/>
                <a:gd name="connsiteX3" fmla="*/ 4689329 w 5078766"/>
                <a:gd name="connsiteY3" fmla="*/ 1426029 h 1426029"/>
                <a:gd name="connsiteX4" fmla="*/ 0 w 5078766"/>
                <a:gd name="connsiteY4" fmla="*/ 1426029 h 1426029"/>
                <a:gd name="connsiteX5" fmla="*/ 0 w 5078766"/>
                <a:gd name="connsiteY5" fmla="*/ 0 h 1426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78766" h="1426029">
                  <a:moveTo>
                    <a:pt x="0" y="0"/>
                  </a:moveTo>
                  <a:lnTo>
                    <a:pt x="5078766" y="0"/>
                  </a:lnTo>
                  <a:lnTo>
                    <a:pt x="5078766" y="1036592"/>
                  </a:lnTo>
                  <a:lnTo>
                    <a:pt x="4689329" y="1426029"/>
                  </a:lnTo>
                  <a:lnTo>
                    <a:pt x="0" y="142602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" cap="flat">
              <a:solidFill>
                <a:srgbClr val="FF7F00"/>
              </a:solidFill>
              <a:prstDash val="solid"/>
              <a:miter/>
            </a:ln>
          </p:spPr>
          <p:txBody>
            <a:bodyPr wrap="square" lIns="0" rIns="0" rtlCol="0" anchor="ctr">
              <a:noAutofit/>
            </a:bodyPr>
            <a:lstStyle/>
            <a:p>
              <a:pPr algn="ctr" defTabSz="914377"/>
              <a:endParaRPr lang="zh-CN" altLang="en-US" sz="1072" ker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2D47F3C5-76C6-D1B7-BB8E-2DC124D50F1E}"/>
                </a:ext>
              </a:extLst>
            </p:cNvPr>
            <p:cNvGrpSpPr/>
            <p:nvPr/>
          </p:nvGrpSpPr>
          <p:grpSpPr>
            <a:xfrm>
              <a:off x="1401811" y="1565683"/>
              <a:ext cx="2966425" cy="1318620"/>
              <a:chOff x="-245474" y="1848478"/>
              <a:chExt cx="2966425" cy="1318620"/>
            </a:xfrm>
          </p:grpSpPr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AC6C8D61-D2F1-E45A-00A8-E7780EF08932}"/>
                  </a:ext>
                </a:extLst>
              </p:cNvPr>
              <p:cNvSpPr txBox="1"/>
              <p:nvPr/>
            </p:nvSpPr>
            <p:spPr>
              <a:xfrm>
                <a:off x="-245474" y="2634645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D2A50876-53DF-FCF9-54EA-2D1CB7CA32A3}"/>
                  </a:ext>
                </a:extLst>
              </p:cNvPr>
              <p:cNvSpPr txBox="1"/>
              <p:nvPr/>
            </p:nvSpPr>
            <p:spPr>
              <a:xfrm>
                <a:off x="283599" y="1848478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0702218B-82FA-98B8-693B-05717227D9E5}"/>
              </a:ext>
            </a:extLst>
          </p:cNvPr>
          <p:cNvGrpSpPr/>
          <p:nvPr/>
        </p:nvGrpSpPr>
        <p:grpSpPr>
          <a:xfrm>
            <a:off x="6238522" y="3716481"/>
            <a:ext cx="5078766" cy="1960420"/>
            <a:chOff x="874713" y="1468581"/>
            <a:chExt cx="5078766" cy="1960420"/>
          </a:xfrm>
        </p:grpSpPr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8DC6DF5-CFE7-5A29-CFA0-B10A55D87BEE}"/>
                </a:ext>
              </a:extLst>
            </p:cNvPr>
            <p:cNvSpPr/>
            <p:nvPr/>
          </p:nvSpPr>
          <p:spPr>
            <a:xfrm>
              <a:off x="874713" y="1468581"/>
              <a:ext cx="5078766" cy="534391"/>
            </a:xfrm>
            <a:custGeom>
              <a:avLst/>
              <a:gdLst>
                <a:gd name="connsiteX0" fmla="*/ 389437 w 5078766"/>
                <a:gd name="connsiteY0" fmla="*/ 0 h 534391"/>
                <a:gd name="connsiteX1" fmla="*/ 5078766 w 5078766"/>
                <a:gd name="connsiteY1" fmla="*/ 0 h 534391"/>
                <a:gd name="connsiteX2" fmla="*/ 5078766 w 5078766"/>
                <a:gd name="connsiteY2" fmla="*/ 534391 h 534391"/>
                <a:gd name="connsiteX3" fmla="*/ 0 w 5078766"/>
                <a:gd name="connsiteY3" fmla="*/ 534391 h 534391"/>
                <a:gd name="connsiteX4" fmla="*/ 0 w 5078766"/>
                <a:gd name="connsiteY4" fmla="*/ 389437 h 534391"/>
                <a:gd name="connsiteX5" fmla="*/ 389437 w 5078766"/>
                <a:gd name="connsiteY5" fmla="*/ 0 h 53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78766" h="534391">
                  <a:moveTo>
                    <a:pt x="389437" y="0"/>
                  </a:moveTo>
                  <a:lnTo>
                    <a:pt x="5078766" y="0"/>
                  </a:lnTo>
                  <a:lnTo>
                    <a:pt x="5078766" y="534391"/>
                  </a:lnTo>
                  <a:lnTo>
                    <a:pt x="0" y="534391"/>
                  </a:lnTo>
                  <a:lnTo>
                    <a:pt x="0" y="389437"/>
                  </a:lnTo>
                  <a:lnTo>
                    <a:pt x="389437" y="0"/>
                  </a:lnTo>
                  <a:close/>
                </a:path>
              </a:pathLst>
            </a:custGeom>
            <a:gradFill>
              <a:gsLst>
                <a:gs pos="0">
                  <a:srgbClr val="FFCC00"/>
                </a:gs>
                <a:gs pos="50000">
                  <a:srgbClr val="FF9C00"/>
                </a:gs>
                <a:gs pos="100000">
                  <a:srgbClr val="FF6C00"/>
                </a:gs>
              </a:gsLst>
              <a:lin ang="13163718" scaled="1"/>
            </a:gradFill>
            <a:ln w="2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B73C3D66-947A-E57B-6B06-DA427804BC54}"/>
                </a:ext>
              </a:extLst>
            </p:cNvPr>
            <p:cNvSpPr/>
            <p:nvPr/>
          </p:nvSpPr>
          <p:spPr>
            <a:xfrm>
              <a:off x="874713" y="2002972"/>
              <a:ext cx="5078766" cy="1426029"/>
            </a:xfrm>
            <a:custGeom>
              <a:avLst/>
              <a:gdLst>
                <a:gd name="connsiteX0" fmla="*/ 0 w 5078766"/>
                <a:gd name="connsiteY0" fmla="*/ 0 h 1426029"/>
                <a:gd name="connsiteX1" fmla="*/ 5078766 w 5078766"/>
                <a:gd name="connsiteY1" fmla="*/ 0 h 1426029"/>
                <a:gd name="connsiteX2" fmla="*/ 5078766 w 5078766"/>
                <a:gd name="connsiteY2" fmla="*/ 1036592 h 1426029"/>
                <a:gd name="connsiteX3" fmla="*/ 4689329 w 5078766"/>
                <a:gd name="connsiteY3" fmla="*/ 1426029 h 1426029"/>
                <a:gd name="connsiteX4" fmla="*/ 0 w 5078766"/>
                <a:gd name="connsiteY4" fmla="*/ 1426029 h 1426029"/>
                <a:gd name="connsiteX5" fmla="*/ 0 w 5078766"/>
                <a:gd name="connsiteY5" fmla="*/ 0 h 1426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78766" h="1426029">
                  <a:moveTo>
                    <a:pt x="0" y="0"/>
                  </a:moveTo>
                  <a:lnTo>
                    <a:pt x="5078766" y="0"/>
                  </a:lnTo>
                  <a:lnTo>
                    <a:pt x="5078766" y="1036592"/>
                  </a:lnTo>
                  <a:lnTo>
                    <a:pt x="4689329" y="1426029"/>
                  </a:lnTo>
                  <a:lnTo>
                    <a:pt x="0" y="142602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" cap="flat">
              <a:solidFill>
                <a:srgbClr val="FF7F00"/>
              </a:solidFill>
              <a:prstDash val="solid"/>
              <a:miter/>
            </a:ln>
          </p:spPr>
          <p:txBody>
            <a:bodyPr wrap="square" lIns="0" rIns="0" rtlCol="0" anchor="ctr">
              <a:noAutofit/>
            </a:bodyPr>
            <a:lstStyle/>
            <a:p>
              <a:pPr algn="ctr" defTabSz="914377"/>
              <a:endParaRPr lang="zh-CN" altLang="en-US" sz="1072" ker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5DA1ED9D-6085-1836-7D26-76FBB6CCDB9F}"/>
                </a:ext>
              </a:extLst>
            </p:cNvPr>
            <p:cNvGrpSpPr/>
            <p:nvPr/>
          </p:nvGrpSpPr>
          <p:grpSpPr>
            <a:xfrm>
              <a:off x="1401811" y="1565683"/>
              <a:ext cx="2966425" cy="1318620"/>
              <a:chOff x="-245474" y="1848478"/>
              <a:chExt cx="2966425" cy="1318620"/>
            </a:xfrm>
          </p:grpSpPr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E379881A-9E96-23C9-C9F7-9238D5FF69EB}"/>
                  </a:ext>
                </a:extLst>
              </p:cNvPr>
              <p:cNvSpPr txBox="1"/>
              <p:nvPr/>
            </p:nvSpPr>
            <p:spPr>
              <a:xfrm>
                <a:off x="-245474" y="2634645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id="{FE0F68AF-8843-7C2E-B22B-508AFD41609B}"/>
                  </a:ext>
                </a:extLst>
              </p:cNvPr>
              <p:cNvSpPr txBox="1"/>
              <p:nvPr/>
            </p:nvSpPr>
            <p:spPr>
              <a:xfrm>
                <a:off x="283599" y="1848478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sp>
        <p:nvSpPr>
          <p:cNvPr id="78" name="Freeform 58" descr="D:\51PPT模板网\51pptmoban.com\图片001.jpg">
            <a:extLst>
              <a:ext uri="{FF2B5EF4-FFF2-40B4-BE49-F238E27FC236}">
                <a16:creationId xmlns:a16="http://schemas.microsoft.com/office/drawing/2014/main" id="{721BEE41-66B7-FB42-D398-996370CD2372}"/>
              </a:ext>
            </a:extLst>
          </p:cNvPr>
          <p:cNvSpPr/>
          <p:nvPr/>
        </p:nvSpPr>
        <p:spPr>
          <a:xfrm>
            <a:off x="6789603" y="1550000"/>
            <a:ext cx="310059" cy="371554"/>
          </a:xfrm>
          <a:custGeom>
            <a:avLst/>
            <a:gdLst>
              <a:gd name="connsiteX0" fmla="*/ 278476 w 506307"/>
              <a:gd name="connsiteY0" fmla="*/ 404480 h 606722"/>
              <a:gd name="connsiteX1" fmla="*/ 278476 w 506307"/>
              <a:gd name="connsiteY1" fmla="*/ 480293 h 606722"/>
              <a:gd name="connsiteX2" fmla="*/ 354400 w 506307"/>
              <a:gd name="connsiteY2" fmla="*/ 480293 h 606722"/>
              <a:gd name="connsiteX3" fmla="*/ 354400 w 506307"/>
              <a:gd name="connsiteY3" fmla="*/ 404480 h 606722"/>
              <a:gd name="connsiteX4" fmla="*/ 151906 w 506307"/>
              <a:gd name="connsiteY4" fmla="*/ 404480 h 606722"/>
              <a:gd name="connsiteX5" fmla="*/ 151906 w 506307"/>
              <a:gd name="connsiteY5" fmla="*/ 480293 h 606722"/>
              <a:gd name="connsiteX6" fmla="*/ 227830 w 506307"/>
              <a:gd name="connsiteY6" fmla="*/ 480293 h 606722"/>
              <a:gd name="connsiteX7" fmla="*/ 227830 w 506307"/>
              <a:gd name="connsiteY7" fmla="*/ 404480 h 606722"/>
              <a:gd name="connsiteX8" fmla="*/ 278476 w 506307"/>
              <a:gd name="connsiteY8" fmla="*/ 278097 h 606722"/>
              <a:gd name="connsiteX9" fmla="*/ 278476 w 506307"/>
              <a:gd name="connsiteY9" fmla="*/ 353909 h 606722"/>
              <a:gd name="connsiteX10" fmla="*/ 354400 w 506307"/>
              <a:gd name="connsiteY10" fmla="*/ 353909 h 606722"/>
              <a:gd name="connsiteX11" fmla="*/ 354400 w 506307"/>
              <a:gd name="connsiteY11" fmla="*/ 278097 h 606722"/>
              <a:gd name="connsiteX12" fmla="*/ 151906 w 506307"/>
              <a:gd name="connsiteY12" fmla="*/ 278097 h 606722"/>
              <a:gd name="connsiteX13" fmla="*/ 151906 w 506307"/>
              <a:gd name="connsiteY13" fmla="*/ 353909 h 606722"/>
              <a:gd name="connsiteX14" fmla="*/ 227830 w 506307"/>
              <a:gd name="connsiteY14" fmla="*/ 353909 h 606722"/>
              <a:gd name="connsiteX15" fmla="*/ 227830 w 506307"/>
              <a:gd name="connsiteY15" fmla="*/ 278097 h 606722"/>
              <a:gd name="connsiteX16" fmla="*/ 151906 w 506307"/>
              <a:gd name="connsiteY16" fmla="*/ 176954 h 606722"/>
              <a:gd name="connsiteX17" fmla="*/ 151906 w 506307"/>
              <a:gd name="connsiteY17" fmla="*/ 227526 h 606722"/>
              <a:gd name="connsiteX18" fmla="*/ 354400 w 506307"/>
              <a:gd name="connsiteY18" fmla="*/ 227526 h 606722"/>
              <a:gd name="connsiteX19" fmla="*/ 354400 w 506307"/>
              <a:gd name="connsiteY19" fmla="*/ 176954 h 606722"/>
              <a:gd name="connsiteX20" fmla="*/ 101261 w 506307"/>
              <a:gd name="connsiteY20" fmla="*/ 126383 h 606722"/>
              <a:gd name="connsiteX21" fmla="*/ 405045 w 506307"/>
              <a:gd name="connsiteY21" fmla="*/ 126383 h 606722"/>
              <a:gd name="connsiteX22" fmla="*/ 405045 w 506307"/>
              <a:gd name="connsiteY22" fmla="*/ 227526 h 606722"/>
              <a:gd name="connsiteX23" fmla="*/ 405045 w 506307"/>
              <a:gd name="connsiteY23" fmla="*/ 278097 h 606722"/>
              <a:gd name="connsiteX24" fmla="*/ 405045 w 506307"/>
              <a:gd name="connsiteY24" fmla="*/ 530864 h 606722"/>
              <a:gd name="connsiteX25" fmla="*/ 101261 w 506307"/>
              <a:gd name="connsiteY25" fmla="*/ 530864 h 606722"/>
              <a:gd name="connsiteX26" fmla="*/ 101261 w 506307"/>
              <a:gd name="connsiteY26" fmla="*/ 278097 h 606722"/>
              <a:gd name="connsiteX27" fmla="*/ 101261 w 506307"/>
              <a:gd name="connsiteY27" fmla="*/ 227526 h 606722"/>
              <a:gd name="connsiteX28" fmla="*/ 50640 w 506307"/>
              <a:gd name="connsiteY28" fmla="*/ 50567 h 606722"/>
              <a:gd name="connsiteX29" fmla="*/ 50640 w 506307"/>
              <a:gd name="connsiteY29" fmla="*/ 556155 h 606722"/>
              <a:gd name="connsiteX30" fmla="*/ 455667 w 506307"/>
              <a:gd name="connsiteY30" fmla="*/ 556155 h 606722"/>
              <a:gd name="connsiteX31" fmla="*/ 455667 w 506307"/>
              <a:gd name="connsiteY31" fmla="*/ 138550 h 606722"/>
              <a:gd name="connsiteX32" fmla="*/ 345488 w 506307"/>
              <a:gd name="connsiteY32" fmla="*/ 50567 h 606722"/>
              <a:gd name="connsiteX33" fmla="*/ 0 w 506307"/>
              <a:gd name="connsiteY33" fmla="*/ 0 h 606722"/>
              <a:gd name="connsiteX34" fmla="*/ 363288 w 506307"/>
              <a:gd name="connsiteY34" fmla="*/ 0 h 606722"/>
              <a:gd name="connsiteX35" fmla="*/ 506307 w 506307"/>
              <a:gd name="connsiteY35" fmla="*/ 114288 h 606722"/>
              <a:gd name="connsiteX36" fmla="*/ 506307 w 506307"/>
              <a:gd name="connsiteY36" fmla="*/ 606722 h 606722"/>
              <a:gd name="connsiteX37" fmla="*/ 0 w 506307"/>
              <a:gd name="connsiteY37" fmla="*/ 606722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06307" h="606722">
                <a:moveTo>
                  <a:pt x="278476" y="404480"/>
                </a:moveTo>
                <a:lnTo>
                  <a:pt x="278476" y="480293"/>
                </a:lnTo>
                <a:lnTo>
                  <a:pt x="354400" y="480293"/>
                </a:lnTo>
                <a:lnTo>
                  <a:pt x="354400" y="404480"/>
                </a:lnTo>
                <a:close/>
                <a:moveTo>
                  <a:pt x="151906" y="404480"/>
                </a:moveTo>
                <a:lnTo>
                  <a:pt x="151906" y="480293"/>
                </a:lnTo>
                <a:lnTo>
                  <a:pt x="227830" y="480293"/>
                </a:lnTo>
                <a:lnTo>
                  <a:pt x="227830" y="404480"/>
                </a:lnTo>
                <a:close/>
                <a:moveTo>
                  <a:pt x="278476" y="278097"/>
                </a:moveTo>
                <a:lnTo>
                  <a:pt x="278476" y="353909"/>
                </a:lnTo>
                <a:lnTo>
                  <a:pt x="354400" y="353909"/>
                </a:lnTo>
                <a:lnTo>
                  <a:pt x="354400" y="278097"/>
                </a:lnTo>
                <a:close/>
                <a:moveTo>
                  <a:pt x="151906" y="278097"/>
                </a:moveTo>
                <a:lnTo>
                  <a:pt x="151906" y="353909"/>
                </a:lnTo>
                <a:lnTo>
                  <a:pt x="227830" y="353909"/>
                </a:lnTo>
                <a:lnTo>
                  <a:pt x="227830" y="278097"/>
                </a:lnTo>
                <a:close/>
                <a:moveTo>
                  <a:pt x="151906" y="176954"/>
                </a:moveTo>
                <a:lnTo>
                  <a:pt x="151906" y="227526"/>
                </a:lnTo>
                <a:lnTo>
                  <a:pt x="354400" y="227526"/>
                </a:lnTo>
                <a:lnTo>
                  <a:pt x="354400" y="176954"/>
                </a:lnTo>
                <a:close/>
                <a:moveTo>
                  <a:pt x="101261" y="126383"/>
                </a:moveTo>
                <a:lnTo>
                  <a:pt x="405045" y="126383"/>
                </a:lnTo>
                <a:lnTo>
                  <a:pt x="405045" y="227526"/>
                </a:lnTo>
                <a:lnTo>
                  <a:pt x="405045" y="278097"/>
                </a:lnTo>
                <a:lnTo>
                  <a:pt x="405045" y="530864"/>
                </a:lnTo>
                <a:lnTo>
                  <a:pt x="101261" y="530864"/>
                </a:lnTo>
                <a:lnTo>
                  <a:pt x="101261" y="278097"/>
                </a:lnTo>
                <a:lnTo>
                  <a:pt x="101261" y="227526"/>
                </a:lnTo>
                <a:close/>
                <a:moveTo>
                  <a:pt x="50640" y="50567"/>
                </a:moveTo>
                <a:lnTo>
                  <a:pt x="50640" y="556155"/>
                </a:lnTo>
                <a:lnTo>
                  <a:pt x="455667" y="556155"/>
                </a:lnTo>
                <a:lnTo>
                  <a:pt x="455667" y="138550"/>
                </a:lnTo>
                <a:lnTo>
                  <a:pt x="345488" y="50567"/>
                </a:lnTo>
                <a:close/>
                <a:moveTo>
                  <a:pt x="0" y="0"/>
                </a:moveTo>
                <a:lnTo>
                  <a:pt x="363288" y="0"/>
                </a:lnTo>
                <a:lnTo>
                  <a:pt x="506307" y="114288"/>
                </a:lnTo>
                <a:lnTo>
                  <a:pt x="506307" y="606722"/>
                </a:lnTo>
                <a:lnTo>
                  <a:pt x="0" y="606722"/>
                </a:lnTo>
                <a:close/>
              </a:path>
            </a:pathLst>
          </a:custGeom>
          <a:solidFill>
            <a:schemeClr val="bg1"/>
          </a:solidFill>
          <a:ln w="5953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79" name="Freeform 58">
            <a:extLst>
              <a:ext uri="{FF2B5EF4-FFF2-40B4-BE49-F238E27FC236}">
                <a16:creationId xmlns:a16="http://schemas.microsoft.com/office/drawing/2014/main" id="{C6C71650-CAB4-F73F-57A8-7F67422CE147}"/>
              </a:ext>
            </a:extLst>
          </p:cNvPr>
          <p:cNvSpPr/>
          <p:nvPr/>
        </p:nvSpPr>
        <p:spPr>
          <a:xfrm>
            <a:off x="1470594" y="3829951"/>
            <a:ext cx="350494" cy="371554"/>
          </a:xfrm>
          <a:custGeom>
            <a:avLst/>
            <a:gdLst>
              <a:gd name="connsiteX0" fmla="*/ 443150 w 573132"/>
              <a:gd name="connsiteY0" fmla="*/ 457052 h 607568"/>
              <a:gd name="connsiteX1" fmla="*/ 457749 w 573132"/>
              <a:gd name="connsiteY1" fmla="*/ 463037 h 607568"/>
              <a:gd name="connsiteX2" fmla="*/ 463896 w 573132"/>
              <a:gd name="connsiteY2" fmla="*/ 477616 h 607568"/>
              <a:gd name="connsiteX3" fmla="*/ 457749 w 573132"/>
              <a:gd name="connsiteY3" fmla="*/ 492348 h 607568"/>
              <a:gd name="connsiteX4" fmla="*/ 443150 w 573132"/>
              <a:gd name="connsiteY4" fmla="*/ 498333 h 607568"/>
              <a:gd name="connsiteX5" fmla="*/ 428551 w 573132"/>
              <a:gd name="connsiteY5" fmla="*/ 492348 h 607568"/>
              <a:gd name="connsiteX6" fmla="*/ 422404 w 573132"/>
              <a:gd name="connsiteY6" fmla="*/ 477616 h 607568"/>
              <a:gd name="connsiteX7" fmla="*/ 428551 w 573132"/>
              <a:gd name="connsiteY7" fmla="*/ 463037 h 607568"/>
              <a:gd name="connsiteX8" fmla="*/ 443150 w 573132"/>
              <a:gd name="connsiteY8" fmla="*/ 457052 h 607568"/>
              <a:gd name="connsiteX9" fmla="*/ 442853 w 573132"/>
              <a:gd name="connsiteY9" fmla="*/ 365266 h 607568"/>
              <a:gd name="connsiteX10" fmla="*/ 457448 w 573132"/>
              <a:gd name="connsiteY10" fmla="*/ 371249 h 607568"/>
              <a:gd name="connsiteX11" fmla="*/ 457448 w 573132"/>
              <a:gd name="connsiteY11" fmla="*/ 400554 h 607568"/>
              <a:gd name="connsiteX12" fmla="*/ 365884 w 573132"/>
              <a:gd name="connsiteY12" fmla="*/ 491996 h 607568"/>
              <a:gd name="connsiteX13" fmla="*/ 351289 w 573132"/>
              <a:gd name="connsiteY13" fmla="*/ 497980 h 607568"/>
              <a:gd name="connsiteX14" fmla="*/ 336695 w 573132"/>
              <a:gd name="connsiteY14" fmla="*/ 491996 h 607568"/>
              <a:gd name="connsiteX15" fmla="*/ 336695 w 573132"/>
              <a:gd name="connsiteY15" fmla="*/ 462692 h 607568"/>
              <a:gd name="connsiteX16" fmla="*/ 428258 w 573132"/>
              <a:gd name="connsiteY16" fmla="*/ 371249 h 607568"/>
              <a:gd name="connsiteX17" fmla="*/ 442853 w 573132"/>
              <a:gd name="connsiteY17" fmla="*/ 365266 h 607568"/>
              <a:gd name="connsiteX18" fmla="*/ 350957 w 573132"/>
              <a:gd name="connsiteY18" fmla="*/ 364964 h 607568"/>
              <a:gd name="connsiteX19" fmla="*/ 365532 w 573132"/>
              <a:gd name="connsiteY19" fmla="*/ 370949 h 607568"/>
              <a:gd name="connsiteX20" fmla="*/ 371668 w 573132"/>
              <a:gd name="connsiteY20" fmla="*/ 385681 h 607568"/>
              <a:gd name="connsiteX21" fmla="*/ 365532 w 573132"/>
              <a:gd name="connsiteY21" fmla="*/ 400260 h 607568"/>
              <a:gd name="connsiteX22" fmla="*/ 350957 w 573132"/>
              <a:gd name="connsiteY22" fmla="*/ 406245 h 607568"/>
              <a:gd name="connsiteX23" fmla="*/ 336383 w 573132"/>
              <a:gd name="connsiteY23" fmla="*/ 400260 h 607568"/>
              <a:gd name="connsiteX24" fmla="*/ 330246 w 573132"/>
              <a:gd name="connsiteY24" fmla="*/ 385681 h 607568"/>
              <a:gd name="connsiteX25" fmla="*/ 336383 w 573132"/>
              <a:gd name="connsiteY25" fmla="*/ 370949 h 607568"/>
              <a:gd name="connsiteX26" fmla="*/ 350957 w 573132"/>
              <a:gd name="connsiteY26" fmla="*/ 364964 h 607568"/>
              <a:gd name="connsiteX27" fmla="*/ 130611 w 573132"/>
              <a:gd name="connsiteY27" fmla="*/ 329258 h 607568"/>
              <a:gd name="connsiteX28" fmla="*/ 167175 w 573132"/>
              <a:gd name="connsiteY28" fmla="*/ 329258 h 607568"/>
              <a:gd name="connsiteX29" fmla="*/ 187915 w 573132"/>
              <a:gd name="connsiteY29" fmla="*/ 349969 h 607568"/>
              <a:gd name="connsiteX30" fmla="*/ 167175 w 573132"/>
              <a:gd name="connsiteY30" fmla="*/ 370680 h 607568"/>
              <a:gd name="connsiteX31" fmla="*/ 130611 w 573132"/>
              <a:gd name="connsiteY31" fmla="*/ 370680 h 607568"/>
              <a:gd name="connsiteX32" fmla="*/ 109870 w 573132"/>
              <a:gd name="connsiteY32" fmla="*/ 349969 h 607568"/>
              <a:gd name="connsiteX33" fmla="*/ 130611 w 573132"/>
              <a:gd name="connsiteY33" fmla="*/ 329258 h 607568"/>
              <a:gd name="connsiteX34" fmla="*/ 397044 w 573132"/>
              <a:gd name="connsiteY34" fmla="*/ 297187 h 607568"/>
              <a:gd name="connsiteX35" fmla="*/ 262289 w 573132"/>
              <a:gd name="connsiteY35" fmla="*/ 431742 h 607568"/>
              <a:gd name="connsiteX36" fmla="*/ 397044 w 573132"/>
              <a:gd name="connsiteY36" fmla="*/ 566296 h 607568"/>
              <a:gd name="connsiteX37" fmla="*/ 531799 w 573132"/>
              <a:gd name="connsiteY37" fmla="*/ 431742 h 607568"/>
              <a:gd name="connsiteX38" fmla="*/ 397044 w 573132"/>
              <a:gd name="connsiteY38" fmla="*/ 297187 h 607568"/>
              <a:gd name="connsiteX39" fmla="*/ 130613 w 573132"/>
              <a:gd name="connsiteY39" fmla="*/ 219529 h 607568"/>
              <a:gd name="connsiteX40" fmla="*/ 277197 w 573132"/>
              <a:gd name="connsiteY40" fmla="*/ 219529 h 607568"/>
              <a:gd name="connsiteX41" fmla="*/ 297786 w 573132"/>
              <a:gd name="connsiteY41" fmla="*/ 240246 h 607568"/>
              <a:gd name="connsiteX42" fmla="*/ 277197 w 573132"/>
              <a:gd name="connsiteY42" fmla="*/ 260810 h 607568"/>
              <a:gd name="connsiteX43" fmla="*/ 130613 w 573132"/>
              <a:gd name="connsiteY43" fmla="*/ 260810 h 607568"/>
              <a:gd name="connsiteX44" fmla="*/ 109870 w 573132"/>
              <a:gd name="connsiteY44" fmla="*/ 240246 h 607568"/>
              <a:gd name="connsiteX45" fmla="*/ 130613 w 573132"/>
              <a:gd name="connsiteY45" fmla="*/ 219529 h 607568"/>
              <a:gd name="connsiteX46" fmla="*/ 130613 w 573132"/>
              <a:gd name="connsiteY46" fmla="*/ 109729 h 607568"/>
              <a:gd name="connsiteX47" fmla="*/ 277197 w 573132"/>
              <a:gd name="connsiteY47" fmla="*/ 109729 h 607568"/>
              <a:gd name="connsiteX48" fmla="*/ 297786 w 573132"/>
              <a:gd name="connsiteY48" fmla="*/ 130440 h 607568"/>
              <a:gd name="connsiteX49" fmla="*/ 277197 w 573132"/>
              <a:gd name="connsiteY49" fmla="*/ 151151 h 607568"/>
              <a:gd name="connsiteX50" fmla="*/ 130613 w 573132"/>
              <a:gd name="connsiteY50" fmla="*/ 151151 h 607568"/>
              <a:gd name="connsiteX51" fmla="*/ 109870 w 573132"/>
              <a:gd name="connsiteY51" fmla="*/ 130440 h 607568"/>
              <a:gd name="connsiteX52" fmla="*/ 130613 w 573132"/>
              <a:gd name="connsiteY52" fmla="*/ 109729 h 607568"/>
              <a:gd name="connsiteX53" fmla="*/ 41333 w 573132"/>
              <a:gd name="connsiteY53" fmla="*/ 41272 h 607568"/>
              <a:gd name="connsiteX54" fmla="*/ 41333 w 573132"/>
              <a:gd name="connsiteY54" fmla="*/ 548806 h 607568"/>
              <a:gd name="connsiteX55" fmla="*/ 265823 w 573132"/>
              <a:gd name="connsiteY55" fmla="*/ 548806 h 607568"/>
              <a:gd name="connsiteX56" fmla="*/ 220956 w 573132"/>
              <a:gd name="connsiteY56" fmla="*/ 431742 h 607568"/>
              <a:gd name="connsiteX57" fmla="*/ 366313 w 573132"/>
              <a:gd name="connsiteY57" fmla="*/ 258523 h 607568"/>
              <a:gd name="connsiteX58" fmla="*/ 366313 w 573132"/>
              <a:gd name="connsiteY58" fmla="*/ 41272 h 607568"/>
              <a:gd name="connsiteX59" fmla="*/ 20589 w 573132"/>
              <a:gd name="connsiteY59" fmla="*/ 0 h 607568"/>
              <a:gd name="connsiteX60" fmla="*/ 387056 w 573132"/>
              <a:gd name="connsiteY60" fmla="*/ 0 h 607568"/>
              <a:gd name="connsiteX61" fmla="*/ 407800 w 573132"/>
              <a:gd name="connsiteY61" fmla="*/ 20713 h 607568"/>
              <a:gd name="connsiteX62" fmla="*/ 407800 w 573132"/>
              <a:gd name="connsiteY62" fmla="*/ 256068 h 607568"/>
              <a:gd name="connsiteX63" fmla="*/ 573132 w 573132"/>
              <a:gd name="connsiteY63" fmla="*/ 431742 h 607568"/>
              <a:gd name="connsiteX64" fmla="*/ 397044 w 573132"/>
              <a:gd name="connsiteY64" fmla="*/ 607568 h 607568"/>
              <a:gd name="connsiteX65" fmla="*/ 320678 w 573132"/>
              <a:gd name="connsiteY65" fmla="*/ 590231 h 607568"/>
              <a:gd name="connsiteX66" fmla="*/ 20589 w 573132"/>
              <a:gd name="connsiteY66" fmla="*/ 590231 h 607568"/>
              <a:gd name="connsiteX67" fmla="*/ 0 w 573132"/>
              <a:gd name="connsiteY67" fmla="*/ 569518 h 607568"/>
              <a:gd name="connsiteX68" fmla="*/ 0 w 573132"/>
              <a:gd name="connsiteY68" fmla="*/ 20713 h 607568"/>
              <a:gd name="connsiteX69" fmla="*/ 20589 w 573132"/>
              <a:gd name="connsiteY69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573132" h="607568">
                <a:moveTo>
                  <a:pt x="443150" y="457052"/>
                </a:moveTo>
                <a:cubicBezTo>
                  <a:pt x="448529" y="457052"/>
                  <a:pt x="453907" y="459200"/>
                  <a:pt x="457749" y="463037"/>
                </a:cubicBezTo>
                <a:cubicBezTo>
                  <a:pt x="461591" y="466874"/>
                  <a:pt x="463896" y="472245"/>
                  <a:pt x="463896" y="477616"/>
                </a:cubicBezTo>
                <a:cubicBezTo>
                  <a:pt x="463896" y="483140"/>
                  <a:pt x="461591" y="488512"/>
                  <a:pt x="457749" y="492348"/>
                </a:cubicBezTo>
                <a:cubicBezTo>
                  <a:pt x="453907" y="496185"/>
                  <a:pt x="448529" y="498333"/>
                  <a:pt x="443150" y="498333"/>
                </a:cubicBezTo>
                <a:cubicBezTo>
                  <a:pt x="437772" y="498333"/>
                  <a:pt x="432393" y="496185"/>
                  <a:pt x="428551" y="492348"/>
                </a:cubicBezTo>
                <a:cubicBezTo>
                  <a:pt x="424709" y="488512"/>
                  <a:pt x="422404" y="483140"/>
                  <a:pt x="422404" y="477616"/>
                </a:cubicBezTo>
                <a:cubicBezTo>
                  <a:pt x="422404" y="472245"/>
                  <a:pt x="424709" y="466874"/>
                  <a:pt x="428551" y="463037"/>
                </a:cubicBezTo>
                <a:cubicBezTo>
                  <a:pt x="432393" y="459200"/>
                  <a:pt x="437772" y="457052"/>
                  <a:pt x="443150" y="457052"/>
                </a:cubicBezTo>
                <a:close/>
                <a:moveTo>
                  <a:pt x="442853" y="365266"/>
                </a:moveTo>
                <a:cubicBezTo>
                  <a:pt x="448153" y="365266"/>
                  <a:pt x="453453" y="367260"/>
                  <a:pt x="457448" y="371249"/>
                </a:cubicBezTo>
                <a:cubicBezTo>
                  <a:pt x="465590" y="379381"/>
                  <a:pt x="465590" y="392422"/>
                  <a:pt x="457448" y="400554"/>
                </a:cubicBezTo>
                <a:lnTo>
                  <a:pt x="365884" y="491996"/>
                </a:lnTo>
                <a:cubicBezTo>
                  <a:pt x="361890" y="495985"/>
                  <a:pt x="356513" y="497980"/>
                  <a:pt x="351289" y="497980"/>
                </a:cubicBezTo>
                <a:cubicBezTo>
                  <a:pt x="345912" y="497980"/>
                  <a:pt x="340689" y="495985"/>
                  <a:pt x="336695" y="491996"/>
                </a:cubicBezTo>
                <a:cubicBezTo>
                  <a:pt x="328552" y="483865"/>
                  <a:pt x="328552" y="470823"/>
                  <a:pt x="336695" y="462692"/>
                </a:cubicBezTo>
                <a:lnTo>
                  <a:pt x="428258" y="371249"/>
                </a:lnTo>
                <a:cubicBezTo>
                  <a:pt x="432253" y="367260"/>
                  <a:pt x="437553" y="365266"/>
                  <a:pt x="442853" y="365266"/>
                </a:cubicBezTo>
                <a:close/>
                <a:moveTo>
                  <a:pt x="350957" y="364964"/>
                </a:moveTo>
                <a:cubicBezTo>
                  <a:pt x="356327" y="364964"/>
                  <a:pt x="361696" y="367112"/>
                  <a:pt x="365532" y="370949"/>
                </a:cubicBezTo>
                <a:cubicBezTo>
                  <a:pt x="369367" y="374939"/>
                  <a:pt x="371668" y="380157"/>
                  <a:pt x="371668" y="385681"/>
                </a:cubicBezTo>
                <a:cubicBezTo>
                  <a:pt x="371668" y="391052"/>
                  <a:pt x="369367" y="396424"/>
                  <a:pt x="365532" y="400260"/>
                </a:cubicBezTo>
                <a:cubicBezTo>
                  <a:pt x="361696" y="404097"/>
                  <a:pt x="356480" y="406245"/>
                  <a:pt x="350957" y="406245"/>
                </a:cubicBezTo>
                <a:cubicBezTo>
                  <a:pt x="345588" y="406245"/>
                  <a:pt x="340218" y="404097"/>
                  <a:pt x="336383" y="400260"/>
                </a:cubicBezTo>
                <a:cubicBezTo>
                  <a:pt x="332547" y="396424"/>
                  <a:pt x="330246" y="391052"/>
                  <a:pt x="330246" y="385681"/>
                </a:cubicBezTo>
                <a:cubicBezTo>
                  <a:pt x="330246" y="380157"/>
                  <a:pt x="332547" y="374939"/>
                  <a:pt x="336383" y="370949"/>
                </a:cubicBezTo>
                <a:cubicBezTo>
                  <a:pt x="340218" y="367112"/>
                  <a:pt x="345588" y="364964"/>
                  <a:pt x="350957" y="364964"/>
                </a:cubicBezTo>
                <a:close/>
                <a:moveTo>
                  <a:pt x="130611" y="329258"/>
                </a:moveTo>
                <a:lnTo>
                  <a:pt x="167175" y="329258"/>
                </a:lnTo>
                <a:cubicBezTo>
                  <a:pt x="178697" y="329258"/>
                  <a:pt x="187915" y="338616"/>
                  <a:pt x="187915" y="349969"/>
                </a:cubicBezTo>
                <a:cubicBezTo>
                  <a:pt x="187915" y="361322"/>
                  <a:pt x="178697" y="370680"/>
                  <a:pt x="167175" y="370680"/>
                </a:cubicBezTo>
                <a:lnTo>
                  <a:pt x="130611" y="370680"/>
                </a:lnTo>
                <a:cubicBezTo>
                  <a:pt x="119088" y="370680"/>
                  <a:pt x="109870" y="361322"/>
                  <a:pt x="109870" y="349969"/>
                </a:cubicBezTo>
                <a:cubicBezTo>
                  <a:pt x="109870" y="338616"/>
                  <a:pt x="119088" y="329258"/>
                  <a:pt x="130611" y="329258"/>
                </a:cubicBezTo>
                <a:close/>
                <a:moveTo>
                  <a:pt x="397044" y="297187"/>
                </a:moveTo>
                <a:cubicBezTo>
                  <a:pt x="322675" y="297187"/>
                  <a:pt x="262289" y="357483"/>
                  <a:pt x="262289" y="431742"/>
                </a:cubicBezTo>
                <a:cubicBezTo>
                  <a:pt x="262289" y="505846"/>
                  <a:pt x="322675" y="566296"/>
                  <a:pt x="397044" y="566296"/>
                </a:cubicBezTo>
                <a:cubicBezTo>
                  <a:pt x="471413" y="566296"/>
                  <a:pt x="531799" y="505846"/>
                  <a:pt x="531799" y="431742"/>
                </a:cubicBezTo>
                <a:cubicBezTo>
                  <a:pt x="531799" y="357483"/>
                  <a:pt x="471413" y="297187"/>
                  <a:pt x="397044" y="297187"/>
                </a:cubicBezTo>
                <a:close/>
                <a:moveTo>
                  <a:pt x="130613" y="219529"/>
                </a:moveTo>
                <a:lnTo>
                  <a:pt x="277197" y="219529"/>
                </a:lnTo>
                <a:cubicBezTo>
                  <a:pt x="288567" y="219529"/>
                  <a:pt x="297786" y="228737"/>
                  <a:pt x="297786" y="240246"/>
                </a:cubicBezTo>
                <a:cubicBezTo>
                  <a:pt x="297786" y="251602"/>
                  <a:pt x="288567" y="260810"/>
                  <a:pt x="277197" y="260810"/>
                </a:cubicBezTo>
                <a:lnTo>
                  <a:pt x="130613" y="260810"/>
                </a:lnTo>
                <a:cubicBezTo>
                  <a:pt x="119089" y="260810"/>
                  <a:pt x="109870" y="251602"/>
                  <a:pt x="109870" y="240246"/>
                </a:cubicBezTo>
                <a:cubicBezTo>
                  <a:pt x="109870" y="228737"/>
                  <a:pt x="119089" y="219529"/>
                  <a:pt x="130613" y="219529"/>
                </a:cubicBezTo>
                <a:close/>
                <a:moveTo>
                  <a:pt x="130613" y="109729"/>
                </a:moveTo>
                <a:lnTo>
                  <a:pt x="277197" y="109729"/>
                </a:lnTo>
                <a:cubicBezTo>
                  <a:pt x="288567" y="109729"/>
                  <a:pt x="297786" y="119087"/>
                  <a:pt x="297786" y="130440"/>
                </a:cubicBezTo>
                <a:cubicBezTo>
                  <a:pt x="297786" y="141946"/>
                  <a:pt x="288567" y="151151"/>
                  <a:pt x="277197" y="151151"/>
                </a:cubicBezTo>
                <a:lnTo>
                  <a:pt x="130613" y="151151"/>
                </a:lnTo>
                <a:cubicBezTo>
                  <a:pt x="119089" y="151151"/>
                  <a:pt x="109870" y="141946"/>
                  <a:pt x="109870" y="130440"/>
                </a:cubicBezTo>
                <a:cubicBezTo>
                  <a:pt x="109870" y="119087"/>
                  <a:pt x="119089" y="109729"/>
                  <a:pt x="130613" y="109729"/>
                </a:cubicBezTo>
                <a:close/>
                <a:moveTo>
                  <a:pt x="41333" y="41272"/>
                </a:moveTo>
                <a:lnTo>
                  <a:pt x="41333" y="548806"/>
                </a:lnTo>
                <a:lnTo>
                  <a:pt x="265823" y="548806"/>
                </a:lnTo>
                <a:cubicBezTo>
                  <a:pt x="237858" y="517660"/>
                  <a:pt x="220956" y="476695"/>
                  <a:pt x="220956" y="431742"/>
                </a:cubicBezTo>
                <a:cubicBezTo>
                  <a:pt x="220956" y="345209"/>
                  <a:pt x="283800" y="273099"/>
                  <a:pt x="366313" y="258523"/>
                </a:cubicBezTo>
                <a:lnTo>
                  <a:pt x="366313" y="41272"/>
                </a:lnTo>
                <a:close/>
                <a:moveTo>
                  <a:pt x="20589" y="0"/>
                </a:moveTo>
                <a:lnTo>
                  <a:pt x="387056" y="0"/>
                </a:lnTo>
                <a:cubicBezTo>
                  <a:pt x="398427" y="0"/>
                  <a:pt x="407800" y="9206"/>
                  <a:pt x="407800" y="20713"/>
                </a:cubicBezTo>
                <a:lnTo>
                  <a:pt x="407800" y="256068"/>
                </a:lnTo>
                <a:cubicBezTo>
                  <a:pt x="499993" y="261745"/>
                  <a:pt x="573132" y="338305"/>
                  <a:pt x="573132" y="431742"/>
                </a:cubicBezTo>
                <a:cubicBezTo>
                  <a:pt x="573132" y="528707"/>
                  <a:pt x="494154" y="607568"/>
                  <a:pt x="397044" y="607568"/>
                </a:cubicBezTo>
                <a:cubicBezTo>
                  <a:pt x="369693" y="607568"/>
                  <a:pt x="343726" y="601278"/>
                  <a:pt x="320678" y="590231"/>
                </a:cubicBezTo>
                <a:lnTo>
                  <a:pt x="20589" y="590231"/>
                </a:lnTo>
                <a:cubicBezTo>
                  <a:pt x="9219" y="590231"/>
                  <a:pt x="0" y="580872"/>
                  <a:pt x="0" y="569518"/>
                </a:cubicBezTo>
                <a:lnTo>
                  <a:pt x="0" y="20713"/>
                </a:lnTo>
                <a:cubicBezTo>
                  <a:pt x="0" y="9206"/>
                  <a:pt x="9219" y="0"/>
                  <a:pt x="20589" y="0"/>
                </a:cubicBezTo>
                <a:close/>
              </a:path>
            </a:pathLst>
          </a:custGeom>
          <a:solidFill>
            <a:schemeClr val="bg1"/>
          </a:solidFill>
          <a:ln w="5953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80" name="Freeform 58">
            <a:extLst>
              <a:ext uri="{FF2B5EF4-FFF2-40B4-BE49-F238E27FC236}">
                <a16:creationId xmlns:a16="http://schemas.microsoft.com/office/drawing/2014/main" id="{D59DD076-7A8C-F4CD-160D-A395006A721D}"/>
              </a:ext>
            </a:extLst>
          </p:cNvPr>
          <p:cNvSpPr/>
          <p:nvPr/>
        </p:nvSpPr>
        <p:spPr>
          <a:xfrm>
            <a:off x="6758856" y="3824427"/>
            <a:ext cx="371554" cy="326878"/>
          </a:xfrm>
          <a:custGeom>
            <a:avLst/>
            <a:gdLst>
              <a:gd name="T0" fmla="*/ 9125 w 11208"/>
              <a:gd name="T1" fmla="*/ 4533 h 9861"/>
              <a:gd name="T2" fmla="*/ 4287 w 11208"/>
              <a:gd name="T3" fmla="*/ 4533 h 9861"/>
              <a:gd name="T4" fmla="*/ 4022 w 11208"/>
              <a:gd name="T5" fmla="*/ 4798 h 9861"/>
              <a:gd name="T6" fmla="*/ 4287 w 11208"/>
              <a:gd name="T7" fmla="*/ 5063 h 9861"/>
              <a:gd name="T8" fmla="*/ 9125 w 11208"/>
              <a:gd name="T9" fmla="*/ 5063 h 9861"/>
              <a:gd name="T10" fmla="*/ 9390 w 11208"/>
              <a:gd name="T11" fmla="*/ 4798 h 9861"/>
              <a:gd name="T12" fmla="*/ 9125 w 11208"/>
              <a:gd name="T13" fmla="*/ 4533 h 9861"/>
              <a:gd name="T14" fmla="*/ 9125 w 11208"/>
              <a:gd name="T15" fmla="*/ 6759 h 9861"/>
              <a:gd name="T16" fmla="*/ 4287 w 11208"/>
              <a:gd name="T17" fmla="*/ 6759 h 9861"/>
              <a:gd name="T18" fmla="*/ 4022 w 11208"/>
              <a:gd name="T19" fmla="*/ 7024 h 9861"/>
              <a:gd name="T20" fmla="*/ 4287 w 11208"/>
              <a:gd name="T21" fmla="*/ 7289 h 9861"/>
              <a:gd name="T22" fmla="*/ 9125 w 11208"/>
              <a:gd name="T23" fmla="*/ 7289 h 9861"/>
              <a:gd name="T24" fmla="*/ 9390 w 11208"/>
              <a:gd name="T25" fmla="*/ 7024 h 9861"/>
              <a:gd name="T26" fmla="*/ 9125 w 11208"/>
              <a:gd name="T27" fmla="*/ 6759 h 9861"/>
              <a:gd name="T28" fmla="*/ 10514 w 11208"/>
              <a:gd name="T29" fmla="*/ 1614 h 9861"/>
              <a:gd name="T30" fmla="*/ 7043 w 11208"/>
              <a:gd name="T31" fmla="*/ 1614 h 9861"/>
              <a:gd name="T32" fmla="*/ 6982 w 11208"/>
              <a:gd name="T33" fmla="*/ 1450 h 9861"/>
              <a:gd name="T34" fmla="*/ 5185 w 11208"/>
              <a:gd name="T35" fmla="*/ 0 h 9861"/>
              <a:gd name="T36" fmla="*/ 694 w 11208"/>
              <a:gd name="T37" fmla="*/ 0 h 9861"/>
              <a:gd name="T38" fmla="*/ 0 w 11208"/>
              <a:gd name="T39" fmla="*/ 674 h 9861"/>
              <a:gd name="T40" fmla="*/ 0 w 11208"/>
              <a:gd name="T41" fmla="*/ 9188 h 9861"/>
              <a:gd name="T42" fmla="*/ 694 w 11208"/>
              <a:gd name="T43" fmla="*/ 9861 h 9861"/>
              <a:gd name="T44" fmla="*/ 10514 w 11208"/>
              <a:gd name="T45" fmla="*/ 9861 h 9861"/>
              <a:gd name="T46" fmla="*/ 11208 w 11208"/>
              <a:gd name="T47" fmla="*/ 9188 h 9861"/>
              <a:gd name="T48" fmla="*/ 11208 w 11208"/>
              <a:gd name="T49" fmla="*/ 2288 h 9861"/>
              <a:gd name="T50" fmla="*/ 10514 w 11208"/>
              <a:gd name="T51" fmla="*/ 1614 h 9861"/>
              <a:gd name="T52" fmla="*/ 694 w 11208"/>
              <a:gd name="T53" fmla="*/ 981 h 9861"/>
              <a:gd name="T54" fmla="*/ 1654 w 11208"/>
              <a:gd name="T55" fmla="*/ 532 h 9861"/>
              <a:gd name="T56" fmla="*/ 4430 w 11208"/>
              <a:gd name="T57" fmla="*/ 532 h 9861"/>
              <a:gd name="T58" fmla="*/ 6145 w 11208"/>
              <a:gd name="T59" fmla="*/ 1186 h 9861"/>
              <a:gd name="T60" fmla="*/ 6309 w 11208"/>
              <a:gd name="T61" fmla="*/ 1595 h 9861"/>
              <a:gd name="T62" fmla="*/ 694 w 11208"/>
              <a:gd name="T63" fmla="*/ 1595 h 9861"/>
              <a:gd name="T64" fmla="*/ 694 w 11208"/>
              <a:gd name="T65" fmla="*/ 981 h 9861"/>
              <a:gd name="T66" fmla="*/ 10554 w 11208"/>
              <a:gd name="T67" fmla="*/ 8453 h 9861"/>
              <a:gd name="T68" fmla="*/ 9635 w 11208"/>
              <a:gd name="T69" fmla="*/ 9249 h 9861"/>
              <a:gd name="T70" fmla="*/ 1613 w 11208"/>
              <a:gd name="T71" fmla="*/ 9249 h 9861"/>
              <a:gd name="T72" fmla="*/ 694 w 11208"/>
              <a:gd name="T73" fmla="*/ 8330 h 9861"/>
              <a:gd name="T74" fmla="*/ 694 w 11208"/>
              <a:gd name="T75" fmla="*/ 2246 h 9861"/>
              <a:gd name="T76" fmla="*/ 9799 w 11208"/>
              <a:gd name="T77" fmla="*/ 2246 h 9861"/>
              <a:gd name="T78" fmla="*/ 10554 w 11208"/>
              <a:gd name="T79" fmla="*/ 3165 h 9861"/>
              <a:gd name="T80" fmla="*/ 10554 w 11208"/>
              <a:gd name="T81" fmla="*/ 8453 h 9861"/>
              <a:gd name="T82" fmla="*/ 1816 w 11208"/>
              <a:gd name="T83" fmla="*/ 4329 h 9861"/>
              <a:gd name="T84" fmla="*/ 2674 w 11208"/>
              <a:gd name="T85" fmla="*/ 4329 h 9861"/>
              <a:gd name="T86" fmla="*/ 2674 w 11208"/>
              <a:gd name="T87" fmla="*/ 5186 h 9861"/>
              <a:gd name="T88" fmla="*/ 1816 w 11208"/>
              <a:gd name="T89" fmla="*/ 5186 h 9861"/>
              <a:gd name="T90" fmla="*/ 1816 w 11208"/>
              <a:gd name="T91" fmla="*/ 4329 h 9861"/>
              <a:gd name="T92" fmla="*/ 1816 w 11208"/>
              <a:gd name="T93" fmla="*/ 6595 h 9861"/>
              <a:gd name="T94" fmla="*/ 2674 w 11208"/>
              <a:gd name="T95" fmla="*/ 6595 h 9861"/>
              <a:gd name="T96" fmla="*/ 2674 w 11208"/>
              <a:gd name="T97" fmla="*/ 7453 h 9861"/>
              <a:gd name="T98" fmla="*/ 1816 w 11208"/>
              <a:gd name="T99" fmla="*/ 7453 h 9861"/>
              <a:gd name="T100" fmla="*/ 1816 w 11208"/>
              <a:gd name="T101" fmla="*/ 6595 h 9861"/>
              <a:gd name="T102" fmla="*/ 1816 w 11208"/>
              <a:gd name="T103" fmla="*/ 6595 h 9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1208" h="9861">
                <a:moveTo>
                  <a:pt x="9125" y="4533"/>
                </a:moveTo>
                <a:lnTo>
                  <a:pt x="4287" y="4533"/>
                </a:lnTo>
                <a:cubicBezTo>
                  <a:pt x="4144" y="4533"/>
                  <a:pt x="4022" y="4655"/>
                  <a:pt x="4022" y="4798"/>
                </a:cubicBezTo>
                <a:cubicBezTo>
                  <a:pt x="4022" y="4940"/>
                  <a:pt x="4144" y="5063"/>
                  <a:pt x="4287" y="5063"/>
                </a:cubicBezTo>
                <a:lnTo>
                  <a:pt x="9125" y="5063"/>
                </a:lnTo>
                <a:cubicBezTo>
                  <a:pt x="9268" y="5063"/>
                  <a:pt x="9390" y="4940"/>
                  <a:pt x="9390" y="4798"/>
                </a:cubicBezTo>
                <a:cubicBezTo>
                  <a:pt x="9390" y="4635"/>
                  <a:pt x="9268" y="4533"/>
                  <a:pt x="9125" y="4533"/>
                </a:cubicBezTo>
                <a:close/>
                <a:moveTo>
                  <a:pt x="9125" y="6759"/>
                </a:moveTo>
                <a:lnTo>
                  <a:pt x="4287" y="6759"/>
                </a:lnTo>
                <a:cubicBezTo>
                  <a:pt x="4144" y="6759"/>
                  <a:pt x="4022" y="6881"/>
                  <a:pt x="4022" y="7024"/>
                </a:cubicBezTo>
                <a:cubicBezTo>
                  <a:pt x="4022" y="7166"/>
                  <a:pt x="4144" y="7289"/>
                  <a:pt x="4287" y="7289"/>
                </a:cubicBezTo>
                <a:lnTo>
                  <a:pt x="9125" y="7289"/>
                </a:lnTo>
                <a:cubicBezTo>
                  <a:pt x="9268" y="7289"/>
                  <a:pt x="9390" y="7166"/>
                  <a:pt x="9390" y="7024"/>
                </a:cubicBezTo>
                <a:cubicBezTo>
                  <a:pt x="9390" y="6881"/>
                  <a:pt x="9268" y="6759"/>
                  <a:pt x="9125" y="6759"/>
                </a:cubicBezTo>
                <a:close/>
                <a:moveTo>
                  <a:pt x="10514" y="1614"/>
                </a:moveTo>
                <a:lnTo>
                  <a:pt x="7043" y="1614"/>
                </a:lnTo>
                <a:lnTo>
                  <a:pt x="6982" y="1450"/>
                </a:lnTo>
                <a:cubicBezTo>
                  <a:pt x="6573" y="306"/>
                  <a:pt x="5777" y="21"/>
                  <a:pt x="5185" y="0"/>
                </a:cubicBezTo>
                <a:lnTo>
                  <a:pt x="694" y="0"/>
                </a:lnTo>
                <a:cubicBezTo>
                  <a:pt x="307" y="0"/>
                  <a:pt x="0" y="306"/>
                  <a:pt x="0" y="674"/>
                </a:cubicBezTo>
                <a:lnTo>
                  <a:pt x="0" y="9188"/>
                </a:lnTo>
                <a:cubicBezTo>
                  <a:pt x="0" y="9555"/>
                  <a:pt x="307" y="9861"/>
                  <a:pt x="694" y="9861"/>
                </a:cubicBezTo>
                <a:lnTo>
                  <a:pt x="10514" y="9861"/>
                </a:lnTo>
                <a:cubicBezTo>
                  <a:pt x="10902" y="9861"/>
                  <a:pt x="11208" y="9555"/>
                  <a:pt x="11208" y="9188"/>
                </a:cubicBezTo>
                <a:lnTo>
                  <a:pt x="11208" y="2288"/>
                </a:lnTo>
                <a:cubicBezTo>
                  <a:pt x="11208" y="1920"/>
                  <a:pt x="10902" y="1614"/>
                  <a:pt x="10514" y="1614"/>
                </a:cubicBezTo>
                <a:close/>
                <a:moveTo>
                  <a:pt x="694" y="981"/>
                </a:moveTo>
                <a:cubicBezTo>
                  <a:pt x="694" y="450"/>
                  <a:pt x="878" y="532"/>
                  <a:pt x="1654" y="532"/>
                </a:cubicBezTo>
                <a:lnTo>
                  <a:pt x="4430" y="532"/>
                </a:lnTo>
                <a:cubicBezTo>
                  <a:pt x="5614" y="532"/>
                  <a:pt x="5920" y="797"/>
                  <a:pt x="6145" y="1186"/>
                </a:cubicBezTo>
                <a:lnTo>
                  <a:pt x="6309" y="1595"/>
                </a:lnTo>
                <a:lnTo>
                  <a:pt x="694" y="1595"/>
                </a:lnTo>
                <a:lnTo>
                  <a:pt x="694" y="981"/>
                </a:lnTo>
                <a:close/>
                <a:moveTo>
                  <a:pt x="10554" y="8453"/>
                </a:moveTo>
                <a:cubicBezTo>
                  <a:pt x="10554" y="9229"/>
                  <a:pt x="10289" y="9249"/>
                  <a:pt x="9635" y="9249"/>
                </a:cubicBezTo>
                <a:lnTo>
                  <a:pt x="1613" y="9249"/>
                </a:lnTo>
                <a:cubicBezTo>
                  <a:pt x="816" y="9249"/>
                  <a:pt x="694" y="9188"/>
                  <a:pt x="694" y="8330"/>
                </a:cubicBezTo>
                <a:lnTo>
                  <a:pt x="694" y="2246"/>
                </a:lnTo>
                <a:lnTo>
                  <a:pt x="9799" y="2246"/>
                </a:lnTo>
                <a:cubicBezTo>
                  <a:pt x="10657" y="2246"/>
                  <a:pt x="10554" y="2573"/>
                  <a:pt x="10554" y="3165"/>
                </a:cubicBezTo>
                <a:lnTo>
                  <a:pt x="10554" y="8453"/>
                </a:lnTo>
                <a:close/>
                <a:moveTo>
                  <a:pt x="1816" y="4329"/>
                </a:moveTo>
                <a:lnTo>
                  <a:pt x="2674" y="4329"/>
                </a:lnTo>
                <a:lnTo>
                  <a:pt x="2674" y="5186"/>
                </a:lnTo>
                <a:lnTo>
                  <a:pt x="1816" y="5186"/>
                </a:lnTo>
                <a:lnTo>
                  <a:pt x="1816" y="4329"/>
                </a:lnTo>
                <a:close/>
                <a:moveTo>
                  <a:pt x="1816" y="6595"/>
                </a:moveTo>
                <a:lnTo>
                  <a:pt x="2674" y="6595"/>
                </a:lnTo>
                <a:lnTo>
                  <a:pt x="2674" y="7453"/>
                </a:lnTo>
                <a:lnTo>
                  <a:pt x="1816" y="7453"/>
                </a:lnTo>
                <a:lnTo>
                  <a:pt x="1816" y="6595"/>
                </a:lnTo>
                <a:close/>
                <a:moveTo>
                  <a:pt x="1816" y="6595"/>
                </a:moveTo>
                <a:close/>
              </a:path>
            </a:pathLst>
          </a:custGeom>
          <a:solidFill>
            <a:schemeClr val="bg1"/>
          </a:solidFill>
          <a:ln w="5953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007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矩形: 剪去对角 511">
            <a:extLst>
              <a:ext uri="{FF2B5EF4-FFF2-40B4-BE49-F238E27FC236}">
                <a16:creationId xmlns:a16="http://schemas.microsoft.com/office/drawing/2014/main" id="{B156DCC9-D2F5-4E50-D333-DAC7B8864A2C}"/>
              </a:ext>
            </a:extLst>
          </p:cNvPr>
          <p:cNvSpPr/>
          <p:nvPr/>
        </p:nvSpPr>
        <p:spPr>
          <a:xfrm>
            <a:off x="3173248" y="2867110"/>
            <a:ext cx="5956490" cy="578597"/>
          </a:xfrm>
          <a:prstGeom prst="snip2DiagRect">
            <a:avLst>
              <a:gd name="adj1" fmla="val 50000"/>
              <a:gd name="adj2" fmla="val 0"/>
            </a:avLst>
          </a:prstGeom>
          <a:noFill/>
          <a:ln w="12700" cap="flat">
            <a:solidFill>
              <a:srgbClr val="FF7F00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1" name="矩形: 剪去对角 510">
            <a:extLst>
              <a:ext uri="{FF2B5EF4-FFF2-40B4-BE49-F238E27FC236}">
                <a16:creationId xmlns:a16="http://schemas.microsoft.com/office/drawing/2014/main" id="{CD6CAC97-2018-99AA-DB40-8F37851F282A}"/>
              </a:ext>
            </a:extLst>
          </p:cNvPr>
          <p:cNvSpPr/>
          <p:nvPr/>
        </p:nvSpPr>
        <p:spPr>
          <a:xfrm>
            <a:off x="3105962" y="2790434"/>
            <a:ext cx="5956490" cy="578597"/>
          </a:xfrm>
          <a:prstGeom prst="snip2DiagRect">
            <a:avLst>
              <a:gd name="adj1" fmla="val 50000"/>
              <a:gd name="adj2" fmla="val 0"/>
            </a:avLst>
          </a:prstGeom>
          <a:noFill/>
          <a:ln w="25400" cap="flat">
            <a:solidFill>
              <a:srgbClr val="FF7F00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0" name="任意多边形: 形状 359">
            <a:extLst>
              <a:ext uri="{FF2B5EF4-FFF2-40B4-BE49-F238E27FC236}">
                <a16:creationId xmlns:a16="http://schemas.microsoft.com/office/drawing/2014/main" id="{471F4B3D-9439-0C58-C170-2C13C0C35F93}"/>
              </a:ext>
            </a:extLst>
          </p:cNvPr>
          <p:cNvSpPr/>
          <p:nvPr/>
        </p:nvSpPr>
        <p:spPr>
          <a:xfrm>
            <a:off x="0" y="1"/>
            <a:ext cx="4059236" cy="3035904"/>
          </a:xfrm>
          <a:custGeom>
            <a:avLst/>
            <a:gdLst>
              <a:gd name="connsiteX0" fmla="*/ 157 w 4059236"/>
              <a:gd name="connsiteY0" fmla="*/ -33 h 3035904"/>
              <a:gd name="connsiteX1" fmla="*/ 157 w 4059236"/>
              <a:gd name="connsiteY1" fmla="*/ 3035872 h 3035904"/>
              <a:gd name="connsiteX2" fmla="*/ 571250 w 4059236"/>
              <a:gd name="connsiteY2" fmla="*/ 2817849 h 3035904"/>
              <a:gd name="connsiteX3" fmla="*/ 1556552 w 4059236"/>
              <a:gd name="connsiteY3" fmla="*/ 1746232 h 3035904"/>
              <a:gd name="connsiteX4" fmla="*/ 3316603 w 4059236"/>
              <a:gd name="connsiteY4" fmla="*/ 1218572 h 3035904"/>
              <a:gd name="connsiteX5" fmla="*/ 4048847 w 4059236"/>
              <a:gd name="connsiteY5" fmla="*/ 46823 h 3035904"/>
              <a:gd name="connsiteX6" fmla="*/ 4059394 w 4059236"/>
              <a:gd name="connsiteY6" fmla="*/ -33 h 303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59236" h="3035904">
                <a:moveTo>
                  <a:pt x="157" y="-33"/>
                </a:moveTo>
                <a:lnTo>
                  <a:pt x="157" y="3035872"/>
                </a:lnTo>
                <a:cubicBezTo>
                  <a:pt x="195005" y="3009037"/>
                  <a:pt x="407499" y="2904790"/>
                  <a:pt x="571250" y="2817849"/>
                </a:cubicBezTo>
                <a:cubicBezTo>
                  <a:pt x="999834" y="2590297"/>
                  <a:pt x="1145245" y="2003701"/>
                  <a:pt x="1556552" y="1746232"/>
                </a:cubicBezTo>
                <a:cubicBezTo>
                  <a:pt x="2075707" y="1421251"/>
                  <a:pt x="2829671" y="1590097"/>
                  <a:pt x="3316603" y="1218572"/>
                </a:cubicBezTo>
                <a:cubicBezTo>
                  <a:pt x="3682768" y="939190"/>
                  <a:pt x="3942312" y="494909"/>
                  <a:pt x="4048847" y="46823"/>
                </a:cubicBezTo>
                <a:cubicBezTo>
                  <a:pt x="4052433" y="31741"/>
                  <a:pt x="4055998" y="16048"/>
                  <a:pt x="4059394" y="-33"/>
                </a:cubicBezTo>
                <a:close/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13163718" scaled="1"/>
          </a:gradFill>
          <a:ln w="254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2" name="任意多边形: 形状 431">
            <a:extLst>
              <a:ext uri="{FF2B5EF4-FFF2-40B4-BE49-F238E27FC236}">
                <a16:creationId xmlns:a16="http://schemas.microsoft.com/office/drawing/2014/main" id="{D2289C09-363B-6A3D-FA7E-A467E32A9D6C}"/>
              </a:ext>
            </a:extLst>
          </p:cNvPr>
          <p:cNvSpPr/>
          <p:nvPr/>
        </p:nvSpPr>
        <p:spPr>
          <a:xfrm>
            <a:off x="7956676" y="2407291"/>
            <a:ext cx="4235320" cy="4450708"/>
          </a:xfrm>
          <a:custGeom>
            <a:avLst/>
            <a:gdLst>
              <a:gd name="connsiteX0" fmla="*/ 4230770 w 4235320"/>
              <a:gd name="connsiteY0" fmla="*/ -33 h 4450708"/>
              <a:gd name="connsiteX1" fmla="*/ 3713896 w 4235320"/>
              <a:gd name="connsiteY1" fmla="*/ 54126 h 4450708"/>
              <a:gd name="connsiteX2" fmla="*/ 2467534 w 4235320"/>
              <a:gd name="connsiteY2" fmla="*/ 794317 h 4450708"/>
              <a:gd name="connsiteX3" fmla="*/ 2225241 w 4235320"/>
              <a:gd name="connsiteY3" fmla="*/ 2440797 h 4450708"/>
              <a:gd name="connsiteX4" fmla="*/ 500478 w 4235320"/>
              <a:gd name="connsiteY4" fmla="*/ 3335135 h 4450708"/>
              <a:gd name="connsiteX5" fmla="*/ 2559 w 4235320"/>
              <a:gd name="connsiteY5" fmla="*/ 4450676 h 4450708"/>
              <a:gd name="connsiteX6" fmla="*/ 4235478 w 4235320"/>
              <a:gd name="connsiteY6" fmla="*/ 4450676 h 4450708"/>
              <a:gd name="connsiteX7" fmla="*/ 4235478 w 4235320"/>
              <a:gd name="connsiteY7" fmla="*/ -33 h 4450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35320" h="4450708">
                <a:moveTo>
                  <a:pt x="4230770" y="-33"/>
                </a:moveTo>
                <a:cubicBezTo>
                  <a:pt x="4052696" y="876"/>
                  <a:pt x="3871901" y="25012"/>
                  <a:pt x="3713896" y="54126"/>
                </a:cubicBezTo>
                <a:cubicBezTo>
                  <a:pt x="3238698" y="141683"/>
                  <a:pt x="2736565" y="392944"/>
                  <a:pt x="2467534" y="794317"/>
                </a:cubicBezTo>
                <a:cubicBezTo>
                  <a:pt x="2158670" y="1255117"/>
                  <a:pt x="2547234" y="1989073"/>
                  <a:pt x="2225241" y="2440797"/>
                </a:cubicBezTo>
                <a:cubicBezTo>
                  <a:pt x="1849337" y="2968150"/>
                  <a:pt x="944811" y="2863995"/>
                  <a:pt x="500478" y="3335135"/>
                </a:cubicBezTo>
                <a:cubicBezTo>
                  <a:pt x="221091" y="3631379"/>
                  <a:pt x="-27019" y="4082384"/>
                  <a:pt x="2559" y="4450676"/>
                </a:cubicBezTo>
                <a:lnTo>
                  <a:pt x="4235478" y="4450676"/>
                </a:lnTo>
                <a:lnTo>
                  <a:pt x="4235478" y="-33"/>
                </a:lnTo>
                <a:close/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2056310" scaled="1"/>
          </a:gradFill>
          <a:ln w="254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18" name="图形 214">
            <a:extLst>
              <a:ext uri="{FF2B5EF4-FFF2-40B4-BE49-F238E27FC236}">
                <a16:creationId xmlns:a16="http://schemas.microsoft.com/office/drawing/2014/main" id="{8CF3AE9D-1081-CB76-6222-8DFA8344EDBB}"/>
              </a:ext>
            </a:extLst>
          </p:cNvPr>
          <p:cNvGrpSpPr/>
          <p:nvPr/>
        </p:nvGrpSpPr>
        <p:grpSpPr>
          <a:xfrm>
            <a:off x="11324947" y="5868302"/>
            <a:ext cx="2395658" cy="1449542"/>
            <a:chOff x="5815708" y="2908720"/>
            <a:chExt cx="2395658" cy="1449542"/>
          </a:xfrm>
          <a:solidFill>
            <a:schemeClr val="bg1">
              <a:alpha val="57000"/>
            </a:schemeClr>
          </a:solidFill>
        </p:grpSpPr>
        <p:grpSp>
          <p:nvGrpSpPr>
            <p:cNvPr id="219" name="图形 214">
              <a:extLst>
                <a:ext uri="{FF2B5EF4-FFF2-40B4-BE49-F238E27FC236}">
                  <a16:creationId xmlns:a16="http://schemas.microsoft.com/office/drawing/2014/main" id="{AFDC21B4-BA9A-9099-B1D8-2D586A582688}"/>
                </a:ext>
              </a:extLst>
            </p:cNvPr>
            <p:cNvGrpSpPr/>
            <p:nvPr/>
          </p:nvGrpSpPr>
          <p:grpSpPr>
            <a:xfrm>
              <a:off x="5815708" y="2908720"/>
              <a:ext cx="2395658" cy="126636"/>
              <a:chOff x="5815708" y="2908720"/>
              <a:chExt cx="2395658" cy="126636"/>
            </a:xfrm>
            <a:grpFill/>
          </p:grpSpPr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58A726BC-546C-4634-EC21-9C021926472E}"/>
                  </a:ext>
                </a:extLst>
              </p:cNvPr>
              <p:cNvSpPr/>
              <p:nvPr/>
            </p:nvSpPr>
            <p:spPr>
              <a:xfrm>
                <a:off x="8084739" y="2908720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487 h 126636"/>
                  <a:gd name="connsiteX1" fmla="*/ 108714 w 126627"/>
                  <a:gd name="connsiteY1" fmla="*/ 108261 h 126636"/>
                  <a:gd name="connsiteX2" fmla="*/ 63940 w 126627"/>
                  <a:gd name="connsiteY2" fmla="*/ 126801 h 126636"/>
                  <a:gd name="connsiteX3" fmla="*/ 63924 w 126627"/>
                  <a:gd name="connsiteY3" fmla="*/ 126801 h 126636"/>
                  <a:gd name="connsiteX4" fmla="*/ 19166 w 126627"/>
                  <a:gd name="connsiteY4" fmla="*/ 108261 h 126636"/>
                  <a:gd name="connsiteX5" fmla="*/ 19158 w 126627"/>
                  <a:gd name="connsiteY5" fmla="*/ 108253 h 126636"/>
                  <a:gd name="connsiteX6" fmla="*/ 626 w 126627"/>
                  <a:gd name="connsiteY6" fmla="*/ 63487 h 126636"/>
                  <a:gd name="connsiteX7" fmla="*/ 626 w 126627"/>
                  <a:gd name="connsiteY7" fmla="*/ 63471 h 126636"/>
                  <a:gd name="connsiteX8" fmla="*/ 63940 w 126627"/>
                  <a:gd name="connsiteY8" fmla="*/ 165 h 126636"/>
                  <a:gd name="connsiteX9" fmla="*/ 63948 w 126627"/>
                  <a:gd name="connsiteY9" fmla="*/ 165 h 126636"/>
                  <a:gd name="connsiteX10" fmla="*/ 127254 w 126627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487"/>
                    </a:moveTo>
                    <a:cubicBezTo>
                      <a:pt x="127254" y="80277"/>
                      <a:pt x="120585" y="96382"/>
                      <a:pt x="108714" y="108261"/>
                    </a:cubicBezTo>
                    <a:cubicBezTo>
                      <a:pt x="96835" y="120132"/>
                      <a:pt x="80730" y="126801"/>
                      <a:pt x="63940" y="126801"/>
                    </a:cubicBezTo>
                    <a:lnTo>
                      <a:pt x="63924" y="126801"/>
                    </a:lnTo>
                    <a:cubicBezTo>
                      <a:pt x="47142" y="126801"/>
                      <a:pt x="31037" y="120132"/>
                      <a:pt x="19166" y="108261"/>
                    </a:cubicBezTo>
                    <a:lnTo>
                      <a:pt x="19158" y="108253"/>
                    </a:lnTo>
                    <a:cubicBezTo>
                      <a:pt x="7287" y="96374"/>
                      <a:pt x="617" y="80277"/>
                      <a:pt x="626" y="63487"/>
                    </a:cubicBezTo>
                    <a:lnTo>
                      <a:pt x="626" y="63471"/>
                    </a:lnTo>
                    <a:cubicBezTo>
                      <a:pt x="626" y="28512"/>
                      <a:pt x="28972" y="165"/>
                      <a:pt x="63940" y="165"/>
                    </a:cubicBezTo>
                    <a:lnTo>
                      <a:pt x="63948" y="165"/>
                    </a:lnTo>
                    <a:cubicBezTo>
                      <a:pt x="98915" y="173"/>
                      <a:pt x="127254" y="28520"/>
                      <a:pt x="127254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08117E03-0CC3-442F-6D89-7EE9617A0D3E}"/>
                  </a:ext>
                </a:extLst>
              </p:cNvPr>
              <p:cNvSpPr/>
              <p:nvPr/>
            </p:nvSpPr>
            <p:spPr>
              <a:xfrm>
                <a:off x="7801103" y="2908720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487 h 126636"/>
                  <a:gd name="connsiteX1" fmla="*/ 108710 w 126636"/>
                  <a:gd name="connsiteY1" fmla="*/ 108261 h 126636"/>
                  <a:gd name="connsiteX2" fmla="*/ 63936 w 126636"/>
                  <a:gd name="connsiteY2" fmla="*/ 126801 h 126636"/>
                  <a:gd name="connsiteX3" fmla="*/ 63920 w 126636"/>
                  <a:gd name="connsiteY3" fmla="*/ 126801 h 126636"/>
                  <a:gd name="connsiteX4" fmla="*/ 19162 w 126636"/>
                  <a:gd name="connsiteY4" fmla="*/ 108261 h 126636"/>
                  <a:gd name="connsiteX5" fmla="*/ 19154 w 126636"/>
                  <a:gd name="connsiteY5" fmla="*/ 108253 h 126636"/>
                  <a:gd name="connsiteX6" fmla="*/ 614 w 126636"/>
                  <a:gd name="connsiteY6" fmla="*/ 63487 h 126636"/>
                  <a:gd name="connsiteX7" fmla="*/ 614 w 126636"/>
                  <a:gd name="connsiteY7" fmla="*/ 63471 h 126636"/>
                  <a:gd name="connsiteX8" fmla="*/ 63936 w 126636"/>
                  <a:gd name="connsiteY8" fmla="*/ 165 h 126636"/>
                  <a:gd name="connsiteX9" fmla="*/ 63936 w 126636"/>
                  <a:gd name="connsiteY9" fmla="*/ 165 h 126636"/>
                  <a:gd name="connsiteX10" fmla="*/ 127250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487"/>
                    </a:moveTo>
                    <a:cubicBezTo>
                      <a:pt x="127250" y="80366"/>
                      <a:pt x="120532" y="96438"/>
                      <a:pt x="108710" y="108261"/>
                    </a:cubicBezTo>
                    <a:cubicBezTo>
                      <a:pt x="96887" y="120083"/>
                      <a:pt x="80815" y="126801"/>
                      <a:pt x="63936" y="126801"/>
                    </a:cubicBezTo>
                    <a:lnTo>
                      <a:pt x="63920" y="126801"/>
                    </a:lnTo>
                    <a:cubicBezTo>
                      <a:pt x="47137" y="126801"/>
                      <a:pt x="31033" y="120132"/>
                      <a:pt x="19162" y="108261"/>
                    </a:cubicBezTo>
                    <a:lnTo>
                      <a:pt x="19154" y="108253"/>
                    </a:lnTo>
                    <a:cubicBezTo>
                      <a:pt x="7283" y="96374"/>
                      <a:pt x="614" y="80277"/>
                      <a:pt x="614" y="63487"/>
                    </a:cubicBezTo>
                    <a:lnTo>
                      <a:pt x="614" y="63471"/>
                    </a:lnTo>
                    <a:cubicBezTo>
                      <a:pt x="622" y="28512"/>
                      <a:pt x="28968" y="165"/>
                      <a:pt x="63936" y="165"/>
                    </a:cubicBezTo>
                    <a:lnTo>
                      <a:pt x="63936" y="165"/>
                    </a:lnTo>
                    <a:cubicBezTo>
                      <a:pt x="98903" y="173"/>
                      <a:pt x="127250" y="28520"/>
                      <a:pt x="127250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B5749B15-BD4F-9FF6-1829-20BCFFFE55ED}"/>
                  </a:ext>
                </a:extLst>
              </p:cNvPr>
              <p:cNvSpPr/>
              <p:nvPr/>
            </p:nvSpPr>
            <p:spPr>
              <a:xfrm>
                <a:off x="7517477" y="2908720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487 h 126636"/>
                  <a:gd name="connsiteX1" fmla="*/ 108690 w 126636"/>
                  <a:gd name="connsiteY1" fmla="*/ 108261 h 126636"/>
                  <a:gd name="connsiteX2" fmla="*/ 63924 w 126636"/>
                  <a:gd name="connsiteY2" fmla="*/ 126801 h 126636"/>
                  <a:gd name="connsiteX3" fmla="*/ 63907 w 126636"/>
                  <a:gd name="connsiteY3" fmla="*/ 126801 h 126636"/>
                  <a:gd name="connsiteX4" fmla="*/ 19150 w 126636"/>
                  <a:gd name="connsiteY4" fmla="*/ 108261 h 126636"/>
                  <a:gd name="connsiteX5" fmla="*/ 19142 w 126636"/>
                  <a:gd name="connsiteY5" fmla="*/ 108253 h 126636"/>
                  <a:gd name="connsiteX6" fmla="*/ 602 w 126636"/>
                  <a:gd name="connsiteY6" fmla="*/ 63487 h 126636"/>
                  <a:gd name="connsiteX7" fmla="*/ 602 w 126636"/>
                  <a:gd name="connsiteY7" fmla="*/ 63479 h 126636"/>
                  <a:gd name="connsiteX8" fmla="*/ 63924 w 126636"/>
                  <a:gd name="connsiteY8" fmla="*/ 165 h 126636"/>
                  <a:gd name="connsiteX9" fmla="*/ 63924 w 126636"/>
                  <a:gd name="connsiteY9" fmla="*/ 165 h 126636"/>
                  <a:gd name="connsiteX10" fmla="*/ 127238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487"/>
                    </a:moveTo>
                    <a:cubicBezTo>
                      <a:pt x="127238" y="80455"/>
                      <a:pt x="120463" y="96487"/>
                      <a:pt x="108690" y="108261"/>
                    </a:cubicBezTo>
                    <a:cubicBezTo>
                      <a:pt x="96923" y="120027"/>
                      <a:pt x="80891" y="126801"/>
                      <a:pt x="63924" y="126801"/>
                    </a:cubicBezTo>
                    <a:lnTo>
                      <a:pt x="63907" y="126801"/>
                    </a:lnTo>
                    <a:cubicBezTo>
                      <a:pt x="47125" y="126801"/>
                      <a:pt x="31020" y="120132"/>
                      <a:pt x="19150" y="108261"/>
                    </a:cubicBezTo>
                    <a:lnTo>
                      <a:pt x="19142" y="108253"/>
                    </a:lnTo>
                    <a:cubicBezTo>
                      <a:pt x="7271" y="96374"/>
                      <a:pt x="602" y="80277"/>
                      <a:pt x="602" y="63487"/>
                    </a:cubicBezTo>
                    <a:lnTo>
                      <a:pt x="602" y="63479"/>
                    </a:lnTo>
                    <a:cubicBezTo>
                      <a:pt x="609" y="28512"/>
                      <a:pt x="28956" y="165"/>
                      <a:pt x="63924" y="165"/>
                    </a:cubicBezTo>
                    <a:lnTo>
                      <a:pt x="63924" y="165"/>
                    </a:lnTo>
                    <a:cubicBezTo>
                      <a:pt x="98891" y="173"/>
                      <a:pt x="127238" y="28520"/>
                      <a:pt x="127238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94721E0D-68CC-B35E-7A0F-AB5CBDD39FE6}"/>
                  </a:ext>
                </a:extLst>
              </p:cNvPr>
              <p:cNvSpPr/>
              <p:nvPr/>
            </p:nvSpPr>
            <p:spPr>
              <a:xfrm>
                <a:off x="7233850" y="2908720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487 h 126636"/>
                  <a:gd name="connsiteX1" fmla="*/ 108677 w 126636"/>
                  <a:gd name="connsiteY1" fmla="*/ 108261 h 126636"/>
                  <a:gd name="connsiteX2" fmla="*/ 63911 w 126636"/>
                  <a:gd name="connsiteY2" fmla="*/ 126801 h 126636"/>
                  <a:gd name="connsiteX3" fmla="*/ 63903 w 126636"/>
                  <a:gd name="connsiteY3" fmla="*/ 126801 h 126636"/>
                  <a:gd name="connsiteX4" fmla="*/ 19138 w 126636"/>
                  <a:gd name="connsiteY4" fmla="*/ 108261 h 126636"/>
                  <a:gd name="connsiteX5" fmla="*/ 19129 w 126636"/>
                  <a:gd name="connsiteY5" fmla="*/ 108253 h 126636"/>
                  <a:gd name="connsiteX6" fmla="*/ 589 w 126636"/>
                  <a:gd name="connsiteY6" fmla="*/ 63487 h 126636"/>
                  <a:gd name="connsiteX7" fmla="*/ 589 w 126636"/>
                  <a:gd name="connsiteY7" fmla="*/ 63479 h 126636"/>
                  <a:gd name="connsiteX8" fmla="*/ 63911 w 126636"/>
                  <a:gd name="connsiteY8" fmla="*/ 165 h 126636"/>
                  <a:gd name="connsiteX9" fmla="*/ 63911 w 126636"/>
                  <a:gd name="connsiteY9" fmla="*/ 165 h 126636"/>
                  <a:gd name="connsiteX10" fmla="*/ 127226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487"/>
                    </a:moveTo>
                    <a:cubicBezTo>
                      <a:pt x="127226" y="80535"/>
                      <a:pt x="120395" y="96543"/>
                      <a:pt x="108677" y="108261"/>
                    </a:cubicBezTo>
                    <a:cubicBezTo>
                      <a:pt x="96959" y="119979"/>
                      <a:pt x="80960" y="126801"/>
                      <a:pt x="63911" y="126801"/>
                    </a:cubicBezTo>
                    <a:lnTo>
                      <a:pt x="63903" y="126801"/>
                    </a:lnTo>
                    <a:cubicBezTo>
                      <a:pt x="47113" y="126801"/>
                      <a:pt x="31008" y="120132"/>
                      <a:pt x="19138" y="108261"/>
                    </a:cubicBezTo>
                    <a:lnTo>
                      <a:pt x="19129" y="108253"/>
                    </a:lnTo>
                    <a:cubicBezTo>
                      <a:pt x="7258" y="96382"/>
                      <a:pt x="589" y="80277"/>
                      <a:pt x="589" y="63487"/>
                    </a:cubicBezTo>
                    <a:lnTo>
                      <a:pt x="589" y="63479"/>
                    </a:lnTo>
                    <a:cubicBezTo>
                      <a:pt x="597" y="28512"/>
                      <a:pt x="28944" y="165"/>
                      <a:pt x="63911" y="165"/>
                    </a:cubicBezTo>
                    <a:lnTo>
                      <a:pt x="63911" y="165"/>
                    </a:lnTo>
                    <a:cubicBezTo>
                      <a:pt x="98879" y="173"/>
                      <a:pt x="127226" y="28520"/>
                      <a:pt x="127226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FD582A91-6F91-D4C6-49B4-49DA98FC08EF}"/>
                  </a:ext>
                </a:extLst>
              </p:cNvPr>
              <p:cNvSpPr/>
              <p:nvPr/>
            </p:nvSpPr>
            <p:spPr>
              <a:xfrm>
                <a:off x="6950223" y="2908720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487 h 126636"/>
                  <a:gd name="connsiteX1" fmla="*/ 108665 w 126636"/>
                  <a:gd name="connsiteY1" fmla="*/ 108261 h 126636"/>
                  <a:gd name="connsiteX2" fmla="*/ 63900 w 126636"/>
                  <a:gd name="connsiteY2" fmla="*/ 126801 h 126636"/>
                  <a:gd name="connsiteX3" fmla="*/ 63891 w 126636"/>
                  <a:gd name="connsiteY3" fmla="*/ 126801 h 126636"/>
                  <a:gd name="connsiteX4" fmla="*/ 19126 w 126636"/>
                  <a:gd name="connsiteY4" fmla="*/ 108261 h 126636"/>
                  <a:gd name="connsiteX5" fmla="*/ 19118 w 126636"/>
                  <a:gd name="connsiteY5" fmla="*/ 108253 h 126636"/>
                  <a:gd name="connsiteX6" fmla="*/ 577 w 126636"/>
                  <a:gd name="connsiteY6" fmla="*/ 63487 h 126636"/>
                  <a:gd name="connsiteX7" fmla="*/ 577 w 126636"/>
                  <a:gd name="connsiteY7" fmla="*/ 63479 h 126636"/>
                  <a:gd name="connsiteX8" fmla="*/ 63891 w 126636"/>
                  <a:gd name="connsiteY8" fmla="*/ 165 h 126636"/>
                  <a:gd name="connsiteX9" fmla="*/ 63900 w 126636"/>
                  <a:gd name="connsiteY9" fmla="*/ 165 h 126636"/>
                  <a:gd name="connsiteX10" fmla="*/ 127213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487"/>
                    </a:moveTo>
                    <a:cubicBezTo>
                      <a:pt x="127213" y="80624"/>
                      <a:pt x="120335" y="96592"/>
                      <a:pt x="108665" y="108261"/>
                    </a:cubicBezTo>
                    <a:cubicBezTo>
                      <a:pt x="97004" y="119922"/>
                      <a:pt x="81037" y="126801"/>
                      <a:pt x="63900" y="126801"/>
                    </a:cubicBezTo>
                    <a:lnTo>
                      <a:pt x="63891" y="126801"/>
                    </a:lnTo>
                    <a:cubicBezTo>
                      <a:pt x="47102" y="126801"/>
                      <a:pt x="30997" y="120132"/>
                      <a:pt x="19126" y="108261"/>
                    </a:cubicBezTo>
                    <a:lnTo>
                      <a:pt x="19118" y="108253"/>
                    </a:lnTo>
                    <a:cubicBezTo>
                      <a:pt x="7247" y="96382"/>
                      <a:pt x="577" y="80277"/>
                      <a:pt x="577" y="63487"/>
                    </a:cubicBezTo>
                    <a:lnTo>
                      <a:pt x="577" y="63479"/>
                    </a:lnTo>
                    <a:cubicBezTo>
                      <a:pt x="577" y="28512"/>
                      <a:pt x="28924" y="165"/>
                      <a:pt x="63891" y="165"/>
                    </a:cubicBezTo>
                    <a:lnTo>
                      <a:pt x="63900" y="165"/>
                    </a:lnTo>
                    <a:cubicBezTo>
                      <a:pt x="98867" y="173"/>
                      <a:pt x="127213" y="28520"/>
                      <a:pt x="127213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B850831A-348A-9677-11D9-FB1931225F91}"/>
                  </a:ext>
                </a:extLst>
              </p:cNvPr>
              <p:cNvSpPr/>
              <p:nvPr/>
            </p:nvSpPr>
            <p:spPr>
              <a:xfrm>
                <a:off x="6666596" y="2908720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487 h 126636"/>
                  <a:gd name="connsiteX1" fmla="*/ 108653 w 126636"/>
                  <a:gd name="connsiteY1" fmla="*/ 108261 h 126636"/>
                  <a:gd name="connsiteX2" fmla="*/ 63887 w 126636"/>
                  <a:gd name="connsiteY2" fmla="*/ 126801 h 126636"/>
                  <a:gd name="connsiteX3" fmla="*/ 63879 w 126636"/>
                  <a:gd name="connsiteY3" fmla="*/ 126801 h 126636"/>
                  <a:gd name="connsiteX4" fmla="*/ 19113 w 126636"/>
                  <a:gd name="connsiteY4" fmla="*/ 108261 h 126636"/>
                  <a:gd name="connsiteX5" fmla="*/ 19106 w 126636"/>
                  <a:gd name="connsiteY5" fmla="*/ 108253 h 126636"/>
                  <a:gd name="connsiteX6" fmla="*/ 565 w 126636"/>
                  <a:gd name="connsiteY6" fmla="*/ 63487 h 126636"/>
                  <a:gd name="connsiteX7" fmla="*/ 565 w 126636"/>
                  <a:gd name="connsiteY7" fmla="*/ 63479 h 126636"/>
                  <a:gd name="connsiteX8" fmla="*/ 63879 w 126636"/>
                  <a:gd name="connsiteY8" fmla="*/ 165 h 126636"/>
                  <a:gd name="connsiteX9" fmla="*/ 63887 w 126636"/>
                  <a:gd name="connsiteY9" fmla="*/ 165 h 126636"/>
                  <a:gd name="connsiteX10" fmla="*/ 127201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487"/>
                    </a:moveTo>
                    <a:cubicBezTo>
                      <a:pt x="127201" y="80713"/>
                      <a:pt x="120266" y="96640"/>
                      <a:pt x="108653" y="108261"/>
                    </a:cubicBezTo>
                    <a:cubicBezTo>
                      <a:pt x="97040" y="119874"/>
                      <a:pt x="81113" y="126801"/>
                      <a:pt x="63887" y="126801"/>
                    </a:cubicBezTo>
                    <a:lnTo>
                      <a:pt x="63879" y="126801"/>
                    </a:lnTo>
                    <a:cubicBezTo>
                      <a:pt x="47089" y="126801"/>
                      <a:pt x="30985" y="120132"/>
                      <a:pt x="19113" y="108261"/>
                    </a:cubicBezTo>
                    <a:lnTo>
                      <a:pt x="19106" y="108253"/>
                    </a:lnTo>
                    <a:cubicBezTo>
                      <a:pt x="7235" y="96382"/>
                      <a:pt x="565" y="80277"/>
                      <a:pt x="565" y="63487"/>
                    </a:cubicBezTo>
                    <a:lnTo>
                      <a:pt x="565" y="63479"/>
                    </a:lnTo>
                    <a:cubicBezTo>
                      <a:pt x="565" y="28512"/>
                      <a:pt x="28912" y="165"/>
                      <a:pt x="63879" y="165"/>
                    </a:cubicBezTo>
                    <a:lnTo>
                      <a:pt x="63887" y="165"/>
                    </a:lnTo>
                    <a:cubicBezTo>
                      <a:pt x="98855" y="173"/>
                      <a:pt x="127201" y="28520"/>
                      <a:pt x="127201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E90AEC24-0C60-F5D9-6DFC-30B967F8707B}"/>
                  </a:ext>
                </a:extLst>
              </p:cNvPr>
              <p:cNvSpPr/>
              <p:nvPr/>
            </p:nvSpPr>
            <p:spPr>
              <a:xfrm>
                <a:off x="6382970" y="2908720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487 h 126636"/>
                  <a:gd name="connsiteX1" fmla="*/ 108641 w 126636"/>
                  <a:gd name="connsiteY1" fmla="*/ 108261 h 126636"/>
                  <a:gd name="connsiteX2" fmla="*/ 63875 w 126636"/>
                  <a:gd name="connsiteY2" fmla="*/ 126801 h 126636"/>
                  <a:gd name="connsiteX3" fmla="*/ 63867 w 126636"/>
                  <a:gd name="connsiteY3" fmla="*/ 126801 h 126636"/>
                  <a:gd name="connsiteX4" fmla="*/ 19101 w 126636"/>
                  <a:gd name="connsiteY4" fmla="*/ 108261 h 126636"/>
                  <a:gd name="connsiteX5" fmla="*/ 19093 w 126636"/>
                  <a:gd name="connsiteY5" fmla="*/ 108253 h 126636"/>
                  <a:gd name="connsiteX6" fmla="*/ 553 w 126636"/>
                  <a:gd name="connsiteY6" fmla="*/ 63487 h 126636"/>
                  <a:gd name="connsiteX7" fmla="*/ 553 w 126636"/>
                  <a:gd name="connsiteY7" fmla="*/ 63479 h 126636"/>
                  <a:gd name="connsiteX8" fmla="*/ 63867 w 126636"/>
                  <a:gd name="connsiteY8" fmla="*/ 165 h 126636"/>
                  <a:gd name="connsiteX9" fmla="*/ 63867 w 126636"/>
                  <a:gd name="connsiteY9" fmla="*/ 165 h 126636"/>
                  <a:gd name="connsiteX10" fmla="*/ 127189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487"/>
                    </a:moveTo>
                    <a:cubicBezTo>
                      <a:pt x="127189" y="80801"/>
                      <a:pt x="120205" y="96697"/>
                      <a:pt x="108641" y="108261"/>
                    </a:cubicBezTo>
                    <a:cubicBezTo>
                      <a:pt x="97077" y="119817"/>
                      <a:pt x="81181" y="126801"/>
                      <a:pt x="63875" y="126801"/>
                    </a:cubicBezTo>
                    <a:lnTo>
                      <a:pt x="63867" y="126801"/>
                    </a:lnTo>
                    <a:cubicBezTo>
                      <a:pt x="47077" y="126801"/>
                      <a:pt x="30972" y="120132"/>
                      <a:pt x="19101" y="108261"/>
                    </a:cubicBezTo>
                    <a:lnTo>
                      <a:pt x="19093" y="108253"/>
                    </a:lnTo>
                    <a:cubicBezTo>
                      <a:pt x="7222" y="96382"/>
                      <a:pt x="553" y="80277"/>
                      <a:pt x="553" y="63487"/>
                    </a:cubicBezTo>
                    <a:lnTo>
                      <a:pt x="553" y="63479"/>
                    </a:lnTo>
                    <a:cubicBezTo>
                      <a:pt x="553" y="28512"/>
                      <a:pt x="28900" y="165"/>
                      <a:pt x="63867" y="165"/>
                    </a:cubicBezTo>
                    <a:lnTo>
                      <a:pt x="63867" y="165"/>
                    </a:lnTo>
                    <a:cubicBezTo>
                      <a:pt x="98835" y="173"/>
                      <a:pt x="127189" y="28520"/>
                      <a:pt x="127189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DF9D1D01-6289-B29E-5802-909EDBAF72D9}"/>
                  </a:ext>
                </a:extLst>
              </p:cNvPr>
              <p:cNvSpPr/>
              <p:nvPr/>
            </p:nvSpPr>
            <p:spPr>
              <a:xfrm>
                <a:off x="6099343" y="2908720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487 h 126636"/>
                  <a:gd name="connsiteX1" fmla="*/ 108629 w 126627"/>
                  <a:gd name="connsiteY1" fmla="*/ 108261 h 126636"/>
                  <a:gd name="connsiteX2" fmla="*/ 63863 w 126627"/>
                  <a:gd name="connsiteY2" fmla="*/ 126801 h 126636"/>
                  <a:gd name="connsiteX3" fmla="*/ 63855 w 126627"/>
                  <a:gd name="connsiteY3" fmla="*/ 126801 h 126636"/>
                  <a:gd name="connsiteX4" fmla="*/ 19089 w 126627"/>
                  <a:gd name="connsiteY4" fmla="*/ 108269 h 126636"/>
                  <a:gd name="connsiteX5" fmla="*/ 19081 w 126627"/>
                  <a:gd name="connsiteY5" fmla="*/ 108261 h 126636"/>
                  <a:gd name="connsiteX6" fmla="*/ 541 w 126627"/>
                  <a:gd name="connsiteY6" fmla="*/ 63487 h 126636"/>
                  <a:gd name="connsiteX7" fmla="*/ 541 w 126627"/>
                  <a:gd name="connsiteY7" fmla="*/ 63487 h 126636"/>
                  <a:gd name="connsiteX8" fmla="*/ 63855 w 126627"/>
                  <a:gd name="connsiteY8" fmla="*/ 165 h 126636"/>
                  <a:gd name="connsiteX9" fmla="*/ 63855 w 126627"/>
                  <a:gd name="connsiteY9" fmla="*/ 165 h 126636"/>
                  <a:gd name="connsiteX10" fmla="*/ 127169 w 126627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487"/>
                    </a:moveTo>
                    <a:cubicBezTo>
                      <a:pt x="127169" y="80882"/>
                      <a:pt x="120137" y="96745"/>
                      <a:pt x="108629" y="108261"/>
                    </a:cubicBezTo>
                    <a:cubicBezTo>
                      <a:pt x="97121" y="119769"/>
                      <a:pt x="81258" y="126801"/>
                      <a:pt x="63863" y="126801"/>
                    </a:cubicBezTo>
                    <a:lnTo>
                      <a:pt x="63855" y="126801"/>
                    </a:lnTo>
                    <a:cubicBezTo>
                      <a:pt x="47065" y="126801"/>
                      <a:pt x="30960" y="120132"/>
                      <a:pt x="19089" y="108269"/>
                    </a:cubicBezTo>
                    <a:lnTo>
                      <a:pt x="19081" y="108261"/>
                    </a:lnTo>
                    <a:cubicBezTo>
                      <a:pt x="7210" y="96382"/>
                      <a:pt x="541" y="80277"/>
                      <a:pt x="541" y="63487"/>
                    </a:cubicBezTo>
                    <a:lnTo>
                      <a:pt x="541" y="63487"/>
                    </a:lnTo>
                    <a:cubicBezTo>
                      <a:pt x="541" y="28520"/>
                      <a:pt x="28888" y="165"/>
                      <a:pt x="63855" y="165"/>
                    </a:cubicBezTo>
                    <a:lnTo>
                      <a:pt x="63855" y="165"/>
                    </a:lnTo>
                    <a:cubicBezTo>
                      <a:pt x="98823" y="173"/>
                      <a:pt x="127169" y="28520"/>
                      <a:pt x="127169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29BAFC7F-8BD5-7678-D649-471E18F25AB6}"/>
                  </a:ext>
                </a:extLst>
              </p:cNvPr>
              <p:cNvSpPr/>
              <p:nvPr/>
            </p:nvSpPr>
            <p:spPr>
              <a:xfrm>
                <a:off x="5815708" y="2908720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487 h 126636"/>
                  <a:gd name="connsiteX1" fmla="*/ 108625 w 126636"/>
                  <a:gd name="connsiteY1" fmla="*/ 108261 h 126636"/>
                  <a:gd name="connsiteX2" fmla="*/ 63859 w 126636"/>
                  <a:gd name="connsiteY2" fmla="*/ 126801 h 126636"/>
                  <a:gd name="connsiteX3" fmla="*/ 63851 w 126636"/>
                  <a:gd name="connsiteY3" fmla="*/ 126801 h 126636"/>
                  <a:gd name="connsiteX4" fmla="*/ 19085 w 126636"/>
                  <a:gd name="connsiteY4" fmla="*/ 108269 h 126636"/>
                  <a:gd name="connsiteX5" fmla="*/ 19077 w 126636"/>
                  <a:gd name="connsiteY5" fmla="*/ 108261 h 126636"/>
                  <a:gd name="connsiteX6" fmla="*/ 529 w 126636"/>
                  <a:gd name="connsiteY6" fmla="*/ 63487 h 126636"/>
                  <a:gd name="connsiteX7" fmla="*/ 529 w 126636"/>
                  <a:gd name="connsiteY7" fmla="*/ 63487 h 126636"/>
                  <a:gd name="connsiteX8" fmla="*/ 63851 w 126636"/>
                  <a:gd name="connsiteY8" fmla="*/ 165 h 126636"/>
                  <a:gd name="connsiteX9" fmla="*/ 63851 w 126636"/>
                  <a:gd name="connsiteY9" fmla="*/ 165 h 126636"/>
                  <a:gd name="connsiteX10" fmla="*/ 127165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487"/>
                    </a:moveTo>
                    <a:cubicBezTo>
                      <a:pt x="127165" y="80971"/>
                      <a:pt x="120076" y="96801"/>
                      <a:pt x="108625" y="108261"/>
                    </a:cubicBezTo>
                    <a:cubicBezTo>
                      <a:pt x="97165" y="119712"/>
                      <a:pt x="81343" y="126801"/>
                      <a:pt x="63859" y="126801"/>
                    </a:cubicBezTo>
                    <a:lnTo>
                      <a:pt x="63851" y="126801"/>
                    </a:lnTo>
                    <a:cubicBezTo>
                      <a:pt x="47061" y="126801"/>
                      <a:pt x="30956" y="120132"/>
                      <a:pt x="19085" y="108269"/>
                    </a:cubicBezTo>
                    <a:lnTo>
                      <a:pt x="19077" y="108261"/>
                    </a:lnTo>
                    <a:cubicBezTo>
                      <a:pt x="7206" y="96382"/>
                      <a:pt x="529" y="80277"/>
                      <a:pt x="529" y="63487"/>
                    </a:cubicBezTo>
                    <a:lnTo>
                      <a:pt x="529" y="63487"/>
                    </a:lnTo>
                    <a:cubicBezTo>
                      <a:pt x="529" y="28520"/>
                      <a:pt x="28884" y="165"/>
                      <a:pt x="63851" y="165"/>
                    </a:cubicBezTo>
                    <a:lnTo>
                      <a:pt x="63851" y="165"/>
                    </a:lnTo>
                    <a:cubicBezTo>
                      <a:pt x="98818" y="165"/>
                      <a:pt x="127165" y="28520"/>
                      <a:pt x="127165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9" name="图形 214">
              <a:extLst>
                <a:ext uri="{FF2B5EF4-FFF2-40B4-BE49-F238E27FC236}">
                  <a16:creationId xmlns:a16="http://schemas.microsoft.com/office/drawing/2014/main" id="{2482B5C9-6091-B8C3-B22A-9C5F25D8073F}"/>
                </a:ext>
              </a:extLst>
            </p:cNvPr>
            <p:cNvGrpSpPr/>
            <p:nvPr/>
          </p:nvGrpSpPr>
          <p:grpSpPr>
            <a:xfrm>
              <a:off x="5815708" y="3164766"/>
              <a:ext cx="2395658" cy="126636"/>
              <a:chOff x="5815708" y="3164766"/>
              <a:chExt cx="2395658" cy="126636"/>
            </a:xfrm>
            <a:grpFill/>
          </p:grpSpPr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B5663BAE-55AC-7601-FDDB-100FECEFB64D}"/>
                  </a:ext>
                </a:extLst>
              </p:cNvPr>
              <p:cNvSpPr/>
              <p:nvPr/>
            </p:nvSpPr>
            <p:spPr>
              <a:xfrm>
                <a:off x="8084739" y="3164766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530 h 126636"/>
                  <a:gd name="connsiteX1" fmla="*/ 108714 w 126627"/>
                  <a:gd name="connsiteY1" fmla="*/ 108304 h 126636"/>
                  <a:gd name="connsiteX2" fmla="*/ 63940 w 126627"/>
                  <a:gd name="connsiteY2" fmla="*/ 126844 h 126636"/>
                  <a:gd name="connsiteX3" fmla="*/ 63924 w 126627"/>
                  <a:gd name="connsiteY3" fmla="*/ 126844 h 126636"/>
                  <a:gd name="connsiteX4" fmla="*/ 19166 w 126627"/>
                  <a:gd name="connsiteY4" fmla="*/ 108304 h 126636"/>
                  <a:gd name="connsiteX5" fmla="*/ 19158 w 126627"/>
                  <a:gd name="connsiteY5" fmla="*/ 108296 h 126636"/>
                  <a:gd name="connsiteX6" fmla="*/ 626 w 126627"/>
                  <a:gd name="connsiteY6" fmla="*/ 63530 h 126636"/>
                  <a:gd name="connsiteX7" fmla="*/ 626 w 126627"/>
                  <a:gd name="connsiteY7" fmla="*/ 63514 h 126636"/>
                  <a:gd name="connsiteX8" fmla="*/ 63940 w 126627"/>
                  <a:gd name="connsiteY8" fmla="*/ 208 h 126636"/>
                  <a:gd name="connsiteX9" fmla="*/ 63948 w 126627"/>
                  <a:gd name="connsiteY9" fmla="*/ 208 h 126636"/>
                  <a:gd name="connsiteX10" fmla="*/ 127254 w 126627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530"/>
                    </a:moveTo>
                    <a:cubicBezTo>
                      <a:pt x="127254" y="80320"/>
                      <a:pt x="120585" y="96425"/>
                      <a:pt x="108714" y="108304"/>
                    </a:cubicBezTo>
                    <a:cubicBezTo>
                      <a:pt x="96835" y="120175"/>
                      <a:pt x="80730" y="126844"/>
                      <a:pt x="63940" y="126844"/>
                    </a:cubicBezTo>
                    <a:lnTo>
                      <a:pt x="63924" y="126844"/>
                    </a:lnTo>
                    <a:cubicBezTo>
                      <a:pt x="47142" y="126844"/>
                      <a:pt x="31037" y="120175"/>
                      <a:pt x="19166" y="108304"/>
                    </a:cubicBezTo>
                    <a:lnTo>
                      <a:pt x="19158" y="108296"/>
                    </a:lnTo>
                    <a:cubicBezTo>
                      <a:pt x="7287" y="96417"/>
                      <a:pt x="617" y="80320"/>
                      <a:pt x="626" y="63530"/>
                    </a:cubicBezTo>
                    <a:lnTo>
                      <a:pt x="626" y="63514"/>
                    </a:lnTo>
                    <a:cubicBezTo>
                      <a:pt x="626" y="28554"/>
                      <a:pt x="28972" y="208"/>
                      <a:pt x="63940" y="208"/>
                    </a:cubicBezTo>
                    <a:lnTo>
                      <a:pt x="63948" y="208"/>
                    </a:lnTo>
                    <a:cubicBezTo>
                      <a:pt x="98915" y="216"/>
                      <a:pt x="127254" y="28562"/>
                      <a:pt x="127254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95C298DF-3552-3998-BDE9-A3F523A4B36D}"/>
                  </a:ext>
                </a:extLst>
              </p:cNvPr>
              <p:cNvSpPr/>
              <p:nvPr/>
            </p:nvSpPr>
            <p:spPr>
              <a:xfrm>
                <a:off x="7801103" y="3164766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530 h 126636"/>
                  <a:gd name="connsiteX1" fmla="*/ 108710 w 126636"/>
                  <a:gd name="connsiteY1" fmla="*/ 108304 h 126636"/>
                  <a:gd name="connsiteX2" fmla="*/ 63936 w 126636"/>
                  <a:gd name="connsiteY2" fmla="*/ 126844 h 126636"/>
                  <a:gd name="connsiteX3" fmla="*/ 63920 w 126636"/>
                  <a:gd name="connsiteY3" fmla="*/ 126844 h 126636"/>
                  <a:gd name="connsiteX4" fmla="*/ 19162 w 126636"/>
                  <a:gd name="connsiteY4" fmla="*/ 108304 h 126636"/>
                  <a:gd name="connsiteX5" fmla="*/ 19154 w 126636"/>
                  <a:gd name="connsiteY5" fmla="*/ 108296 h 126636"/>
                  <a:gd name="connsiteX6" fmla="*/ 614 w 126636"/>
                  <a:gd name="connsiteY6" fmla="*/ 63530 h 126636"/>
                  <a:gd name="connsiteX7" fmla="*/ 614 w 126636"/>
                  <a:gd name="connsiteY7" fmla="*/ 63514 h 126636"/>
                  <a:gd name="connsiteX8" fmla="*/ 63936 w 126636"/>
                  <a:gd name="connsiteY8" fmla="*/ 208 h 126636"/>
                  <a:gd name="connsiteX9" fmla="*/ 63936 w 126636"/>
                  <a:gd name="connsiteY9" fmla="*/ 208 h 126636"/>
                  <a:gd name="connsiteX10" fmla="*/ 127250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530"/>
                    </a:moveTo>
                    <a:cubicBezTo>
                      <a:pt x="127250" y="80409"/>
                      <a:pt x="120532" y="96481"/>
                      <a:pt x="108710" y="108304"/>
                    </a:cubicBezTo>
                    <a:cubicBezTo>
                      <a:pt x="96887" y="120126"/>
                      <a:pt x="80815" y="126844"/>
                      <a:pt x="63936" y="126844"/>
                    </a:cubicBezTo>
                    <a:lnTo>
                      <a:pt x="63920" y="126844"/>
                    </a:lnTo>
                    <a:cubicBezTo>
                      <a:pt x="47137" y="126844"/>
                      <a:pt x="31033" y="120175"/>
                      <a:pt x="19162" y="108304"/>
                    </a:cubicBezTo>
                    <a:lnTo>
                      <a:pt x="19154" y="108296"/>
                    </a:lnTo>
                    <a:cubicBezTo>
                      <a:pt x="7283" y="96417"/>
                      <a:pt x="614" y="80320"/>
                      <a:pt x="614" y="63530"/>
                    </a:cubicBezTo>
                    <a:lnTo>
                      <a:pt x="614" y="63514"/>
                    </a:lnTo>
                    <a:cubicBezTo>
                      <a:pt x="622" y="28554"/>
                      <a:pt x="28968" y="208"/>
                      <a:pt x="63936" y="208"/>
                    </a:cubicBezTo>
                    <a:lnTo>
                      <a:pt x="63936" y="208"/>
                    </a:lnTo>
                    <a:cubicBezTo>
                      <a:pt x="98903" y="216"/>
                      <a:pt x="127250" y="28562"/>
                      <a:pt x="127250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382F4436-FBB0-CB77-3D54-47A32AD1A6D1}"/>
                  </a:ext>
                </a:extLst>
              </p:cNvPr>
              <p:cNvSpPr/>
              <p:nvPr/>
            </p:nvSpPr>
            <p:spPr>
              <a:xfrm>
                <a:off x="7517477" y="3164766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530 h 126636"/>
                  <a:gd name="connsiteX1" fmla="*/ 108690 w 126636"/>
                  <a:gd name="connsiteY1" fmla="*/ 108304 h 126636"/>
                  <a:gd name="connsiteX2" fmla="*/ 63924 w 126636"/>
                  <a:gd name="connsiteY2" fmla="*/ 126844 h 126636"/>
                  <a:gd name="connsiteX3" fmla="*/ 63907 w 126636"/>
                  <a:gd name="connsiteY3" fmla="*/ 126844 h 126636"/>
                  <a:gd name="connsiteX4" fmla="*/ 19150 w 126636"/>
                  <a:gd name="connsiteY4" fmla="*/ 108304 h 126636"/>
                  <a:gd name="connsiteX5" fmla="*/ 19142 w 126636"/>
                  <a:gd name="connsiteY5" fmla="*/ 108296 h 126636"/>
                  <a:gd name="connsiteX6" fmla="*/ 602 w 126636"/>
                  <a:gd name="connsiteY6" fmla="*/ 63530 h 126636"/>
                  <a:gd name="connsiteX7" fmla="*/ 602 w 126636"/>
                  <a:gd name="connsiteY7" fmla="*/ 63522 h 126636"/>
                  <a:gd name="connsiteX8" fmla="*/ 63924 w 126636"/>
                  <a:gd name="connsiteY8" fmla="*/ 208 h 126636"/>
                  <a:gd name="connsiteX9" fmla="*/ 63924 w 126636"/>
                  <a:gd name="connsiteY9" fmla="*/ 208 h 126636"/>
                  <a:gd name="connsiteX10" fmla="*/ 127238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530"/>
                    </a:moveTo>
                    <a:cubicBezTo>
                      <a:pt x="127238" y="80497"/>
                      <a:pt x="120463" y="96530"/>
                      <a:pt x="108690" y="108304"/>
                    </a:cubicBezTo>
                    <a:cubicBezTo>
                      <a:pt x="96923" y="120070"/>
                      <a:pt x="80891" y="126844"/>
                      <a:pt x="63924" y="126844"/>
                    </a:cubicBezTo>
                    <a:lnTo>
                      <a:pt x="63907" y="126844"/>
                    </a:lnTo>
                    <a:cubicBezTo>
                      <a:pt x="47125" y="126844"/>
                      <a:pt x="31020" y="120175"/>
                      <a:pt x="19150" y="108304"/>
                    </a:cubicBezTo>
                    <a:lnTo>
                      <a:pt x="19142" y="108296"/>
                    </a:lnTo>
                    <a:cubicBezTo>
                      <a:pt x="7271" y="96417"/>
                      <a:pt x="602" y="80320"/>
                      <a:pt x="602" y="63530"/>
                    </a:cubicBezTo>
                    <a:lnTo>
                      <a:pt x="602" y="63522"/>
                    </a:lnTo>
                    <a:cubicBezTo>
                      <a:pt x="609" y="28554"/>
                      <a:pt x="28956" y="208"/>
                      <a:pt x="63924" y="208"/>
                    </a:cubicBezTo>
                    <a:lnTo>
                      <a:pt x="63924" y="208"/>
                    </a:lnTo>
                    <a:cubicBezTo>
                      <a:pt x="98891" y="216"/>
                      <a:pt x="127238" y="28562"/>
                      <a:pt x="127238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733D89DC-9C88-7841-1AC2-A99782592CFA}"/>
                  </a:ext>
                </a:extLst>
              </p:cNvPr>
              <p:cNvSpPr/>
              <p:nvPr/>
            </p:nvSpPr>
            <p:spPr>
              <a:xfrm>
                <a:off x="7233850" y="3164766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530 h 126636"/>
                  <a:gd name="connsiteX1" fmla="*/ 108677 w 126636"/>
                  <a:gd name="connsiteY1" fmla="*/ 108304 h 126636"/>
                  <a:gd name="connsiteX2" fmla="*/ 63911 w 126636"/>
                  <a:gd name="connsiteY2" fmla="*/ 126844 h 126636"/>
                  <a:gd name="connsiteX3" fmla="*/ 63903 w 126636"/>
                  <a:gd name="connsiteY3" fmla="*/ 126844 h 126636"/>
                  <a:gd name="connsiteX4" fmla="*/ 19138 w 126636"/>
                  <a:gd name="connsiteY4" fmla="*/ 108304 h 126636"/>
                  <a:gd name="connsiteX5" fmla="*/ 19129 w 126636"/>
                  <a:gd name="connsiteY5" fmla="*/ 108296 h 126636"/>
                  <a:gd name="connsiteX6" fmla="*/ 589 w 126636"/>
                  <a:gd name="connsiteY6" fmla="*/ 63530 h 126636"/>
                  <a:gd name="connsiteX7" fmla="*/ 589 w 126636"/>
                  <a:gd name="connsiteY7" fmla="*/ 63522 h 126636"/>
                  <a:gd name="connsiteX8" fmla="*/ 63911 w 126636"/>
                  <a:gd name="connsiteY8" fmla="*/ 208 h 126636"/>
                  <a:gd name="connsiteX9" fmla="*/ 63911 w 126636"/>
                  <a:gd name="connsiteY9" fmla="*/ 208 h 126636"/>
                  <a:gd name="connsiteX10" fmla="*/ 127226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530"/>
                    </a:moveTo>
                    <a:cubicBezTo>
                      <a:pt x="127226" y="80578"/>
                      <a:pt x="120395" y="96586"/>
                      <a:pt x="108677" y="108304"/>
                    </a:cubicBezTo>
                    <a:cubicBezTo>
                      <a:pt x="96959" y="120021"/>
                      <a:pt x="80960" y="126844"/>
                      <a:pt x="63911" y="126844"/>
                    </a:cubicBezTo>
                    <a:lnTo>
                      <a:pt x="63903" y="126844"/>
                    </a:lnTo>
                    <a:cubicBezTo>
                      <a:pt x="47113" y="126844"/>
                      <a:pt x="31008" y="120175"/>
                      <a:pt x="19138" y="108304"/>
                    </a:cubicBezTo>
                    <a:lnTo>
                      <a:pt x="19129" y="108296"/>
                    </a:lnTo>
                    <a:cubicBezTo>
                      <a:pt x="7258" y="96425"/>
                      <a:pt x="589" y="80320"/>
                      <a:pt x="589" y="63530"/>
                    </a:cubicBezTo>
                    <a:lnTo>
                      <a:pt x="589" y="63522"/>
                    </a:lnTo>
                    <a:cubicBezTo>
                      <a:pt x="597" y="28554"/>
                      <a:pt x="28944" y="208"/>
                      <a:pt x="63911" y="208"/>
                    </a:cubicBezTo>
                    <a:lnTo>
                      <a:pt x="63911" y="208"/>
                    </a:lnTo>
                    <a:cubicBezTo>
                      <a:pt x="98879" y="216"/>
                      <a:pt x="127226" y="28562"/>
                      <a:pt x="127226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F560C4D6-57D1-0E33-ECA4-49D4039800AD}"/>
                  </a:ext>
                </a:extLst>
              </p:cNvPr>
              <p:cNvSpPr/>
              <p:nvPr/>
            </p:nvSpPr>
            <p:spPr>
              <a:xfrm>
                <a:off x="6950223" y="3164766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530 h 126636"/>
                  <a:gd name="connsiteX1" fmla="*/ 108665 w 126636"/>
                  <a:gd name="connsiteY1" fmla="*/ 108304 h 126636"/>
                  <a:gd name="connsiteX2" fmla="*/ 63900 w 126636"/>
                  <a:gd name="connsiteY2" fmla="*/ 126844 h 126636"/>
                  <a:gd name="connsiteX3" fmla="*/ 63891 w 126636"/>
                  <a:gd name="connsiteY3" fmla="*/ 126844 h 126636"/>
                  <a:gd name="connsiteX4" fmla="*/ 19126 w 126636"/>
                  <a:gd name="connsiteY4" fmla="*/ 108304 h 126636"/>
                  <a:gd name="connsiteX5" fmla="*/ 19118 w 126636"/>
                  <a:gd name="connsiteY5" fmla="*/ 108296 h 126636"/>
                  <a:gd name="connsiteX6" fmla="*/ 577 w 126636"/>
                  <a:gd name="connsiteY6" fmla="*/ 63530 h 126636"/>
                  <a:gd name="connsiteX7" fmla="*/ 577 w 126636"/>
                  <a:gd name="connsiteY7" fmla="*/ 63522 h 126636"/>
                  <a:gd name="connsiteX8" fmla="*/ 63891 w 126636"/>
                  <a:gd name="connsiteY8" fmla="*/ 208 h 126636"/>
                  <a:gd name="connsiteX9" fmla="*/ 63900 w 126636"/>
                  <a:gd name="connsiteY9" fmla="*/ 208 h 126636"/>
                  <a:gd name="connsiteX10" fmla="*/ 127213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530"/>
                    </a:moveTo>
                    <a:cubicBezTo>
                      <a:pt x="127213" y="80667"/>
                      <a:pt x="120335" y="96634"/>
                      <a:pt x="108665" y="108304"/>
                    </a:cubicBezTo>
                    <a:cubicBezTo>
                      <a:pt x="97004" y="119965"/>
                      <a:pt x="81037" y="126844"/>
                      <a:pt x="63900" y="126844"/>
                    </a:cubicBezTo>
                    <a:lnTo>
                      <a:pt x="63891" y="126844"/>
                    </a:lnTo>
                    <a:cubicBezTo>
                      <a:pt x="47102" y="126844"/>
                      <a:pt x="30997" y="120175"/>
                      <a:pt x="19126" y="108304"/>
                    </a:cubicBezTo>
                    <a:lnTo>
                      <a:pt x="19118" y="108296"/>
                    </a:lnTo>
                    <a:cubicBezTo>
                      <a:pt x="7247" y="96425"/>
                      <a:pt x="577" y="80320"/>
                      <a:pt x="577" y="63530"/>
                    </a:cubicBezTo>
                    <a:lnTo>
                      <a:pt x="577" y="63522"/>
                    </a:lnTo>
                    <a:cubicBezTo>
                      <a:pt x="577" y="28554"/>
                      <a:pt x="28924" y="208"/>
                      <a:pt x="63891" y="208"/>
                    </a:cubicBezTo>
                    <a:lnTo>
                      <a:pt x="63900" y="208"/>
                    </a:lnTo>
                    <a:cubicBezTo>
                      <a:pt x="98867" y="216"/>
                      <a:pt x="127213" y="28562"/>
                      <a:pt x="127213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216783AF-B8B8-D449-3D04-33949B0CA774}"/>
                  </a:ext>
                </a:extLst>
              </p:cNvPr>
              <p:cNvSpPr/>
              <p:nvPr/>
            </p:nvSpPr>
            <p:spPr>
              <a:xfrm>
                <a:off x="6666596" y="3164766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530 h 126636"/>
                  <a:gd name="connsiteX1" fmla="*/ 108653 w 126636"/>
                  <a:gd name="connsiteY1" fmla="*/ 108304 h 126636"/>
                  <a:gd name="connsiteX2" fmla="*/ 63887 w 126636"/>
                  <a:gd name="connsiteY2" fmla="*/ 126844 h 126636"/>
                  <a:gd name="connsiteX3" fmla="*/ 63879 w 126636"/>
                  <a:gd name="connsiteY3" fmla="*/ 126844 h 126636"/>
                  <a:gd name="connsiteX4" fmla="*/ 19113 w 126636"/>
                  <a:gd name="connsiteY4" fmla="*/ 108304 h 126636"/>
                  <a:gd name="connsiteX5" fmla="*/ 19106 w 126636"/>
                  <a:gd name="connsiteY5" fmla="*/ 108296 h 126636"/>
                  <a:gd name="connsiteX6" fmla="*/ 565 w 126636"/>
                  <a:gd name="connsiteY6" fmla="*/ 63530 h 126636"/>
                  <a:gd name="connsiteX7" fmla="*/ 565 w 126636"/>
                  <a:gd name="connsiteY7" fmla="*/ 63522 h 126636"/>
                  <a:gd name="connsiteX8" fmla="*/ 63879 w 126636"/>
                  <a:gd name="connsiteY8" fmla="*/ 208 h 126636"/>
                  <a:gd name="connsiteX9" fmla="*/ 63887 w 126636"/>
                  <a:gd name="connsiteY9" fmla="*/ 208 h 126636"/>
                  <a:gd name="connsiteX10" fmla="*/ 127201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530"/>
                    </a:moveTo>
                    <a:cubicBezTo>
                      <a:pt x="127201" y="80755"/>
                      <a:pt x="120266" y="96683"/>
                      <a:pt x="108653" y="108304"/>
                    </a:cubicBezTo>
                    <a:cubicBezTo>
                      <a:pt x="97040" y="119916"/>
                      <a:pt x="81113" y="126844"/>
                      <a:pt x="63887" y="126844"/>
                    </a:cubicBezTo>
                    <a:lnTo>
                      <a:pt x="63879" y="126844"/>
                    </a:lnTo>
                    <a:cubicBezTo>
                      <a:pt x="47089" y="126844"/>
                      <a:pt x="30985" y="120175"/>
                      <a:pt x="19113" y="108304"/>
                    </a:cubicBezTo>
                    <a:lnTo>
                      <a:pt x="19106" y="108296"/>
                    </a:lnTo>
                    <a:cubicBezTo>
                      <a:pt x="7235" y="96425"/>
                      <a:pt x="565" y="80320"/>
                      <a:pt x="565" y="63530"/>
                    </a:cubicBezTo>
                    <a:lnTo>
                      <a:pt x="565" y="63522"/>
                    </a:lnTo>
                    <a:cubicBezTo>
                      <a:pt x="565" y="28554"/>
                      <a:pt x="28912" y="208"/>
                      <a:pt x="63879" y="208"/>
                    </a:cubicBezTo>
                    <a:lnTo>
                      <a:pt x="63887" y="208"/>
                    </a:lnTo>
                    <a:cubicBezTo>
                      <a:pt x="98855" y="216"/>
                      <a:pt x="127201" y="28562"/>
                      <a:pt x="127201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6BB7AC24-22A0-7284-533E-42E85384988F}"/>
                  </a:ext>
                </a:extLst>
              </p:cNvPr>
              <p:cNvSpPr/>
              <p:nvPr/>
            </p:nvSpPr>
            <p:spPr>
              <a:xfrm>
                <a:off x="6382970" y="3164766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530 h 126636"/>
                  <a:gd name="connsiteX1" fmla="*/ 108641 w 126636"/>
                  <a:gd name="connsiteY1" fmla="*/ 108304 h 126636"/>
                  <a:gd name="connsiteX2" fmla="*/ 63875 w 126636"/>
                  <a:gd name="connsiteY2" fmla="*/ 126844 h 126636"/>
                  <a:gd name="connsiteX3" fmla="*/ 63867 w 126636"/>
                  <a:gd name="connsiteY3" fmla="*/ 126844 h 126636"/>
                  <a:gd name="connsiteX4" fmla="*/ 19101 w 126636"/>
                  <a:gd name="connsiteY4" fmla="*/ 108304 h 126636"/>
                  <a:gd name="connsiteX5" fmla="*/ 19093 w 126636"/>
                  <a:gd name="connsiteY5" fmla="*/ 108296 h 126636"/>
                  <a:gd name="connsiteX6" fmla="*/ 553 w 126636"/>
                  <a:gd name="connsiteY6" fmla="*/ 63530 h 126636"/>
                  <a:gd name="connsiteX7" fmla="*/ 553 w 126636"/>
                  <a:gd name="connsiteY7" fmla="*/ 63522 h 126636"/>
                  <a:gd name="connsiteX8" fmla="*/ 63867 w 126636"/>
                  <a:gd name="connsiteY8" fmla="*/ 208 h 126636"/>
                  <a:gd name="connsiteX9" fmla="*/ 63867 w 126636"/>
                  <a:gd name="connsiteY9" fmla="*/ 208 h 126636"/>
                  <a:gd name="connsiteX10" fmla="*/ 127189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530"/>
                    </a:moveTo>
                    <a:cubicBezTo>
                      <a:pt x="127189" y="80844"/>
                      <a:pt x="120205" y="96739"/>
                      <a:pt x="108641" y="108304"/>
                    </a:cubicBezTo>
                    <a:cubicBezTo>
                      <a:pt x="97077" y="119860"/>
                      <a:pt x="81181" y="126844"/>
                      <a:pt x="63875" y="126844"/>
                    </a:cubicBezTo>
                    <a:lnTo>
                      <a:pt x="63867" y="126844"/>
                    </a:lnTo>
                    <a:cubicBezTo>
                      <a:pt x="47077" y="126844"/>
                      <a:pt x="30972" y="120175"/>
                      <a:pt x="19101" y="108304"/>
                    </a:cubicBezTo>
                    <a:lnTo>
                      <a:pt x="19093" y="108296"/>
                    </a:lnTo>
                    <a:cubicBezTo>
                      <a:pt x="7222" y="96425"/>
                      <a:pt x="553" y="80320"/>
                      <a:pt x="553" y="63530"/>
                    </a:cubicBezTo>
                    <a:lnTo>
                      <a:pt x="553" y="63522"/>
                    </a:lnTo>
                    <a:cubicBezTo>
                      <a:pt x="553" y="28554"/>
                      <a:pt x="28900" y="208"/>
                      <a:pt x="63867" y="208"/>
                    </a:cubicBezTo>
                    <a:lnTo>
                      <a:pt x="63867" y="208"/>
                    </a:lnTo>
                    <a:cubicBezTo>
                      <a:pt x="98835" y="216"/>
                      <a:pt x="127189" y="28562"/>
                      <a:pt x="127189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DBDB5538-8AAA-ED9C-CCD3-4354D6EA08BB}"/>
                  </a:ext>
                </a:extLst>
              </p:cNvPr>
              <p:cNvSpPr/>
              <p:nvPr/>
            </p:nvSpPr>
            <p:spPr>
              <a:xfrm>
                <a:off x="6099343" y="3164766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530 h 126636"/>
                  <a:gd name="connsiteX1" fmla="*/ 108629 w 126627"/>
                  <a:gd name="connsiteY1" fmla="*/ 108304 h 126636"/>
                  <a:gd name="connsiteX2" fmla="*/ 63863 w 126627"/>
                  <a:gd name="connsiteY2" fmla="*/ 126844 h 126636"/>
                  <a:gd name="connsiteX3" fmla="*/ 63855 w 126627"/>
                  <a:gd name="connsiteY3" fmla="*/ 126844 h 126636"/>
                  <a:gd name="connsiteX4" fmla="*/ 19089 w 126627"/>
                  <a:gd name="connsiteY4" fmla="*/ 108312 h 126636"/>
                  <a:gd name="connsiteX5" fmla="*/ 19081 w 126627"/>
                  <a:gd name="connsiteY5" fmla="*/ 108304 h 126636"/>
                  <a:gd name="connsiteX6" fmla="*/ 541 w 126627"/>
                  <a:gd name="connsiteY6" fmla="*/ 63530 h 126636"/>
                  <a:gd name="connsiteX7" fmla="*/ 541 w 126627"/>
                  <a:gd name="connsiteY7" fmla="*/ 63530 h 126636"/>
                  <a:gd name="connsiteX8" fmla="*/ 63855 w 126627"/>
                  <a:gd name="connsiteY8" fmla="*/ 208 h 126636"/>
                  <a:gd name="connsiteX9" fmla="*/ 63855 w 126627"/>
                  <a:gd name="connsiteY9" fmla="*/ 208 h 126636"/>
                  <a:gd name="connsiteX10" fmla="*/ 127169 w 126627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530"/>
                    </a:moveTo>
                    <a:cubicBezTo>
                      <a:pt x="127169" y="80925"/>
                      <a:pt x="120137" y="96788"/>
                      <a:pt x="108629" y="108304"/>
                    </a:cubicBezTo>
                    <a:cubicBezTo>
                      <a:pt x="97121" y="119812"/>
                      <a:pt x="81258" y="126844"/>
                      <a:pt x="63863" y="126844"/>
                    </a:cubicBezTo>
                    <a:lnTo>
                      <a:pt x="63855" y="126844"/>
                    </a:lnTo>
                    <a:cubicBezTo>
                      <a:pt x="47065" y="126844"/>
                      <a:pt x="30960" y="120175"/>
                      <a:pt x="19089" y="108312"/>
                    </a:cubicBezTo>
                    <a:lnTo>
                      <a:pt x="19081" y="108304"/>
                    </a:lnTo>
                    <a:cubicBezTo>
                      <a:pt x="7210" y="96425"/>
                      <a:pt x="541" y="80320"/>
                      <a:pt x="541" y="63530"/>
                    </a:cubicBezTo>
                    <a:lnTo>
                      <a:pt x="541" y="63530"/>
                    </a:lnTo>
                    <a:cubicBezTo>
                      <a:pt x="541" y="28562"/>
                      <a:pt x="28888" y="208"/>
                      <a:pt x="63855" y="208"/>
                    </a:cubicBezTo>
                    <a:lnTo>
                      <a:pt x="63855" y="208"/>
                    </a:lnTo>
                    <a:cubicBezTo>
                      <a:pt x="98823" y="216"/>
                      <a:pt x="127169" y="28562"/>
                      <a:pt x="127169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5906D972-45A9-C261-E2A5-A69753977F0A}"/>
                  </a:ext>
                </a:extLst>
              </p:cNvPr>
              <p:cNvSpPr/>
              <p:nvPr/>
            </p:nvSpPr>
            <p:spPr>
              <a:xfrm>
                <a:off x="5815708" y="3164766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530 h 126636"/>
                  <a:gd name="connsiteX1" fmla="*/ 108625 w 126636"/>
                  <a:gd name="connsiteY1" fmla="*/ 108304 h 126636"/>
                  <a:gd name="connsiteX2" fmla="*/ 63859 w 126636"/>
                  <a:gd name="connsiteY2" fmla="*/ 126844 h 126636"/>
                  <a:gd name="connsiteX3" fmla="*/ 63851 w 126636"/>
                  <a:gd name="connsiteY3" fmla="*/ 126844 h 126636"/>
                  <a:gd name="connsiteX4" fmla="*/ 19085 w 126636"/>
                  <a:gd name="connsiteY4" fmla="*/ 108312 h 126636"/>
                  <a:gd name="connsiteX5" fmla="*/ 19077 w 126636"/>
                  <a:gd name="connsiteY5" fmla="*/ 108304 h 126636"/>
                  <a:gd name="connsiteX6" fmla="*/ 529 w 126636"/>
                  <a:gd name="connsiteY6" fmla="*/ 63530 h 126636"/>
                  <a:gd name="connsiteX7" fmla="*/ 529 w 126636"/>
                  <a:gd name="connsiteY7" fmla="*/ 63530 h 126636"/>
                  <a:gd name="connsiteX8" fmla="*/ 63851 w 126636"/>
                  <a:gd name="connsiteY8" fmla="*/ 208 h 126636"/>
                  <a:gd name="connsiteX9" fmla="*/ 63851 w 126636"/>
                  <a:gd name="connsiteY9" fmla="*/ 208 h 126636"/>
                  <a:gd name="connsiteX10" fmla="*/ 127165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530"/>
                    </a:moveTo>
                    <a:cubicBezTo>
                      <a:pt x="127165" y="81013"/>
                      <a:pt x="120076" y="96844"/>
                      <a:pt x="108625" y="108304"/>
                    </a:cubicBezTo>
                    <a:cubicBezTo>
                      <a:pt x="97165" y="119755"/>
                      <a:pt x="81343" y="126844"/>
                      <a:pt x="63859" y="126844"/>
                    </a:cubicBezTo>
                    <a:lnTo>
                      <a:pt x="63851" y="126844"/>
                    </a:lnTo>
                    <a:cubicBezTo>
                      <a:pt x="47061" y="126844"/>
                      <a:pt x="30956" y="120175"/>
                      <a:pt x="19085" y="108312"/>
                    </a:cubicBezTo>
                    <a:lnTo>
                      <a:pt x="19077" y="108304"/>
                    </a:lnTo>
                    <a:cubicBezTo>
                      <a:pt x="7206" y="96425"/>
                      <a:pt x="529" y="80320"/>
                      <a:pt x="529" y="63530"/>
                    </a:cubicBezTo>
                    <a:lnTo>
                      <a:pt x="529" y="63530"/>
                    </a:lnTo>
                    <a:cubicBezTo>
                      <a:pt x="529" y="28562"/>
                      <a:pt x="28884" y="208"/>
                      <a:pt x="63851" y="208"/>
                    </a:cubicBezTo>
                    <a:lnTo>
                      <a:pt x="63851" y="208"/>
                    </a:lnTo>
                    <a:cubicBezTo>
                      <a:pt x="98818" y="208"/>
                      <a:pt x="127165" y="28562"/>
                      <a:pt x="127165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39" name="图形 214">
              <a:extLst>
                <a:ext uri="{FF2B5EF4-FFF2-40B4-BE49-F238E27FC236}">
                  <a16:creationId xmlns:a16="http://schemas.microsoft.com/office/drawing/2014/main" id="{9AE4039D-39C4-B65D-6599-AC5A160158CF}"/>
                </a:ext>
              </a:extLst>
            </p:cNvPr>
            <p:cNvGrpSpPr/>
            <p:nvPr/>
          </p:nvGrpSpPr>
          <p:grpSpPr>
            <a:xfrm>
              <a:off x="5815708" y="3378138"/>
              <a:ext cx="2395658" cy="126636"/>
              <a:chOff x="5815708" y="3378138"/>
              <a:chExt cx="2395658" cy="126636"/>
            </a:xfrm>
            <a:grpFill/>
          </p:grpSpPr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B6786E9E-4D34-F585-2E3B-E90A3CCC7F94}"/>
                  </a:ext>
                </a:extLst>
              </p:cNvPr>
              <p:cNvSpPr/>
              <p:nvPr/>
            </p:nvSpPr>
            <p:spPr>
              <a:xfrm>
                <a:off x="8084739" y="3378138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565 h 126636"/>
                  <a:gd name="connsiteX1" fmla="*/ 108714 w 126627"/>
                  <a:gd name="connsiteY1" fmla="*/ 108339 h 126636"/>
                  <a:gd name="connsiteX2" fmla="*/ 63940 w 126627"/>
                  <a:gd name="connsiteY2" fmla="*/ 126879 h 126636"/>
                  <a:gd name="connsiteX3" fmla="*/ 63924 w 126627"/>
                  <a:gd name="connsiteY3" fmla="*/ 126879 h 126636"/>
                  <a:gd name="connsiteX4" fmla="*/ 19166 w 126627"/>
                  <a:gd name="connsiteY4" fmla="*/ 108339 h 126636"/>
                  <a:gd name="connsiteX5" fmla="*/ 19158 w 126627"/>
                  <a:gd name="connsiteY5" fmla="*/ 108331 h 126636"/>
                  <a:gd name="connsiteX6" fmla="*/ 626 w 126627"/>
                  <a:gd name="connsiteY6" fmla="*/ 63565 h 126636"/>
                  <a:gd name="connsiteX7" fmla="*/ 626 w 126627"/>
                  <a:gd name="connsiteY7" fmla="*/ 63549 h 126636"/>
                  <a:gd name="connsiteX8" fmla="*/ 63940 w 126627"/>
                  <a:gd name="connsiteY8" fmla="*/ 243 h 126636"/>
                  <a:gd name="connsiteX9" fmla="*/ 63948 w 126627"/>
                  <a:gd name="connsiteY9" fmla="*/ 243 h 126636"/>
                  <a:gd name="connsiteX10" fmla="*/ 127254 w 126627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565"/>
                    </a:moveTo>
                    <a:cubicBezTo>
                      <a:pt x="127254" y="80355"/>
                      <a:pt x="120585" y="96460"/>
                      <a:pt x="108714" y="108339"/>
                    </a:cubicBezTo>
                    <a:cubicBezTo>
                      <a:pt x="96835" y="120210"/>
                      <a:pt x="80730" y="126879"/>
                      <a:pt x="63940" y="126879"/>
                    </a:cubicBezTo>
                    <a:lnTo>
                      <a:pt x="63924" y="126879"/>
                    </a:lnTo>
                    <a:cubicBezTo>
                      <a:pt x="47142" y="126879"/>
                      <a:pt x="31037" y="120210"/>
                      <a:pt x="19166" y="108339"/>
                    </a:cubicBezTo>
                    <a:lnTo>
                      <a:pt x="19158" y="108331"/>
                    </a:lnTo>
                    <a:cubicBezTo>
                      <a:pt x="7287" y="96452"/>
                      <a:pt x="617" y="80355"/>
                      <a:pt x="626" y="63565"/>
                    </a:cubicBezTo>
                    <a:lnTo>
                      <a:pt x="626" y="63549"/>
                    </a:lnTo>
                    <a:cubicBezTo>
                      <a:pt x="626" y="28590"/>
                      <a:pt x="28972" y="243"/>
                      <a:pt x="63940" y="243"/>
                    </a:cubicBezTo>
                    <a:lnTo>
                      <a:pt x="63948" y="243"/>
                    </a:lnTo>
                    <a:cubicBezTo>
                      <a:pt x="98915" y="251"/>
                      <a:pt x="127254" y="28598"/>
                      <a:pt x="127254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5E807C28-2C06-0D40-1AAE-DF98F8A75E65}"/>
                  </a:ext>
                </a:extLst>
              </p:cNvPr>
              <p:cNvSpPr/>
              <p:nvPr/>
            </p:nvSpPr>
            <p:spPr>
              <a:xfrm>
                <a:off x="7801103" y="3378138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565 h 126636"/>
                  <a:gd name="connsiteX1" fmla="*/ 108710 w 126636"/>
                  <a:gd name="connsiteY1" fmla="*/ 108339 h 126636"/>
                  <a:gd name="connsiteX2" fmla="*/ 63936 w 126636"/>
                  <a:gd name="connsiteY2" fmla="*/ 126879 h 126636"/>
                  <a:gd name="connsiteX3" fmla="*/ 63920 w 126636"/>
                  <a:gd name="connsiteY3" fmla="*/ 126879 h 126636"/>
                  <a:gd name="connsiteX4" fmla="*/ 19162 w 126636"/>
                  <a:gd name="connsiteY4" fmla="*/ 108339 h 126636"/>
                  <a:gd name="connsiteX5" fmla="*/ 19154 w 126636"/>
                  <a:gd name="connsiteY5" fmla="*/ 108331 h 126636"/>
                  <a:gd name="connsiteX6" fmla="*/ 614 w 126636"/>
                  <a:gd name="connsiteY6" fmla="*/ 63565 h 126636"/>
                  <a:gd name="connsiteX7" fmla="*/ 614 w 126636"/>
                  <a:gd name="connsiteY7" fmla="*/ 63549 h 126636"/>
                  <a:gd name="connsiteX8" fmla="*/ 63936 w 126636"/>
                  <a:gd name="connsiteY8" fmla="*/ 243 h 126636"/>
                  <a:gd name="connsiteX9" fmla="*/ 63936 w 126636"/>
                  <a:gd name="connsiteY9" fmla="*/ 243 h 126636"/>
                  <a:gd name="connsiteX10" fmla="*/ 127250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565"/>
                    </a:moveTo>
                    <a:cubicBezTo>
                      <a:pt x="127250" y="80444"/>
                      <a:pt x="120532" y="96517"/>
                      <a:pt x="108710" y="108339"/>
                    </a:cubicBezTo>
                    <a:cubicBezTo>
                      <a:pt x="96887" y="120162"/>
                      <a:pt x="80815" y="126879"/>
                      <a:pt x="63936" y="126879"/>
                    </a:cubicBezTo>
                    <a:lnTo>
                      <a:pt x="63920" y="126879"/>
                    </a:lnTo>
                    <a:cubicBezTo>
                      <a:pt x="47137" y="126879"/>
                      <a:pt x="31033" y="120210"/>
                      <a:pt x="19162" y="108339"/>
                    </a:cubicBezTo>
                    <a:lnTo>
                      <a:pt x="19154" y="108331"/>
                    </a:lnTo>
                    <a:cubicBezTo>
                      <a:pt x="7283" y="96452"/>
                      <a:pt x="614" y="80355"/>
                      <a:pt x="614" y="63565"/>
                    </a:cubicBezTo>
                    <a:lnTo>
                      <a:pt x="614" y="63549"/>
                    </a:lnTo>
                    <a:cubicBezTo>
                      <a:pt x="622" y="28590"/>
                      <a:pt x="28968" y="243"/>
                      <a:pt x="63936" y="243"/>
                    </a:cubicBezTo>
                    <a:lnTo>
                      <a:pt x="63936" y="243"/>
                    </a:lnTo>
                    <a:cubicBezTo>
                      <a:pt x="98903" y="251"/>
                      <a:pt x="127250" y="28598"/>
                      <a:pt x="127250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9097FEAD-5BC5-35D7-E575-80E412CF6C5F}"/>
                  </a:ext>
                </a:extLst>
              </p:cNvPr>
              <p:cNvSpPr/>
              <p:nvPr/>
            </p:nvSpPr>
            <p:spPr>
              <a:xfrm>
                <a:off x="7517477" y="3378138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565 h 126636"/>
                  <a:gd name="connsiteX1" fmla="*/ 108690 w 126636"/>
                  <a:gd name="connsiteY1" fmla="*/ 108339 h 126636"/>
                  <a:gd name="connsiteX2" fmla="*/ 63924 w 126636"/>
                  <a:gd name="connsiteY2" fmla="*/ 126879 h 126636"/>
                  <a:gd name="connsiteX3" fmla="*/ 63907 w 126636"/>
                  <a:gd name="connsiteY3" fmla="*/ 126879 h 126636"/>
                  <a:gd name="connsiteX4" fmla="*/ 19150 w 126636"/>
                  <a:gd name="connsiteY4" fmla="*/ 108339 h 126636"/>
                  <a:gd name="connsiteX5" fmla="*/ 19142 w 126636"/>
                  <a:gd name="connsiteY5" fmla="*/ 108331 h 126636"/>
                  <a:gd name="connsiteX6" fmla="*/ 602 w 126636"/>
                  <a:gd name="connsiteY6" fmla="*/ 63565 h 126636"/>
                  <a:gd name="connsiteX7" fmla="*/ 602 w 126636"/>
                  <a:gd name="connsiteY7" fmla="*/ 63557 h 126636"/>
                  <a:gd name="connsiteX8" fmla="*/ 63924 w 126636"/>
                  <a:gd name="connsiteY8" fmla="*/ 243 h 126636"/>
                  <a:gd name="connsiteX9" fmla="*/ 63924 w 126636"/>
                  <a:gd name="connsiteY9" fmla="*/ 243 h 126636"/>
                  <a:gd name="connsiteX10" fmla="*/ 127238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565"/>
                    </a:moveTo>
                    <a:cubicBezTo>
                      <a:pt x="127238" y="80533"/>
                      <a:pt x="120463" y="96565"/>
                      <a:pt x="108690" y="108339"/>
                    </a:cubicBezTo>
                    <a:cubicBezTo>
                      <a:pt x="96923" y="120105"/>
                      <a:pt x="80891" y="126879"/>
                      <a:pt x="63924" y="126879"/>
                    </a:cubicBezTo>
                    <a:lnTo>
                      <a:pt x="63907" y="126879"/>
                    </a:lnTo>
                    <a:cubicBezTo>
                      <a:pt x="47125" y="126879"/>
                      <a:pt x="31020" y="120210"/>
                      <a:pt x="19150" y="108339"/>
                    </a:cubicBezTo>
                    <a:lnTo>
                      <a:pt x="19142" y="108331"/>
                    </a:lnTo>
                    <a:cubicBezTo>
                      <a:pt x="7271" y="96452"/>
                      <a:pt x="602" y="80355"/>
                      <a:pt x="602" y="63565"/>
                    </a:cubicBezTo>
                    <a:lnTo>
                      <a:pt x="602" y="63557"/>
                    </a:lnTo>
                    <a:cubicBezTo>
                      <a:pt x="609" y="28590"/>
                      <a:pt x="28956" y="243"/>
                      <a:pt x="63924" y="243"/>
                    </a:cubicBezTo>
                    <a:lnTo>
                      <a:pt x="63924" y="243"/>
                    </a:lnTo>
                    <a:cubicBezTo>
                      <a:pt x="98891" y="251"/>
                      <a:pt x="127238" y="28598"/>
                      <a:pt x="127238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E6E4AD28-33CA-02DB-7693-AC675496DEB4}"/>
                  </a:ext>
                </a:extLst>
              </p:cNvPr>
              <p:cNvSpPr/>
              <p:nvPr/>
            </p:nvSpPr>
            <p:spPr>
              <a:xfrm>
                <a:off x="7233850" y="3378138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565 h 126636"/>
                  <a:gd name="connsiteX1" fmla="*/ 108677 w 126636"/>
                  <a:gd name="connsiteY1" fmla="*/ 108339 h 126636"/>
                  <a:gd name="connsiteX2" fmla="*/ 63911 w 126636"/>
                  <a:gd name="connsiteY2" fmla="*/ 126879 h 126636"/>
                  <a:gd name="connsiteX3" fmla="*/ 63903 w 126636"/>
                  <a:gd name="connsiteY3" fmla="*/ 126879 h 126636"/>
                  <a:gd name="connsiteX4" fmla="*/ 19138 w 126636"/>
                  <a:gd name="connsiteY4" fmla="*/ 108339 h 126636"/>
                  <a:gd name="connsiteX5" fmla="*/ 19129 w 126636"/>
                  <a:gd name="connsiteY5" fmla="*/ 108331 h 126636"/>
                  <a:gd name="connsiteX6" fmla="*/ 589 w 126636"/>
                  <a:gd name="connsiteY6" fmla="*/ 63565 h 126636"/>
                  <a:gd name="connsiteX7" fmla="*/ 589 w 126636"/>
                  <a:gd name="connsiteY7" fmla="*/ 63557 h 126636"/>
                  <a:gd name="connsiteX8" fmla="*/ 63911 w 126636"/>
                  <a:gd name="connsiteY8" fmla="*/ 243 h 126636"/>
                  <a:gd name="connsiteX9" fmla="*/ 63911 w 126636"/>
                  <a:gd name="connsiteY9" fmla="*/ 243 h 126636"/>
                  <a:gd name="connsiteX10" fmla="*/ 127226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565"/>
                    </a:moveTo>
                    <a:cubicBezTo>
                      <a:pt x="127226" y="80614"/>
                      <a:pt x="120395" y="96621"/>
                      <a:pt x="108677" y="108339"/>
                    </a:cubicBezTo>
                    <a:cubicBezTo>
                      <a:pt x="96959" y="120057"/>
                      <a:pt x="80960" y="126879"/>
                      <a:pt x="63911" y="126879"/>
                    </a:cubicBezTo>
                    <a:lnTo>
                      <a:pt x="63903" y="126879"/>
                    </a:lnTo>
                    <a:cubicBezTo>
                      <a:pt x="47113" y="126879"/>
                      <a:pt x="31008" y="120210"/>
                      <a:pt x="19138" y="108339"/>
                    </a:cubicBezTo>
                    <a:lnTo>
                      <a:pt x="19129" y="108331"/>
                    </a:lnTo>
                    <a:cubicBezTo>
                      <a:pt x="7258" y="96460"/>
                      <a:pt x="589" y="80355"/>
                      <a:pt x="589" y="63565"/>
                    </a:cubicBezTo>
                    <a:lnTo>
                      <a:pt x="589" y="63557"/>
                    </a:lnTo>
                    <a:cubicBezTo>
                      <a:pt x="597" y="28590"/>
                      <a:pt x="28944" y="243"/>
                      <a:pt x="63911" y="243"/>
                    </a:cubicBezTo>
                    <a:lnTo>
                      <a:pt x="63911" y="243"/>
                    </a:lnTo>
                    <a:cubicBezTo>
                      <a:pt x="98879" y="251"/>
                      <a:pt x="127226" y="28598"/>
                      <a:pt x="127226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B84688CD-928D-6020-6691-33935532A6D8}"/>
                  </a:ext>
                </a:extLst>
              </p:cNvPr>
              <p:cNvSpPr/>
              <p:nvPr/>
            </p:nvSpPr>
            <p:spPr>
              <a:xfrm>
                <a:off x="6950223" y="3378138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565 h 126636"/>
                  <a:gd name="connsiteX1" fmla="*/ 108665 w 126636"/>
                  <a:gd name="connsiteY1" fmla="*/ 108339 h 126636"/>
                  <a:gd name="connsiteX2" fmla="*/ 63900 w 126636"/>
                  <a:gd name="connsiteY2" fmla="*/ 126879 h 126636"/>
                  <a:gd name="connsiteX3" fmla="*/ 63891 w 126636"/>
                  <a:gd name="connsiteY3" fmla="*/ 126879 h 126636"/>
                  <a:gd name="connsiteX4" fmla="*/ 19126 w 126636"/>
                  <a:gd name="connsiteY4" fmla="*/ 108339 h 126636"/>
                  <a:gd name="connsiteX5" fmla="*/ 19118 w 126636"/>
                  <a:gd name="connsiteY5" fmla="*/ 108331 h 126636"/>
                  <a:gd name="connsiteX6" fmla="*/ 577 w 126636"/>
                  <a:gd name="connsiteY6" fmla="*/ 63565 h 126636"/>
                  <a:gd name="connsiteX7" fmla="*/ 577 w 126636"/>
                  <a:gd name="connsiteY7" fmla="*/ 63557 h 126636"/>
                  <a:gd name="connsiteX8" fmla="*/ 63891 w 126636"/>
                  <a:gd name="connsiteY8" fmla="*/ 243 h 126636"/>
                  <a:gd name="connsiteX9" fmla="*/ 63900 w 126636"/>
                  <a:gd name="connsiteY9" fmla="*/ 243 h 126636"/>
                  <a:gd name="connsiteX10" fmla="*/ 127213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565"/>
                    </a:moveTo>
                    <a:cubicBezTo>
                      <a:pt x="127213" y="80702"/>
                      <a:pt x="120335" y="96670"/>
                      <a:pt x="108665" y="108339"/>
                    </a:cubicBezTo>
                    <a:cubicBezTo>
                      <a:pt x="97004" y="120000"/>
                      <a:pt x="81037" y="126879"/>
                      <a:pt x="63900" y="126879"/>
                    </a:cubicBezTo>
                    <a:lnTo>
                      <a:pt x="63891" y="126879"/>
                    </a:lnTo>
                    <a:cubicBezTo>
                      <a:pt x="47102" y="126879"/>
                      <a:pt x="30997" y="120210"/>
                      <a:pt x="19126" y="108339"/>
                    </a:cubicBezTo>
                    <a:lnTo>
                      <a:pt x="19118" y="108331"/>
                    </a:lnTo>
                    <a:cubicBezTo>
                      <a:pt x="7247" y="96460"/>
                      <a:pt x="577" y="80355"/>
                      <a:pt x="577" y="63565"/>
                    </a:cubicBezTo>
                    <a:lnTo>
                      <a:pt x="577" y="63557"/>
                    </a:lnTo>
                    <a:cubicBezTo>
                      <a:pt x="577" y="28590"/>
                      <a:pt x="28924" y="243"/>
                      <a:pt x="63891" y="243"/>
                    </a:cubicBezTo>
                    <a:lnTo>
                      <a:pt x="63900" y="243"/>
                    </a:lnTo>
                    <a:cubicBezTo>
                      <a:pt x="98867" y="251"/>
                      <a:pt x="127213" y="28598"/>
                      <a:pt x="127213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9684577D-7B7D-E5E3-1C3C-696A3B388936}"/>
                  </a:ext>
                </a:extLst>
              </p:cNvPr>
              <p:cNvSpPr/>
              <p:nvPr/>
            </p:nvSpPr>
            <p:spPr>
              <a:xfrm>
                <a:off x="6666596" y="3378138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565 h 126636"/>
                  <a:gd name="connsiteX1" fmla="*/ 108653 w 126636"/>
                  <a:gd name="connsiteY1" fmla="*/ 108339 h 126636"/>
                  <a:gd name="connsiteX2" fmla="*/ 63887 w 126636"/>
                  <a:gd name="connsiteY2" fmla="*/ 126879 h 126636"/>
                  <a:gd name="connsiteX3" fmla="*/ 63879 w 126636"/>
                  <a:gd name="connsiteY3" fmla="*/ 126879 h 126636"/>
                  <a:gd name="connsiteX4" fmla="*/ 19113 w 126636"/>
                  <a:gd name="connsiteY4" fmla="*/ 108339 h 126636"/>
                  <a:gd name="connsiteX5" fmla="*/ 19106 w 126636"/>
                  <a:gd name="connsiteY5" fmla="*/ 108331 h 126636"/>
                  <a:gd name="connsiteX6" fmla="*/ 565 w 126636"/>
                  <a:gd name="connsiteY6" fmla="*/ 63565 h 126636"/>
                  <a:gd name="connsiteX7" fmla="*/ 565 w 126636"/>
                  <a:gd name="connsiteY7" fmla="*/ 63557 h 126636"/>
                  <a:gd name="connsiteX8" fmla="*/ 63879 w 126636"/>
                  <a:gd name="connsiteY8" fmla="*/ 243 h 126636"/>
                  <a:gd name="connsiteX9" fmla="*/ 63887 w 126636"/>
                  <a:gd name="connsiteY9" fmla="*/ 243 h 126636"/>
                  <a:gd name="connsiteX10" fmla="*/ 127201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565"/>
                    </a:moveTo>
                    <a:cubicBezTo>
                      <a:pt x="127201" y="80791"/>
                      <a:pt x="120266" y="96718"/>
                      <a:pt x="108653" y="108339"/>
                    </a:cubicBezTo>
                    <a:cubicBezTo>
                      <a:pt x="97040" y="119952"/>
                      <a:pt x="81113" y="126879"/>
                      <a:pt x="63887" y="126879"/>
                    </a:cubicBezTo>
                    <a:lnTo>
                      <a:pt x="63879" y="126879"/>
                    </a:lnTo>
                    <a:cubicBezTo>
                      <a:pt x="47089" y="126879"/>
                      <a:pt x="30985" y="120210"/>
                      <a:pt x="19113" y="108339"/>
                    </a:cubicBezTo>
                    <a:lnTo>
                      <a:pt x="19106" y="108331"/>
                    </a:lnTo>
                    <a:cubicBezTo>
                      <a:pt x="7235" y="96460"/>
                      <a:pt x="565" y="80355"/>
                      <a:pt x="565" y="63565"/>
                    </a:cubicBezTo>
                    <a:lnTo>
                      <a:pt x="565" y="63557"/>
                    </a:lnTo>
                    <a:cubicBezTo>
                      <a:pt x="565" y="28590"/>
                      <a:pt x="28912" y="243"/>
                      <a:pt x="63879" y="243"/>
                    </a:cubicBezTo>
                    <a:lnTo>
                      <a:pt x="63887" y="243"/>
                    </a:lnTo>
                    <a:cubicBezTo>
                      <a:pt x="98855" y="251"/>
                      <a:pt x="127201" y="28598"/>
                      <a:pt x="127201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581854AF-EFAE-9F89-DD1D-6940E71D00B1}"/>
                  </a:ext>
                </a:extLst>
              </p:cNvPr>
              <p:cNvSpPr/>
              <p:nvPr/>
            </p:nvSpPr>
            <p:spPr>
              <a:xfrm>
                <a:off x="6382970" y="3378138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565 h 126636"/>
                  <a:gd name="connsiteX1" fmla="*/ 108641 w 126636"/>
                  <a:gd name="connsiteY1" fmla="*/ 108339 h 126636"/>
                  <a:gd name="connsiteX2" fmla="*/ 63875 w 126636"/>
                  <a:gd name="connsiteY2" fmla="*/ 126879 h 126636"/>
                  <a:gd name="connsiteX3" fmla="*/ 63867 w 126636"/>
                  <a:gd name="connsiteY3" fmla="*/ 126879 h 126636"/>
                  <a:gd name="connsiteX4" fmla="*/ 19101 w 126636"/>
                  <a:gd name="connsiteY4" fmla="*/ 108339 h 126636"/>
                  <a:gd name="connsiteX5" fmla="*/ 19093 w 126636"/>
                  <a:gd name="connsiteY5" fmla="*/ 108331 h 126636"/>
                  <a:gd name="connsiteX6" fmla="*/ 553 w 126636"/>
                  <a:gd name="connsiteY6" fmla="*/ 63565 h 126636"/>
                  <a:gd name="connsiteX7" fmla="*/ 553 w 126636"/>
                  <a:gd name="connsiteY7" fmla="*/ 63557 h 126636"/>
                  <a:gd name="connsiteX8" fmla="*/ 63867 w 126636"/>
                  <a:gd name="connsiteY8" fmla="*/ 243 h 126636"/>
                  <a:gd name="connsiteX9" fmla="*/ 63867 w 126636"/>
                  <a:gd name="connsiteY9" fmla="*/ 243 h 126636"/>
                  <a:gd name="connsiteX10" fmla="*/ 127189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565"/>
                    </a:moveTo>
                    <a:cubicBezTo>
                      <a:pt x="127189" y="80880"/>
                      <a:pt x="120205" y="96775"/>
                      <a:pt x="108641" y="108339"/>
                    </a:cubicBezTo>
                    <a:cubicBezTo>
                      <a:pt x="97077" y="119896"/>
                      <a:pt x="81181" y="126879"/>
                      <a:pt x="63875" y="126879"/>
                    </a:cubicBezTo>
                    <a:lnTo>
                      <a:pt x="63867" y="126879"/>
                    </a:lnTo>
                    <a:cubicBezTo>
                      <a:pt x="47077" y="126879"/>
                      <a:pt x="30972" y="120210"/>
                      <a:pt x="19101" y="108339"/>
                    </a:cubicBezTo>
                    <a:lnTo>
                      <a:pt x="19093" y="108331"/>
                    </a:lnTo>
                    <a:cubicBezTo>
                      <a:pt x="7222" y="96460"/>
                      <a:pt x="553" y="80355"/>
                      <a:pt x="553" y="63565"/>
                    </a:cubicBezTo>
                    <a:lnTo>
                      <a:pt x="553" y="63557"/>
                    </a:lnTo>
                    <a:cubicBezTo>
                      <a:pt x="553" y="28590"/>
                      <a:pt x="28900" y="243"/>
                      <a:pt x="63867" y="243"/>
                    </a:cubicBezTo>
                    <a:lnTo>
                      <a:pt x="63867" y="243"/>
                    </a:lnTo>
                    <a:cubicBezTo>
                      <a:pt x="98835" y="251"/>
                      <a:pt x="127189" y="28598"/>
                      <a:pt x="127189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1C82F992-B855-F3ED-DE90-D307EB5DE6A7}"/>
                  </a:ext>
                </a:extLst>
              </p:cNvPr>
              <p:cNvSpPr/>
              <p:nvPr/>
            </p:nvSpPr>
            <p:spPr>
              <a:xfrm>
                <a:off x="6099343" y="3378138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565 h 126636"/>
                  <a:gd name="connsiteX1" fmla="*/ 108629 w 126627"/>
                  <a:gd name="connsiteY1" fmla="*/ 108339 h 126636"/>
                  <a:gd name="connsiteX2" fmla="*/ 63863 w 126627"/>
                  <a:gd name="connsiteY2" fmla="*/ 126879 h 126636"/>
                  <a:gd name="connsiteX3" fmla="*/ 63855 w 126627"/>
                  <a:gd name="connsiteY3" fmla="*/ 126879 h 126636"/>
                  <a:gd name="connsiteX4" fmla="*/ 19089 w 126627"/>
                  <a:gd name="connsiteY4" fmla="*/ 108347 h 126636"/>
                  <a:gd name="connsiteX5" fmla="*/ 19081 w 126627"/>
                  <a:gd name="connsiteY5" fmla="*/ 108339 h 126636"/>
                  <a:gd name="connsiteX6" fmla="*/ 541 w 126627"/>
                  <a:gd name="connsiteY6" fmla="*/ 63565 h 126636"/>
                  <a:gd name="connsiteX7" fmla="*/ 541 w 126627"/>
                  <a:gd name="connsiteY7" fmla="*/ 63565 h 126636"/>
                  <a:gd name="connsiteX8" fmla="*/ 63855 w 126627"/>
                  <a:gd name="connsiteY8" fmla="*/ 243 h 126636"/>
                  <a:gd name="connsiteX9" fmla="*/ 63855 w 126627"/>
                  <a:gd name="connsiteY9" fmla="*/ 243 h 126636"/>
                  <a:gd name="connsiteX10" fmla="*/ 127169 w 126627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565"/>
                    </a:moveTo>
                    <a:cubicBezTo>
                      <a:pt x="127169" y="80960"/>
                      <a:pt x="120137" y="96823"/>
                      <a:pt x="108629" y="108339"/>
                    </a:cubicBezTo>
                    <a:cubicBezTo>
                      <a:pt x="97121" y="119847"/>
                      <a:pt x="81258" y="126879"/>
                      <a:pt x="63863" y="126879"/>
                    </a:cubicBezTo>
                    <a:lnTo>
                      <a:pt x="63855" y="126879"/>
                    </a:lnTo>
                    <a:cubicBezTo>
                      <a:pt x="47065" y="126879"/>
                      <a:pt x="30960" y="120210"/>
                      <a:pt x="19089" y="108347"/>
                    </a:cubicBezTo>
                    <a:lnTo>
                      <a:pt x="19081" y="108339"/>
                    </a:lnTo>
                    <a:cubicBezTo>
                      <a:pt x="7210" y="96460"/>
                      <a:pt x="541" y="80355"/>
                      <a:pt x="541" y="63565"/>
                    </a:cubicBezTo>
                    <a:lnTo>
                      <a:pt x="541" y="63565"/>
                    </a:lnTo>
                    <a:cubicBezTo>
                      <a:pt x="541" y="28598"/>
                      <a:pt x="28888" y="243"/>
                      <a:pt x="63855" y="243"/>
                    </a:cubicBezTo>
                    <a:lnTo>
                      <a:pt x="63855" y="243"/>
                    </a:lnTo>
                    <a:cubicBezTo>
                      <a:pt x="98823" y="251"/>
                      <a:pt x="127169" y="28598"/>
                      <a:pt x="127169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9FC0B5B0-6AEA-FABE-E44B-6A775BA30B8B}"/>
                  </a:ext>
                </a:extLst>
              </p:cNvPr>
              <p:cNvSpPr/>
              <p:nvPr/>
            </p:nvSpPr>
            <p:spPr>
              <a:xfrm>
                <a:off x="5815708" y="3378138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565 h 126636"/>
                  <a:gd name="connsiteX1" fmla="*/ 108625 w 126636"/>
                  <a:gd name="connsiteY1" fmla="*/ 108339 h 126636"/>
                  <a:gd name="connsiteX2" fmla="*/ 63859 w 126636"/>
                  <a:gd name="connsiteY2" fmla="*/ 126879 h 126636"/>
                  <a:gd name="connsiteX3" fmla="*/ 63851 w 126636"/>
                  <a:gd name="connsiteY3" fmla="*/ 126879 h 126636"/>
                  <a:gd name="connsiteX4" fmla="*/ 19085 w 126636"/>
                  <a:gd name="connsiteY4" fmla="*/ 108347 h 126636"/>
                  <a:gd name="connsiteX5" fmla="*/ 19077 w 126636"/>
                  <a:gd name="connsiteY5" fmla="*/ 108339 h 126636"/>
                  <a:gd name="connsiteX6" fmla="*/ 529 w 126636"/>
                  <a:gd name="connsiteY6" fmla="*/ 63565 h 126636"/>
                  <a:gd name="connsiteX7" fmla="*/ 529 w 126636"/>
                  <a:gd name="connsiteY7" fmla="*/ 63565 h 126636"/>
                  <a:gd name="connsiteX8" fmla="*/ 63851 w 126636"/>
                  <a:gd name="connsiteY8" fmla="*/ 243 h 126636"/>
                  <a:gd name="connsiteX9" fmla="*/ 63851 w 126636"/>
                  <a:gd name="connsiteY9" fmla="*/ 243 h 126636"/>
                  <a:gd name="connsiteX10" fmla="*/ 127165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565"/>
                    </a:moveTo>
                    <a:cubicBezTo>
                      <a:pt x="127165" y="81049"/>
                      <a:pt x="120076" y="96880"/>
                      <a:pt x="108625" y="108339"/>
                    </a:cubicBezTo>
                    <a:cubicBezTo>
                      <a:pt x="97165" y="119791"/>
                      <a:pt x="81343" y="126879"/>
                      <a:pt x="63859" y="126879"/>
                    </a:cubicBezTo>
                    <a:lnTo>
                      <a:pt x="63851" y="126879"/>
                    </a:lnTo>
                    <a:cubicBezTo>
                      <a:pt x="47061" y="126879"/>
                      <a:pt x="30956" y="120210"/>
                      <a:pt x="19085" y="108347"/>
                    </a:cubicBezTo>
                    <a:lnTo>
                      <a:pt x="19077" y="108339"/>
                    </a:lnTo>
                    <a:cubicBezTo>
                      <a:pt x="7206" y="96460"/>
                      <a:pt x="529" y="80355"/>
                      <a:pt x="529" y="63565"/>
                    </a:cubicBezTo>
                    <a:lnTo>
                      <a:pt x="529" y="63565"/>
                    </a:lnTo>
                    <a:cubicBezTo>
                      <a:pt x="529" y="28598"/>
                      <a:pt x="28884" y="243"/>
                      <a:pt x="63851" y="243"/>
                    </a:cubicBezTo>
                    <a:lnTo>
                      <a:pt x="63851" y="243"/>
                    </a:lnTo>
                    <a:cubicBezTo>
                      <a:pt x="98818" y="243"/>
                      <a:pt x="127165" y="28598"/>
                      <a:pt x="127165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9" name="图形 214">
              <a:extLst>
                <a:ext uri="{FF2B5EF4-FFF2-40B4-BE49-F238E27FC236}">
                  <a16:creationId xmlns:a16="http://schemas.microsoft.com/office/drawing/2014/main" id="{3768FA51-F79B-376F-C320-0AADAB1265B9}"/>
                </a:ext>
              </a:extLst>
            </p:cNvPr>
            <p:cNvGrpSpPr/>
            <p:nvPr/>
          </p:nvGrpSpPr>
          <p:grpSpPr>
            <a:xfrm>
              <a:off x="5815708" y="3591510"/>
              <a:ext cx="2395658" cy="126636"/>
              <a:chOff x="5815708" y="3591510"/>
              <a:chExt cx="2395658" cy="126636"/>
            </a:xfrm>
            <a:grpFill/>
          </p:grpSpPr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66D8AFD1-E9EB-7969-15CE-C5BEC0FF4B4C}"/>
                  </a:ext>
                </a:extLst>
              </p:cNvPr>
              <p:cNvSpPr/>
              <p:nvPr/>
            </p:nvSpPr>
            <p:spPr>
              <a:xfrm>
                <a:off x="8084739" y="3591510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601 h 126636"/>
                  <a:gd name="connsiteX1" fmla="*/ 108714 w 126627"/>
                  <a:gd name="connsiteY1" fmla="*/ 108375 h 126636"/>
                  <a:gd name="connsiteX2" fmla="*/ 63940 w 126627"/>
                  <a:gd name="connsiteY2" fmla="*/ 126915 h 126636"/>
                  <a:gd name="connsiteX3" fmla="*/ 63924 w 126627"/>
                  <a:gd name="connsiteY3" fmla="*/ 126915 h 126636"/>
                  <a:gd name="connsiteX4" fmla="*/ 19166 w 126627"/>
                  <a:gd name="connsiteY4" fmla="*/ 108375 h 126636"/>
                  <a:gd name="connsiteX5" fmla="*/ 19158 w 126627"/>
                  <a:gd name="connsiteY5" fmla="*/ 108367 h 126636"/>
                  <a:gd name="connsiteX6" fmla="*/ 626 w 126627"/>
                  <a:gd name="connsiteY6" fmla="*/ 63601 h 126636"/>
                  <a:gd name="connsiteX7" fmla="*/ 626 w 126627"/>
                  <a:gd name="connsiteY7" fmla="*/ 63585 h 126636"/>
                  <a:gd name="connsiteX8" fmla="*/ 63940 w 126627"/>
                  <a:gd name="connsiteY8" fmla="*/ 279 h 126636"/>
                  <a:gd name="connsiteX9" fmla="*/ 63948 w 126627"/>
                  <a:gd name="connsiteY9" fmla="*/ 279 h 126636"/>
                  <a:gd name="connsiteX10" fmla="*/ 127254 w 126627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601"/>
                    </a:moveTo>
                    <a:cubicBezTo>
                      <a:pt x="127254" y="80391"/>
                      <a:pt x="120585" y="96496"/>
                      <a:pt x="108714" y="108375"/>
                    </a:cubicBezTo>
                    <a:cubicBezTo>
                      <a:pt x="96835" y="120246"/>
                      <a:pt x="80730" y="126915"/>
                      <a:pt x="63940" y="126915"/>
                    </a:cubicBezTo>
                    <a:lnTo>
                      <a:pt x="63924" y="126915"/>
                    </a:lnTo>
                    <a:cubicBezTo>
                      <a:pt x="47142" y="126915"/>
                      <a:pt x="31037" y="120246"/>
                      <a:pt x="19166" y="108375"/>
                    </a:cubicBezTo>
                    <a:lnTo>
                      <a:pt x="19158" y="108367"/>
                    </a:lnTo>
                    <a:cubicBezTo>
                      <a:pt x="7287" y="96488"/>
                      <a:pt x="617" y="80391"/>
                      <a:pt x="626" y="63601"/>
                    </a:cubicBezTo>
                    <a:lnTo>
                      <a:pt x="626" y="63585"/>
                    </a:lnTo>
                    <a:cubicBezTo>
                      <a:pt x="626" y="28625"/>
                      <a:pt x="28972" y="279"/>
                      <a:pt x="63940" y="279"/>
                    </a:cubicBezTo>
                    <a:lnTo>
                      <a:pt x="63948" y="279"/>
                    </a:lnTo>
                    <a:cubicBezTo>
                      <a:pt x="98915" y="287"/>
                      <a:pt x="127254" y="28633"/>
                      <a:pt x="127254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87870643-D0A4-16F9-B98F-DA04B2DDF0B3}"/>
                  </a:ext>
                </a:extLst>
              </p:cNvPr>
              <p:cNvSpPr/>
              <p:nvPr/>
            </p:nvSpPr>
            <p:spPr>
              <a:xfrm>
                <a:off x="7801103" y="3591510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601 h 126636"/>
                  <a:gd name="connsiteX1" fmla="*/ 108710 w 126636"/>
                  <a:gd name="connsiteY1" fmla="*/ 108375 h 126636"/>
                  <a:gd name="connsiteX2" fmla="*/ 63936 w 126636"/>
                  <a:gd name="connsiteY2" fmla="*/ 126915 h 126636"/>
                  <a:gd name="connsiteX3" fmla="*/ 63920 w 126636"/>
                  <a:gd name="connsiteY3" fmla="*/ 126915 h 126636"/>
                  <a:gd name="connsiteX4" fmla="*/ 19162 w 126636"/>
                  <a:gd name="connsiteY4" fmla="*/ 108375 h 126636"/>
                  <a:gd name="connsiteX5" fmla="*/ 19154 w 126636"/>
                  <a:gd name="connsiteY5" fmla="*/ 108367 h 126636"/>
                  <a:gd name="connsiteX6" fmla="*/ 614 w 126636"/>
                  <a:gd name="connsiteY6" fmla="*/ 63601 h 126636"/>
                  <a:gd name="connsiteX7" fmla="*/ 614 w 126636"/>
                  <a:gd name="connsiteY7" fmla="*/ 63585 h 126636"/>
                  <a:gd name="connsiteX8" fmla="*/ 63936 w 126636"/>
                  <a:gd name="connsiteY8" fmla="*/ 279 h 126636"/>
                  <a:gd name="connsiteX9" fmla="*/ 63936 w 126636"/>
                  <a:gd name="connsiteY9" fmla="*/ 279 h 126636"/>
                  <a:gd name="connsiteX10" fmla="*/ 127250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601"/>
                    </a:moveTo>
                    <a:cubicBezTo>
                      <a:pt x="127250" y="80480"/>
                      <a:pt x="120532" y="96552"/>
                      <a:pt x="108710" y="108375"/>
                    </a:cubicBezTo>
                    <a:cubicBezTo>
                      <a:pt x="96887" y="120197"/>
                      <a:pt x="80815" y="126915"/>
                      <a:pt x="63936" y="126915"/>
                    </a:cubicBezTo>
                    <a:lnTo>
                      <a:pt x="63920" y="126915"/>
                    </a:lnTo>
                    <a:cubicBezTo>
                      <a:pt x="47137" y="126915"/>
                      <a:pt x="31033" y="120246"/>
                      <a:pt x="19162" y="108375"/>
                    </a:cubicBezTo>
                    <a:lnTo>
                      <a:pt x="19154" y="108367"/>
                    </a:lnTo>
                    <a:cubicBezTo>
                      <a:pt x="7283" y="96488"/>
                      <a:pt x="614" y="80391"/>
                      <a:pt x="614" y="63601"/>
                    </a:cubicBezTo>
                    <a:lnTo>
                      <a:pt x="614" y="63585"/>
                    </a:lnTo>
                    <a:cubicBezTo>
                      <a:pt x="622" y="28625"/>
                      <a:pt x="28968" y="279"/>
                      <a:pt x="63936" y="279"/>
                    </a:cubicBezTo>
                    <a:lnTo>
                      <a:pt x="63936" y="279"/>
                    </a:lnTo>
                    <a:cubicBezTo>
                      <a:pt x="98903" y="287"/>
                      <a:pt x="127250" y="28633"/>
                      <a:pt x="127250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E690FE69-E09E-0934-B10D-85F23CEC2DCE}"/>
                  </a:ext>
                </a:extLst>
              </p:cNvPr>
              <p:cNvSpPr/>
              <p:nvPr/>
            </p:nvSpPr>
            <p:spPr>
              <a:xfrm>
                <a:off x="7517477" y="3591510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601 h 126636"/>
                  <a:gd name="connsiteX1" fmla="*/ 108690 w 126636"/>
                  <a:gd name="connsiteY1" fmla="*/ 108375 h 126636"/>
                  <a:gd name="connsiteX2" fmla="*/ 63924 w 126636"/>
                  <a:gd name="connsiteY2" fmla="*/ 126915 h 126636"/>
                  <a:gd name="connsiteX3" fmla="*/ 63907 w 126636"/>
                  <a:gd name="connsiteY3" fmla="*/ 126915 h 126636"/>
                  <a:gd name="connsiteX4" fmla="*/ 19150 w 126636"/>
                  <a:gd name="connsiteY4" fmla="*/ 108375 h 126636"/>
                  <a:gd name="connsiteX5" fmla="*/ 19142 w 126636"/>
                  <a:gd name="connsiteY5" fmla="*/ 108367 h 126636"/>
                  <a:gd name="connsiteX6" fmla="*/ 602 w 126636"/>
                  <a:gd name="connsiteY6" fmla="*/ 63601 h 126636"/>
                  <a:gd name="connsiteX7" fmla="*/ 602 w 126636"/>
                  <a:gd name="connsiteY7" fmla="*/ 63593 h 126636"/>
                  <a:gd name="connsiteX8" fmla="*/ 63924 w 126636"/>
                  <a:gd name="connsiteY8" fmla="*/ 279 h 126636"/>
                  <a:gd name="connsiteX9" fmla="*/ 63924 w 126636"/>
                  <a:gd name="connsiteY9" fmla="*/ 279 h 126636"/>
                  <a:gd name="connsiteX10" fmla="*/ 127238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601"/>
                    </a:moveTo>
                    <a:cubicBezTo>
                      <a:pt x="127238" y="80568"/>
                      <a:pt x="120463" y="96601"/>
                      <a:pt x="108690" y="108375"/>
                    </a:cubicBezTo>
                    <a:cubicBezTo>
                      <a:pt x="96923" y="120141"/>
                      <a:pt x="80891" y="126915"/>
                      <a:pt x="63924" y="126915"/>
                    </a:cubicBezTo>
                    <a:lnTo>
                      <a:pt x="63907" y="126915"/>
                    </a:lnTo>
                    <a:cubicBezTo>
                      <a:pt x="47125" y="126915"/>
                      <a:pt x="31020" y="120246"/>
                      <a:pt x="19150" y="108375"/>
                    </a:cubicBezTo>
                    <a:lnTo>
                      <a:pt x="19142" y="108367"/>
                    </a:lnTo>
                    <a:cubicBezTo>
                      <a:pt x="7271" y="96488"/>
                      <a:pt x="602" y="80391"/>
                      <a:pt x="602" y="63601"/>
                    </a:cubicBezTo>
                    <a:lnTo>
                      <a:pt x="602" y="63593"/>
                    </a:lnTo>
                    <a:cubicBezTo>
                      <a:pt x="609" y="28625"/>
                      <a:pt x="28956" y="279"/>
                      <a:pt x="63924" y="279"/>
                    </a:cubicBezTo>
                    <a:lnTo>
                      <a:pt x="63924" y="279"/>
                    </a:lnTo>
                    <a:cubicBezTo>
                      <a:pt x="98891" y="287"/>
                      <a:pt x="127238" y="28633"/>
                      <a:pt x="127238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2567C553-0F5A-7A89-1C4F-6AA2C4ACFB88}"/>
                  </a:ext>
                </a:extLst>
              </p:cNvPr>
              <p:cNvSpPr/>
              <p:nvPr/>
            </p:nvSpPr>
            <p:spPr>
              <a:xfrm>
                <a:off x="7233850" y="3591510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601 h 126636"/>
                  <a:gd name="connsiteX1" fmla="*/ 108677 w 126636"/>
                  <a:gd name="connsiteY1" fmla="*/ 108375 h 126636"/>
                  <a:gd name="connsiteX2" fmla="*/ 63911 w 126636"/>
                  <a:gd name="connsiteY2" fmla="*/ 126915 h 126636"/>
                  <a:gd name="connsiteX3" fmla="*/ 63903 w 126636"/>
                  <a:gd name="connsiteY3" fmla="*/ 126915 h 126636"/>
                  <a:gd name="connsiteX4" fmla="*/ 19138 w 126636"/>
                  <a:gd name="connsiteY4" fmla="*/ 108375 h 126636"/>
                  <a:gd name="connsiteX5" fmla="*/ 19129 w 126636"/>
                  <a:gd name="connsiteY5" fmla="*/ 108367 h 126636"/>
                  <a:gd name="connsiteX6" fmla="*/ 589 w 126636"/>
                  <a:gd name="connsiteY6" fmla="*/ 63601 h 126636"/>
                  <a:gd name="connsiteX7" fmla="*/ 589 w 126636"/>
                  <a:gd name="connsiteY7" fmla="*/ 63593 h 126636"/>
                  <a:gd name="connsiteX8" fmla="*/ 63911 w 126636"/>
                  <a:gd name="connsiteY8" fmla="*/ 279 h 126636"/>
                  <a:gd name="connsiteX9" fmla="*/ 63911 w 126636"/>
                  <a:gd name="connsiteY9" fmla="*/ 279 h 126636"/>
                  <a:gd name="connsiteX10" fmla="*/ 127226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601"/>
                    </a:moveTo>
                    <a:cubicBezTo>
                      <a:pt x="127226" y="80649"/>
                      <a:pt x="120395" y="96657"/>
                      <a:pt x="108677" y="108375"/>
                    </a:cubicBezTo>
                    <a:cubicBezTo>
                      <a:pt x="96959" y="120092"/>
                      <a:pt x="80960" y="126915"/>
                      <a:pt x="63911" y="126915"/>
                    </a:cubicBezTo>
                    <a:lnTo>
                      <a:pt x="63903" y="126915"/>
                    </a:lnTo>
                    <a:cubicBezTo>
                      <a:pt x="47113" y="126915"/>
                      <a:pt x="31008" y="120246"/>
                      <a:pt x="19138" y="108375"/>
                    </a:cubicBezTo>
                    <a:lnTo>
                      <a:pt x="19129" y="108367"/>
                    </a:lnTo>
                    <a:cubicBezTo>
                      <a:pt x="7258" y="96496"/>
                      <a:pt x="589" y="80391"/>
                      <a:pt x="589" y="63601"/>
                    </a:cubicBezTo>
                    <a:lnTo>
                      <a:pt x="589" y="63593"/>
                    </a:lnTo>
                    <a:cubicBezTo>
                      <a:pt x="597" y="28625"/>
                      <a:pt x="28944" y="279"/>
                      <a:pt x="63911" y="279"/>
                    </a:cubicBezTo>
                    <a:lnTo>
                      <a:pt x="63911" y="279"/>
                    </a:lnTo>
                    <a:cubicBezTo>
                      <a:pt x="98879" y="287"/>
                      <a:pt x="127226" y="28633"/>
                      <a:pt x="127226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F59BFC40-3389-0FC5-89C3-10BBE911D897}"/>
                  </a:ext>
                </a:extLst>
              </p:cNvPr>
              <p:cNvSpPr/>
              <p:nvPr/>
            </p:nvSpPr>
            <p:spPr>
              <a:xfrm>
                <a:off x="6950223" y="3591510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601 h 126636"/>
                  <a:gd name="connsiteX1" fmla="*/ 108665 w 126636"/>
                  <a:gd name="connsiteY1" fmla="*/ 108375 h 126636"/>
                  <a:gd name="connsiteX2" fmla="*/ 63900 w 126636"/>
                  <a:gd name="connsiteY2" fmla="*/ 126915 h 126636"/>
                  <a:gd name="connsiteX3" fmla="*/ 63891 w 126636"/>
                  <a:gd name="connsiteY3" fmla="*/ 126915 h 126636"/>
                  <a:gd name="connsiteX4" fmla="*/ 19126 w 126636"/>
                  <a:gd name="connsiteY4" fmla="*/ 108375 h 126636"/>
                  <a:gd name="connsiteX5" fmla="*/ 19118 w 126636"/>
                  <a:gd name="connsiteY5" fmla="*/ 108367 h 126636"/>
                  <a:gd name="connsiteX6" fmla="*/ 577 w 126636"/>
                  <a:gd name="connsiteY6" fmla="*/ 63601 h 126636"/>
                  <a:gd name="connsiteX7" fmla="*/ 577 w 126636"/>
                  <a:gd name="connsiteY7" fmla="*/ 63593 h 126636"/>
                  <a:gd name="connsiteX8" fmla="*/ 63891 w 126636"/>
                  <a:gd name="connsiteY8" fmla="*/ 279 h 126636"/>
                  <a:gd name="connsiteX9" fmla="*/ 63900 w 126636"/>
                  <a:gd name="connsiteY9" fmla="*/ 279 h 126636"/>
                  <a:gd name="connsiteX10" fmla="*/ 127213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601"/>
                    </a:moveTo>
                    <a:cubicBezTo>
                      <a:pt x="127213" y="80738"/>
                      <a:pt x="120335" y="96705"/>
                      <a:pt x="108665" y="108375"/>
                    </a:cubicBezTo>
                    <a:cubicBezTo>
                      <a:pt x="97004" y="120036"/>
                      <a:pt x="81037" y="126915"/>
                      <a:pt x="63900" y="126915"/>
                    </a:cubicBezTo>
                    <a:lnTo>
                      <a:pt x="63891" y="126915"/>
                    </a:lnTo>
                    <a:cubicBezTo>
                      <a:pt x="47102" y="126915"/>
                      <a:pt x="30997" y="120246"/>
                      <a:pt x="19126" y="108375"/>
                    </a:cubicBezTo>
                    <a:lnTo>
                      <a:pt x="19118" y="108367"/>
                    </a:lnTo>
                    <a:cubicBezTo>
                      <a:pt x="7247" y="96496"/>
                      <a:pt x="577" y="80391"/>
                      <a:pt x="577" y="63601"/>
                    </a:cubicBezTo>
                    <a:lnTo>
                      <a:pt x="577" y="63593"/>
                    </a:lnTo>
                    <a:cubicBezTo>
                      <a:pt x="577" y="28625"/>
                      <a:pt x="28924" y="279"/>
                      <a:pt x="63891" y="279"/>
                    </a:cubicBezTo>
                    <a:lnTo>
                      <a:pt x="63900" y="279"/>
                    </a:lnTo>
                    <a:cubicBezTo>
                      <a:pt x="98867" y="287"/>
                      <a:pt x="127213" y="28633"/>
                      <a:pt x="127213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58B62908-4941-0A69-428B-185F085691A4}"/>
                  </a:ext>
                </a:extLst>
              </p:cNvPr>
              <p:cNvSpPr/>
              <p:nvPr/>
            </p:nvSpPr>
            <p:spPr>
              <a:xfrm>
                <a:off x="6666596" y="3591510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601 h 126636"/>
                  <a:gd name="connsiteX1" fmla="*/ 108653 w 126636"/>
                  <a:gd name="connsiteY1" fmla="*/ 108375 h 126636"/>
                  <a:gd name="connsiteX2" fmla="*/ 63887 w 126636"/>
                  <a:gd name="connsiteY2" fmla="*/ 126915 h 126636"/>
                  <a:gd name="connsiteX3" fmla="*/ 63879 w 126636"/>
                  <a:gd name="connsiteY3" fmla="*/ 126915 h 126636"/>
                  <a:gd name="connsiteX4" fmla="*/ 19113 w 126636"/>
                  <a:gd name="connsiteY4" fmla="*/ 108375 h 126636"/>
                  <a:gd name="connsiteX5" fmla="*/ 19106 w 126636"/>
                  <a:gd name="connsiteY5" fmla="*/ 108367 h 126636"/>
                  <a:gd name="connsiteX6" fmla="*/ 565 w 126636"/>
                  <a:gd name="connsiteY6" fmla="*/ 63601 h 126636"/>
                  <a:gd name="connsiteX7" fmla="*/ 565 w 126636"/>
                  <a:gd name="connsiteY7" fmla="*/ 63593 h 126636"/>
                  <a:gd name="connsiteX8" fmla="*/ 63879 w 126636"/>
                  <a:gd name="connsiteY8" fmla="*/ 279 h 126636"/>
                  <a:gd name="connsiteX9" fmla="*/ 63887 w 126636"/>
                  <a:gd name="connsiteY9" fmla="*/ 279 h 126636"/>
                  <a:gd name="connsiteX10" fmla="*/ 127201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601"/>
                    </a:moveTo>
                    <a:cubicBezTo>
                      <a:pt x="127201" y="80827"/>
                      <a:pt x="120266" y="96754"/>
                      <a:pt x="108653" y="108375"/>
                    </a:cubicBezTo>
                    <a:cubicBezTo>
                      <a:pt x="97040" y="119987"/>
                      <a:pt x="81113" y="126915"/>
                      <a:pt x="63887" y="126915"/>
                    </a:cubicBezTo>
                    <a:lnTo>
                      <a:pt x="63879" y="126915"/>
                    </a:lnTo>
                    <a:cubicBezTo>
                      <a:pt x="47089" y="126915"/>
                      <a:pt x="30985" y="120246"/>
                      <a:pt x="19113" y="108375"/>
                    </a:cubicBezTo>
                    <a:lnTo>
                      <a:pt x="19106" y="108367"/>
                    </a:lnTo>
                    <a:cubicBezTo>
                      <a:pt x="7235" y="96496"/>
                      <a:pt x="565" y="80391"/>
                      <a:pt x="565" y="63601"/>
                    </a:cubicBezTo>
                    <a:lnTo>
                      <a:pt x="565" y="63593"/>
                    </a:lnTo>
                    <a:cubicBezTo>
                      <a:pt x="565" y="28625"/>
                      <a:pt x="28912" y="279"/>
                      <a:pt x="63879" y="279"/>
                    </a:cubicBezTo>
                    <a:lnTo>
                      <a:pt x="63887" y="279"/>
                    </a:lnTo>
                    <a:cubicBezTo>
                      <a:pt x="98855" y="287"/>
                      <a:pt x="127201" y="28633"/>
                      <a:pt x="127201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8B860531-420A-E354-A286-5835960DBC1C}"/>
                  </a:ext>
                </a:extLst>
              </p:cNvPr>
              <p:cNvSpPr/>
              <p:nvPr/>
            </p:nvSpPr>
            <p:spPr>
              <a:xfrm>
                <a:off x="6382970" y="3591510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601 h 126636"/>
                  <a:gd name="connsiteX1" fmla="*/ 108641 w 126636"/>
                  <a:gd name="connsiteY1" fmla="*/ 108375 h 126636"/>
                  <a:gd name="connsiteX2" fmla="*/ 63875 w 126636"/>
                  <a:gd name="connsiteY2" fmla="*/ 126915 h 126636"/>
                  <a:gd name="connsiteX3" fmla="*/ 63867 w 126636"/>
                  <a:gd name="connsiteY3" fmla="*/ 126915 h 126636"/>
                  <a:gd name="connsiteX4" fmla="*/ 19101 w 126636"/>
                  <a:gd name="connsiteY4" fmla="*/ 108375 h 126636"/>
                  <a:gd name="connsiteX5" fmla="*/ 19093 w 126636"/>
                  <a:gd name="connsiteY5" fmla="*/ 108367 h 126636"/>
                  <a:gd name="connsiteX6" fmla="*/ 553 w 126636"/>
                  <a:gd name="connsiteY6" fmla="*/ 63601 h 126636"/>
                  <a:gd name="connsiteX7" fmla="*/ 553 w 126636"/>
                  <a:gd name="connsiteY7" fmla="*/ 63593 h 126636"/>
                  <a:gd name="connsiteX8" fmla="*/ 63867 w 126636"/>
                  <a:gd name="connsiteY8" fmla="*/ 279 h 126636"/>
                  <a:gd name="connsiteX9" fmla="*/ 63867 w 126636"/>
                  <a:gd name="connsiteY9" fmla="*/ 279 h 126636"/>
                  <a:gd name="connsiteX10" fmla="*/ 127189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601"/>
                    </a:moveTo>
                    <a:cubicBezTo>
                      <a:pt x="127189" y="80915"/>
                      <a:pt x="120205" y="96810"/>
                      <a:pt x="108641" y="108375"/>
                    </a:cubicBezTo>
                    <a:cubicBezTo>
                      <a:pt x="97077" y="119931"/>
                      <a:pt x="81181" y="126915"/>
                      <a:pt x="63875" y="126915"/>
                    </a:cubicBezTo>
                    <a:lnTo>
                      <a:pt x="63867" y="126915"/>
                    </a:lnTo>
                    <a:cubicBezTo>
                      <a:pt x="47077" y="126915"/>
                      <a:pt x="30972" y="120246"/>
                      <a:pt x="19101" y="108375"/>
                    </a:cubicBezTo>
                    <a:lnTo>
                      <a:pt x="19093" y="108367"/>
                    </a:lnTo>
                    <a:cubicBezTo>
                      <a:pt x="7222" y="96496"/>
                      <a:pt x="553" y="80391"/>
                      <a:pt x="553" y="63601"/>
                    </a:cubicBezTo>
                    <a:lnTo>
                      <a:pt x="553" y="63593"/>
                    </a:lnTo>
                    <a:cubicBezTo>
                      <a:pt x="553" y="28625"/>
                      <a:pt x="28900" y="279"/>
                      <a:pt x="63867" y="279"/>
                    </a:cubicBezTo>
                    <a:lnTo>
                      <a:pt x="63867" y="279"/>
                    </a:lnTo>
                    <a:cubicBezTo>
                      <a:pt x="98835" y="287"/>
                      <a:pt x="127189" y="28633"/>
                      <a:pt x="127189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C8A52B34-4586-96E8-E1F5-C02C9745043D}"/>
                  </a:ext>
                </a:extLst>
              </p:cNvPr>
              <p:cNvSpPr/>
              <p:nvPr/>
            </p:nvSpPr>
            <p:spPr>
              <a:xfrm>
                <a:off x="6099343" y="3591510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601 h 126636"/>
                  <a:gd name="connsiteX1" fmla="*/ 108629 w 126627"/>
                  <a:gd name="connsiteY1" fmla="*/ 108375 h 126636"/>
                  <a:gd name="connsiteX2" fmla="*/ 63863 w 126627"/>
                  <a:gd name="connsiteY2" fmla="*/ 126915 h 126636"/>
                  <a:gd name="connsiteX3" fmla="*/ 63855 w 126627"/>
                  <a:gd name="connsiteY3" fmla="*/ 126915 h 126636"/>
                  <a:gd name="connsiteX4" fmla="*/ 19089 w 126627"/>
                  <a:gd name="connsiteY4" fmla="*/ 108383 h 126636"/>
                  <a:gd name="connsiteX5" fmla="*/ 19081 w 126627"/>
                  <a:gd name="connsiteY5" fmla="*/ 108375 h 126636"/>
                  <a:gd name="connsiteX6" fmla="*/ 541 w 126627"/>
                  <a:gd name="connsiteY6" fmla="*/ 63601 h 126636"/>
                  <a:gd name="connsiteX7" fmla="*/ 541 w 126627"/>
                  <a:gd name="connsiteY7" fmla="*/ 63601 h 126636"/>
                  <a:gd name="connsiteX8" fmla="*/ 63855 w 126627"/>
                  <a:gd name="connsiteY8" fmla="*/ 279 h 126636"/>
                  <a:gd name="connsiteX9" fmla="*/ 63855 w 126627"/>
                  <a:gd name="connsiteY9" fmla="*/ 279 h 126636"/>
                  <a:gd name="connsiteX10" fmla="*/ 127169 w 126627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601"/>
                    </a:moveTo>
                    <a:cubicBezTo>
                      <a:pt x="127169" y="80996"/>
                      <a:pt x="120137" y="96859"/>
                      <a:pt x="108629" y="108375"/>
                    </a:cubicBezTo>
                    <a:cubicBezTo>
                      <a:pt x="97121" y="119883"/>
                      <a:pt x="81258" y="126915"/>
                      <a:pt x="63863" y="126915"/>
                    </a:cubicBezTo>
                    <a:lnTo>
                      <a:pt x="63855" y="126915"/>
                    </a:lnTo>
                    <a:cubicBezTo>
                      <a:pt x="47065" y="126915"/>
                      <a:pt x="30960" y="120246"/>
                      <a:pt x="19089" y="108383"/>
                    </a:cubicBezTo>
                    <a:lnTo>
                      <a:pt x="19081" y="108375"/>
                    </a:lnTo>
                    <a:cubicBezTo>
                      <a:pt x="7210" y="96496"/>
                      <a:pt x="541" y="80391"/>
                      <a:pt x="541" y="63601"/>
                    </a:cubicBezTo>
                    <a:lnTo>
                      <a:pt x="541" y="63601"/>
                    </a:lnTo>
                    <a:cubicBezTo>
                      <a:pt x="541" y="28633"/>
                      <a:pt x="28888" y="279"/>
                      <a:pt x="63855" y="279"/>
                    </a:cubicBezTo>
                    <a:lnTo>
                      <a:pt x="63855" y="279"/>
                    </a:lnTo>
                    <a:cubicBezTo>
                      <a:pt x="98823" y="287"/>
                      <a:pt x="127169" y="28633"/>
                      <a:pt x="127169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D5C0A18F-630A-A269-516D-9958ABA704EF}"/>
                  </a:ext>
                </a:extLst>
              </p:cNvPr>
              <p:cNvSpPr/>
              <p:nvPr/>
            </p:nvSpPr>
            <p:spPr>
              <a:xfrm>
                <a:off x="5815708" y="3591510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601 h 126636"/>
                  <a:gd name="connsiteX1" fmla="*/ 108625 w 126636"/>
                  <a:gd name="connsiteY1" fmla="*/ 108375 h 126636"/>
                  <a:gd name="connsiteX2" fmla="*/ 63859 w 126636"/>
                  <a:gd name="connsiteY2" fmla="*/ 126915 h 126636"/>
                  <a:gd name="connsiteX3" fmla="*/ 63851 w 126636"/>
                  <a:gd name="connsiteY3" fmla="*/ 126915 h 126636"/>
                  <a:gd name="connsiteX4" fmla="*/ 19085 w 126636"/>
                  <a:gd name="connsiteY4" fmla="*/ 108383 h 126636"/>
                  <a:gd name="connsiteX5" fmla="*/ 19077 w 126636"/>
                  <a:gd name="connsiteY5" fmla="*/ 108375 h 126636"/>
                  <a:gd name="connsiteX6" fmla="*/ 529 w 126636"/>
                  <a:gd name="connsiteY6" fmla="*/ 63601 h 126636"/>
                  <a:gd name="connsiteX7" fmla="*/ 529 w 126636"/>
                  <a:gd name="connsiteY7" fmla="*/ 63601 h 126636"/>
                  <a:gd name="connsiteX8" fmla="*/ 63851 w 126636"/>
                  <a:gd name="connsiteY8" fmla="*/ 279 h 126636"/>
                  <a:gd name="connsiteX9" fmla="*/ 63851 w 126636"/>
                  <a:gd name="connsiteY9" fmla="*/ 279 h 126636"/>
                  <a:gd name="connsiteX10" fmla="*/ 127165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601"/>
                    </a:moveTo>
                    <a:cubicBezTo>
                      <a:pt x="127165" y="81085"/>
                      <a:pt x="120076" y="96915"/>
                      <a:pt x="108625" y="108375"/>
                    </a:cubicBezTo>
                    <a:cubicBezTo>
                      <a:pt x="97165" y="119826"/>
                      <a:pt x="81343" y="126915"/>
                      <a:pt x="63859" y="126915"/>
                    </a:cubicBezTo>
                    <a:lnTo>
                      <a:pt x="63851" y="126915"/>
                    </a:lnTo>
                    <a:cubicBezTo>
                      <a:pt x="47061" y="126915"/>
                      <a:pt x="30956" y="120246"/>
                      <a:pt x="19085" y="108383"/>
                    </a:cubicBezTo>
                    <a:lnTo>
                      <a:pt x="19077" y="108375"/>
                    </a:lnTo>
                    <a:cubicBezTo>
                      <a:pt x="7206" y="96496"/>
                      <a:pt x="529" y="80391"/>
                      <a:pt x="529" y="63601"/>
                    </a:cubicBezTo>
                    <a:lnTo>
                      <a:pt x="529" y="63601"/>
                    </a:lnTo>
                    <a:cubicBezTo>
                      <a:pt x="529" y="28633"/>
                      <a:pt x="28884" y="279"/>
                      <a:pt x="63851" y="279"/>
                    </a:cubicBezTo>
                    <a:lnTo>
                      <a:pt x="63851" y="279"/>
                    </a:lnTo>
                    <a:cubicBezTo>
                      <a:pt x="98818" y="279"/>
                      <a:pt x="127165" y="28633"/>
                      <a:pt x="127165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9" name="图形 214">
              <a:extLst>
                <a:ext uri="{FF2B5EF4-FFF2-40B4-BE49-F238E27FC236}">
                  <a16:creationId xmlns:a16="http://schemas.microsoft.com/office/drawing/2014/main" id="{3168E408-25C2-5994-7B02-1094B05832B8}"/>
                </a:ext>
              </a:extLst>
            </p:cNvPr>
            <p:cNvGrpSpPr/>
            <p:nvPr/>
          </p:nvGrpSpPr>
          <p:grpSpPr>
            <a:xfrm>
              <a:off x="5815708" y="3804882"/>
              <a:ext cx="2395658" cy="126636"/>
              <a:chOff x="5815708" y="3804882"/>
              <a:chExt cx="2395658" cy="126636"/>
            </a:xfrm>
            <a:grpFill/>
          </p:grpSpPr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95DBD95A-4FE9-551E-110C-893B50A98F67}"/>
                  </a:ext>
                </a:extLst>
              </p:cNvPr>
              <p:cNvSpPr/>
              <p:nvPr/>
            </p:nvSpPr>
            <p:spPr>
              <a:xfrm>
                <a:off x="8084739" y="3804882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636 h 126636"/>
                  <a:gd name="connsiteX1" fmla="*/ 108714 w 126627"/>
                  <a:gd name="connsiteY1" fmla="*/ 108410 h 126636"/>
                  <a:gd name="connsiteX2" fmla="*/ 63940 w 126627"/>
                  <a:gd name="connsiteY2" fmla="*/ 126950 h 126636"/>
                  <a:gd name="connsiteX3" fmla="*/ 63924 w 126627"/>
                  <a:gd name="connsiteY3" fmla="*/ 126950 h 126636"/>
                  <a:gd name="connsiteX4" fmla="*/ 19166 w 126627"/>
                  <a:gd name="connsiteY4" fmla="*/ 108410 h 126636"/>
                  <a:gd name="connsiteX5" fmla="*/ 19158 w 126627"/>
                  <a:gd name="connsiteY5" fmla="*/ 108402 h 126636"/>
                  <a:gd name="connsiteX6" fmla="*/ 626 w 126627"/>
                  <a:gd name="connsiteY6" fmla="*/ 63636 h 126636"/>
                  <a:gd name="connsiteX7" fmla="*/ 626 w 126627"/>
                  <a:gd name="connsiteY7" fmla="*/ 63620 h 126636"/>
                  <a:gd name="connsiteX8" fmla="*/ 63940 w 126627"/>
                  <a:gd name="connsiteY8" fmla="*/ 314 h 126636"/>
                  <a:gd name="connsiteX9" fmla="*/ 63948 w 126627"/>
                  <a:gd name="connsiteY9" fmla="*/ 314 h 126636"/>
                  <a:gd name="connsiteX10" fmla="*/ 127254 w 126627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636"/>
                    </a:moveTo>
                    <a:cubicBezTo>
                      <a:pt x="127254" y="80427"/>
                      <a:pt x="120585" y="96531"/>
                      <a:pt x="108714" y="108410"/>
                    </a:cubicBezTo>
                    <a:cubicBezTo>
                      <a:pt x="96835" y="120281"/>
                      <a:pt x="80730" y="126950"/>
                      <a:pt x="63940" y="126950"/>
                    </a:cubicBezTo>
                    <a:lnTo>
                      <a:pt x="63924" y="126950"/>
                    </a:lnTo>
                    <a:cubicBezTo>
                      <a:pt x="47142" y="126950"/>
                      <a:pt x="31037" y="120281"/>
                      <a:pt x="19166" y="108410"/>
                    </a:cubicBezTo>
                    <a:lnTo>
                      <a:pt x="19158" y="108402"/>
                    </a:lnTo>
                    <a:cubicBezTo>
                      <a:pt x="7287" y="96523"/>
                      <a:pt x="617" y="80427"/>
                      <a:pt x="626" y="63636"/>
                    </a:cubicBezTo>
                    <a:lnTo>
                      <a:pt x="626" y="63620"/>
                    </a:lnTo>
                    <a:cubicBezTo>
                      <a:pt x="626" y="28661"/>
                      <a:pt x="28972" y="314"/>
                      <a:pt x="63940" y="314"/>
                    </a:cubicBezTo>
                    <a:lnTo>
                      <a:pt x="63948" y="314"/>
                    </a:lnTo>
                    <a:cubicBezTo>
                      <a:pt x="98915" y="322"/>
                      <a:pt x="127254" y="28669"/>
                      <a:pt x="127254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B9B55CE4-7A06-4D90-0E71-5FECBA5A6B76}"/>
                  </a:ext>
                </a:extLst>
              </p:cNvPr>
              <p:cNvSpPr/>
              <p:nvPr/>
            </p:nvSpPr>
            <p:spPr>
              <a:xfrm>
                <a:off x="7801103" y="3804882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636 h 126636"/>
                  <a:gd name="connsiteX1" fmla="*/ 108710 w 126636"/>
                  <a:gd name="connsiteY1" fmla="*/ 108410 h 126636"/>
                  <a:gd name="connsiteX2" fmla="*/ 63936 w 126636"/>
                  <a:gd name="connsiteY2" fmla="*/ 126950 h 126636"/>
                  <a:gd name="connsiteX3" fmla="*/ 63920 w 126636"/>
                  <a:gd name="connsiteY3" fmla="*/ 126950 h 126636"/>
                  <a:gd name="connsiteX4" fmla="*/ 19162 w 126636"/>
                  <a:gd name="connsiteY4" fmla="*/ 108410 h 126636"/>
                  <a:gd name="connsiteX5" fmla="*/ 19154 w 126636"/>
                  <a:gd name="connsiteY5" fmla="*/ 108402 h 126636"/>
                  <a:gd name="connsiteX6" fmla="*/ 614 w 126636"/>
                  <a:gd name="connsiteY6" fmla="*/ 63636 h 126636"/>
                  <a:gd name="connsiteX7" fmla="*/ 614 w 126636"/>
                  <a:gd name="connsiteY7" fmla="*/ 63620 h 126636"/>
                  <a:gd name="connsiteX8" fmla="*/ 63936 w 126636"/>
                  <a:gd name="connsiteY8" fmla="*/ 314 h 126636"/>
                  <a:gd name="connsiteX9" fmla="*/ 63936 w 126636"/>
                  <a:gd name="connsiteY9" fmla="*/ 314 h 126636"/>
                  <a:gd name="connsiteX10" fmla="*/ 127250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636"/>
                    </a:moveTo>
                    <a:cubicBezTo>
                      <a:pt x="127250" y="80515"/>
                      <a:pt x="120532" y="96588"/>
                      <a:pt x="108710" y="108410"/>
                    </a:cubicBezTo>
                    <a:cubicBezTo>
                      <a:pt x="96887" y="120233"/>
                      <a:pt x="80815" y="126950"/>
                      <a:pt x="63936" y="126950"/>
                    </a:cubicBezTo>
                    <a:lnTo>
                      <a:pt x="63920" y="126950"/>
                    </a:lnTo>
                    <a:cubicBezTo>
                      <a:pt x="47137" y="126950"/>
                      <a:pt x="31033" y="120281"/>
                      <a:pt x="19162" y="108410"/>
                    </a:cubicBezTo>
                    <a:lnTo>
                      <a:pt x="19154" y="108402"/>
                    </a:lnTo>
                    <a:cubicBezTo>
                      <a:pt x="7283" y="96523"/>
                      <a:pt x="614" y="80427"/>
                      <a:pt x="614" y="63636"/>
                    </a:cubicBezTo>
                    <a:lnTo>
                      <a:pt x="614" y="63620"/>
                    </a:lnTo>
                    <a:cubicBezTo>
                      <a:pt x="622" y="28661"/>
                      <a:pt x="28968" y="314"/>
                      <a:pt x="63936" y="314"/>
                    </a:cubicBezTo>
                    <a:lnTo>
                      <a:pt x="63936" y="314"/>
                    </a:lnTo>
                    <a:cubicBezTo>
                      <a:pt x="98903" y="322"/>
                      <a:pt x="127250" y="28669"/>
                      <a:pt x="127250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5932A607-7E73-B8AC-AAB4-BD686892CB1A}"/>
                  </a:ext>
                </a:extLst>
              </p:cNvPr>
              <p:cNvSpPr/>
              <p:nvPr/>
            </p:nvSpPr>
            <p:spPr>
              <a:xfrm>
                <a:off x="7517477" y="3804882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636 h 126636"/>
                  <a:gd name="connsiteX1" fmla="*/ 108690 w 126636"/>
                  <a:gd name="connsiteY1" fmla="*/ 108410 h 126636"/>
                  <a:gd name="connsiteX2" fmla="*/ 63924 w 126636"/>
                  <a:gd name="connsiteY2" fmla="*/ 126950 h 126636"/>
                  <a:gd name="connsiteX3" fmla="*/ 63907 w 126636"/>
                  <a:gd name="connsiteY3" fmla="*/ 126950 h 126636"/>
                  <a:gd name="connsiteX4" fmla="*/ 19150 w 126636"/>
                  <a:gd name="connsiteY4" fmla="*/ 108410 h 126636"/>
                  <a:gd name="connsiteX5" fmla="*/ 19142 w 126636"/>
                  <a:gd name="connsiteY5" fmla="*/ 108402 h 126636"/>
                  <a:gd name="connsiteX6" fmla="*/ 602 w 126636"/>
                  <a:gd name="connsiteY6" fmla="*/ 63636 h 126636"/>
                  <a:gd name="connsiteX7" fmla="*/ 602 w 126636"/>
                  <a:gd name="connsiteY7" fmla="*/ 63628 h 126636"/>
                  <a:gd name="connsiteX8" fmla="*/ 63924 w 126636"/>
                  <a:gd name="connsiteY8" fmla="*/ 314 h 126636"/>
                  <a:gd name="connsiteX9" fmla="*/ 63924 w 126636"/>
                  <a:gd name="connsiteY9" fmla="*/ 314 h 126636"/>
                  <a:gd name="connsiteX10" fmla="*/ 127238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636"/>
                    </a:moveTo>
                    <a:cubicBezTo>
                      <a:pt x="127238" y="80604"/>
                      <a:pt x="120463" y="96636"/>
                      <a:pt x="108690" y="108410"/>
                    </a:cubicBezTo>
                    <a:cubicBezTo>
                      <a:pt x="96923" y="120176"/>
                      <a:pt x="80891" y="126950"/>
                      <a:pt x="63924" y="126950"/>
                    </a:cubicBezTo>
                    <a:lnTo>
                      <a:pt x="63907" y="126950"/>
                    </a:lnTo>
                    <a:cubicBezTo>
                      <a:pt x="47125" y="126950"/>
                      <a:pt x="31020" y="120281"/>
                      <a:pt x="19150" y="108410"/>
                    </a:cubicBezTo>
                    <a:lnTo>
                      <a:pt x="19142" y="108402"/>
                    </a:lnTo>
                    <a:cubicBezTo>
                      <a:pt x="7271" y="96523"/>
                      <a:pt x="602" y="80427"/>
                      <a:pt x="602" y="63636"/>
                    </a:cubicBezTo>
                    <a:lnTo>
                      <a:pt x="602" y="63628"/>
                    </a:lnTo>
                    <a:cubicBezTo>
                      <a:pt x="609" y="28661"/>
                      <a:pt x="28956" y="314"/>
                      <a:pt x="63924" y="314"/>
                    </a:cubicBezTo>
                    <a:lnTo>
                      <a:pt x="63924" y="314"/>
                    </a:lnTo>
                    <a:cubicBezTo>
                      <a:pt x="98891" y="322"/>
                      <a:pt x="127238" y="28669"/>
                      <a:pt x="127238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5B74F128-11D1-FF72-4CA0-50A23E26E88F}"/>
                  </a:ext>
                </a:extLst>
              </p:cNvPr>
              <p:cNvSpPr/>
              <p:nvPr/>
            </p:nvSpPr>
            <p:spPr>
              <a:xfrm>
                <a:off x="7233850" y="3804882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636 h 126636"/>
                  <a:gd name="connsiteX1" fmla="*/ 108677 w 126636"/>
                  <a:gd name="connsiteY1" fmla="*/ 108410 h 126636"/>
                  <a:gd name="connsiteX2" fmla="*/ 63911 w 126636"/>
                  <a:gd name="connsiteY2" fmla="*/ 126950 h 126636"/>
                  <a:gd name="connsiteX3" fmla="*/ 63903 w 126636"/>
                  <a:gd name="connsiteY3" fmla="*/ 126950 h 126636"/>
                  <a:gd name="connsiteX4" fmla="*/ 19138 w 126636"/>
                  <a:gd name="connsiteY4" fmla="*/ 108410 h 126636"/>
                  <a:gd name="connsiteX5" fmla="*/ 19129 w 126636"/>
                  <a:gd name="connsiteY5" fmla="*/ 108402 h 126636"/>
                  <a:gd name="connsiteX6" fmla="*/ 589 w 126636"/>
                  <a:gd name="connsiteY6" fmla="*/ 63636 h 126636"/>
                  <a:gd name="connsiteX7" fmla="*/ 589 w 126636"/>
                  <a:gd name="connsiteY7" fmla="*/ 63628 h 126636"/>
                  <a:gd name="connsiteX8" fmla="*/ 63911 w 126636"/>
                  <a:gd name="connsiteY8" fmla="*/ 314 h 126636"/>
                  <a:gd name="connsiteX9" fmla="*/ 63911 w 126636"/>
                  <a:gd name="connsiteY9" fmla="*/ 314 h 126636"/>
                  <a:gd name="connsiteX10" fmla="*/ 127226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636"/>
                    </a:moveTo>
                    <a:cubicBezTo>
                      <a:pt x="127226" y="80685"/>
                      <a:pt x="120395" y="96693"/>
                      <a:pt x="108677" y="108410"/>
                    </a:cubicBezTo>
                    <a:cubicBezTo>
                      <a:pt x="96959" y="120128"/>
                      <a:pt x="80960" y="126950"/>
                      <a:pt x="63911" y="126950"/>
                    </a:cubicBezTo>
                    <a:lnTo>
                      <a:pt x="63903" y="126950"/>
                    </a:lnTo>
                    <a:cubicBezTo>
                      <a:pt x="47113" y="126950"/>
                      <a:pt x="31008" y="120281"/>
                      <a:pt x="19138" y="108410"/>
                    </a:cubicBezTo>
                    <a:lnTo>
                      <a:pt x="19129" y="108402"/>
                    </a:lnTo>
                    <a:cubicBezTo>
                      <a:pt x="7258" y="96531"/>
                      <a:pt x="589" y="80427"/>
                      <a:pt x="589" y="63636"/>
                    </a:cubicBezTo>
                    <a:lnTo>
                      <a:pt x="589" y="63628"/>
                    </a:lnTo>
                    <a:cubicBezTo>
                      <a:pt x="597" y="28661"/>
                      <a:pt x="28944" y="314"/>
                      <a:pt x="63911" y="314"/>
                    </a:cubicBezTo>
                    <a:lnTo>
                      <a:pt x="63911" y="314"/>
                    </a:lnTo>
                    <a:cubicBezTo>
                      <a:pt x="98879" y="322"/>
                      <a:pt x="127226" y="28669"/>
                      <a:pt x="127226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C68B7007-049D-A2B7-614E-D258FE748F6A}"/>
                  </a:ext>
                </a:extLst>
              </p:cNvPr>
              <p:cNvSpPr/>
              <p:nvPr/>
            </p:nvSpPr>
            <p:spPr>
              <a:xfrm>
                <a:off x="6950223" y="3804882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636 h 126636"/>
                  <a:gd name="connsiteX1" fmla="*/ 108665 w 126636"/>
                  <a:gd name="connsiteY1" fmla="*/ 108410 h 126636"/>
                  <a:gd name="connsiteX2" fmla="*/ 63900 w 126636"/>
                  <a:gd name="connsiteY2" fmla="*/ 126950 h 126636"/>
                  <a:gd name="connsiteX3" fmla="*/ 63891 w 126636"/>
                  <a:gd name="connsiteY3" fmla="*/ 126950 h 126636"/>
                  <a:gd name="connsiteX4" fmla="*/ 19126 w 126636"/>
                  <a:gd name="connsiteY4" fmla="*/ 108410 h 126636"/>
                  <a:gd name="connsiteX5" fmla="*/ 19118 w 126636"/>
                  <a:gd name="connsiteY5" fmla="*/ 108402 h 126636"/>
                  <a:gd name="connsiteX6" fmla="*/ 577 w 126636"/>
                  <a:gd name="connsiteY6" fmla="*/ 63636 h 126636"/>
                  <a:gd name="connsiteX7" fmla="*/ 577 w 126636"/>
                  <a:gd name="connsiteY7" fmla="*/ 63628 h 126636"/>
                  <a:gd name="connsiteX8" fmla="*/ 63891 w 126636"/>
                  <a:gd name="connsiteY8" fmla="*/ 314 h 126636"/>
                  <a:gd name="connsiteX9" fmla="*/ 63900 w 126636"/>
                  <a:gd name="connsiteY9" fmla="*/ 314 h 126636"/>
                  <a:gd name="connsiteX10" fmla="*/ 127213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636"/>
                    </a:moveTo>
                    <a:cubicBezTo>
                      <a:pt x="127213" y="80773"/>
                      <a:pt x="120335" y="96741"/>
                      <a:pt x="108665" y="108410"/>
                    </a:cubicBezTo>
                    <a:cubicBezTo>
                      <a:pt x="97004" y="120072"/>
                      <a:pt x="81037" y="126950"/>
                      <a:pt x="63900" y="126950"/>
                    </a:cubicBezTo>
                    <a:lnTo>
                      <a:pt x="63891" y="126950"/>
                    </a:lnTo>
                    <a:cubicBezTo>
                      <a:pt x="47102" y="126950"/>
                      <a:pt x="30997" y="120281"/>
                      <a:pt x="19126" y="108410"/>
                    </a:cubicBezTo>
                    <a:lnTo>
                      <a:pt x="19118" y="108402"/>
                    </a:lnTo>
                    <a:cubicBezTo>
                      <a:pt x="7247" y="96531"/>
                      <a:pt x="577" y="80427"/>
                      <a:pt x="577" y="63636"/>
                    </a:cubicBezTo>
                    <a:lnTo>
                      <a:pt x="577" y="63628"/>
                    </a:lnTo>
                    <a:cubicBezTo>
                      <a:pt x="577" y="28661"/>
                      <a:pt x="28924" y="314"/>
                      <a:pt x="63891" y="314"/>
                    </a:cubicBezTo>
                    <a:lnTo>
                      <a:pt x="63900" y="314"/>
                    </a:lnTo>
                    <a:cubicBezTo>
                      <a:pt x="98867" y="322"/>
                      <a:pt x="127213" y="28669"/>
                      <a:pt x="127213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0F5B8BB9-B87B-8551-6F6E-6C82A838ACF7}"/>
                  </a:ext>
                </a:extLst>
              </p:cNvPr>
              <p:cNvSpPr/>
              <p:nvPr/>
            </p:nvSpPr>
            <p:spPr>
              <a:xfrm>
                <a:off x="6666596" y="3804882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636 h 126636"/>
                  <a:gd name="connsiteX1" fmla="*/ 108653 w 126636"/>
                  <a:gd name="connsiteY1" fmla="*/ 108410 h 126636"/>
                  <a:gd name="connsiteX2" fmla="*/ 63887 w 126636"/>
                  <a:gd name="connsiteY2" fmla="*/ 126950 h 126636"/>
                  <a:gd name="connsiteX3" fmla="*/ 63879 w 126636"/>
                  <a:gd name="connsiteY3" fmla="*/ 126950 h 126636"/>
                  <a:gd name="connsiteX4" fmla="*/ 19113 w 126636"/>
                  <a:gd name="connsiteY4" fmla="*/ 108410 h 126636"/>
                  <a:gd name="connsiteX5" fmla="*/ 19106 w 126636"/>
                  <a:gd name="connsiteY5" fmla="*/ 108402 h 126636"/>
                  <a:gd name="connsiteX6" fmla="*/ 565 w 126636"/>
                  <a:gd name="connsiteY6" fmla="*/ 63636 h 126636"/>
                  <a:gd name="connsiteX7" fmla="*/ 565 w 126636"/>
                  <a:gd name="connsiteY7" fmla="*/ 63628 h 126636"/>
                  <a:gd name="connsiteX8" fmla="*/ 63879 w 126636"/>
                  <a:gd name="connsiteY8" fmla="*/ 314 h 126636"/>
                  <a:gd name="connsiteX9" fmla="*/ 63887 w 126636"/>
                  <a:gd name="connsiteY9" fmla="*/ 314 h 126636"/>
                  <a:gd name="connsiteX10" fmla="*/ 127201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636"/>
                    </a:moveTo>
                    <a:cubicBezTo>
                      <a:pt x="127201" y="80862"/>
                      <a:pt x="120266" y="96790"/>
                      <a:pt x="108653" y="108410"/>
                    </a:cubicBezTo>
                    <a:cubicBezTo>
                      <a:pt x="97040" y="120023"/>
                      <a:pt x="81113" y="126950"/>
                      <a:pt x="63887" y="126950"/>
                    </a:cubicBezTo>
                    <a:lnTo>
                      <a:pt x="63879" y="126950"/>
                    </a:lnTo>
                    <a:cubicBezTo>
                      <a:pt x="47089" y="126950"/>
                      <a:pt x="30985" y="120281"/>
                      <a:pt x="19113" y="108410"/>
                    </a:cubicBezTo>
                    <a:lnTo>
                      <a:pt x="19106" y="108402"/>
                    </a:lnTo>
                    <a:cubicBezTo>
                      <a:pt x="7235" y="96531"/>
                      <a:pt x="565" y="80427"/>
                      <a:pt x="565" y="63636"/>
                    </a:cubicBezTo>
                    <a:lnTo>
                      <a:pt x="565" y="63628"/>
                    </a:lnTo>
                    <a:cubicBezTo>
                      <a:pt x="565" y="28661"/>
                      <a:pt x="28912" y="314"/>
                      <a:pt x="63879" y="314"/>
                    </a:cubicBezTo>
                    <a:lnTo>
                      <a:pt x="63887" y="314"/>
                    </a:lnTo>
                    <a:cubicBezTo>
                      <a:pt x="98855" y="322"/>
                      <a:pt x="127201" y="28669"/>
                      <a:pt x="127201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4E70344B-CCC3-873D-9C1B-154079677CCD}"/>
                  </a:ext>
                </a:extLst>
              </p:cNvPr>
              <p:cNvSpPr/>
              <p:nvPr/>
            </p:nvSpPr>
            <p:spPr>
              <a:xfrm>
                <a:off x="6382970" y="3804882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636 h 126636"/>
                  <a:gd name="connsiteX1" fmla="*/ 108641 w 126636"/>
                  <a:gd name="connsiteY1" fmla="*/ 108410 h 126636"/>
                  <a:gd name="connsiteX2" fmla="*/ 63875 w 126636"/>
                  <a:gd name="connsiteY2" fmla="*/ 126950 h 126636"/>
                  <a:gd name="connsiteX3" fmla="*/ 63867 w 126636"/>
                  <a:gd name="connsiteY3" fmla="*/ 126950 h 126636"/>
                  <a:gd name="connsiteX4" fmla="*/ 19101 w 126636"/>
                  <a:gd name="connsiteY4" fmla="*/ 108410 h 126636"/>
                  <a:gd name="connsiteX5" fmla="*/ 19093 w 126636"/>
                  <a:gd name="connsiteY5" fmla="*/ 108402 h 126636"/>
                  <a:gd name="connsiteX6" fmla="*/ 553 w 126636"/>
                  <a:gd name="connsiteY6" fmla="*/ 63636 h 126636"/>
                  <a:gd name="connsiteX7" fmla="*/ 553 w 126636"/>
                  <a:gd name="connsiteY7" fmla="*/ 63628 h 126636"/>
                  <a:gd name="connsiteX8" fmla="*/ 63867 w 126636"/>
                  <a:gd name="connsiteY8" fmla="*/ 314 h 126636"/>
                  <a:gd name="connsiteX9" fmla="*/ 63867 w 126636"/>
                  <a:gd name="connsiteY9" fmla="*/ 314 h 126636"/>
                  <a:gd name="connsiteX10" fmla="*/ 127189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636"/>
                    </a:moveTo>
                    <a:cubicBezTo>
                      <a:pt x="127189" y="80951"/>
                      <a:pt x="120205" y="96846"/>
                      <a:pt x="108641" y="108410"/>
                    </a:cubicBezTo>
                    <a:cubicBezTo>
                      <a:pt x="97077" y="119967"/>
                      <a:pt x="81181" y="126950"/>
                      <a:pt x="63875" y="126950"/>
                    </a:cubicBezTo>
                    <a:lnTo>
                      <a:pt x="63867" y="126950"/>
                    </a:lnTo>
                    <a:cubicBezTo>
                      <a:pt x="47077" y="126950"/>
                      <a:pt x="30972" y="120281"/>
                      <a:pt x="19101" y="108410"/>
                    </a:cubicBezTo>
                    <a:lnTo>
                      <a:pt x="19093" y="108402"/>
                    </a:lnTo>
                    <a:cubicBezTo>
                      <a:pt x="7222" y="96531"/>
                      <a:pt x="553" y="80427"/>
                      <a:pt x="553" y="63636"/>
                    </a:cubicBezTo>
                    <a:lnTo>
                      <a:pt x="553" y="63628"/>
                    </a:lnTo>
                    <a:cubicBezTo>
                      <a:pt x="553" y="28661"/>
                      <a:pt x="28900" y="314"/>
                      <a:pt x="63867" y="314"/>
                    </a:cubicBezTo>
                    <a:lnTo>
                      <a:pt x="63867" y="314"/>
                    </a:lnTo>
                    <a:cubicBezTo>
                      <a:pt x="98835" y="322"/>
                      <a:pt x="127189" y="28669"/>
                      <a:pt x="127189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7C086C45-4413-977A-9261-0FBE9E6582BD}"/>
                  </a:ext>
                </a:extLst>
              </p:cNvPr>
              <p:cNvSpPr/>
              <p:nvPr/>
            </p:nvSpPr>
            <p:spPr>
              <a:xfrm>
                <a:off x="6099343" y="3804882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636 h 126636"/>
                  <a:gd name="connsiteX1" fmla="*/ 108629 w 126627"/>
                  <a:gd name="connsiteY1" fmla="*/ 108410 h 126636"/>
                  <a:gd name="connsiteX2" fmla="*/ 63863 w 126627"/>
                  <a:gd name="connsiteY2" fmla="*/ 126950 h 126636"/>
                  <a:gd name="connsiteX3" fmla="*/ 63855 w 126627"/>
                  <a:gd name="connsiteY3" fmla="*/ 126950 h 126636"/>
                  <a:gd name="connsiteX4" fmla="*/ 19089 w 126627"/>
                  <a:gd name="connsiteY4" fmla="*/ 108418 h 126636"/>
                  <a:gd name="connsiteX5" fmla="*/ 19081 w 126627"/>
                  <a:gd name="connsiteY5" fmla="*/ 108410 h 126636"/>
                  <a:gd name="connsiteX6" fmla="*/ 541 w 126627"/>
                  <a:gd name="connsiteY6" fmla="*/ 63636 h 126636"/>
                  <a:gd name="connsiteX7" fmla="*/ 541 w 126627"/>
                  <a:gd name="connsiteY7" fmla="*/ 63636 h 126636"/>
                  <a:gd name="connsiteX8" fmla="*/ 63855 w 126627"/>
                  <a:gd name="connsiteY8" fmla="*/ 314 h 126636"/>
                  <a:gd name="connsiteX9" fmla="*/ 63855 w 126627"/>
                  <a:gd name="connsiteY9" fmla="*/ 314 h 126636"/>
                  <a:gd name="connsiteX10" fmla="*/ 127169 w 126627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636"/>
                    </a:moveTo>
                    <a:cubicBezTo>
                      <a:pt x="127169" y="81032"/>
                      <a:pt x="120137" y="96894"/>
                      <a:pt x="108629" y="108410"/>
                    </a:cubicBezTo>
                    <a:cubicBezTo>
                      <a:pt x="97121" y="119918"/>
                      <a:pt x="81258" y="126950"/>
                      <a:pt x="63863" y="126950"/>
                    </a:cubicBezTo>
                    <a:lnTo>
                      <a:pt x="63855" y="126950"/>
                    </a:lnTo>
                    <a:cubicBezTo>
                      <a:pt x="47065" y="126950"/>
                      <a:pt x="30960" y="120281"/>
                      <a:pt x="19089" y="108418"/>
                    </a:cubicBezTo>
                    <a:lnTo>
                      <a:pt x="19081" y="108410"/>
                    </a:lnTo>
                    <a:cubicBezTo>
                      <a:pt x="7210" y="96531"/>
                      <a:pt x="541" y="80427"/>
                      <a:pt x="541" y="63636"/>
                    </a:cubicBezTo>
                    <a:lnTo>
                      <a:pt x="541" y="63636"/>
                    </a:lnTo>
                    <a:cubicBezTo>
                      <a:pt x="541" y="28669"/>
                      <a:pt x="28888" y="314"/>
                      <a:pt x="63855" y="314"/>
                    </a:cubicBezTo>
                    <a:lnTo>
                      <a:pt x="63855" y="314"/>
                    </a:lnTo>
                    <a:cubicBezTo>
                      <a:pt x="98823" y="322"/>
                      <a:pt x="127169" y="28669"/>
                      <a:pt x="127169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0015D727-6250-B7EF-43F7-933D8C98FF1E}"/>
                  </a:ext>
                </a:extLst>
              </p:cNvPr>
              <p:cNvSpPr/>
              <p:nvPr/>
            </p:nvSpPr>
            <p:spPr>
              <a:xfrm>
                <a:off x="5815708" y="3804882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636 h 126636"/>
                  <a:gd name="connsiteX1" fmla="*/ 108625 w 126636"/>
                  <a:gd name="connsiteY1" fmla="*/ 108410 h 126636"/>
                  <a:gd name="connsiteX2" fmla="*/ 63859 w 126636"/>
                  <a:gd name="connsiteY2" fmla="*/ 126950 h 126636"/>
                  <a:gd name="connsiteX3" fmla="*/ 63851 w 126636"/>
                  <a:gd name="connsiteY3" fmla="*/ 126950 h 126636"/>
                  <a:gd name="connsiteX4" fmla="*/ 19085 w 126636"/>
                  <a:gd name="connsiteY4" fmla="*/ 108418 h 126636"/>
                  <a:gd name="connsiteX5" fmla="*/ 19077 w 126636"/>
                  <a:gd name="connsiteY5" fmla="*/ 108410 h 126636"/>
                  <a:gd name="connsiteX6" fmla="*/ 529 w 126636"/>
                  <a:gd name="connsiteY6" fmla="*/ 63636 h 126636"/>
                  <a:gd name="connsiteX7" fmla="*/ 529 w 126636"/>
                  <a:gd name="connsiteY7" fmla="*/ 63636 h 126636"/>
                  <a:gd name="connsiteX8" fmla="*/ 63851 w 126636"/>
                  <a:gd name="connsiteY8" fmla="*/ 314 h 126636"/>
                  <a:gd name="connsiteX9" fmla="*/ 63851 w 126636"/>
                  <a:gd name="connsiteY9" fmla="*/ 314 h 126636"/>
                  <a:gd name="connsiteX10" fmla="*/ 127165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636"/>
                    </a:moveTo>
                    <a:cubicBezTo>
                      <a:pt x="127165" y="81120"/>
                      <a:pt x="120076" y="96951"/>
                      <a:pt x="108625" y="108410"/>
                    </a:cubicBezTo>
                    <a:cubicBezTo>
                      <a:pt x="97165" y="119862"/>
                      <a:pt x="81343" y="126950"/>
                      <a:pt x="63859" y="126950"/>
                    </a:cubicBezTo>
                    <a:lnTo>
                      <a:pt x="63851" y="126950"/>
                    </a:lnTo>
                    <a:cubicBezTo>
                      <a:pt x="47061" y="126950"/>
                      <a:pt x="30956" y="120281"/>
                      <a:pt x="19085" y="108418"/>
                    </a:cubicBezTo>
                    <a:lnTo>
                      <a:pt x="19077" y="108410"/>
                    </a:lnTo>
                    <a:cubicBezTo>
                      <a:pt x="7206" y="96531"/>
                      <a:pt x="529" y="80427"/>
                      <a:pt x="529" y="63636"/>
                    </a:cubicBezTo>
                    <a:lnTo>
                      <a:pt x="529" y="63636"/>
                    </a:lnTo>
                    <a:cubicBezTo>
                      <a:pt x="529" y="28669"/>
                      <a:pt x="28884" y="314"/>
                      <a:pt x="63851" y="314"/>
                    </a:cubicBezTo>
                    <a:lnTo>
                      <a:pt x="63851" y="314"/>
                    </a:lnTo>
                    <a:cubicBezTo>
                      <a:pt x="98818" y="314"/>
                      <a:pt x="127165" y="28669"/>
                      <a:pt x="127165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9" name="图形 214">
              <a:extLst>
                <a:ext uri="{FF2B5EF4-FFF2-40B4-BE49-F238E27FC236}">
                  <a16:creationId xmlns:a16="http://schemas.microsoft.com/office/drawing/2014/main" id="{D9CDD0E1-C9C9-DA5E-2BE9-6CEE645491AE}"/>
                </a:ext>
              </a:extLst>
            </p:cNvPr>
            <p:cNvGrpSpPr/>
            <p:nvPr/>
          </p:nvGrpSpPr>
          <p:grpSpPr>
            <a:xfrm>
              <a:off x="5815708" y="4018254"/>
              <a:ext cx="2395658" cy="126636"/>
              <a:chOff x="5815708" y="4018254"/>
              <a:chExt cx="2395658" cy="126636"/>
            </a:xfrm>
            <a:grpFill/>
          </p:grpSpPr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4E3FEEBC-8B84-1847-F898-8F2059E5BAD7}"/>
                  </a:ext>
                </a:extLst>
              </p:cNvPr>
              <p:cNvSpPr/>
              <p:nvPr/>
            </p:nvSpPr>
            <p:spPr>
              <a:xfrm>
                <a:off x="8084739" y="4018254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672 h 126636"/>
                  <a:gd name="connsiteX1" fmla="*/ 108714 w 126627"/>
                  <a:gd name="connsiteY1" fmla="*/ 108446 h 126636"/>
                  <a:gd name="connsiteX2" fmla="*/ 63940 w 126627"/>
                  <a:gd name="connsiteY2" fmla="*/ 126986 h 126636"/>
                  <a:gd name="connsiteX3" fmla="*/ 63924 w 126627"/>
                  <a:gd name="connsiteY3" fmla="*/ 126986 h 126636"/>
                  <a:gd name="connsiteX4" fmla="*/ 19166 w 126627"/>
                  <a:gd name="connsiteY4" fmla="*/ 108446 h 126636"/>
                  <a:gd name="connsiteX5" fmla="*/ 19158 w 126627"/>
                  <a:gd name="connsiteY5" fmla="*/ 108438 h 126636"/>
                  <a:gd name="connsiteX6" fmla="*/ 626 w 126627"/>
                  <a:gd name="connsiteY6" fmla="*/ 63672 h 126636"/>
                  <a:gd name="connsiteX7" fmla="*/ 626 w 126627"/>
                  <a:gd name="connsiteY7" fmla="*/ 63656 h 126636"/>
                  <a:gd name="connsiteX8" fmla="*/ 63940 w 126627"/>
                  <a:gd name="connsiteY8" fmla="*/ 350 h 126636"/>
                  <a:gd name="connsiteX9" fmla="*/ 63948 w 126627"/>
                  <a:gd name="connsiteY9" fmla="*/ 350 h 126636"/>
                  <a:gd name="connsiteX10" fmla="*/ 127254 w 126627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672"/>
                    </a:moveTo>
                    <a:cubicBezTo>
                      <a:pt x="127254" y="80462"/>
                      <a:pt x="120585" y="96567"/>
                      <a:pt x="108714" y="108446"/>
                    </a:cubicBezTo>
                    <a:cubicBezTo>
                      <a:pt x="96835" y="120317"/>
                      <a:pt x="80730" y="126986"/>
                      <a:pt x="63940" y="126986"/>
                    </a:cubicBezTo>
                    <a:lnTo>
                      <a:pt x="63924" y="126986"/>
                    </a:lnTo>
                    <a:cubicBezTo>
                      <a:pt x="47142" y="126986"/>
                      <a:pt x="31037" y="120317"/>
                      <a:pt x="19166" y="108446"/>
                    </a:cubicBezTo>
                    <a:lnTo>
                      <a:pt x="19158" y="108438"/>
                    </a:lnTo>
                    <a:cubicBezTo>
                      <a:pt x="7287" y="96559"/>
                      <a:pt x="617" y="80462"/>
                      <a:pt x="626" y="63672"/>
                    </a:cubicBezTo>
                    <a:lnTo>
                      <a:pt x="626" y="63656"/>
                    </a:lnTo>
                    <a:cubicBezTo>
                      <a:pt x="626" y="28697"/>
                      <a:pt x="28972" y="350"/>
                      <a:pt x="63940" y="350"/>
                    </a:cubicBezTo>
                    <a:lnTo>
                      <a:pt x="63948" y="350"/>
                    </a:lnTo>
                    <a:cubicBezTo>
                      <a:pt x="98915" y="358"/>
                      <a:pt x="127254" y="28704"/>
                      <a:pt x="127254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ABCA0D86-F757-E9F9-E9E8-919DAB4090AB}"/>
                  </a:ext>
                </a:extLst>
              </p:cNvPr>
              <p:cNvSpPr/>
              <p:nvPr/>
            </p:nvSpPr>
            <p:spPr>
              <a:xfrm>
                <a:off x="7801103" y="4018254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672 h 126636"/>
                  <a:gd name="connsiteX1" fmla="*/ 108710 w 126636"/>
                  <a:gd name="connsiteY1" fmla="*/ 108446 h 126636"/>
                  <a:gd name="connsiteX2" fmla="*/ 63936 w 126636"/>
                  <a:gd name="connsiteY2" fmla="*/ 126986 h 126636"/>
                  <a:gd name="connsiteX3" fmla="*/ 63920 w 126636"/>
                  <a:gd name="connsiteY3" fmla="*/ 126986 h 126636"/>
                  <a:gd name="connsiteX4" fmla="*/ 19162 w 126636"/>
                  <a:gd name="connsiteY4" fmla="*/ 108446 h 126636"/>
                  <a:gd name="connsiteX5" fmla="*/ 19154 w 126636"/>
                  <a:gd name="connsiteY5" fmla="*/ 108438 h 126636"/>
                  <a:gd name="connsiteX6" fmla="*/ 614 w 126636"/>
                  <a:gd name="connsiteY6" fmla="*/ 63672 h 126636"/>
                  <a:gd name="connsiteX7" fmla="*/ 614 w 126636"/>
                  <a:gd name="connsiteY7" fmla="*/ 63656 h 126636"/>
                  <a:gd name="connsiteX8" fmla="*/ 63936 w 126636"/>
                  <a:gd name="connsiteY8" fmla="*/ 350 h 126636"/>
                  <a:gd name="connsiteX9" fmla="*/ 63936 w 126636"/>
                  <a:gd name="connsiteY9" fmla="*/ 350 h 126636"/>
                  <a:gd name="connsiteX10" fmla="*/ 127250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672"/>
                    </a:moveTo>
                    <a:cubicBezTo>
                      <a:pt x="127250" y="80551"/>
                      <a:pt x="120532" y="96623"/>
                      <a:pt x="108710" y="108446"/>
                    </a:cubicBezTo>
                    <a:cubicBezTo>
                      <a:pt x="96887" y="120268"/>
                      <a:pt x="80815" y="126986"/>
                      <a:pt x="63936" y="126986"/>
                    </a:cubicBezTo>
                    <a:lnTo>
                      <a:pt x="63920" y="126986"/>
                    </a:lnTo>
                    <a:cubicBezTo>
                      <a:pt x="47137" y="126986"/>
                      <a:pt x="31033" y="120317"/>
                      <a:pt x="19162" y="108446"/>
                    </a:cubicBezTo>
                    <a:lnTo>
                      <a:pt x="19154" y="108438"/>
                    </a:lnTo>
                    <a:cubicBezTo>
                      <a:pt x="7283" y="96559"/>
                      <a:pt x="614" y="80462"/>
                      <a:pt x="614" y="63672"/>
                    </a:cubicBezTo>
                    <a:lnTo>
                      <a:pt x="614" y="63656"/>
                    </a:lnTo>
                    <a:cubicBezTo>
                      <a:pt x="622" y="28697"/>
                      <a:pt x="28968" y="350"/>
                      <a:pt x="63936" y="350"/>
                    </a:cubicBezTo>
                    <a:lnTo>
                      <a:pt x="63936" y="350"/>
                    </a:lnTo>
                    <a:cubicBezTo>
                      <a:pt x="98903" y="358"/>
                      <a:pt x="127250" y="28704"/>
                      <a:pt x="127250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038758C8-A39E-E529-6F32-E3E5432370E3}"/>
                  </a:ext>
                </a:extLst>
              </p:cNvPr>
              <p:cNvSpPr/>
              <p:nvPr/>
            </p:nvSpPr>
            <p:spPr>
              <a:xfrm>
                <a:off x="7517477" y="4018254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672 h 126636"/>
                  <a:gd name="connsiteX1" fmla="*/ 108690 w 126636"/>
                  <a:gd name="connsiteY1" fmla="*/ 108446 h 126636"/>
                  <a:gd name="connsiteX2" fmla="*/ 63924 w 126636"/>
                  <a:gd name="connsiteY2" fmla="*/ 126986 h 126636"/>
                  <a:gd name="connsiteX3" fmla="*/ 63907 w 126636"/>
                  <a:gd name="connsiteY3" fmla="*/ 126986 h 126636"/>
                  <a:gd name="connsiteX4" fmla="*/ 19150 w 126636"/>
                  <a:gd name="connsiteY4" fmla="*/ 108446 h 126636"/>
                  <a:gd name="connsiteX5" fmla="*/ 19142 w 126636"/>
                  <a:gd name="connsiteY5" fmla="*/ 108438 h 126636"/>
                  <a:gd name="connsiteX6" fmla="*/ 602 w 126636"/>
                  <a:gd name="connsiteY6" fmla="*/ 63672 h 126636"/>
                  <a:gd name="connsiteX7" fmla="*/ 602 w 126636"/>
                  <a:gd name="connsiteY7" fmla="*/ 63664 h 126636"/>
                  <a:gd name="connsiteX8" fmla="*/ 63924 w 126636"/>
                  <a:gd name="connsiteY8" fmla="*/ 350 h 126636"/>
                  <a:gd name="connsiteX9" fmla="*/ 63924 w 126636"/>
                  <a:gd name="connsiteY9" fmla="*/ 350 h 126636"/>
                  <a:gd name="connsiteX10" fmla="*/ 127238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672"/>
                    </a:moveTo>
                    <a:cubicBezTo>
                      <a:pt x="127238" y="80640"/>
                      <a:pt x="120463" y="96672"/>
                      <a:pt x="108690" y="108446"/>
                    </a:cubicBezTo>
                    <a:cubicBezTo>
                      <a:pt x="96923" y="120212"/>
                      <a:pt x="80891" y="126986"/>
                      <a:pt x="63924" y="126986"/>
                    </a:cubicBezTo>
                    <a:lnTo>
                      <a:pt x="63907" y="126986"/>
                    </a:lnTo>
                    <a:cubicBezTo>
                      <a:pt x="47125" y="126986"/>
                      <a:pt x="31020" y="120317"/>
                      <a:pt x="19150" y="108446"/>
                    </a:cubicBezTo>
                    <a:lnTo>
                      <a:pt x="19142" y="108438"/>
                    </a:lnTo>
                    <a:cubicBezTo>
                      <a:pt x="7271" y="96559"/>
                      <a:pt x="602" y="80462"/>
                      <a:pt x="602" y="63672"/>
                    </a:cubicBezTo>
                    <a:lnTo>
                      <a:pt x="602" y="63664"/>
                    </a:lnTo>
                    <a:cubicBezTo>
                      <a:pt x="609" y="28697"/>
                      <a:pt x="28956" y="350"/>
                      <a:pt x="63924" y="350"/>
                    </a:cubicBezTo>
                    <a:lnTo>
                      <a:pt x="63924" y="350"/>
                    </a:lnTo>
                    <a:cubicBezTo>
                      <a:pt x="98891" y="358"/>
                      <a:pt x="127238" y="28704"/>
                      <a:pt x="127238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EE3259B0-20E1-4EF7-0296-C04C52FCF534}"/>
                  </a:ext>
                </a:extLst>
              </p:cNvPr>
              <p:cNvSpPr/>
              <p:nvPr/>
            </p:nvSpPr>
            <p:spPr>
              <a:xfrm>
                <a:off x="7233850" y="4018254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672 h 126636"/>
                  <a:gd name="connsiteX1" fmla="*/ 108677 w 126636"/>
                  <a:gd name="connsiteY1" fmla="*/ 108446 h 126636"/>
                  <a:gd name="connsiteX2" fmla="*/ 63911 w 126636"/>
                  <a:gd name="connsiteY2" fmla="*/ 126986 h 126636"/>
                  <a:gd name="connsiteX3" fmla="*/ 63903 w 126636"/>
                  <a:gd name="connsiteY3" fmla="*/ 126986 h 126636"/>
                  <a:gd name="connsiteX4" fmla="*/ 19138 w 126636"/>
                  <a:gd name="connsiteY4" fmla="*/ 108446 h 126636"/>
                  <a:gd name="connsiteX5" fmla="*/ 19129 w 126636"/>
                  <a:gd name="connsiteY5" fmla="*/ 108438 h 126636"/>
                  <a:gd name="connsiteX6" fmla="*/ 589 w 126636"/>
                  <a:gd name="connsiteY6" fmla="*/ 63672 h 126636"/>
                  <a:gd name="connsiteX7" fmla="*/ 589 w 126636"/>
                  <a:gd name="connsiteY7" fmla="*/ 63664 h 126636"/>
                  <a:gd name="connsiteX8" fmla="*/ 63911 w 126636"/>
                  <a:gd name="connsiteY8" fmla="*/ 350 h 126636"/>
                  <a:gd name="connsiteX9" fmla="*/ 63911 w 126636"/>
                  <a:gd name="connsiteY9" fmla="*/ 350 h 126636"/>
                  <a:gd name="connsiteX10" fmla="*/ 127226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672"/>
                    </a:moveTo>
                    <a:cubicBezTo>
                      <a:pt x="127226" y="80720"/>
                      <a:pt x="120395" y="96728"/>
                      <a:pt x="108677" y="108446"/>
                    </a:cubicBezTo>
                    <a:cubicBezTo>
                      <a:pt x="96959" y="120163"/>
                      <a:pt x="80960" y="126986"/>
                      <a:pt x="63911" y="126986"/>
                    </a:cubicBezTo>
                    <a:lnTo>
                      <a:pt x="63903" y="126986"/>
                    </a:lnTo>
                    <a:cubicBezTo>
                      <a:pt x="47113" y="126986"/>
                      <a:pt x="31008" y="120317"/>
                      <a:pt x="19138" y="108446"/>
                    </a:cubicBezTo>
                    <a:lnTo>
                      <a:pt x="19129" y="108438"/>
                    </a:lnTo>
                    <a:cubicBezTo>
                      <a:pt x="7258" y="96567"/>
                      <a:pt x="589" y="80462"/>
                      <a:pt x="589" y="63672"/>
                    </a:cubicBezTo>
                    <a:lnTo>
                      <a:pt x="589" y="63664"/>
                    </a:lnTo>
                    <a:cubicBezTo>
                      <a:pt x="597" y="28697"/>
                      <a:pt x="28944" y="350"/>
                      <a:pt x="63911" y="350"/>
                    </a:cubicBezTo>
                    <a:lnTo>
                      <a:pt x="63911" y="350"/>
                    </a:lnTo>
                    <a:cubicBezTo>
                      <a:pt x="98879" y="358"/>
                      <a:pt x="127226" y="28704"/>
                      <a:pt x="127226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2489BDDE-3607-A381-834B-C48B1ED4388B}"/>
                  </a:ext>
                </a:extLst>
              </p:cNvPr>
              <p:cNvSpPr/>
              <p:nvPr/>
            </p:nvSpPr>
            <p:spPr>
              <a:xfrm>
                <a:off x="6950223" y="4018254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672 h 126636"/>
                  <a:gd name="connsiteX1" fmla="*/ 108665 w 126636"/>
                  <a:gd name="connsiteY1" fmla="*/ 108446 h 126636"/>
                  <a:gd name="connsiteX2" fmla="*/ 63900 w 126636"/>
                  <a:gd name="connsiteY2" fmla="*/ 126986 h 126636"/>
                  <a:gd name="connsiteX3" fmla="*/ 63891 w 126636"/>
                  <a:gd name="connsiteY3" fmla="*/ 126986 h 126636"/>
                  <a:gd name="connsiteX4" fmla="*/ 19126 w 126636"/>
                  <a:gd name="connsiteY4" fmla="*/ 108446 h 126636"/>
                  <a:gd name="connsiteX5" fmla="*/ 19118 w 126636"/>
                  <a:gd name="connsiteY5" fmla="*/ 108438 h 126636"/>
                  <a:gd name="connsiteX6" fmla="*/ 577 w 126636"/>
                  <a:gd name="connsiteY6" fmla="*/ 63672 h 126636"/>
                  <a:gd name="connsiteX7" fmla="*/ 577 w 126636"/>
                  <a:gd name="connsiteY7" fmla="*/ 63664 h 126636"/>
                  <a:gd name="connsiteX8" fmla="*/ 63891 w 126636"/>
                  <a:gd name="connsiteY8" fmla="*/ 350 h 126636"/>
                  <a:gd name="connsiteX9" fmla="*/ 63900 w 126636"/>
                  <a:gd name="connsiteY9" fmla="*/ 350 h 126636"/>
                  <a:gd name="connsiteX10" fmla="*/ 127213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672"/>
                    </a:moveTo>
                    <a:cubicBezTo>
                      <a:pt x="127213" y="80809"/>
                      <a:pt x="120335" y="96777"/>
                      <a:pt x="108665" y="108446"/>
                    </a:cubicBezTo>
                    <a:cubicBezTo>
                      <a:pt x="97004" y="120107"/>
                      <a:pt x="81037" y="126986"/>
                      <a:pt x="63900" y="126986"/>
                    </a:cubicBezTo>
                    <a:lnTo>
                      <a:pt x="63891" y="126986"/>
                    </a:lnTo>
                    <a:cubicBezTo>
                      <a:pt x="47102" y="126986"/>
                      <a:pt x="30997" y="120317"/>
                      <a:pt x="19126" y="108446"/>
                    </a:cubicBezTo>
                    <a:lnTo>
                      <a:pt x="19118" y="108438"/>
                    </a:lnTo>
                    <a:cubicBezTo>
                      <a:pt x="7247" y="96567"/>
                      <a:pt x="577" y="80462"/>
                      <a:pt x="577" y="63672"/>
                    </a:cubicBezTo>
                    <a:lnTo>
                      <a:pt x="577" y="63664"/>
                    </a:lnTo>
                    <a:cubicBezTo>
                      <a:pt x="577" y="28697"/>
                      <a:pt x="28924" y="350"/>
                      <a:pt x="63891" y="350"/>
                    </a:cubicBezTo>
                    <a:lnTo>
                      <a:pt x="63900" y="350"/>
                    </a:lnTo>
                    <a:cubicBezTo>
                      <a:pt x="98867" y="358"/>
                      <a:pt x="127213" y="28704"/>
                      <a:pt x="127213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3F97BA29-933F-1EA2-F654-8B91A2B91C78}"/>
                  </a:ext>
                </a:extLst>
              </p:cNvPr>
              <p:cNvSpPr/>
              <p:nvPr/>
            </p:nvSpPr>
            <p:spPr>
              <a:xfrm>
                <a:off x="6666596" y="4018254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672 h 126636"/>
                  <a:gd name="connsiteX1" fmla="*/ 108653 w 126636"/>
                  <a:gd name="connsiteY1" fmla="*/ 108446 h 126636"/>
                  <a:gd name="connsiteX2" fmla="*/ 63887 w 126636"/>
                  <a:gd name="connsiteY2" fmla="*/ 126986 h 126636"/>
                  <a:gd name="connsiteX3" fmla="*/ 63879 w 126636"/>
                  <a:gd name="connsiteY3" fmla="*/ 126986 h 126636"/>
                  <a:gd name="connsiteX4" fmla="*/ 19113 w 126636"/>
                  <a:gd name="connsiteY4" fmla="*/ 108446 h 126636"/>
                  <a:gd name="connsiteX5" fmla="*/ 19106 w 126636"/>
                  <a:gd name="connsiteY5" fmla="*/ 108438 h 126636"/>
                  <a:gd name="connsiteX6" fmla="*/ 565 w 126636"/>
                  <a:gd name="connsiteY6" fmla="*/ 63672 h 126636"/>
                  <a:gd name="connsiteX7" fmla="*/ 565 w 126636"/>
                  <a:gd name="connsiteY7" fmla="*/ 63664 h 126636"/>
                  <a:gd name="connsiteX8" fmla="*/ 63879 w 126636"/>
                  <a:gd name="connsiteY8" fmla="*/ 350 h 126636"/>
                  <a:gd name="connsiteX9" fmla="*/ 63887 w 126636"/>
                  <a:gd name="connsiteY9" fmla="*/ 350 h 126636"/>
                  <a:gd name="connsiteX10" fmla="*/ 127201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672"/>
                    </a:moveTo>
                    <a:cubicBezTo>
                      <a:pt x="127201" y="80898"/>
                      <a:pt x="120266" y="96825"/>
                      <a:pt x="108653" y="108446"/>
                    </a:cubicBezTo>
                    <a:cubicBezTo>
                      <a:pt x="97040" y="120059"/>
                      <a:pt x="81113" y="126986"/>
                      <a:pt x="63887" y="126986"/>
                    </a:cubicBezTo>
                    <a:lnTo>
                      <a:pt x="63879" y="126986"/>
                    </a:lnTo>
                    <a:cubicBezTo>
                      <a:pt x="47089" y="126986"/>
                      <a:pt x="30985" y="120317"/>
                      <a:pt x="19113" y="108446"/>
                    </a:cubicBezTo>
                    <a:lnTo>
                      <a:pt x="19106" y="108438"/>
                    </a:lnTo>
                    <a:cubicBezTo>
                      <a:pt x="7235" y="96567"/>
                      <a:pt x="565" y="80462"/>
                      <a:pt x="565" y="63672"/>
                    </a:cubicBezTo>
                    <a:lnTo>
                      <a:pt x="565" y="63664"/>
                    </a:lnTo>
                    <a:cubicBezTo>
                      <a:pt x="565" y="28697"/>
                      <a:pt x="28912" y="350"/>
                      <a:pt x="63879" y="350"/>
                    </a:cubicBezTo>
                    <a:lnTo>
                      <a:pt x="63887" y="350"/>
                    </a:lnTo>
                    <a:cubicBezTo>
                      <a:pt x="98855" y="358"/>
                      <a:pt x="127201" y="28704"/>
                      <a:pt x="127201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98AB6EE6-B931-E6BA-E08D-F3CAEDC8542C}"/>
                  </a:ext>
                </a:extLst>
              </p:cNvPr>
              <p:cNvSpPr/>
              <p:nvPr/>
            </p:nvSpPr>
            <p:spPr>
              <a:xfrm>
                <a:off x="6382970" y="4018254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672 h 126636"/>
                  <a:gd name="connsiteX1" fmla="*/ 108641 w 126636"/>
                  <a:gd name="connsiteY1" fmla="*/ 108446 h 126636"/>
                  <a:gd name="connsiteX2" fmla="*/ 63875 w 126636"/>
                  <a:gd name="connsiteY2" fmla="*/ 126986 h 126636"/>
                  <a:gd name="connsiteX3" fmla="*/ 63867 w 126636"/>
                  <a:gd name="connsiteY3" fmla="*/ 126986 h 126636"/>
                  <a:gd name="connsiteX4" fmla="*/ 19101 w 126636"/>
                  <a:gd name="connsiteY4" fmla="*/ 108446 h 126636"/>
                  <a:gd name="connsiteX5" fmla="*/ 19093 w 126636"/>
                  <a:gd name="connsiteY5" fmla="*/ 108438 h 126636"/>
                  <a:gd name="connsiteX6" fmla="*/ 553 w 126636"/>
                  <a:gd name="connsiteY6" fmla="*/ 63672 h 126636"/>
                  <a:gd name="connsiteX7" fmla="*/ 553 w 126636"/>
                  <a:gd name="connsiteY7" fmla="*/ 63664 h 126636"/>
                  <a:gd name="connsiteX8" fmla="*/ 63867 w 126636"/>
                  <a:gd name="connsiteY8" fmla="*/ 350 h 126636"/>
                  <a:gd name="connsiteX9" fmla="*/ 63867 w 126636"/>
                  <a:gd name="connsiteY9" fmla="*/ 350 h 126636"/>
                  <a:gd name="connsiteX10" fmla="*/ 127189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672"/>
                    </a:moveTo>
                    <a:cubicBezTo>
                      <a:pt x="127189" y="80986"/>
                      <a:pt x="120205" y="96881"/>
                      <a:pt x="108641" y="108446"/>
                    </a:cubicBezTo>
                    <a:cubicBezTo>
                      <a:pt x="97077" y="120002"/>
                      <a:pt x="81181" y="126986"/>
                      <a:pt x="63875" y="126986"/>
                    </a:cubicBezTo>
                    <a:lnTo>
                      <a:pt x="63867" y="126986"/>
                    </a:lnTo>
                    <a:cubicBezTo>
                      <a:pt x="47077" y="126986"/>
                      <a:pt x="30972" y="120317"/>
                      <a:pt x="19101" y="108446"/>
                    </a:cubicBezTo>
                    <a:lnTo>
                      <a:pt x="19093" y="108438"/>
                    </a:lnTo>
                    <a:cubicBezTo>
                      <a:pt x="7222" y="96567"/>
                      <a:pt x="553" y="80462"/>
                      <a:pt x="553" y="63672"/>
                    </a:cubicBezTo>
                    <a:lnTo>
                      <a:pt x="553" y="63664"/>
                    </a:lnTo>
                    <a:cubicBezTo>
                      <a:pt x="553" y="28697"/>
                      <a:pt x="28900" y="350"/>
                      <a:pt x="63867" y="350"/>
                    </a:cubicBezTo>
                    <a:lnTo>
                      <a:pt x="63867" y="350"/>
                    </a:lnTo>
                    <a:cubicBezTo>
                      <a:pt x="98835" y="358"/>
                      <a:pt x="127189" y="28704"/>
                      <a:pt x="127189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21DEB710-0074-CC4F-C61B-4F76BAED2086}"/>
                  </a:ext>
                </a:extLst>
              </p:cNvPr>
              <p:cNvSpPr/>
              <p:nvPr/>
            </p:nvSpPr>
            <p:spPr>
              <a:xfrm>
                <a:off x="6099343" y="4018254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672 h 126636"/>
                  <a:gd name="connsiteX1" fmla="*/ 108629 w 126627"/>
                  <a:gd name="connsiteY1" fmla="*/ 108446 h 126636"/>
                  <a:gd name="connsiteX2" fmla="*/ 63863 w 126627"/>
                  <a:gd name="connsiteY2" fmla="*/ 126986 h 126636"/>
                  <a:gd name="connsiteX3" fmla="*/ 63855 w 126627"/>
                  <a:gd name="connsiteY3" fmla="*/ 126986 h 126636"/>
                  <a:gd name="connsiteX4" fmla="*/ 19089 w 126627"/>
                  <a:gd name="connsiteY4" fmla="*/ 108454 h 126636"/>
                  <a:gd name="connsiteX5" fmla="*/ 19081 w 126627"/>
                  <a:gd name="connsiteY5" fmla="*/ 108446 h 126636"/>
                  <a:gd name="connsiteX6" fmla="*/ 541 w 126627"/>
                  <a:gd name="connsiteY6" fmla="*/ 63672 h 126636"/>
                  <a:gd name="connsiteX7" fmla="*/ 541 w 126627"/>
                  <a:gd name="connsiteY7" fmla="*/ 63672 h 126636"/>
                  <a:gd name="connsiteX8" fmla="*/ 63855 w 126627"/>
                  <a:gd name="connsiteY8" fmla="*/ 350 h 126636"/>
                  <a:gd name="connsiteX9" fmla="*/ 63855 w 126627"/>
                  <a:gd name="connsiteY9" fmla="*/ 350 h 126636"/>
                  <a:gd name="connsiteX10" fmla="*/ 127169 w 126627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672"/>
                    </a:moveTo>
                    <a:cubicBezTo>
                      <a:pt x="127169" y="81067"/>
                      <a:pt x="120137" y="96930"/>
                      <a:pt x="108629" y="108446"/>
                    </a:cubicBezTo>
                    <a:cubicBezTo>
                      <a:pt x="97121" y="119954"/>
                      <a:pt x="81258" y="126986"/>
                      <a:pt x="63863" y="126986"/>
                    </a:cubicBezTo>
                    <a:lnTo>
                      <a:pt x="63855" y="126986"/>
                    </a:lnTo>
                    <a:cubicBezTo>
                      <a:pt x="47065" y="126986"/>
                      <a:pt x="30960" y="120317"/>
                      <a:pt x="19089" y="108454"/>
                    </a:cubicBezTo>
                    <a:lnTo>
                      <a:pt x="19081" y="108446"/>
                    </a:lnTo>
                    <a:cubicBezTo>
                      <a:pt x="7210" y="96567"/>
                      <a:pt x="541" y="80462"/>
                      <a:pt x="541" y="63672"/>
                    </a:cubicBezTo>
                    <a:lnTo>
                      <a:pt x="541" y="63672"/>
                    </a:lnTo>
                    <a:cubicBezTo>
                      <a:pt x="541" y="28704"/>
                      <a:pt x="28888" y="350"/>
                      <a:pt x="63855" y="350"/>
                    </a:cubicBezTo>
                    <a:lnTo>
                      <a:pt x="63855" y="350"/>
                    </a:lnTo>
                    <a:cubicBezTo>
                      <a:pt x="98823" y="358"/>
                      <a:pt x="127169" y="28704"/>
                      <a:pt x="127169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D2E04EC3-EB61-DD9C-6C8B-73330CBA2185}"/>
                  </a:ext>
                </a:extLst>
              </p:cNvPr>
              <p:cNvSpPr/>
              <p:nvPr/>
            </p:nvSpPr>
            <p:spPr>
              <a:xfrm>
                <a:off x="5815708" y="4018254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672 h 126636"/>
                  <a:gd name="connsiteX1" fmla="*/ 108625 w 126636"/>
                  <a:gd name="connsiteY1" fmla="*/ 108446 h 126636"/>
                  <a:gd name="connsiteX2" fmla="*/ 63859 w 126636"/>
                  <a:gd name="connsiteY2" fmla="*/ 126986 h 126636"/>
                  <a:gd name="connsiteX3" fmla="*/ 63851 w 126636"/>
                  <a:gd name="connsiteY3" fmla="*/ 126986 h 126636"/>
                  <a:gd name="connsiteX4" fmla="*/ 19085 w 126636"/>
                  <a:gd name="connsiteY4" fmla="*/ 108454 h 126636"/>
                  <a:gd name="connsiteX5" fmla="*/ 19077 w 126636"/>
                  <a:gd name="connsiteY5" fmla="*/ 108446 h 126636"/>
                  <a:gd name="connsiteX6" fmla="*/ 529 w 126636"/>
                  <a:gd name="connsiteY6" fmla="*/ 63672 h 126636"/>
                  <a:gd name="connsiteX7" fmla="*/ 529 w 126636"/>
                  <a:gd name="connsiteY7" fmla="*/ 63672 h 126636"/>
                  <a:gd name="connsiteX8" fmla="*/ 63851 w 126636"/>
                  <a:gd name="connsiteY8" fmla="*/ 350 h 126636"/>
                  <a:gd name="connsiteX9" fmla="*/ 63851 w 126636"/>
                  <a:gd name="connsiteY9" fmla="*/ 350 h 126636"/>
                  <a:gd name="connsiteX10" fmla="*/ 127165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672"/>
                    </a:moveTo>
                    <a:cubicBezTo>
                      <a:pt x="127165" y="81156"/>
                      <a:pt x="120076" y="96986"/>
                      <a:pt x="108625" y="108446"/>
                    </a:cubicBezTo>
                    <a:cubicBezTo>
                      <a:pt x="97165" y="119897"/>
                      <a:pt x="81343" y="126986"/>
                      <a:pt x="63859" y="126986"/>
                    </a:cubicBezTo>
                    <a:lnTo>
                      <a:pt x="63851" y="126986"/>
                    </a:lnTo>
                    <a:cubicBezTo>
                      <a:pt x="47061" y="126986"/>
                      <a:pt x="30956" y="120317"/>
                      <a:pt x="19085" y="108454"/>
                    </a:cubicBezTo>
                    <a:lnTo>
                      <a:pt x="19077" y="108446"/>
                    </a:lnTo>
                    <a:cubicBezTo>
                      <a:pt x="7206" y="96567"/>
                      <a:pt x="529" y="80462"/>
                      <a:pt x="529" y="63672"/>
                    </a:cubicBezTo>
                    <a:lnTo>
                      <a:pt x="529" y="63672"/>
                    </a:lnTo>
                    <a:cubicBezTo>
                      <a:pt x="529" y="28704"/>
                      <a:pt x="28884" y="350"/>
                      <a:pt x="63851" y="350"/>
                    </a:cubicBezTo>
                    <a:lnTo>
                      <a:pt x="63851" y="350"/>
                    </a:lnTo>
                    <a:cubicBezTo>
                      <a:pt x="98818" y="350"/>
                      <a:pt x="127165" y="28704"/>
                      <a:pt x="127165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79" name="图形 214">
              <a:extLst>
                <a:ext uri="{FF2B5EF4-FFF2-40B4-BE49-F238E27FC236}">
                  <a16:creationId xmlns:a16="http://schemas.microsoft.com/office/drawing/2014/main" id="{D5069317-7B84-F636-F1F1-15C3BB9E2231}"/>
                </a:ext>
              </a:extLst>
            </p:cNvPr>
            <p:cNvGrpSpPr/>
            <p:nvPr/>
          </p:nvGrpSpPr>
          <p:grpSpPr>
            <a:xfrm>
              <a:off x="5815708" y="4231626"/>
              <a:ext cx="2395658" cy="126636"/>
              <a:chOff x="5815708" y="4231626"/>
              <a:chExt cx="2395658" cy="126636"/>
            </a:xfrm>
            <a:grpFill/>
          </p:grpSpPr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77DE569C-21CA-F33A-A3D4-1B8FAF6F17FF}"/>
                  </a:ext>
                </a:extLst>
              </p:cNvPr>
              <p:cNvSpPr/>
              <p:nvPr/>
            </p:nvSpPr>
            <p:spPr>
              <a:xfrm>
                <a:off x="8084739" y="4231626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707 h 126636"/>
                  <a:gd name="connsiteX1" fmla="*/ 108714 w 126627"/>
                  <a:gd name="connsiteY1" fmla="*/ 108481 h 126636"/>
                  <a:gd name="connsiteX2" fmla="*/ 63940 w 126627"/>
                  <a:gd name="connsiteY2" fmla="*/ 127022 h 126636"/>
                  <a:gd name="connsiteX3" fmla="*/ 63924 w 126627"/>
                  <a:gd name="connsiteY3" fmla="*/ 127022 h 126636"/>
                  <a:gd name="connsiteX4" fmla="*/ 19166 w 126627"/>
                  <a:gd name="connsiteY4" fmla="*/ 108481 h 126636"/>
                  <a:gd name="connsiteX5" fmla="*/ 19158 w 126627"/>
                  <a:gd name="connsiteY5" fmla="*/ 108473 h 126636"/>
                  <a:gd name="connsiteX6" fmla="*/ 626 w 126627"/>
                  <a:gd name="connsiteY6" fmla="*/ 63707 h 126636"/>
                  <a:gd name="connsiteX7" fmla="*/ 626 w 126627"/>
                  <a:gd name="connsiteY7" fmla="*/ 63691 h 126636"/>
                  <a:gd name="connsiteX8" fmla="*/ 63940 w 126627"/>
                  <a:gd name="connsiteY8" fmla="*/ 385 h 126636"/>
                  <a:gd name="connsiteX9" fmla="*/ 63948 w 126627"/>
                  <a:gd name="connsiteY9" fmla="*/ 385 h 126636"/>
                  <a:gd name="connsiteX10" fmla="*/ 127254 w 126627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707"/>
                    </a:moveTo>
                    <a:cubicBezTo>
                      <a:pt x="127254" y="80498"/>
                      <a:pt x="120585" y="96602"/>
                      <a:pt x="108714" y="108481"/>
                    </a:cubicBezTo>
                    <a:cubicBezTo>
                      <a:pt x="96835" y="120352"/>
                      <a:pt x="80730" y="127022"/>
                      <a:pt x="63940" y="127022"/>
                    </a:cubicBezTo>
                    <a:lnTo>
                      <a:pt x="63924" y="127022"/>
                    </a:lnTo>
                    <a:cubicBezTo>
                      <a:pt x="47142" y="127022"/>
                      <a:pt x="31037" y="120352"/>
                      <a:pt x="19166" y="108481"/>
                    </a:cubicBezTo>
                    <a:lnTo>
                      <a:pt x="19158" y="108473"/>
                    </a:lnTo>
                    <a:cubicBezTo>
                      <a:pt x="7287" y="96594"/>
                      <a:pt x="617" y="80498"/>
                      <a:pt x="626" y="63707"/>
                    </a:cubicBezTo>
                    <a:lnTo>
                      <a:pt x="626" y="63691"/>
                    </a:lnTo>
                    <a:cubicBezTo>
                      <a:pt x="626" y="28732"/>
                      <a:pt x="28972" y="385"/>
                      <a:pt x="63940" y="385"/>
                    </a:cubicBezTo>
                    <a:lnTo>
                      <a:pt x="63948" y="385"/>
                    </a:lnTo>
                    <a:cubicBezTo>
                      <a:pt x="98915" y="394"/>
                      <a:pt x="127254" y="28740"/>
                      <a:pt x="127254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40E49E81-E912-09FA-460A-71C3705F9458}"/>
                  </a:ext>
                </a:extLst>
              </p:cNvPr>
              <p:cNvSpPr/>
              <p:nvPr/>
            </p:nvSpPr>
            <p:spPr>
              <a:xfrm>
                <a:off x="7801103" y="4231626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707 h 126636"/>
                  <a:gd name="connsiteX1" fmla="*/ 108710 w 126636"/>
                  <a:gd name="connsiteY1" fmla="*/ 108481 h 126636"/>
                  <a:gd name="connsiteX2" fmla="*/ 63936 w 126636"/>
                  <a:gd name="connsiteY2" fmla="*/ 127022 h 126636"/>
                  <a:gd name="connsiteX3" fmla="*/ 63920 w 126636"/>
                  <a:gd name="connsiteY3" fmla="*/ 127022 h 126636"/>
                  <a:gd name="connsiteX4" fmla="*/ 19162 w 126636"/>
                  <a:gd name="connsiteY4" fmla="*/ 108481 h 126636"/>
                  <a:gd name="connsiteX5" fmla="*/ 19154 w 126636"/>
                  <a:gd name="connsiteY5" fmla="*/ 108473 h 126636"/>
                  <a:gd name="connsiteX6" fmla="*/ 614 w 126636"/>
                  <a:gd name="connsiteY6" fmla="*/ 63707 h 126636"/>
                  <a:gd name="connsiteX7" fmla="*/ 614 w 126636"/>
                  <a:gd name="connsiteY7" fmla="*/ 63691 h 126636"/>
                  <a:gd name="connsiteX8" fmla="*/ 63936 w 126636"/>
                  <a:gd name="connsiteY8" fmla="*/ 385 h 126636"/>
                  <a:gd name="connsiteX9" fmla="*/ 63936 w 126636"/>
                  <a:gd name="connsiteY9" fmla="*/ 385 h 126636"/>
                  <a:gd name="connsiteX10" fmla="*/ 127250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707"/>
                    </a:moveTo>
                    <a:cubicBezTo>
                      <a:pt x="127250" y="80587"/>
                      <a:pt x="120532" y="96659"/>
                      <a:pt x="108710" y="108481"/>
                    </a:cubicBezTo>
                    <a:cubicBezTo>
                      <a:pt x="96887" y="120304"/>
                      <a:pt x="80815" y="127022"/>
                      <a:pt x="63936" y="127022"/>
                    </a:cubicBezTo>
                    <a:lnTo>
                      <a:pt x="63920" y="127022"/>
                    </a:lnTo>
                    <a:cubicBezTo>
                      <a:pt x="47137" y="127022"/>
                      <a:pt x="31033" y="120352"/>
                      <a:pt x="19162" y="108481"/>
                    </a:cubicBezTo>
                    <a:lnTo>
                      <a:pt x="19154" y="108473"/>
                    </a:lnTo>
                    <a:cubicBezTo>
                      <a:pt x="7283" y="96594"/>
                      <a:pt x="614" y="80498"/>
                      <a:pt x="614" y="63707"/>
                    </a:cubicBezTo>
                    <a:lnTo>
                      <a:pt x="614" y="63691"/>
                    </a:lnTo>
                    <a:cubicBezTo>
                      <a:pt x="622" y="28732"/>
                      <a:pt x="28968" y="385"/>
                      <a:pt x="63936" y="385"/>
                    </a:cubicBezTo>
                    <a:lnTo>
                      <a:pt x="63936" y="385"/>
                    </a:lnTo>
                    <a:cubicBezTo>
                      <a:pt x="98903" y="394"/>
                      <a:pt x="127250" y="28740"/>
                      <a:pt x="127250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0D600957-40A7-18DB-860A-96CE3F13B675}"/>
                  </a:ext>
                </a:extLst>
              </p:cNvPr>
              <p:cNvSpPr/>
              <p:nvPr/>
            </p:nvSpPr>
            <p:spPr>
              <a:xfrm>
                <a:off x="7517477" y="4231626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707 h 126636"/>
                  <a:gd name="connsiteX1" fmla="*/ 108690 w 126636"/>
                  <a:gd name="connsiteY1" fmla="*/ 108481 h 126636"/>
                  <a:gd name="connsiteX2" fmla="*/ 63924 w 126636"/>
                  <a:gd name="connsiteY2" fmla="*/ 127022 h 126636"/>
                  <a:gd name="connsiteX3" fmla="*/ 63907 w 126636"/>
                  <a:gd name="connsiteY3" fmla="*/ 127022 h 126636"/>
                  <a:gd name="connsiteX4" fmla="*/ 19150 w 126636"/>
                  <a:gd name="connsiteY4" fmla="*/ 108481 h 126636"/>
                  <a:gd name="connsiteX5" fmla="*/ 19142 w 126636"/>
                  <a:gd name="connsiteY5" fmla="*/ 108473 h 126636"/>
                  <a:gd name="connsiteX6" fmla="*/ 602 w 126636"/>
                  <a:gd name="connsiteY6" fmla="*/ 63707 h 126636"/>
                  <a:gd name="connsiteX7" fmla="*/ 602 w 126636"/>
                  <a:gd name="connsiteY7" fmla="*/ 63700 h 126636"/>
                  <a:gd name="connsiteX8" fmla="*/ 63924 w 126636"/>
                  <a:gd name="connsiteY8" fmla="*/ 385 h 126636"/>
                  <a:gd name="connsiteX9" fmla="*/ 63924 w 126636"/>
                  <a:gd name="connsiteY9" fmla="*/ 385 h 126636"/>
                  <a:gd name="connsiteX10" fmla="*/ 127238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707"/>
                    </a:moveTo>
                    <a:cubicBezTo>
                      <a:pt x="127238" y="80675"/>
                      <a:pt x="120463" y="96707"/>
                      <a:pt x="108690" y="108481"/>
                    </a:cubicBezTo>
                    <a:cubicBezTo>
                      <a:pt x="96923" y="120248"/>
                      <a:pt x="80891" y="127022"/>
                      <a:pt x="63924" y="127022"/>
                    </a:cubicBezTo>
                    <a:lnTo>
                      <a:pt x="63907" y="127022"/>
                    </a:lnTo>
                    <a:cubicBezTo>
                      <a:pt x="47125" y="127022"/>
                      <a:pt x="31020" y="120352"/>
                      <a:pt x="19150" y="108481"/>
                    </a:cubicBezTo>
                    <a:lnTo>
                      <a:pt x="19142" y="108473"/>
                    </a:lnTo>
                    <a:cubicBezTo>
                      <a:pt x="7271" y="96594"/>
                      <a:pt x="602" y="80498"/>
                      <a:pt x="602" y="63707"/>
                    </a:cubicBezTo>
                    <a:lnTo>
                      <a:pt x="602" y="63700"/>
                    </a:lnTo>
                    <a:cubicBezTo>
                      <a:pt x="609" y="28732"/>
                      <a:pt x="28956" y="385"/>
                      <a:pt x="63924" y="385"/>
                    </a:cubicBezTo>
                    <a:lnTo>
                      <a:pt x="63924" y="385"/>
                    </a:lnTo>
                    <a:cubicBezTo>
                      <a:pt x="98891" y="394"/>
                      <a:pt x="127238" y="28740"/>
                      <a:pt x="127238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7AE96638-5DE6-8B05-B9B5-C9D3E52F9231}"/>
                  </a:ext>
                </a:extLst>
              </p:cNvPr>
              <p:cNvSpPr/>
              <p:nvPr/>
            </p:nvSpPr>
            <p:spPr>
              <a:xfrm>
                <a:off x="7233850" y="4231626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707 h 126636"/>
                  <a:gd name="connsiteX1" fmla="*/ 108677 w 126636"/>
                  <a:gd name="connsiteY1" fmla="*/ 108481 h 126636"/>
                  <a:gd name="connsiteX2" fmla="*/ 63911 w 126636"/>
                  <a:gd name="connsiteY2" fmla="*/ 127022 h 126636"/>
                  <a:gd name="connsiteX3" fmla="*/ 63903 w 126636"/>
                  <a:gd name="connsiteY3" fmla="*/ 127022 h 126636"/>
                  <a:gd name="connsiteX4" fmla="*/ 19138 w 126636"/>
                  <a:gd name="connsiteY4" fmla="*/ 108481 h 126636"/>
                  <a:gd name="connsiteX5" fmla="*/ 19129 w 126636"/>
                  <a:gd name="connsiteY5" fmla="*/ 108473 h 126636"/>
                  <a:gd name="connsiteX6" fmla="*/ 589 w 126636"/>
                  <a:gd name="connsiteY6" fmla="*/ 63707 h 126636"/>
                  <a:gd name="connsiteX7" fmla="*/ 589 w 126636"/>
                  <a:gd name="connsiteY7" fmla="*/ 63700 h 126636"/>
                  <a:gd name="connsiteX8" fmla="*/ 63911 w 126636"/>
                  <a:gd name="connsiteY8" fmla="*/ 385 h 126636"/>
                  <a:gd name="connsiteX9" fmla="*/ 63911 w 126636"/>
                  <a:gd name="connsiteY9" fmla="*/ 385 h 126636"/>
                  <a:gd name="connsiteX10" fmla="*/ 127226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707"/>
                    </a:moveTo>
                    <a:cubicBezTo>
                      <a:pt x="127226" y="80756"/>
                      <a:pt x="120395" y="96764"/>
                      <a:pt x="108677" y="108481"/>
                    </a:cubicBezTo>
                    <a:cubicBezTo>
                      <a:pt x="96959" y="120199"/>
                      <a:pt x="80960" y="127022"/>
                      <a:pt x="63911" y="127022"/>
                    </a:cubicBezTo>
                    <a:lnTo>
                      <a:pt x="63903" y="127022"/>
                    </a:lnTo>
                    <a:cubicBezTo>
                      <a:pt x="47113" y="127022"/>
                      <a:pt x="31008" y="120352"/>
                      <a:pt x="19138" y="108481"/>
                    </a:cubicBezTo>
                    <a:lnTo>
                      <a:pt x="19129" y="108473"/>
                    </a:lnTo>
                    <a:cubicBezTo>
                      <a:pt x="7258" y="96602"/>
                      <a:pt x="589" y="80498"/>
                      <a:pt x="589" y="63707"/>
                    </a:cubicBezTo>
                    <a:lnTo>
                      <a:pt x="589" y="63700"/>
                    </a:lnTo>
                    <a:cubicBezTo>
                      <a:pt x="597" y="28732"/>
                      <a:pt x="28944" y="385"/>
                      <a:pt x="63911" y="385"/>
                    </a:cubicBezTo>
                    <a:lnTo>
                      <a:pt x="63911" y="385"/>
                    </a:lnTo>
                    <a:cubicBezTo>
                      <a:pt x="98879" y="394"/>
                      <a:pt x="127226" y="28740"/>
                      <a:pt x="127226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08F8FABE-A77C-CAE7-E330-F47E1D2D1656}"/>
                  </a:ext>
                </a:extLst>
              </p:cNvPr>
              <p:cNvSpPr/>
              <p:nvPr/>
            </p:nvSpPr>
            <p:spPr>
              <a:xfrm>
                <a:off x="6950223" y="4231626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707 h 126636"/>
                  <a:gd name="connsiteX1" fmla="*/ 108665 w 126636"/>
                  <a:gd name="connsiteY1" fmla="*/ 108481 h 126636"/>
                  <a:gd name="connsiteX2" fmla="*/ 63900 w 126636"/>
                  <a:gd name="connsiteY2" fmla="*/ 127022 h 126636"/>
                  <a:gd name="connsiteX3" fmla="*/ 63891 w 126636"/>
                  <a:gd name="connsiteY3" fmla="*/ 127022 h 126636"/>
                  <a:gd name="connsiteX4" fmla="*/ 19126 w 126636"/>
                  <a:gd name="connsiteY4" fmla="*/ 108481 h 126636"/>
                  <a:gd name="connsiteX5" fmla="*/ 19118 w 126636"/>
                  <a:gd name="connsiteY5" fmla="*/ 108473 h 126636"/>
                  <a:gd name="connsiteX6" fmla="*/ 577 w 126636"/>
                  <a:gd name="connsiteY6" fmla="*/ 63707 h 126636"/>
                  <a:gd name="connsiteX7" fmla="*/ 577 w 126636"/>
                  <a:gd name="connsiteY7" fmla="*/ 63700 h 126636"/>
                  <a:gd name="connsiteX8" fmla="*/ 63891 w 126636"/>
                  <a:gd name="connsiteY8" fmla="*/ 385 h 126636"/>
                  <a:gd name="connsiteX9" fmla="*/ 63900 w 126636"/>
                  <a:gd name="connsiteY9" fmla="*/ 385 h 126636"/>
                  <a:gd name="connsiteX10" fmla="*/ 127213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707"/>
                    </a:moveTo>
                    <a:cubicBezTo>
                      <a:pt x="127213" y="80844"/>
                      <a:pt x="120335" y="96812"/>
                      <a:pt x="108665" y="108481"/>
                    </a:cubicBezTo>
                    <a:cubicBezTo>
                      <a:pt x="97004" y="120143"/>
                      <a:pt x="81037" y="127022"/>
                      <a:pt x="63900" y="127022"/>
                    </a:cubicBezTo>
                    <a:lnTo>
                      <a:pt x="63891" y="127022"/>
                    </a:lnTo>
                    <a:cubicBezTo>
                      <a:pt x="47102" y="127022"/>
                      <a:pt x="30997" y="120352"/>
                      <a:pt x="19126" y="108481"/>
                    </a:cubicBezTo>
                    <a:lnTo>
                      <a:pt x="19118" y="108473"/>
                    </a:lnTo>
                    <a:cubicBezTo>
                      <a:pt x="7247" y="96602"/>
                      <a:pt x="577" y="80498"/>
                      <a:pt x="577" y="63707"/>
                    </a:cubicBezTo>
                    <a:lnTo>
                      <a:pt x="577" y="63700"/>
                    </a:lnTo>
                    <a:cubicBezTo>
                      <a:pt x="577" y="28732"/>
                      <a:pt x="28924" y="385"/>
                      <a:pt x="63891" y="385"/>
                    </a:cubicBezTo>
                    <a:lnTo>
                      <a:pt x="63900" y="385"/>
                    </a:lnTo>
                    <a:cubicBezTo>
                      <a:pt x="98867" y="394"/>
                      <a:pt x="127213" y="28740"/>
                      <a:pt x="127213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34475C37-C80B-9995-8109-B59F3D71FC7D}"/>
                  </a:ext>
                </a:extLst>
              </p:cNvPr>
              <p:cNvSpPr/>
              <p:nvPr/>
            </p:nvSpPr>
            <p:spPr>
              <a:xfrm>
                <a:off x="6666596" y="4231626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707 h 126636"/>
                  <a:gd name="connsiteX1" fmla="*/ 108653 w 126636"/>
                  <a:gd name="connsiteY1" fmla="*/ 108481 h 126636"/>
                  <a:gd name="connsiteX2" fmla="*/ 63887 w 126636"/>
                  <a:gd name="connsiteY2" fmla="*/ 127022 h 126636"/>
                  <a:gd name="connsiteX3" fmla="*/ 63879 w 126636"/>
                  <a:gd name="connsiteY3" fmla="*/ 127022 h 126636"/>
                  <a:gd name="connsiteX4" fmla="*/ 19113 w 126636"/>
                  <a:gd name="connsiteY4" fmla="*/ 108481 h 126636"/>
                  <a:gd name="connsiteX5" fmla="*/ 19106 w 126636"/>
                  <a:gd name="connsiteY5" fmla="*/ 108473 h 126636"/>
                  <a:gd name="connsiteX6" fmla="*/ 565 w 126636"/>
                  <a:gd name="connsiteY6" fmla="*/ 63707 h 126636"/>
                  <a:gd name="connsiteX7" fmla="*/ 565 w 126636"/>
                  <a:gd name="connsiteY7" fmla="*/ 63700 h 126636"/>
                  <a:gd name="connsiteX8" fmla="*/ 63879 w 126636"/>
                  <a:gd name="connsiteY8" fmla="*/ 385 h 126636"/>
                  <a:gd name="connsiteX9" fmla="*/ 63887 w 126636"/>
                  <a:gd name="connsiteY9" fmla="*/ 385 h 126636"/>
                  <a:gd name="connsiteX10" fmla="*/ 127201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707"/>
                    </a:moveTo>
                    <a:cubicBezTo>
                      <a:pt x="127201" y="80933"/>
                      <a:pt x="120266" y="96861"/>
                      <a:pt x="108653" y="108481"/>
                    </a:cubicBezTo>
                    <a:cubicBezTo>
                      <a:pt x="97040" y="120094"/>
                      <a:pt x="81113" y="127022"/>
                      <a:pt x="63887" y="127022"/>
                    </a:cubicBezTo>
                    <a:lnTo>
                      <a:pt x="63879" y="127022"/>
                    </a:lnTo>
                    <a:cubicBezTo>
                      <a:pt x="47089" y="127022"/>
                      <a:pt x="30985" y="120352"/>
                      <a:pt x="19113" y="108481"/>
                    </a:cubicBezTo>
                    <a:lnTo>
                      <a:pt x="19106" y="108473"/>
                    </a:lnTo>
                    <a:cubicBezTo>
                      <a:pt x="7235" y="96602"/>
                      <a:pt x="565" y="80498"/>
                      <a:pt x="565" y="63707"/>
                    </a:cubicBezTo>
                    <a:lnTo>
                      <a:pt x="565" y="63700"/>
                    </a:lnTo>
                    <a:cubicBezTo>
                      <a:pt x="565" y="28732"/>
                      <a:pt x="28912" y="385"/>
                      <a:pt x="63879" y="385"/>
                    </a:cubicBezTo>
                    <a:lnTo>
                      <a:pt x="63887" y="385"/>
                    </a:lnTo>
                    <a:cubicBezTo>
                      <a:pt x="98855" y="394"/>
                      <a:pt x="127201" y="28740"/>
                      <a:pt x="127201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142466CF-1A54-0EA7-B947-2708BD48EC54}"/>
                  </a:ext>
                </a:extLst>
              </p:cNvPr>
              <p:cNvSpPr/>
              <p:nvPr/>
            </p:nvSpPr>
            <p:spPr>
              <a:xfrm>
                <a:off x="6382970" y="4231626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707 h 126636"/>
                  <a:gd name="connsiteX1" fmla="*/ 108641 w 126636"/>
                  <a:gd name="connsiteY1" fmla="*/ 108481 h 126636"/>
                  <a:gd name="connsiteX2" fmla="*/ 63875 w 126636"/>
                  <a:gd name="connsiteY2" fmla="*/ 127022 h 126636"/>
                  <a:gd name="connsiteX3" fmla="*/ 63867 w 126636"/>
                  <a:gd name="connsiteY3" fmla="*/ 127022 h 126636"/>
                  <a:gd name="connsiteX4" fmla="*/ 19101 w 126636"/>
                  <a:gd name="connsiteY4" fmla="*/ 108481 h 126636"/>
                  <a:gd name="connsiteX5" fmla="*/ 19093 w 126636"/>
                  <a:gd name="connsiteY5" fmla="*/ 108473 h 126636"/>
                  <a:gd name="connsiteX6" fmla="*/ 553 w 126636"/>
                  <a:gd name="connsiteY6" fmla="*/ 63707 h 126636"/>
                  <a:gd name="connsiteX7" fmla="*/ 553 w 126636"/>
                  <a:gd name="connsiteY7" fmla="*/ 63700 h 126636"/>
                  <a:gd name="connsiteX8" fmla="*/ 63867 w 126636"/>
                  <a:gd name="connsiteY8" fmla="*/ 385 h 126636"/>
                  <a:gd name="connsiteX9" fmla="*/ 63867 w 126636"/>
                  <a:gd name="connsiteY9" fmla="*/ 385 h 126636"/>
                  <a:gd name="connsiteX10" fmla="*/ 127189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707"/>
                    </a:moveTo>
                    <a:cubicBezTo>
                      <a:pt x="127189" y="81022"/>
                      <a:pt x="120205" y="96917"/>
                      <a:pt x="108641" y="108481"/>
                    </a:cubicBezTo>
                    <a:cubicBezTo>
                      <a:pt x="97077" y="120038"/>
                      <a:pt x="81181" y="127022"/>
                      <a:pt x="63875" y="127022"/>
                    </a:cubicBezTo>
                    <a:lnTo>
                      <a:pt x="63867" y="127022"/>
                    </a:lnTo>
                    <a:cubicBezTo>
                      <a:pt x="47077" y="127022"/>
                      <a:pt x="30972" y="120352"/>
                      <a:pt x="19101" y="108481"/>
                    </a:cubicBezTo>
                    <a:lnTo>
                      <a:pt x="19093" y="108473"/>
                    </a:lnTo>
                    <a:cubicBezTo>
                      <a:pt x="7222" y="96602"/>
                      <a:pt x="553" y="80498"/>
                      <a:pt x="553" y="63707"/>
                    </a:cubicBezTo>
                    <a:lnTo>
                      <a:pt x="553" y="63700"/>
                    </a:lnTo>
                    <a:cubicBezTo>
                      <a:pt x="553" y="28732"/>
                      <a:pt x="28900" y="385"/>
                      <a:pt x="63867" y="385"/>
                    </a:cubicBezTo>
                    <a:lnTo>
                      <a:pt x="63867" y="385"/>
                    </a:lnTo>
                    <a:cubicBezTo>
                      <a:pt x="98835" y="394"/>
                      <a:pt x="127189" y="28740"/>
                      <a:pt x="127189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330CD190-463C-855E-1B2B-0BB2325D01C2}"/>
                  </a:ext>
                </a:extLst>
              </p:cNvPr>
              <p:cNvSpPr/>
              <p:nvPr/>
            </p:nvSpPr>
            <p:spPr>
              <a:xfrm>
                <a:off x="6099343" y="4231626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707 h 126636"/>
                  <a:gd name="connsiteX1" fmla="*/ 108629 w 126627"/>
                  <a:gd name="connsiteY1" fmla="*/ 108481 h 126636"/>
                  <a:gd name="connsiteX2" fmla="*/ 63863 w 126627"/>
                  <a:gd name="connsiteY2" fmla="*/ 127022 h 126636"/>
                  <a:gd name="connsiteX3" fmla="*/ 63855 w 126627"/>
                  <a:gd name="connsiteY3" fmla="*/ 127022 h 126636"/>
                  <a:gd name="connsiteX4" fmla="*/ 19089 w 126627"/>
                  <a:gd name="connsiteY4" fmla="*/ 108489 h 126636"/>
                  <a:gd name="connsiteX5" fmla="*/ 19081 w 126627"/>
                  <a:gd name="connsiteY5" fmla="*/ 108481 h 126636"/>
                  <a:gd name="connsiteX6" fmla="*/ 541 w 126627"/>
                  <a:gd name="connsiteY6" fmla="*/ 63707 h 126636"/>
                  <a:gd name="connsiteX7" fmla="*/ 541 w 126627"/>
                  <a:gd name="connsiteY7" fmla="*/ 63707 h 126636"/>
                  <a:gd name="connsiteX8" fmla="*/ 63855 w 126627"/>
                  <a:gd name="connsiteY8" fmla="*/ 385 h 126636"/>
                  <a:gd name="connsiteX9" fmla="*/ 63855 w 126627"/>
                  <a:gd name="connsiteY9" fmla="*/ 385 h 126636"/>
                  <a:gd name="connsiteX10" fmla="*/ 127169 w 126627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707"/>
                    </a:moveTo>
                    <a:cubicBezTo>
                      <a:pt x="127169" y="81103"/>
                      <a:pt x="120137" y="96965"/>
                      <a:pt x="108629" y="108481"/>
                    </a:cubicBezTo>
                    <a:cubicBezTo>
                      <a:pt x="97121" y="119989"/>
                      <a:pt x="81258" y="127022"/>
                      <a:pt x="63863" y="127022"/>
                    </a:cubicBezTo>
                    <a:lnTo>
                      <a:pt x="63855" y="127022"/>
                    </a:lnTo>
                    <a:cubicBezTo>
                      <a:pt x="47065" y="127022"/>
                      <a:pt x="30960" y="120352"/>
                      <a:pt x="19089" y="108489"/>
                    </a:cubicBezTo>
                    <a:lnTo>
                      <a:pt x="19081" y="108481"/>
                    </a:lnTo>
                    <a:cubicBezTo>
                      <a:pt x="7210" y="96602"/>
                      <a:pt x="541" y="80498"/>
                      <a:pt x="541" y="63707"/>
                    </a:cubicBezTo>
                    <a:lnTo>
                      <a:pt x="541" y="63707"/>
                    </a:lnTo>
                    <a:cubicBezTo>
                      <a:pt x="541" y="28740"/>
                      <a:pt x="28888" y="385"/>
                      <a:pt x="63855" y="385"/>
                    </a:cubicBezTo>
                    <a:lnTo>
                      <a:pt x="63855" y="385"/>
                    </a:lnTo>
                    <a:cubicBezTo>
                      <a:pt x="98823" y="394"/>
                      <a:pt x="127169" y="28740"/>
                      <a:pt x="127169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22E4A86C-4DD2-9153-E44D-9E398E5992C4}"/>
                  </a:ext>
                </a:extLst>
              </p:cNvPr>
              <p:cNvSpPr/>
              <p:nvPr/>
            </p:nvSpPr>
            <p:spPr>
              <a:xfrm>
                <a:off x="5815708" y="4231626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707 h 126636"/>
                  <a:gd name="connsiteX1" fmla="*/ 108625 w 126636"/>
                  <a:gd name="connsiteY1" fmla="*/ 108481 h 126636"/>
                  <a:gd name="connsiteX2" fmla="*/ 63859 w 126636"/>
                  <a:gd name="connsiteY2" fmla="*/ 127022 h 126636"/>
                  <a:gd name="connsiteX3" fmla="*/ 63851 w 126636"/>
                  <a:gd name="connsiteY3" fmla="*/ 127022 h 126636"/>
                  <a:gd name="connsiteX4" fmla="*/ 19085 w 126636"/>
                  <a:gd name="connsiteY4" fmla="*/ 108489 h 126636"/>
                  <a:gd name="connsiteX5" fmla="*/ 19077 w 126636"/>
                  <a:gd name="connsiteY5" fmla="*/ 108481 h 126636"/>
                  <a:gd name="connsiteX6" fmla="*/ 529 w 126636"/>
                  <a:gd name="connsiteY6" fmla="*/ 63707 h 126636"/>
                  <a:gd name="connsiteX7" fmla="*/ 529 w 126636"/>
                  <a:gd name="connsiteY7" fmla="*/ 63707 h 126636"/>
                  <a:gd name="connsiteX8" fmla="*/ 63851 w 126636"/>
                  <a:gd name="connsiteY8" fmla="*/ 385 h 126636"/>
                  <a:gd name="connsiteX9" fmla="*/ 63851 w 126636"/>
                  <a:gd name="connsiteY9" fmla="*/ 385 h 126636"/>
                  <a:gd name="connsiteX10" fmla="*/ 127165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707"/>
                    </a:moveTo>
                    <a:cubicBezTo>
                      <a:pt x="127165" y="81191"/>
                      <a:pt x="120076" y="97022"/>
                      <a:pt x="108625" y="108481"/>
                    </a:cubicBezTo>
                    <a:cubicBezTo>
                      <a:pt x="97165" y="119933"/>
                      <a:pt x="81343" y="127022"/>
                      <a:pt x="63859" y="127022"/>
                    </a:cubicBezTo>
                    <a:lnTo>
                      <a:pt x="63851" y="127022"/>
                    </a:lnTo>
                    <a:cubicBezTo>
                      <a:pt x="47061" y="127022"/>
                      <a:pt x="30956" y="120352"/>
                      <a:pt x="19085" y="108489"/>
                    </a:cubicBezTo>
                    <a:lnTo>
                      <a:pt x="19077" y="108481"/>
                    </a:lnTo>
                    <a:cubicBezTo>
                      <a:pt x="7206" y="96602"/>
                      <a:pt x="529" y="80498"/>
                      <a:pt x="529" y="63707"/>
                    </a:cubicBezTo>
                    <a:lnTo>
                      <a:pt x="529" y="63707"/>
                    </a:lnTo>
                    <a:cubicBezTo>
                      <a:pt x="529" y="28740"/>
                      <a:pt x="28884" y="385"/>
                      <a:pt x="63851" y="385"/>
                    </a:cubicBezTo>
                    <a:lnTo>
                      <a:pt x="63851" y="385"/>
                    </a:lnTo>
                    <a:cubicBezTo>
                      <a:pt x="98818" y="385"/>
                      <a:pt x="127165" y="28740"/>
                      <a:pt x="127165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89" name="图形 214">
            <a:extLst>
              <a:ext uri="{FF2B5EF4-FFF2-40B4-BE49-F238E27FC236}">
                <a16:creationId xmlns:a16="http://schemas.microsoft.com/office/drawing/2014/main" id="{7CE9F5A4-527D-4EF1-BD82-0C41B419D5DE}"/>
              </a:ext>
            </a:extLst>
          </p:cNvPr>
          <p:cNvGrpSpPr/>
          <p:nvPr/>
        </p:nvGrpSpPr>
        <p:grpSpPr>
          <a:xfrm>
            <a:off x="745141" y="1389085"/>
            <a:ext cx="1693250" cy="1024536"/>
            <a:chOff x="745141" y="1389085"/>
            <a:chExt cx="1693250" cy="1024536"/>
          </a:xfrm>
          <a:solidFill>
            <a:srgbClr val="FFCC00"/>
          </a:solidFill>
        </p:grpSpPr>
        <p:grpSp>
          <p:nvGrpSpPr>
            <p:cNvPr id="290" name="图形 214">
              <a:extLst>
                <a:ext uri="{FF2B5EF4-FFF2-40B4-BE49-F238E27FC236}">
                  <a16:creationId xmlns:a16="http://schemas.microsoft.com/office/drawing/2014/main" id="{1DE2A08D-80B5-8A9F-474A-EC3ABCDAD712}"/>
                </a:ext>
              </a:extLst>
            </p:cNvPr>
            <p:cNvGrpSpPr/>
            <p:nvPr/>
          </p:nvGrpSpPr>
          <p:grpSpPr>
            <a:xfrm>
              <a:off x="745141" y="1389085"/>
              <a:ext cx="1693250" cy="89506"/>
              <a:chOff x="745141" y="1389085"/>
              <a:chExt cx="1693250" cy="89506"/>
            </a:xfrm>
            <a:solidFill>
              <a:srgbClr val="FFCC00"/>
            </a:solidFill>
          </p:grpSpPr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F80A1015-C354-AB5E-CDE4-396ED28E7A9E}"/>
                  </a:ext>
                </a:extLst>
              </p:cNvPr>
              <p:cNvSpPr/>
              <p:nvPr/>
            </p:nvSpPr>
            <p:spPr>
              <a:xfrm>
                <a:off x="2348892" y="1389085"/>
                <a:ext cx="89500" cy="89506"/>
              </a:xfrm>
              <a:custGeom>
                <a:avLst/>
                <a:gdLst>
                  <a:gd name="connsiteX0" fmla="*/ 89167 w 89500"/>
                  <a:gd name="connsiteY0" fmla="*/ 44665 h 89506"/>
                  <a:gd name="connsiteX1" fmla="*/ 76063 w 89500"/>
                  <a:gd name="connsiteY1" fmla="*/ 76311 h 89506"/>
                  <a:gd name="connsiteX2" fmla="*/ 44417 w 89500"/>
                  <a:gd name="connsiteY2" fmla="*/ 89415 h 89506"/>
                  <a:gd name="connsiteX3" fmla="*/ 44406 w 89500"/>
                  <a:gd name="connsiteY3" fmla="*/ 89415 h 89506"/>
                  <a:gd name="connsiteX4" fmla="*/ 12771 w 89500"/>
                  <a:gd name="connsiteY4" fmla="*/ 76311 h 89506"/>
                  <a:gd name="connsiteX5" fmla="*/ 12765 w 89500"/>
                  <a:gd name="connsiteY5" fmla="*/ 76305 h 89506"/>
                  <a:gd name="connsiteX6" fmla="*/ -333 w 89500"/>
                  <a:gd name="connsiteY6" fmla="*/ 44665 h 89506"/>
                  <a:gd name="connsiteX7" fmla="*/ -333 w 89500"/>
                  <a:gd name="connsiteY7" fmla="*/ 44653 h 89506"/>
                  <a:gd name="connsiteX8" fmla="*/ 44417 w 89500"/>
                  <a:gd name="connsiteY8" fmla="*/ -91 h 89506"/>
                  <a:gd name="connsiteX9" fmla="*/ 44423 w 89500"/>
                  <a:gd name="connsiteY9" fmla="*/ -91 h 89506"/>
                  <a:gd name="connsiteX10" fmla="*/ 89167 w 89500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665"/>
                    </a:moveTo>
                    <a:cubicBezTo>
                      <a:pt x="89167" y="56532"/>
                      <a:pt x="84454" y="67915"/>
                      <a:pt x="76063" y="76311"/>
                    </a:cubicBezTo>
                    <a:cubicBezTo>
                      <a:pt x="67667" y="84701"/>
                      <a:pt x="56284" y="89415"/>
                      <a:pt x="44417" y="89415"/>
                    </a:cubicBezTo>
                    <a:lnTo>
                      <a:pt x="44406" y="89415"/>
                    </a:lnTo>
                    <a:cubicBezTo>
                      <a:pt x="32544" y="89415"/>
                      <a:pt x="21161" y="84701"/>
                      <a:pt x="12771" y="76311"/>
                    </a:cubicBezTo>
                    <a:lnTo>
                      <a:pt x="12765" y="76305"/>
                    </a:lnTo>
                    <a:cubicBezTo>
                      <a:pt x="4375" y="67909"/>
                      <a:pt x="-339" y="56532"/>
                      <a:pt x="-333" y="44665"/>
                    </a:cubicBezTo>
                    <a:lnTo>
                      <a:pt x="-333" y="44653"/>
                    </a:lnTo>
                    <a:cubicBezTo>
                      <a:pt x="-333" y="19944"/>
                      <a:pt x="19702" y="-91"/>
                      <a:pt x="44417" y="-91"/>
                    </a:cubicBezTo>
                    <a:lnTo>
                      <a:pt x="44423" y="-91"/>
                    </a:lnTo>
                    <a:cubicBezTo>
                      <a:pt x="69138" y="-86"/>
                      <a:pt x="89167" y="19950"/>
                      <a:pt x="89167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D91EFDC6-C282-59A5-DACF-B775BCB45449}"/>
                  </a:ext>
                </a:extLst>
              </p:cNvPr>
              <p:cNvSpPr/>
              <p:nvPr/>
            </p:nvSpPr>
            <p:spPr>
              <a:xfrm>
                <a:off x="2148418" y="1389085"/>
                <a:ext cx="89506" cy="89506"/>
              </a:xfrm>
              <a:custGeom>
                <a:avLst/>
                <a:gdLst>
                  <a:gd name="connsiteX0" fmla="*/ 89175 w 89506"/>
                  <a:gd name="connsiteY0" fmla="*/ 44665 h 89506"/>
                  <a:gd name="connsiteX1" fmla="*/ 76071 w 89506"/>
                  <a:gd name="connsiteY1" fmla="*/ 76311 h 89506"/>
                  <a:gd name="connsiteX2" fmla="*/ 44424 w 89506"/>
                  <a:gd name="connsiteY2" fmla="*/ 89415 h 89506"/>
                  <a:gd name="connsiteX3" fmla="*/ 44413 w 89506"/>
                  <a:gd name="connsiteY3" fmla="*/ 89415 h 89506"/>
                  <a:gd name="connsiteX4" fmla="*/ 12778 w 89506"/>
                  <a:gd name="connsiteY4" fmla="*/ 76311 h 89506"/>
                  <a:gd name="connsiteX5" fmla="*/ 12773 w 89506"/>
                  <a:gd name="connsiteY5" fmla="*/ 76305 h 89506"/>
                  <a:gd name="connsiteX6" fmla="*/ -332 w 89506"/>
                  <a:gd name="connsiteY6" fmla="*/ 44665 h 89506"/>
                  <a:gd name="connsiteX7" fmla="*/ -332 w 89506"/>
                  <a:gd name="connsiteY7" fmla="*/ 44653 h 89506"/>
                  <a:gd name="connsiteX8" fmla="*/ 44424 w 89506"/>
                  <a:gd name="connsiteY8" fmla="*/ -91 h 89506"/>
                  <a:gd name="connsiteX9" fmla="*/ 44424 w 89506"/>
                  <a:gd name="connsiteY9" fmla="*/ -91 h 89506"/>
                  <a:gd name="connsiteX10" fmla="*/ 89175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665"/>
                    </a:moveTo>
                    <a:cubicBezTo>
                      <a:pt x="89175" y="56595"/>
                      <a:pt x="84427" y="67955"/>
                      <a:pt x="76071" y="76311"/>
                    </a:cubicBezTo>
                    <a:cubicBezTo>
                      <a:pt x="67714" y="84667"/>
                      <a:pt x="56355" y="89415"/>
                      <a:pt x="44424" y="89415"/>
                    </a:cubicBezTo>
                    <a:lnTo>
                      <a:pt x="44413" y="89415"/>
                    </a:lnTo>
                    <a:cubicBezTo>
                      <a:pt x="32551" y="89415"/>
                      <a:pt x="21169" y="84701"/>
                      <a:pt x="12778" y="76311"/>
                    </a:cubicBezTo>
                    <a:lnTo>
                      <a:pt x="12773" y="76305"/>
                    </a:lnTo>
                    <a:cubicBezTo>
                      <a:pt x="4382" y="67909"/>
                      <a:pt x="-332" y="56532"/>
                      <a:pt x="-332" y="44665"/>
                    </a:cubicBezTo>
                    <a:lnTo>
                      <a:pt x="-332" y="44653"/>
                    </a:lnTo>
                    <a:cubicBezTo>
                      <a:pt x="-326" y="19944"/>
                      <a:pt x="19709" y="-91"/>
                      <a:pt x="44424" y="-91"/>
                    </a:cubicBezTo>
                    <a:lnTo>
                      <a:pt x="44424" y="-91"/>
                    </a:lnTo>
                    <a:cubicBezTo>
                      <a:pt x="69139" y="-86"/>
                      <a:pt x="89175" y="19950"/>
                      <a:pt x="89175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CFBA9B14-DF2C-118C-D57B-21134BDF7DB1}"/>
                  </a:ext>
                </a:extLst>
              </p:cNvPr>
              <p:cNvSpPr/>
              <p:nvPr/>
            </p:nvSpPr>
            <p:spPr>
              <a:xfrm>
                <a:off x="1947951" y="1389085"/>
                <a:ext cx="89506" cy="89506"/>
              </a:xfrm>
              <a:custGeom>
                <a:avLst/>
                <a:gdLst>
                  <a:gd name="connsiteX0" fmla="*/ 89177 w 89506"/>
                  <a:gd name="connsiteY0" fmla="*/ 44665 h 89506"/>
                  <a:gd name="connsiteX1" fmla="*/ 76067 w 89506"/>
                  <a:gd name="connsiteY1" fmla="*/ 76311 h 89506"/>
                  <a:gd name="connsiteX2" fmla="*/ 44426 w 89506"/>
                  <a:gd name="connsiteY2" fmla="*/ 89415 h 89506"/>
                  <a:gd name="connsiteX3" fmla="*/ 44415 w 89506"/>
                  <a:gd name="connsiteY3" fmla="*/ 89415 h 89506"/>
                  <a:gd name="connsiteX4" fmla="*/ 12780 w 89506"/>
                  <a:gd name="connsiteY4" fmla="*/ 76311 h 89506"/>
                  <a:gd name="connsiteX5" fmla="*/ 12774 w 89506"/>
                  <a:gd name="connsiteY5" fmla="*/ 76305 h 89506"/>
                  <a:gd name="connsiteX6" fmla="*/ -330 w 89506"/>
                  <a:gd name="connsiteY6" fmla="*/ 44665 h 89506"/>
                  <a:gd name="connsiteX7" fmla="*/ -330 w 89506"/>
                  <a:gd name="connsiteY7" fmla="*/ 44659 h 89506"/>
                  <a:gd name="connsiteX8" fmla="*/ 44426 w 89506"/>
                  <a:gd name="connsiteY8" fmla="*/ -91 h 89506"/>
                  <a:gd name="connsiteX9" fmla="*/ 44426 w 89506"/>
                  <a:gd name="connsiteY9" fmla="*/ -91 h 89506"/>
                  <a:gd name="connsiteX10" fmla="*/ 89177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665"/>
                    </a:moveTo>
                    <a:cubicBezTo>
                      <a:pt x="89177" y="56657"/>
                      <a:pt x="84388" y="67989"/>
                      <a:pt x="76067" y="76311"/>
                    </a:cubicBezTo>
                    <a:cubicBezTo>
                      <a:pt x="67750" y="84627"/>
                      <a:pt x="56419" y="89415"/>
                      <a:pt x="44426" y="89415"/>
                    </a:cubicBezTo>
                    <a:lnTo>
                      <a:pt x="44415" y="89415"/>
                    </a:lnTo>
                    <a:cubicBezTo>
                      <a:pt x="32553" y="89415"/>
                      <a:pt x="21170" y="84701"/>
                      <a:pt x="12780" y="76311"/>
                    </a:cubicBezTo>
                    <a:lnTo>
                      <a:pt x="12774" y="76305"/>
                    </a:lnTo>
                    <a:cubicBezTo>
                      <a:pt x="4384" y="67909"/>
                      <a:pt x="-330" y="56532"/>
                      <a:pt x="-330" y="44665"/>
                    </a:cubicBezTo>
                    <a:lnTo>
                      <a:pt x="-330" y="44659"/>
                    </a:lnTo>
                    <a:cubicBezTo>
                      <a:pt x="-324" y="19944"/>
                      <a:pt x="19711" y="-91"/>
                      <a:pt x="44426" y="-91"/>
                    </a:cubicBezTo>
                    <a:lnTo>
                      <a:pt x="44426" y="-91"/>
                    </a:lnTo>
                    <a:cubicBezTo>
                      <a:pt x="69141" y="-86"/>
                      <a:pt x="89177" y="19950"/>
                      <a:pt x="89177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C280D779-D307-F082-2F99-8C4F16DBB8FA}"/>
                  </a:ext>
                </a:extLst>
              </p:cNvPr>
              <p:cNvSpPr/>
              <p:nvPr/>
            </p:nvSpPr>
            <p:spPr>
              <a:xfrm>
                <a:off x="1747484" y="1389085"/>
                <a:ext cx="89506" cy="89506"/>
              </a:xfrm>
              <a:custGeom>
                <a:avLst/>
                <a:gdLst>
                  <a:gd name="connsiteX0" fmla="*/ 89178 w 89506"/>
                  <a:gd name="connsiteY0" fmla="*/ 44665 h 89506"/>
                  <a:gd name="connsiteX1" fmla="*/ 76068 w 89506"/>
                  <a:gd name="connsiteY1" fmla="*/ 76311 h 89506"/>
                  <a:gd name="connsiteX2" fmla="*/ 44428 w 89506"/>
                  <a:gd name="connsiteY2" fmla="*/ 89415 h 89506"/>
                  <a:gd name="connsiteX3" fmla="*/ 44422 w 89506"/>
                  <a:gd name="connsiteY3" fmla="*/ 89415 h 89506"/>
                  <a:gd name="connsiteX4" fmla="*/ 12782 w 89506"/>
                  <a:gd name="connsiteY4" fmla="*/ 76311 h 89506"/>
                  <a:gd name="connsiteX5" fmla="*/ 12776 w 89506"/>
                  <a:gd name="connsiteY5" fmla="*/ 76305 h 89506"/>
                  <a:gd name="connsiteX6" fmla="*/ -328 w 89506"/>
                  <a:gd name="connsiteY6" fmla="*/ 44665 h 89506"/>
                  <a:gd name="connsiteX7" fmla="*/ -328 w 89506"/>
                  <a:gd name="connsiteY7" fmla="*/ 44659 h 89506"/>
                  <a:gd name="connsiteX8" fmla="*/ 44428 w 89506"/>
                  <a:gd name="connsiteY8" fmla="*/ -91 h 89506"/>
                  <a:gd name="connsiteX9" fmla="*/ 44428 w 89506"/>
                  <a:gd name="connsiteY9" fmla="*/ -91 h 89506"/>
                  <a:gd name="connsiteX10" fmla="*/ 89178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665"/>
                    </a:moveTo>
                    <a:cubicBezTo>
                      <a:pt x="89178" y="56714"/>
                      <a:pt x="84350" y="68029"/>
                      <a:pt x="76068" y="76311"/>
                    </a:cubicBezTo>
                    <a:cubicBezTo>
                      <a:pt x="67786" y="84593"/>
                      <a:pt x="56478" y="89415"/>
                      <a:pt x="44428" y="89415"/>
                    </a:cubicBezTo>
                    <a:lnTo>
                      <a:pt x="44422" y="89415"/>
                    </a:lnTo>
                    <a:cubicBezTo>
                      <a:pt x="32555" y="89415"/>
                      <a:pt x="21172" y="84701"/>
                      <a:pt x="12782" y="76311"/>
                    </a:cubicBezTo>
                    <a:lnTo>
                      <a:pt x="12776" y="76305"/>
                    </a:lnTo>
                    <a:cubicBezTo>
                      <a:pt x="4386" y="67915"/>
                      <a:pt x="-328" y="56532"/>
                      <a:pt x="-328" y="44665"/>
                    </a:cubicBezTo>
                    <a:lnTo>
                      <a:pt x="-328" y="44659"/>
                    </a:lnTo>
                    <a:cubicBezTo>
                      <a:pt x="-322" y="19944"/>
                      <a:pt x="19713" y="-91"/>
                      <a:pt x="44428" y="-91"/>
                    </a:cubicBezTo>
                    <a:lnTo>
                      <a:pt x="44428" y="-91"/>
                    </a:lnTo>
                    <a:cubicBezTo>
                      <a:pt x="69143" y="-86"/>
                      <a:pt x="89178" y="19950"/>
                      <a:pt x="89178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B0F8FFE6-0BD6-5DFF-44C7-1A66C44706A6}"/>
                  </a:ext>
                </a:extLst>
              </p:cNvPr>
              <p:cNvSpPr/>
              <p:nvPr/>
            </p:nvSpPr>
            <p:spPr>
              <a:xfrm>
                <a:off x="1547016" y="1389085"/>
                <a:ext cx="89506" cy="89506"/>
              </a:xfrm>
              <a:custGeom>
                <a:avLst/>
                <a:gdLst>
                  <a:gd name="connsiteX0" fmla="*/ 89180 w 89506"/>
                  <a:gd name="connsiteY0" fmla="*/ 44665 h 89506"/>
                  <a:gd name="connsiteX1" fmla="*/ 76070 w 89506"/>
                  <a:gd name="connsiteY1" fmla="*/ 76311 h 89506"/>
                  <a:gd name="connsiteX2" fmla="*/ 44430 w 89506"/>
                  <a:gd name="connsiteY2" fmla="*/ 89415 h 89506"/>
                  <a:gd name="connsiteX3" fmla="*/ 44424 w 89506"/>
                  <a:gd name="connsiteY3" fmla="*/ 89415 h 89506"/>
                  <a:gd name="connsiteX4" fmla="*/ 12784 w 89506"/>
                  <a:gd name="connsiteY4" fmla="*/ 76311 h 89506"/>
                  <a:gd name="connsiteX5" fmla="*/ 12778 w 89506"/>
                  <a:gd name="connsiteY5" fmla="*/ 76305 h 89506"/>
                  <a:gd name="connsiteX6" fmla="*/ -326 w 89506"/>
                  <a:gd name="connsiteY6" fmla="*/ 44665 h 89506"/>
                  <a:gd name="connsiteX7" fmla="*/ -326 w 89506"/>
                  <a:gd name="connsiteY7" fmla="*/ 44659 h 89506"/>
                  <a:gd name="connsiteX8" fmla="*/ 44424 w 89506"/>
                  <a:gd name="connsiteY8" fmla="*/ -91 h 89506"/>
                  <a:gd name="connsiteX9" fmla="*/ 44430 w 89506"/>
                  <a:gd name="connsiteY9" fmla="*/ -91 h 89506"/>
                  <a:gd name="connsiteX10" fmla="*/ 89180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665"/>
                    </a:moveTo>
                    <a:cubicBezTo>
                      <a:pt x="89180" y="56777"/>
                      <a:pt x="84318" y="68063"/>
                      <a:pt x="76070" y="76311"/>
                    </a:cubicBezTo>
                    <a:cubicBezTo>
                      <a:pt x="67828" y="84553"/>
                      <a:pt x="56542" y="89415"/>
                      <a:pt x="44430" y="89415"/>
                    </a:cubicBezTo>
                    <a:lnTo>
                      <a:pt x="44424" y="89415"/>
                    </a:lnTo>
                    <a:cubicBezTo>
                      <a:pt x="32557" y="89415"/>
                      <a:pt x="21174" y="84701"/>
                      <a:pt x="12784" y="76311"/>
                    </a:cubicBezTo>
                    <a:lnTo>
                      <a:pt x="12778" y="76305"/>
                    </a:lnTo>
                    <a:cubicBezTo>
                      <a:pt x="4388" y="67915"/>
                      <a:pt x="-326" y="56532"/>
                      <a:pt x="-326" y="44665"/>
                    </a:cubicBezTo>
                    <a:lnTo>
                      <a:pt x="-326" y="44659"/>
                    </a:lnTo>
                    <a:cubicBezTo>
                      <a:pt x="-326" y="19944"/>
                      <a:pt x="19709" y="-91"/>
                      <a:pt x="44424" y="-91"/>
                    </a:cubicBezTo>
                    <a:lnTo>
                      <a:pt x="44430" y="-91"/>
                    </a:lnTo>
                    <a:cubicBezTo>
                      <a:pt x="69145" y="-86"/>
                      <a:pt x="89180" y="19950"/>
                      <a:pt x="89180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305D8F42-5137-A688-EF8C-E2D2A9D56116}"/>
                  </a:ext>
                </a:extLst>
              </p:cNvPr>
              <p:cNvSpPr/>
              <p:nvPr/>
            </p:nvSpPr>
            <p:spPr>
              <a:xfrm>
                <a:off x="1346549" y="1389085"/>
                <a:ext cx="89506" cy="89506"/>
              </a:xfrm>
              <a:custGeom>
                <a:avLst/>
                <a:gdLst>
                  <a:gd name="connsiteX0" fmla="*/ 89182 w 89506"/>
                  <a:gd name="connsiteY0" fmla="*/ 44665 h 89506"/>
                  <a:gd name="connsiteX1" fmla="*/ 76072 w 89506"/>
                  <a:gd name="connsiteY1" fmla="*/ 76311 h 89506"/>
                  <a:gd name="connsiteX2" fmla="*/ 44431 w 89506"/>
                  <a:gd name="connsiteY2" fmla="*/ 89415 h 89506"/>
                  <a:gd name="connsiteX3" fmla="*/ 44426 w 89506"/>
                  <a:gd name="connsiteY3" fmla="*/ 89415 h 89506"/>
                  <a:gd name="connsiteX4" fmla="*/ 12785 w 89506"/>
                  <a:gd name="connsiteY4" fmla="*/ 76311 h 89506"/>
                  <a:gd name="connsiteX5" fmla="*/ 12780 w 89506"/>
                  <a:gd name="connsiteY5" fmla="*/ 76305 h 89506"/>
                  <a:gd name="connsiteX6" fmla="*/ -325 w 89506"/>
                  <a:gd name="connsiteY6" fmla="*/ 44665 h 89506"/>
                  <a:gd name="connsiteX7" fmla="*/ -325 w 89506"/>
                  <a:gd name="connsiteY7" fmla="*/ 44659 h 89506"/>
                  <a:gd name="connsiteX8" fmla="*/ 44426 w 89506"/>
                  <a:gd name="connsiteY8" fmla="*/ -91 h 89506"/>
                  <a:gd name="connsiteX9" fmla="*/ 44431 w 89506"/>
                  <a:gd name="connsiteY9" fmla="*/ -91 h 89506"/>
                  <a:gd name="connsiteX10" fmla="*/ 89182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665"/>
                    </a:moveTo>
                    <a:cubicBezTo>
                      <a:pt x="89182" y="56840"/>
                      <a:pt x="84280" y="68097"/>
                      <a:pt x="76072" y="76311"/>
                    </a:cubicBezTo>
                    <a:cubicBezTo>
                      <a:pt x="67864" y="84519"/>
                      <a:pt x="56606" y="89415"/>
                      <a:pt x="44431" y="89415"/>
                    </a:cubicBezTo>
                    <a:lnTo>
                      <a:pt x="44426" y="89415"/>
                    </a:lnTo>
                    <a:cubicBezTo>
                      <a:pt x="32558" y="89415"/>
                      <a:pt x="21176" y="84701"/>
                      <a:pt x="12785" y="76311"/>
                    </a:cubicBezTo>
                    <a:lnTo>
                      <a:pt x="12780" y="76305"/>
                    </a:lnTo>
                    <a:cubicBezTo>
                      <a:pt x="4390" y="67915"/>
                      <a:pt x="-325" y="56532"/>
                      <a:pt x="-325" y="44665"/>
                    </a:cubicBezTo>
                    <a:lnTo>
                      <a:pt x="-325" y="44659"/>
                    </a:lnTo>
                    <a:cubicBezTo>
                      <a:pt x="-325" y="19944"/>
                      <a:pt x="19711" y="-91"/>
                      <a:pt x="44426" y="-91"/>
                    </a:cubicBezTo>
                    <a:lnTo>
                      <a:pt x="44431" y="-91"/>
                    </a:lnTo>
                    <a:cubicBezTo>
                      <a:pt x="69146" y="-86"/>
                      <a:pt x="89182" y="19950"/>
                      <a:pt x="89182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C26B0FF5-3FE5-A09B-CF67-580B25170B58}"/>
                  </a:ext>
                </a:extLst>
              </p:cNvPr>
              <p:cNvSpPr/>
              <p:nvPr/>
            </p:nvSpPr>
            <p:spPr>
              <a:xfrm>
                <a:off x="1146082" y="1389085"/>
                <a:ext cx="89506" cy="89506"/>
              </a:xfrm>
              <a:custGeom>
                <a:avLst/>
                <a:gdLst>
                  <a:gd name="connsiteX0" fmla="*/ 89184 w 89506"/>
                  <a:gd name="connsiteY0" fmla="*/ 44665 h 89506"/>
                  <a:gd name="connsiteX1" fmla="*/ 76074 w 89506"/>
                  <a:gd name="connsiteY1" fmla="*/ 76311 h 89506"/>
                  <a:gd name="connsiteX2" fmla="*/ 44433 w 89506"/>
                  <a:gd name="connsiteY2" fmla="*/ 89415 h 89506"/>
                  <a:gd name="connsiteX3" fmla="*/ 44428 w 89506"/>
                  <a:gd name="connsiteY3" fmla="*/ 89415 h 89506"/>
                  <a:gd name="connsiteX4" fmla="*/ 12787 w 89506"/>
                  <a:gd name="connsiteY4" fmla="*/ 76311 h 89506"/>
                  <a:gd name="connsiteX5" fmla="*/ 12782 w 89506"/>
                  <a:gd name="connsiteY5" fmla="*/ 76305 h 89506"/>
                  <a:gd name="connsiteX6" fmla="*/ -323 w 89506"/>
                  <a:gd name="connsiteY6" fmla="*/ 44665 h 89506"/>
                  <a:gd name="connsiteX7" fmla="*/ -323 w 89506"/>
                  <a:gd name="connsiteY7" fmla="*/ 44659 h 89506"/>
                  <a:gd name="connsiteX8" fmla="*/ 44428 w 89506"/>
                  <a:gd name="connsiteY8" fmla="*/ -91 h 89506"/>
                  <a:gd name="connsiteX9" fmla="*/ 44428 w 89506"/>
                  <a:gd name="connsiteY9" fmla="*/ -91 h 89506"/>
                  <a:gd name="connsiteX10" fmla="*/ 89184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665"/>
                    </a:moveTo>
                    <a:cubicBezTo>
                      <a:pt x="89184" y="56902"/>
                      <a:pt x="84247" y="68137"/>
                      <a:pt x="76074" y="76311"/>
                    </a:cubicBezTo>
                    <a:cubicBezTo>
                      <a:pt x="67900" y="84479"/>
                      <a:pt x="56665" y="89415"/>
                      <a:pt x="44433" y="89415"/>
                    </a:cubicBezTo>
                    <a:lnTo>
                      <a:pt x="44428" y="89415"/>
                    </a:lnTo>
                    <a:cubicBezTo>
                      <a:pt x="32560" y="89415"/>
                      <a:pt x="21177" y="84701"/>
                      <a:pt x="12787" y="76311"/>
                    </a:cubicBezTo>
                    <a:lnTo>
                      <a:pt x="12782" y="76305"/>
                    </a:lnTo>
                    <a:cubicBezTo>
                      <a:pt x="4391" y="67915"/>
                      <a:pt x="-323" y="56532"/>
                      <a:pt x="-323" y="44665"/>
                    </a:cubicBezTo>
                    <a:lnTo>
                      <a:pt x="-323" y="44659"/>
                    </a:lnTo>
                    <a:cubicBezTo>
                      <a:pt x="-323" y="19944"/>
                      <a:pt x="19713" y="-91"/>
                      <a:pt x="44428" y="-91"/>
                    </a:cubicBezTo>
                    <a:lnTo>
                      <a:pt x="44428" y="-91"/>
                    </a:lnTo>
                    <a:cubicBezTo>
                      <a:pt x="69143" y="-86"/>
                      <a:pt x="89184" y="19950"/>
                      <a:pt x="89184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B1861DDF-D671-BBD9-2235-122EACA1803E}"/>
                  </a:ext>
                </a:extLst>
              </p:cNvPr>
              <p:cNvSpPr/>
              <p:nvPr/>
            </p:nvSpPr>
            <p:spPr>
              <a:xfrm>
                <a:off x="945614" y="1389085"/>
                <a:ext cx="89500" cy="89506"/>
              </a:xfrm>
              <a:custGeom>
                <a:avLst/>
                <a:gdLst>
                  <a:gd name="connsiteX0" fmla="*/ 89180 w 89500"/>
                  <a:gd name="connsiteY0" fmla="*/ 44665 h 89506"/>
                  <a:gd name="connsiteX1" fmla="*/ 76075 w 89500"/>
                  <a:gd name="connsiteY1" fmla="*/ 76311 h 89506"/>
                  <a:gd name="connsiteX2" fmla="*/ 44435 w 89500"/>
                  <a:gd name="connsiteY2" fmla="*/ 89415 h 89506"/>
                  <a:gd name="connsiteX3" fmla="*/ 44429 w 89500"/>
                  <a:gd name="connsiteY3" fmla="*/ 89415 h 89506"/>
                  <a:gd name="connsiteX4" fmla="*/ 12789 w 89500"/>
                  <a:gd name="connsiteY4" fmla="*/ 76317 h 89506"/>
                  <a:gd name="connsiteX5" fmla="*/ 12783 w 89500"/>
                  <a:gd name="connsiteY5" fmla="*/ 76311 h 89506"/>
                  <a:gd name="connsiteX6" fmla="*/ -321 w 89500"/>
                  <a:gd name="connsiteY6" fmla="*/ 44665 h 89506"/>
                  <a:gd name="connsiteX7" fmla="*/ -321 w 89500"/>
                  <a:gd name="connsiteY7" fmla="*/ 44665 h 89506"/>
                  <a:gd name="connsiteX8" fmla="*/ 44429 w 89500"/>
                  <a:gd name="connsiteY8" fmla="*/ -91 h 89506"/>
                  <a:gd name="connsiteX9" fmla="*/ 44429 w 89500"/>
                  <a:gd name="connsiteY9" fmla="*/ -91 h 89506"/>
                  <a:gd name="connsiteX10" fmla="*/ 89180 w 89500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665"/>
                    </a:moveTo>
                    <a:cubicBezTo>
                      <a:pt x="89180" y="56959"/>
                      <a:pt x="84209" y="68171"/>
                      <a:pt x="76075" y="76311"/>
                    </a:cubicBezTo>
                    <a:cubicBezTo>
                      <a:pt x="67942" y="84445"/>
                      <a:pt x="56730" y="89415"/>
                      <a:pt x="44435" y="89415"/>
                    </a:cubicBezTo>
                    <a:lnTo>
                      <a:pt x="44429" y="89415"/>
                    </a:lnTo>
                    <a:cubicBezTo>
                      <a:pt x="32562" y="89415"/>
                      <a:pt x="21179" y="84701"/>
                      <a:pt x="12789" y="76317"/>
                    </a:cubicBezTo>
                    <a:lnTo>
                      <a:pt x="12783" y="76311"/>
                    </a:lnTo>
                    <a:cubicBezTo>
                      <a:pt x="4393" y="67915"/>
                      <a:pt x="-321" y="56532"/>
                      <a:pt x="-321" y="44665"/>
                    </a:cubicBezTo>
                    <a:lnTo>
                      <a:pt x="-321" y="44665"/>
                    </a:lnTo>
                    <a:cubicBezTo>
                      <a:pt x="-321" y="19950"/>
                      <a:pt x="19714" y="-91"/>
                      <a:pt x="44429" y="-91"/>
                    </a:cubicBezTo>
                    <a:lnTo>
                      <a:pt x="44429" y="-91"/>
                    </a:lnTo>
                    <a:cubicBezTo>
                      <a:pt x="69144" y="-86"/>
                      <a:pt x="89180" y="19950"/>
                      <a:pt x="89180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8EA0334A-76C5-6BF8-DF92-B52E89C4FCC2}"/>
                  </a:ext>
                </a:extLst>
              </p:cNvPr>
              <p:cNvSpPr/>
              <p:nvPr/>
            </p:nvSpPr>
            <p:spPr>
              <a:xfrm>
                <a:off x="745141" y="1389085"/>
                <a:ext cx="89506" cy="89506"/>
              </a:xfrm>
              <a:custGeom>
                <a:avLst/>
                <a:gdLst>
                  <a:gd name="connsiteX0" fmla="*/ 89187 w 89506"/>
                  <a:gd name="connsiteY0" fmla="*/ 44665 h 89506"/>
                  <a:gd name="connsiteX1" fmla="*/ 76083 w 89506"/>
                  <a:gd name="connsiteY1" fmla="*/ 76311 h 89506"/>
                  <a:gd name="connsiteX2" fmla="*/ 44442 w 89506"/>
                  <a:gd name="connsiteY2" fmla="*/ 89415 h 89506"/>
                  <a:gd name="connsiteX3" fmla="*/ 44437 w 89506"/>
                  <a:gd name="connsiteY3" fmla="*/ 89415 h 89506"/>
                  <a:gd name="connsiteX4" fmla="*/ 12796 w 89506"/>
                  <a:gd name="connsiteY4" fmla="*/ 76317 h 89506"/>
                  <a:gd name="connsiteX5" fmla="*/ 12791 w 89506"/>
                  <a:gd name="connsiteY5" fmla="*/ 76311 h 89506"/>
                  <a:gd name="connsiteX6" fmla="*/ -319 w 89506"/>
                  <a:gd name="connsiteY6" fmla="*/ 44665 h 89506"/>
                  <a:gd name="connsiteX7" fmla="*/ -319 w 89506"/>
                  <a:gd name="connsiteY7" fmla="*/ 44665 h 89506"/>
                  <a:gd name="connsiteX8" fmla="*/ 44437 w 89506"/>
                  <a:gd name="connsiteY8" fmla="*/ -91 h 89506"/>
                  <a:gd name="connsiteX9" fmla="*/ 44437 w 89506"/>
                  <a:gd name="connsiteY9" fmla="*/ -91 h 89506"/>
                  <a:gd name="connsiteX10" fmla="*/ 89187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665"/>
                    </a:moveTo>
                    <a:cubicBezTo>
                      <a:pt x="89187" y="57022"/>
                      <a:pt x="84177" y="68211"/>
                      <a:pt x="76083" y="76311"/>
                    </a:cubicBezTo>
                    <a:cubicBezTo>
                      <a:pt x="67983" y="84405"/>
                      <a:pt x="56800" y="89415"/>
                      <a:pt x="44442" y="89415"/>
                    </a:cubicBezTo>
                    <a:lnTo>
                      <a:pt x="44437" y="89415"/>
                    </a:lnTo>
                    <a:cubicBezTo>
                      <a:pt x="32569" y="89415"/>
                      <a:pt x="21187" y="84701"/>
                      <a:pt x="12796" y="76317"/>
                    </a:cubicBezTo>
                    <a:lnTo>
                      <a:pt x="12791" y="76311"/>
                    </a:lnTo>
                    <a:cubicBezTo>
                      <a:pt x="4400" y="67915"/>
                      <a:pt x="-319" y="56532"/>
                      <a:pt x="-319" y="44665"/>
                    </a:cubicBezTo>
                    <a:lnTo>
                      <a:pt x="-319" y="44665"/>
                    </a:lnTo>
                    <a:cubicBezTo>
                      <a:pt x="-319" y="19950"/>
                      <a:pt x="19722" y="-91"/>
                      <a:pt x="44437" y="-91"/>
                    </a:cubicBezTo>
                    <a:lnTo>
                      <a:pt x="44437" y="-91"/>
                    </a:lnTo>
                    <a:cubicBezTo>
                      <a:pt x="69152" y="-91"/>
                      <a:pt x="89187" y="19950"/>
                      <a:pt x="89187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00" name="图形 214">
              <a:extLst>
                <a:ext uri="{FF2B5EF4-FFF2-40B4-BE49-F238E27FC236}">
                  <a16:creationId xmlns:a16="http://schemas.microsoft.com/office/drawing/2014/main" id="{63D47471-CB6C-9A19-8487-76C6841633B3}"/>
                </a:ext>
              </a:extLst>
            </p:cNvPr>
            <p:cNvGrpSpPr/>
            <p:nvPr/>
          </p:nvGrpSpPr>
          <p:grpSpPr>
            <a:xfrm>
              <a:off x="745141" y="1570059"/>
              <a:ext cx="1693250" cy="89506"/>
              <a:chOff x="745141" y="1570059"/>
              <a:chExt cx="1693250" cy="89506"/>
            </a:xfrm>
            <a:solidFill>
              <a:srgbClr val="FFCC00"/>
            </a:solidFill>
          </p:grpSpPr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7A9495F4-4228-8B04-E9AA-A0D131E7D313}"/>
                  </a:ext>
                </a:extLst>
              </p:cNvPr>
              <p:cNvSpPr/>
              <p:nvPr/>
            </p:nvSpPr>
            <p:spPr>
              <a:xfrm>
                <a:off x="2348892" y="1570059"/>
                <a:ext cx="89500" cy="89506"/>
              </a:xfrm>
              <a:custGeom>
                <a:avLst/>
                <a:gdLst>
                  <a:gd name="connsiteX0" fmla="*/ 89167 w 89500"/>
                  <a:gd name="connsiteY0" fmla="*/ 44695 h 89506"/>
                  <a:gd name="connsiteX1" fmla="*/ 76063 w 89500"/>
                  <a:gd name="connsiteY1" fmla="*/ 76341 h 89506"/>
                  <a:gd name="connsiteX2" fmla="*/ 44417 w 89500"/>
                  <a:gd name="connsiteY2" fmla="*/ 89445 h 89506"/>
                  <a:gd name="connsiteX3" fmla="*/ 44406 w 89500"/>
                  <a:gd name="connsiteY3" fmla="*/ 89445 h 89506"/>
                  <a:gd name="connsiteX4" fmla="*/ 12771 w 89500"/>
                  <a:gd name="connsiteY4" fmla="*/ 76341 h 89506"/>
                  <a:gd name="connsiteX5" fmla="*/ 12765 w 89500"/>
                  <a:gd name="connsiteY5" fmla="*/ 76335 h 89506"/>
                  <a:gd name="connsiteX6" fmla="*/ -333 w 89500"/>
                  <a:gd name="connsiteY6" fmla="*/ 44695 h 89506"/>
                  <a:gd name="connsiteX7" fmla="*/ -333 w 89500"/>
                  <a:gd name="connsiteY7" fmla="*/ 44683 h 89506"/>
                  <a:gd name="connsiteX8" fmla="*/ 44417 w 89500"/>
                  <a:gd name="connsiteY8" fmla="*/ -61 h 89506"/>
                  <a:gd name="connsiteX9" fmla="*/ 44423 w 89500"/>
                  <a:gd name="connsiteY9" fmla="*/ -61 h 89506"/>
                  <a:gd name="connsiteX10" fmla="*/ 89167 w 89500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695"/>
                    </a:moveTo>
                    <a:cubicBezTo>
                      <a:pt x="89167" y="56562"/>
                      <a:pt x="84454" y="67945"/>
                      <a:pt x="76063" y="76341"/>
                    </a:cubicBezTo>
                    <a:cubicBezTo>
                      <a:pt x="67667" y="84731"/>
                      <a:pt x="56284" y="89445"/>
                      <a:pt x="44417" y="89445"/>
                    </a:cubicBezTo>
                    <a:lnTo>
                      <a:pt x="44406" y="89445"/>
                    </a:lnTo>
                    <a:cubicBezTo>
                      <a:pt x="32544" y="89445"/>
                      <a:pt x="21161" y="84731"/>
                      <a:pt x="12771" y="76341"/>
                    </a:cubicBezTo>
                    <a:lnTo>
                      <a:pt x="12765" y="76335"/>
                    </a:lnTo>
                    <a:cubicBezTo>
                      <a:pt x="4375" y="67939"/>
                      <a:pt x="-339" y="56562"/>
                      <a:pt x="-333" y="44695"/>
                    </a:cubicBezTo>
                    <a:lnTo>
                      <a:pt x="-333" y="44683"/>
                    </a:lnTo>
                    <a:cubicBezTo>
                      <a:pt x="-333" y="19974"/>
                      <a:pt x="19702" y="-61"/>
                      <a:pt x="44417" y="-61"/>
                    </a:cubicBezTo>
                    <a:lnTo>
                      <a:pt x="44423" y="-61"/>
                    </a:lnTo>
                    <a:cubicBezTo>
                      <a:pt x="69138" y="-55"/>
                      <a:pt x="89167" y="19980"/>
                      <a:pt x="89167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EF8034F5-C4F5-764A-B9F9-D8CD3B353CA6}"/>
                  </a:ext>
                </a:extLst>
              </p:cNvPr>
              <p:cNvSpPr/>
              <p:nvPr/>
            </p:nvSpPr>
            <p:spPr>
              <a:xfrm>
                <a:off x="2148418" y="1570059"/>
                <a:ext cx="89506" cy="89506"/>
              </a:xfrm>
              <a:custGeom>
                <a:avLst/>
                <a:gdLst>
                  <a:gd name="connsiteX0" fmla="*/ 89175 w 89506"/>
                  <a:gd name="connsiteY0" fmla="*/ 44695 h 89506"/>
                  <a:gd name="connsiteX1" fmla="*/ 76071 w 89506"/>
                  <a:gd name="connsiteY1" fmla="*/ 76341 h 89506"/>
                  <a:gd name="connsiteX2" fmla="*/ 44424 w 89506"/>
                  <a:gd name="connsiteY2" fmla="*/ 89445 h 89506"/>
                  <a:gd name="connsiteX3" fmla="*/ 44413 w 89506"/>
                  <a:gd name="connsiteY3" fmla="*/ 89445 h 89506"/>
                  <a:gd name="connsiteX4" fmla="*/ 12778 w 89506"/>
                  <a:gd name="connsiteY4" fmla="*/ 76341 h 89506"/>
                  <a:gd name="connsiteX5" fmla="*/ 12773 w 89506"/>
                  <a:gd name="connsiteY5" fmla="*/ 76335 h 89506"/>
                  <a:gd name="connsiteX6" fmla="*/ -332 w 89506"/>
                  <a:gd name="connsiteY6" fmla="*/ 44695 h 89506"/>
                  <a:gd name="connsiteX7" fmla="*/ -332 w 89506"/>
                  <a:gd name="connsiteY7" fmla="*/ 44683 h 89506"/>
                  <a:gd name="connsiteX8" fmla="*/ 44424 w 89506"/>
                  <a:gd name="connsiteY8" fmla="*/ -61 h 89506"/>
                  <a:gd name="connsiteX9" fmla="*/ 44424 w 89506"/>
                  <a:gd name="connsiteY9" fmla="*/ -61 h 89506"/>
                  <a:gd name="connsiteX10" fmla="*/ 89175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695"/>
                    </a:moveTo>
                    <a:cubicBezTo>
                      <a:pt x="89175" y="56625"/>
                      <a:pt x="84427" y="67985"/>
                      <a:pt x="76071" y="76341"/>
                    </a:cubicBezTo>
                    <a:cubicBezTo>
                      <a:pt x="67714" y="84697"/>
                      <a:pt x="56355" y="89445"/>
                      <a:pt x="44424" y="89445"/>
                    </a:cubicBezTo>
                    <a:lnTo>
                      <a:pt x="44413" y="89445"/>
                    </a:lnTo>
                    <a:cubicBezTo>
                      <a:pt x="32551" y="89445"/>
                      <a:pt x="21169" y="84731"/>
                      <a:pt x="12778" y="76341"/>
                    </a:cubicBezTo>
                    <a:lnTo>
                      <a:pt x="12773" y="76335"/>
                    </a:lnTo>
                    <a:cubicBezTo>
                      <a:pt x="4382" y="67939"/>
                      <a:pt x="-332" y="56562"/>
                      <a:pt x="-332" y="44695"/>
                    </a:cubicBezTo>
                    <a:lnTo>
                      <a:pt x="-332" y="44683"/>
                    </a:lnTo>
                    <a:cubicBezTo>
                      <a:pt x="-326" y="19974"/>
                      <a:pt x="19709" y="-61"/>
                      <a:pt x="44424" y="-61"/>
                    </a:cubicBezTo>
                    <a:lnTo>
                      <a:pt x="44424" y="-61"/>
                    </a:lnTo>
                    <a:cubicBezTo>
                      <a:pt x="69139" y="-55"/>
                      <a:pt x="89175" y="19980"/>
                      <a:pt x="89175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B655F19B-7CF5-3099-A413-6090AEFDE3A9}"/>
                  </a:ext>
                </a:extLst>
              </p:cNvPr>
              <p:cNvSpPr/>
              <p:nvPr/>
            </p:nvSpPr>
            <p:spPr>
              <a:xfrm>
                <a:off x="1947951" y="1570059"/>
                <a:ext cx="89506" cy="89506"/>
              </a:xfrm>
              <a:custGeom>
                <a:avLst/>
                <a:gdLst>
                  <a:gd name="connsiteX0" fmla="*/ 89177 w 89506"/>
                  <a:gd name="connsiteY0" fmla="*/ 44695 h 89506"/>
                  <a:gd name="connsiteX1" fmla="*/ 76067 w 89506"/>
                  <a:gd name="connsiteY1" fmla="*/ 76341 h 89506"/>
                  <a:gd name="connsiteX2" fmla="*/ 44426 w 89506"/>
                  <a:gd name="connsiteY2" fmla="*/ 89445 h 89506"/>
                  <a:gd name="connsiteX3" fmla="*/ 44415 w 89506"/>
                  <a:gd name="connsiteY3" fmla="*/ 89445 h 89506"/>
                  <a:gd name="connsiteX4" fmla="*/ 12780 w 89506"/>
                  <a:gd name="connsiteY4" fmla="*/ 76341 h 89506"/>
                  <a:gd name="connsiteX5" fmla="*/ 12774 w 89506"/>
                  <a:gd name="connsiteY5" fmla="*/ 76335 h 89506"/>
                  <a:gd name="connsiteX6" fmla="*/ -330 w 89506"/>
                  <a:gd name="connsiteY6" fmla="*/ 44695 h 89506"/>
                  <a:gd name="connsiteX7" fmla="*/ -330 w 89506"/>
                  <a:gd name="connsiteY7" fmla="*/ 44689 h 89506"/>
                  <a:gd name="connsiteX8" fmla="*/ 44426 w 89506"/>
                  <a:gd name="connsiteY8" fmla="*/ -61 h 89506"/>
                  <a:gd name="connsiteX9" fmla="*/ 44426 w 89506"/>
                  <a:gd name="connsiteY9" fmla="*/ -61 h 89506"/>
                  <a:gd name="connsiteX10" fmla="*/ 89177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695"/>
                    </a:moveTo>
                    <a:cubicBezTo>
                      <a:pt x="89177" y="56688"/>
                      <a:pt x="84388" y="68019"/>
                      <a:pt x="76067" y="76341"/>
                    </a:cubicBezTo>
                    <a:cubicBezTo>
                      <a:pt x="67750" y="84657"/>
                      <a:pt x="56419" y="89445"/>
                      <a:pt x="44426" y="89445"/>
                    </a:cubicBezTo>
                    <a:lnTo>
                      <a:pt x="44415" y="89445"/>
                    </a:lnTo>
                    <a:cubicBezTo>
                      <a:pt x="32553" y="89445"/>
                      <a:pt x="21170" y="84731"/>
                      <a:pt x="12780" y="76341"/>
                    </a:cubicBezTo>
                    <a:lnTo>
                      <a:pt x="12774" y="76335"/>
                    </a:lnTo>
                    <a:cubicBezTo>
                      <a:pt x="4384" y="67939"/>
                      <a:pt x="-330" y="56562"/>
                      <a:pt x="-330" y="44695"/>
                    </a:cubicBezTo>
                    <a:lnTo>
                      <a:pt x="-330" y="44689"/>
                    </a:lnTo>
                    <a:cubicBezTo>
                      <a:pt x="-324" y="19974"/>
                      <a:pt x="19711" y="-61"/>
                      <a:pt x="44426" y="-61"/>
                    </a:cubicBezTo>
                    <a:lnTo>
                      <a:pt x="44426" y="-61"/>
                    </a:lnTo>
                    <a:cubicBezTo>
                      <a:pt x="69141" y="-55"/>
                      <a:pt x="89177" y="19980"/>
                      <a:pt x="89177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813A10A3-AEB6-1B9E-57C9-77AEB3E0277B}"/>
                  </a:ext>
                </a:extLst>
              </p:cNvPr>
              <p:cNvSpPr/>
              <p:nvPr/>
            </p:nvSpPr>
            <p:spPr>
              <a:xfrm>
                <a:off x="1747484" y="1570059"/>
                <a:ext cx="89506" cy="89506"/>
              </a:xfrm>
              <a:custGeom>
                <a:avLst/>
                <a:gdLst>
                  <a:gd name="connsiteX0" fmla="*/ 89178 w 89506"/>
                  <a:gd name="connsiteY0" fmla="*/ 44695 h 89506"/>
                  <a:gd name="connsiteX1" fmla="*/ 76068 w 89506"/>
                  <a:gd name="connsiteY1" fmla="*/ 76341 h 89506"/>
                  <a:gd name="connsiteX2" fmla="*/ 44428 w 89506"/>
                  <a:gd name="connsiteY2" fmla="*/ 89445 h 89506"/>
                  <a:gd name="connsiteX3" fmla="*/ 44422 w 89506"/>
                  <a:gd name="connsiteY3" fmla="*/ 89445 h 89506"/>
                  <a:gd name="connsiteX4" fmla="*/ 12782 w 89506"/>
                  <a:gd name="connsiteY4" fmla="*/ 76341 h 89506"/>
                  <a:gd name="connsiteX5" fmla="*/ 12776 w 89506"/>
                  <a:gd name="connsiteY5" fmla="*/ 76335 h 89506"/>
                  <a:gd name="connsiteX6" fmla="*/ -328 w 89506"/>
                  <a:gd name="connsiteY6" fmla="*/ 44695 h 89506"/>
                  <a:gd name="connsiteX7" fmla="*/ -328 w 89506"/>
                  <a:gd name="connsiteY7" fmla="*/ 44689 h 89506"/>
                  <a:gd name="connsiteX8" fmla="*/ 44428 w 89506"/>
                  <a:gd name="connsiteY8" fmla="*/ -61 h 89506"/>
                  <a:gd name="connsiteX9" fmla="*/ 44428 w 89506"/>
                  <a:gd name="connsiteY9" fmla="*/ -61 h 89506"/>
                  <a:gd name="connsiteX10" fmla="*/ 89178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695"/>
                    </a:moveTo>
                    <a:cubicBezTo>
                      <a:pt x="89178" y="56745"/>
                      <a:pt x="84350" y="68059"/>
                      <a:pt x="76068" y="76341"/>
                    </a:cubicBezTo>
                    <a:cubicBezTo>
                      <a:pt x="67786" y="84623"/>
                      <a:pt x="56478" y="89445"/>
                      <a:pt x="44428" y="89445"/>
                    </a:cubicBezTo>
                    <a:lnTo>
                      <a:pt x="44422" y="89445"/>
                    </a:lnTo>
                    <a:cubicBezTo>
                      <a:pt x="32555" y="89445"/>
                      <a:pt x="21172" y="84731"/>
                      <a:pt x="12782" y="76341"/>
                    </a:cubicBezTo>
                    <a:lnTo>
                      <a:pt x="12776" y="76335"/>
                    </a:lnTo>
                    <a:cubicBezTo>
                      <a:pt x="4386" y="67945"/>
                      <a:pt x="-328" y="56562"/>
                      <a:pt x="-328" y="44695"/>
                    </a:cubicBezTo>
                    <a:lnTo>
                      <a:pt x="-328" y="44689"/>
                    </a:lnTo>
                    <a:cubicBezTo>
                      <a:pt x="-322" y="19974"/>
                      <a:pt x="19713" y="-61"/>
                      <a:pt x="44428" y="-61"/>
                    </a:cubicBezTo>
                    <a:lnTo>
                      <a:pt x="44428" y="-61"/>
                    </a:lnTo>
                    <a:cubicBezTo>
                      <a:pt x="69143" y="-55"/>
                      <a:pt x="89178" y="19980"/>
                      <a:pt x="89178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F84D95F9-E78F-3E21-1773-CA7E0C3AABD6}"/>
                  </a:ext>
                </a:extLst>
              </p:cNvPr>
              <p:cNvSpPr/>
              <p:nvPr/>
            </p:nvSpPr>
            <p:spPr>
              <a:xfrm>
                <a:off x="1547016" y="1570059"/>
                <a:ext cx="89506" cy="89506"/>
              </a:xfrm>
              <a:custGeom>
                <a:avLst/>
                <a:gdLst>
                  <a:gd name="connsiteX0" fmla="*/ 89180 w 89506"/>
                  <a:gd name="connsiteY0" fmla="*/ 44695 h 89506"/>
                  <a:gd name="connsiteX1" fmla="*/ 76070 w 89506"/>
                  <a:gd name="connsiteY1" fmla="*/ 76341 h 89506"/>
                  <a:gd name="connsiteX2" fmla="*/ 44430 w 89506"/>
                  <a:gd name="connsiteY2" fmla="*/ 89445 h 89506"/>
                  <a:gd name="connsiteX3" fmla="*/ 44424 w 89506"/>
                  <a:gd name="connsiteY3" fmla="*/ 89445 h 89506"/>
                  <a:gd name="connsiteX4" fmla="*/ 12784 w 89506"/>
                  <a:gd name="connsiteY4" fmla="*/ 76341 h 89506"/>
                  <a:gd name="connsiteX5" fmla="*/ 12778 w 89506"/>
                  <a:gd name="connsiteY5" fmla="*/ 76335 h 89506"/>
                  <a:gd name="connsiteX6" fmla="*/ -326 w 89506"/>
                  <a:gd name="connsiteY6" fmla="*/ 44695 h 89506"/>
                  <a:gd name="connsiteX7" fmla="*/ -326 w 89506"/>
                  <a:gd name="connsiteY7" fmla="*/ 44689 h 89506"/>
                  <a:gd name="connsiteX8" fmla="*/ 44424 w 89506"/>
                  <a:gd name="connsiteY8" fmla="*/ -61 h 89506"/>
                  <a:gd name="connsiteX9" fmla="*/ 44430 w 89506"/>
                  <a:gd name="connsiteY9" fmla="*/ -61 h 89506"/>
                  <a:gd name="connsiteX10" fmla="*/ 89180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695"/>
                    </a:moveTo>
                    <a:cubicBezTo>
                      <a:pt x="89180" y="56807"/>
                      <a:pt x="84318" y="68093"/>
                      <a:pt x="76070" y="76341"/>
                    </a:cubicBezTo>
                    <a:cubicBezTo>
                      <a:pt x="67828" y="84583"/>
                      <a:pt x="56542" y="89445"/>
                      <a:pt x="44430" y="89445"/>
                    </a:cubicBezTo>
                    <a:lnTo>
                      <a:pt x="44424" y="89445"/>
                    </a:lnTo>
                    <a:cubicBezTo>
                      <a:pt x="32557" y="89445"/>
                      <a:pt x="21174" y="84731"/>
                      <a:pt x="12784" y="76341"/>
                    </a:cubicBezTo>
                    <a:lnTo>
                      <a:pt x="12778" y="76335"/>
                    </a:lnTo>
                    <a:cubicBezTo>
                      <a:pt x="4388" y="67945"/>
                      <a:pt x="-326" y="56562"/>
                      <a:pt x="-326" y="44695"/>
                    </a:cubicBezTo>
                    <a:lnTo>
                      <a:pt x="-326" y="44689"/>
                    </a:lnTo>
                    <a:cubicBezTo>
                      <a:pt x="-326" y="19974"/>
                      <a:pt x="19709" y="-61"/>
                      <a:pt x="44424" y="-61"/>
                    </a:cubicBezTo>
                    <a:lnTo>
                      <a:pt x="44430" y="-61"/>
                    </a:lnTo>
                    <a:cubicBezTo>
                      <a:pt x="69145" y="-55"/>
                      <a:pt x="89180" y="19980"/>
                      <a:pt x="89180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2041F7B4-4165-0751-0B91-E8ABF581936B}"/>
                  </a:ext>
                </a:extLst>
              </p:cNvPr>
              <p:cNvSpPr/>
              <p:nvPr/>
            </p:nvSpPr>
            <p:spPr>
              <a:xfrm>
                <a:off x="1346549" y="1570059"/>
                <a:ext cx="89506" cy="89506"/>
              </a:xfrm>
              <a:custGeom>
                <a:avLst/>
                <a:gdLst>
                  <a:gd name="connsiteX0" fmla="*/ 89182 w 89506"/>
                  <a:gd name="connsiteY0" fmla="*/ 44695 h 89506"/>
                  <a:gd name="connsiteX1" fmla="*/ 76072 w 89506"/>
                  <a:gd name="connsiteY1" fmla="*/ 76341 h 89506"/>
                  <a:gd name="connsiteX2" fmla="*/ 44431 w 89506"/>
                  <a:gd name="connsiteY2" fmla="*/ 89445 h 89506"/>
                  <a:gd name="connsiteX3" fmla="*/ 44426 w 89506"/>
                  <a:gd name="connsiteY3" fmla="*/ 89445 h 89506"/>
                  <a:gd name="connsiteX4" fmla="*/ 12785 w 89506"/>
                  <a:gd name="connsiteY4" fmla="*/ 76341 h 89506"/>
                  <a:gd name="connsiteX5" fmla="*/ 12780 w 89506"/>
                  <a:gd name="connsiteY5" fmla="*/ 76335 h 89506"/>
                  <a:gd name="connsiteX6" fmla="*/ -325 w 89506"/>
                  <a:gd name="connsiteY6" fmla="*/ 44695 h 89506"/>
                  <a:gd name="connsiteX7" fmla="*/ -325 w 89506"/>
                  <a:gd name="connsiteY7" fmla="*/ 44689 h 89506"/>
                  <a:gd name="connsiteX8" fmla="*/ 44426 w 89506"/>
                  <a:gd name="connsiteY8" fmla="*/ -61 h 89506"/>
                  <a:gd name="connsiteX9" fmla="*/ 44431 w 89506"/>
                  <a:gd name="connsiteY9" fmla="*/ -61 h 89506"/>
                  <a:gd name="connsiteX10" fmla="*/ 89182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695"/>
                    </a:moveTo>
                    <a:cubicBezTo>
                      <a:pt x="89182" y="56870"/>
                      <a:pt x="84280" y="68127"/>
                      <a:pt x="76072" y="76341"/>
                    </a:cubicBezTo>
                    <a:cubicBezTo>
                      <a:pt x="67864" y="84549"/>
                      <a:pt x="56606" y="89445"/>
                      <a:pt x="44431" y="89445"/>
                    </a:cubicBezTo>
                    <a:lnTo>
                      <a:pt x="44426" y="89445"/>
                    </a:lnTo>
                    <a:cubicBezTo>
                      <a:pt x="32558" y="89445"/>
                      <a:pt x="21176" y="84731"/>
                      <a:pt x="12785" y="76341"/>
                    </a:cubicBezTo>
                    <a:lnTo>
                      <a:pt x="12780" y="76335"/>
                    </a:lnTo>
                    <a:cubicBezTo>
                      <a:pt x="4390" y="67945"/>
                      <a:pt x="-325" y="56562"/>
                      <a:pt x="-325" y="44695"/>
                    </a:cubicBezTo>
                    <a:lnTo>
                      <a:pt x="-325" y="44689"/>
                    </a:lnTo>
                    <a:cubicBezTo>
                      <a:pt x="-325" y="19974"/>
                      <a:pt x="19711" y="-61"/>
                      <a:pt x="44426" y="-61"/>
                    </a:cubicBezTo>
                    <a:lnTo>
                      <a:pt x="44431" y="-61"/>
                    </a:lnTo>
                    <a:cubicBezTo>
                      <a:pt x="69146" y="-55"/>
                      <a:pt x="89182" y="19980"/>
                      <a:pt x="89182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2555A985-718B-2818-030F-EF2A9BD604EB}"/>
                  </a:ext>
                </a:extLst>
              </p:cNvPr>
              <p:cNvSpPr/>
              <p:nvPr/>
            </p:nvSpPr>
            <p:spPr>
              <a:xfrm>
                <a:off x="1146082" y="1570059"/>
                <a:ext cx="89506" cy="89506"/>
              </a:xfrm>
              <a:custGeom>
                <a:avLst/>
                <a:gdLst>
                  <a:gd name="connsiteX0" fmla="*/ 89184 w 89506"/>
                  <a:gd name="connsiteY0" fmla="*/ 44695 h 89506"/>
                  <a:gd name="connsiteX1" fmla="*/ 76074 w 89506"/>
                  <a:gd name="connsiteY1" fmla="*/ 76341 h 89506"/>
                  <a:gd name="connsiteX2" fmla="*/ 44433 w 89506"/>
                  <a:gd name="connsiteY2" fmla="*/ 89445 h 89506"/>
                  <a:gd name="connsiteX3" fmla="*/ 44428 w 89506"/>
                  <a:gd name="connsiteY3" fmla="*/ 89445 h 89506"/>
                  <a:gd name="connsiteX4" fmla="*/ 12787 w 89506"/>
                  <a:gd name="connsiteY4" fmla="*/ 76341 h 89506"/>
                  <a:gd name="connsiteX5" fmla="*/ 12782 w 89506"/>
                  <a:gd name="connsiteY5" fmla="*/ 76335 h 89506"/>
                  <a:gd name="connsiteX6" fmla="*/ -323 w 89506"/>
                  <a:gd name="connsiteY6" fmla="*/ 44695 h 89506"/>
                  <a:gd name="connsiteX7" fmla="*/ -323 w 89506"/>
                  <a:gd name="connsiteY7" fmla="*/ 44689 h 89506"/>
                  <a:gd name="connsiteX8" fmla="*/ 44428 w 89506"/>
                  <a:gd name="connsiteY8" fmla="*/ -61 h 89506"/>
                  <a:gd name="connsiteX9" fmla="*/ 44428 w 89506"/>
                  <a:gd name="connsiteY9" fmla="*/ -61 h 89506"/>
                  <a:gd name="connsiteX10" fmla="*/ 89184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695"/>
                    </a:moveTo>
                    <a:cubicBezTo>
                      <a:pt x="89184" y="56933"/>
                      <a:pt x="84247" y="68167"/>
                      <a:pt x="76074" y="76341"/>
                    </a:cubicBezTo>
                    <a:cubicBezTo>
                      <a:pt x="67900" y="84509"/>
                      <a:pt x="56665" y="89445"/>
                      <a:pt x="44433" y="89445"/>
                    </a:cubicBezTo>
                    <a:lnTo>
                      <a:pt x="44428" y="89445"/>
                    </a:lnTo>
                    <a:cubicBezTo>
                      <a:pt x="32560" y="89445"/>
                      <a:pt x="21177" y="84731"/>
                      <a:pt x="12787" y="76341"/>
                    </a:cubicBezTo>
                    <a:lnTo>
                      <a:pt x="12782" y="76335"/>
                    </a:lnTo>
                    <a:cubicBezTo>
                      <a:pt x="4391" y="67945"/>
                      <a:pt x="-323" y="56562"/>
                      <a:pt x="-323" y="44695"/>
                    </a:cubicBezTo>
                    <a:lnTo>
                      <a:pt x="-323" y="44689"/>
                    </a:lnTo>
                    <a:cubicBezTo>
                      <a:pt x="-323" y="19974"/>
                      <a:pt x="19713" y="-61"/>
                      <a:pt x="44428" y="-61"/>
                    </a:cubicBezTo>
                    <a:lnTo>
                      <a:pt x="44428" y="-61"/>
                    </a:lnTo>
                    <a:cubicBezTo>
                      <a:pt x="69143" y="-55"/>
                      <a:pt x="89184" y="19980"/>
                      <a:pt x="89184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D760171A-0659-1CD4-2DE8-ECD9EAD7E864}"/>
                  </a:ext>
                </a:extLst>
              </p:cNvPr>
              <p:cNvSpPr/>
              <p:nvPr/>
            </p:nvSpPr>
            <p:spPr>
              <a:xfrm>
                <a:off x="945614" y="1570059"/>
                <a:ext cx="89500" cy="89506"/>
              </a:xfrm>
              <a:custGeom>
                <a:avLst/>
                <a:gdLst>
                  <a:gd name="connsiteX0" fmla="*/ 89180 w 89500"/>
                  <a:gd name="connsiteY0" fmla="*/ 44695 h 89506"/>
                  <a:gd name="connsiteX1" fmla="*/ 76075 w 89500"/>
                  <a:gd name="connsiteY1" fmla="*/ 76341 h 89506"/>
                  <a:gd name="connsiteX2" fmla="*/ 44435 w 89500"/>
                  <a:gd name="connsiteY2" fmla="*/ 89445 h 89506"/>
                  <a:gd name="connsiteX3" fmla="*/ 44429 w 89500"/>
                  <a:gd name="connsiteY3" fmla="*/ 89445 h 89506"/>
                  <a:gd name="connsiteX4" fmla="*/ 12789 w 89500"/>
                  <a:gd name="connsiteY4" fmla="*/ 76347 h 89506"/>
                  <a:gd name="connsiteX5" fmla="*/ 12783 w 89500"/>
                  <a:gd name="connsiteY5" fmla="*/ 76341 h 89506"/>
                  <a:gd name="connsiteX6" fmla="*/ -321 w 89500"/>
                  <a:gd name="connsiteY6" fmla="*/ 44695 h 89506"/>
                  <a:gd name="connsiteX7" fmla="*/ -321 w 89500"/>
                  <a:gd name="connsiteY7" fmla="*/ 44695 h 89506"/>
                  <a:gd name="connsiteX8" fmla="*/ 44429 w 89500"/>
                  <a:gd name="connsiteY8" fmla="*/ -61 h 89506"/>
                  <a:gd name="connsiteX9" fmla="*/ 44429 w 89500"/>
                  <a:gd name="connsiteY9" fmla="*/ -61 h 89506"/>
                  <a:gd name="connsiteX10" fmla="*/ 89180 w 89500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695"/>
                    </a:moveTo>
                    <a:cubicBezTo>
                      <a:pt x="89180" y="56990"/>
                      <a:pt x="84209" y="68202"/>
                      <a:pt x="76075" y="76341"/>
                    </a:cubicBezTo>
                    <a:cubicBezTo>
                      <a:pt x="67942" y="84475"/>
                      <a:pt x="56730" y="89445"/>
                      <a:pt x="44435" y="89445"/>
                    </a:cubicBezTo>
                    <a:lnTo>
                      <a:pt x="44429" y="89445"/>
                    </a:lnTo>
                    <a:cubicBezTo>
                      <a:pt x="32562" y="89445"/>
                      <a:pt x="21179" y="84731"/>
                      <a:pt x="12789" y="76347"/>
                    </a:cubicBezTo>
                    <a:lnTo>
                      <a:pt x="12783" y="76341"/>
                    </a:lnTo>
                    <a:cubicBezTo>
                      <a:pt x="4393" y="67945"/>
                      <a:pt x="-321" y="56562"/>
                      <a:pt x="-321" y="44695"/>
                    </a:cubicBezTo>
                    <a:lnTo>
                      <a:pt x="-321" y="44695"/>
                    </a:lnTo>
                    <a:cubicBezTo>
                      <a:pt x="-321" y="19980"/>
                      <a:pt x="19714" y="-61"/>
                      <a:pt x="44429" y="-61"/>
                    </a:cubicBezTo>
                    <a:lnTo>
                      <a:pt x="44429" y="-61"/>
                    </a:lnTo>
                    <a:cubicBezTo>
                      <a:pt x="69144" y="-55"/>
                      <a:pt x="89180" y="19980"/>
                      <a:pt x="89180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F191C925-84C8-3F2F-155A-0AE691DFBE17}"/>
                  </a:ext>
                </a:extLst>
              </p:cNvPr>
              <p:cNvSpPr/>
              <p:nvPr/>
            </p:nvSpPr>
            <p:spPr>
              <a:xfrm>
                <a:off x="745141" y="1570059"/>
                <a:ext cx="89506" cy="89506"/>
              </a:xfrm>
              <a:custGeom>
                <a:avLst/>
                <a:gdLst>
                  <a:gd name="connsiteX0" fmla="*/ 89187 w 89506"/>
                  <a:gd name="connsiteY0" fmla="*/ 44695 h 89506"/>
                  <a:gd name="connsiteX1" fmla="*/ 76083 w 89506"/>
                  <a:gd name="connsiteY1" fmla="*/ 76341 h 89506"/>
                  <a:gd name="connsiteX2" fmla="*/ 44442 w 89506"/>
                  <a:gd name="connsiteY2" fmla="*/ 89445 h 89506"/>
                  <a:gd name="connsiteX3" fmla="*/ 44437 w 89506"/>
                  <a:gd name="connsiteY3" fmla="*/ 89445 h 89506"/>
                  <a:gd name="connsiteX4" fmla="*/ 12796 w 89506"/>
                  <a:gd name="connsiteY4" fmla="*/ 76347 h 89506"/>
                  <a:gd name="connsiteX5" fmla="*/ 12791 w 89506"/>
                  <a:gd name="connsiteY5" fmla="*/ 76341 h 89506"/>
                  <a:gd name="connsiteX6" fmla="*/ -319 w 89506"/>
                  <a:gd name="connsiteY6" fmla="*/ 44695 h 89506"/>
                  <a:gd name="connsiteX7" fmla="*/ -319 w 89506"/>
                  <a:gd name="connsiteY7" fmla="*/ 44695 h 89506"/>
                  <a:gd name="connsiteX8" fmla="*/ 44437 w 89506"/>
                  <a:gd name="connsiteY8" fmla="*/ -61 h 89506"/>
                  <a:gd name="connsiteX9" fmla="*/ 44437 w 89506"/>
                  <a:gd name="connsiteY9" fmla="*/ -61 h 89506"/>
                  <a:gd name="connsiteX10" fmla="*/ 89187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695"/>
                    </a:moveTo>
                    <a:cubicBezTo>
                      <a:pt x="89187" y="57052"/>
                      <a:pt x="84177" y="68241"/>
                      <a:pt x="76083" y="76341"/>
                    </a:cubicBezTo>
                    <a:cubicBezTo>
                      <a:pt x="67983" y="84435"/>
                      <a:pt x="56800" y="89445"/>
                      <a:pt x="44442" y="89445"/>
                    </a:cubicBezTo>
                    <a:lnTo>
                      <a:pt x="44437" y="89445"/>
                    </a:lnTo>
                    <a:cubicBezTo>
                      <a:pt x="32569" y="89445"/>
                      <a:pt x="21187" y="84731"/>
                      <a:pt x="12796" y="76347"/>
                    </a:cubicBezTo>
                    <a:lnTo>
                      <a:pt x="12791" y="76341"/>
                    </a:lnTo>
                    <a:cubicBezTo>
                      <a:pt x="4400" y="67945"/>
                      <a:pt x="-319" y="56562"/>
                      <a:pt x="-319" y="44695"/>
                    </a:cubicBezTo>
                    <a:lnTo>
                      <a:pt x="-319" y="44695"/>
                    </a:lnTo>
                    <a:cubicBezTo>
                      <a:pt x="-319" y="19980"/>
                      <a:pt x="19722" y="-61"/>
                      <a:pt x="44437" y="-61"/>
                    </a:cubicBezTo>
                    <a:lnTo>
                      <a:pt x="44437" y="-61"/>
                    </a:lnTo>
                    <a:cubicBezTo>
                      <a:pt x="69152" y="-61"/>
                      <a:pt x="89187" y="19980"/>
                      <a:pt x="89187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10" name="图形 214">
              <a:extLst>
                <a:ext uri="{FF2B5EF4-FFF2-40B4-BE49-F238E27FC236}">
                  <a16:creationId xmlns:a16="http://schemas.microsoft.com/office/drawing/2014/main" id="{8FD84D93-DEF3-4AD0-3FDA-4CE87CFB0FBD}"/>
                </a:ext>
              </a:extLst>
            </p:cNvPr>
            <p:cNvGrpSpPr/>
            <p:nvPr/>
          </p:nvGrpSpPr>
          <p:grpSpPr>
            <a:xfrm>
              <a:off x="745141" y="1720870"/>
              <a:ext cx="1693250" cy="89506"/>
              <a:chOff x="745141" y="1720870"/>
              <a:chExt cx="1693250" cy="89506"/>
            </a:xfrm>
            <a:solidFill>
              <a:srgbClr val="FFCC00"/>
            </a:solidFill>
          </p:grpSpPr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E9498D15-C8FE-7016-EA63-E416AF9D9830}"/>
                  </a:ext>
                </a:extLst>
              </p:cNvPr>
              <p:cNvSpPr/>
              <p:nvPr/>
            </p:nvSpPr>
            <p:spPr>
              <a:xfrm>
                <a:off x="2348892" y="1720870"/>
                <a:ext cx="89500" cy="89506"/>
              </a:xfrm>
              <a:custGeom>
                <a:avLst/>
                <a:gdLst>
                  <a:gd name="connsiteX0" fmla="*/ 89167 w 89500"/>
                  <a:gd name="connsiteY0" fmla="*/ 44720 h 89506"/>
                  <a:gd name="connsiteX1" fmla="*/ 76063 w 89500"/>
                  <a:gd name="connsiteY1" fmla="*/ 76366 h 89506"/>
                  <a:gd name="connsiteX2" fmla="*/ 44417 w 89500"/>
                  <a:gd name="connsiteY2" fmla="*/ 89470 h 89506"/>
                  <a:gd name="connsiteX3" fmla="*/ 44406 w 89500"/>
                  <a:gd name="connsiteY3" fmla="*/ 89470 h 89506"/>
                  <a:gd name="connsiteX4" fmla="*/ 12771 w 89500"/>
                  <a:gd name="connsiteY4" fmla="*/ 76366 h 89506"/>
                  <a:gd name="connsiteX5" fmla="*/ 12765 w 89500"/>
                  <a:gd name="connsiteY5" fmla="*/ 76361 h 89506"/>
                  <a:gd name="connsiteX6" fmla="*/ -333 w 89500"/>
                  <a:gd name="connsiteY6" fmla="*/ 44720 h 89506"/>
                  <a:gd name="connsiteX7" fmla="*/ -333 w 89500"/>
                  <a:gd name="connsiteY7" fmla="*/ 44709 h 89506"/>
                  <a:gd name="connsiteX8" fmla="*/ 44417 w 89500"/>
                  <a:gd name="connsiteY8" fmla="*/ -36 h 89506"/>
                  <a:gd name="connsiteX9" fmla="*/ 44423 w 89500"/>
                  <a:gd name="connsiteY9" fmla="*/ -36 h 89506"/>
                  <a:gd name="connsiteX10" fmla="*/ 89167 w 89500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720"/>
                    </a:moveTo>
                    <a:cubicBezTo>
                      <a:pt x="89167" y="56587"/>
                      <a:pt x="84454" y="67970"/>
                      <a:pt x="76063" y="76366"/>
                    </a:cubicBezTo>
                    <a:cubicBezTo>
                      <a:pt x="67667" y="84756"/>
                      <a:pt x="56284" y="89470"/>
                      <a:pt x="44417" y="89470"/>
                    </a:cubicBezTo>
                    <a:lnTo>
                      <a:pt x="44406" y="89470"/>
                    </a:lnTo>
                    <a:cubicBezTo>
                      <a:pt x="32544" y="89470"/>
                      <a:pt x="21161" y="84756"/>
                      <a:pt x="12771" y="76366"/>
                    </a:cubicBezTo>
                    <a:lnTo>
                      <a:pt x="12765" y="76361"/>
                    </a:lnTo>
                    <a:cubicBezTo>
                      <a:pt x="4375" y="67964"/>
                      <a:pt x="-339" y="56587"/>
                      <a:pt x="-333" y="44720"/>
                    </a:cubicBezTo>
                    <a:lnTo>
                      <a:pt x="-333" y="44709"/>
                    </a:lnTo>
                    <a:cubicBezTo>
                      <a:pt x="-333" y="19999"/>
                      <a:pt x="19702" y="-36"/>
                      <a:pt x="44417" y="-36"/>
                    </a:cubicBezTo>
                    <a:lnTo>
                      <a:pt x="44423" y="-36"/>
                    </a:lnTo>
                    <a:cubicBezTo>
                      <a:pt x="69138" y="-30"/>
                      <a:pt x="89167" y="20005"/>
                      <a:pt x="89167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52706C69-FC52-6D36-00FF-2671D7F2539E}"/>
                  </a:ext>
                </a:extLst>
              </p:cNvPr>
              <p:cNvSpPr/>
              <p:nvPr/>
            </p:nvSpPr>
            <p:spPr>
              <a:xfrm>
                <a:off x="2148418" y="1720870"/>
                <a:ext cx="89506" cy="89506"/>
              </a:xfrm>
              <a:custGeom>
                <a:avLst/>
                <a:gdLst>
                  <a:gd name="connsiteX0" fmla="*/ 89175 w 89506"/>
                  <a:gd name="connsiteY0" fmla="*/ 44720 h 89506"/>
                  <a:gd name="connsiteX1" fmla="*/ 76071 w 89506"/>
                  <a:gd name="connsiteY1" fmla="*/ 76366 h 89506"/>
                  <a:gd name="connsiteX2" fmla="*/ 44424 w 89506"/>
                  <a:gd name="connsiteY2" fmla="*/ 89470 h 89506"/>
                  <a:gd name="connsiteX3" fmla="*/ 44413 w 89506"/>
                  <a:gd name="connsiteY3" fmla="*/ 89470 h 89506"/>
                  <a:gd name="connsiteX4" fmla="*/ 12778 w 89506"/>
                  <a:gd name="connsiteY4" fmla="*/ 76366 h 89506"/>
                  <a:gd name="connsiteX5" fmla="*/ 12773 w 89506"/>
                  <a:gd name="connsiteY5" fmla="*/ 76361 h 89506"/>
                  <a:gd name="connsiteX6" fmla="*/ -332 w 89506"/>
                  <a:gd name="connsiteY6" fmla="*/ 44720 h 89506"/>
                  <a:gd name="connsiteX7" fmla="*/ -332 w 89506"/>
                  <a:gd name="connsiteY7" fmla="*/ 44709 h 89506"/>
                  <a:gd name="connsiteX8" fmla="*/ 44424 w 89506"/>
                  <a:gd name="connsiteY8" fmla="*/ -36 h 89506"/>
                  <a:gd name="connsiteX9" fmla="*/ 44424 w 89506"/>
                  <a:gd name="connsiteY9" fmla="*/ -36 h 89506"/>
                  <a:gd name="connsiteX10" fmla="*/ 89175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720"/>
                    </a:moveTo>
                    <a:cubicBezTo>
                      <a:pt x="89175" y="56650"/>
                      <a:pt x="84427" y="68010"/>
                      <a:pt x="76071" y="76366"/>
                    </a:cubicBezTo>
                    <a:cubicBezTo>
                      <a:pt x="67714" y="84722"/>
                      <a:pt x="56355" y="89470"/>
                      <a:pt x="44424" y="89470"/>
                    </a:cubicBezTo>
                    <a:lnTo>
                      <a:pt x="44413" y="89470"/>
                    </a:lnTo>
                    <a:cubicBezTo>
                      <a:pt x="32551" y="89470"/>
                      <a:pt x="21169" y="84756"/>
                      <a:pt x="12778" y="76366"/>
                    </a:cubicBezTo>
                    <a:lnTo>
                      <a:pt x="12773" y="76361"/>
                    </a:lnTo>
                    <a:cubicBezTo>
                      <a:pt x="4382" y="67964"/>
                      <a:pt x="-332" y="56587"/>
                      <a:pt x="-332" y="44720"/>
                    </a:cubicBezTo>
                    <a:lnTo>
                      <a:pt x="-332" y="44709"/>
                    </a:lnTo>
                    <a:cubicBezTo>
                      <a:pt x="-326" y="19999"/>
                      <a:pt x="19709" y="-36"/>
                      <a:pt x="44424" y="-36"/>
                    </a:cubicBezTo>
                    <a:lnTo>
                      <a:pt x="44424" y="-36"/>
                    </a:lnTo>
                    <a:cubicBezTo>
                      <a:pt x="69139" y="-30"/>
                      <a:pt x="89175" y="20005"/>
                      <a:pt x="89175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7E662361-C491-E051-178C-1E794A9F2E60}"/>
                  </a:ext>
                </a:extLst>
              </p:cNvPr>
              <p:cNvSpPr/>
              <p:nvPr/>
            </p:nvSpPr>
            <p:spPr>
              <a:xfrm>
                <a:off x="1947951" y="1720870"/>
                <a:ext cx="89506" cy="89506"/>
              </a:xfrm>
              <a:custGeom>
                <a:avLst/>
                <a:gdLst>
                  <a:gd name="connsiteX0" fmla="*/ 89177 w 89506"/>
                  <a:gd name="connsiteY0" fmla="*/ 44720 h 89506"/>
                  <a:gd name="connsiteX1" fmla="*/ 76067 w 89506"/>
                  <a:gd name="connsiteY1" fmla="*/ 76366 h 89506"/>
                  <a:gd name="connsiteX2" fmla="*/ 44426 w 89506"/>
                  <a:gd name="connsiteY2" fmla="*/ 89470 h 89506"/>
                  <a:gd name="connsiteX3" fmla="*/ 44415 w 89506"/>
                  <a:gd name="connsiteY3" fmla="*/ 89470 h 89506"/>
                  <a:gd name="connsiteX4" fmla="*/ 12780 w 89506"/>
                  <a:gd name="connsiteY4" fmla="*/ 76366 h 89506"/>
                  <a:gd name="connsiteX5" fmla="*/ 12774 w 89506"/>
                  <a:gd name="connsiteY5" fmla="*/ 76361 h 89506"/>
                  <a:gd name="connsiteX6" fmla="*/ -330 w 89506"/>
                  <a:gd name="connsiteY6" fmla="*/ 44720 h 89506"/>
                  <a:gd name="connsiteX7" fmla="*/ -330 w 89506"/>
                  <a:gd name="connsiteY7" fmla="*/ 44714 h 89506"/>
                  <a:gd name="connsiteX8" fmla="*/ 44426 w 89506"/>
                  <a:gd name="connsiteY8" fmla="*/ -36 h 89506"/>
                  <a:gd name="connsiteX9" fmla="*/ 44426 w 89506"/>
                  <a:gd name="connsiteY9" fmla="*/ -36 h 89506"/>
                  <a:gd name="connsiteX10" fmla="*/ 89177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720"/>
                    </a:moveTo>
                    <a:cubicBezTo>
                      <a:pt x="89177" y="56713"/>
                      <a:pt x="84388" y="68044"/>
                      <a:pt x="76067" y="76366"/>
                    </a:cubicBezTo>
                    <a:cubicBezTo>
                      <a:pt x="67750" y="84682"/>
                      <a:pt x="56419" y="89470"/>
                      <a:pt x="44426" y="89470"/>
                    </a:cubicBezTo>
                    <a:lnTo>
                      <a:pt x="44415" y="89470"/>
                    </a:lnTo>
                    <a:cubicBezTo>
                      <a:pt x="32553" y="89470"/>
                      <a:pt x="21170" y="84756"/>
                      <a:pt x="12780" y="76366"/>
                    </a:cubicBezTo>
                    <a:lnTo>
                      <a:pt x="12774" y="76361"/>
                    </a:lnTo>
                    <a:cubicBezTo>
                      <a:pt x="4384" y="67964"/>
                      <a:pt x="-330" y="56587"/>
                      <a:pt x="-330" y="44720"/>
                    </a:cubicBezTo>
                    <a:lnTo>
                      <a:pt x="-330" y="44714"/>
                    </a:lnTo>
                    <a:cubicBezTo>
                      <a:pt x="-324" y="19999"/>
                      <a:pt x="19711" y="-36"/>
                      <a:pt x="44426" y="-36"/>
                    </a:cubicBezTo>
                    <a:lnTo>
                      <a:pt x="44426" y="-36"/>
                    </a:lnTo>
                    <a:cubicBezTo>
                      <a:pt x="69141" y="-30"/>
                      <a:pt x="89177" y="20005"/>
                      <a:pt x="89177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AFF0C92E-4560-BAC5-D0B2-E5DA6BD95485}"/>
                  </a:ext>
                </a:extLst>
              </p:cNvPr>
              <p:cNvSpPr/>
              <p:nvPr/>
            </p:nvSpPr>
            <p:spPr>
              <a:xfrm>
                <a:off x="1747484" y="1720870"/>
                <a:ext cx="89506" cy="89506"/>
              </a:xfrm>
              <a:custGeom>
                <a:avLst/>
                <a:gdLst>
                  <a:gd name="connsiteX0" fmla="*/ 89178 w 89506"/>
                  <a:gd name="connsiteY0" fmla="*/ 44720 h 89506"/>
                  <a:gd name="connsiteX1" fmla="*/ 76068 w 89506"/>
                  <a:gd name="connsiteY1" fmla="*/ 76366 h 89506"/>
                  <a:gd name="connsiteX2" fmla="*/ 44428 w 89506"/>
                  <a:gd name="connsiteY2" fmla="*/ 89470 h 89506"/>
                  <a:gd name="connsiteX3" fmla="*/ 44422 w 89506"/>
                  <a:gd name="connsiteY3" fmla="*/ 89470 h 89506"/>
                  <a:gd name="connsiteX4" fmla="*/ 12782 w 89506"/>
                  <a:gd name="connsiteY4" fmla="*/ 76366 h 89506"/>
                  <a:gd name="connsiteX5" fmla="*/ 12776 w 89506"/>
                  <a:gd name="connsiteY5" fmla="*/ 76361 h 89506"/>
                  <a:gd name="connsiteX6" fmla="*/ -328 w 89506"/>
                  <a:gd name="connsiteY6" fmla="*/ 44720 h 89506"/>
                  <a:gd name="connsiteX7" fmla="*/ -328 w 89506"/>
                  <a:gd name="connsiteY7" fmla="*/ 44714 h 89506"/>
                  <a:gd name="connsiteX8" fmla="*/ 44428 w 89506"/>
                  <a:gd name="connsiteY8" fmla="*/ -36 h 89506"/>
                  <a:gd name="connsiteX9" fmla="*/ 44428 w 89506"/>
                  <a:gd name="connsiteY9" fmla="*/ -36 h 89506"/>
                  <a:gd name="connsiteX10" fmla="*/ 89178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720"/>
                    </a:moveTo>
                    <a:cubicBezTo>
                      <a:pt x="89178" y="56770"/>
                      <a:pt x="84350" y="68084"/>
                      <a:pt x="76068" y="76366"/>
                    </a:cubicBezTo>
                    <a:cubicBezTo>
                      <a:pt x="67786" y="84648"/>
                      <a:pt x="56478" y="89470"/>
                      <a:pt x="44428" y="89470"/>
                    </a:cubicBezTo>
                    <a:lnTo>
                      <a:pt x="44422" y="89470"/>
                    </a:lnTo>
                    <a:cubicBezTo>
                      <a:pt x="32555" y="89470"/>
                      <a:pt x="21172" y="84756"/>
                      <a:pt x="12782" y="76366"/>
                    </a:cubicBezTo>
                    <a:lnTo>
                      <a:pt x="12776" y="76361"/>
                    </a:lnTo>
                    <a:cubicBezTo>
                      <a:pt x="4386" y="67970"/>
                      <a:pt x="-328" y="56587"/>
                      <a:pt x="-328" y="44720"/>
                    </a:cubicBezTo>
                    <a:lnTo>
                      <a:pt x="-328" y="44714"/>
                    </a:lnTo>
                    <a:cubicBezTo>
                      <a:pt x="-322" y="19999"/>
                      <a:pt x="19713" y="-36"/>
                      <a:pt x="44428" y="-36"/>
                    </a:cubicBezTo>
                    <a:lnTo>
                      <a:pt x="44428" y="-36"/>
                    </a:lnTo>
                    <a:cubicBezTo>
                      <a:pt x="69143" y="-30"/>
                      <a:pt x="89178" y="20005"/>
                      <a:pt x="89178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AA610650-BCC7-76E3-B96A-6EBC710C99FD}"/>
                  </a:ext>
                </a:extLst>
              </p:cNvPr>
              <p:cNvSpPr/>
              <p:nvPr/>
            </p:nvSpPr>
            <p:spPr>
              <a:xfrm>
                <a:off x="1547016" y="1720870"/>
                <a:ext cx="89506" cy="89506"/>
              </a:xfrm>
              <a:custGeom>
                <a:avLst/>
                <a:gdLst>
                  <a:gd name="connsiteX0" fmla="*/ 89180 w 89506"/>
                  <a:gd name="connsiteY0" fmla="*/ 44720 h 89506"/>
                  <a:gd name="connsiteX1" fmla="*/ 76070 w 89506"/>
                  <a:gd name="connsiteY1" fmla="*/ 76366 h 89506"/>
                  <a:gd name="connsiteX2" fmla="*/ 44430 w 89506"/>
                  <a:gd name="connsiteY2" fmla="*/ 89470 h 89506"/>
                  <a:gd name="connsiteX3" fmla="*/ 44424 w 89506"/>
                  <a:gd name="connsiteY3" fmla="*/ 89470 h 89506"/>
                  <a:gd name="connsiteX4" fmla="*/ 12784 w 89506"/>
                  <a:gd name="connsiteY4" fmla="*/ 76366 h 89506"/>
                  <a:gd name="connsiteX5" fmla="*/ 12778 w 89506"/>
                  <a:gd name="connsiteY5" fmla="*/ 76361 h 89506"/>
                  <a:gd name="connsiteX6" fmla="*/ -326 w 89506"/>
                  <a:gd name="connsiteY6" fmla="*/ 44720 h 89506"/>
                  <a:gd name="connsiteX7" fmla="*/ -326 w 89506"/>
                  <a:gd name="connsiteY7" fmla="*/ 44714 h 89506"/>
                  <a:gd name="connsiteX8" fmla="*/ 44424 w 89506"/>
                  <a:gd name="connsiteY8" fmla="*/ -36 h 89506"/>
                  <a:gd name="connsiteX9" fmla="*/ 44430 w 89506"/>
                  <a:gd name="connsiteY9" fmla="*/ -36 h 89506"/>
                  <a:gd name="connsiteX10" fmla="*/ 89180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720"/>
                    </a:moveTo>
                    <a:cubicBezTo>
                      <a:pt x="89180" y="56832"/>
                      <a:pt x="84318" y="68118"/>
                      <a:pt x="76070" y="76366"/>
                    </a:cubicBezTo>
                    <a:cubicBezTo>
                      <a:pt x="67828" y="84608"/>
                      <a:pt x="56542" y="89470"/>
                      <a:pt x="44430" y="89470"/>
                    </a:cubicBezTo>
                    <a:lnTo>
                      <a:pt x="44424" y="89470"/>
                    </a:lnTo>
                    <a:cubicBezTo>
                      <a:pt x="32557" y="89470"/>
                      <a:pt x="21174" y="84756"/>
                      <a:pt x="12784" y="76366"/>
                    </a:cubicBezTo>
                    <a:lnTo>
                      <a:pt x="12778" y="76361"/>
                    </a:lnTo>
                    <a:cubicBezTo>
                      <a:pt x="4388" y="67970"/>
                      <a:pt x="-326" y="56587"/>
                      <a:pt x="-326" y="44720"/>
                    </a:cubicBezTo>
                    <a:lnTo>
                      <a:pt x="-326" y="44714"/>
                    </a:lnTo>
                    <a:cubicBezTo>
                      <a:pt x="-326" y="19999"/>
                      <a:pt x="19709" y="-36"/>
                      <a:pt x="44424" y="-36"/>
                    </a:cubicBezTo>
                    <a:lnTo>
                      <a:pt x="44430" y="-36"/>
                    </a:lnTo>
                    <a:cubicBezTo>
                      <a:pt x="69145" y="-30"/>
                      <a:pt x="89180" y="20005"/>
                      <a:pt x="89180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1696F27E-7530-2F6F-51E6-120758CAE7AD}"/>
                  </a:ext>
                </a:extLst>
              </p:cNvPr>
              <p:cNvSpPr/>
              <p:nvPr/>
            </p:nvSpPr>
            <p:spPr>
              <a:xfrm>
                <a:off x="1346549" y="1720870"/>
                <a:ext cx="89506" cy="89506"/>
              </a:xfrm>
              <a:custGeom>
                <a:avLst/>
                <a:gdLst>
                  <a:gd name="connsiteX0" fmla="*/ 89182 w 89506"/>
                  <a:gd name="connsiteY0" fmla="*/ 44720 h 89506"/>
                  <a:gd name="connsiteX1" fmla="*/ 76072 w 89506"/>
                  <a:gd name="connsiteY1" fmla="*/ 76366 h 89506"/>
                  <a:gd name="connsiteX2" fmla="*/ 44431 w 89506"/>
                  <a:gd name="connsiteY2" fmla="*/ 89470 h 89506"/>
                  <a:gd name="connsiteX3" fmla="*/ 44426 w 89506"/>
                  <a:gd name="connsiteY3" fmla="*/ 89470 h 89506"/>
                  <a:gd name="connsiteX4" fmla="*/ 12785 w 89506"/>
                  <a:gd name="connsiteY4" fmla="*/ 76366 h 89506"/>
                  <a:gd name="connsiteX5" fmla="*/ 12780 w 89506"/>
                  <a:gd name="connsiteY5" fmla="*/ 76361 h 89506"/>
                  <a:gd name="connsiteX6" fmla="*/ -325 w 89506"/>
                  <a:gd name="connsiteY6" fmla="*/ 44720 h 89506"/>
                  <a:gd name="connsiteX7" fmla="*/ -325 w 89506"/>
                  <a:gd name="connsiteY7" fmla="*/ 44714 h 89506"/>
                  <a:gd name="connsiteX8" fmla="*/ 44426 w 89506"/>
                  <a:gd name="connsiteY8" fmla="*/ -36 h 89506"/>
                  <a:gd name="connsiteX9" fmla="*/ 44431 w 89506"/>
                  <a:gd name="connsiteY9" fmla="*/ -36 h 89506"/>
                  <a:gd name="connsiteX10" fmla="*/ 89182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720"/>
                    </a:moveTo>
                    <a:cubicBezTo>
                      <a:pt x="89182" y="56895"/>
                      <a:pt x="84280" y="68153"/>
                      <a:pt x="76072" y="76366"/>
                    </a:cubicBezTo>
                    <a:cubicBezTo>
                      <a:pt x="67864" y="84574"/>
                      <a:pt x="56606" y="89470"/>
                      <a:pt x="44431" y="89470"/>
                    </a:cubicBezTo>
                    <a:lnTo>
                      <a:pt x="44426" y="89470"/>
                    </a:lnTo>
                    <a:cubicBezTo>
                      <a:pt x="32558" y="89470"/>
                      <a:pt x="21176" y="84756"/>
                      <a:pt x="12785" y="76366"/>
                    </a:cubicBezTo>
                    <a:lnTo>
                      <a:pt x="12780" y="76361"/>
                    </a:lnTo>
                    <a:cubicBezTo>
                      <a:pt x="4390" y="67970"/>
                      <a:pt x="-325" y="56587"/>
                      <a:pt x="-325" y="44720"/>
                    </a:cubicBezTo>
                    <a:lnTo>
                      <a:pt x="-325" y="44714"/>
                    </a:lnTo>
                    <a:cubicBezTo>
                      <a:pt x="-325" y="19999"/>
                      <a:pt x="19711" y="-36"/>
                      <a:pt x="44426" y="-36"/>
                    </a:cubicBezTo>
                    <a:lnTo>
                      <a:pt x="44431" y="-36"/>
                    </a:lnTo>
                    <a:cubicBezTo>
                      <a:pt x="69146" y="-30"/>
                      <a:pt x="89182" y="20005"/>
                      <a:pt x="89182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3B5E4A69-02C7-6688-C456-A94176ABF30C}"/>
                  </a:ext>
                </a:extLst>
              </p:cNvPr>
              <p:cNvSpPr/>
              <p:nvPr/>
            </p:nvSpPr>
            <p:spPr>
              <a:xfrm>
                <a:off x="1146082" y="1720870"/>
                <a:ext cx="89506" cy="89506"/>
              </a:xfrm>
              <a:custGeom>
                <a:avLst/>
                <a:gdLst>
                  <a:gd name="connsiteX0" fmla="*/ 89184 w 89506"/>
                  <a:gd name="connsiteY0" fmla="*/ 44720 h 89506"/>
                  <a:gd name="connsiteX1" fmla="*/ 76074 w 89506"/>
                  <a:gd name="connsiteY1" fmla="*/ 76366 h 89506"/>
                  <a:gd name="connsiteX2" fmla="*/ 44433 w 89506"/>
                  <a:gd name="connsiteY2" fmla="*/ 89470 h 89506"/>
                  <a:gd name="connsiteX3" fmla="*/ 44428 w 89506"/>
                  <a:gd name="connsiteY3" fmla="*/ 89470 h 89506"/>
                  <a:gd name="connsiteX4" fmla="*/ 12787 w 89506"/>
                  <a:gd name="connsiteY4" fmla="*/ 76366 h 89506"/>
                  <a:gd name="connsiteX5" fmla="*/ 12782 w 89506"/>
                  <a:gd name="connsiteY5" fmla="*/ 76361 h 89506"/>
                  <a:gd name="connsiteX6" fmla="*/ -323 w 89506"/>
                  <a:gd name="connsiteY6" fmla="*/ 44720 h 89506"/>
                  <a:gd name="connsiteX7" fmla="*/ -323 w 89506"/>
                  <a:gd name="connsiteY7" fmla="*/ 44714 h 89506"/>
                  <a:gd name="connsiteX8" fmla="*/ 44428 w 89506"/>
                  <a:gd name="connsiteY8" fmla="*/ -36 h 89506"/>
                  <a:gd name="connsiteX9" fmla="*/ 44428 w 89506"/>
                  <a:gd name="connsiteY9" fmla="*/ -36 h 89506"/>
                  <a:gd name="connsiteX10" fmla="*/ 89184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720"/>
                    </a:moveTo>
                    <a:cubicBezTo>
                      <a:pt x="89184" y="56958"/>
                      <a:pt x="84247" y="68192"/>
                      <a:pt x="76074" y="76366"/>
                    </a:cubicBezTo>
                    <a:cubicBezTo>
                      <a:pt x="67900" y="84534"/>
                      <a:pt x="56665" y="89470"/>
                      <a:pt x="44433" y="89470"/>
                    </a:cubicBezTo>
                    <a:lnTo>
                      <a:pt x="44428" y="89470"/>
                    </a:lnTo>
                    <a:cubicBezTo>
                      <a:pt x="32560" y="89470"/>
                      <a:pt x="21177" y="84756"/>
                      <a:pt x="12787" y="76366"/>
                    </a:cubicBezTo>
                    <a:lnTo>
                      <a:pt x="12782" y="76361"/>
                    </a:lnTo>
                    <a:cubicBezTo>
                      <a:pt x="4391" y="67970"/>
                      <a:pt x="-323" y="56587"/>
                      <a:pt x="-323" y="44720"/>
                    </a:cubicBezTo>
                    <a:lnTo>
                      <a:pt x="-323" y="44714"/>
                    </a:lnTo>
                    <a:cubicBezTo>
                      <a:pt x="-323" y="19999"/>
                      <a:pt x="19713" y="-36"/>
                      <a:pt x="44428" y="-36"/>
                    </a:cubicBezTo>
                    <a:lnTo>
                      <a:pt x="44428" y="-36"/>
                    </a:lnTo>
                    <a:cubicBezTo>
                      <a:pt x="69143" y="-30"/>
                      <a:pt x="89184" y="20005"/>
                      <a:pt x="89184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1CBAF9FF-C820-730B-962C-5FA1CE8FD4AA}"/>
                  </a:ext>
                </a:extLst>
              </p:cNvPr>
              <p:cNvSpPr/>
              <p:nvPr/>
            </p:nvSpPr>
            <p:spPr>
              <a:xfrm>
                <a:off x="945614" y="1720870"/>
                <a:ext cx="89500" cy="89506"/>
              </a:xfrm>
              <a:custGeom>
                <a:avLst/>
                <a:gdLst>
                  <a:gd name="connsiteX0" fmla="*/ 89180 w 89500"/>
                  <a:gd name="connsiteY0" fmla="*/ 44720 h 89506"/>
                  <a:gd name="connsiteX1" fmla="*/ 76075 w 89500"/>
                  <a:gd name="connsiteY1" fmla="*/ 76366 h 89506"/>
                  <a:gd name="connsiteX2" fmla="*/ 44435 w 89500"/>
                  <a:gd name="connsiteY2" fmla="*/ 89470 h 89506"/>
                  <a:gd name="connsiteX3" fmla="*/ 44429 w 89500"/>
                  <a:gd name="connsiteY3" fmla="*/ 89470 h 89506"/>
                  <a:gd name="connsiteX4" fmla="*/ 12789 w 89500"/>
                  <a:gd name="connsiteY4" fmla="*/ 76372 h 89506"/>
                  <a:gd name="connsiteX5" fmla="*/ 12783 w 89500"/>
                  <a:gd name="connsiteY5" fmla="*/ 76366 h 89506"/>
                  <a:gd name="connsiteX6" fmla="*/ -321 w 89500"/>
                  <a:gd name="connsiteY6" fmla="*/ 44720 h 89506"/>
                  <a:gd name="connsiteX7" fmla="*/ -321 w 89500"/>
                  <a:gd name="connsiteY7" fmla="*/ 44720 h 89506"/>
                  <a:gd name="connsiteX8" fmla="*/ 44429 w 89500"/>
                  <a:gd name="connsiteY8" fmla="*/ -36 h 89506"/>
                  <a:gd name="connsiteX9" fmla="*/ 44429 w 89500"/>
                  <a:gd name="connsiteY9" fmla="*/ -36 h 89506"/>
                  <a:gd name="connsiteX10" fmla="*/ 89180 w 89500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720"/>
                    </a:moveTo>
                    <a:cubicBezTo>
                      <a:pt x="89180" y="57015"/>
                      <a:pt x="84209" y="68227"/>
                      <a:pt x="76075" y="76366"/>
                    </a:cubicBezTo>
                    <a:cubicBezTo>
                      <a:pt x="67942" y="84500"/>
                      <a:pt x="56730" y="89470"/>
                      <a:pt x="44435" y="89470"/>
                    </a:cubicBezTo>
                    <a:lnTo>
                      <a:pt x="44429" y="89470"/>
                    </a:lnTo>
                    <a:cubicBezTo>
                      <a:pt x="32562" y="89470"/>
                      <a:pt x="21179" y="84756"/>
                      <a:pt x="12789" y="76372"/>
                    </a:cubicBezTo>
                    <a:lnTo>
                      <a:pt x="12783" y="76366"/>
                    </a:lnTo>
                    <a:cubicBezTo>
                      <a:pt x="4393" y="67970"/>
                      <a:pt x="-321" y="56587"/>
                      <a:pt x="-321" y="44720"/>
                    </a:cubicBezTo>
                    <a:lnTo>
                      <a:pt x="-321" y="44720"/>
                    </a:lnTo>
                    <a:cubicBezTo>
                      <a:pt x="-321" y="20005"/>
                      <a:pt x="19714" y="-36"/>
                      <a:pt x="44429" y="-36"/>
                    </a:cubicBezTo>
                    <a:lnTo>
                      <a:pt x="44429" y="-36"/>
                    </a:lnTo>
                    <a:cubicBezTo>
                      <a:pt x="69144" y="-30"/>
                      <a:pt x="89180" y="20005"/>
                      <a:pt x="89180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24AF7395-EFD6-5BDB-66AB-A2EF994F6051}"/>
                  </a:ext>
                </a:extLst>
              </p:cNvPr>
              <p:cNvSpPr/>
              <p:nvPr/>
            </p:nvSpPr>
            <p:spPr>
              <a:xfrm>
                <a:off x="745141" y="1720870"/>
                <a:ext cx="89506" cy="89506"/>
              </a:xfrm>
              <a:custGeom>
                <a:avLst/>
                <a:gdLst>
                  <a:gd name="connsiteX0" fmla="*/ 89187 w 89506"/>
                  <a:gd name="connsiteY0" fmla="*/ 44720 h 89506"/>
                  <a:gd name="connsiteX1" fmla="*/ 76083 w 89506"/>
                  <a:gd name="connsiteY1" fmla="*/ 76366 h 89506"/>
                  <a:gd name="connsiteX2" fmla="*/ 44442 w 89506"/>
                  <a:gd name="connsiteY2" fmla="*/ 89470 h 89506"/>
                  <a:gd name="connsiteX3" fmla="*/ 44437 w 89506"/>
                  <a:gd name="connsiteY3" fmla="*/ 89470 h 89506"/>
                  <a:gd name="connsiteX4" fmla="*/ 12796 w 89506"/>
                  <a:gd name="connsiteY4" fmla="*/ 76372 h 89506"/>
                  <a:gd name="connsiteX5" fmla="*/ 12791 w 89506"/>
                  <a:gd name="connsiteY5" fmla="*/ 76366 h 89506"/>
                  <a:gd name="connsiteX6" fmla="*/ -319 w 89506"/>
                  <a:gd name="connsiteY6" fmla="*/ 44720 h 89506"/>
                  <a:gd name="connsiteX7" fmla="*/ -319 w 89506"/>
                  <a:gd name="connsiteY7" fmla="*/ 44720 h 89506"/>
                  <a:gd name="connsiteX8" fmla="*/ 44437 w 89506"/>
                  <a:gd name="connsiteY8" fmla="*/ -36 h 89506"/>
                  <a:gd name="connsiteX9" fmla="*/ 44437 w 89506"/>
                  <a:gd name="connsiteY9" fmla="*/ -36 h 89506"/>
                  <a:gd name="connsiteX10" fmla="*/ 89187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720"/>
                    </a:moveTo>
                    <a:cubicBezTo>
                      <a:pt x="89187" y="57077"/>
                      <a:pt x="84177" y="68266"/>
                      <a:pt x="76083" y="76366"/>
                    </a:cubicBezTo>
                    <a:cubicBezTo>
                      <a:pt x="67983" y="84460"/>
                      <a:pt x="56800" y="89470"/>
                      <a:pt x="44442" y="89470"/>
                    </a:cubicBezTo>
                    <a:lnTo>
                      <a:pt x="44437" y="89470"/>
                    </a:lnTo>
                    <a:cubicBezTo>
                      <a:pt x="32569" y="89470"/>
                      <a:pt x="21187" y="84756"/>
                      <a:pt x="12796" y="76372"/>
                    </a:cubicBezTo>
                    <a:lnTo>
                      <a:pt x="12791" y="76366"/>
                    </a:lnTo>
                    <a:cubicBezTo>
                      <a:pt x="4400" y="67970"/>
                      <a:pt x="-319" y="56587"/>
                      <a:pt x="-319" y="44720"/>
                    </a:cubicBezTo>
                    <a:lnTo>
                      <a:pt x="-319" y="44720"/>
                    </a:lnTo>
                    <a:cubicBezTo>
                      <a:pt x="-319" y="20005"/>
                      <a:pt x="19722" y="-36"/>
                      <a:pt x="44437" y="-36"/>
                    </a:cubicBezTo>
                    <a:lnTo>
                      <a:pt x="44437" y="-36"/>
                    </a:lnTo>
                    <a:cubicBezTo>
                      <a:pt x="69152" y="-36"/>
                      <a:pt x="89187" y="20005"/>
                      <a:pt x="89187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20" name="图形 214">
              <a:extLst>
                <a:ext uri="{FF2B5EF4-FFF2-40B4-BE49-F238E27FC236}">
                  <a16:creationId xmlns:a16="http://schemas.microsoft.com/office/drawing/2014/main" id="{08E48880-DFE0-6BB6-71DE-090EC5F6E7A5}"/>
                </a:ext>
              </a:extLst>
            </p:cNvPr>
            <p:cNvGrpSpPr/>
            <p:nvPr/>
          </p:nvGrpSpPr>
          <p:grpSpPr>
            <a:xfrm>
              <a:off x="745141" y="1871681"/>
              <a:ext cx="1693250" cy="89506"/>
              <a:chOff x="745141" y="1871681"/>
              <a:chExt cx="1693250" cy="89506"/>
            </a:xfrm>
            <a:solidFill>
              <a:srgbClr val="FFCC00"/>
            </a:solidFill>
          </p:grpSpPr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8F1A30C4-0A8C-7EEE-9D87-779F527E191F}"/>
                  </a:ext>
                </a:extLst>
              </p:cNvPr>
              <p:cNvSpPr/>
              <p:nvPr/>
            </p:nvSpPr>
            <p:spPr>
              <a:xfrm>
                <a:off x="2348892" y="1871681"/>
                <a:ext cx="89500" cy="89506"/>
              </a:xfrm>
              <a:custGeom>
                <a:avLst/>
                <a:gdLst>
                  <a:gd name="connsiteX0" fmla="*/ 89167 w 89500"/>
                  <a:gd name="connsiteY0" fmla="*/ 44745 h 89506"/>
                  <a:gd name="connsiteX1" fmla="*/ 76063 w 89500"/>
                  <a:gd name="connsiteY1" fmla="*/ 76391 h 89506"/>
                  <a:gd name="connsiteX2" fmla="*/ 44417 w 89500"/>
                  <a:gd name="connsiteY2" fmla="*/ 89495 h 89506"/>
                  <a:gd name="connsiteX3" fmla="*/ 44406 w 89500"/>
                  <a:gd name="connsiteY3" fmla="*/ 89495 h 89506"/>
                  <a:gd name="connsiteX4" fmla="*/ 12771 w 89500"/>
                  <a:gd name="connsiteY4" fmla="*/ 76391 h 89506"/>
                  <a:gd name="connsiteX5" fmla="*/ 12765 w 89500"/>
                  <a:gd name="connsiteY5" fmla="*/ 76386 h 89506"/>
                  <a:gd name="connsiteX6" fmla="*/ -333 w 89500"/>
                  <a:gd name="connsiteY6" fmla="*/ 44745 h 89506"/>
                  <a:gd name="connsiteX7" fmla="*/ -333 w 89500"/>
                  <a:gd name="connsiteY7" fmla="*/ 44734 h 89506"/>
                  <a:gd name="connsiteX8" fmla="*/ 44417 w 89500"/>
                  <a:gd name="connsiteY8" fmla="*/ -11 h 89506"/>
                  <a:gd name="connsiteX9" fmla="*/ 44423 w 89500"/>
                  <a:gd name="connsiteY9" fmla="*/ -11 h 89506"/>
                  <a:gd name="connsiteX10" fmla="*/ 89167 w 89500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745"/>
                    </a:moveTo>
                    <a:cubicBezTo>
                      <a:pt x="89167" y="56612"/>
                      <a:pt x="84454" y="67995"/>
                      <a:pt x="76063" y="76391"/>
                    </a:cubicBezTo>
                    <a:cubicBezTo>
                      <a:pt x="67667" y="84782"/>
                      <a:pt x="56284" y="89495"/>
                      <a:pt x="44417" y="89495"/>
                    </a:cubicBezTo>
                    <a:lnTo>
                      <a:pt x="44406" y="89495"/>
                    </a:lnTo>
                    <a:cubicBezTo>
                      <a:pt x="32544" y="89495"/>
                      <a:pt x="21161" y="84782"/>
                      <a:pt x="12771" y="76391"/>
                    </a:cubicBezTo>
                    <a:lnTo>
                      <a:pt x="12765" y="76386"/>
                    </a:lnTo>
                    <a:cubicBezTo>
                      <a:pt x="4375" y="67989"/>
                      <a:pt x="-339" y="56612"/>
                      <a:pt x="-333" y="44745"/>
                    </a:cubicBezTo>
                    <a:lnTo>
                      <a:pt x="-333" y="44734"/>
                    </a:lnTo>
                    <a:cubicBezTo>
                      <a:pt x="-333" y="20024"/>
                      <a:pt x="19702" y="-11"/>
                      <a:pt x="44417" y="-11"/>
                    </a:cubicBezTo>
                    <a:lnTo>
                      <a:pt x="44423" y="-11"/>
                    </a:lnTo>
                    <a:cubicBezTo>
                      <a:pt x="69138" y="-5"/>
                      <a:pt x="89167" y="20030"/>
                      <a:pt x="89167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86D5A4F4-30DE-74B9-7A4F-8E4A9E028BAF}"/>
                  </a:ext>
                </a:extLst>
              </p:cNvPr>
              <p:cNvSpPr/>
              <p:nvPr/>
            </p:nvSpPr>
            <p:spPr>
              <a:xfrm>
                <a:off x="2148418" y="1871681"/>
                <a:ext cx="89506" cy="89506"/>
              </a:xfrm>
              <a:custGeom>
                <a:avLst/>
                <a:gdLst>
                  <a:gd name="connsiteX0" fmla="*/ 89175 w 89506"/>
                  <a:gd name="connsiteY0" fmla="*/ 44745 h 89506"/>
                  <a:gd name="connsiteX1" fmla="*/ 76071 w 89506"/>
                  <a:gd name="connsiteY1" fmla="*/ 76391 h 89506"/>
                  <a:gd name="connsiteX2" fmla="*/ 44424 w 89506"/>
                  <a:gd name="connsiteY2" fmla="*/ 89495 h 89506"/>
                  <a:gd name="connsiteX3" fmla="*/ 44413 w 89506"/>
                  <a:gd name="connsiteY3" fmla="*/ 89495 h 89506"/>
                  <a:gd name="connsiteX4" fmla="*/ 12778 w 89506"/>
                  <a:gd name="connsiteY4" fmla="*/ 76391 h 89506"/>
                  <a:gd name="connsiteX5" fmla="*/ 12773 w 89506"/>
                  <a:gd name="connsiteY5" fmla="*/ 76386 h 89506"/>
                  <a:gd name="connsiteX6" fmla="*/ -332 w 89506"/>
                  <a:gd name="connsiteY6" fmla="*/ 44745 h 89506"/>
                  <a:gd name="connsiteX7" fmla="*/ -332 w 89506"/>
                  <a:gd name="connsiteY7" fmla="*/ 44734 h 89506"/>
                  <a:gd name="connsiteX8" fmla="*/ 44424 w 89506"/>
                  <a:gd name="connsiteY8" fmla="*/ -11 h 89506"/>
                  <a:gd name="connsiteX9" fmla="*/ 44424 w 89506"/>
                  <a:gd name="connsiteY9" fmla="*/ -11 h 89506"/>
                  <a:gd name="connsiteX10" fmla="*/ 89175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745"/>
                    </a:moveTo>
                    <a:cubicBezTo>
                      <a:pt x="89175" y="56675"/>
                      <a:pt x="84427" y="68035"/>
                      <a:pt x="76071" y="76391"/>
                    </a:cubicBezTo>
                    <a:cubicBezTo>
                      <a:pt x="67714" y="84747"/>
                      <a:pt x="56355" y="89495"/>
                      <a:pt x="44424" y="89495"/>
                    </a:cubicBezTo>
                    <a:lnTo>
                      <a:pt x="44413" y="89495"/>
                    </a:lnTo>
                    <a:cubicBezTo>
                      <a:pt x="32551" y="89495"/>
                      <a:pt x="21169" y="84782"/>
                      <a:pt x="12778" y="76391"/>
                    </a:cubicBezTo>
                    <a:lnTo>
                      <a:pt x="12773" y="76386"/>
                    </a:lnTo>
                    <a:cubicBezTo>
                      <a:pt x="4382" y="67989"/>
                      <a:pt x="-332" y="56612"/>
                      <a:pt x="-332" y="44745"/>
                    </a:cubicBezTo>
                    <a:lnTo>
                      <a:pt x="-332" y="44734"/>
                    </a:lnTo>
                    <a:cubicBezTo>
                      <a:pt x="-326" y="20024"/>
                      <a:pt x="19709" y="-11"/>
                      <a:pt x="44424" y="-11"/>
                    </a:cubicBezTo>
                    <a:lnTo>
                      <a:pt x="44424" y="-11"/>
                    </a:lnTo>
                    <a:cubicBezTo>
                      <a:pt x="69139" y="-5"/>
                      <a:pt x="89175" y="20030"/>
                      <a:pt x="89175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7E286626-49A8-AD7F-EB6C-1DAAB918D290}"/>
                  </a:ext>
                </a:extLst>
              </p:cNvPr>
              <p:cNvSpPr/>
              <p:nvPr/>
            </p:nvSpPr>
            <p:spPr>
              <a:xfrm>
                <a:off x="1947951" y="1871681"/>
                <a:ext cx="89506" cy="89506"/>
              </a:xfrm>
              <a:custGeom>
                <a:avLst/>
                <a:gdLst>
                  <a:gd name="connsiteX0" fmla="*/ 89177 w 89506"/>
                  <a:gd name="connsiteY0" fmla="*/ 44745 h 89506"/>
                  <a:gd name="connsiteX1" fmla="*/ 76067 w 89506"/>
                  <a:gd name="connsiteY1" fmla="*/ 76391 h 89506"/>
                  <a:gd name="connsiteX2" fmla="*/ 44426 w 89506"/>
                  <a:gd name="connsiteY2" fmla="*/ 89495 h 89506"/>
                  <a:gd name="connsiteX3" fmla="*/ 44415 w 89506"/>
                  <a:gd name="connsiteY3" fmla="*/ 89495 h 89506"/>
                  <a:gd name="connsiteX4" fmla="*/ 12780 w 89506"/>
                  <a:gd name="connsiteY4" fmla="*/ 76391 h 89506"/>
                  <a:gd name="connsiteX5" fmla="*/ 12774 w 89506"/>
                  <a:gd name="connsiteY5" fmla="*/ 76386 h 89506"/>
                  <a:gd name="connsiteX6" fmla="*/ -330 w 89506"/>
                  <a:gd name="connsiteY6" fmla="*/ 44745 h 89506"/>
                  <a:gd name="connsiteX7" fmla="*/ -330 w 89506"/>
                  <a:gd name="connsiteY7" fmla="*/ 44739 h 89506"/>
                  <a:gd name="connsiteX8" fmla="*/ 44426 w 89506"/>
                  <a:gd name="connsiteY8" fmla="*/ -11 h 89506"/>
                  <a:gd name="connsiteX9" fmla="*/ 44426 w 89506"/>
                  <a:gd name="connsiteY9" fmla="*/ -11 h 89506"/>
                  <a:gd name="connsiteX10" fmla="*/ 89177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745"/>
                    </a:moveTo>
                    <a:cubicBezTo>
                      <a:pt x="89177" y="56738"/>
                      <a:pt x="84388" y="68069"/>
                      <a:pt x="76067" y="76391"/>
                    </a:cubicBezTo>
                    <a:cubicBezTo>
                      <a:pt x="67750" y="84708"/>
                      <a:pt x="56419" y="89495"/>
                      <a:pt x="44426" y="89495"/>
                    </a:cubicBezTo>
                    <a:lnTo>
                      <a:pt x="44415" y="89495"/>
                    </a:lnTo>
                    <a:cubicBezTo>
                      <a:pt x="32553" y="89495"/>
                      <a:pt x="21170" y="84782"/>
                      <a:pt x="12780" y="76391"/>
                    </a:cubicBezTo>
                    <a:lnTo>
                      <a:pt x="12774" y="76386"/>
                    </a:lnTo>
                    <a:cubicBezTo>
                      <a:pt x="4384" y="67989"/>
                      <a:pt x="-330" y="56612"/>
                      <a:pt x="-330" y="44745"/>
                    </a:cubicBezTo>
                    <a:lnTo>
                      <a:pt x="-330" y="44739"/>
                    </a:lnTo>
                    <a:cubicBezTo>
                      <a:pt x="-324" y="20024"/>
                      <a:pt x="19711" y="-11"/>
                      <a:pt x="44426" y="-11"/>
                    </a:cubicBezTo>
                    <a:lnTo>
                      <a:pt x="44426" y="-11"/>
                    </a:lnTo>
                    <a:cubicBezTo>
                      <a:pt x="69141" y="-5"/>
                      <a:pt x="89177" y="20030"/>
                      <a:pt x="89177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B37A1A46-0214-C165-1234-6832AC5A281C}"/>
                  </a:ext>
                </a:extLst>
              </p:cNvPr>
              <p:cNvSpPr/>
              <p:nvPr/>
            </p:nvSpPr>
            <p:spPr>
              <a:xfrm>
                <a:off x="1747484" y="1871681"/>
                <a:ext cx="89506" cy="89506"/>
              </a:xfrm>
              <a:custGeom>
                <a:avLst/>
                <a:gdLst>
                  <a:gd name="connsiteX0" fmla="*/ 89178 w 89506"/>
                  <a:gd name="connsiteY0" fmla="*/ 44745 h 89506"/>
                  <a:gd name="connsiteX1" fmla="*/ 76068 w 89506"/>
                  <a:gd name="connsiteY1" fmla="*/ 76391 h 89506"/>
                  <a:gd name="connsiteX2" fmla="*/ 44428 w 89506"/>
                  <a:gd name="connsiteY2" fmla="*/ 89495 h 89506"/>
                  <a:gd name="connsiteX3" fmla="*/ 44422 w 89506"/>
                  <a:gd name="connsiteY3" fmla="*/ 89495 h 89506"/>
                  <a:gd name="connsiteX4" fmla="*/ 12782 w 89506"/>
                  <a:gd name="connsiteY4" fmla="*/ 76391 h 89506"/>
                  <a:gd name="connsiteX5" fmla="*/ 12776 w 89506"/>
                  <a:gd name="connsiteY5" fmla="*/ 76386 h 89506"/>
                  <a:gd name="connsiteX6" fmla="*/ -328 w 89506"/>
                  <a:gd name="connsiteY6" fmla="*/ 44745 h 89506"/>
                  <a:gd name="connsiteX7" fmla="*/ -328 w 89506"/>
                  <a:gd name="connsiteY7" fmla="*/ 44739 h 89506"/>
                  <a:gd name="connsiteX8" fmla="*/ 44428 w 89506"/>
                  <a:gd name="connsiteY8" fmla="*/ -11 h 89506"/>
                  <a:gd name="connsiteX9" fmla="*/ 44428 w 89506"/>
                  <a:gd name="connsiteY9" fmla="*/ -11 h 89506"/>
                  <a:gd name="connsiteX10" fmla="*/ 89178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745"/>
                    </a:moveTo>
                    <a:cubicBezTo>
                      <a:pt x="89178" y="56795"/>
                      <a:pt x="84350" y="68109"/>
                      <a:pt x="76068" y="76391"/>
                    </a:cubicBezTo>
                    <a:cubicBezTo>
                      <a:pt x="67786" y="84673"/>
                      <a:pt x="56478" y="89495"/>
                      <a:pt x="44428" y="89495"/>
                    </a:cubicBezTo>
                    <a:lnTo>
                      <a:pt x="44422" y="89495"/>
                    </a:lnTo>
                    <a:cubicBezTo>
                      <a:pt x="32555" y="89495"/>
                      <a:pt x="21172" y="84782"/>
                      <a:pt x="12782" y="76391"/>
                    </a:cubicBezTo>
                    <a:lnTo>
                      <a:pt x="12776" y="76386"/>
                    </a:lnTo>
                    <a:cubicBezTo>
                      <a:pt x="4386" y="67995"/>
                      <a:pt x="-328" y="56612"/>
                      <a:pt x="-328" y="44745"/>
                    </a:cubicBezTo>
                    <a:lnTo>
                      <a:pt x="-328" y="44739"/>
                    </a:lnTo>
                    <a:cubicBezTo>
                      <a:pt x="-322" y="20024"/>
                      <a:pt x="19713" y="-11"/>
                      <a:pt x="44428" y="-11"/>
                    </a:cubicBezTo>
                    <a:lnTo>
                      <a:pt x="44428" y="-11"/>
                    </a:lnTo>
                    <a:cubicBezTo>
                      <a:pt x="69143" y="-5"/>
                      <a:pt x="89178" y="20030"/>
                      <a:pt x="89178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E3443B7E-4802-90C2-EB24-D0783E9BD0C3}"/>
                  </a:ext>
                </a:extLst>
              </p:cNvPr>
              <p:cNvSpPr/>
              <p:nvPr/>
            </p:nvSpPr>
            <p:spPr>
              <a:xfrm>
                <a:off x="1547016" y="1871681"/>
                <a:ext cx="89506" cy="89506"/>
              </a:xfrm>
              <a:custGeom>
                <a:avLst/>
                <a:gdLst>
                  <a:gd name="connsiteX0" fmla="*/ 89180 w 89506"/>
                  <a:gd name="connsiteY0" fmla="*/ 44745 h 89506"/>
                  <a:gd name="connsiteX1" fmla="*/ 76070 w 89506"/>
                  <a:gd name="connsiteY1" fmla="*/ 76391 h 89506"/>
                  <a:gd name="connsiteX2" fmla="*/ 44430 w 89506"/>
                  <a:gd name="connsiteY2" fmla="*/ 89495 h 89506"/>
                  <a:gd name="connsiteX3" fmla="*/ 44424 w 89506"/>
                  <a:gd name="connsiteY3" fmla="*/ 89495 h 89506"/>
                  <a:gd name="connsiteX4" fmla="*/ 12784 w 89506"/>
                  <a:gd name="connsiteY4" fmla="*/ 76391 h 89506"/>
                  <a:gd name="connsiteX5" fmla="*/ 12778 w 89506"/>
                  <a:gd name="connsiteY5" fmla="*/ 76386 h 89506"/>
                  <a:gd name="connsiteX6" fmla="*/ -326 w 89506"/>
                  <a:gd name="connsiteY6" fmla="*/ 44745 h 89506"/>
                  <a:gd name="connsiteX7" fmla="*/ -326 w 89506"/>
                  <a:gd name="connsiteY7" fmla="*/ 44739 h 89506"/>
                  <a:gd name="connsiteX8" fmla="*/ 44424 w 89506"/>
                  <a:gd name="connsiteY8" fmla="*/ -11 h 89506"/>
                  <a:gd name="connsiteX9" fmla="*/ 44430 w 89506"/>
                  <a:gd name="connsiteY9" fmla="*/ -11 h 89506"/>
                  <a:gd name="connsiteX10" fmla="*/ 89180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745"/>
                    </a:moveTo>
                    <a:cubicBezTo>
                      <a:pt x="89180" y="56857"/>
                      <a:pt x="84318" y="68143"/>
                      <a:pt x="76070" y="76391"/>
                    </a:cubicBezTo>
                    <a:cubicBezTo>
                      <a:pt x="67828" y="84633"/>
                      <a:pt x="56542" y="89495"/>
                      <a:pt x="44430" y="89495"/>
                    </a:cubicBezTo>
                    <a:lnTo>
                      <a:pt x="44424" y="89495"/>
                    </a:lnTo>
                    <a:cubicBezTo>
                      <a:pt x="32557" y="89495"/>
                      <a:pt x="21174" y="84782"/>
                      <a:pt x="12784" y="76391"/>
                    </a:cubicBezTo>
                    <a:lnTo>
                      <a:pt x="12778" y="76386"/>
                    </a:lnTo>
                    <a:cubicBezTo>
                      <a:pt x="4388" y="67995"/>
                      <a:pt x="-326" y="56612"/>
                      <a:pt x="-326" y="44745"/>
                    </a:cubicBezTo>
                    <a:lnTo>
                      <a:pt x="-326" y="44739"/>
                    </a:lnTo>
                    <a:cubicBezTo>
                      <a:pt x="-326" y="20024"/>
                      <a:pt x="19709" y="-11"/>
                      <a:pt x="44424" y="-11"/>
                    </a:cubicBezTo>
                    <a:lnTo>
                      <a:pt x="44430" y="-11"/>
                    </a:lnTo>
                    <a:cubicBezTo>
                      <a:pt x="69145" y="-5"/>
                      <a:pt x="89180" y="20030"/>
                      <a:pt x="89180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767E0578-D1D9-C236-F58E-5E00B9CDF869}"/>
                  </a:ext>
                </a:extLst>
              </p:cNvPr>
              <p:cNvSpPr/>
              <p:nvPr/>
            </p:nvSpPr>
            <p:spPr>
              <a:xfrm>
                <a:off x="1346549" y="1871681"/>
                <a:ext cx="89506" cy="89506"/>
              </a:xfrm>
              <a:custGeom>
                <a:avLst/>
                <a:gdLst>
                  <a:gd name="connsiteX0" fmla="*/ 89182 w 89506"/>
                  <a:gd name="connsiteY0" fmla="*/ 44745 h 89506"/>
                  <a:gd name="connsiteX1" fmla="*/ 76072 w 89506"/>
                  <a:gd name="connsiteY1" fmla="*/ 76391 h 89506"/>
                  <a:gd name="connsiteX2" fmla="*/ 44431 w 89506"/>
                  <a:gd name="connsiteY2" fmla="*/ 89495 h 89506"/>
                  <a:gd name="connsiteX3" fmla="*/ 44426 w 89506"/>
                  <a:gd name="connsiteY3" fmla="*/ 89495 h 89506"/>
                  <a:gd name="connsiteX4" fmla="*/ 12785 w 89506"/>
                  <a:gd name="connsiteY4" fmla="*/ 76391 h 89506"/>
                  <a:gd name="connsiteX5" fmla="*/ 12780 w 89506"/>
                  <a:gd name="connsiteY5" fmla="*/ 76386 h 89506"/>
                  <a:gd name="connsiteX6" fmla="*/ -325 w 89506"/>
                  <a:gd name="connsiteY6" fmla="*/ 44745 h 89506"/>
                  <a:gd name="connsiteX7" fmla="*/ -325 w 89506"/>
                  <a:gd name="connsiteY7" fmla="*/ 44739 h 89506"/>
                  <a:gd name="connsiteX8" fmla="*/ 44426 w 89506"/>
                  <a:gd name="connsiteY8" fmla="*/ -11 h 89506"/>
                  <a:gd name="connsiteX9" fmla="*/ 44431 w 89506"/>
                  <a:gd name="connsiteY9" fmla="*/ -11 h 89506"/>
                  <a:gd name="connsiteX10" fmla="*/ 89182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745"/>
                    </a:moveTo>
                    <a:cubicBezTo>
                      <a:pt x="89182" y="56920"/>
                      <a:pt x="84280" y="68178"/>
                      <a:pt x="76072" y="76391"/>
                    </a:cubicBezTo>
                    <a:cubicBezTo>
                      <a:pt x="67864" y="84599"/>
                      <a:pt x="56606" y="89495"/>
                      <a:pt x="44431" y="89495"/>
                    </a:cubicBezTo>
                    <a:lnTo>
                      <a:pt x="44426" y="89495"/>
                    </a:lnTo>
                    <a:cubicBezTo>
                      <a:pt x="32558" y="89495"/>
                      <a:pt x="21176" y="84782"/>
                      <a:pt x="12785" y="76391"/>
                    </a:cubicBezTo>
                    <a:lnTo>
                      <a:pt x="12780" y="76386"/>
                    </a:lnTo>
                    <a:cubicBezTo>
                      <a:pt x="4390" y="67995"/>
                      <a:pt x="-325" y="56612"/>
                      <a:pt x="-325" y="44745"/>
                    </a:cubicBezTo>
                    <a:lnTo>
                      <a:pt x="-325" y="44739"/>
                    </a:lnTo>
                    <a:cubicBezTo>
                      <a:pt x="-325" y="20024"/>
                      <a:pt x="19711" y="-11"/>
                      <a:pt x="44426" y="-11"/>
                    </a:cubicBezTo>
                    <a:lnTo>
                      <a:pt x="44431" y="-11"/>
                    </a:lnTo>
                    <a:cubicBezTo>
                      <a:pt x="69146" y="-5"/>
                      <a:pt x="89182" y="20030"/>
                      <a:pt x="89182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EB0B38CE-E0F9-0471-4FB7-2EFF7337FF9F}"/>
                  </a:ext>
                </a:extLst>
              </p:cNvPr>
              <p:cNvSpPr/>
              <p:nvPr/>
            </p:nvSpPr>
            <p:spPr>
              <a:xfrm>
                <a:off x="1146082" y="1871681"/>
                <a:ext cx="89506" cy="89506"/>
              </a:xfrm>
              <a:custGeom>
                <a:avLst/>
                <a:gdLst>
                  <a:gd name="connsiteX0" fmla="*/ 89184 w 89506"/>
                  <a:gd name="connsiteY0" fmla="*/ 44745 h 89506"/>
                  <a:gd name="connsiteX1" fmla="*/ 76074 w 89506"/>
                  <a:gd name="connsiteY1" fmla="*/ 76391 h 89506"/>
                  <a:gd name="connsiteX2" fmla="*/ 44433 w 89506"/>
                  <a:gd name="connsiteY2" fmla="*/ 89495 h 89506"/>
                  <a:gd name="connsiteX3" fmla="*/ 44428 w 89506"/>
                  <a:gd name="connsiteY3" fmla="*/ 89495 h 89506"/>
                  <a:gd name="connsiteX4" fmla="*/ 12787 w 89506"/>
                  <a:gd name="connsiteY4" fmla="*/ 76391 h 89506"/>
                  <a:gd name="connsiteX5" fmla="*/ 12782 w 89506"/>
                  <a:gd name="connsiteY5" fmla="*/ 76386 h 89506"/>
                  <a:gd name="connsiteX6" fmla="*/ -323 w 89506"/>
                  <a:gd name="connsiteY6" fmla="*/ 44745 h 89506"/>
                  <a:gd name="connsiteX7" fmla="*/ -323 w 89506"/>
                  <a:gd name="connsiteY7" fmla="*/ 44739 h 89506"/>
                  <a:gd name="connsiteX8" fmla="*/ 44428 w 89506"/>
                  <a:gd name="connsiteY8" fmla="*/ -11 h 89506"/>
                  <a:gd name="connsiteX9" fmla="*/ 44428 w 89506"/>
                  <a:gd name="connsiteY9" fmla="*/ -11 h 89506"/>
                  <a:gd name="connsiteX10" fmla="*/ 89184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745"/>
                    </a:moveTo>
                    <a:cubicBezTo>
                      <a:pt x="89184" y="56983"/>
                      <a:pt x="84247" y="68218"/>
                      <a:pt x="76074" y="76391"/>
                    </a:cubicBezTo>
                    <a:cubicBezTo>
                      <a:pt x="67900" y="84559"/>
                      <a:pt x="56665" y="89495"/>
                      <a:pt x="44433" y="89495"/>
                    </a:cubicBezTo>
                    <a:lnTo>
                      <a:pt x="44428" y="89495"/>
                    </a:lnTo>
                    <a:cubicBezTo>
                      <a:pt x="32560" y="89495"/>
                      <a:pt x="21177" y="84782"/>
                      <a:pt x="12787" y="76391"/>
                    </a:cubicBezTo>
                    <a:lnTo>
                      <a:pt x="12782" y="76386"/>
                    </a:lnTo>
                    <a:cubicBezTo>
                      <a:pt x="4391" y="67995"/>
                      <a:pt x="-323" y="56612"/>
                      <a:pt x="-323" y="44745"/>
                    </a:cubicBezTo>
                    <a:lnTo>
                      <a:pt x="-323" y="44739"/>
                    </a:lnTo>
                    <a:cubicBezTo>
                      <a:pt x="-323" y="20024"/>
                      <a:pt x="19713" y="-11"/>
                      <a:pt x="44428" y="-11"/>
                    </a:cubicBezTo>
                    <a:lnTo>
                      <a:pt x="44428" y="-11"/>
                    </a:lnTo>
                    <a:cubicBezTo>
                      <a:pt x="69143" y="-5"/>
                      <a:pt x="89184" y="20030"/>
                      <a:pt x="89184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DDD75E17-A3F5-8263-4201-0A57213B69F9}"/>
                  </a:ext>
                </a:extLst>
              </p:cNvPr>
              <p:cNvSpPr/>
              <p:nvPr/>
            </p:nvSpPr>
            <p:spPr>
              <a:xfrm>
                <a:off x="945614" y="1871681"/>
                <a:ext cx="89500" cy="89506"/>
              </a:xfrm>
              <a:custGeom>
                <a:avLst/>
                <a:gdLst>
                  <a:gd name="connsiteX0" fmla="*/ 89180 w 89500"/>
                  <a:gd name="connsiteY0" fmla="*/ 44745 h 89506"/>
                  <a:gd name="connsiteX1" fmla="*/ 76075 w 89500"/>
                  <a:gd name="connsiteY1" fmla="*/ 76391 h 89506"/>
                  <a:gd name="connsiteX2" fmla="*/ 44435 w 89500"/>
                  <a:gd name="connsiteY2" fmla="*/ 89495 h 89506"/>
                  <a:gd name="connsiteX3" fmla="*/ 44429 w 89500"/>
                  <a:gd name="connsiteY3" fmla="*/ 89495 h 89506"/>
                  <a:gd name="connsiteX4" fmla="*/ 12789 w 89500"/>
                  <a:gd name="connsiteY4" fmla="*/ 76397 h 89506"/>
                  <a:gd name="connsiteX5" fmla="*/ 12783 w 89500"/>
                  <a:gd name="connsiteY5" fmla="*/ 76391 h 89506"/>
                  <a:gd name="connsiteX6" fmla="*/ -321 w 89500"/>
                  <a:gd name="connsiteY6" fmla="*/ 44745 h 89506"/>
                  <a:gd name="connsiteX7" fmla="*/ -321 w 89500"/>
                  <a:gd name="connsiteY7" fmla="*/ 44745 h 89506"/>
                  <a:gd name="connsiteX8" fmla="*/ 44429 w 89500"/>
                  <a:gd name="connsiteY8" fmla="*/ -11 h 89506"/>
                  <a:gd name="connsiteX9" fmla="*/ 44429 w 89500"/>
                  <a:gd name="connsiteY9" fmla="*/ -11 h 89506"/>
                  <a:gd name="connsiteX10" fmla="*/ 89180 w 89500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745"/>
                    </a:moveTo>
                    <a:cubicBezTo>
                      <a:pt x="89180" y="57040"/>
                      <a:pt x="84209" y="68252"/>
                      <a:pt x="76075" y="76391"/>
                    </a:cubicBezTo>
                    <a:cubicBezTo>
                      <a:pt x="67942" y="84525"/>
                      <a:pt x="56730" y="89495"/>
                      <a:pt x="44435" y="89495"/>
                    </a:cubicBezTo>
                    <a:lnTo>
                      <a:pt x="44429" y="89495"/>
                    </a:lnTo>
                    <a:cubicBezTo>
                      <a:pt x="32562" y="89495"/>
                      <a:pt x="21179" y="84782"/>
                      <a:pt x="12789" y="76397"/>
                    </a:cubicBezTo>
                    <a:lnTo>
                      <a:pt x="12783" y="76391"/>
                    </a:lnTo>
                    <a:cubicBezTo>
                      <a:pt x="4393" y="67995"/>
                      <a:pt x="-321" y="56612"/>
                      <a:pt x="-321" y="44745"/>
                    </a:cubicBezTo>
                    <a:lnTo>
                      <a:pt x="-321" y="44745"/>
                    </a:lnTo>
                    <a:cubicBezTo>
                      <a:pt x="-321" y="20030"/>
                      <a:pt x="19714" y="-11"/>
                      <a:pt x="44429" y="-11"/>
                    </a:cubicBezTo>
                    <a:lnTo>
                      <a:pt x="44429" y="-11"/>
                    </a:lnTo>
                    <a:cubicBezTo>
                      <a:pt x="69144" y="-5"/>
                      <a:pt x="89180" y="20030"/>
                      <a:pt x="89180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9DC1A442-72F8-ADDD-98D2-784E2BAC67CB}"/>
                  </a:ext>
                </a:extLst>
              </p:cNvPr>
              <p:cNvSpPr/>
              <p:nvPr/>
            </p:nvSpPr>
            <p:spPr>
              <a:xfrm>
                <a:off x="745141" y="1871681"/>
                <a:ext cx="89506" cy="89506"/>
              </a:xfrm>
              <a:custGeom>
                <a:avLst/>
                <a:gdLst>
                  <a:gd name="connsiteX0" fmla="*/ 89187 w 89506"/>
                  <a:gd name="connsiteY0" fmla="*/ 44745 h 89506"/>
                  <a:gd name="connsiteX1" fmla="*/ 76083 w 89506"/>
                  <a:gd name="connsiteY1" fmla="*/ 76391 h 89506"/>
                  <a:gd name="connsiteX2" fmla="*/ 44442 w 89506"/>
                  <a:gd name="connsiteY2" fmla="*/ 89495 h 89506"/>
                  <a:gd name="connsiteX3" fmla="*/ 44437 w 89506"/>
                  <a:gd name="connsiteY3" fmla="*/ 89495 h 89506"/>
                  <a:gd name="connsiteX4" fmla="*/ 12796 w 89506"/>
                  <a:gd name="connsiteY4" fmla="*/ 76397 h 89506"/>
                  <a:gd name="connsiteX5" fmla="*/ 12791 w 89506"/>
                  <a:gd name="connsiteY5" fmla="*/ 76391 h 89506"/>
                  <a:gd name="connsiteX6" fmla="*/ -319 w 89506"/>
                  <a:gd name="connsiteY6" fmla="*/ 44745 h 89506"/>
                  <a:gd name="connsiteX7" fmla="*/ -319 w 89506"/>
                  <a:gd name="connsiteY7" fmla="*/ 44745 h 89506"/>
                  <a:gd name="connsiteX8" fmla="*/ 44437 w 89506"/>
                  <a:gd name="connsiteY8" fmla="*/ -11 h 89506"/>
                  <a:gd name="connsiteX9" fmla="*/ 44437 w 89506"/>
                  <a:gd name="connsiteY9" fmla="*/ -11 h 89506"/>
                  <a:gd name="connsiteX10" fmla="*/ 89187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745"/>
                    </a:moveTo>
                    <a:cubicBezTo>
                      <a:pt x="89187" y="57103"/>
                      <a:pt x="84177" y="68292"/>
                      <a:pt x="76083" y="76391"/>
                    </a:cubicBezTo>
                    <a:cubicBezTo>
                      <a:pt x="67983" y="84485"/>
                      <a:pt x="56800" y="89495"/>
                      <a:pt x="44442" y="89495"/>
                    </a:cubicBezTo>
                    <a:lnTo>
                      <a:pt x="44437" y="89495"/>
                    </a:lnTo>
                    <a:cubicBezTo>
                      <a:pt x="32569" y="89495"/>
                      <a:pt x="21187" y="84782"/>
                      <a:pt x="12796" y="76397"/>
                    </a:cubicBezTo>
                    <a:lnTo>
                      <a:pt x="12791" y="76391"/>
                    </a:lnTo>
                    <a:cubicBezTo>
                      <a:pt x="4400" y="67995"/>
                      <a:pt x="-319" y="56612"/>
                      <a:pt x="-319" y="44745"/>
                    </a:cubicBezTo>
                    <a:lnTo>
                      <a:pt x="-319" y="44745"/>
                    </a:lnTo>
                    <a:cubicBezTo>
                      <a:pt x="-319" y="20030"/>
                      <a:pt x="19722" y="-11"/>
                      <a:pt x="44437" y="-11"/>
                    </a:cubicBezTo>
                    <a:lnTo>
                      <a:pt x="44437" y="-11"/>
                    </a:lnTo>
                    <a:cubicBezTo>
                      <a:pt x="69152" y="-11"/>
                      <a:pt x="89187" y="20030"/>
                      <a:pt x="89187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30" name="图形 214">
              <a:extLst>
                <a:ext uri="{FF2B5EF4-FFF2-40B4-BE49-F238E27FC236}">
                  <a16:creationId xmlns:a16="http://schemas.microsoft.com/office/drawing/2014/main" id="{DE84A496-7DEF-28C7-9BD3-19E3C5C37CEA}"/>
                </a:ext>
              </a:extLst>
            </p:cNvPr>
            <p:cNvGrpSpPr/>
            <p:nvPr/>
          </p:nvGrpSpPr>
          <p:grpSpPr>
            <a:xfrm>
              <a:off x="745141" y="2022493"/>
              <a:ext cx="1693250" cy="89506"/>
              <a:chOff x="745141" y="2022493"/>
              <a:chExt cx="1693250" cy="89506"/>
            </a:xfrm>
            <a:solidFill>
              <a:srgbClr val="FFCC00"/>
            </a:solidFill>
          </p:grpSpPr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24684C21-5B7E-D10A-14BB-4B2A14076748}"/>
                  </a:ext>
                </a:extLst>
              </p:cNvPr>
              <p:cNvSpPr/>
              <p:nvPr/>
            </p:nvSpPr>
            <p:spPr>
              <a:xfrm>
                <a:off x="2348892" y="2022493"/>
                <a:ext cx="89500" cy="89506"/>
              </a:xfrm>
              <a:custGeom>
                <a:avLst/>
                <a:gdLst>
                  <a:gd name="connsiteX0" fmla="*/ 89167 w 89500"/>
                  <a:gd name="connsiteY0" fmla="*/ 44770 h 89506"/>
                  <a:gd name="connsiteX1" fmla="*/ 76063 w 89500"/>
                  <a:gd name="connsiteY1" fmla="*/ 76416 h 89506"/>
                  <a:gd name="connsiteX2" fmla="*/ 44417 w 89500"/>
                  <a:gd name="connsiteY2" fmla="*/ 89521 h 89506"/>
                  <a:gd name="connsiteX3" fmla="*/ 44406 w 89500"/>
                  <a:gd name="connsiteY3" fmla="*/ 89521 h 89506"/>
                  <a:gd name="connsiteX4" fmla="*/ 12771 w 89500"/>
                  <a:gd name="connsiteY4" fmla="*/ 76416 h 89506"/>
                  <a:gd name="connsiteX5" fmla="*/ 12765 w 89500"/>
                  <a:gd name="connsiteY5" fmla="*/ 76411 h 89506"/>
                  <a:gd name="connsiteX6" fmla="*/ -333 w 89500"/>
                  <a:gd name="connsiteY6" fmla="*/ 44770 h 89506"/>
                  <a:gd name="connsiteX7" fmla="*/ -333 w 89500"/>
                  <a:gd name="connsiteY7" fmla="*/ 44759 h 89506"/>
                  <a:gd name="connsiteX8" fmla="*/ 44417 w 89500"/>
                  <a:gd name="connsiteY8" fmla="*/ 14 h 89506"/>
                  <a:gd name="connsiteX9" fmla="*/ 44423 w 89500"/>
                  <a:gd name="connsiteY9" fmla="*/ 14 h 89506"/>
                  <a:gd name="connsiteX10" fmla="*/ 89167 w 89500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770"/>
                    </a:moveTo>
                    <a:cubicBezTo>
                      <a:pt x="89167" y="56637"/>
                      <a:pt x="84454" y="68020"/>
                      <a:pt x="76063" y="76416"/>
                    </a:cubicBezTo>
                    <a:cubicBezTo>
                      <a:pt x="67667" y="84807"/>
                      <a:pt x="56284" y="89521"/>
                      <a:pt x="44417" y="89521"/>
                    </a:cubicBezTo>
                    <a:lnTo>
                      <a:pt x="44406" y="89521"/>
                    </a:lnTo>
                    <a:cubicBezTo>
                      <a:pt x="32544" y="89521"/>
                      <a:pt x="21161" y="84807"/>
                      <a:pt x="12771" y="76416"/>
                    </a:cubicBezTo>
                    <a:lnTo>
                      <a:pt x="12765" y="76411"/>
                    </a:lnTo>
                    <a:cubicBezTo>
                      <a:pt x="4375" y="68015"/>
                      <a:pt x="-339" y="56637"/>
                      <a:pt x="-333" y="44770"/>
                    </a:cubicBezTo>
                    <a:lnTo>
                      <a:pt x="-333" y="44759"/>
                    </a:lnTo>
                    <a:cubicBezTo>
                      <a:pt x="-333" y="20050"/>
                      <a:pt x="19702" y="14"/>
                      <a:pt x="44417" y="14"/>
                    </a:cubicBezTo>
                    <a:lnTo>
                      <a:pt x="44423" y="14"/>
                    </a:lnTo>
                    <a:cubicBezTo>
                      <a:pt x="69138" y="20"/>
                      <a:pt x="89167" y="20055"/>
                      <a:pt x="89167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837C5FE0-88C8-CE91-9AA6-E4019DCC1977}"/>
                  </a:ext>
                </a:extLst>
              </p:cNvPr>
              <p:cNvSpPr/>
              <p:nvPr/>
            </p:nvSpPr>
            <p:spPr>
              <a:xfrm>
                <a:off x="2148418" y="2022493"/>
                <a:ext cx="89506" cy="89506"/>
              </a:xfrm>
              <a:custGeom>
                <a:avLst/>
                <a:gdLst>
                  <a:gd name="connsiteX0" fmla="*/ 89175 w 89506"/>
                  <a:gd name="connsiteY0" fmla="*/ 44770 h 89506"/>
                  <a:gd name="connsiteX1" fmla="*/ 76071 w 89506"/>
                  <a:gd name="connsiteY1" fmla="*/ 76416 h 89506"/>
                  <a:gd name="connsiteX2" fmla="*/ 44424 w 89506"/>
                  <a:gd name="connsiteY2" fmla="*/ 89521 h 89506"/>
                  <a:gd name="connsiteX3" fmla="*/ 44413 w 89506"/>
                  <a:gd name="connsiteY3" fmla="*/ 89521 h 89506"/>
                  <a:gd name="connsiteX4" fmla="*/ 12778 w 89506"/>
                  <a:gd name="connsiteY4" fmla="*/ 76416 h 89506"/>
                  <a:gd name="connsiteX5" fmla="*/ 12773 w 89506"/>
                  <a:gd name="connsiteY5" fmla="*/ 76411 h 89506"/>
                  <a:gd name="connsiteX6" fmla="*/ -332 w 89506"/>
                  <a:gd name="connsiteY6" fmla="*/ 44770 h 89506"/>
                  <a:gd name="connsiteX7" fmla="*/ -332 w 89506"/>
                  <a:gd name="connsiteY7" fmla="*/ 44759 h 89506"/>
                  <a:gd name="connsiteX8" fmla="*/ 44424 w 89506"/>
                  <a:gd name="connsiteY8" fmla="*/ 14 h 89506"/>
                  <a:gd name="connsiteX9" fmla="*/ 44424 w 89506"/>
                  <a:gd name="connsiteY9" fmla="*/ 14 h 89506"/>
                  <a:gd name="connsiteX10" fmla="*/ 89175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770"/>
                    </a:moveTo>
                    <a:cubicBezTo>
                      <a:pt x="89175" y="56700"/>
                      <a:pt x="84427" y="68060"/>
                      <a:pt x="76071" y="76416"/>
                    </a:cubicBezTo>
                    <a:cubicBezTo>
                      <a:pt x="67714" y="84772"/>
                      <a:pt x="56355" y="89521"/>
                      <a:pt x="44424" y="89521"/>
                    </a:cubicBezTo>
                    <a:lnTo>
                      <a:pt x="44413" y="89521"/>
                    </a:lnTo>
                    <a:cubicBezTo>
                      <a:pt x="32551" y="89521"/>
                      <a:pt x="21169" y="84807"/>
                      <a:pt x="12778" y="76416"/>
                    </a:cubicBezTo>
                    <a:lnTo>
                      <a:pt x="12773" y="76411"/>
                    </a:lnTo>
                    <a:cubicBezTo>
                      <a:pt x="4382" y="68015"/>
                      <a:pt x="-332" y="56637"/>
                      <a:pt x="-332" y="44770"/>
                    </a:cubicBezTo>
                    <a:lnTo>
                      <a:pt x="-332" y="44759"/>
                    </a:lnTo>
                    <a:cubicBezTo>
                      <a:pt x="-326" y="20050"/>
                      <a:pt x="19709" y="14"/>
                      <a:pt x="44424" y="14"/>
                    </a:cubicBezTo>
                    <a:lnTo>
                      <a:pt x="44424" y="14"/>
                    </a:lnTo>
                    <a:cubicBezTo>
                      <a:pt x="69139" y="20"/>
                      <a:pt x="89175" y="20055"/>
                      <a:pt x="89175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25C8B082-738F-B07E-E8D3-E6E508D0CA4B}"/>
                  </a:ext>
                </a:extLst>
              </p:cNvPr>
              <p:cNvSpPr/>
              <p:nvPr/>
            </p:nvSpPr>
            <p:spPr>
              <a:xfrm>
                <a:off x="1947951" y="2022493"/>
                <a:ext cx="89506" cy="89506"/>
              </a:xfrm>
              <a:custGeom>
                <a:avLst/>
                <a:gdLst>
                  <a:gd name="connsiteX0" fmla="*/ 89177 w 89506"/>
                  <a:gd name="connsiteY0" fmla="*/ 44770 h 89506"/>
                  <a:gd name="connsiteX1" fmla="*/ 76067 w 89506"/>
                  <a:gd name="connsiteY1" fmla="*/ 76416 h 89506"/>
                  <a:gd name="connsiteX2" fmla="*/ 44426 w 89506"/>
                  <a:gd name="connsiteY2" fmla="*/ 89521 h 89506"/>
                  <a:gd name="connsiteX3" fmla="*/ 44415 w 89506"/>
                  <a:gd name="connsiteY3" fmla="*/ 89521 h 89506"/>
                  <a:gd name="connsiteX4" fmla="*/ 12780 w 89506"/>
                  <a:gd name="connsiteY4" fmla="*/ 76416 h 89506"/>
                  <a:gd name="connsiteX5" fmla="*/ 12774 w 89506"/>
                  <a:gd name="connsiteY5" fmla="*/ 76411 h 89506"/>
                  <a:gd name="connsiteX6" fmla="*/ -330 w 89506"/>
                  <a:gd name="connsiteY6" fmla="*/ 44770 h 89506"/>
                  <a:gd name="connsiteX7" fmla="*/ -330 w 89506"/>
                  <a:gd name="connsiteY7" fmla="*/ 44765 h 89506"/>
                  <a:gd name="connsiteX8" fmla="*/ 44426 w 89506"/>
                  <a:gd name="connsiteY8" fmla="*/ 14 h 89506"/>
                  <a:gd name="connsiteX9" fmla="*/ 44426 w 89506"/>
                  <a:gd name="connsiteY9" fmla="*/ 14 h 89506"/>
                  <a:gd name="connsiteX10" fmla="*/ 89177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770"/>
                    </a:moveTo>
                    <a:cubicBezTo>
                      <a:pt x="89177" y="56763"/>
                      <a:pt x="84388" y="68094"/>
                      <a:pt x="76067" y="76416"/>
                    </a:cubicBezTo>
                    <a:cubicBezTo>
                      <a:pt x="67750" y="84733"/>
                      <a:pt x="56419" y="89521"/>
                      <a:pt x="44426" y="89521"/>
                    </a:cubicBezTo>
                    <a:lnTo>
                      <a:pt x="44415" y="89521"/>
                    </a:lnTo>
                    <a:cubicBezTo>
                      <a:pt x="32553" y="89521"/>
                      <a:pt x="21170" y="84807"/>
                      <a:pt x="12780" y="76416"/>
                    </a:cubicBezTo>
                    <a:lnTo>
                      <a:pt x="12774" y="76411"/>
                    </a:lnTo>
                    <a:cubicBezTo>
                      <a:pt x="4384" y="68015"/>
                      <a:pt x="-330" y="56637"/>
                      <a:pt x="-330" y="44770"/>
                    </a:cubicBezTo>
                    <a:lnTo>
                      <a:pt x="-330" y="44765"/>
                    </a:lnTo>
                    <a:cubicBezTo>
                      <a:pt x="-324" y="20050"/>
                      <a:pt x="19711" y="14"/>
                      <a:pt x="44426" y="14"/>
                    </a:cubicBezTo>
                    <a:lnTo>
                      <a:pt x="44426" y="14"/>
                    </a:lnTo>
                    <a:cubicBezTo>
                      <a:pt x="69141" y="20"/>
                      <a:pt x="89177" y="20055"/>
                      <a:pt x="89177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D11E5E70-9187-624B-08DD-DF1013D03970}"/>
                  </a:ext>
                </a:extLst>
              </p:cNvPr>
              <p:cNvSpPr/>
              <p:nvPr/>
            </p:nvSpPr>
            <p:spPr>
              <a:xfrm>
                <a:off x="1747484" y="2022493"/>
                <a:ext cx="89506" cy="89506"/>
              </a:xfrm>
              <a:custGeom>
                <a:avLst/>
                <a:gdLst>
                  <a:gd name="connsiteX0" fmla="*/ 89178 w 89506"/>
                  <a:gd name="connsiteY0" fmla="*/ 44770 h 89506"/>
                  <a:gd name="connsiteX1" fmla="*/ 76068 w 89506"/>
                  <a:gd name="connsiteY1" fmla="*/ 76416 h 89506"/>
                  <a:gd name="connsiteX2" fmla="*/ 44428 w 89506"/>
                  <a:gd name="connsiteY2" fmla="*/ 89521 h 89506"/>
                  <a:gd name="connsiteX3" fmla="*/ 44422 w 89506"/>
                  <a:gd name="connsiteY3" fmla="*/ 89521 h 89506"/>
                  <a:gd name="connsiteX4" fmla="*/ 12782 w 89506"/>
                  <a:gd name="connsiteY4" fmla="*/ 76416 h 89506"/>
                  <a:gd name="connsiteX5" fmla="*/ 12776 w 89506"/>
                  <a:gd name="connsiteY5" fmla="*/ 76411 h 89506"/>
                  <a:gd name="connsiteX6" fmla="*/ -328 w 89506"/>
                  <a:gd name="connsiteY6" fmla="*/ 44770 h 89506"/>
                  <a:gd name="connsiteX7" fmla="*/ -328 w 89506"/>
                  <a:gd name="connsiteY7" fmla="*/ 44765 h 89506"/>
                  <a:gd name="connsiteX8" fmla="*/ 44428 w 89506"/>
                  <a:gd name="connsiteY8" fmla="*/ 14 h 89506"/>
                  <a:gd name="connsiteX9" fmla="*/ 44428 w 89506"/>
                  <a:gd name="connsiteY9" fmla="*/ 14 h 89506"/>
                  <a:gd name="connsiteX10" fmla="*/ 89178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770"/>
                    </a:moveTo>
                    <a:cubicBezTo>
                      <a:pt x="89178" y="56820"/>
                      <a:pt x="84350" y="68134"/>
                      <a:pt x="76068" y="76416"/>
                    </a:cubicBezTo>
                    <a:cubicBezTo>
                      <a:pt x="67786" y="84698"/>
                      <a:pt x="56478" y="89521"/>
                      <a:pt x="44428" y="89521"/>
                    </a:cubicBezTo>
                    <a:lnTo>
                      <a:pt x="44422" y="89521"/>
                    </a:lnTo>
                    <a:cubicBezTo>
                      <a:pt x="32555" y="89521"/>
                      <a:pt x="21172" y="84807"/>
                      <a:pt x="12782" y="76416"/>
                    </a:cubicBezTo>
                    <a:lnTo>
                      <a:pt x="12776" y="76411"/>
                    </a:lnTo>
                    <a:cubicBezTo>
                      <a:pt x="4386" y="68020"/>
                      <a:pt x="-328" y="56637"/>
                      <a:pt x="-328" y="44770"/>
                    </a:cubicBezTo>
                    <a:lnTo>
                      <a:pt x="-328" y="44765"/>
                    </a:lnTo>
                    <a:cubicBezTo>
                      <a:pt x="-322" y="20050"/>
                      <a:pt x="19713" y="14"/>
                      <a:pt x="44428" y="14"/>
                    </a:cubicBezTo>
                    <a:lnTo>
                      <a:pt x="44428" y="14"/>
                    </a:lnTo>
                    <a:cubicBezTo>
                      <a:pt x="69143" y="20"/>
                      <a:pt x="89178" y="20055"/>
                      <a:pt x="89178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D3AA3AE6-BE5F-C5FA-6E75-B5E912B526A6}"/>
                  </a:ext>
                </a:extLst>
              </p:cNvPr>
              <p:cNvSpPr/>
              <p:nvPr/>
            </p:nvSpPr>
            <p:spPr>
              <a:xfrm>
                <a:off x="1547016" y="2022493"/>
                <a:ext cx="89506" cy="89506"/>
              </a:xfrm>
              <a:custGeom>
                <a:avLst/>
                <a:gdLst>
                  <a:gd name="connsiteX0" fmla="*/ 89180 w 89506"/>
                  <a:gd name="connsiteY0" fmla="*/ 44770 h 89506"/>
                  <a:gd name="connsiteX1" fmla="*/ 76070 w 89506"/>
                  <a:gd name="connsiteY1" fmla="*/ 76416 h 89506"/>
                  <a:gd name="connsiteX2" fmla="*/ 44430 w 89506"/>
                  <a:gd name="connsiteY2" fmla="*/ 89521 h 89506"/>
                  <a:gd name="connsiteX3" fmla="*/ 44424 w 89506"/>
                  <a:gd name="connsiteY3" fmla="*/ 89521 h 89506"/>
                  <a:gd name="connsiteX4" fmla="*/ 12784 w 89506"/>
                  <a:gd name="connsiteY4" fmla="*/ 76416 h 89506"/>
                  <a:gd name="connsiteX5" fmla="*/ 12778 w 89506"/>
                  <a:gd name="connsiteY5" fmla="*/ 76411 h 89506"/>
                  <a:gd name="connsiteX6" fmla="*/ -326 w 89506"/>
                  <a:gd name="connsiteY6" fmla="*/ 44770 h 89506"/>
                  <a:gd name="connsiteX7" fmla="*/ -326 w 89506"/>
                  <a:gd name="connsiteY7" fmla="*/ 44765 h 89506"/>
                  <a:gd name="connsiteX8" fmla="*/ 44424 w 89506"/>
                  <a:gd name="connsiteY8" fmla="*/ 14 h 89506"/>
                  <a:gd name="connsiteX9" fmla="*/ 44430 w 89506"/>
                  <a:gd name="connsiteY9" fmla="*/ 14 h 89506"/>
                  <a:gd name="connsiteX10" fmla="*/ 89180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770"/>
                    </a:moveTo>
                    <a:cubicBezTo>
                      <a:pt x="89180" y="56883"/>
                      <a:pt x="84318" y="68169"/>
                      <a:pt x="76070" y="76416"/>
                    </a:cubicBezTo>
                    <a:cubicBezTo>
                      <a:pt x="67828" y="84659"/>
                      <a:pt x="56542" y="89521"/>
                      <a:pt x="44430" y="89521"/>
                    </a:cubicBezTo>
                    <a:lnTo>
                      <a:pt x="44424" y="89521"/>
                    </a:lnTo>
                    <a:cubicBezTo>
                      <a:pt x="32557" y="89521"/>
                      <a:pt x="21174" y="84807"/>
                      <a:pt x="12784" y="76416"/>
                    </a:cubicBezTo>
                    <a:lnTo>
                      <a:pt x="12778" y="76411"/>
                    </a:lnTo>
                    <a:cubicBezTo>
                      <a:pt x="4388" y="68020"/>
                      <a:pt x="-326" y="56637"/>
                      <a:pt x="-326" y="44770"/>
                    </a:cubicBezTo>
                    <a:lnTo>
                      <a:pt x="-326" y="44765"/>
                    </a:lnTo>
                    <a:cubicBezTo>
                      <a:pt x="-326" y="20050"/>
                      <a:pt x="19709" y="14"/>
                      <a:pt x="44424" y="14"/>
                    </a:cubicBezTo>
                    <a:lnTo>
                      <a:pt x="44430" y="14"/>
                    </a:lnTo>
                    <a:cubicBezTo>
                      <a:pt x="69145" y="20"/>
                      <a:pt x="89180" y="20055"/>
                      <a:pt x="89180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D48D9A1B-4728-187C-6C0D-7522FFB13B4D}"/>
                  </a:ext>
                </a:extLst>
              </p:cNvPr>
              <p:cNvSpPr/>
              <p:nvPr/>
            </p:nvSpPr>
            <p:spPr>
              <a:xfrm>
                <a:off x="1346549" y="2022493"/>
                <a:ext cx="89506" cy="89506"/>
              </a:xfrm>
              <a:custGeom>
                <a:avLst/>
                <a:gdLst>
                  <a:gd name="connsiteX0" fmla="*/ 89182 w 89506"/>
                  <a:gd name="connsiteY0" fmla="*/ 44770 h 89506"/>
                  <a:gd name="connsiteX1" fmla="*/ 76072 w 89506"/>
                  <a:gd name="connsiteY1" fmla="*/ 76416 h 89506"/>
                  <a:gd name="connsiteX2" fmla="*/ 44431 w 89506"/>
                  <a:gd name="connsiteY2" fmla="*/ 89521 h 89506"/>
                  <a:gd name="connsiteX3" fmla="*/ 44426 w 89506"/>
                  <a:gd name="connsiteY3" fmla="*/ 89521 h 89506"/>
                  <a:gd name="connsiteX4" fmla="*/ 12785 w 89506"/>
                  <a:gd name="connsiteY4" fmla="*/ 76416 h 89506"/>
                  <a:gd name="connsiteX5" fmla="*/ 12780 w 89506"/>
                  <a:gd name="connsiteY5" fmla="*/ 76411 h 89506"/>
                  <a:gd name="connsiteX6" fmla="*/ -325 w 89506"/>
                  <a:gd name="connsiteY6" fmla="*/ 44770 h 89506"/>
                  <a:gd name="connsiteX7" fmla="*/ -325 w 89506"/>
                  <a:gd name="connsiteY7" fmla="*/ 44765 h 89506"/>
                  <a:gd name="connsiteX8" fmla="*/ 44426 w 89506"/>
                  <a:gd name="connsiteY8" fmla="*/ 14 h 89506"/>
                  <a:gd name="connsiteX9" fmla="*/ 44431 w 89506"/>
                  <a:gd name="connsiteY9" fmla="*/ 14 h 89506"/>
                  <a:gd name="connsiteX10" fmla="*/ 89182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770"/>
                    </a:moveTo>
                    <a:cubicBezTo>
                      <a:pt x="89182" y="56945"/>
                      <a:pt x="84280" y="68203"/>
                      <a:pt x="76072" y="76416"/>
                    </a:cubicBezTo>
                    <a:cubicBezTo>
                      <a:pt x="67864" y="84624"/>
                      <a:pt x="56606" y="89521"/>
                      <a:pt x="44431" y="89521"/>
                    </a:cubicBezTo>
                    <a:lnTo>
                      <a:pt x="44426" y="89521"/>
                    </a:lnTo>
                    <a:cubicBezTo>
                      <a:pt x="32558" y="89521"/>
                      <a:pt x="21176" y="84807"/>
                      <a:pt x="12785" y="76416"/>
                    </a:cubicBezTo>
                    <a:lnTo>
                      <a:pt x="12780" y="76411"/>
                    </a:lnTo>
                    <a:cubicBezTo>
                      <a:pt x="4390" y="68020"/>
                      <a:pt x="-325" y="56637"/>
                      <a:pt x="-325" y="44770"/>
                    </a:cubicBezTo>
                    <a:lnTo>
                      <a:pt x="-325" y="44765"/>
                    </a:lnTo>
                    <a:cubicBezTo>
                      <a:pt x="-325" y="20050"/>
                      <a:pt x="19711" y="14"/>
                      <a:pt x="44426" y="14"/>
                    </a:cubicBezTo>
                    <a:lnTo>
                      <a:pt x="44431" y="14"/>
                    </a:lnTo>
                    <a:cubicBezTo>
                      <a:pt x="69146" y="20"/>
                      <a:pt x="89182" y="20055"/>
                      <a:pt x="89182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166005B7-25DA-D9B3-3DAA-2CBE4497349E}"/>
                  </a:ext>
                </a:extLst>
              </p:cNvPr>
              <p:cNvSpPr/>
              <p:nvPr/>
            </p:nvSpPr>
            <p:spPr>
              <a:xfrm>
                <a:off x="1146082" y="2022493"/>
                <a:ext cx="89506" cy="89506"/>
              </a:xfrm>
              <a:custGeom>
                <a:avLst/>
                <a:gdLst>
                  <a:gd name="connsiteX0" fmla="*/ 89184 w 89506"/>
                  <a:gd name="connsiteY0" fmla="*/ 44770 h 89506"/>
                  <a:gd name="connsiteX1" fmla="*/ 76074 w 89506"/>
                  <a:gd name="connsiteY1" fmla="*/ 76416 h 89506"/>
                  <a:gd name="connsiteX2" fmla="*/ 44433 w 89506"/>
                  <a:gd name="connsiteY2" fmla="*/ 89521 h 89506"/>
                  <a:gd name="connsiteX3" fmla="*/ 44428 w 89506"/>
                  <a:gd name="connsiteY3" fmla="*/ 89521 h 89506"/>
                  <a:gd name="connsiteX4" fmla="*/ 12787 w 89506"/>
                  <a:gd name="connsiteY4" fmla="*/ 76416 h 89506"/>
                  <a:gd name="connsiteX5" fmla="*/ 12782 w 89506"/>
                  <a:gd name="connsiteY5" fmla="*/ 76411 h 89506"/>
                  <a:gd name="connsiteX6" fmla="*/ -323 w 89506"/>
                  <a:gd name="connsiteY6" fmla="*/ 44770 h 89506"/>
                  <a:gd name="connsiteX7" fmla="*/ -323 w 89506"/>
                  <a:gd name="connsiteY7" fmla="*/ 44765 h 89506"/>
                  <a:gd name="connsiteX8" fmla="*/ 44428 w 89506"/>
                  <a:gd name="connsiteY8" fmla="*/ 14 h 89506"/>
                  <a:gd name="connsiteX9" fmla="*/ 44428 w 89506"/>
                  <a:gd name="connsiteY9" fmla="*/ 14 h 89506"/>
                  <a:gd name="connsiteX10" fmla="*/ 89184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770"/>
                    </a:moveTo>
                    <a:cubicBezTo>
                      <a:pt x="89184" y="57008"/>
                      <a:pt x="84247" y="68243"/>
                      <a:pt x="76074" y="76416"/>
                    </a:cubicBezTo>
                    <a:cubicBezTo>
                      <a:pt x="67900" y="84584"/>
                      <a:pt x="56665" y="89521"/>
                      <a:pt x="44433" y="89521"/>
                    </a:cubicBezTo>
                    <a:lnTo>
                      <a:pt x="44428" y="89521"/>
                    </a:lnTo>
                    <a:cubicBezTo>
                      <a:pt x="32560" y="89521"/>
                      <a:pt x="21177" y="84807"/>
                      <a:pt x="12787" y="76416"/>
                    </a:cubicBezTo>
                    <a:lnTo>
                      <a:pt x="12782" y="76411"/>
                    </a:lnTo>
                    <a:cubicBezTo>
                      <a:pt x="4391" y="68020"/>
                      <a:pt x="-323" y="56637"/>
                      <a:pt x="-323" y="44770"/>
                    </a:cubicBezTo>
                    <a:lnTo>
                      <a:pt x="-323" y="44765"/>
                    </a:lnTo>
                    <a:cubicBezTo>
                      <a:pt x="-323" y="20050"/>
                      <a:pt x="19713" y="14"/>
                      <a:pt x="44428" y="14"/>
                    </a:cubicBezTo>
                    <a:lnTo>
                      <a:pt x="44428" y="14"/>
                    </a:lnTo>
                    <a:cubicBezTo>
                      <a:pt x="69143" y="20"/>
                      <a:pt x="89184" y="20055"/>
                      <a:pt x="89184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EEEDC8EB-E364-FFE5-C656-A1D701DE3105}"/>
                  </a:ext>
                </a:extLst>
              </p:cNvPr>
              <p:cNvSpPr/>
              <p:nvPr/>
            </p:nvSpPr>
            <p:spPr>
              <a:xfrm>
                <a:off x="945614" y="2022493"/>
                <a:ext cx="89500" cy="89506"/>
              </a:xfrm>
              <a:custGeom>
                <a:avLst/>
                <a:gdLst>
                  <a:gd name="connsiteX0" fmla="*/ 89180 w 89500"/>
                  <a:gd name="connsiteY0" fmla="*/ 44770 h 89506"/>
                  <a:gd name="connsiteX1" fmla="*/ 76075 w 89500"/>
                  <a:gd name="connsiteY1" fmla="*/ 76416 h 89506"/>
                  <a:gd name="connsiteX2" fmla="*/ 44435 w 89500"/>
                  <a:gd name="connsiteY2" fmla="*/ 89521 h 89506"/>
                  <a:gd name="connsiteX3" fmla="*/ 44429 w 89500"/>
                  <a:gd name="connsiteY3" fmla="*/ 89521 h 89506"/>
                  <a:gd name="connsiteX4" fmla="*/ 12789 w 89500"/>
                  <a:gd name="connsiteY4" fmla="*/ 76422 h 89506"/>
                  <a:gd name="connsiteX5" fmla="*/ 12783 w 89500"/>
                  <a:gd name="connsiteY5" fmla="*/ 76416 h 89506"/>
                  <a:gd name="connsiteX6" fmla="*/ -321 w 89500"/>
                  <a:gd name="connsiteY6" fmla="*/ 44770 h 89506"/>
                  <a:gd name="connsiteX7" fmla="*/ -321 w 89500"/>
                  <a:gd name="connsiteY7" fmla="*/ 44770 h 89506"/>
                  <a:gd name="connsiteX8" fmla="*/ 44429 w 89500"/>
                  <a:gd name="connsiteY8" fmla="*/ 14 h 89506"/>
                  <a:gd name="connsiteX9" fmla="*/ 44429 w 89500"/>
                  <a:gd name="connsiteY9" fmla="*/ 14 h 89506"/>
                  <a:gd name="connsiteX10" fmla="*/ 89180 w 89500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770"/>
                    </a:moveTo>
                    <a:cubicBezTo>
                      <a:pt x="89180" y="57065"/>
                      <a:pt x="84209" y="68277"/>
                      <a:pt x="76075" y="76416"/>
                    </a:cubicBezTo>
                    <a:cubicBezTo>
                      <a:pt x="67942" y="84550"/>
                      <a:pt x="56730" y="89521"/>
                      <a:pt x="44435" y="89521"/>
                    </a:cubicBezTo>
                    <a:lnTo>
                      <a:pt x="44429" y="89521"/>
                    </a:lnTo>
                    <a:cubicBezTo>
                      <a:pt x="32562" y="89521"/>
                      <a:pt x="21179" y="84807"/>
                      <a:pt x="12789" y="76422"/>
                    </a:cubicBezTo>
                    <a:lnTo>
                      <a:pt x="12783" y="76416"/>
                    </a:lnTo>
                    <a:cubicBezTo>
                      <a:pt x="4393" y="68020"/>
                      <a:pt x="-321" y="56637"/>
                      <a:pt x="-321" y="44770"/>
                    </a:cubicBezTo>
                    <a:lnTo>
                      <a:pt x="-321" y="44770"/>
                    </a:lnTo>
                    <a:cubicBezTo>
                      <a:pt x="-321" y="20055"/>
                      <a:pt x="19714" y="14"/>
                      <a:pt x="44429" y="14"/>
                    </a:cubicBezTo>
                    <a:lnTo>
                      <a:pt x="44429" y="14"/>
                    </a:lnTo>
                    <a:cubicBezTo>
                      <a:pt x="69144" y="20"/>
                      <a:pt x="89180" y="20055"/>
                      <a:pt x="89180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C59F0903-2AF3-1299-FA40-21EB961DC9E3}"/>
                  </a:ext>
                </a:extLst>
              </p:cNvPr>
              <p:cNvSpPr/>
              <p:nvPr/>
            </p:nvSpPr>
            <p:spPr>
              <a:xfrm>
                <a:off x="745141" y="2022493"/>
                <a:ext cx="89506" cy="89506"/>
              </a:xfrm>
              <a:custGeom>
                <a:avLst/>
                <a:gdLst>
                  <a:gd name="connsiteX0" fmla="*/ 89187 w 89506"/>
                  <a:gd name="connsiteY0" fmla="*/ 44770 h 89506"/>
                  <a:gd name="connsiteX1" fmla="*/ 76083 w 89506"/>
                  <a:gd name="connsiteY1" fmla="*/ 76416 h 89506"/>
                  <a:gd name="connsiteX2" fmla="*/ 44442 w 89506"/>
                  <a:gd name="connsiteY2" fmla="*/ 89521 h 89506"/>
                  <a:gd name="connsiteX3" fmla="*/ 44437 w 89506"/>
                  <a:gd name="connsiteY3" fmla="*/ 89521 h 89506"/>
                  <a:gd name="connsiteX4" fmla="*/ 12796 w 89506"/>
                  <a:gd name="connsiteY4" fmla="*/ 76422 h 89506"/>
                  <a:gd name="connsiteX5" fmla="*/ 12791 w 89506"/>
                  <a:gd name="connsiteY5" fmla="*/ 76416 h 89506"/>
                  <a:gd name="connsiteX6" fmla="*/ -319 w 89506"/>
                  <a:gd name="connsiteY6" fmla="*/ 44770 h 89506"/>
                  <a:gd name="connsiteX7" fmla="*/ -319 w 89506"/>
                  <a:gd name="connsiteY7" fmla="*/ 44770 h 89506"/>
                  <a:gd name="connsiteX8" fmla="*/ 44437 w 89506"/>
                  <a:gd name="connsiteY8" fmla="*/ 14 h 89506"/>
                  <a:gd name="connsiteX9" fmla="*/ 44437 w 89506"/>
                  <a:gd name="connsiteY9" fmla="*/ 14 h 89506"/>
                  <a:gd name="connsiteX10" fmla="*/ 89187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770"/>
                    </a:moveTo>
                    <a:cubicBezTo>
                      <a:pt x="89187" y="57128"/>
                      <a:pt x="84177" y="68317"/>
                      <a:pt x="76083" y="76416"/>
                    </a:cubicBezTo>
                    <a:cubicBezTo>
                      <a:pt x="67983" y="84510"/>
                      <a:pt x="56800" y="89521"/>
                      <a:pt x="44442" y="89521"/>
                    </a:cubicBezTo>
                    <a:lnTo>
                      <a:pt x="44437" y="89521"/>
                    </a:lnTo>
                    <a:cubicBezTo>
                      <a:pt x="32569" y="89521"/>
                      <a:pt x="21187" y="84807"/>
                      <a:pt x="12796" y="76422"/>
                    </a:cubicBezTo>
                    <a:lnTo>
                      <a:pt x="12791" y="76416"/>
                    </a:lnTo>
                    <a:cubicBezTo>
                      <a:pt x="4400" y="68020"/>
                      <a:pt x="-319" y="56637"/>
                      <a:pt x="-319" y="44770"/>
                    </a:cubicBezTo>
                    <a:lnTo>
                      <a:pt x="-319" y="44770"/>
                    </a:lnTo>
                    <a:cubicBezTo>
                      <a:pt x="-319" y="20055"/>
                      <a:pt x="19722" y="14"/>
                      <a:pt x="44437" y="14"/>
                    </a:cubicBezTo>
                    <a:lnTo>
                      <a:pt x="44437" y="14"/>
                    </a:lnTo>
                    <a:cubicBezTo>
                      <a:pt x="69152" y="14"/>
                      <a:pt x="89187" y="20055"/>
                      <a:pt x="89187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40" name="图形 214">
              <a:extLst>
                <a:ext uri="{FF2B5EF4-FFF2-40B4-BE49-F238E27FC236}">
                  <a16:creationId xmlns:a16="http://schemas.microsoft.com/office/drawing/2014/main" id="{1FBBE5FC-111F-5D1A-CDAB-52B49BF44AF3}"/>
                </a:ext>
              </a:extLst>
            </p:cNvPr>
            <p:cNvGrpSpPr/>
            <p:nvPr/>
          </p:nvGrpSpPr>
          <p:grpSpPr>
            <a:xfrm>
              <a:off x="745141" y="2173304"/>
              <a:ext cx="1693250" cy="89506"/>
              <a:chOff x="745141" y="2173304"/>
              <a:chExt cx="1693250" cy="89506"/>
            </a:xfrm>
            <a:solidFill>
              <a:srgbClr val="FFCC00"/>
            </a:solidFill>
          </p:grpSpPr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7FC0C3B8-4453-962F-68FB-87AA1B9CCF20}"/>
                  </a:ext>
                </a:extLst>
              </p:cNvPr>
              <p:cNvSpPr/>
              <p:nvPr/>
            </p:nvSpPr>
            <p:spPr>
              <a:xfrm>
                <a:off x="2348892" y="2173304"/>
                <a:ext cx="89500" cy="89506"/>
              </a:xfrm>
              <a:custGeom>
                <a:avLst/>
                <a:gdLst>
                  <a:gd name="connsiteX0" fmla="*/ 89167 w 89500"/>
                  <a:gd name="connsiteY0" fmla="*/ 44795 h 89506"/>
                  <a:gd name="connsiteX1" fmla="*/ 76063 w 89500"/>
                  <a:gd name="connsiteY1" fmla="*/ 76441 h 89506"/>
                  <a:gd name="connsiteX2" fmla="*/ 44417 w 89500"/>
                  <a:gd name="connsiteY2" fmla="*/ 89546 h 89506"/>
                  <a:gd name="connsiteX3" fmla="*/ 44406 w 89500"/>
                  <a:gd name="connsiteY3" fmla="*/ 89546 h 89506"/>
                  <a:gd name="connsiteX4" fmla="*/ 12771 w 89500"/>
                  <a:gd name="connsiteY4" fmla="*/ 76441 h 89506"/>
                  <a:gd name="connsiteX5" fmla="*/ 12765 w 89500"/>
                  <a:gd name="connsiteY5" fmla="*/ 76436 h 89506"/>
                  <a:gd name="connsiteX6" fmla="*/ -333 w 89500"/>
                  <a:gd name="connsiteY6" fmla="*/ 44795 h 89506"/>
                  <a:gd name="connsiteX7" fmla="*/ -333 w 89500"/>
                  <a:gd name="connsiteY7" fmla="*/ 44784 h 89506"/>
                  <a:gd name="connsiteX8" fmla="*/ 44417 w 89500"/>
                  <a:gd name="connsiteY8" fmla="*/ 39 h 89506"/>
                  <a:gd name="connsiteX9" fmla="*/ 44423 w 89500"/>
                  <a:gd name="connsiteY9" fmla="*/ 39 h 89506"/>
                  <a:gd name="connsiteX10" fmla="*/ 89167 w 89500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795"/>
                    </a:moveTo>
                    <a:cubicBezTo>
                      <a:pt x="89167" y="56663"/>
                      <a:pt x="84454" y="68045"/>
                      <a:pt x="76063" y="76441"/>
                    </a:cubicBezTo>
                    <a:cubicBezTo>
                      <a:pt x="67667" y="84832"/>
                      <a:pt x="56284" y="89546"/>
                      <a:pt x="44417" y="89546"/>
                    </a:cubicBezTo>
                    <a:lnTo>
                      <a:pt x="44406" y="89546"/>
                    </a:lnTo>
                    <a:cubicBezTo>
                      <a:pt x="32544" y="89546"/>
                      <a:pt x="21161" y="84832"/>
                      <a:pt x="12771" y="76441"/>
                    </a:cubicBezTo>
                    <a:lnTo>
                      <a:pt x="12765" y="76436"/>
                    </a:lnTo>
                    <a:cubicBezTo>
                      <a:pt x="4375" y="68040"/>
                      <a:pt x="-339" y="56663"/>
                      <a:pt x="-333" y="44795"/>
                    </a:cubicBezTo>
                    <a:lnTo>
                      <a:pt x="-333" y="44784"/>
                    </a:lnTo>
                    <a:cubicBezTo>
                      <a:pt x="-333" y="20075"/>
                      <a:pt x="19702" y="39"/>
                      <a:pt x="44417" y="39"/>
                    </a:cubicBezTo>
                    <a:lnTo>
                      <a:pt x="44423" y="39"/>
                    </a:lnTo>
                    <a:cubicBezTo>
                      <a:pt x="69138" y="45"/>
                      <a:pt x="89167" y="20080"/>
                      <a:pt x="89167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2D67D81C-0AAB-DF52-C301-D4FC2168C9EB}"/>
                  </a:ext>
                </a:extLst>
              </p:cNvPr>
              <p:cNvSpPr/>
              <p:nvPr/>
            </p:nvSpPr>
            <p:spPr>
              <a:xfrm>
                <a:off x="2148418" y="2173304"/>
                <a:ext cx="89506" cy="89506"/>
              </a:xfrm>
              <a:custGeom>
                <a:avLst/>
                <a:gdLst>
                  <a:gd name="connsiteX0" fmla="*/ 89175 w 89506"/>
                  <a:gd name="connsiteY0" fmla="*/ 44795 h 89506"/>
                  <a:gd name="connsiteX1" fmla="*/ 76071 w 89506"/>
                  <a:gd name="connsiteY1" fmla="*/ 76441 h 89506"/>
                  <a:gd name="connsiteX2" fmla="*/ 44424 w 89506"/>
                  <a:gd name="connsiteY2" fmla="*/ 89546 h 89506"/>
                  <a:gd name="connsiteX3" fmla="*/ 44413 w 89506"/>
                  <a:gd name="connsiteY3" fmla="*/ 89546 h 89506"/>
                  <a:gd name="connsiteX4" fmla="*/ 12778 w 89506"/>
                  <a:gd name="connsiteY4" fmla="*/ 76441 h 89506"/>
                  <a:gd name="connsiteX5" fmla="*/ 12773 w 89506"/>
                  <a:gd name="connsiteY5" fmla="*/ 76436 h 89506"/>
                  <a:gd name="connsiteX6" fmla="*/ -332 w 89506"/>
                  <a:gd name="connsiteY6" fmla="*/ 44795 h 89506"/>
                  <a:gd name="connsiteX7" fmla="*/ -332 w 89506"/>
                  <a:gd name="connsiteY7" fmla="*/ 44784 h 89506"/>
                  <a:gd name="connsiteX8" fmla="*/ 44424 w 89506"/>
                  <a:gd name="connsiteY8" fmla="*/ 39 h 89506"/>
                  <a:gd name="connsiteX9" fmla="*/ 44424 w 89506"/>
                  <a:gd name="connsiteY9" fmla="*/ 39 h 89506"/>
                  <a:gd name="connsiteX10" fmla="*/ 89175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795"/>
                    </a:moveTo>
                    <a:cubicBezTo>
                      <a:pt x="89175" y="56725"/>
                      <a:pt x="84427" y="68085"/>
                      <a:pt x="76071" y="76441"/>
                    </a:cubicBezTo>
                    <a:cubicBezTo>
                      <a:pt x="67714" y="84798"/>
                      <a:pt x="56355" y="89546"/>
                      <a:pt x="44424" y="89546"/>
                    </a:cubicBezTo>
                    <a:lnTo>
                      <a:pt x="44413" y="89546"/>
                    </a:lnTo>
                    <a:cubicBezTo>
                      <a:pt x="32551" y="89546"/>
                      <a:pt x="21169" y="84832"/>
                      <a:pt x="12778" y="76441"/>
                    </a:cubicBezTo>
                    <a:lnTo>
                      <a:pt x="12773" y="76436"/>
                    </a:lnTo>
                    <a:cubicBezTo>
                      <a:pt x="4382" y="68040"/>
                      <a:pt x="-332" y="56663"/>
                      <a:pt x="-332" y="44795"/>
                    </a:cubicBezTo>
                    <a:lnTo>
                      <a:pt x="-332" y="44784"/>
                    </a:lnTo>
                    <a:cubicBezTo>
                      <a:pt x="-326" y="20075"/>
                      <a:pt x="19709" y="39"/>
                      <a:pt x="44424" y="39"/>
                    </a:cubicBezTo>
                    <a:lnTo>
                      <a:pt x="44424" y="39"/>
                    </a:lnTo>
                    <a:cubicBezTo>
                      <a:pt x="69139" y="45"/>
                      <a:pt x="89175" y="20080"/>
                      <a:pt x="89175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6C6485E7-545A-94AE-3CA4-1A5EF9F863C9}"/>
                  </a:ext>
                </a:extLst>
              </p:cNvPr>
              <p:cNvSpPr/>
              <p:nvPr/>
            </p:nvSpPr>
            <p:spPr>
              <a:xfrm>
                <a:off x="1947951" y="2173304"/>
                <a:ext cx="89506" cy="89506"/>
              </a:xfrm>
              <a:custGeom>
                <a:avLst/>
                <a:gdLst>
                  <a:gd name="connsiteX0" fmla="*/ 89177 w 89506"/>
                  <a:gd name="connsiteY0" fmla="*/ 44795 h 89506"/>
                  <a:gd name="connsiteX1" fmla="*/ 76067 w 89506"/>
                  <a:gd name="connsiteY1" fmla="*/ 76441 h 89506"/>
                  <a:gd name="connsiteX2" fmla="*/ 44426 w 89506"/>
                  <a:gd name="connsiteY2" fmla="*/ 89546 h 89506"/>
                  <a:gd name="connsiteX3" fmla="*/ 44415 w 89506"/>
                  <a:gd name="connsiteY3" fmla="*/ 89546 h 89506"/>
                  <a:gd name="connsiteX4" fmla="*/ 12780 w 89506"/>
                  <a:gd name="connsiteY4" fmla="*/ 76441 h 89506"/>
                  <a:gd name="connsiteX5" fmla="*/ 12774 w 89506"/>
                  <a:gd name="connsiteY5" fmla="*/ 76436 h 89506"/>
                  <a:gd name="connsiteX6" fmla="*/ -330 w 89506"/>
                  <a:gd name="connsiteY6" fmla="*/ 44795 h 89506"/>
                  <a:gd name="connsiteX7" fmla="*/ -330 w 89506"/>
                  <a:gd name="connsiteY7" fmla="*/ 44790 h 89506"/>
                  <a:gd name="connsiteX8" fmla="*/ 44426 w 89506"/>
                  <a:gd name="connsiteY8" fmla="*/ 39 h 89506"/>
                  <a:gd name="connsiteX9" fmla="*/ 44426 w 89506"/>
                  <a:gd name="connsiteY9" fmla="*/ 39 h 89506"/>
                  <a:gd name="connsiteX10" fmla="*/ 89177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795"/>
                    </a:moveTo>
                    <a:cubicBezTo>
                      <a:pt x="89177" y="56788"/>
                      <a:pt x="84388" y="68120"/>
                      <a:pt x="76067" y="76441"/>
                    </a:cubicBezTo>
                    <a:cubicBezTo>
                      <a:pt x="67750" y="84758"/>
                      <a:pt x="56419" y="89546"/>
                      <a:pt x="44426" y="89546"/>
                    </a:cubicBezTo>
                    <a:lnTo>
                      <a:pt x="44415" y="89546"/>
                    </a:lnTo>
                    <a:cubicBezTo>
                      <a:pt x="32553" y="89546"/>
                      <a:pt x="21170" y="84832"/>
                      <a:pt x="12780" y="76441"/>
                    </a:cubicBezTo>
                    <a:lnTo>
                      <a:pt x="12774" y="76436"/>
                    </a:lnTo>
                    <a:cubicBezTo>
                      <a:pt x="4384" y="68040"/>
                      <a:pt x="-330" y="56663"/>
                      <a:pt x="-330" y="44795"/>
                    </a:cubicBezTo>
                    <a:lnTo>
                      <a:pt x="-330" y="44790"/>
                    </a:lnTo>
                    <a:cubicBezTo>
                      <a:pt x="-324" y="20075"/>
                      <a:pt x="19711" y="39"/>
                      <a:pt x="44426" y="39"/>
                    </a:cubicBezTo>
                    <a:lnTo>
                      <a:pt x="44426" y="39"/>
                    </a:lnTo>
                    <a:cubicBezTo>
                      <a:pt x="69141" y="45"/>
                      <a:pt x="89177" y="20080"/>
                      <a:pt x="89177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FB8A9836-2AB6-D430-7A02-381F823A65FC}"/>
                  </a:ext>
                </a:extLst>
              </p:cNvPr>
              <p:cNvSpPr/>
              <p:nvPr/>
            </p:nvSpPr>
            <p:spPr>
              <a:xfrm>
                <a:off x="1747484" y="2173304"/>
                <a:ext cx="89506" cy="89506"/>
              </a:xfrm>
              <a:custGeom>
                <a:avLst/>
                <a:gdLst>
                  <a:gd name="connsiteX0" fmla="*/ 89178 w 89506"/>
                  <a:gd name="connsiteY0" fmla="*/ 44795 h 89506"/>
                  <a:gd name="connsiteX1" fmla="*/ 76068 w 89506"/>
                  <a:gd name="connsiteY1" fmla="*/ 76441 h 89506"/>
                  <a:gd name="connsiteX2" fmla="*/ 44428 w 89506"/>
                  <a:gd name="connsiteY2" fmla="*/ 89546 h 89506"/>
                  <a:gd name="connsiteX3" fmla="*/ 44422 w 89506"/>
                  <a:gd name="connsiteY3" fmla="*/ 89546 h 89506"/>
                  <a:gd name="connsiteX4" fmla="*/ 12782 w 89506"/>
                  <a:gd name="connsiteY4" fmla="*/ 76441 h 89506"/>
                  <a:gd name="connsiteX5" fmla="*/ 12776 w 89506"/>
                  <a:gd name="connsiteY5" fmla="*/ 76436 h 89506"/>
                  <a:gd name="connsiteX6" fmla="*/ -328 w 89506"/>
                  <a:gd name="connsiteY6" fmla="*/ 44795 h 89506"/>
                  <a:gd name="connsiteX7" fmla="*/ -328 w 89506"/>
                  <a:gd name="connsiteY7" fmla="*/ 44790 h 89506"/>
                  <a:gd name="connsiteX8" fmla="*/ 44428 w 89506"/>
                  <a:gd name="connsiteY8" fmla="*/ 39 h 89506"/>
                  <a:gd name="connsiteX9" fmla="*/ 44428 w 89506"/>
                  <a:gd name="connsiteY9" fmla="*/ 39 h 89506"/>
                  <a:gd name="connsiteX10" fmla="*/ 89178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795"/>
                    </a:moveTo>
                    <a:cubicBezTo>
                      <a:pt x="89178" y="56845"/>
                      <a:pt x="84350" y="68159"/>
                      <a:pt x="76068" y="76441"/>
                    </a:cubicBezTo>
                    <a:cubicBezTo>
                      <a:pt x="67786" y="84724"/>
                      <a:pt x="56478" y="89546"/>
                      <a:pt x="44428" y="89546"/>
                    </a:cubicBezTo>
                    <a:lnTo>
                      <a:pt x="44422" y="89546"/>
                    </a:lnTo>
                    <a:cubicBezTo>
                      <a:pt x="32555" y="89546"/>
                      <a:pt x="21172" y="84832"/>
                      <a:pt x="12782" y="76441"/>
                    </a:cubicBezTo>
                    <a:lnTo>
                      <a:pt x="12776" y="76436"/>
                    </a:lnTo>
                    <a:cubicBezTo>
                      <a:pt x="4386" y="68045"/>
                      <a:pt x="-328" y="56663"/>
                      <a:pt x="-328" y="44795"/>
                    </a:cubicBezTo>
                    <a:lnTo>
                      <a:pt x="-328" y="44790"/>
                    </a:lnTo>
                    <a:cubicBezTo>
                      <a:pt x="-322" y="20075"/>
                      <a:pt x="19713" y="39"/>
                      <a:pt x="44428" y="39"/>
                    </a:cubicBezTo>
                    <a:lnTo>
                      <a:pt x="44428" y="39"/>
                    </a:lnTo>
                    <a:cubicBezTo>
                      <a:pt x="69143" y="45"/>
                      <a:pt x="89178" y="20080"/>
                      <a:pt x="89178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44EBC55F-6B10-EA05-8ABA-062B9DE46279}"/>
                  </a:ext>
                </a:extLst>
              </p:cNvPr>
              <p:cNvSpPr/>
              <p:nvPr/>
            </p:nvSpPr>
            <p:spPr>
              <a:xfrm>
                <a:off x="1547016" y="2173304"/>
                <a:ext cx="89506" cy="89506"/>
              </a:xfrm>
              <a:custGeom>
                <a:avLst/>
                <a:gdLst>
                  <a:gd name="connsiteX0" fmla="*/ 89180 w 89506"/>
                  <a:gd name="connsiteY0" fmla="*/ 44795 h 89506"/>
                  <a:gd name="connsiteX1" fmla="*/ 76070 w 89506"/>
                  <a:gd name="connsiteY1" fmla="*/ 76441 h 89506"/>
                  <a:gd name="connsiteX2" fmla="*/ 44430 w 89506"/>
                  <a:gd name="connsiteY2" fmla="*/ 89546 h 89506"/>
                  <a:gd name="connsiteX3" fmla="*/ 44424 w 89506"/>
                  <a:gd name="connsiteY3" fmla="*/ 89546 h 89506"/>
                  <a:gd name="connsiteX4" fmla="*/ 12784 w 89506"/>
                  <a:gd name="connsiteY4" fmla="*/ 76441 h 89506"/>
                  <a:gd name="connsiteX5" fmla="*/ 12778 w 89506"/>
                  <a:gd name="connsiteY5" fmla="*/ 76436 h 89506"/>
                  <a:gd name="connsiteX6" fmla="*/ -326 w 89506"/>
                  <a:gd name="connsiteY6" fmla="*/ 44795 h 89506"/>
                  <a:gd name="connsiteX7" fmla="*/ -326 w 89506"/>
                  <a:gd name="connsiteY7" fmla="*/ 44790 h 89506"/>
                  <a:gd name="connsiteX8" fmla="*/ 44424 w 89506"/>
                  <a:gd name="connsiteY8" fmla="*/ 39 h 89506"/>
                  <a:gd name="connsiteX9" fmla="*/ 44430 w 89506"/>
                  <a:gd name="connsiteY9" fmla="*/ 39 h 89506"/>
                  <a:gd name="connsiteX10" fmla="*/ 89180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795"/>
                    </a:moveTo>
                    <a:cubicBezTo>
                      <a:pt x="89180" y="56908"/>
                      <a:pt x="84318" y="68194"/>
                      <a:pt x="76070" y="76441"/>
                    </a:cubicBezTo>
                    <a:cubicBezTo>
                      <a:pt x="67828" y="84684"/>
                      <a:pt x="56542" y="89546"/>
                      <a:pt x="44430" y="89546"/>
                    </a:cubicBezTo>
                    <a:lnTo>
                      <a:pt x="44424" y="89546"/>
                    </a:lnTo>
                    <a:cubicBezTo>
                      <a:pt x="32557" y="89546"/>
                      <a:pt x="21174" y="84832"/>
                      <a:pt x="12784" y="76441"/>
                    </a:cubicBezTo>
                    <a:lnTo>
                      <a:pt x="12778" y="76436"/>
                    </a:lnTo>
                    <a:cubicBezTo>
                      <a:pt x="4388" y="68045"/>
                      <a:pt x="-326" y="56663"/>
                      <a:pt x="-326" y="44795"/>
                    </a:cubicBezTo>
                    <a:lnTo>
                      <a:pt x="-326" y="44790"/>
                    </a:lnTo>
                    <a:cubicBezTo>
                      <a:pt x="-326" y="20075"/>
                      <a:pt x="19709" y="39"/>
                      <a:pt x="44424" y="39"/>
                    </a:cubicBezTo>
                    <a:lnTo>
                      <a:pt x="44430" y="39"/>
                    </a:lnTo>
                    <a:cubicBezTo>
                      <a:pt x="69145" y="45"/>
                      <a:pt x="89180" y="20080"/>
                      <a:pt x="89180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93794322-3925-933A-53BA-833D1F010AD9}"/>
                  </a:ext>
                </a:extLst>
              </p:cNvPr>
              <p:cNvSpPr/>
              <p:nvPr/>
            </p:nvSpPr>
            <p:spPr>
              <a:xfrm>
                <a:off x="1346549" y="2173304"/>
                <a:ext cx="89506" cy="89506"/>
              </a:xfrm>
              <a:custGeom>
                <a:avLst/>
                <a:gdLst>
                  <a:gd name="connsiteX0" fmla="*/ 89182 w 89506"/>
                  <a:gd name="connsiteY0" fmla="*/ 44795 h 89506"/>
                  <a:gd name="connsiteX1" fmla="*/ 76072 w 89506"/>
                  <a:gd name="connsiteY1" fmla="*/ 76441 h 89506"/>
                  <a:gd name="connsiteX2" fmla="*/ 44431 w 89506"/>
                  <a:gd name="connsiteY2" fmla="*/ 89546 h 89506"/>
                  <a:gd name="connsiteX3" fmla="*/ 44426 w 89506"/>
                  <a:gd name="connsiteY3" fmla="*/ 89546 h 89506"/>
                  <a:gd name="connsiteX4" fmla="*/ 12785 w 89506"/>
                  <a:gd name="connsiteY4" fmla="*/ 76441 h 89506"/>
                  <a:gd name="connsiteX5" fmla="*/ 12780 w 89506"/>
                  <a:gd name="connsiteY5" fmla="*/ 76436 h 89506"/>
                  <a:gd name="connsiteX6" fmla="*/ -325 w 89506"/>
                  <a:gd name="connsiteY6" fmla="*/ 44795 h 89506"/>
                  <a:gd name="connsiteX7" fmla="*/ -325 w 89506"/>
                  <a:gd name="connsiteY7" fmla="*/ 44790 h 89506"/>
                  <a:gd name="connsiteX8" fmla="*/ 44426 w 89506"/>
                  <a:gd name="connsiteY8" fmla="*/ 39 h 89506"/>
                  <a:gd name="connsiteX9" fmla="*/ 44431 w 89506"/>
                  <a:gd name="connsiteY9" fmla="*/ 39 h 89506"/>
                  <a:gd name="connsiteX10" fmla="*/ 89182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795"/>
                    </a:moveTo>
                    <a:cubicBezTo>
                      <a:pt x="89182" y="56971"/>
                      <a:pt x="84280" y="68228"/>
                      <a:pt x="76072" y="76441"/>
                    </a:cubicBezTo>
                    <a:cubicBezTo>
                      <a:pt x="67864" y="84649"/>
                      <a:pt x="56606" y="89546"/>
                      <a:pt x="44431" y="89546"/>
                    </a:cubicBezTo>
                    <a:lnTo>
                      <a:pt x="44426" y="89546"/>
                    </a:lnTo>
                    <a:cubicBezTo>
                      <a:pt x="32558" y="89546"/>
                      <a:pt x="21176" y="84832"/>
                      <a:pt x="12785" y="76441"/>
                    </a:cubicBezTo>
                    <a:lnTo>
                      <a:pt x="12780" y="76436"/>
                    </a:lnTo>
                    <a:cubicBezTo>
                      <a:pt x="4390" y="68045"/>
                      <a:pt x="-325" y="56663"/>
                      <a:pt x="-325" y="44795"/>
                    </a:cubicBezTo>
                    <a:lnTo>
                      <a:pt x="-325" y="44790"/>
                    </a:lnTo>
                    <a:cubicBezTo>
                      <a:pt x="-325" y="20075"/>
                      <a:pt x="19711" y="39"/>
                      <a:pt x="44426" y="39"/>
                    </a:cubicBezTo>
                    <a:lnTo>
                      <a:pt x="44431" y="39"/>
                    </a:lnTo>
                    <a:cubicBezTo>
                      <a:pt x="69146" y="45"/>
                      <a:pt x="89182" y="20080"/>
                      <a:pt x="89182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3673EAA5-01B9-0765-0D15-A9E1BEA766AB}"/>
                  </a:ext>
                </a:extLst>
              </p:cNvPr>
              <p:cNvSpPr/>
              <p:nvPr/>
            </p:nvSpPr>
            <p:spPr>
              <a:xfrm>
                <a:off x="1146082" y="2173304"/>
                <a:ext cx="89506" cy="89506"/>
              </a:xfrm>
              <a:custGeom>
                <a:avLst/>
                <a:gdLst>
                  <a:gd name="connsiteX0" fmla="*/ 89184 w 89506"/>
                  <a:gd name="connsiteY0" fmla="*/ 44795 h 89506"/>
                  <a:gd name="connsiteX1" fmla="*/ 76074 w 89506"/>
                  <a:gd name="connsiteY1" fmla="*/ 76441 h 89506"/>
                  <a:gd name="connsiteX2" fmla="*/ 44433 w 89506"/>
                  <a:gd name="connsiteY2" fmla="*/ 89546 h 89506"/>
                  <a:gd name="connsiteX3" fmla="*/ 44428 w 89506"/>
                  <a:gd name="connsiteY3" fmla="*/ 89546 h 89506"/>
                  <a:gd name="connsiteX4" fmla="*/ 12787 w 89506"/>
                  <a:gd name="connsiteY4" fmla="*/ 76441 h 89506"/>
                  <a:gd name="connsiteX5" fmla="*/ 12782 w 89506"/>
                  <a:gd name="connsiteY5" fmla="*/ 76436 h 89506"/>
                  <a:gd name="connsiteX6" fmla="*/ -323 w 89506"/>
                  <a:gd name="connsiteY6" fmla="*/ 44795 h 89506"/>
                  <a:gd name="connsiteX7" fmla="*/ -323 w 89506"/>
                  <a:gd name="connsiteY7" fmla="*/ 44790 h 89506"/>
                  <a:gd name="connsiteX8" fmla="*/ 44428 w 89506"/>
                  <a:gd name="connsiteY8" fmla="*/ 39 h 89506"/>
                  <a:gd name="connsiteX9" fmla="*/ 44428 w 89506"/>
                  <a:gd name="connsiteY9" fmla="*/ 39 h 89506"/>
                  <a:gd name="connsiteX10" fmla="*/ 89184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795"/>
                    </a:moveTo>
                    <a:cubicBezTo>
                      <a:pt x="89184" y="57033"/>
                      <a:pt x="84247" y="68268"/>
                      <a:pt x="76074" y="76441"/>
                    </a:cubicBezTo>
                    <a:cubicBezTo>
                      <a:pt x="67900" y="84610"/>
                      <a:pt x="56665" y="89546"/>
                      <a:pt x="44433" y="89546"/>
                    </a:cubicBezTo>
                    <a:lnTo>
                      <a:pt x="44428" y="89546"/>
                    </a:lnTo>
                    <a:cubicBezTo>
                      <a:pt x="32560" y="89546"/>
                      <a:pt x="21177" y="84832"/>
                      <a:pt x="12787" y="76441"/>
                    </a:cubicBezTo>
                    <a:lnTo>
                      <a:pt x="12782" y="76436"/>
                    </a:lnTo>
                    <a:cubicBezTo>
                      <a:pt x="4391" y="68045"/>
                      <a:pt x="-323" y="56663"/>
                      <a:pt x="-323" y="44795"/>
                    </a:cubicBezTo>
                    <a:lnTo>
                      <a:pt x="-323" y="44790"/>
                    </a:lnTo>
                    <a:cubicBezTo>
                      <a:pt x="-323" y="20075"/>
                      <a:pt x="19713" y="39"/>
                      <a:pt x="44428" y="39"/>
                    </a:cubicBezTo>
                    <a:lnTo>
                      <a:pt x="44428" y="39"/>
                    </a:lnTo>
                    <a:cubicBezTo>
                      <a:pt x="69143" y="45"/>
                      <a:pt x="89184" y="20080"/>
                      <a:pt x="89184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61873A17-8B12-B5CF-4BB9-79A792CAEAC1}"/>
                  </a:ext>
                </a:extLst>
              </p:cNvPr>
              <p:cNvSpPr/>
              <p:nvPr/>
            </p:nvSpPr>
            <p:spPr>
              <a:xfrm>
                <a:off x="945614" y="2173304"/>
                <a:ext cx="89500" cy="89506"/>
              </a:xfrm>
              <a:custGeom>
                <a:avLst/>
                <a:gdLst>
                  <a:gd name="connsiteX0" fmla="*/ 89180 w 89500"/>
                  <a:gd name="connsiteY0" fmla="*/ 44795 h 89506"/>
                  <a:gd name="connsiteX1" fmla="*/ 76075 w 89500"/>
                  <a:gd name="connsiteY1" fmla="*/ 76441 h 89506"/>
                  <a:gd name="connsiteX2" fmla="*/ 44435 w 89500"/>
                  <a:gd name="connsiteY2" fmla="*/ 89546 h 89506"/>
                  <a:gd name="connsiteX3" fmla="*/ 44429 w 89500"/>
                  <a:gd name="connsiteY3" fmla="*/ 89546 h 89506"/>
                  <a:gd name="connsiteX4" fmla="*/ 12789 w 89500"/>
                  <a:gd name="connsiteY4" fmla="*/ 76447 h 89506"/>
                  <a:gd name="connsiteX5" fmla="*/ 12783 w 89500"/>
                  <a:gd name="connsiteY5" fmla="*/ 76441 h 89506"/>
                  <a:gd name="connsiteX6" fmla="*/ -321 w 89500"/>
                  <a:gd name="connsiteY6" fmla="*/ 44795 h 89506"/>
                  <a:gd name="connsiteX7" fmla="*/ -321 w 89500"/>
                  <a:gd name="connsiteY7" fmla="*/ 44795 h 89506"/>
                  <a:gd name="connsiteX8" fmla="*/ 44429 w 89500"/>
                  <a:gd name="connsiteY8" fmla="*/ 39 h 89506"/>
                  <a:gd name="connsiteX9" fmla="*/ 44429 w 89500"/>
                  <a:gd name="connsiteY9" fmla="*/ 39 h 89506"/>
                  <a:gd name="connsiteX10" fmla="*/ 89180 w 89500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795"/>
                    </a:moveTo>
                    <a:cubicBezTo>
                      <a:pt x="89180" y="57090"/>
                      <a:pt x="84209" y="68302"/>
                      <a:pt x="76075" y="76441"/>
                    </a:cubicBezTo>
                    <a:cubicBezTo>
                      <a:pt x="67942" y="84575"/>
                      <a:pt x="56730" y="89546"/>
                      <a:pt x="44435" y="89546"/>
                    </a:cubicBezTo>
                    <a:lnTo>
                      <a:pt x="44429" y="89546"/>
                    </a:lnTo>
                    <a:cubicBezTo>
                      <a:pt x="32562" y="89546"/>
                      <a:pt x="21179" y="84832"/>
                      <a:pt x="12789" y="76447"/>
                    </a:cubicBezTo>
                    <a:lnTo>
                      <a:pt x="12783" y="76441"/>
                    </a:lnTo>
                    <a:cubicBezTo>
                      <a:pt x="4393" y="68045"/>
                      <a:pt x="-321" y="56663"/>
                      <a:pt x="-321" y="44795"/>
                    </a:cubicBezTo>
                    <a:lnTo>
                      <a:pt x="-321" y="44795"/>
                    </a:lnTo>
                    <a:cubicBezTo>
                      <a:pt x="-321" y="20080"/>
                      <a:pt x="19714" y="39"/>
                      <a:pt x="44429" y="39"/>
                    </a:cubicBezTo>
                    <a:lnTo>
                      <a:pt x="44429" y="39"/>
                    </a:lnTo>
                    <a:cubicBezTo>
                      <a:pt x="69144" y="45"/>
                      <a:pt x="89180" y="20080"/>
                      <a:pt x="89180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67468E32-7890-0E9C-2B0F-7636E895413B}"/>
                  </a:ext>
                </a:extLst>
              </p:cNvPr>
              <p:cNvSpPr/>
              <p:nvPr/>
            </p:nvSpPr>
            <p:spPr>
              <a:xfrm>
                <a:off x="745141" y="2173304"/>
                <a:ext cx="89506" cy="89506"/>
              </a:xfrm>
              <a:custGeom>
                <a:avLst/>
                <a:gdLst>
                  <a:gd name="connsiteX0" fmla="*/ 89187 w 89506"/>
                  <a:gd name="connsiteY0" fmla="*/ 44795 h 89506"/>
                  <a:gd name="connsiteX1" fmla="*/ 76083 w 89506"/>
                  <a:gd name="connsiteY1" fmla="*/ 76441 h 89506"/>
                  <a:gd name="connsiteX2" fmla="*/ 44442 w 89506"/>
                  <a:gd name="connsiteY2" fmla="*/ 89546 h 89506"/>
                  <a:gd name="connsiteX3" fmla="*/ 44437 w 89506"/>
                  <a:gd name="connsiteY3" fmla="*/ 89546 h 89506"/>
                  <a:gd name="connsiteX4" fmla="*/ 12796 w 89506"/>
                  <a:gd name="connsiteY4" fmla="*/ 76447 h 89506"/>
                  <a:gd name="connsiteX5" fmla="*/ 12791 w 89506"/>
                  <a:gd name="connsiteY5" fmla="*/ 76441 h 89506"/>
                  <a:gd name="connsiteX6" fmla="*/ -319 w 89506"/>
                  <a:gd name="connsiteY6" fmla="*/ 44795 h 89506"/>
                  <a:gd name="connsiteX7" fmla="*/ -319 w 89506"/>
                  <a:gd name="connsiteY7" fmla="*/ 44795 h 89506"/>
                  <a:gd name="connsiteX8" fmla="*/ 44437 w 89506"/>
                  <a:gd name="connsiteY8" fmla="*/ 39 h 89506"/>
                  <a:gd name="connsiteX9" fmla="*/ 44437 w 89506"/>
                  <a:gd name="connsiteY9" fmla="*/ 39 h 89506"/>
                  <a:gd name="connsiteX10" fmla="*/ 89187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795"/>
                    </a:moveTo>
                    <a:cubicBezTo>
                      <a:pt x="89187" y="57153"/>
                      <a:pt x="84177" y="68342"/>
                      <a:pt x="76083" y="76441"/>
                    </a:cubicBezTo>
                    <a:cubicBezTo>
                      <a:pt x="67983" y="84535"/>
                      <a:pt x="56800" y="89546"/>
                      <a:pt x="44442" y="89546"/>
                    </a:cubicBezTo>
                    <a:lnTo>
                      <a:pt x="44437" y="89546"/>
                    </a:lnTo>
                    <a:cubicBezTo>
                      <a:pt x="32569" y="89546"/>
                      <a:pt x="21187" y="84832"/>
                      <a:pt x="12796" y="76447"/>
                    </a:cubicBezTo>
                    <a:lnTo>
                      <a:pt x="12791" y="76441"/>
                    </a:lnTo>
                    <a:cubicBezTo>
                      <a:pt x="4400" y="68045"/>
                      <a:pt x="-319" y="56663"/>
                      <a:pt x="-319" y="44795"/>
                    </a:cubicBezTo>
                    <a:lnTo>
                      <a:pt x="-319" y="44795"/>
                    </a:lnTo>
                    <a:cubicBezTo>
                      <a:pt x="-319" y="20080"/>
                      <a:pt x="19722" y="39"/>
                      <a:pt x="44437" y="39"/>
                    </a:cubicBezTo>
                    <a:lnTo>
                      <a:pt x="44437" y="39"/>
                    </a:lnTo>
                    <a:cubicBezTo>
                      <a:pt x="69152" y="39"/>
                      <a:pt x="89187" y="20080"/>
                      <a:pt x="89187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50" name="图形 214">
              <a:extLst>
                <a:ext uri="{FF2B5EF4-FFF2-40B4-BE49-F238E27FC236}">
                  <a16:creationId xmlns:a16="http://schemas.microsoft.com/office/drawing/2014/main" id="{E39EA736-A93D-EA32-F049-DFB1872D7CAC}"/>
                </a:ext>
              </a:extLst>
            </p:cNvPr>
            <p:cNvGrpSpPr/>
            <p:nvPr/>
          </p:nvGrpSpPr>
          <p:grpSpPr>
            <a:xfrm>
              <a:off x="745141" y="2324115"/>
              <a:ext cx="1693250" cy="89506"/>
              <a:chOff x="745141" y="2324115"/>
              <a:chExt cx="1693250" cy="89506"/>
            </a:xfrm>
            <a:solidFill>
              <a:srgbClr val="FFCC00"/>
            </a:solidFill>
          </p:grpSpPr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70E3F4D3-4FB5-FC0B-71F3-D9D6D429735F}"/>
                  </a:ext>
                </a:extLst>
              </p:cNvPr>
              <p:cNvSpPr/>
              <p:nvPr/>
            </p:nvSpPr>
            <p:spPr>
              <a:xfrm>
                <a:off x="2348892" y="2324115"/>
                <a:ext cx="89500" cy="89506"/>
              </a:xfrm>
              <a:custGeom>
                <a:avLst/>
                <a:gdLst>
                  <a:gd name="connsiteX0" fmla="*/ 89167 w 89500"/>
                  <a:gd name="connsiteY0" fmla="*/ 44820 h 89506"/>
                  <a:gd name="connsiteX1" fmla="*/ 76063 w 89500"/>
                  <a:gd name="connsiteY1" fmla="*/ 76467 h 89506"/>
                  <a:gd name="connsiteX2" fmla="*/ 44417 w 89500"/>
                  <a:gd name="connsiteY2" fmla="*/ 89571 h 89506"/>
                  <a:gd name="connsiteX3" fmla="*/ 44406 w 89500"/>
                  <a:gd name="connsiteY3" fmla="*/ 89571 h 89506"/>
                  <a:gd name="connsiteX4" fmla="*/ 12771 w 89500"/>
                  <a:gd name="connsiteY4" fmla="*/ 76467 h 89506"/>
                  <a:gd name="connsiteX5" fmla="*/ 12765 w 89500"/>
                  <a:gd name="connsiteY5" fmla="*/ 76461 h 89506"/>
                  <a:gd name="connsiteX6" fmla="*/ -333 w 89500"/>
                  <a:gd name="connsiteY6" fmla="*/ 44820 h 89506"/>
                  <a:gd name="connsiteX7" fmla="*/ -333 w 89500"/>
                  <a:gd name="connsiteY7" fmla="*/ 44809 h 89506"/>
                  <a:gd name="connsiteX8" fmla="*/ 44417 w 89500"/>
                  <a:gd name="connsiteY8" fmla="*/ 64 h 89506"/>
                  <a:gd name="connsiteX9" fmla="*/ 44423 w 89500"/>
                  <a:gd name="connsiteY9" fmla="*/ 64 h 89506"/>
                  <a:gd name="connsiteX10" fmla="*/ 89167 w 89500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820"/>
                    </a:moveTo>
                    <a:cubicBezTo>
                      <a:pt x="89167" y="56688"/>
                      <a:pt x="84454" y="68071"/>
                      <a:pt x="76063" y="76467"/>
                    </a:cubicBezTo>
                    <a:cubicBezTo>
                      <a:pt x="67667" y="84857"/>
                      <a:pt x="56284" y="89571"/>
                      <a:pt x="44417" y="89571"/>
                    </a:cubicBezTo>
                    <a:lnTo>
                      <a:pt x="44406" y="89571"/>
                    </a:lnTo>
                    <a:cubicBezTo>
                      <a:pt x="32544" y="89571"/>
                      <a:pt x="21161" y="84857"/>
                      <a:pt x="12771" y="76467"/>
                    </a:cubicBezTo>
                    <a:lnTo>
                      <a:pt x="12765" y="76461"/>
                    </a:lnTo>
                    <a:cubicBezTo>
                      <a:pt x="4375" y="68065"/>
                      <a:pt x="-339" y="56688"/>
                      <a:pt x="-333" y="44820"/>
                    </a:cubicBezTo>
                    <a:lnTo>
                      <a:pt x="-333" y="44809"/>
                    </a:lnTo>
                    <a:cubicBezTo>
                      <a:pt x="-333" y="20100"/>
                      <a:pt x="19702" y="64"/>
                      <a:pt x="44417" y="64"/>
                    </a:cubicBezTo>
                    <a:lnTo>
                      <a:pt x="44423" y="64"/>
                    </a:lnTo>
                    <a:cubicBezTo>
                      <a:pt x="69138" y="70"/>
                      <a:pt x="89167" y="20105"/>
                      <a:pt x="89167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F4E64EB2-F8F2-8237-B451-1CAC61AC6D35}"/>
                  </a:ext>
                </a:extLst>
              </p:cNvPr>
              <p:cNvSpPr/>
              <p:nvPr/>
            </p:nvSpPr>
            <p:spPr>
              <a:xfrm>
                <a:off x="2148418" y="2324115"/>
                <a:ext cx="89506" cy="89506"/>
              </a:xfrm>
              <a:custGeom>
                <a:avLst/>
                <a:gdLst>
                  <a:gd name="connsiteX0" fmla="*/ 89175 w 89506"/>
                  <a:gd name="connsiteY0" fmla="*/ 44820 h 89506"/>
                  <a:gd name="connsiteX1" fmla="*/ 76071 w 89506"/>
                  <a:gd name="connsiteY1" fmla="*/ 76467 h 89506"/>
                  <a:gd name="connsiteX2" fmla="*/ 44424 w 89506"/>
                  <a:gd name="connsiteY2" fmla="*/ 89571 h 89506"/>
                  <a:gd name="connsiteX3" fmla="*/ 44413 w 89506"/>
                  <a:gd name="connsiteY3" fmla="*/ 89571 h 89506"/>
                  <a:gd name="connsiteX4" fmla="*/ 12778 w 89506"/>
                  <a:gd name="connsiteY4" fmla="*/ 76467 h 89506"/>
                  <a:gd name="connsiteX5" fmla="*/ 12773 w 89506"/>
                  <a:gd name="connsiteY5" fmla="*/ 76461 h 89506"/>
                  <a:gd name="connsiteX6" fmla="*/ -332 w 89506"/>
                  <a:gd name="connsiteY6" fmla="*/ 44820 h 89506"/>
                  <a:gd name="connsiteX7" fmla="*/ -332 w 89506"/>
                  <a:gd name="connsiteY7" fmla="*/ 44809 h 89506"/>
                  <a:gd name="connsiteX8" fmla="*/ 44424 w 89506"/>
                  <a:gd name="connsiteY8" fmla="*/ 64 h 89506"/>
                  <a:gd name="connsiteX9" fmla="*/ 44424 w 89506"/>
                  <a:gd name="connsiteY9" fmla="*/ 64 h 89506"/>
                  <a:gd name="connsiteX10" fmla="*/ 89175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820"/>
                    </a:moveTo>
                    <a:cubicBezTo>
                      <a:pt x="89175" y="56751"/>
                      <a:pt x="84427" y="68110"/>
                      <a:pt x="76071" y="76467"/>
                    </a:cubicBezTo>
                    <a:cubicBezTo>
                      <a:pt x="67714" y="84823"/>
                      <a:pt x="56355" y="89571"/>
                      <a:pt x="44424" y="89571"/>
                    </a:cubicBezTo>
                    <a:lnTo>
                      <a:pt x="44413" y="89571"/>
                    </a:lnTo>
                    <a:cubicBezTo>
                      <a:pt x="32551" y="89571"/>
                      <a:pt x="21169" y="84857"/>
                      <a:pt x="12778" y="76467"/>
                    </a:cubicBezTo>
                    <a:lnTo>
                      <a:pt x="12773" y="76461"/>
                    </a:lnTo>
                    <a:cubicBezTo>
                      <a:pt x="4382" y="68065"/>
                      <a:pt x="-332" y="56688"/>
                      <a:pt x="-332" y="44820"/>
                    </a:cubicBezTo>
                    <a:lnTo>
                      <a:pt x="-332" y="44809"/>
                    </a:lnTo>
                    <a:cubicBezTo>
                      <a:pt x="-326" y="20100"/>
                      <a:pt x="19709" y="64"/>
                      <a:pt x="44424" y="64"/>
                    </a:cubicBezTo>
                    <a:lnTo>
                      <a:pt x="44424" y="64"/>
                    </a:lnTo>
                    <a:cubicBezTo>
                      <a:pt x="69139" y="70"/>
                      <a:pt x="89175" y="20105"/>
                      <a:pt x="89175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BC8913EC-E35E-7151-5753-24A781E237E3}"/>
                  </a:ext>
                </a:extLst>
              </p:cNvPr>
              <p:cNvSpPr/>
              <p:nvPr/>
            </p:nvSpPr>
            <p:spPr>
              <a:xfrm>
                <a:off x="1947951" y="2324115"/>
                <a:ext cx="89506" cy="89506"/>
              </a:xfrm>
              <a:custGeom>
                <a:avLst/>
                <a:gdLst>
                  <a:gd name="connsiteX0" fmla="*/ 89177 w 89506"/>
                  <a:gd name="connsiteY0" fmla="*/ 44820 h 89506"/>
                  <a:gd name="connsiteX1" fmla="*/ 76067 w 89506"/>
                  <a:gd name="connsiteY1" fmla="*/ 76467 h 89506"/>
                  <a:gd name="connsiteX2" fmla="*/ 44426 w 89506"/>
                  <a:gd name="connsiteY2" fmla="*/ 89571 h 89506"/>
                  <a:gd name="connsiteX3" fmla="*/ 44415 w 89506"/>
                  <a:gd name="connsiteY3" fmla="*/ 89571 h 89506"/>
                  <a:gd name="connsiteX4" fmla="*/ 12780 w 89506"/>
                  <a:gd name="connsiteY4" fmla="*/ 76467 h 89506"/>
                  <a:gd name="connsiteX5" fmla="*/ 12774 w 89506"/>
                  <a:gd name="connsiteY5" fmla="*/ 76461 h 89506"/>
                  <a:gd name="connsiteX6" fmla="*/ -330 w 89506"/>
                  <a:gd name="connsiteY6" fmla="*/ 44820 h 89506"/>
                  <a:gd name="connsiteX7" fmla="*/ -330 w 89506"/>
                  <a:gd name="connsiteY7" fmla="*/ 44815 h 89506"/>
                  <a:gd name="connsiteX8" fmla="*/ 44426 w 89506"/>
                  <a:gd name="connsiteY8" fmla="*/ 64 h 89506"/>
                  <a:gd name="connsiteX9" fmla="*/ 44426 w 89506"/>
                  <a:gd name="connsiteY9" fmla="*/ 64 h 89506"/>
                  <a:gd name="connsiteX10" fmla="*/ 89177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820"/>
                    </a:moveTo>
                    <a:cubicBezTo>
                      <a:pt x="89177" y="56813"/>
                      <a:pt x="84388" y="68145"/>
                      <a:pt x="76067" y="76467"/>
                    </a:cubicBezTo>
                    <a:cubicBezTo>
                      <a:pt x="67750" y="84783"/>
                      <a:pt x="56419" y="89571"/>
                      <a:pt x="44426" y="89571"/>
                    </a:cubicBezTo>
                    <a:lnTo>
                      <a:pt x="44415" y="89571"/>
                    </a:lnTo>
                    <a:cubicBezTo>
                      <a:pt x="32553" y="89571"/>
                      <a:pt x="21170" y="84857"/>
                      <a:pt x="12780" y="76467"/>
                    </a:cubicBezTo>
                    <a:lnTo>
                      <a:pt x="12774" y="76461"/>
                    </a:lnTo>
                    <a:cubicBezTo>
                      <a:pt x="4384" y="68065"/>
                      <a:pt x="-330" y="56688"/>
                      <a:pt x="-330" y="44820"/>
                    </a:cubicBezTo>
                    <a:lnTo>
                      <a:pt x="-330" y="44815"/>
                    </a:lnTo>
                    <a:cubicBezTo>
                      <a:pt x="-324" y="20100"/>
                      <a:pt x="19711" y="64"/>
                      <a:pt x="44426" y="64"/>
                    </a:cubicBezTo>
                    <a:lnTo>
                      <a:pt x="44426" y="64"/>
                    </a:lnTo>
                    <a:cubicBezTo>
                      <a:pt x="69141" y="70"/>
                      <a:pt x="89177" y="20105"/>
                      <a:pt x="89177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0B3C2170-634B-05D7-3D78-DC0D77995A76}"/>
                  </a:ext>
                </a:extLst>
              </p:cNvPr>
              <p:cNvSpPr/>
              <p:nvPr/>
            </p:nvSpPr>
            <p:spPr>
              <a:xfrm>
                <a:off x="1747484" y="2324115"/>
                <a:ext cx="89506" cy="89506"/>
              </a:xfrm>
              <a:custGeom>
                <a:avLst/>
                <a:gdLst>
                  <a:gd name="connsiteX0" fmla="*/ 89178 w 89506"/>
                  <a:gd name="connsiteY0" fmla="*/ 44820 h 89506"/>
                  <a:gd name="connsiteX1" fmla="*/ 76068 w 89506"/>
                  <a:gd name="connsiteY1" fmla="*/ 76467 h 89506"/>
                  <a:gd name="connsiteX2" fmla="*/ 44428 w 89506"/>
                  <a:gd name="connsiteY2" fmla="*/ 89571 h 89506"/>
                  <a:gd name="connsiteX3" fmla="*/ 44422 w 89506"/>
                  <a:gd name="connsiteY3" fmla="*/ 89571 h 89506"/>
                  <a:gd name="connsiteX4" fmla="*/ 12782 w 89506"/>
                  <a:gd name="connsiteY4" fmla="*/ 76467 h 89506"/>
                  <a:gd name="connsiteX5" fmla="*/ 12776 w 89506"/>
                  <a:gd name="connsiteY5" fmla="*/ 76461 h 89506"/>
                  <a:gd name="connsiteX6" fmla="*/ -328 w 89506"/>
                  <a:gd name="connsiteY6" fmla="*/ 44820 h 89506"/>
                  <a:gd name="connsiteX7" fmla="*/ -328 w 89506"/>
                  <a:gd name="connsiteY7" fmla="*/ 44815 h 89506"/>
                  <a:gd name="connsiteX8" fmla="*/ 44428 w 89506"/>
                  <a:gd name="connsiteY8" fmla="*/ 64 h 89506"/>
                  <a:gd name="connsiteX9" fmla="*/ 44428 w 89506"/>
                  <a:gd name="connsiteY9" fmla="*/ 64 h 89506"/>
                  <a:gd name="connsiteX10" fmla="*/ 89178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820"/>
                    </a:moveTo>
                    <a:cubicBezTo>
                      <a:pt x="89178" y="56870"/>
                      <a:pt x="84350" y="68185"/>
                      <a:pt x="76068" y="76467"/>
                    </a:cubicBezTo>
                    <a:cubicBezTo>
                      <a:pt x="67786" y="84749"/>
                      <a:pt x="56478" y="89571"/>
                      <a:pt x="44428" y="89571"/>
                    </a:cubicBezTo>
                    <a:lnTo>
                      <a:pt x="44422" y="89571"/>
                    </a:lnTo>
                    <a:cubicBezTo>
                      <a:pt x="32555" y="89571"/>
                      <a:pt x="21172" y="84857"/>
                      <a:pt x="12782" y="76467"/>
                    </a:cubicBezTo>
                    <a:lnTo>
                      <a:pt x="12776" y="76461"/>
                    </a:lnTo>
                    <a:cubicBezTo>
                      <a:pt x="4386" y="68071"/>
                      <a:pt x="-328" y="56688"/>
                      <a:pt x="-328" y="44820"/>
                    </a:cubicBezTo>
                    <a:lnTo>
                      <a:pt x="-328" y="44815"/>
                    </a:lnTo>
                    <a:cubicBezTo>
                      <a:pt x="-322" y="20100"/>
                      <a:pt x="19713" y="64"/>
                      <a:pt x="44428" y="64"/>
                    </a:cubicBezTo>
                    <a:lnTo>
                      <a:pt x="44428" y="64"/>
                    </a:lnTo>
                    <a:cubicBezTo>
                      <a:pt x="69143" y="70"/>
                      <a:pt x="89178" y="20105"/>
                      <a:pt x="89178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00FA0B90-CC9D-B0C7-31AF-59A2B5A6A894}"/>
                  </a:ext>
                </a:extLst>
              </p:cNvPr>
              <p:cNvSpPr/>
              <p:nvPr/>
            </p:nvSpPr>
            <p:spPr>
              <a:xfrm>
                <a:off x="1547016" y="2324115"/>
                <a:ext cx="89506" cy="89506"/>
              </a:xfrm>
              <a:custGeom>
                <a:avLst/>
                <a:gdLst>
                  <a:gd name="connsiteX0" fmla="*/ 89180 w 89506"/>
                  <a:gd name="connsiteY0" fmla="*/ 44820 h 89506"/>
                  <a:gd name="connsiteX1" fmla="*/ 76070 w 89506"/>
                  <a:gd name="connsiteY1" fmla="*/ 76467 h 89506"/>
                  <a:gd name="connsiteX2" fmla="*/ 44430 w 89506"/>
                  <a:gd name="connsiteY2" fmla="*/ 89571 h 89506"/>
                  <a:gd name="connsiteX3" fmla="*/ 44424 w 89506"/>
                  <a:gd name="connsiteY3" fmla="*/ 89571 h 89506"/>
                  <a:gd name="connsiteX4" fmla="*/ 12784 w 89506"/>
                  <a:gd name="connsiteY4" fmla="*/ 76467 h 89506"/>
                  <a:gd name="connsiteX5" fmla="*/ 12778 w 89506"/>
                  <a:gd name="connsiteY5" fmla="*/ 76461 h 89506"/>
                  <a:gd name="connsiteX6" fmla="*/ -326 w 89506"/>
                  <a:gd name="connsiteY6" fmla="*/ 44820 h 89506"/>
                  <a:gd name="connsiteX7" fmla="*/ -326 w 89506"/>
                  <a:gd name="connsiteY7" fmla="*/ 44815 h 89506"/>
                  <a:gd name="connsiteX8" fmla="*/ 44424 w 89506"/>
                  <a:gd name="connsiteY8" fmla="*/ 64 h 89506"/>
                  <a:gd name="connsiteX9" fmla="*/ 44430 w 89506"/>
                  <a:gd name="connsiteY9" fmla="*/ 64 h 89506"/>
                  <a:gd name="connsiteX10" fmla="*/ 89180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820"/>
                    </a:moveTo>
                    <a:cubicBezTo>
                      <a:pt x="89180" y="56933"/>
                      <a:pt x="84318" y="68219"/>
                      <a:pt x="76070" y="76467"/>
                    </a:cubicBezTo>
                    <a:cubicBezTo>
                      <a:pt x="67828" y="84709"/>
                      <a:pt x="56542" y="89571"/>
                      <a:pt x="44430" y="89571"/>
                    </a:cubicBezTo>
                    <a:lnTo>
                      <a:pt x="44424" y="89571"/>
                    </a:lnTo>
                    <a:cubicBezTo>
                      <a:pt x="32557" y="89571"/>
                      <a:pt x="21174" y="84857"/>
                      <a:pt x="12784" y="76467"/>
                    </a:cubicBezTo>
                    <a:lnTo>
                      <a:pt x="12778" y="76461"/>
                    </a:lnTo>
                    <a:cubicBezTo>
                      <a:pt x="4388" y="68071"/>
                      <a:pt x="-326" y="56688"/>
                      <a:pt x="-326" y="44820"/>
                    </a:cubicBezTo>
                    <a:lnTo>
                      <a:pt x="-326" y="44815"/>
                    </a:lnTo>
                    <a:cubicBezTo>
                      <a:pt x="-326" y="20100"/>
                      <a:pt x="19709" y="64"/>
                      <a:pt x="44424" y="64"/>
                    </a:cubicBezTo>
                    <a:lnTo>
                      <a:pt x="44430" y="64"/>
                    </a:lnTo>
                    <a:cubicBezTo>
                      <a:pt x="69145" y="70"/>
                      <a:pt x="89180" y="20105"/>
                      <a:pt x="89180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BAA01511-DA8B-9662-0D56-03EA982B2152}"/>
                  </a:ext>
                </a:extLst>
              </p:cNvPr>
              <p:cNvSpPr/>
              <p:nvPr/>
            </p:nvSpPr>
            <p:spPr>
              <a:xfrm>
                <a:off x="1346549" y="2324115"/>
                <a:ext cx="89506" cy="89506"/>
              </a:xfrm>
              <a:custGeom>
                <a:avLst/>
                <a:gdLst>
                  <a:gd name="connsiteX0" fmla="*/ 89182 w 89506"/>
                  <a:gd name="connsiteY0" fmla="*/ 44820 h 89506"/>
                  <a:gd name="connsiteX1" fmla="*/ 76072 w 89506"/>
                  <a:gd name="connsiteY1" fmla="*/ 76467 h 89506"/>
                  <a:gd name="connsiteX2" fmla="*/ 44431 w 89506"/>
                  <a:gd name="connsiteY2" fmla="*/ 89571 h 89506"/>
                  <a:gd name="connsiteX3" fmla="*/ 44426 w 89506"/>
                  <a:gd name="connsiteY3" fmla="*/ 89571 h 89506"/>
                  <a:gd name="connsiteX4" fmla="*/ 12785 w 89506"/>
                  <a:gd name="connsiteY4" fmla="*/ 76467 h 89506"/>
                  <a:gd name="connsiteX5" fmla="*/ 12780 w 89506"/>
                  <a:gd name="connsiteY5" fmla="*/ 76461 h 89506"/>
                  <a:gd name="connsiteX6" fmla="*/ -325 w 89506"/>
                  <a:gd name="connsiteY6" fmla="*/ 44820 h 89506"/>
                  <a:gd name="connsiteX7" fmla="*/ -325 w 89506"/>
                  <a:gd name="connsiteY7" fmla="*/ 44815 h 89506"/>
                  <a:gd name="connsiteX8" fmla="*/ 44426 w 89506"/>
                  <a:gd name="connsiteY8" fmla="*/ 64 h 89506"/>
                  <a:gd name="connsiteX9" fmla="*/ 44431 w 89506"/>
                  <a:gd name="connsiteY9" fmla="*/ 64 h 89506"/>
                  <a:gd name="connsiteX10" fmla="*/ 89182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820"/>
                    </a:moveTo>
                    <a:cubicBezTo>
                      <a:pt x="89182" y="56996"/>
                      <a:pt x="84280" y="68253"/>
                      <a:pt x="76072" y="76467"/>
                    </a:cubicBezTo>
                    <a:cubicBezTo>
                      <a:pt x="67864" y="84675"/>
                      <a:pt x="56606" y="89571"/>
                      <a:pt x="44431" y="89571"/>
                    </a:cubicBezTo>
                    <a:lnTo>
                      <a:pt x="44426" y="89571"/>
                    </a:lnTo>
                    <a:cubicBezTo>
                      <a:pt x="32558" y="89571"/>
                      <a:pt x="21176" y="84857"/>
                      <a:pt x="12785" y="76467"/>
                    </a:cubicBezTo>
                    <a:lnTo>
                      <a:pt x="12780" y="76461"/>
                    </a:lnTo>
                    <a:cubicBezTo>
                      <a:pt x="4390" y="68071"/>
                      <a:pt x="-325" y="56688"/>
                      <a:pt x="-325" y="44820"/>
                    </a:cubicBezTo>
                    <a:lnTo>
                      <a:pt x="-325" y="44815"/>
                    </a:lnTo>
                    <a:cubicBezTo>
                      <a:pt x="-325" y="20100"/>
                      <a:pt x="19711" y="64"/>
                      <a:pt x="44426" y="64"/>
                    </a:cubicBezTo>
                    <a:lnTo>
                      <a:pt x="44431" y="64"/>
                    </a:lnTo>
                    <a:cubicBezTo>
                      <a:pt x="69146" y="70"/>
                      <a:pt x="89182" y="20105"/>
                      <a:pt x="89182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AA40C4A6-99E1-DFE0-ED16-7AD0D39AF0C3}"/>
                  </a:ext>
                </a:extLst>
              </p:cNvPr>
              <p:cNvSpPr/>
              <p:nvPr/>
            </p:nvSpPr>
            <p:spPr>
              <a:xfrm>
                <a:off x="1146082" y="2324115"/>
                <a:ext cx="89506" cy="89506"/>
              </a:xfrm>
              <a:custGeom>
                <a:avLst/>
                <a:gdLst>
                  <a:gd name="connsiteX0" fmla="*/ 89184 w 89506"/>
                  <a:gd name="connsiteY0" fmla="*/ 44820 h 89506"/>
                  <a:gd name="connsiteX1" fmla="*/ 76074 w 89506"/>
                  <a:gd name="connsiteY1" fmla="*/ 76467 h 89506"/>
                  <a:gd name="connsiteX2" fmla="*/ 44433 w 89506"/>
                  <a:gd name="connsiteY2" fmla="*/ 89571 h 89506"/>
                  <a:gd name="connsiteX3" fmla="*/ 44428 w 89506"/>
                  <a:gd name="connsiteY3" fmla="*/ 89571 h 89506"/>
                  <a:gd name="connsiteX4" fmla="*/ 12787 w 89506"/>
                  <a:gd name="connsiteY4" fmla="*/ 76467 h 89506"/>
                  <a:gd name="connsiteX5" fmla="*/ 12782 w 89506"/>
                  <a:gd name="connsiteY5" fmla="*/ 76461 h 89506"/>
                  <a:gd name="connsiteX6" fmla="*/ -323 w 89506"/>
                  <a:gd name="connsiteY6" fmla="*/ 44820 h 89506"/>
                  <a:gd name="connsiteX7" fmla="*/ -323 w 89506"/>
                  <a:gd name="connsiteY7" fmla="*/ 44815 h 89506"/>
                  <a:gd name="connsiteX8" fmla="*/ 44428 w 89506"/>
                  <a:gd name="connsiteY8" fmla="*/ 64 h 89506"/>
                  <a:gd name="connsiteX9" fmla="*/ 44428 w 89506"/>
                  <a:gd name="connsiteY9" fmla="*/ 64 h 89506"/>
                  <a:gd name="connsiteX10" fmla="*/ 89184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820"/>
                    </a:moveTo>
                    <a:cubicBezTo>
                      <a:pt x="89184" y="57058"/>
                      <a:pt x="84247" y="68293"/>
                      <a:pt x="76074" y="76467"/>
                    </a:cubicBezTo>
                    <a:cubicBezTo>
                      <a:pt x="67900" y="84635"/>
                      <a:pt x="56665" y="89571"/>
                      <a:pt x="44433" y="89571"/>
                    </a:cubicBezTo>
                    <a:lnTo>
                      <a:pt x="44428" y="89571"/>
                    </a:lnTo>
                    <a:cubicBezTo>
                      <a:pt x="32560" y="89571"/>
                      <a:pt x="21177" y="84857"/>
                      <a:pt x="12787" y="76467"/>
                    </a:cubicBezTo>
                    <a:lnTo>
                      <a:pt x="12782" y="76461"/>
                    </a:lnTo>
                    <a:cubicBezTo>
                      <a:pt x="4391" y="68071"/>
                      <a:pt x="-323" y="56688"/>
                      <a:pt x="-323" y="44820"/>
                    </a:cubicBezTo>
                    <a:lnTo>
                      <a:pt x="-323" y="44815"/>
                    </a:lnTo>
                    <a:cubicBezTo>
                      <a:pt x="-323" y="20100"/>
                      <a:pt x="19713" y="64"/>
                      <a:pt x="44428" y="64"/>
                    </a:cubicBezTo>
                    <a:lnTo>
                      <a:pt x="44428" y="64"/>
                    </a:lnTo>
                    <a:cubicBezTo>
                      <a:pt x="69143" y="70"/>
                      <a:pt x="89184" y="20105"/>
                      <a:pt x="89184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6888FE35-3D6C-7920-4A54-CF89F6065E5B}"/>
                  </a:ext>
                </a:extLst>
              </p:cNvPr>
              <p:cNvSpPr/>
              <p:nvPr/>
            </p:nvSpPr>
            <p:spPr>
              <a:xfrm>
                <a:off x="945614" y="2324115"/>
                <a:ext cx="89500" cy="89506"/>
              </a:xfrm>
              <a:custGeom>
                <a:avLst/>
                <a:gdLst>
                  <a:gd name="connsiteX0" fmla="*/ 89180 w 89500"/>
                  <a:gd name="connsiteY0" fmla="*/ 44820 h 89506"/>
                  <a:gd name="connsiteX1" fmla="*/ 76075 w 89500"/>
                  <a:gd name="connsiteY1" fmla="*/ 76467 h 89506"/>
                  <a:gd name="connsiteX2" fmla="*/ 44435 w 89500"/>
                  <a:gd name="connsiteY2" fmla="*/ 89571 h 89506"/>
                  <a:gd name="connsiteX3" fmla="*/ 44429 w 89500"/>
                  <a:gd name="connsiteY3" fmla="*/ 89571 h 89506"/>
                  <a:gd name="connsiteX4" fmla="*/ 12789 w 89500"/>
                  <a:gd name="connsiteY4" fmla="*/ 76472 h 89506"/>
                  <a:gd name="connsiteX5" fmla="*/ 12783 w 89500"/>
                  <a:gd name="connsiteY5" fmla="*/ 76467 h 89506"/>
                  <a:gd name="connsiteX6" fmla="*/ -321 w 89500"/>
                  <a:gd name="connsiteY6" fmla="*/ 44820 h 89506"/>
                  <a:gd name="connsiteX7" fmla="*/ -321 w 89500"/>
                  <a:gd name="connsiteY7" fmla="*/ 44820 h 89506"/>
                  <a:gd name="connsiteX8" fmla="*/ 44429 w 89500"/>
                  <a:gd name="connsiteY8" fmla="*/ 64 h 89506"/>
                  <a:gd name="connsiteX9" fmla="*/ 44429 w 89500"/>
                  <a:gd name="connsiteY9" fmla="*/ 64 h 89506"/>
                  <a:gd name="connsiteX10" fmla="*/ 89180 w 89500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820"/>
                    </a:moveTo>
                    <a:cubicBezTo>
                      <a:pt x="89180" y="57115"/>
                      <a:pt x="84209" y="68327"/>
                      <a:pt x="76075" y="76467"/>
                    </a:cubicBezTo>
                    <a:cubicBezTo>
                      <a:pt x="67942" y="84600"/>
                      <a:pt x="56730" y="89571"/>
                      <a:pt x="44435" y="89571"/>
                    </a:cubicBezTo>
                    <a:lnTo>
                      <a:pt x="44429" y="89571"/>
                    </a:lnTo>
                    <a:cubicBezTo>
                      <a:pt x="32562" y="89571"/>
                      <a:pt x="21179" y="84857"/>
                      <a:pt x="12789" y="76472"/>
                    </a:cubicBezTo>
                    <a:lnTo>
                      <a:pt x="12783" y="76467"/>
                    </a:lnTo>
                    <a:cubicBezTo>
                      <a:pt x="4393" y="68071"/>
                      <a:pt x="-321" y="56688"/>
                      <a:pt x="-321" y="44820"/>
                    </a:cubicBezTo>
                    <a:lnTo>
                      <a:pt x="-321" y="44820"/>
                    </a:lnTo>
                    <a:cubicBezTo>
                      <a:pt x="-321" y="20105"/>
                      <a:pt x="19714" y="64"/>
                      <a:pt x="44429" y="64"/>
                    </a:cubicBezTo>
                    <a:lnTo>
                      <a:pt x="44429" y="64"/>
                    </a:lnTo>
                    <a:cubicBezTo>
                      <a:pt x="69144" y="70"/>
                      <a:pt x="89180" y="20105"/>
                      <a:pt x="89180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9E1B328C-D984-46F3-714F-35E875C6C0DA}"/>
                  </a:ext>
                </a:extLst>
              </p:cNvPr>
              <p:cNvSpPr/>
              <p:nvPr/>
            </p:nvSpPr>
            <p:spPr>
              <a:xfrm>
                <a:off x="745141" y="2324115"/>
                <a:ext cx="89506" cy="89506"/>
              </a:xfrm>
              <a:custGeom>
                <a:avLst/>
                <a:gdLst>
                  <a:gd name="connsiteX0" fmla="*/ 89187 w 89506"/>
                  <a:gd name="connsiteY0" fmla="*/ 44820 h 89506"/>
                  <a:gd name="connsiteX1" fmla="*/ 76083 w 89506"/>
                  <a:gd name="connsiteY1" fmla="*/ 76467 h 89506"/>
                  <a:gd name="connsiteX2" fmla="*/ 44442 w 89506"/>
                  <a:gd name="connsiteY2" fmla="*/ 89571 h 89506"/>
                  <a:gd name="connsiteX3" fmla="*/ 44437 w 89506"/>
                  <a:gd name="connsiteY3" fmla="*/ 89571 h 89506"/>
                  <a:gd name="connsiteX4" fmla="*/ 12796 w 89506"/>
                  <a:gd name="connsiteY4" fmla="*/ 76472 h 89506"/>
                  <a:gd name="connsiteX5" fmla="*/ 12791 w 89506"/>
                  <a:gd name="connsiteY5" fmla="*/ 76467 h 89506"/>
                  <a:gd name="connsiteX6" fmla="*/ -319 w 89506"/>
                  <a:gd name="connsiteY6" fmla="*/ 44820 h 89506"/>
                  <a:gd name="connsiteX7" fmla="*/ -319 w 89506"/>
                  <a:gd name="connsiteY7" fmla="*/ 44820 h 89506"/>
                  <a:gd name="connsiteX8" fmla="*/ 44437 w 89506"/>
                  <a:gd name="connsiteY8" fmla="*/ 64 h 89506"/>
                  <a:gd name="connsiteX9" fmla="*/ 44437 w 89506"/>
                  <a:gd name="connsiteY9" fmla="*/ 64 h 89506"/>
                  <a:gd name="connsiteX10" fmla="*/ 89187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820"/>
                    </a:moveTo>
                    <a:cubicBezTo>
                      <a:pt x="89187" y="57178"/>
                      <a:pt x="84177" y="68367"/>
                      <a:pt x="76083" y="76467"/>
                    </a:cubicBezTo>
                    <a:cubicBezTo>
                      <a:pt x="67983" y="84561"/>
                      <a:pt x="56800" y="89571"/>
                      <a:pt x="44442" y="89571"/>
                    </a:cubicBezTo>
                    <a:lnTo>
                      <a:pt x="44437" y="89571"/>
                    </a:lnTo>
                    <a:cubicBezTo>
                      <a:pt x="32569" y="89571"/>
                      <a:pt x="21187" y="84857"/>
                      <a:pt x="12796" y="76472"/>
                    </a:cubicBezTo>
                    <a:lnTo>
                      <a:pt x="12791" y="76467"/>
                    </a:lnTo>
                    <a:cubicBezTo>
                      <a:pt x="4400" y="68071"/>
                      <a:pt x="-319" y="56688"/>
                      <a:pt x="-319" y="44820"/>
                    </a:cubicBezTo>
                    <a:lnTo>
                      <a:pt x="-319" y="44820"/>
                    </a:lnTo>
                    <a:cubicBezTo>
                      <a:pt x="-319" y="20105"/>
                      <a:pt x="19722" y="64"/>
                      <a:pt x="44437" y="64"/>
                    </a:cubicBezTo>
                    <a:lnTo>
                      <a:pt x="44437" y="64"/>
                    </a:lnTo>
                    <a:cubicBezTo>
                      <a:pt x="69152" y="64"/>
                      <a:pt x="89187" y="20105"/>
                      <a:pt x="89187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61" name="图形 214">
            <a:extLst>
              <a:ext uri="{FF2B5EF4-FFF2-40B4-BE49-F238E27FC236}">
                <a16:creationId xmlns:a16="http://schemas.microsoft.com/office/drawing/2014/main" id="{73BCD262-FC21-DDDB-2283-2C2A274D3D12}"/>
              </a:ext>
            </a:extLst>
          </p:cNvPr>
          <p:cNvGrpSpPr/>
          <p:nvPr/>
        </p:nvGrpSpPr>
        <p:grpSpPr>
          <a:xfrm>
            <a:off x="8048597" y="5305672"/>
            <a:ext cx="1424117" cy="861691"/>
            <a:chOff x="7077057" y="5305672"/>
            <a:chExt cx="2395658" cy="1449542"/>
          </a:xfrm>
          <a:solidFill>
            <a:srgbClr val="FFCC00"/>
          </a:solidFill>
        </p:grpSpPr>
        <p:grpSp>
          <p:nvGrpSpPr>
            <p:cNvPr id="362" name="图形 214">
              <a:extLst>
                <a:ext uri="{FF2B5EF4-FFF2-40B4-BE49-F238E27FC236}">
                  <a16:creationId xmlns:a16="http://schemas.microsoft.com/office/drawing/2014/main" id="{727E1A7C-BEB0-1BF3-AEA3-FF1366FC4049}"/>
                </a:ext>
              </a:extLst>
            </p:cNvPr>
            <p:cNvGrpSpPr/>
            <p:nvPr/>
          </p:nvGrpSpPr>
          <p:grpSpPr>
            <a:xfrm>
              <a:off x="7077057" y="5305672"/>
              <a:ext cx="2395658" cy="126636"/>
              <a:chOff x="7077057" y="5305672"/>
              <a:chExt cx="2395658" cy="126636"/>
            </a:xfrm>
            <a:solidFill>
              <a:srgbClr val="FFCC00"/>
            </a:solidFill>
          </p:grpSpPr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B0E54CB2-7723-064B-7971-BC8974FF3E74}"/>
                  </a:ext>
                </a:extLst>
              </p:cNvPr>
              <p:cNvSpPr/>
              <p:nvPr/>
            </p:nvSpPr>
            <p:spPr>
              <a:xfrm rot="10800000" flipV="1">
                <a:off x="7077057" y="5305672"/>
                <a:ext cx="126627" cy="126636"/>
              </a:xfrm>
              <a:custGeom>
                <a:avLst/>
                <a:gdLst>
                  <a:gd name="connsiteX0" fmla="*/ 127086 w 126627"/>
                  <a:gd name="connsiteY0" fmla="*/ 63887 h 126636"/>
                  <a:gd name="connsiteX1" fmla="*/ 108546 w 126627"/>
                  <a:gd name="connsiteY1" fmla="*/ 108660 h 126636"/>
                  <a:gd name="connsiteX2" fmla="*/ 63772 w 126627"/>
                  <a:gd name="connsiteY2" fmla="*/ 127201 h 126636"/>
                  <a:gd name="connsiteX3" fmla="*/ 63756 w 126627"/>
                  <a:gd name="connsiteY3" fmla="*/ 127201 h 126636"/>
                  <a:gd name="connsiteX4" fmla="*/ 18998 w 126627"/>
                  <a:gd name="connsiteY4" fmla="*/ 108660 h 126636"/>
                  <a:gd name="connsiteX5" fmla="*/ 18990 w 126627"/>
                  <a:gd name="connsiteY5" fmla="*/ 108652 h 126636"/>
                  <a:gd name="connsiteX6" fmla="*/ 458 w 126627"/>
                  <a:gd name="connsiteY6" fmla="*/ 63887 h 126636"/>
                  <a:gd name="connsiteX7" fmla="*/ 458 w 126627"/>
                  <a:gd name="connsiteY7" fmla="*/ 63871 h 126636"/>
                  <a:gd name="connsiteX8" fmla="*/ 63772 w 126627"/>
                  <a:gd name="connsiteY8" fmla="*/ 565 h 126636"/>
                  <a:gd name="connsiteX9" fmla="*/ 63780 w 126627"/>
                  <a:gd name="connsiteY9" fmla="*/ 565 h 126636"/>
                  <a:gd name="connsiteX10" fmla="*/ 127086 w 126627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3887"/>
                    </a:moveTo>
                    <a:cubicBezTo>
                      <a:pt x="127086" y="80677"/>
                      <a:pt x="120417" y="96781"/>
                      <a:pt x="108546" y="108660"/>
                    </a:cubicBezTo>
                    <a:cubicBezTo>
                      <a:pt x="96667" y="120531"/>
                      <a:pt x="80562" y="127201"/>
                      <a:pt x="63772" y="127201"/>
                    </a:cubicBezTo>
                    <a:lnTo>
                      <a:pt x="63756" y="127201"/>
                    </a:lnTo>
                    <a:cubicBezTo>
                      <a:pt x="46974" y="127201"/>
                      <a:pt x="30869" y="120531"/>
                      <a:pt x="18998" y="108660"/>
                    </a:cubicBezTo>
                    <a:lnTo>
                      <a:pt x="18990" y="108652"/>
                    </a:lnTo>
                    <a:cubicBezTo>
                      <a:pt x="7119" y="96773"/>
                      <a:pt x="449" y="80677"/>
                      <a:pt x="458" y="63887"/>
                    </a:cubicBezTo>
                    <a:lnTo>
                      <a:pt x="458" y="63871"/>
                    </a:lnTo>
                    <a:cubicBezTo>
                      <a:pt x="458" y="28911"/>
                      <a:pt x="28805" y="565"/>
                      <a:pt x="63772" y="565"/>
                    </a:cubicBezTo>
                    <a:lnTo>
                      <a:pt x="63780" y="565"/>
                    </a:lnTo>
                    <a:cubicBezTo>
                      <a:pt x="98747" y="573"/>
                      <a:pt x="127086" y="28919"/>
                      <a:pt x="127086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7BFBBF70-11F0-FF33-8BBC-8E14E48A5310}"/>
                  </a:ext>
                </a:extLst>
              </p:cNvPr>
              <p:cNvSpPr/>
              <p:nvPr/>
            </p:nvSpPr>
            <p:spPr>
              <a:xfrm rot="10800000" flipV="1">
                <a:off x="7360683" y="5305672"/>
                <a:ext cx="126636" cy="126636"/>
              </a:xfrm>
              <a:custGeom>
                <a:avLst/>
                <a:gdLst>
                  <a:gd name="connsiteX0" fmla="*/ 127176 w 126636"/>
                  <a:gd name="connsiteY0" fmla="*/ 63887 h 126636"/>
                  <a:gd name="connsiteX1" fmla="*/ 108636 w 126636"/>
                  <a:gd name="connsiteY1" fmla="*/ 108660 h 126636"/>
                  <a:gd name="connsiteX2" fmla="*/ 63862 w 126636"/>
                  <a:gd name="connsiteY2" fmla="*/ 127201 h 126636"/>
                  <a:gd name="connsiteX3" fmla="*/ 63847 w 126636"/>
                  <a:gd name="connsiteY3" fmla="*/ 127201 h 126636"/>
                  <a:gd name="connsiteX4" fmla="*/ 19088 w 126636"/>
                  <a:gd name="connsiteY4" fmla="*/ 108660 h 126636"/>
                  <a:gd name="connsiteX5" fmla="*/ 19081 w 126636"/>
                  <a:gd name="connsiteY5" fmla="*/ 108652 h 126636"/>
                  <a:gd name="connsiteX6" fmla="*/ 540 w 126636"/>
                  <a:gd name="connsiteY6" fmla="*/ 63887 h 126636"/>
                  <a:gd name="connsiteX7" fmla="*/ 540 w 126636"/>
                  <a:gd name="connsiteY7" fmla="*/ 63871 h 126636"/>
                  <a:gd name="connsiteX8" fmla="*/ 63862 w 126636"/>
                  <a:gd name="connsiteY8" fmla="*/ 565 h 126636"/>
                  <a:gd name="connsiteX9" fmla="*/ 63862 w 126636"/>
                  <a:gd name="connsiteY9" fmla="*/ 565 h 126636"/>
                  <a:gd name="connsiteX10" fmla="*/ 127176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3887"/>
                    </a:moveTo>
                    <a:cubicBezTo>
                      <a:pt x="127176" y="80766"/>
                      <a:pt x="120459" y="96838"/>
                      <a:pt x="108636" y="108660"/>
                    </a:cubicBezTo>
                    <a:cubicBezTo>
                      <a:pt x="96814" y="120483"/>
                      <a:pt x="80741" y="127201"/>
                      <a:pt x="63862" y="127201"/>
                    </a:cubicBezTo>
                    <a:lnTo>
                      <a:pt x="63847" y="127201"/>
                    </a:lnTo>
                    <a:cubicBezTo>
                      <a:pt x="47064" y="127201"/>
                      <a:pt x="30960" y="120531"/>
                      <a:pt x="19088" y="108660"/>
                    </a:cubicBezTo>
                    <a:lnTo>
                      <a:pt x="19081" y="108652"/>
                    </a:lnTo>
                    <a:cubicBezTo>
                      <a:pt x="7210" y="96773"/>
                      <a:pt x="540" y="80677"/>
                      <a:pt x="540" y="63887"/>
                    </a:cubicBezTo>
                    <a:lnTo>
                      <a:pt x="540" y="63871"/>
                    </a:lnTo>
                    <a:cubicBezTo>
                      <a:pt x="549" y="28911"/>
                      <a:pt x="28895" y="565"/>
                      <a:pt x="63862" y="565"/>
                    </a:cubicBezTo>
                    <a:lnTo>
                      <a:pt x="63862" y="565"/>
                    </a:lnTo>
                    <a:cubicBezTo>
                      <a:pt x="98830" y="573"/>
                      <a:pt x="127176" y="28919"/>
                      <a:pt x="127176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B3216656-2B09-45FD-F94B-D6B8F4489B54}"/>
                  </a:ext>
                </a:extLst>
              </p:cNvPr>
              <p:cNvSpPr/>
              <p:nvPr/>
            </p:nvSpPr>
            <p:spPr>
              <a:xfrm rot="10800000" flipV="1">
                <a:off x="7644310" y="5305672"/>
                <a:ext cx="126636" cy="126636"/>
              </a:xfrm>
              <a:custGeom>
                <a:avLst/>
                <a:gdLst>
                  <a:gd name="connsiteX0" fmla="*/ 127259 w 126636"/>
                  <a:gd name="connsiteY0" fmla="*/ 63887 h 126636"/>
                  <a:gd name="connsiteX1" fmla="*/ 108711 w 126636"/>
                  <a:gd name="connsiteY1" fmla="*/ 108660 h 126636"/>
                  <a:gd name="connsiteX2" fmla="*/ 63945 w 126636"/>
                  <a:gd name="connsiteY2" fmla="*/ 127201 h 126636"/>
                  <a:gd name="connsiteX3" fmla="*/ 63928 w 126636"/>
                  <a:gd name="connsiteY3" fmla="*/ 127201 h 126636"/>
                  <a:gd name="connsiteX4" fmla="*/ 19171 w 126636"/>
                  <a:gd name="connsiteY4" fmla="*/ 108660 h 126636"/>
                  <a:gd name="connsiteX5" fmla="*/ 19163 w 126636"/>
                  <a:gd name="connsiteY5" fmla="*/ 108652 h 126636"/>
                  <a:gd name="connsiteX6" fmla="*/ 623 w 126636"/>
                  <a:gd name="connsiteY6" fmla="*/ 63887 h 126636"/>
                  <a:gd name="connsiteX7" fmla="*/ 623 w 126636"/>
                  <a:gd name="connsiteY7" fmla="*/ 63879 h 126636"/>
                  <a:gd name="connsiteX8" fmla="*/ 63945 w 126636"/>
                  <a:gd name="connsiteY8" fmla="*/ 565 h 126636"/>
                  <a:gd name="connsiteX9" fmla="*/ 63945 w 126636"/>
                  <a:gd name="connsiteY9" fmla="*/ 565 h 126636"/>
                  <a:gd name="connsiteX10" fmla="*/ 127259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3887"/>
                    </a:moveTo>
                    <a:cubicBezTo>
                      <a:pt x="127259" y="80854"/>
                      <a:pt x="120484" y="96886"/>
                      <a:pt x="108711" y="108660"/>
                    </a:cubicBezTo>
                    <a:cubicBezTo>
                      <a:pt x="96944" y="120427"/>
                      <a:pt x="80912" y="127201"/>
                      <a:pt x="63945" y="127201"/>
                    </a:cubicBezTo>
                    <a:lnTo>
                      <a:pt x="63928" y="127201"/>
                    </a:lnTo>
                    <a:cubicBezTo>
                      <a:pt x="47146" y="127201"/>
                      <a:pt x="31042" y="120531"/>
                      <a:pt x="19171" y="108660"/>
                    </a:cubicBezTo>
                    <a:lnTo>
                      <a:pt x="19163" y="108652"/>
                    </a:lnTo>
                    <a:cubicBezTo>
                      <a:pt x="7292" y="96773"/>
                      <a:pt x="623" y="80677"/>
                      <a:pt x="623" y="63887"/>
                    </a:cubicBezTo>
                    <a:lnTo>
                      <a:pt x="623" y="63879"/>
                    </a:lnTo>
                    <a:cubicBezTo>
                      <a:pt x="631" y="28911"/>
                      <a:pt x="28977" y="565"/>
                      <a:pt x="63945" y="565"/>
                    </a:cubicBezTo>
                    <a:lnTo>
                      <a:pt x="63945" y="565"/>
                    </a:lnTo>
                    <a:cubicBezTo>
                      <a:pt x="98912" y="573"/>
                      <a:pt x="127259" y="28919"/>
                      <a:pt x="127259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3AF05472-1310-4C88-98B5-7461EB27C6CC}"/>
                  </a:ext>
                </a:extLst>
              </p:cNvPr>
              <p:cNvSpPr/>
              <p:nvPr/>
            </p:nvSpPr>
            <p:spPr>
              <a:xfrm rot="10800000" flipV="1">
                <a:off x="7927937" y="5305672"/>
                <a:ext cx="126636" cy="126636"/>
              </a:xfrm>
              <a:custGeom>
                <a:avLst/>
                <a:gdLst>
                  <a:gd name="connsiteX0" fmla="*/ 127341 w 126636"/>
                  <a:gd name="connsiteY0" fmla="*/ 63887 h 126636"/>
                  <a:gd name="connsiteX1" fmla="*/ 108793 w 126636"/>
                  <a:gd name="connsiteY1" fmla="*/ 108660 h 126636"/>
                  <a:gd name="connsiteX2" fmla="*/ 64027 w 126636"/>
                  <a:gd name="connsiteY2" fmla="*/ 127201 h 126636"/>
                  <a:gd name="connsiteX3" fmla="*/ 64019 w 126636"/>
                  <a:gd name="connsiteY3" fmla="*/ 127201 h 126636"/>
                  <a:gd name="connsiteX4" fmla="*/ 19253 w 126636"/>
                  <a:gd name="connsiteY4" fmla="*/ 108660 h 126636"/>
                  <a:gd name="connsiteX5" fmla="*/ 19245 w 126636"/>
                  <a:gd name="connsiteY5" fmla="*/ 108652 h 126636"/>
                  <a:gd name="connsiteX6" fmla="*/ 705 w 126636"/>
                  <a:gd name="connsiteY6" fmla="*/ 63887 h 126636"/>
                  <a:gd name="connsiteX7" fmla="*/ 705 w 126636"/>
                  <a:gd name="connsiteY7" fmla="*/ 63879 h 126636"/>
                  <a:gd name="connsiteX8" fmla="*/ 64027 w 126636"/>
                  <a:gd name="connsiteY8" fmla="*/ 565 h 126636"/>
                  <a:gd name="connsiteX9" fmla="*/ 64027 w 126636"/>
                  <a:gd name="connsiteY9" fmla="*/ 565 h 126636"/>
                  <a:gd name="connsiteX10" fmla="*/ 127341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3887"/>
                    </a:moveTo>
                    <a:cubicBezTo>
                      <a:pt x="127341" y="80935"/>
                      <a:pt x="120510" y="96943"/>
                      <a:pt x="108793" y="108660"/>
                    </a:cubicBezTo>
                    <a:cubicBezTo>
                      <a:pt x="97075" y="120378"/>
                      <a:pt x="81076" y="127201"/>
                      <a:pt x="64027" y="127201"/>
                    </a:cubicBezTo>
                    <a:lnTo>
                      <a:pt x="64019" y="127201"/>
                    </a:lnTo>
                    <a:cubicBezTo>
                      <a:pt x="47229" y="127201"/>
                      <a:pt x="31124" y="120531"/>
                      <a:pt x="19253" y="108660"/>
                    </a:cubicBezTo>
                    <a:lnTo>
                      <a:pt x="19245" y="108652"/>
                    </a:lnTo>
                    <a:cubicBezTo>
                      <a:pt x="7374" y="96781"/>
                      <a:pt x="705" y="80677"/>
                      <a:pt x="705" y="63887"/>
                    </a:cubicBezTo>
                    <a:lnTo>
                      <a:pt x="705" y="63879"/>
                    </a:lnTo>
                    <a:cubicBezTo>
                      <a:pt x="713" y="28911"/>
                      <a:pt x="29060" y="565"/>
                      <a:pt x="64027" y="565"/>
                    </a:cubicBezTo>
                    <a:lnTo>
                      <a:pt x="64027" y="565"/>
                    </a:lnTo>
                    <a:cubicBezTo>
                      <a:pt x="98995" y="573"/>
                      <a:pt x="127341" y="28919"/>
                      <a:pt x="127341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7BC3BFAF-ECB5-F85E-A85E-2AC40A10B00D}"/>
                  </a:ext>
                </a:extLst>
              </p:cNvPr>
              <p:cNvSpPr/>
              <p:nvPr/>
            </p:nvSpPr>
            <p:spPr>
              <a:xfrm rot="10800000" flipV="1">
                <a:off x="8211564" y="5305672"/>
                <a:ext cx="126636" cy="126636"/>
              </a:xfrm>
              <a:custGeom>
                <a:avLst/>
                <a:gdLst>
                  <a:gd name="connsiteX0" fmla="*/ 127424 w 126636"/>
                  <a:gd name="connsiteY0" fmla="*/ 63887 h 126636"/>
                  <a:gd name="connsiteX1" fmla="*/ 108876 w 126636"/>
                  <a:gd name="connsiteY1" fmla="*/ 108660 h 126636"/>
                  <a:gd name="connsiteX2" fmla="*/ 64110 w 126636"/>
                  <a:gd name="connsiteY2" fmla="*/ 127201 h 126636"/>
                  <a:gd name="connsiteX3" fmla="*/ 64102 w 126636"/>
                  <a:gd name="connsiteY3" fmla="*/ 127201 h 126636"/>
                  <a:gd name="connsiteX4" fmla="*/ 19336 w 126636"/>
                  <a:gd name="connsiteY4" fmla="*/ 108660 h 126636"/>
                  <a:gd name="connsiteX5" fmla="*/ 19328 w 126636"/>
                  <a:gd name="connsiteY5" fmla="*/ 108652 h 126636"/>
                  <a:gd name="connsiteX6" fmla="*/ 788 w 126636"/>
                  <a:gd name="connsiteY6" fmla="*/ 63887 h 126636"/>
                  <a:gd name="connsiteX7" fmla="*/ 788 w 126636"/>
                  <a:gd name="connsiteY7" fmla="*/ 63879 h 126636"/>
                  <a:gd name="connsiteX8" fmla="*/ 64102 w 126636"/>
                  <a:gd name="connsiteY8" fmla="*/ 565 h 126636"/>
                  <a:gd name="connsiteX9" fmla="*/ 64110 w 126636"/>
                  <a:gd name="connsiteY9" fmla="*/ 565 h 126636"/>
                  <a:gd name="connsiteX10" fmla="*/ 127424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3887"/>
                    </a:moveTo>
                    <a:cubicBezTo>
                      <a:pt x="127424" y="81023"/>
                      <a:pt x="120545" y="96991"/>
                      <a:pt x="108876" y="108660"/>
                    </a:cubicBezTo>
                    <a:cubicBezTo>
                      <a:pt x="97215" y="120322"/>
                      <a:pt x="81247" y="127201"/>
                      <a:pt x="64110" y="127201"/>
                    </a:cubicBezTo>
                    <a:lnTo>
                      <a:pt x="64102" y="127201"/>
                    </a:lnTo>
                    <a:cubicBezTo>
                      <a:pt x="47312" y="127201"/>
                      <a:pt x="31207" y="120531"/>
                      <a:pt x="19336" y="108660"/>
                    </a:cubicBezTo>
                    <a:lnTo>
                      <a:pt x="19328" y="108652"/>
                    </a:lnTo>
                    <a:cubicBezTo>
                      <a:pt x="7457" y="96781"/>
                      <a:pt x="788" y="80677"/>
                      <a:pt x="788" y="63887"/>
                    </a:cubicBezTo>
                    <a:lnTo>
                      <a:pt x="788" y="63879"/>
                    </a:lnTo>
                    <a:cubicBezTo>
                      <a:pt x="788" y="28911"/>
                      <a:pt x="29134" y="565"/>
                      <a:pt x="64102" y="565"/>
                    </a:cubicBezTo>
                    <a:lnTo>
                      <a:pt x="64110" y="565"/>
                    </a:lnTo>
                    <a:cubicBezTo>
                      <a:pt x="99078" y="573"/>
                      <a:pt x="127424" y="28919"/>
                      <a:pt x="127424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B635FD67-4BC6-F238-960F-E1341EC27F27}"/>
                  </a:ext>
                </a:extLst>
              </p:cNvPr>
              <p:cNvSpPr/>
              <p:nvPr/>
            </p:nvSpPr>
            <p:spPr>
              <a:xfrm rot="10800000" flipV="1">
                <a:off x="8495191" y="5305672"/>
                <a:ext cx="126636" cy="126636"/>
              </a:xfrm>
              <a:custGeom>
                <a:avLst/>
                <a:gdLst>
                  <a:gd name="connsiteX0" fmla="*/ 127506 w 126636"/>
                  <a:gd name="connsiteY0" fmla="*/ 63887 h 126636"/>
                  <a:gd name="connsiteX1" fmla="*/ 108958 w 126636"/>
                  <a:gd name="connsiteY1" fmla="*/ 108660 h 126636"/>
                  <a:gd name="connsiteX2" fmla="*/ 64192 w 126636"/>
                  <a:gd name="connsiteY2" fmla="*/ 127201 h 126636"/>
                  <a:gd name="connsiteX3" fmla="*/ 64184 w 126636"/>
                  <a:gd name="connsiteY3" fmla="*/ 127201 h 126636"/>
                  <a:gd name="connsiteX4" fmla="*/ 19418 w 126636"/>
                  <a:gd name="connsiteY4" fmla="*/ 108660 h 126636"/>
                  <a:gd name="connsiteX5" fmla="*/ 19410 w 126636"/>
                  <a:gd name="connsiteY5" fmla="*/ 108652 h 126636"/>
                  <a:gd name="connsiteX6" fmla="*/ 870 w 126636"/>
                  <a:gd name="connsiteY6" fmla="*/ 63887 h 126636"/>
                  <a:gd name="connsiteX7" fmla="*/ 870 w 126636"/>
                  <a:gd name="connsiteY7" fmla="*/ 63879 h 126636"/>
                  <a:gd name="connsiteX8" fmla="*/ 64184 w 126636"/>
                  <a:gd name="connsiteY8" fmla="*/ 565 h 126636"/>
                  <a:gd name="connsiteX9" fmla="*/ 64192 w 126636"/>
                  <a:gd name="connsiteY9" fmla="*/ 565 h 126636"/>
                  <a:gd name="connsiteX10" fmla="*/ 127506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3887"/>
                    </a:moveTo>
                    <a:cubicBezTo>
                      <a:pt x="127506" y="81112"/>
                      <a:pt x="120571" y="97040"/>
                      <a:pt x="108958" y="108660"/>
                    </a:cubicBezTo>
                    <a:cubicBezTo>
                      <a:pt x="97345" y="120273"/>
                      <a:pt x="81418" y="127201"/>
                      <a:pt x="64192" y="127201"/>
                    </a:cubicBezTo>
                    <a:lnTo>
                      <a:pt x="64184" y="127201"/>
                    </a:lnTo>
                    <a:cubicBezTo>
                      <a:pt x="47394" y="127201"/>
                      <a:pt x="31289" y="120531"/>
                      <a:pt x="19418" y="108660"/>
                    </a:cubicBezTo>
                    <a:lnTo>
                      <a:pt x="19410" y="108652"/>
                    </a:lnTo>
                    <a:cubicBezTo>
                      <a:pt x="7540" y="96781"/>
                      <a:pt x="870" y="80677"/>
                      <a:pt x="870" y="63887"/>
                    </a:cubicBezTo>
                    <a:lnTo>
                      <a:pt x="870" y="63879"/>
                    </a:lnTo>
                    <a:cubicBezTo>
                      <a:pt x="870" y="28911"/>
                      <a:pt x="29217" y="565"/>
                      <a:pt x="64184" y="565"/>
                    </a:cubicBezTo>
                    <a:lnTo>
                      <a:pt x="64192" y="565"/>
                    </a:lnTo>
                    <a:cubicBezTo>
                      <a:pt x="99159" y="573"/>
                      <a:pt x="127506" y="28919"/>
                      <a:pt x="127506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BC6DFF49-2556-83B4-58BB-C545350D74FF}"/>
                  </a:ext>
                </a:extLst>
              </p:cNvPr>
              <p:cNvSpPr/>
              <p:nvPr/>
            </p:nvSpPr>
            <p:spPr>
              <a:xfrm rot="10800000" flipV="1">
                <a:off x="8778817" y="5305672"/>
                <a:ext cx="126636" cy="126636"/>
              </a:xfrm>
              <a:custGeom>
                <a:avLst/>
                <a:gdLst>
                  <a:gd name="connsiteX0" fmla="*/ 127589 w 126636"/>
                  <a:gd name="connsiteY0" fmla="*/ 63887 h 126636"/>
                  <a:gd name="connsiteX1" fmla="*/ 109040 w 126636"/>
                  <a:gd name="connsiteY1" fmla="*/ 108660 h 126636"/>
                  <a:gd name="connsiteX2" fmla="*/ 64274 w 126636"/>
                  <a:gd name="connsiteY2" fmla="*/ 127201 h 126636"/>
                  <a:gd name="connsiteX3" fmla="*/ 64267 w 126636"/>
                  <a:gd name="connsiteY3" fmla="*/ 127201 h 126636"/>
                  <a:gd name="connsiteX4" fmla="*/ 19501 w 126636"/>
                  <a:gd name="connsiteY4" fmla="*/ 108660 h 126636"/>
                  <a:gd name="connsiteX5" fmla="*/ 19493 w 126636"/>
                  <a:gd name="connsiteY5" fmla="*/ 108652 h 126636"/>
                  <a:gd name="connsiteX6" fmla="*/ 952 w 126636"/>
                  <a:gd name="connsiteY6" fmla="*/ 63887 h 126636"/>
                  <a:gd name="connsiteX7" fmla="*/ 952 w 126636"/>
                  <a:gd name="connsiteY7" fmla="*/ 63879 h 126636"/>
                  <a:gd name="connsiteX8" fmla="*/ 64267 w 126636"/>
                  <a:gd name="connsiteY8" fmla="*/ 565 h 126636"/>
                  <a:gd name="connsiteX9" fmla="*/ 64267 w 126636"/>
                  <a:gd name="connsiteY9" fmla="*/ 565 h 126636"/>
                  <a:gd name="connsiteX10" fmla="*/ 127589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3887"/>
                    </a:moveTo>
                    <a:cubicBezTo>
                      <a:pt x="127589" y="81201"/>
                      <a:pt x="120605" y="97096"/>
                      <a:pt x="109040" y="108660"/>
                    </a:cubicBezTo>
                    <a:cubicBezTo>
                      <a:pt x="97476" y="120217"/>
                      <a:pt x="81581" y="127201"/>
                      <a:pt x="64274" y="127201"/>
                    </a:cubicBezTo>
                    <a:lnTo>
                      <a:pt x="64267" y="127201"/>
                    </a:lnTo>
                    <a:cubicBezTo>
                      <a:pt x="47476" y="127201"/>
                      <a:pt x="31371" y="120531"/>
                      <a:pt x="19501" y="108660"/>
                    </a:cubicBezTo>
                    <a:lnTo>
                      <a:pt x="19493" y="108652"/>
                    </a:lnTo>
                    <a:cubicBezTo>
                      <a:pt x="7621" y="96781"/>
                      <a:pt x="952" y="80677"/>
                      <a:pt x="952" y="63887"/>
                    </a:cubicBezTo>
                    <a:lnTo>
                      <a:pt x="952" y="63879"/>
                    </a:lnTo>
                    <a:cubicBezTo>
                      <a:pt x="952" y="28911"/>
                      <a:pt x="29299" y="565"/>
                      <a:pt x="64267" y="565"/>
                    </a:cubicBezTo>
                    <a:lnTo>
                      <a:pt x="64267" y="565"/>
                    </a:lnTo>
                    <a:cubicBezTo>
                      <a:pt x="99234" y="573"/>
                      <a:pt x="127589" y="28919"/>
                      <a:pt x="127589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0303890D-A2D7-C1EC-67B1-8A2AB55421AE}"/>
                  </a:ext>
                </a:extLst>
              </p:cNvPr>
              <p:cNvSpPr/>
              <p:nvPr/>
            </p:nvSpPr>
            <p:spPr>
              <a:xfrm rot="10800000" flipV="1">
                <a:off x="9062452" y="5305672"/>
                <a:ext cx="126627" cy="126636"/>
              </a:xfrm>
              <a:custGeom>
                <a:avLst/>
                <a:gdLst>
                  <a:gd name="connsiteX0" fmla="*/ 127663 w 126627"/>
                  <a:gd name="connsiteY0" fmla="*/ 63887 h 126636"/>
                  <a:gd name="connsiteX1" fmla="*/ 109123 w 126627"/>
                  <a:gd name="connsiteY1" fmla="*/ 108660 h 126636"/>
                  <a:gd name="connsiteX2" fmla="*/ 64357 w 126627"/>
                  <a:gd name="connsiteY2" fmla="*/ 127201 h 126636"/>
                  <a:gd name="connsiteX3" fmla="*/ 64349 w 126627"/>
                  <a:gd name="connsiteY3" fmla="*/ 127201 h 126636"/>
                  <a:gd name="connsiteX4" fmla="*/ 19583 w 126627"/>
                  <a:gd name="connsiteY4" fmla="*/ 108668 h 126636"/>
                  <a:gd name="connsiteX5" fmla="*/ 19575 w 126627"/>
                  <a:gd name="connsiteY5" fmla="*/ 108660 h 126636"/>
                  <a:gd name="connsiteX6" fmla="*/ 1035 w 126627"/>
                  <a:gd name="connsiteY6" fmla="*/ 63887 h 126636"/>
                  <a:gd name="connsiteX7" fmla="*/ 1035 w 126627"/>
                  <a:gd name="connsiteY7" fmla="*/ 63887 h 126636"/>
                  <a:gd name="connsiteX8" fmla="*/ 64349 w 126627"/>
                  <a:gd name="connsiteY8" fmla="*/ 565 h 126636"/>
                  <a:gd name="connsiteX9" fmla="*/ 64349 w 126627"/>
                  <a:gd name="connsiteY9" fmla="*/ 565 h 126636"/>
                  <a:gd name="connsiteX10" fmla="*/ 127663 w 126627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3887"/>
                    </a:moveTo>
                    <a:cubicBezTo>
                      <a:pt x="127663" y="81282"/>
                      <a:pt x="120631" y="97144"/>
                      <a:pt x="109123" y="108660"/>
                    </a:cubicBezTo>
                    <a:cubicBezTo>
                      <a:pt x="97615" y="120168"/>
                      <a:pt x="81752" y="127201"/>
                      <a:pt x="64357" y="127201"/>
                    </a:cubicBezTo>
                    <a:lnTo>
                      <a:pt x="64349" y="127201"/>
                    </a:lnTo>
                    <a:cubicBezTo>
                      <a:pt x="47559" y="127201"/>
                      <a:pt x="31454" y="120531"/>
                      <a:pt x="19583" y="108668"/>
                    </a:cubicBezTo>
                    <a:lnTo>
                      <a:pt x="19575" y="108660"/>
                    </a:lnTo>
                    <a:cubicBezTo>
                      <a:pt x="7704" y="96781"/>
                      <a:pt x="1035" y="80677"/>
                      <a:pt x="1035" y="63887"/>
                    </a:cubicBezTo>
                    <a:lnTo>
                      <a:pt x="1035" y="63887"/>
                    </a:lnTo>
                    <a:cubicBezTo>
                      <a:pt x="1035" y="28919"/>
                      <a:pt x="29382" y="565"/>
                      <a:pt x="64349" y="565"/>
                    </a:cubicBezTo>
                    <a:lnTo>
                      <a:pt x="64349" y="565"/>
                    </a:lnTo>
                    <a:cubicBezTo>
                      <a:pt x="99316" y="573"/>
                      <a:pt x="127663" y="28919"/>
                      <a:pt x="127663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05F4458A-A593-C3F0-480C-C0173697734F}"/>
                  </a:ext>
                </a:extLst>
              </p:cNvPr>
              <p:cNvSpPr/>
              <p:nvPr/>
            </p:nvSpPr>
            <p:spPr>
              <a:xfrm rot="10800000" flipV="1">
                <a:off x="9346079" y="5305672"/>
                <a:ext cx="126636" cy="126636"/>
              </a:xfrm>
              <a:custGeom>
                <a:avLst/>
                <a:gdLst>
                  <a:gd name="connsiteX0" fmla="*/ 127753 w 126636"/>
                  <a:gd name="connsiteY0" fmla="*/ 63887 h 126636"/>
                  <a:gd name="connsiteX1" fmla="*/ 109213 w 126636"/>
                  <a:gd name="connsiteY1" fmla="*/ 108660 h 126636"/>
                  <a:gd name="connsiteX2" fmla="*/ 64447 w 126636"/>
                  <a:gd name="connsiteY2" fmla="*/ 127201 h 126636"/>
                  <a:gd name="connsiteX3" fmla="*/ 64439 w 126636"/>
                  <a:gd name="connsiteY3" fmla="*/ 127201 h 126636"/>
                  <a:gd name="connsiteX4" fmla="*/ 19674 w 126636"/>
                  <a:gd name="connsiteY4" fmla="*/ 108668 h 126636"/>
                  <a:gd name="connsiteX5" fmla="*/ 19666 w 126636"/>
                  <a:gd name="connsiteY5" fmla="*/ 108660 h 126636"/>
                  <a:gd name="connsiteX6" fmla="*/ 1117 w 126636"/>
                  <a:gd name="connsiteY6" fmla="*/ 63887 h 126636"/>
                  <a:gd name="connsiteX7" fmla="*/ 1117 w 126636"/>
                  <a:gd name="connsiteY7" fmla="*/ 63887 h 126636"/>
                  <a:gd name="connsiteX8" fmla="*/ 64439 w 126636"/>
                  <a:gd name="connsiteY8" fmla="*/ 565 h 126636"/>
                  <a:gd name="connsiteX9" fmla="*/ 64439 w 126636"/>
                  <a:gd name="connsiteY9" fmla="*/ 565 h 126636"/>
                  <a:gd name="connsiteX10" fmla="*/ 127753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3887"/>
                    </a:moveTo>
                    <a:cubicBezTo>
                      <a:pt x="127753" y="81370"/>
                      <a:pt x="120665" y="97201"/>
                      <a:pt x="109213" y="108660"/>
                    </a:cubicBezTo>
                    <a:cubicBezTo>
                      <a:pt x="97754" y="120112"/>
                      <a:pt x="81931" y="127201"/>
                      <a:pt x="64447" y="127201"/>
                    </a:cubicBezTo>
                    <a:lnTo>
                      <a:pt x="64439" y="127201"/>
                    </a:lnTo>
                    <a:cubicBezTo>
                      <a:pt x="47649" y="127201"/>
                      <a:pt x="31544" y="120531"/>
                      <a:pt x="19674" y="108668"/>
                    </a:cubicBezTo>
                    <a:lnTo>
                      <a:pt x="19666" y="108660"/>
                    </a:lnTo>
                    <a:cubicBezTo>
                      <a:pt x="7795" y="96781"/>
                      <a:pt x="1117" y="80677"/>
                      <a:pt x="1117" y="63887"/>
                    </a:cubicBezTo>
                    <a:lnTo>
                      <a:pt x="1117" y="63887"/>
                    </a:lnTo>
                    <a:cubicBezTo>
                      <a:pt x="1117" y="28919"/>
                      <a:pt x="29472" y="565"/>
                      <a:pt x="64439" y="565"/>
                    </a:cubicBezTo>
                    <a:lnTo>
                      <a:pt x="64439" y="565"/>
                    </a:lnTo>
                    <a:cubicBezTo>
                      <a:pt x="99407" y="565"/>
                      <a:pt x="127753" y="28919"/>
                      <a:pt x="127753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2" name="图形 214">
              <a:extLst>
                <a:ext uri="{FF2B5EF4-FFF2-40B4-BE49-F238E27FC236}">
                  <a16:creationId xmlns:a16="http://schemas.microsoft.com/office/drawing/2014/main" id="{47B238D3-82D4-8FAA-10DC-518BC85DB5EB}"/>
                </a:ext>
              </a:extLst>
            </p:cNvPr>
            <p:cNvGrpSpPr/>
            <p:nvPr/>
          </p:nvGrpSpPr>
          <p:grpSpPr>
            <a:xfrm>
              <a:off x="7077057" y="5561719"/>
              <a:ext cx="2395658" cy="126636"/>
              <a:chOff x="7077057" y="5561719"/>
              <a:chExt cx="2395658" cy="126636"/>
            </a:xfrm>
            <a:solidFill>
              <a:srgbClr val="FFCC00"/>
            </a:solidFill>
          </p:grpSpPr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C709C80F-F04A-702A-655B-E42702A3065E}"/>
                  </a:ext>
                </a:extLst>
              </p:cNvPr>
              <p:cNvSpPr/>
              <p:nvPr/>
            </p:nvSpPr>
            <p:spPr>
              <a:xfrm rot="10800000" flipV="1">
                <a:off x="7077057" y="5561719"/>
                <a:ext cx="126627" cy="126636"/>
              </a:xfrm>
              <a:custGeom>
                <a:avLst/>
                <a:gdLst>
                  <a:gd name="connsiteX0" fmla="*/ 127086 w 126627"/>
                  <a:gd name="connsiteY0" fmla="*/ 63929 h 126636"/>
                  <a:gd name="connsiteX1" fmla="*/ 108546 w 126627"/>
                  <a:gd name="connsiteY1" fmla="*/ 108703 h 126636"/>
                  <a:gd name="connsiteX2" fmla="*/ 63772 w 126627"/>
                  <a:gd name="connsiteY2" fmla="*/ 127243 h 126636"/>
                  <a:gd name="connsiteX3" fmla="*/ 63756 w 126627"/>
                  <a:gd name="connsiteY3" fmla="*/ 127243 h 126636"/>
                  <a:gd name="connsiteX4" fmla="*/ 18998 w 126627"/>
                  <a:gd name="connsiteY4" fmla="*/ 108703 h 126636"/>
                  <a:gd name="connsiteX5" fmla="*/ 18990 w 126627"/>
                  <a:gd name="connsiteY5" fmla="*/ 108695 h 126636"/>
                  <a:gd name="connsiteX6" fmla="*/ 458 w 126627"/>
                  <a:gd name="connsiteY6" fmla="*/ 63929 h 126636"/>
                  <a:gd name="connsiteX7" fmla="*/ 458 w 126627"/>
                  <a:gd name="connsiteY7" fmla="*/ 63913 h 126636"/>
                  <a:gd name="connsiteX8" fmla="*/ 63772 w 126627"/>
                  <a:gd name="connsiteY8" fmla="*/ 607 h 126636"/>
                  <a:gd name="connsiteX9" fmla="*/ 63780 w 126627"/>
                  <a:gd name="connsiteY9" fmla="*/ 607 h 126636"/>
                  <a:gd name="connsiteX10" fmla="*/ 127086 w 126627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3929"/>
                    </a:moveTo>
                    <a:cubicBezTo>
                      <a:pt x="127086" y="80719"/>
                      <a:pt x="120417" y="96824"/>
                      <a:pt x="108546" y="108703"/>
                    </a:cubicBezTo>
                    <a:cubicBezTo>
                      <a:pt x="96667" y="120574"/>
                      <a:pt x="80562" y="127243"/>
                      <a:pt x="63772" y="127243"/>
                    </a:cubicBezTo>
                    <a:lnTo>
                      <a:pt x="63756" y="127243"/>
                    </a:lnTo>
                    <a:cubicBezTo>
                      <a:pt x="46974" y="127243"/>
                      <a:pt x="30869" y="120574"/>
                      <a:pt x="18998" y="108703"/>
                    </a:cubicBezTo>
                    <a:lnTo>
                      <a:pt x="18990" y="108695"/>
                    </a:lnTo>
                    <a:cubicBezTo>
                      <a:pt x="7119" y="96816"/>
                      <a:pt x="449" y="80719"/>
                      <a:pt x="458" y="63929"/>
                    </a:cubicBezTo>
                    <a:lnTo>
                      <a:pt x="458" y="63913"/>
                    </a:lnTo>
                    <a:cubicBezTo>
                      <a:pt x="458" y="28954"/>
                      <a:pt x="28805" y="607"/>
                      <a:pt x="63772" y="607"/>
                    </a:cubicBezTo>
                    <a:lnTo>
                      <a:pt x="63780" y="607"/>
                    </a:lnTo>
                    <a:cubicBezTo>
                      <a:pt x="98747" y="615"/>
                      <a:pt x="127086" y="28962"/>
                      <a:pt x="127086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3EA5F7C4-1A2B-3639-F691-B11190765EF0}"/>
                  </a:ext>
                </a:extLst>
              </p:cNvPr>
              <p:cNvSpPr/>
              <p:nvPr/>
            </p:nvSpPr>
            <p:spPr>
              <a:xfrm rot="10800000" flipV="1">
                <a:off x="7360683" y="5561719"/>
                <a:ext cx="126636" cy="126636"/>
              </a:xfrm>
              <a:custGeom>
                <a:avLst/>
                <a:gdLst>
                  <a:gd name="connsiteX0" fmla="*/ 127176 w 126636"/>
                  <a:gd name="connsiteY0" fmla="*/ 63929 h 126636"/>
                  <a:gd name="connsiteX1" fmla="*/ 108636 w 126636"/>
                  <a:gd name="connsiteY1" fmla="*/ 108703 h 126636"/>
                  <a:gd name="connsiteX2" fmla="*/ 63862 w 126636"/>
                  <a:gd name="connsiteY2" fmla="*/ 127243 h 126636"/>
                  <a:gd name="connsiteX3" fmla="*/ 63847 w 126636"/>
                  <a:gd name="connsiteY3" fmla="*/ 127243 h 126636"/>
                  <a:gd name="connsiteX4" fmla="*/ 19088 w 126636"/>
                  <a:gd name="connsiteY4" fmla="*/ 108703 h 126636"/>
                  <a:gd name="connsiteX5" fmla="*/ 19081 w 126636"/>
                  <a:gd name="connsiteY5" fmla="*/ 108695 h 126636"/>
                  <a:gd name="connsiteX6" fmla="*/ 540 w 126636"/>
                  <a:gd name="connsiteY6" fmla="*/ 63929 h 126636"/>
                  <a:gd name="connsiteX7" fmla="*/ 540 w 126636"/>
                  <a:gd name="connsiteY7" fmla="*/ 63913 h 126636"/>
                  <a:gd name="connsiteX8" fmla="*/ 63862 w 126636"/>
                  <a:gd name="connsiteY8" fmla="*/ 607 h 126636"/>
                  <a:gd name="connsiteX9" fmla="*/ 63862 w 126636"/>
                  <a:gd name="connsiteY9" fmla="*/ 607 h 126636"/>
                  <a:gd name="connsiteX10" fmla="*/ 127176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3929"/>
                    </a:moveTo>
                    <a:cubicBezTo>
                      <a:pt x="127176" y="80808"/>
                      <a:pt x="120459" y="96881"/>
                      <a:pt x="108636" y="108703"/>
                    </a:cubicBezTo>
                    <a:cubicBezTo>
                      <a:pt x="96814" y="120526"/>
                      <a:pt x="80741" y="127243"/>
                      <a:pt x="63862" y="127243"/>
                    </a:cubicBezTo>
                    <a:lnTo>
                      <a:pt x="63847" y="127243"/>
                    </a:lnTo>
                    <a:cubicBezTo>
                      <a:pt x="47064" y="127243"/>
                      <a:pt x="30960" y="120574"/>
                      <a:pt x="19088" y="108703"/>
                    </a:cubicBezTo>
                    <a:lnTo>
                      <a:pt x="19081" y="108695"/>
                    </a:lnTo>
                    <a:cubicBezTo>
                      <a:pt x="7210" y="96816"/>
                      <a:pt x="540" y="80719"/>
                      <a:pt x="540" y="63929"/>
                    </a:cubicBezTo>
                    <a:lnTo>
                      <a:pt x="540" y="63913"/>
                    </a:lnTo>
                    <a:cubicBezTo>
                      <a:pt x="549" y="28954"/>
                      <a:pt x="28895" y="607"/>
                      <a:pt x="63862" y="607"/>
                    </a:cubicBezTo>
                    <a:lnTo>
                      <a:pt x="63862" y="607"/>
                    </a:lnTo>
                    <a:cubicBezTo>
                      <a:pt x="98830" y="615"/>
                      <a:pt x="127176" y="28962"/>
                      <a:pt x="127176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697B598F-854D-26F4-3726-BF7DF1F5CC93}"/>
                  </a:ext>
                </a:extLst>
              </p:cNvPr>
              <p:cNvSpPr/>
              <p:nvPr/>
            </p:nvSpPr>
            <p:spPr>
              <a:xfrm rot="10800000" flipV="1">
                <a:off x="7644310" y="5561719"/>
                <a:ext cx="126636" cy="126636"/>
              </a:xfrm>
              <a:custGeom>
                <a:avLst/>
                <a:gdLst>
                  <a:gd name="connsiteX0" fmla="*/ 127259 w 126636"/>
                  <a:gd name="connsiteY0" fmla="*/ 63929 h 126636"/>
                  <a:gd name="connsiteX1" fmla="*/ 108711 w 126636"/>
                  <a:gd name="connsiteY1" fmla="*/ 108703 h 126636"/>
                  <a:gd name="connsiteX2" fmla="*/ 63945 w 126636"/>
                  <a:gd name="connsiteY2" fmla="*/ 127243 h 126636"/>
                  <a:gd name="connsiteX3" fmla="*/ 63928 w 126636"/>
                  <a:gd name="connsiteY3" fmla="*/ 127243 h 126636"/>
                  <a:gd name="connsiteX4" fmla="*/ 19171 w 126636"/>
                  <a:gd name="connsiteY4" fmla="*/ 108703 h 126636"/>
                  <a:gd name="connsiteX5" fmla="*/ 19163 w 126636"/>
                  <a:gd name="connsiteY5" fmla="*/ 108695 h 126636"/>
                  <a:gd name="connsiteX6" fmla="*/ 623 w 126636"/>
                  <a:gd name="connsiteY6" fmla="*/ 63929 h 126636"/>
                  <a:gd name="connsiteX7" fmla="*/ 623 w 126636"/>
                  <a:gd name="connsiteY7" fmla="*/ 63921 h 126636"/>
                  <a:gd name="connsiteX8" fmla="*/ 63945 w 126636"/>
                  <a:gd name="connsiteY8" fmla="*/ 607 h 126636"/>
                  <a:gd name="connsiteX9" fmla="*/ 63945 w 126636"/>
                  <a:gd name="connsiteY9" fmla="*/ 607 h 126636"/>
                  <a:gd name="connsiteX10" fmla="*/ 127259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3929"/>
                    </a:moveTo>
                    <a:cubicBezTo>
                      <a:pt x="127259" y="80897"/>
                      <a:pt x="120484" y="96929"/>
                      <a:pt x="108711" y="108703"/>
                    </a:cubicBezTo>
                    <a:cubicBezTo>
                      <a:pt x="96944" y="120469"/>
                      <a:pt x="80912" y="127243"/>
                      <a:pt x="63945" y="127243"/>
                    </a:cubicBezTo>
                    <a:lnTo>
                      <a:pt x="63928" y="127243"/>
                    </a:lnTo>
                    <a:cubicBezTo>
                      <a:pt x="47146" y="127243"/>
                      <a:pt x="31042" y="120574"/>
                      <a:pt x="19171" y="108703"/>
                    </a:cubicBezTo>
                    <a:lnTo>
                      <a:pt x="19163" y="108695"/>
                    </a:lnTo>
                    <a:cubicBezTo>
                      <a:pt x="7292" y="96816"/>
                      <a:pt x="623" y="80719"/>
                      <a:pt x="623" y="63929"/>
                    </a:cubicBezTo>
                    <a:lnTo>
                      <a:pt x="623" y="63921"/>
                    </a:lnTo>
                    <a:cubicBezTo>
                      <a:pt x="631" y="28954"/>
                      <a:pt x="28977" y="607"/>
                      <a:pt x="63945" y="607"/>
                    </a:cubicBezTo>
                    <a:lnTo>
                      <a:pt x="63945" y="607"/>
                    </a:lnTo>
                    <a:cubicBezTo>
                      <a:pt x="98912" y="615"/>
                      <a:pt x="127259" y="28962"/>
                      <a:pt x="127259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4F37E14F-9E7E-E3E5-EF56-883E50555F3C}"/>
                  </a:ext>
                </a:extLst>
              </p:cNvPr>
              <p:cNvSpPr/>
              <p:nvPr/>
            </p:nvSpPr>
            <p:spPr>
              <a:xfrm rot="10800000" flipV="1">
                <a:off x="7927937" y="5561719"/>
                <a:ext cx="126636" cy="126636"/>
              </a:xfrm>
              <a:custGeom>
                <a:avLst/>
                <a:gdLst>
                  <a:gd name="connsiteX0" fmla="*/ 127341 w 126636"/>
                  <a:gd name="connsiteY0" fmla="*/ 63929 h 126636"/>
                  <a:gd name="connsiteX1" fmla="*/ 108793 w 126636"/>
                  <a:gd name="connsiteY1" fmla="*/ 108703 h 126636"/>
                  <a:gd name="connsiteX2" fmla="*/ 64027 w 126636"/>
                  <a:gd name="connsiteY2" fmla="*/ 127243 h 126636"/>
                  <a:gd name="connsiteX3" fmla="*/ 64019 w 126636"/>
                  <a:gd name="connsiteY3" fmla="*/ 127243 h 126636"/>
                  <a:gd name="connsiteX4" fmla="*/ 19253 w 126636"/>
                  <a:gd name="connsiteY4" fmla="*/ 108703 h 126636"/>
                  <a:gd name="connsiteX5" fmla="*/ 19245 w 126636"/>
                  <a:gd name="connsiteY5" fmla="*/ 108695 h 126636"/>
                  <a:gd name="connsiteX6" fmla="*/ 705 w 126636"/>
                  <a:gd name="connsiteY6" fmla="*/ 63929 h 126636"/>
                  <a:gd name="connsiteX7" fmla="*/ 705 w 126636"/>
                  <a:gd name="connsiteY7" fmla="*/ 63921 h 126636"/>
                  <a:gd name="connsiteX8" fmla="*/ 64027 w 126636"/>
                  <a:gd name="connsiteY8" fmla="*/ 607 h 126636"/>
                  <a:gd name="connsiteX9" fmla="*/ 64027 w 126636"/>
                  <a:gd name="connsiteY9" fmla="*/ 607 h 126636"/>
                  <a:gd name="connsiteX10" fmla="*/ 127341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3929"/>
                    </a:moveTo>
                    <a:cubicBezTo>
                      <a:pt x="127341" y="80978"/>
                      <a:pt x="120510" y="96985"/>
                      <a:pt x="108793" y="108703"/>
                    </a:cubicBezTo>
                    <a:cubicBezTo>
                      <a:pt x="97075" y="120421"/>
                      <a:pt x="81076" y="127243"/>
                      <a:pt x="64027" y="127243"/>
                    </a:cubicBezTo>
                    <a:lnTo>
                      <a:pt x="64019" y="127243"/>
                    </a:lnTo>
                    <a:cubicBezTo>
                      <a:pt x="47229" y="127243"/>
                      <a:pt x="31124" y="120574"/>
                      <a:pt x="19253" y="108703"/>
                    </a:cubicBezTo>
                    <a:lnTo>
                      <a:pt x="19245" y="108695"/>
                    </a:lnTo>
                    <a:cubicBezTo>
                      <a:pt x="7374" y="96824"/>
                      <a:pt x="705" y="80719"/>
                      <a:pt x="705" y="63929"/>
                    </a:cubicBezTo>
                    <a:lnTo>
                      <a:pt x="705" y="63921"/>
                    </a:lnTo>
                    <a:cubicBezTo>
                      <a:pt x="713" y="28954"/>
                      <a:pt x="29060" y="607"/>
                      <a:pt x="64027" y="607"/>
                    </a:cubicBezTo>
                    <a:lnTo>
                      <a:pt x="64027" y="607"/>
                    </a:lnTo>
                    <a:cubicBezTo>
                      <a:pt x="98995" y="615"/>
                      <a:pt x="127341" y="28962"/>
                      <a:pt x="127341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869931C8-74E7-AB0C-93E9-251E47C50754}"/>
                  </a:ext>
                </a:extLst>
              </p:cNvPr>
              <p:cNvSpPr/>
              <p:nvPr/>
            </p:nvSpPr>
            <p:spPr>
              <a:xfrm rot="10800000" flipV="1">
                <a:off x="8211564" y="5561719"/>
                <a:ext cx="126636" cy="126636"/>
              </a:xfrm>
              <a:custGeom>
                <a:avLst/>
                <a:gdLst>
                  <a:gd name="connsiteX0" fmla="*/ 127424 w 126636"/>
                  <a:gd name="connsiteY0" fmla="*/ 63929 h 126636"/>
                  <a:gd name="connsiteX1" fmla="*/ 108876 w 126636"/>
                  <a:gd name="connsiteY1" fmla="*/ 108703 h 126636"/>
                  <a:gd name="connsiteX2" fmla="*/ 64110 w 126636"/>
                  <a:gd name="connsiteY2" fmla="*/ 127243 h 126636"/>
                  <a:gd name="connsiteX3" fmla="*/ 64102 w 126636"/>
                  <a:gd name="connsiteY3" fmla="*/ 127243 h 126636"/>
                  <a:gd name="connsiteX4" fmla="*/ 19336 w 126636"/>
                  <a:gd name="connsiteY4" fmla="*/ 108703 h 126636"/>
                  <a:gd name="connsiteX5" fmla="*/ 19328 w 126636"/>
                  <a:gd name="connsiteY5" fmla="*/ 108695 h 126636"/>
                  <a:gd name="connsiteX6" fmla="*/ 788 w 126636"/>
                  <a:gd name="connsiteY6" fmla="*/ 63929 h 126636"/>
                  <a:gd name="connsiteX7" fmla="*/ 788 w 126636"/>
                  <a:gd name="connsiteY7" fmla="*/ 63921 h 126636"/>
                  <a:gd name="connsiteX8" fmla="*/ 64102 w 126636"/>
                  <a:gd name="connsiteY8" fmla="*/ 607 h 126636"/>
                  <a:gd name="connsiteX9" fmla="*/ 64110 w 126636"/>
                  <a:gd name="connsiteY9" fmla="*/ 607 h 126636"/>
                  <a:gd name="connsiteX10" fmla="*/ 127424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3929"/>
                    </a:moveTo>
                    <a:cubicBezTo>
                      <a:pt x="127424" y="81066"/>
                      <a:pt x="120545" y="97034"/>
                      <a:pt x="108876" y="108703"/>
                    </a:cubicBezTo>
                    <a:cubicBezTo>
                      <a:pt x="97215" y="120364"/>
                      <a:pt x="81247" y="127243"/>
                      <a:pt x="64110" y="127243"/>
                    </a:cubicBezTo>
                    <a:lnTo>
                      <a:pt x="64102" y="127243"/>
                    </a:lnTo>
                    <a:cubicBezTo>
                      <a:pt x="47312" y="127243"/>
                      <a:pt x="31207" y="120574"/>
                      <a:pt x="19336" y="108703"/>
                    </a:cubicBezTo>
                    <a:lnTo>
                      <a:pt x="19328" y="108695"/>
                    </a:lnTo>
                    <a:cubicBezTo>
                      <a:pt x="7457" y="96824"/>
                      <a:pt x="788" y="80719"/>
                      <a:pt x="788" y="63929"/>
                    </a:cubicBezTo>
                    <a:lnTo>
                      <a:pt x="788" y="63921"/>
                    </a:lnTo>
                    <a:cubicBezTo>
                      <a:pt x="788" y="28954"/>
                      <a:pt x="29134" y="607"/>
                      <a:pt x="64102" y="607"/>
                    </a:cubicBezTo>
                    <a:lnTo>
                      <a:pt x="64110" y="607"/>
                    </a:lnTo>
                    <a:cubicBezTo>
                      <a:pt x="99078" y="615"/>
                      <a:pt x="127424" y="28962"/>
                      <a:pt x="127424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2A5AAD52-1486-47DE-1FB1-BE5B4E9108E9}"/>
                  </a:ext>
                </a:extLst>
              </p:cNvPr>
              <p:cNvSpPr/>
              <p:nvPr/>
            </p:nvSpPr>
            <p:spPr>
              <a:xfrm rot="10800000" flipV="1">
                <a:off x="8495191" y="5561719"/>
                <a:ext cx="126636" cy="126636"/>
              </a:xfrm>
              <a:custGeom>
                <a:avLst/>
                <a:gdLst>
                  <a:gd name="connsiteX0" fmla="*/ 127506 w 126636"/>
                  <a:gd name="connsiteY0" fmla="*/ 63929 h 126636"/>
                  <a:gd name="connsiteX1" fmla="*/ 108958 w 126636"/>
                  <a:gd name="connsiteY1" fmla="*/ 108703 h 126636"/>
                  <a:gd name="connsiteX2" fmla="*/ 64192 w 126636"/>
                  <a:gd name="connsiteY2" fmla="*/ 127243 h 126636"/>
                  <a:gd name="connsiteX3" fmla="*/ 64184 w 126636"/>
                  <a:gd name="connsiteY3" fmla="*/ 127243 h 126636"/>
                  <a:gd name="connsiteX4" fmla="*/ 19418 w 126636"/>
                  <a:gd name="connsiteY4" fmla="*/ 108703 h 126636"/>
                  <a:gd name="connsiteX5" fmla="*/ 19410 w 126636"/>
                  <a:gd name="connsiteY5" fmla="*/ 108695 h 126636"/>
                  <a:gd name="connsiteX6" fmla="*/ 870 w 126636"/>
                  <a:gd name="connsiteY6" fmla="*/ 63929 h 126636"/>
                  <a:gd name="connsiteX7" fmla="*/ 870 w 126636"/>
                  <a:gd name="connsiteY7" fmla="*/ 63921 h 126636"/>
                  <a:gd name="connsiteX8" fmla="*/ 64184 w 126636"/>
                  <a:gd name="connsiteY8" fmla="*/ 607 h 126636"/>
                  <a:gd name="connsiteX9" fmla="*/ 64192 w 126636"/>
                  <a:gd name="connsiteY9" fmla="*/ 607 h 126636"/>
                  <a:gd name="connsiteX10" fmla="*/ 127506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3929"/>
                    </a:moveTo>
                    <a:cubicBezTo>
                      <a:pt x="127506" y="81155"/>
                      <a:pt x="120571" y="97082"/>
                      <a:pt x="108958" y="108703"/>
                    </a:cubicBezTo>
                    <a:cubicBezTo>
                      <a:pt x="97345" y="120316"/>
                      <a:pt x="81418" y="127243"/>
                      <a:pt x="64192" y="127243"/>
                    </a:cubicBezTo>
                    <a:lnTo>
                      <a:pt x="64184" y="127243"/>
                    </a:lnTo>
                    <a:cubicBezTo>
                      <a:pt x="47394" y="127243"/>
                      <a:pt x="31289" y="120574"/>
                      <a:pt x="19418" y="108703"/>
                    </a:cubicBezTo>
                    <a:lnTo>
                      <a:pt x="19410" y="108695"/>
                    </a:lnTo>
                    <a:cubicBezTo>
                      <a:pt x="7540" y="96824"/>
                      <a:pt x="870" y="80719"/>
                      <a:pt x="870" y="63929"/>
                    </a:cubicBezTo>
                    <a:lnTo>
                      <a:pt x="870" y="63921"/>
                    </a:lnTo>
                    <a:cubicBezTo>
                      <a:pt x="870" y="28954"/>
                      <a:pt x="29217" y="607"/>
                      <a:pt x="64184" y="607"/>
                    </a:cubicBezTo>
                    <a:lnTo>
                      <a:pt x="64192" y="607"/>
                    </a:lnTo>
                    <a:cubicBezTo>
                      <a:pt x="99159" y="615"/>
                      <a:pt x="127506" y="28962"/>
                      <a:pt x="127506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8C910924-D94B-C581-A5DD-1693AA89C18A}"/>
                  </a:ext>
                </a:extLst>
              </p:cNvPr>
              <p:cNvSpPr/>
              <p:nvPr/>
            </p:nvSpPr>
            <p:spPr>
              <a:xfrm rot="10800000" flipV="1">
                <a:off x="8778817" y="5561719"/>
                <a:ext cx="126636" cy="126636"/>
              </a:xfrm>
              <a:custGeom>
                <a:avLst/>
                <a:gdLst>
                  <a:gd name="connsiteX0" fmla="*/ 127589 w 126636"/>
                  <a:gd name="connsiteY0" fmla="*/ 63929 h 126636"/>
                  <a:gd name="connsiteX1" fmla="*/ 109040 w 126636"/>
                  <a:gd name="connsiteY1" fmla="*/ 108703 h 126636"/>
                  <a:gd name="connsiteX2" fmla="*/ 64274 w 126636"/>
                  <a:gd name="connsiteY2" fmla="*/ 127243 h 126636"/>
                  <a:gd name="connsiteX3" fmla="*/ 64267 w 126636"/>
                  <a:gd name="connsiteY3" fmla="*/ 127243 h 126636"/>
                  <a:gd name="connsiteX4" fmla="*/ 19501 w 126636"/>
                  <a:gd name="connsiteY4" fmla="*/ 108703 h 126636"/>
                  <a:gd name="connsiteX5" fmla="*/ 19493 w 126636"/>
                  <a:gd name="connsiteY5" fmla="*/ 108695 h 126636"/>
                  <a:gd name="connsiteX6" fmla="*/ 952 w 126636"/>
                  <a:gd name="connsiteY6" fmla="*/ 63929 h 126636"/>
                  <a:gd name="connsiteX7" fmla="*/ 952 w 126636"/>
                  <a:gd name="connsiteY7" fmla="*/ 63921 h 126636"/>
                  <a:gd name="connsiteX8" fmla="*/ 64267 w 126636"/>
                  <a:gd name="connsiteY8" fmla="*/ 607 h 126636"/>
                  <a:gd name="connsiteX9" fmla="*/ 64267 w 126636"/>
                  <a:gd name="connsiteY9" fmla="*/ 607 h 126636"/>
                  <a:gd name="connsiteX10" fmla="*/ 127589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3929"/>
                    </a:moveTo>
                    <a:cubicBezTo>
                      <a:pt x="127589" y="81244"/>
                      <a:pt x="120605" y="97139"/>
                      <a:pt x="109040" y="108703"/>
                    </a:cubicBezTo>
                    <a:cubicBezTo>
                      <a:pt x="97476" y="120260"/>
                      <a:pt x="81581" y="127243"/>
                      <a:pt x="64274" y="127243"/>
                    </a:cubicBezTo>
                    <a:lnTo>
                      <a:pt x="64267" y="127243"/>
                    </a:lnTo>
                    <a:cubicBezTo>
                      <a:pt x="47476" y="127243"/>
                      <a:pt x="31371" y="120574"/>
                      <a:pt x="19501" y="108703"/>
                    </a:cubicBezTo>
                    <a:lnTo>
                      <a:pt x="19493" y="108695"/>
                    </a:lnTo>
                    <a:cubicBezTo>
                      <a:pt x="7621" y="96824"/>
                      <a:pt x="952" y="80719"/>
                      <a:pt x="952" y="63929"/>
                    </a:cubicBezTo>
                    <a:lnTo>
                      <a:pt x="952" y="63921"/>
                    </a:lnTo>
                    <a:cubicBezTo>
                      <a:pt x="952" y="28954"/>
                      <a:pt x="29299" y="607"/>
                      <a:pt x="64267" y="607"/>
                    </a:cubicBezTo>
                    <a:lnTo>
                      <a:pt x="64267" y="607"/>
                    </a:lnTo>
                    <a:cubicBezTo>
                      <a:pt x="99234" y="615"/>
                      <a:pt x="127589" y="28962"/>
                      <a:pt x="127589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5DA98A1F-E3C0-2B54-5528-085E064EF70A}"/>
                  </a:ext>
                </a:extLst>
              </p:cNvPr>
              <p:cNvSpPr/>
              <p:nvPr/>
            </p:nvSpPr>
            <p:spPr>
              <a:xfrm rot="10800000" flipV="1">
                <a:off x="9062452" y="5561719"/>
                <a:ext cx="126627" cy="126636"/>
              </a:xfrm>
              <a:custGeom>
                <a:avLst/>
                <a:gdLst>
                  <a:gd name="connsiteX0" fmla="*/ 127663 w 126627"/>
                  <a:gd name="connsiteY0" fmla="*/ 63929 h 126636"/>
                  <a:gd name="connsiteX1" fmla="*/ 109123 w 126627"/>
                  <a:gd name="connsiteY1" fmla="*/ 108703 h 126636"/>
                  <a:gd name="connsiteX2" fmla="*/ 64357 w 126627"/>
                  <a:gd name="connsiteY2" fmla="*/ 127243 h 126636"/>
                  <a:gd name="connsiteX3" fmla="*/ 64349 w 126627"/>
                  <a:gd name="connsiteY3" fmla="*/ 127243 h 126636"/>
                  <a:gd name="connsiteX4" fmla="*/ 19583 w 126627"/>
                  <a:gd name="connsiteY4" fmla="*/ 108711 h 126636"/>
                  <a:gd name="connsiteX5" fmla="*/ 19575 w 126627"/>
                  <a:gd name="connsiteY5" fmla="*/ 108703 h 126636"/>
                  <a:gd name="connsiteX6" fmla="*/ 1035 w 126627"/>
                  <a:gd name="connsiteY6" fmla="*/ 63929 h 126636"/>
                  <a:gd name="connsiteX7" fmla="*/ 1035 w 126627"/>
                  <a:gd name="connsiteY7" fmla="*/ 63929 h 126636"/>
                  <a:gd name="connsiteX8" fmla="*/ 64349 w 126627"/>
                  <a:gd name="connsiteY8" fmla="*/ 607 h 126636"/>
                  <a:gd name="connsiteX9" fmla="*/ 64349 w 126627"/>
                  <a:gd name="connsiteY9" fmla="*/ 607 h 126636"/>
                  <a:gd name="connsiteX10" fmla="*/ 127663 w 126627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3929"/>
                    </a:moveTo>
                    <a:cubicBezTo>
                      <a:pt x="127663" y="81324"/>
                      <a:pt x="120631" y="97187"/>
                      <a:pt x="109123" y="108703"/>
                    </a:cubicBezTo>
                    <a:cubicBezTo>
                      <a:pt x="97615" y="120211"/>
                      <a:pt x="81752" y="127243"/>
                      <a:pt x="64357" y="127243"/>
                    </a:cubicBezTo>
                    <a:lnTo>
                      <a:pt x="64349" y="127243"/>
                    </a:lnTo>
                    <a:cubicBezTo>
                      <a:pt x="47559" y="127243"/>
                      <a:pt x="31454" y="120574"/>
                      <a:pt x="19583" y="108711"/>
                    </a:cubicBezTo>
                    <a:lnTo>
                      <a:pt x="19575" y="108703"/>
                    </a:lnTo>
                    <a:cubicBezTo>
                      <a:pt x="7704" y="96824"/>
                      <a:pt x="1035" y="80719"/>
                      <a:pt x="1035" y="63929"/>
                    </a:cubicBezTo>
                    <a:lnTo>
                      <a:pt x="1035" y="63929"/>
                    </a:lnTo>
                    <a:cubicBezTo>
                      <a:pt x="1035" y="28962"/>
                      <a:pt x="29382" y="607"/>
                      <a:pt x="64349" y="607"/>
                    </a:cubicBezTo>
                    <a:lnTo>
                      <a:pt x="64349" y="607"/>
                    </a:lnTo>
                    <a:cubicBezTo>
                      <a:pt x="99316" y="615"/>
                      <a:pt x="127663" y="28962"/>
                      <a:pt x="127663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324B9668-D31D-7F0E-B8E0-75AC28B88CC6}"/>
                  </a:ext>
                </a:extLst>
              </p:cNvPr>
              <p:cNvSpPr/>
              <p:nvPr/>
            </p:nvSpPr>
            <p:spPr>
              <a:xfrm rot="10800000" flipV="1">
                <a:off x="9346079" y="5561719"/>
                <a:ext cx="126636" cy="126636"/>
              </a:xfrm>
              <a:custGeom>
                <a:avLst/>
                <a:gdLst>
                  <a:gd name="connsiteX0" fmla="*/ 127753 w 126636"/>
                  <a:gd name="connsiteY0" fmla="*/ 63929 h 126636"/>
                  <a:gd name="connsiteX1" fmla="*/ 109213 w 126636"/>
                  <a:gd name="connsiteY1" fmla="*/ 108703 h 126636"/>
                  <a:gd name="connsiteX2" fmla="*/ 64447 w 126636"/>
                  <a:gd name="connsiteY2" fmla="*/ 127243 h 126636"/>
                  <a:gd name="connsiteX3" fmla="*/ 64439 w 126636"/>
                  <a:gd name="connsiteY3" fmla="*/ 127243 h 126636"/>
                  <a:gd name="connsiteX4" fmla="*/ 19674 w 126636"/>
                  <a:gd name="connsiteY4" fmla="*/ 108711 h 126636"/>
                  <a:gd name="connsiteX5" fmla="*/ 19666 w 126636"/>
                  <a:gd name="connsiteY5" fmla="*/ 108703 h 126636"/>
                  <a:gd name="connsiteX6" fmla="*/ 1117 w 126636"/>
                  <a:gd name="connsiteY6" fmla="*/ 63929 h 126636"/>
                  <a:gd name="connsiteX7" fmla="*/ 1117 w 126636"/>
                  <a:gd name="connsiteY7" fmla="*/ 63929 h 126636"/>
                  <a:gd name="connsiteX8" fmla="*/ 64439 w 126636"/>
                  <a:gd name="connsiteY8" fmla="*/ 607 h 126636"/>
                  <a:gd name="connsiteX9" fmla="*/ 64439 w 126636"/>
                  <a:gd name="connsiteY9" fmla="*/ 607 h 126636"/>
                  <a:gd name="connsiteX10" fmla="*/ 127753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3929"/>
                    </a:moveTo>
                    <a:cubicBezTo>
                      <a:pt x="127753" y="81413"/>
                      <a:pt x="120665" y="97244"/>
                      <a:pt x="109213" y="108703"/>
                    </a:cubicBezTo>
                    <a:cubicBezTo>
                      <a:pt x="97754" y="120155"/>
                      <a:pt x="81931" y="127243"/>
                      <a:pt x="64447" y="127243"/>
                    </a:cubicBezTo>
                    <a:lnTo>
                      <a:pt x="64439" y="127243"/>
                    </a:lnTo>
                    <a:cubicBezTo>
                      <a:pt x="47649" y="127243"/>
                      <a:pt x="31544" y="120574"/>
                      <a:pt x="19674" y="108711"/>
                    </a:cubicBezTo>
                    <a:lnTo>
                      <a:pt x="19666" y="108703"/>
                    </a:lnTo>
                    <a:cubicBezTo>
                      <a:pt x="7795" y="96824"/>
                      <a:pt x="1117" y="80719"/>
                      <a:pt x="1117" y="63929"/>
                    </a:cubicBezTo>
                    <a:lnTo>
                      <a:pt x="1117" y="63929"/>
                    </a:lnTo>
                    <a:cubicBezTo>
                      <a:pt x="1117" y="28962"/>
                      <a:pt x="29472" y="607"/>
                      <a:pt x="64439" y="607"/>
                    </a:cubicBezTo>
                    <a:lnTo>
                      <a:pt x="64439" y="607"/>
                    </a:lnTo>
                    <a:cubicBezTo>
                      <a:pt x="99407" y="607"/>
                      <a:pt x="127753" y="28962"/>
                      <a:pt x="127753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2" name="图形 214">
              <a:extLst>
                <a:ext uri="{FF2B5EF4-FFF2-40B4-BE49-F238E27FC236}">
                  <a16:creationId xmlns:a16="http://schemas.microsoft.com/office/drawing/2014/main" id="{09AF1698-D981-2BD6-E150-6680A721F7D8}"/>
                </a:ext>
              </a:extLst>
            </p:cNvPr>
            <p:cNvGrpSpPr/>
            <p:nvPr/>
          </p:nvGrpSpPr>
          <p:grpSpPr>
            <a:xfrm>
              <a:off x="7077057" y="5775091"/>
              <a:ext cx="2395658" cy="126636"/>
              <a:chOff x="7077057" y="5775091"/>
              <a:chExt cx="2395658" cy="126636"/>
            </a:xfrm>
            <a:solidFill>
              <a:srgbClr val="FFCC00"/>
            </a:solidFill>
          </p:grpSpPr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79F2E219-8190-DB8C-1360-3358CE348D5B}"/>
                  </a:ext>
                </a:extLst>
              </p:cNvPr>
              <p:cNvSpPr/>
              <p:nvPr/>
            </p:nvSpPr>
            <p:spPr>
              <a:xfrm rot="10800000" flipV="1">
                <a:off x="7077057" y="5775091"/>
                <a:ext cx="126627" cy="126636"/>
              </a:xfrm>
              <a:custGeom>
                <a:avLst/>
                <a:gdLst>
                  <a:gd name="connsiteX0" fmla="*/ 127086 w 126627"/>
                  <a:gd name="connsiteY0" fmla="*/ 63965 h 126636"/>
                  <a:gd name="connsiteX1" fmla="*/ 108546 w 126627"/>
                  <a:gd name="connsiteY1" fmla="*/ 108739 h 126636"/>
                  <a:gd name="connsiteX2" fmla="*/ 63772 w 126627"/>
                  <a:gd name="connsiteY2" fmla="*/ 127279 h 126636"/>
                  <a:gd name="connsiteX3" fmla="*/ 63756 w 126627"/>
                  <a:gd name="connsiteY3" fmla="*/ 127279 h 126636"/>
                  <a:gd name="connsiteX4" fmla="*/ 18998 w 126627"/>
                  <a:gd name="connsiteY4" fmla="*/ 108739 h 126636"/>
                  <a:gd name="connsiteX5" fmla="*/ 18990 w 126627"/>
                  <a:gd name="connsiteY5" fmla="*/ 108731 h 126636"/>
                  <a:gd name="connsiteX6" fmla="*/ 458 w 126627"/>
                  <a:gd name="connsiteY6" fmla="*/ 63965 h 126636"/>
                  <a:gd name="connsiteX7" fmla="*/ 458 w 126627"/>
                  <a:gd name="connsiteY7" fmla="*/ 63949 h 126636"/>
                  <a:gd name="connsiteX8" fmla="*/ 63772 w 126627"/>
                  <a:gd name="connsiteY8" fmla="*/ 643 h 126636"/>
                  <a:gd name="connsiteX9" fmla="*/ 63780 w 126627"/>
                  <a:gd name="connsiteY9" fmla="*/ 643 h 126636"/>
                  <a:gd name="connsiteX10" fmla="*/ 127086 w 126627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3965"/>
                    </a:moveTo>
                    <a:cubicBezTo>
                      <a:pt x="127086" y="80755"/>
                      <a:pt x="120417" y="96860"/>
                      <a:pt x="108546" y="108739"/>
                    </a:cubicBezTo>
                    <a:cubicBezTo>
                      <a:pt x="96667" y="120610"/>
                      <a:pt x="80562" y="127279"/>
                      <a:pt x="63772" y="127279"/>
                    </a:cubicBezTo>
                    <a:lnTo>
                      <a:pt x="63756" y="127279"/>
                    </a:lnTo>
                    <a:cubicBezTo>
                      <a:pt x="46974" y="127279"/>
                      <a:pt x="30869" y="120610"/>
                      <a:pt x="18998" y="108739"/>
                    </a:cubicBezTo>
                    <a:lnTo>
                      <a:pt x="18990" y="108731"/>
                    </a:lnTo>
                    <a:cubicBezTo>
                      <a:pt x="7119" y="96852"/>
                      <a:pt x="449" y="80755"/>
                      <a:pt x="458" y="63965"/>
                    </a:cubicBezTo>
                    <a:lnTo>
                      <a:pt x="458" y="63949"/>
                    </a:lnTo>
                    <a:cubicBezTo>
                      <a:pt x="458" y="28989"/>
                      <a:pt x="28805" y="643"/>
                      <a:pt x="63772" y="643"/>
                    </a:cubicBezTo>
                    <a:lnTo>
                      <a:pt x="63780" y="643"/>
                    </a:lnTo>
                    <a:cubicBezTo>
                      <a:pt x="98747" y="651"/>
                      <a:pt x="127086" y="28997"/>
                      <a:pt x="127086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A52D86B1-9B8A-91B5-AC6E-1824429AEF1D}"/>
                  </a:ext>
                </a:extLst>
              </p:cNvPr>
              <p:cNvSpPr/>
              <p:nvPr/>
            </p:nvSpPr>
            <p:spPr>
              <a:xfrm rot="10800000" flipV="1">
                <a:off x="7360683" y="5775091"/>
                <a:ext cx="126636" cy="126636"/>
              </a:xfrm>
              <a:custGeom>
                <a:avLst/>
                <a:gdLst>
                  <a:gd name="connsiteX0" fmla="*/ 127176 w 126636"/>
                  <a:gd name="connsiteY0" fmla="*/ 63965 h 126636"/>
                  <a:gd name="connsiteX1" fmla="*/ 108636 w 126636"/>
                  <a:gd name="connsiteY1" fmla="*/ 108739 h 126636"/>
                  <a:gd name="connsiteX2" fmla="*/ 63862 w 126636"/>
                  <a:gd name="connsiteY2" fmla="*/ 127279 h 126636"/>
                  <a:gd name="connsiteX3" fmla="*/ 63847 w 126636"/>
                  <a:gd name="connsiteY3" fmla="*/ 127279 h 126636"/>
                  <a:gd name="connsiteX4" fmla="*/ 19088 w 126636"/>
                  <a:gd name="connsiteY4" fmla="*/ 108739 h 126636"/>
                  <a:gd name="connsiteX5" fmla="*/ 19081 w 126636"/>
                  <a:gd name="connsiteY5" fmla="*/ 108731 h 126636"/>
                  <a:gd name="connsiteX6" fmla="*/ 540 w 126636"/>
                  <a:gd name="connsiteY6" fmla="*/ 63965 h 126636"/>
                  <a:gd name="connsiteX7" fmla="*/ 540 w 126636"/>
                  <a:gd name="connsiteY7" fmla="*/ 63949 h 126636"/>
                  <a:gd name="connsiteX8" fmla="*/ 63862 w 126636"/>
                  <a:gd name="connsiteY8" fmla="*/ 643 h 126636"/>
                  <a:gd name="connsiteX9" fmla="*/ 63862 w 126636"/>
                  <a:gd name="connsiteY9" fmla="*/ 643 h 126636"/>
                  <a:gd name="connsiteX10" fmla="*/ 127176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3965"/>
                    </a:moveTo>
                    <a:cubicBezTo>
                      <a:pt x="127176" y="80844"/>
                      <a:pt x="120459" y="96916"/>
                      <a:pt x="108636" y="108739"/>
                    </a:cubicBezTo>
                    <a:cubicBezTo>
                      <a:pt x="96814" y="120561"/>
                      <a:pt x="80741" y="127279"/>
                      <a:pt x="63862" y="127279"/>
                    </a:cubicBezTo>
                    <a:lnTo>
                      <a:pt x="63847" y="127279"/>
                    </a:lnTo>
                    <a:cubicBezTo>
                      <a:pt x="47064" y="127279"/>
                      <a:pt x="30960" y="120610"/>
                      <a:pt x="19088" y="108739"/>
                    </a:cubicBezTo>
                    <a:lnTo>
                      <a:pt x="19081" y="108731"/>
                    </a:lnTo>
                    <a:cubicBezTo>
                      <a:pt x="7210" y="96852"/>
                      <a:pt x="540" y="80755"/>
                      <a:pt x="540" y="63965"/>
                    </a:cubicBezTo>
                    <a:lnTo>
                      <a:pt x="540" y="63949"/>
                    </a:lnTo>
                    <a:cubicBezTo>
                      <a:pt x="549" y="28989"/>
                      <a:pt x="28895" y="643"/>
                      <a:pt x="63862" y="643"/>
                    </a:cubicBezTo>
                    <a:lnTo>
                      <a:pt x="63862" y="643"/>
                    </a:lnTo>
                    <a:cubicBezTo>
                      <a:pt x="98830" y="651"/>
                      <a:pt x="127176" y="28997"/>
                      <a:pt x="127176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34984D6B-6344-FDEB-AA46-BCBC87649FD7}"/>
                  </a:ext>
                </a:extLst>
              </p:cNvPr>
              <p:cNvSpPr/>
              <p:nvPr/>
            </p:nvSpPr>
            <p:spPr>
              <a:xfrm rot="10800000" flipV="1">
                <a:off x="7644310" y="5775091"/>
                <a:ext cx="126636" cy="126636"/>
              </a:xfrm>
              <a:custGeom>
                <a:avLst/>
                <a:gdLst>
                  <a:gd name="connsiteX0" fmla="*/ 127259 w 126636"/>
                  <a:gd name="connsiteY0" fmla="*/ 63965 h 126636"/>
                  <a:gd name="connsiteX1" fmla="*/ 108711 w 126636"/>
                  <a:gd name="connsiteY1" fmla="*/ 108739 h 126636"/>
                  <a:gd name="connsiteX2" fmla="*/ 63945 w 126636"/>
                  <a:gd name="connsiteY2" fmla="*/ 127279 h 126636"/>
                  <a:gd name="connsiteX3" fmla="*/ 63928 w 126636"/>
                  <a:gd name="connsiteY3" fmla="*/ 127279 h 126636"/>
                  <a:gd name="connsiteX4" fmla="*/ 19171 w 126636"/>
                  <a:gd name="connsiteY4" fmla="*/ 108739 h 126636"/>
                  <a:gd name="connsiteX5" fmla="*/ 19163 w 126636"/>
                  <a:gd name="connsiteY5" fmla="*/ 108731 h 126636"/>
                  <a:gd name="connsiteX6" fmla="*/ 623 w 126636"/>
                  <a:gd name="connsiteY6" fmla="*/ 63965 h 126636"/>
                  <a:gd name="connsiteX7" fmla="*/ 623 w 126636"/>
                  <a:gd name="connsiteY7" fmla="*/ 63957 h 126636"/>
                  <a:gd name="connsiteX8" fmla="*/ 63945 w 126636"/>
                  <a:gd name="connsiteY8" fmla="*/ 643 h 126636"/>
                  <a:gd name="connsiteX9" fmla="*/ 63945 w 126636"/>
                  <a:gd name="connsiteY9" fmla="*/ 643 h 126636"/>
                  <a:gd name="connsiteX10" fmla="*/ 127259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3965"/>
                    </a:moveTo>
                    <a:cubicBezTo>
                      <a:pt x="127259" y="80932"/>
                      <a:pt x="120484" y="96965"/>
                      <a:pt x="108711" y="108739"/>
                    </a:cubicBezTo>
                    <a:cubicBezTo>
                      <a:pt x="96944" y="120505"/>
                      <a:pt x="80912" y="127279"/>
                      <a:pt x="63945" y="127279"/>
                    </a:cubicBezTo>
                    <a:lnTo>
                      <a:pt x="63928" y="127279"/>
                    </a:lnTo>
                    <a:cubicBezTo>
                      <a:pt x="47146" y="127279"/>
                      <a:pt x="31042" y="120610"/>
                      <a:pt x="19171" y="108739"/>
                    </a:cubicBezTo>
                    <a:lnTo>
                      <a:pt x="19163" y="108731"/>
                    </a:lnTo>
                    <a:cubicBezTo>
                      <a:pt x="7292" y="96852"/>
                      <a:pt x="623" y="80755"/>
                      <a:pt x="623" y="63965"/>
                    </a:cubicBezTo>
                    <a:lnTo>
                      <a:pt x="623" y="63957"/>
                    </a:lnTo>
                    <a:cubicBezTo>
                      <a:pt x="631" y="28989"/>
                      <a:pt x="28977" y="643"/>
                      <a:pt x="63945" y="643"/>
                    </a:cubicBezTo>
                    <a:lnTo>
                      <a:pt x="63945" y="643"/>
                    </a:lnTo>
                    <a:cubicBezTo>
                      <a:pt x="98912" y="651"/>
                      <a:pt x="127259" y="28997"/>
                      <a:pt x="127259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296956AB-7CA5-9267-67D3-325738BADCB8}"/>
                  </a:ext>
                </a:extLst>
              </p:cNvPr>
              <p:cNvSpPr/>
              <p:nvPr/>
            </p:nvSpPr>
            <p:spPr>
              <a:xfrm rot="10800000" flipV="1">
                <a:off x="7927937" y="5775091"/>
                <a:ext cx="126636" cy="126636"/>
              </a:xfrm>
              <a:custGeom>
                <a:avLst/>
                <a:gdLst>
                  <a:gd name="connsiteX0" fmla="*/ 127341 w 126636"/>
                  <a:gd name="connsiteY0" fmla="*/ 63965 h 126636"/>
                  <a:gd name="connsiteX1" fmla="*/ 108793 w 126636"/>
                  <a:gd name="connsiteY1" fmla="*/ 108739 h 126636"/>
                  <a:gd name="connsiteX2" fmla="*/ 64027 w 126636"/>
                  <a:gd name="connsiteY2" fmla="*/ 127279 h 126636"/>
                  <a:gd name="connsiteX3" fmla="*/ 64019 w 126636"/>
                  <a:gd name="connsiteY3" fmla="*/ 127279 h 126636"/>
                  <a:gd name="connsiteX4" fmla="*/ 19253 w 126636"/>
                  <a:gd name="connsiteY4" fmla="*/ 108739 h 126636"/>
                  <a:gd name="connsiteX5" fmla="*/ 19245 w 126636"/>
                  <a:gd name="connsiteY5" fmla="*/ 108731 h 126636"/>
                  <a:gd name="connsiteX6" fmla="*/ 705 w 126636"/>
                  <a:gd name="connsiteY6" fmla="*/ 63965 h 126636"/>
                  <a:gd name="connsiteX7" fmla="*/ 705 w 126636"/>
                  <a:gd name="connsiteY7" fmla="*/ 63957 h 126636"/>
                  <a:gd name="connsiteX8" fmla="*/ 64027 w 126636"/>
                  <a:gd name="connsiteY8" fmla="*/ 643 h 126636"/>
                  <a:gd name="connsiteX9" fmla="*/ 64027 w 126636"/>
                  <a:gd name="connsiteY9" fmla="*/ 643 h 126636"/>
                  <a:gd name="connsiteX10" fmla="*/ 127341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3965"/>
                    </a:moveTo>
                    <a:cubicBezTo>
                      <a:pt x="127341" y="81013"/>
                      <a:pt x="120510" y="97021"/>
                      <a:pt x="108793" y="108739"/>
                    </a:cubicBezTo>
                    <a:cubicBezTo>
                      <a:pt x="97075" y="120456"/>
                      <a:pt x="81076" y="127279"/>
                      <a:pt x="64027" y="127279"/>
                    </a:cubicBezTo>
                    <a:lnTo>
                      <a:pt x="64019" y="127279"/>
                    </a:lnTo>
                    <a:cubicBezTo>
                      <a:pt x="47229" y="127279"/>
                      <a:pt x="31124" y="120610"/>
                      <a:pt x="19253" y="108739"/>
                    </a:cubicBezTo>
                    <a:lnTo>
                      <a:pt x="19245" y="108731"/>
                    </a:lnTo>
                    <a:cubicBezTo>
                      <a:pt x="7374" y="96860"/>
                      <a:pt x="705" y="80755"/>
                      <a:pt x="705" y="63965"/>
                    </a:cubicBezTo>
                    <a:lnTo>
                      <a:pt x="705" y="63957"/>
                    </a:lnTo>
                    <a:cubicBezTo>
                      <a:pt x="713" y="28989"/>
                      <a:pt x="29060" y="643"/>
                      <a:pt x="64027" y="643"/>
                    </a:cubicBezTo>
                    <a:lnTo>
                      <a:pt x="64027" y="643"/>
                    </a:lnTo>
                    <a:cubicBezTo>
                      <a:pt x="98995" y="651"/>
                      <a:pt x="127341" y="28997"/>
                      <a:pt x="127341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524A01FE-0576-7FDF-B5E2-D2C8CC953D4E}"/>
                  </a:ext>
                </a:extLst>
              </p:cNvPr>
              <p:cNvSpPr/>
              <p:nvPr/>
            </p:nvSpPr>
            <p:spPr>
              <a:xfrm rot="10800000" flipV="1">
                <a:off x="8211564" y="5775091"/>
                <a:ext cx="126636" cy="126636"/>
              </a:xfrm>
              <a:custGeom>
                <a:avLst/>
                <a:gdLst>
                  <a:gd name="connsiteX0" fmla="*/ 127424 w 126636"/>
                  <a:gd name="connsiteY0" fmla="*/ 63965 h 126636"/>
                  <a:gd name="connsiteX1" fmla="*/ 108876 w 126636"/>
                  <a:gd name="connsiteY1" fmla="*/ 108739 h 126636"/>
                  <a:gd name="connsiteX2" fmla="*/ 64110 w 126636"/>
                  <a:gd name="connsiteY2" fmla="*/ 127279 h 126636"/>
                  <a:gd name="connsiteX3" fmla="*/ 64102 w 126636"/>
                  <a:gd name="connsiteY3" fmla="*/ 127279 h 126636"/>
                  <a:gd name="connsiteX4" fmla="*/ 19336 w 126636"/>
                  <a:gd name="connsiteY4" fmla="*/ 108739 h 126636"/>
                  <a:gd name="connsiteX5" fmla="*/ 19328 w 126636"/>
                  <a:gd name="connsiteY5" fmla="*/ 108731 h 126636"/>
                  <a:gd name="connsiteX6" fmla="*/ 788 w 126636"/>
                  <a:gd name="connsiteY6" fmla="*/ 63965 h 126636"/>
                  <a:gd name="connsiteX7" fmla="*/ 788 w 126636"/>
                  <a:gd name="connsiteY7" fmla="*/ 63957 h 126636"/>
                  <a:gd name="connsiteX8" fmla="*/ 64102 w 126636"/>
                  <a:gd name="connsiteY8" fmla="*/ 643 h 126636"/>
                  <a:gd name="connsiteX9" fmla="*/ 64110 w 126636"/>
                  <a:gd name="connsiteY9" fmla="*/ 643 h 126636"/>
                  <a:gd name="connsiteX10" fmla="*/ 127424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3965"/>
                    </a:moveTo>
                    <a:cubicBezTo>
                      <a:pt x="127424" y="81102"/>
                      <a:pt x="120545" y="97069"/>
                      <a:pt x="108876" y="108739"/>
                    </a:cubicBezTo>
                    <a:cubicBezTo>
                      <a:pt x="97215" y="120400"/>
                      <a:pt x="81247" y="127279"/>
                      <a:pt x="64110" y="127279"/>
                    </a:cubicBezTo>
                    <a:lnTo>
                      <a:pt x="64102" y="127279"/>
                    </a:lnTo>
                    <a:cubicBezTo>
                      <a:pt x="47312" y="127279"/>
                      <a:pt x="31207" y="120610"/>
                      <a:pt x="19336" y="108739"/>
                    </a:cubicBezTo>
                    <a:lnTo>
                      <a:pt x="19328" y="108731"/>
                    </a:lnTo>
                    <a:cubicBezTo>
                      <a:pt x="7457" y="96860"/>
                      <a:pt x="788" y="80755"/>
                      <a:pt x="788" y="63965"/>
                    </a:cubicBezTo>
                    <a:lnTo>
                      <a:pt x="788" y="63957"/>
                    </a:lnTo>
                    <a:cubicBezTo>
                      <a:pt x="788" y="28989"/>
                      <a:pt x="29134" y="643"/>
                      <a:pt x="64102" y="643"/>
                    </a:cubicBezTo>
                    <a:lnTo>
                      <a:pt x="64110" y="643"/>
                    </a:lnTo>
                    <a:cubicBezTo>
                      <a:pt x="99078" y="651"/>
                      <a:pt x="127424" y="28997"/>
                      <a:pt x="127424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E3474D4F-5F1F-D9FC-7E4D-B8CBD0A0E068}"/>
                  </a:ext>
                </a:extLst>
              </p:cNvPr>
              <p:cNvSpPr/>
              <p:nvPr/>
            </p:nvSpPr>
            <p:spPr>
              <a:xfrm rot="10800000" flipV="1">
                <a:off x="8495191" y="5775091"/>
                <a:ext cx="126636" cy="126636"/>
              </a:xfrm>
              <a:custGeom>
                <a:avLst/>
                <a:gdLst>
                  <a:gd name="connsiteX0" fmla="*/ 127506 w 126636"/>
                  <a:gd name="connsiteY0" fmla="*/ 63965 h 126636"/>
                  <a:gd name="connsiteX1" fmla="*/ 108958 w 126636"/>
                  <a:gd name="connsiteY1" fmla="*/ 108739 h 126636"/>
                  <a:gd name="connsiteX2" fmla="*/ 64192 w 126636"/>
                  <a:gd name="connsiteY2" fmla="*/ 127279 h 126636"/>
                  <a:gd name="connsiteX3" fmla="*/ 64184 w 126636"/>
                  <a:gd name="connsiteY3" fmla="*/ 127279 h 126636"/>
                  <a:gd name="connsiteX4" fmla="*/ 19418 w 126636"/>
                  <a:gd name="connsiteY4" fmla="*/ 108739 h 126636"/>
                  <a:gd name="connsiteX5" fmla="*/ 19410 w 126636"/>
                  <a:gd name="connsiteY5" fmla="*/ 108731 h 126636"/>
                  <a:gd name="connsiteX6" fmla="*/ 870 w 126636"/>
                  <a:gd name="connsiteY6" fmla="*/ 63965 h 126636"/>
                  <a:gd name="connsiteX7" fmla="*/ 870 w 126636"/>
                  <a:gd name="connsiteY7" fmla="*/ 63957 h 126636"/>
                  <a:gd name="connsiteX8" fmla="*/ 64184 w 126636"/>
                  <a:gd name="connsiteY8" fmla="*/ 643 h 126636"/>
                  <a:gd name="connsiteX9" fmla="*/ 64192 w 126636"/>
                  <a:gd name="connsiteY9" fmla="*/ 643 h 126636"/>
                  <a:gd name="connsiteX10" fmla="*/ 127506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3965"/>
                    </a:moveTo>
                    <a:cubicBezTo>
                      <a:pt x="127506" y="81191"/>
                      <a:pt x="120571" y="97118"/>
                      <a:pt x="108958" y="108739"/>
                    </a:cubicBezTo>
                    <a:cubicBezTo>
                      <a:pt x="97345" y="120351"/>
                      <a:pt x="81418" y="127279"/>
                      <a:pt x="64192" y="127279"/>
                    </a:cubicBezTo>
                    <a:lnTo>
                      <a:pt x="64184" y="127279"/>
                    </a:lnTo>
                    <a:cubicBezTo>
                      <a:pt x="47394" y="127279"/>
                      <a:pt x="31289" y="120610"/>
                      <a:pt x="19418" y="108739"/>
                    </a:cubicBezTo>
                    <a:lnTo>
                      <a:pt x="19410" y="108731"/>
                    </a:lnTo>
                    <a:cubicBezTo>
                      <a:pt x="7540" y="96860"/>
                      <a:pt x="870" y="80755"/>
                      <a:pt x="870" y="63965"/>
                    </a:cubicBezTo>
                    <a:lnTo>
                      <a:pt x="870" y="63957"/>
                    </a:lnTo>
                    <a:cubicBezTo>
                      <a:pt x="870" y="28989"/>
                      <a:pt x="29217" y="643"/>
                      <a:pt x="64184" y="643"/>
                    </a:cubicBezTo>
                    <a:lnTo>
                      <a:pt x="64192" y="643"/>
                    </a:lnTo>
                    <a:cubicBezTo>
                      <a:pt x="99159" y="651"/>
                      <a:pt x="127506" y="28997"/>
                      <a:pt x="127506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4D4E27EC-18C0-B6C6-A107-AD98B0FC6DC6}"/>
                  </a:ext>
                </a:extLst>
              </p:cNvPr>
              <p:cNvSpPr/>
              <p:nvPr/>
            </p:nvSpPr>
            <p:spPr>
              <a:xfrm rot="10800000" flipV="1">
                <a:off x="8778817" y="5775091"/>
                <a:ext cx="126636" cy="126636"/>
              </a:xfrm>
              <a:custGeom>
                <a:avLst/>
                <a:gdLst>
                  <a:gd name="connsiteX0" fmla="*/ 127589 w 126636"/>
                  <a:gd name="connsiteY0" fmla="*/ 63965 h 126636"/>
                  <a:gd name="connsiteX1" fmla="*/ 109040 w 126636"/>
                  <a:gd name="connsiteY1" fmla="*/ 108739 h 126636"/>
                  <a:gd name="connsiteX2" fmla="*/ 64274 w 126636"/>
                  <a:gd name="connsiteY2" fmla="*/ 127279 h 126636"/>
                  <a:gd name="connsiteX3" fmla="*/ 64267 w 126636"/>
                  <a:gd name="connsiteY3" fmla="*/ 127279 h 126636"/>
                  <a:gd name="connsiteX4" fmla="*/ 19501 w 126636"/>
                  <a:gd name="connsiteY4" fmla="*/ 108739 h 126636"/>
                  <a:gd name="connsiteX5" fmla="*/ 19493 w 126636"/>
                  <a:gd name="connsiteY5" fmla="*/ 108731 h 126636"/>
                  <a:gd name="connsiteX6" fmla="*/ 952 w 126636"/>
                  <a:gd name="connsiteY6" fmla="*/ 63965 h 126636"/>
                  <a:gd name="connsiteX7" fmla="*/ 952 w 126636"/>
                  <a:gd name="connsiteY7" fmla="*/ 63957 h 126636"/>
                  <a:gd name="connsiteX8" fmla="*/ 64267 w 126636"/>
                  <a:gd name="connsiteY8" fmla="*/ 643 h 126636"/>
                  <a:gd name="connsiteX9" fmla="*/ 64267 w 126636"/>
                  <a:gd name="connsiteY9" fmla="*/ 643 h 126636"/>
                  <a:gd name="connsiteX10" fmla="*/ 127589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3965"/>
                    </a:moveTo>
                    <a:cubicBezTo>
                      <a:pt x="127589" y="81279"/>
                      <a:pt x="120605" y="97174"/>
                      <a:pt x="109040" y="108739"/>
                    </a:cubicBezTo>
                    <a:cubicBezTo>
                      <a:pt x="97476" y="120295"/>
                      <a:pt x="81581" y="127279"/>
                      <a:pt x="64274" y="127279"/>
                    </a:cubicBezTo>
                    <a:lnTo>
                      <a:pt x="64267" y="127279"/>
                    </a:lnTo>
                    <a:cubicBezTo>
                      <a:pt x="47476" y="127279"/>
                      <a:pt x="31371" y="120610"/>
                      <a:pt x="19501" y="108739"/>
                    </a:cubicBezTo>
                    <a:lnTo>
                      <a:pt x="19493" y="108731"/>
                    </a:lnTo>
                    <a:cubicBezTo>
                      <a:pt x="7621" y="96860"/>
                      <a:pt x="952" y="80755"/>
                      <a:pt x="952" y="63965"/>
                    </a:cubicBezTo>
                    <a:lnTo>
                      <a:pt x="952" y="63957"/>
                    </a:lnTo>
                    <a:cubicBezTo>
                      <a:pt x="952" y="28989"/>
                      <a:pt x="29299" y="643"/>
                      <a:pt x="64267" y="643"/>
                    </a:cubicBezTo>
                    <a:lnTo>
                      <a:pt x="64267" y="643"/>
                    </a:lnTo>
                    <a:cubicBezTo>
                      <a:pt x="99234" y="651"/>
                      <a:pt x="127589" y="28997"/>
                      <a:pt x="127589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DFAF5DE0-7B1E-5EA5-62C7-80FB82629006}"/>
                  </a:ext>
                </a:extLst>
              </p:cNvPr>
              <p:cNvSpPr/>
              <p:nvPr/>
            </p:nvSpPr>
            <p:spPr>
              <a:xfrm rot="10800000" flipV="1">
                <a:off x="9062452" y="5775091"/>
                <a:ext cx="126627" cy="126636"/>
              </a:xfrm>
              <a:custGeom>
                <a:avLst/>
                <a:gdLst>
                  <a:gd name="connsiteX0" fmla="*/ 127663 w 126627"/>
                  <a:gd name="connsiteY0" fmla="*/ 63965 h 126636"/>
                  <a:gd name="connsiteX1" fmla="*/ 109123 w 126627"/>
                  <a:gd name="connsiteY1" fmla="*/ 108739 h 126636"/>
                  <a:gd name="connsiteX2" fmla="*/ 64357 w 126627"/>
                  <a:gd name="connsiteY2" fmla="*/ 127279 h 126636"/>
                  <a:gd name="connsiteX3" fmla="*/ 64349 w 126627"/>
                  <a:gd name="connsiteY3" fmla="*/ 127279 h 126636"/>
                  <a:gd name="connsiteX4" fmla="*/ 19583 w 126627"/>
                  <a:gd name="connsiteY4" fmla="*/ 108747 h 126636"/>
                  <a:gd name="connsiteX5" fmla="*/ 19575 w 126627"/>
                  <a:gd name="connsiteY5" fmla="*/ 108739 h 126636"/>
                  <a:gd name="connsiteX6" fmla="*/ 1035 w 126627"/>
                  <a:gd name="connsiteY6" fmla="*/ 63965 h 126636"/>
                  <a:gd name="connsiteX7" fmla="*/ 1035 w 126627"/>
                  <a:gd name="connsiteY7" fmla="*/ 63965 h 126636"/>
                  <a:gd name="connsiteX8" fmla="*/ 64349 w 126627"/>
                  <a:gd name="connsiteY8" fmla="*/ 643 h 126636"/>
                  <a:gd name="connsiteX9" fmla="*/ 64349 w 126627"/>
                  <a:gd name="connsiteY9" fmla="*/ 643 h 126636"/>
                  <a:gd name="connsiteX10" fmla="*/ 127663 w 126627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3965"/>
                    </a:moveTo>
                    <a:cubicBezTo>
                      <a:pt x="127663" y="81360"/>
                      <a:pt x="120631" y="97223"/>
                      <a:pt x="109123" y="108739"/>
                    </a:cubicBezTo>
                    <a:cubicBezTo>
                      <a:pt x="97615" y="120247"/>
                      <a:pt x="81752" y="127279"/>
                      <a:pt x="64357" y="127279"/>
                    </a:cubicBezTo>
                    <a:lnTo>
                      <a:pt x="64349" y="127279"/>
                    </a:lnTo>
                    <a:cubicBezTo>
                      <a:pt x="47559" y="127279"/>
                      <a:pt x="31454" y="120610"/>
                      <a:pt x="19583" y="108747"/>
                    </a:cubicBezTo>
                    <a:lnTo>
                      <a:pt x="19575" y="108739"/>
                    </a:lnTo>
                    <a:cubicBezTo>
                      <a:pt x="7704" y="96860"/>
                      <a:pt x="1035" y="80755"/>
                      <a:pt x="1035" y="63965"/>
                    </a:cubicBezTo>
                    <a:lnTo>
                      <a:pt x="1035" y="63965"/>
                    </a:lnTo>
                    <a:cubicBezTo>
                      <a:pt x="1035" y="28997"/>
                      <a:pt x="29382" y="643"/>
                      <a:pt x="64349" y="643"/>
                    </a:cubicBezTo>
                    <a:lnTo>
                      <a:pt x="64349" y="643"/>
                    </a:lnTo>
                    <a:cubicBezTo>
                      <a:pt x="99316" y="651"/>
                      <a:pt x="127663" y="28997"/>
                      <a:pt x="127663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62BD8446-9C58-0363-F51D-4EC851DDAF16}"/>
                  </a:ext>
                </a:extLst>
              </p:cNvPr>
              <p:cNvSpPr/>
              <p:nvPr/>
            </p:nvSpPr>
            <p:spPr>
              <a:xfrm rot="10800000" flipV="1">
                <a:off x="9346079" y="5775091"/>
                <a:ext cx="126636" cy="126636"/>
              </a:xfrm>
              <a:custGeom>
                <a:avLst/>
                <a:gdLst>
                  <a:gd name="connsiteX0" fmla="*/ 127753 w 126636"/>
                  <a:gd name="connsiteY0" fmla="*/ 63965 h 126636"/>
                  <a:gd name="connsiteX1" fmla="*/ 109213 w 126636"/>
                  <a:gd name="connsiteY1" fmla="*/ 108739 h 126636"/>
                  <a:gd name="connsiteX2" fmla="*/ 64447 w 126636"/>
                  <a:gd name="connsiteY2" fmla="*/ 127279 h 126636"/>
                  <a:gd name="connsiteX3" fmla="*/ 64439 w 126636"/>
                  <a:gd name="connsiteY3" fmla="*/ 127279 h 126636"/>
                  <a:gd name="connsiteX4" fmla="*/ 19674 w 126636"/>
                  <a:gd name="connsiteY4" fmla="*/ 108747 h 126636"/>
                  <a:gd name="connsiteX5" fmla="*/ 19666 w 126636"/>
                  <a:gd name="connsiteY5" fmla="*/ 108739 h 126636"/>
                  <a:gd name="connsiteX6" fmla="*/ 1117 w 126636"/>
                  <a:gd name="connsiteY6" fmla="*/ 63965 h 126636"/>
                  <a:gd name="connsiteX7" fmla="*/ 1117 w 126636"/>
                  <a:gd name="connsiteY7" fmla="*/ 63965 h 126636"/>
                  <a:gd name="connsiteX8" fmla="*/ 64439 w 126636"/>
                  <a:gd name="connsiteY8" fmla="*/ 643 h 126636"/>
                  <a:gd name="connsiteX9" fmla="*/ 64439 w 126636"/>
                  <a:gd name="connsiteY9" fmla="*/ 643 h 126636"/>
                  <a:gd name="connsiteX10" fmla="*/ 127753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3965"/>
                    </a:moveTo>
                    <a:cubicBezTo>
                      <a:pt x="127753" y="81448"/>
                      <a:pt x="120665" y="97279"/>
                      <a:pt x="109213" y="108739"/>
                    </a:cubicBezTo>
                    <a:cubicBezTo>
                      <a:pt x="97754" y="120190"/>
                      <a:pt x="81931" y="127279"/>
                      <a:pt x="64447" y="127279"/>
                    </a:cubicBezTo>
                    <a:lnTo>
                      <a:pt x="64439" y="127279"/>
                    </a:lnTo>
                    <a:cubicBezTo>
                      <a:pt x="47649" y="127279"/>
                      <a:pt x="31544" y="120610"/>
                      <a:pt x="19674" y="108747"/>
                    </a:cubicBezTo>
                    <a:lnTo>
                      <a:pt x="19666" y="108739"/>
                    </a:lnTo>
                    <a:cubicBezTo>
                      <a:pt x="7795" y="96860"/>
                      <a:pt x="1117" y="80755"/>
                      <a:pt x="1117" y="63965"/>
                    </a:cubicBezTo>
                    <a:lnTo>
                      <a:pt x="1117" y="63965"/>
                    </a:lnTo>
                    <a:cubicBezTo>
                      <a:pt x="1117" y="28997"/>
                      <a:pt x="29472" y="643"/>
                      <a:pt x="64439" y="643"/>
                    </a:cubicBezTo>
                    <a:lnTo>
                      <a:pt x="64439" y="643"/>
                    </a:lnTo>
                    <a:cubicBezTo>
                      <a:pt x="99407" y="643"/>
                      <a:pt x="127753" y="28997"/>
                      <a:pt x="127753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2" name="图形 214">
              <a:extLst>
                <a:ext uri="{FF2B5EF4-FFF2-40B4-BE49-F238E27FC236}">
                  <a16:creationId xmlns:a16="http://schemas.microsoft.com/office/drawing/2014/main" id="{80CEDF4A-D65A-0148-A2AC-276E8A684572}"/>
                </a:ext>
              </a:extLst>
            </p:cNvPr>
            <p:cNvGrpSpPr/>
            <p:nvPr/>
          </p:nvGrpSpPr>
          <p:grpSpPr>
            <a:xfrm>
              <a:off x="7077057" y="5988463"/>
              <a:ext cx="2395658" cy="126636"/>
              <a:chOff x="7077057" y="5988463"/>
              <a:chExt cx="2395658" cy="126636"/>
            </a:xfrm>
            <a:solidFill>
              <a:srgbClr val="FFCC00"/>
            </a:solidFill>
          </p:grpSpPr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6A4385A0-CA4C-9618-CB13-2E0C1EC8FB93}"/>
                  </a:ext>
                </a:extLst>
              </p:cNvPr>
              <p:cNvSpPr/>
              <p:nvPr/>
            </p:nvSpPr>
            <p:spPr>
              <a:xfrm rot="10800000" flipV="1">
                <a:off x="7077057" y="5988463"/>
                <a:ext cx="126627" cy="126636"/>
              </a:xfrm>
              <a:custGeom>
                <a:avLst/>
                <a:gdLst>
                  <a:gd name="connsiteX0" fmla="*/ 127086 w 126627"/>
                  <a:gd name="connsiteY0" fmla="*/ 64000 h 126636"/>
                  <a:gd name="connsiteX1" fmla="*/ 108546 w 126627"/>
                  <a:gd name="connsiteY1" fmla="*/ 108774 h 126636"/>
                  <a:gd name="connsiteX2" fmla="*/ 63772 w 126627"/>
                  <a:gd name="connsiteY2" fmla="*/ 127314 h 126636"/>
                  <a:gd name="connsiteX3" fmla="*/ 63756 w 126627"/>
                  <a:gd name="connsiteY3" fmla="*/ 127314 h 126636"/>
                  <a:gd name="connsiteX4" fmla="*/ 18998 w 126627"/>
                  <a:gd name="connsiteY4" fmla="*/ 108774 h 126636"/>
                  <a:gd name="connsiteX5" fmla="*/ 18990 w 126627"/>
                  <a:gd name="connsiteY5" fmla="*/ 108766 h 126636"/>
                  <a:gd name="connsiteX6" fmla="*/ 458 w 126627"/>
                  <a:gd name="connsiteY6" fmla="*/ 64000 h 126636"/>
                  <a:gd name="connsiteX7" fmla="*/ 458 w 126627"/>
                  <a:gd name="connsiteY7" fmla="*/ 63984 h 126636"/>
                  <a:gd name="connsiteX8" fmla="*/ 63772 w 126627"/>
                  <a:gd name="connsiteY8" fmla="*/ 678 h 126636"/>
                  <a:gd name="connsiteX9" fmla="*/ 63780 w 126627"/>
                  <a:gd name="connsiteY9" fmla="*/ 678 h 126636"/>
                  <a:gd name="connsiteX10" fmla="*/ 127086 w 126627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4000"/>
                    </a:moveTo>
                    <a:cubicBezTo>
                      <a:pt x="127086" y="80790"/>
                      <a:pt x="120417" y="96895"/>
                      <a:pt x="108546" y="108774"/>
                    </a:cubicBezTo>
                    <a:cubicBezTo>
                      <a:pt x="96667" y="120645"/>
                      <a:pt x="80562" y="127314"/>
                      <a:pt x="63772" y="127314"/>
                    </a:cubicBezTo>
                    <a:lnTo>
                      <a:pt x="63756" y="127314"/>
                    </a:lnTo>
                    <a:cubicBezTo>
                      <a:pt x="46974" y="127314"/>
                      <a:pt x="30869" y="120645"/>
                      <a:pt x="18998" y="108774"/>
                    </a:cubicBezTo>
                    <a:lnTo>
                      <a:pt x="18990" y="108766"/>
                    </a:lnTo>
                    <a:cubicBezTo>
                      <a:pt x="7119" y="96887"/>
                      <a:pt x="449" y="80790"/>
                      <a:pt x="458" y="64000"/>
                    </a:cubicBezTo>
                    <a:lnTo>
                      <a:pt x="458" y="63984"/>
                    </a:lnTo>
                    <a:cubicBezTo>
                      <a:pt x="458" y="29025"/>
                      <a:pt x="28805" y="678"/>
                      <a:pt x="63772" y="678"/>
                    </a:cubicBezTo>
                    <a:lnTo>
                      <a:pt x="63780" y="678"/>
                    </a:lnTo>
                    <a:cubicBezTo>
                      <a:pt x="98747" y="686"/>
                      <a:pt x="127086" y="29033"/>
                      <a:pt x="127086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A5C0E9A0-EC40-524A-9804-BC1E9DB60ED7}"/>
                  </a:ext>
                </a:extLst>
              </p:cNvPr>
              <p:cNvSpPr/>
              <p:nvPr/>
            </p:nvSpPr>
            <p:spPr>
              <a:xfrm rot="10800000" flipV="1">
                <a:off x="7360683" y="5988463"/>
                <a:ext cx="126636" cy="126636"/>
              </a:xfrm>
              <a:custGeom>
                <a:avLst/>
                <a:gdLst>
                  <a:gd name="connsiteX0" fmla="*/ 127176 w 126636"/>
                  <a:gd name="connsiteY0" fmla="*/ 64000 h 126636"/>
                  <a:gd name="connsiteX1" fmla="*/ 108636 w 126636"/>
                  <a:gd name="connsiteY1" fmla="*/ 108774 h 126636"/>
                  <a:gd name="connsiteX2" fmla="*/ 63862 w 126636"/>
                  <a:gd name="connsiteY2" fmla="*/ 127314 h 126636"/>
                  <a:gd name="connsiteX3" fmla="*/ 63847 w 126636"/>
                  <a:gd name="connsiteY3" fmla="*/ 127314 h 126636"/>
                  <a:gd name="connsiteX4" fmla="*/ 19088 w 126636"/>
                  <a:gd name="connsiteY4" fmla="*/ 108774 h 126636"/>
                  <a:gd name="connsiteX5" fmla="*/ 19081 w 126636"/>
                  <a:gd name="connsiteY5" fmla="*/ 108766 h 126636"/>
                  <a:gd name="connsiteX6" fmla="*/ 540 w 126636"/>
                  <a:gd name="connsiteY6" fmla="*/ 64000 h 126636"/>
                  <a:gd name="connsiteX7" fmla="*/ 540 w 126636"/>
                  <a:gd name="connsiteY7" fmla="*/ 63984 h 126636"/>
                  <a:gd name="connsiteX8" fmla="*/ 63862 w 126636"/>
                  <a:gd name="connsiteY8" fmla="*/ 678 h 126636"/>
                  <a:gd name="connsiteX9" fmla="*/ 63862 w 126636"/>
                  <a:gd name="connsiteY9" fmla="*/ 678 h 126636"/>
                  <a:gd name="connsiteX10" fmla="*/ 127176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4000"/>
                    </a:moveTo>
                    <a:cubicBezTo>
                      <a:pt x="127176" y="80879"/>
                      <a:pt x="120459" y="96952"/>
                      <a:pt x="108636" y="108774"/>
                    </a:cubicBezTo>
                    <a:cubicBezTo>
                      <a:pt x="96814" y="120597"/>
                      <a:pt x="80741" y="127314"/>
                      <a:pt x="63862" y="127314"/>
                    </a:cubicBezTo>
                    <a:lnTo>
                      <a:pt x="63847" y="127314"/>
                    </a:lnTo>
                    <a:cubicBezTo>
                      <a:pt x="47064" y="127314"/>
                      <a:pt x="30960" y="120645"/>
                      <a:pt x="19088" y="108774"/>
                    </a:cubicBezTo>
                    <a:lnTo>
                      <a:pt x="19081" y="108766"/>
                    </a:lnTo>
                    <a:cubicBezTo>
                      <a:pt x="7210" y="96887"/>
                      <a:pt x="540" y="80790"/>
                      <a:pt x="540" y="64000"/>
                    </a:cubicBezTo>
                    <a:lnTo>
                      <a:pt x="540" y="63984"/>
                    </a:lnTo>
                    <a:cubicBezTo>
                      <a:pt x="549" y="29025"/>
                      <a:pt x="28895" y="678"/>
                      <a:pt x="63862" y="678"/>
                    </a:cubicBezTo>
                    <a:lnTo>
                      <a:pt x="63862" y="678"/>
                    </a:lnTo>
                    <a:cubicBezTo>
                      <a:pt x="98830" y="686"/>
                      <a:pt x="127176" y="29033"/>
                      <a:pt x="127176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2654F8B4-1D16-47B0-B5B8-51667D1BB01C}"/>
                  </a:ext>
                </a:extLst>
              </p:cNvPr>
              <p:cNvSpPr/>
              <p:nvPr/>
            </p:nvSpPr>
            <p:spPr>
              <a:xfrm rot="10800000" flipV="1">
                <a:off x="7644310" y="5988463"/>
                <a:ext cx="126636" cy="126636"/>
              </a:xfrm>
              <a:custGeom>
                <a:avLst/>
                <a:gdLst>
                  <a:gd name="connsiteX0" fmla="*/ 127259 w 126636"/>
                  <a:gd name="connsiteY0" fmla="*/ 64000 h 126636"/>
                  <a:gd name="connsiteX1" fmla="*/ 108711 w 126636"/>
                  <a:gd name="connsiteY1" fmla="*/ 108774 h 126636"/>
                  <a:gd name="connsiteX2" fmla="*/ 63945 w 126636"/>
                  <a:gd name="connsiteY2" fmla="*/ 127314 h 126636"/>
                  <a:gd name="connsiteX3" fmla="*/ 63928 w 126636"/>
                  <a:gd name="connsiteY3" fmla="*/ 127314 h 126636"/>
                  <a:gd name="connsiteX4" fmla="*/ 19171 w 126636"/>
                  <a:gd name="connsiteY4" fmla="*/ 108774 h 126636"/>
                  <a:gd name="connsiteX5" fmla="*/ 19163 w 126636"/>
                  <a:gd name="connsiteY5" fmla="*/ 108766 h 126636"/>
                  <a:gd name="connsiteX6" fmla="*/ 623 w 126636"/>
                  <a:gd name="connsiteY6" fmla="*/ 64000 h 126636"/>
                  <a:gd name="connsiteX7" fmla="*/ 623 w 126636"/>
                  <a:gd name="connsiteY7" fmla="*/ 63992 h 126636"/>
                  <a:gd name="connsiteX8" fmla="*/ 63945 w 126636"/>
                  <a:gd name="connsiteY8" fmla="*/ 678 h 126636"/>
                  <a:gd name="connsiteX9" fmla="*/ 63945 w 126636"/>
                  <a:gd name="connsiteY9" fmla="*/ 678 h 126636"/>
                  <a:gd name="connsiteX10" fmla="*/ 127259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4000"/>
                    </a:moveTo>
                    <a:cubicBezTo>
                      <a:pt x="127259" y="80968"/>
                      <a:pt x="120484" y="97000"/>
                      <a:pt x="108711" y="108774"/>
                    </a:cubicBezTo>
                    <a:cubicBezTo>
                      <a:pt x="96944" y="120540"/>
                      <a:pt x="80912" y="127314"/>
                      <a:pt x="63945" y="127314"/>
                    </a:cubicBezTo>
                    <a:lnTo>
                      <a:pt x="63928" y="127314"/>
                    </a:lnTo>
                    <a:cubicBezTo>
                      <a:pt x="47146" y="127314"/>
                      <a:pt x="31042" y="120645"/>
                      <a:pt x="19171" y="108774"/>
                    </a:cubicBezTo>
                    <a:lnTo>
                      <a:pt x="19163" y="108766"/>
                    </a:lnTo>
                    <a:cubicBezTo>
                      <a:pt x="7292" y="96887"/>
                      <a:pt x="623" y="80790"/>
                      <a:pt x="623" y="64000"/>
                    </a:cubicBezTo>
                    <a:lnTo>
                      <a:pt x="623" y="63992"/>
                    </a:lnTo>
                    <a:cubicBezTo>
                      <a:pt x="631" y="29025"/>
                      <a:pt x="28977" y="678"/>
                      <a:pt x="63945" y="678"/>
                    </a:cubicBezTo>
                    <a:lnTo>
                      <a:pt x="63945" y="678"/>
                    </a:lnTo>
                    <a:cubicBezTo>
                      <a:pt x="98912" y="686"/>
                      <a:pt x="127259" y="29033"/>
                      <a:pt x="127259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36C4F37D-7BED-FE40-94EB-EDC9E53AEC82}"/>
                  </a:ext>
                </a:extLst>
              </p:cNvPr>
              <p:cNvSpPr/>
              <p:nvPr/>
            </p:nvSpPr>
            <p:spPr>
              <a:xfrm rot="10800000" flipV="1">
                <a:off x="7927937" y="5988463"/>
                <a:ext cx="126636" cy="126636"/>
              </a:xfrm>
              <a:custGeom>
                <a:avLst/>
                <a:gdLst>
                  <a:gd name="connsiteX0" fmla="*/ 127341 w 126636"/>
                  <a:gd name="connsiteY0" fmla="*/ 64000 h 126636"/>
                  <a:gd name="connsiteX1" fmla="*/ 108793 w 126636"/>
                  <a:gd name="connsiteY1" fmla="*/ 108774 h 126636"/>
                  <a:gd name="connsiteX2" fmla="*/ 64027 w 126636"/>
                  <a:gd name="connsiteY2" fmla="*/ 127314 h 126636"/>
                  <a:gd name="connsiteX3" fmla="*/ 64019 w 126636"/>
                  <a:gd name="connsiteY3" fmla="*/ 127314 h 126636"/>
                  <a:gd name="connsiteX4" fmla="*/ 19253 w 126636"/>
                  <a:gd name="connsiteY4" fmla="*/ 108774 h 126636"/>
                  <a:gd name="connsiteX5" fmla="*/ 19245 w 126636"/>
                  <a:gd name="connsiteY5" fmla="*/ 108766 h 126636"/>
                  <a:gd name="connsiteX6" fmla="*/ 705 w 126636"/>
                  <a:gd name="connsiteY6" fmla="*/ 64000 h 126636"/>
                  <a:gd name="connsiteX7" fmla="*/ 705 w 126636"/>
                  <a:gd name="connsiteY7" fmla="*/ 63992 h 126636"/>
                  <a:gd name="connsiteX8" fmla="*/ 64027 w 126636"/>
                  <a:gd name="connsiteY8" fmla="*/ 678 h 126636"/>
                  <a:gd name="connsiteX9" fmla="*/ 64027 w 126636"/>
                  <a:gd name="connsiteY9" fmla="*/ 678 h 126636"/>
                  <a:gd name="connsiteX10" fmla="*/ 127341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4000"/>
                    </a:moveTo>
                    <a:cubicBezTo>
                      <a:pt x="127341" y="81049"/>
                      <a:pt x="120510" y="97056"/>
                      <a:pt x="108793" y="108774"/>
                    </a:cubicBezTo>
                    <a:cubicBezTo>
                      <a:pt x="97075" y="120492"/>
                      <a:pt x="81076" y="127314"/>
                      <a:pt x="64027" y="127314"/>
                    </a:cubicBezTo>
                    <a:lnTo>
                      <a:pt x="64019" y="127314"/>
                    </a:lnTo>
                    <a:cubicBezTo>
                      <a:pt x="47229" y="127314"/>
                      <a:pt x="31124" y="120645"/>
                      <a:pt x="19253" y="108774"/>
                    </a:cubicBezTo>
                    <a:lnTo>
                      <a:pt x="19245" y="108766"/>
                    </a:lnTo>
                    <a:cubicBezTo>
                      <a:pt x="7374" y="96895"/>
                      <a:pt x="705" y="80790"/>
                      <a:pt x="705" y="64000"/>
                    </a:cubicBezTo>
                    <a:lnTo>
                      <a:pt x="705" y="63992"/>
                    </a:lnTo>
                    <a:cubicBezTo>
                      <a:pt x="713" y="29025"/>
                      <a:pt x="29060" y="678"/>
                      <a:pt x="64027" y="678"/>
                    </a:cubicBezTo>
                    <a:lnTo>
                      <a:pt x="64027" y="678"/>
                    </a:lnTo>
                    <a:cubicBezTo>
                      <a:pt x="98995" y="686"/>
                      <a:pt x="127341" y="29033"/>
                      <a:pt x="127341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348DEFB3-7697-2454-84E2-DA186B60A852}"/>
                  </a:ext>
                </a:extLst>
              </p:cNvPr>
              <p:cNvSpPr/>
              <p:nvPr/>
            </p:nvSpPr>
            <p:spPr>
              <a:xfrm rot="10800000" flipV="1">
                <a:off x="8211564" y="5988463"/>
                <a:ext cx="126636" cy="126636"/>
              </a:xfrm>
              <a:custGeom>
                <a:avLst/>
                <a:gdLst>
                  <a:gd name="connsiteX0" fmla="*/ 127424 w 126636"/>
                  <a:gd name="connsiteY0" fmla="*/ 64000 h 126636"/>
                  <a:gd name="connsiteX1" fmla="*/ 108876 w 126636"/>
                  <a:gd name="connsiteY1" fmla="*/ 108774 h 126636"/>
                  <a:gd name="connsiteX2" fmla="*/ 64110 w 126636"/>
                  <a:gd name="connsiteY2" fmla="*/ 127314 h 126636"/>
                  <a:gd name="connsiteX3" fmla="*/ 64102 w 126636"/>
                  <a:gd name="connsiteY3" fmla="*/ 127314 h 126636"/>
                  <a:gd name="connsiteX4" fmla="*/ 19336 w 126636"/>
                  <a:gd name="connsiteY4" fmla="*/ 108774 h 126636"/>
                  <a:gd name="connsiteX5" fmla="*/ 19328 w 126636"/>
                  <a:gd name="connsiteY5" fmla="*/ 108766 h 126636"/>
                  <a:gd name="connsiteX6" fmla="*/ 788 w 126636"/>
                  <a:gd name="connsiteY6" fmla="*/ 64000 h 126636"/>
                  <a:gd name="connsiteX7" fmla="*/ 788 w 126636"/>
                  <a:gd name="connsiteY7" fmla="*/ 63992 h 126636"/>
                  <a:gd name="connsiteX8" fmla="*/ 64102 w 126636"/>
                  <a:gd name="connsiteY8" fmla="*/ 678 h 126636"/>
                  <a:gd name="connsiteX9" fmla="*/ 64110 w 126636"/>
                  <a:gd name="connsiteY9" fmla="*/ 678 h 126636"/>
                  <a:gd name="connsiteX10" fmla="*/ 127424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4000"/>
                    </a:moveTo>
                    <a:cubicBezTo>
                      <a:pt x="127424" y="81137"/>
                      <a:pt x="120545" y="97105"/>
                      <a:pt x="108876" y="108774"/>
                    </a:cubicBezTo>
                    <a:cubicBezTo>
                      <a:pt x="97215" y="120435"/>
                      <a:pt x="81247" y="127314"/>
                      <a:pt x="64110" y="127314"/>
                    </a:cubicBezTo>
                    <a:lnTo>
                      <a:pt x="64102" y="127314"/>
                    </a:lnTo>
                    <a:cubicBezTo>
                      <a:pt x="47312" y="127314"/>
                      <a:pt x="31207" y="120645"/>
                      <a:pt x="19336" y="108774"/>
                    </a:cubicBezTo>
                    <a:lnTo>
                      <a:pt x="19328" y="108766"/>
                    </a:lnTo>
                    <a:cubicBezTo>
                      <a:pt x="7457" y="96895"/>
                      <a:pt x="788" y="80790"/>
                      <a:pt x="788" y="64000"/>
                    </a:cubicBezTo>
                    <a:lnTo>
                      <a:pt x="788" y="63992"/>
                    </a:lnTo>
                    <a:cubicBezTo>
                      <a:pt x="788" y="29025"/>
                      <a:pt x="29134" y="678"/>
                      <a:pt x="64102" y="678"/>
                    </a:cubicBezTo>
                    <a:lnTo>
                      <a:pt x="64110" y="678"/>
                    </a:lnTo>
                    <a:cubicBezTo>
                      <a:pt x="99078" y="686"/>
                      <a:pt x="127424" y="29033"/>
                      <a:pt x="127424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9BB88242-2019-963A-95A9-615B705667E7}"/>
                  </a:ext>
                </a:extLst>
              </p:cNvPr>
              <p:cNvSpPr/>
              <p:nvPr/>
            </p:nvSpPr>
            <p:spPr>
              <a:xfrm rot="10800000" flipV="1">
                <a:off x="8495191" y="5988463"/>
                <a:ext cx="126636" cy="126636"/>
              </a:xfrm>
              <a:custGeom>
                <a:avLst/>
                <a:gdLst>
                  <a:gd name="connsiteX0" fmla="*/ 127506 w 126636"/>
                  <a:gd name="connsiteY0" fmla="*/ 64000 h 126636"/>
                  <a:gd name="connsiteX1" fmla="*/ 108958 w 126636"/>
                  <a:gd name="connsiteY1" fmla="*/ 108774 h 126636"/>
                  <a:gd name="connsiteX2" fmla="*/ 64192 w 126636"/>
                  <a:gd name="connsiteY2" fmla="*/ 127314 h 126636"/>
                  <a:gd name="connsiteX3" fmla="*/ 64184 w 126636"/>
                  <a:gd name="connsiteY3" fmla="*/ 127314 h 126636"/>
                  <a:gd name="connsiteX4" fmla="*/ 19418 w 126636"/>
                  <a:gd name="connsiteY4" fmla="*/ 108774 h 126636"/>
                  <a:gd name="connsiteX5" fmla="*/ 19410 w 126636"/>
                  <a:gd name="connsiteY5" fmla="*/ 108766 h 126636"/>
                  <a:gd name="connsiteX6" fmla="*/ 870 w 126636"/>
                  <a:gd name="connsiteY6" fmla="*/ 64000 h 126636"/>
                  <a:gd name="connsiteX7" fmla="*/ 870 w 126636"/>
                  <a:gd name="connsiteY7" fmla="*/ 63992 h 126636"/>
                  <a:gd name="connsiteX8" fmla="*/ 64184 w 126636"/>
                  <a:gd name="connsiteY8" fmla="*/ 678 h 126636"/>
                  <a:gd name="connsiteX9" fmla="*/ 64192 w 126636"/>
                  <a:gd name="connsiteY9" fmla="*/ 678 h 126636"/>
                  <a:gd name="connsiteX10" fmla="*/ 127506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4000"/>
                    </a:moveTo>
                    <a:cubicBezTo>
                      <a:pt x="127506" y="81226"/>
                      <a:pt x="120571" y="97153"/>
                      <a:pt x="108958" y="108774"/>
                    </a:cubicBezTo>
                    <a:cubicBezTo>
                      <a:pt x="97345" y="120387"/>
                      <a:pt x="81418" y="127314"/>
                      <a:pt x="64192" y="127314"/>
                    </a:cubicBezTo>
                    <a:lnTo>
                      <a:pt x="64184" y="127314"/>
                    </a:lnTo>
                    <a:cubicBezTo>
                      <a:pt x="47394" y="127314"/>
                      <a:pt x="31289" y="120645"/>
                      <a:pt x="19418" y="108774"/>
                    </a:cubicBezTo>
                    <a:lnTo>
                      <a:pt x="19410" y="108766"/>
                    </a:lnTo>
                    <a:cubicBezTo>
                      <a:pt x="7540" y="96895"/>
                      <a:pt x="870" y="80790"/>
                      <a:pt x="870" y="64000"/>
                    </a:cubicBezTo>
                    <a:lnTo>
                      <a:pt x="870" y="63992"/>
                    </a:lnTo>
                    <a:cubicBezTo>
                      <a:pt x="870" y="29025"/>
                      <a:pt x="29217" y="678"/>
                      <a:pt x="64184" y="678"/>
                    </a:cubicBezTo>
                    <a:lnTo>
                      <a:pt x="64192" y="678"/>
                    </a:lnTo>
                    <a:cubicBezTo>
                      <a:pt x="99159" y="686"/>
                      <a:pt x="127506" y="29033"/>
                      <a:pt x="127506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0D35CF84-D731-F899-1E28-3CA496DF0171}"/>
                  </a:ext>
                </a:extLst>
              </p:cNvPr>
              <p:cNvSpPr/>
              <p:nvPr/>
            </p:nvSpPr>
            <p:spPr>
              <a:xfrm rot="10800000" flipV="1">
                <a:off x="8778817" y="5988463"/>
                <a:ext cx="126636" cy="126636"/>
              </a:xfrm>
              <a:custGeom>
                <a:avLst/>
                <a:gdLst>
                  <a:gd name="connsiteX0" fmla="*/ 127589 w 126636"/>
                  <a:gd name="connsiteY0" fmla="*/ 64000 h 126636"/>
                  <a:gd name="connsiteX1" fmla="*/ 109040 w 126636"/>
                  <a:gd name="connsiteY1" fmla="*/ 108774 h 126636"/>
                  <a:gd name="connsiteX2" fmla="*/ 64274 w 126636"/>
                  <a:gd name="connsiteY2" fmla="*/ 127314 h 126636"/>
                  <a:gd name="connsiteX3" fmla="*/ 64267 w 126636"/>
                  <a:gd name="connsiteY3" fmla="*/ 127314 h 126636"/>
                  <a:gd name="connsiteX4" fmla="*/ 19501 w 126636"/>
                  <a:gd name="connsiteY4" fmla="*/ 108774 h 126636"/>
                  <a:gd name="connsiteX5" fmla="*/ 19493 w 126636"/>
                  <a:gd name="connsiteY5" fmla="*/ 108766 h 126636"/>
                  <a:gd name="connsiteX6" fmla="*/ 952 w 126636"/>
                  <a:gd name="connsiteY6" fmla="*/ 64000 h 126636"/>
                  <a:gd name="connsiteX7" fmla="*/ 952 w 126636"/>
                  <a:gd name="connsiteY7" fmla="*/ 63992 h 126636"/>
                  <a:gd name="connsiteX8" fmla="*/ 64267 w 126636"/>
                  <a:gd name="connsiteY8" fmla="*/ 678 h 126636"/>
                  <a:gd name="connsiteX9" fmla="*/ 64267 w 126636"/>
                  <a:gd name="connsiteY9" fmla="*/ 678 h 126636"/>
                  <a:gd name="connsiteX10" fmla="*/ 127589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4000"/>
                    </a:moveTo>
                    <a:cubicBezTo>
                      <a:pt x="127589" y="81315"/>
                      <a:pt x="120605" y="97210"/>
                      <a:pt x="109040" y="108774"/>
                    </a:cubicBezTo>
                    <a:cubicBezTo>
                      <a:pt x="97476" y="120331"/>
                      <a:pt x="81581" y="127314"/>
                      <a:pt x="64274" y="127314"/>
                    </a:cubicBezTo>
                    <a:lnTo>
                      <a:pt x="64267" y="127314"/>
                    </a:lnTo>
                    <a:cubicBezTo>
                      <a:pt x="47476" y="127314"/>
                      <a:pt x="31371" y="120645"/>
                      <a:pt x="19501" y="108774"/>
                    </a:cubicBezTo>
                    <a:lnTo>
                      <a:pt x="19493" y="108766"/>
                    </a:lnTo>
                    <a:cubicBezTo>
                      <a:pt x="7621" y="96895"/>
                      <a:pt x="952" y="80790"/>
                      <a:pt x="952" y="64000"/>
                    </a:cubicBezTo>
                    <a:lnTo>
                      <a:pt x="952" y="63992"/>
                    </a:lnTo>
                    <a:cubicBezTo>
                      <a:pt x="952" y="29025"/>
                      <a:pt x="29299" y="678"/>
                      <a:pt x="64267" y="678"/>
                    </a:cubicBezTo>
                    <a:lnTo>
                      <a:pt x="64267" y="678"/>
                    </a:lnTo>
                    <a:cubicBezTo>
                      <a:pt x="99234" y="686"/>
                      <a:pt x="127589" y="29033"/>
                      <a:pt x="127589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26C3CD0E-FC01-257C-6DE8-8A62550A3525}"/>
                  </a:ext>
                </a:extLst>
              </p:cNvPr>
              <p:cNvSpPr/>
              <p:nvPr/>
            </p:nvSpPr>
            <p:spPr>
              <a:xfrm rot="10800000" flipV="1">
                <a:off x="9062452" y="5988463"/>
                <a:ext cx="126627" cy="126636"/>
              </a:xfrm>
              <a:custGeom>
                <a:avLst/>
                <a:gdLst>
                  <a:gd name="connsiteX0" fmla="*/ 127663 w 126627"/>
                  <a:gd name="connsiteY0" fmla="*/ 64000 h 126636"/>
                  <a:gd name="connsiteX1" fmla="*/ 109123 w 126627"/>
                  <a:gd name="connsiteY1" fmla="*/ 108774 h 126636"/>
                  <a:gd name="connsiteX2" fmla="*/ 64357 w 126627"/>
                  <a:gd name="connsiteY2" fmla="*/ 127314 h 126636"/>
                  <a:gd name="connsiteX3" fmla="*/ 64349 w 126627"/>
                  <a:gd name="connsiteY3" fmla="*/ 127314 h 126636"/>
                  <a:gd name="connsiteX4" fmla="*/ 19583 w 126627"/>
                  <a:gd name="connsiteY4" fmla="*/ 108782 h 126636"/>
                  <a:gd name="connsiteX5" fmla="*/ 19575 w 126627"/>
                  <a:gd name="connsiteY5" fmla="*/ 108774 h 126636"/>
                  <a:gd name="connsiteX6" fmla="*/ 1035 w 126627"/>
                  <a:gd name="connsiteY6" fmla="*/ 64000 h 126636"/>
                  <a:gd name="connsiteX7" fmla="*/ 1035 w 126627"/>
                  <a:gd name="connsiteY7" fmla="*/ 64000 h 126636"/>
                  <a:gd name="connsiteX8" fmla="*/ 64349 w 126627"/>
                  <a:gd name="connsiteY8" fmla="*/ 678 h 126636"/>
                  <a:gd name="connsiteX9" fmla="*/ 64349 w 126627"/>
                  <a:gd name="connsiteY9" fmla="*/ 678 h 126636"/>
                  <a:gd name="connsiteX10" fmla="*/ 127663 w 126627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4000"/>
                    </a:moveTo>
                    <a:cubicBezTo>
                      <a:pt x="127663" y="81395"/>
                      <a:pt x="120631" y="97258"/>
                      <a:pt x="109123" y="108774"/>
                    </a:cubicBezTo>
                    <a:cubicBezTo>
                      <a:pt x="97615" y="120282"/>
                      <a:pt x="81752" y="127314"/>
                      <a:pt x="64357" y="127314"/>
                    </a:cubicBezTo>
                    <a:lnTo>
                      <a:pt x="64349" y="127314"/>
                    </a:lnTo>
                    <a:cubicBezTo>
                      <a:pt x="47559" y="127314"/>
                      <a:pt x="31454" y="120645"/>
                      <a:pt x="19583" y="108782"/>
                    </a:cubicBezTo>
                    <a:lnTo>
                      <a:pt x="19575" y="108774"/>
                    </a:lnTo>
                    <a:cubicBezTo>
                      <a:pt x="7704" y="96895"/>
                      <a:pt x="1035" y="80790"/>
                      <a:pt x="1035" y="64000"/>
                    </a:cubicBezTo>
                    <a:lnTo>
                      <a:pt x="1035" y="64000"/>
                    </a:lnTo>
                    <a:cubicBezTo>
                      <a:pt x="1035" y="29033"/>
                      <a:pt x="29382" y="678"/>
                      <a:pt x="64349" y="678"/>
                    </a:cubicBezTo>
                    <a:lnTo>
                      <a:pt x="64349" y="678"/>
                    </a:lnTo>
                    <a:cubicBezTo>
                      <a:pt x="99316" y="686"/>
                      <a:pt x="127663" y="29033"/>
                      <a:pt x="127663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71A86F3A-B442-A343-FC47-31F7B5527B48}"/>
                  </a:ext>
                </a:extLst>
              </p:cNvPr>
              <p:cNvSpPr/>
              <p:nvPr/>
            </p:nvSpPr>
            <p:spPr>
              <a:xfrm rot="10800000" flipV="1">
                <a:off x="9346079" y="5988463"/>
                <a:ext cx="126636" cy="126636"/>
              </a:xfrm>
              <a:custGeom>
                <a:avLst/>
                <a:gdLst>
                  <a:gd name="connsiteX0" fmla="*/ 127753 w 126636"/>
                  <a:gd name="connsiteY0" fmla="*/ 64000 h 126636"/>
                  <a:gd name="connsiteX1" fmla="*/ 109213 w 126636"/>
                  <a:gd name="connsiteY1" fmla="*/ 108774 h 126636"/>
                  <a:gd name="connsiteX2" fmla="*/ 64447 w 126636"/>
                  <a:gd name="connsiteY2" fmla="*/ 127314 h 126636"/>
                  <a:gd name="connsiteX3" fmla="*/ 64439 w 126636"/>
                  <a:gd name="connsiteY3" fmla="*/ 127314 h 126636"/>
                  <a:gd name="connsiteX4" fmla="*/ 19674 w 126636"/>
                  <a:gd name="connsiteY4" fmla="*/ 108782 h 126636"/>
                  <a:gd name="connsiteX5" fmla="*/ 19666 w 126636"/>
                  <a:gd name="connsiteY5" fmla="*/ 108774 h 126636"/>
                  <a:gd name="connsiteX6" fmla="*/ 1117 w 126636"/>
                  <a:gd name="connsiteY6" fmla="*/ 64000 h 126636"/>
                  <a:gd name="connsiteX7" fmla="*/ 1117 w 126636"/>
                  <a:gd name="connsiteY7" fmla="*/ 64000 h 126636"/>
                  <a:gd name="connsiteX8" fmla="*/ 64439 w 126636"/>
                  <a:gd name="connsiteY8" fmla="*/ 678 h 126636"/>
                  <a:gd name="connsiteX9" fmla="*/ 64439 w 126636"/>
                  <a:gd name="connsiteY9" fmla="*/ 678 h 126636"/>
                  <a:gd name="connsiteX10" fmla="*/ 127753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4000"/>
                    </a:moveTo>
                    <a:cubicBezTo>
                      <a:pt x="127753" y="81484"/>
                      <a:pt x="120665" y="97315"/>
                      <a:pt x="109213" y="108774"/>
                    </a:cubicBezTo>
                    <a:cubicBezTo>
                      <a:pt x="97754" y="120226"/>
                      <a:pt x="81931" y="127314"/>
                      <a:pt x="64447" y="127314"/>
                    </a:cubicBezTo>
                    <a:lnTo>
                      <a:pt x="64439" y="127314"/>
                    </a:lnTo>
                    <a:cubicBezTo>
                      <a:pt x="47649" y="127314"/>
                      <a:pt x="31544" y="120645"/>
                      <a:pt x="19674" y="108782"/>
                    </a:cubicBezTo>
                    <a:lnTo>
                      <a:pt x="19666" y="108774"/>
                    </a:lnTo>
                    <a:cubicBezTo>
                      <a:pt x="7795" y="96895"/>
                      <a:pt x="1117" y="80790"/>
                      <a:pt x="1117" y="64000"/>
                    </a:cubicBezTo>
                    <a:lnTo>
                      <a:pt x="1117" y="64000"/>
                    </a:lnTo>
                    <a:cubicBezTo>
                      <a:pt x="1117" y="29033"/>
                      <a:pt x="29472" y="678"/>
                      <a:pt x="64439" y="678"/>
                    </a:cubicBezTo>
                    <a:lnTo>
                      <a:pt x="64439" y="678"/>
                    </a:lnTo>
                    <a:cubicBezTo>
                      <a:pt x="99407" y="678"/>
                      <a:pt x="127753" y="29033"/>
                      <a:pt x="127753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2" name="图形 214">
              <a:extLst>
                <a:ext uri="{FF2B5EF4-FFF2-40B4-BE49-F238E27FC236}">
                  <a16:creationId xmlns:a16="http://schemas.microsoft.com/office/drawing/2014/main" id="{350BE2C6-7639-E39B-A85A-96C7653C5697}"/>
                </a:ext>
              </a:extLst>
            </p:cNvPr>
            <p:cNvGrpSpPr/>
            <p:nvPr/>
          </p:nvGrpSpPr>
          <p:grpSpPr>
            <a:xfrm>
              <a:off x="7077057" y="6201835"/>
              <a:ext cx="2395658" cy="126636"/>
              <a:chOff x="7077057" y="6201835"/>
              <a:chExt cx="2395658" cy="126636"/>
            </a:xfrm>
            <a:solidFill>
              <a:srgbClr val="FFCC00"/>
            </a:solidFill>
          </p:grpSpPr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4FD69174-8112-9E11-0D9E-30656231199E}"/>
                  </a:ext>
                </a:extLst>
              </p:cNvPr>
              <p:cNvSpPr/>
              <p:nvPr/>
            </p:nvSpPr>
            <p:spPr>
              <a:xfrm rot="10800000" flipV="1">
                <a:off x="7077057" y="6201835"/>
                <a:ext cx="126627" cy="126636"/>
              </a:xfrm>
              <a:custGeom>
                <a:avLst/>
                <a:gdLst>
                  <a:gd name="connsiteX0" fmla="*/ 127086 w 126627"/>
                  <a:gd name="connsiteY0" fmla="*/ 64036 h 126636"/>
                  <a:gd name="connsiteX1" fmla="*/ 108546 w 126627"/>
                  <a:gd name="connsiteY1" fmla="*/ 108810 h 126636"/>
                  <a:gd name="connsiteX2" fmla="*/ 63772 w 126627"/>
                  <a:gd name="connsiteY2" fmla="*/ 127350 h 126636"/>
                  <a:gd name="connsiteX3" fmla="*/ 63756 w 126627"/>
                  <a:gd name="connsiteY3" fmla="*/ 127350 h 126636"/>
                  <a:gd name="connsiteX4" fmla="*/ 18998 w 126627"/>
                  <a:gd name="connsiteY4" fmla="*/ 108810 h 126636"/>
                  <a:gd name="connsiteX5" fmla="*/ 18990 w 126627"/>
                  <a:gd name="connsiteY5" fmla="*/ 108802 h 126636"/>
                  <a:gd name="connsiteX6" fmla="*/ 458 w 126627"/>
                  <a:gd name="connsiteY6" fmla="*/ 64036 h 126636"/>
                  <a:gd name="connsiteX7" fmla="*/ 458 w 126627"/>
                  <a:gd name="connsiteY7" fmla="*/ 64020 h 126636"/>
                  <a:gd name="connsiteX8" fmla="*/ 63772 w 126627"/>
                  <a:gd name="connsiteY8" fmla="*/ 714 h 126636"/>
                  <a:gd name="connsiteX9" fmla="*/ 63780 w 126627"/>
                  <a:gd name="connsiteY9" fmla="*/ 714 h 126636"/>
                  <a:gd name="connsiteX10" fmla="*/ 127086 w 126627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4036"/>
                    </a:moveTo>
                    <a:cubicBezTo>
                      <a:pt x="127086" y="80826"/>
                      <a:pt x="120417" y="96931"/>
                      <a:pt x="108546" y="108810"/>
                    </a:cubicBezTo>
                    <a:cubicBezTo>
                      <a:pt x="96667" y="120681"/>
                      <a:pt x="80562" y="127350"/>
                      <a:pt x="63772" y="127350"/>
                    </a:cubicBezTo>
                    <a:lnTo>
                      <a:pt x="63756" y="127350"/>
                    </a:lnTo>
                    <a:cubicBezTo>
                      <a:pt x="46974" y="127350"/>
                      <a:pt x="30869" y="120681"/>
                      <a:pt x="18998" y="108810"/>
                    </a:cubicBezTo>
                    <a:lnTo>
                      <a:pt x="18990" y="108802"/>
                    </a:lnTo>
                    <a:cubicBezTo>
                      <a:pt x="7119" y="96923"/>
                      <a:pt x="449" y="80826"/>
                      <a:pt x="458" y="64036"/>
                    </a:cubicBezTo>
                    <a:lnTo>
                      <a:pt x="458" y="64020"/>
                    </a:lnTo>
                    <a:cubicBezTo>
                      <a:pt x="458" y="29061"/>
                      <a:pt x="28805" y="714"/>
                      <a:pt x="63772" y="714"/>
                    </a:cubicBezTo>
                    <a:lnTo>
                      <a:pt x="63780" y="714"/>
                    </a:lnTo>
                    <a:cubicBezTo>
                      <a:pt x="98747" y="722"/>
                      <a:pt x="127086" y="29068"/>
                      <a:pt x="127086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36BB125F-D51B-D79B-1DDF-3E0F1C1D2873}"/>
                  </a:ext>
                </a:extLst>
              </p:cNvPr>
              <p:cNvSpPr/>
              <p:nvPr/>
            </p:nvSpPr>
            <p:spPr>
              <a:xfrm rot="10800000" flipV="1">
                <a:off x="7360683" y="6201835"/>
                <a:ext cx="126636" cy="126636"/>
              </a:xfrm>
              <a:custGeom>
                <a:avLst/>
                <a:gdLst>
                  <a:gd name="connsiteX0" fmla="*/ 127176 w 126636"/>
                  <a:gd name="connsiteY0" fmla="*/ 64036 h 126636"/>
                  <a:gd name="connsiteX1" fmla="*/ 108636 w 126636"/>
                  <a:gd name="connsiteY1" fmla="*/ 108810 h 126636"/>
                  <a:gd name="connsiteX2" fmla="*/ 63862 w 126636"/>
                  <a:gd name="connsiteY2" fmla="*/ 127350 h 126636"/>
                  <a:gd name="connsiteX3" fmla="*/ 63847 w 126636"/>
                  <a:gd name="connsiteY3" fmla="*/ 127350 h 126636"/>
                  <a:gd name="connsiteX4" fmla="*/ 19088 w 126636"/>
                  <a:gd name="connsiteY4" fmla="*/ 108810 h 126636"/>
                  <a:gd name="connsiteX5" fmla="*/ 19081 w 126636"/>
                  <a:gd name="connsiteY5" fmla="*/ 108802 h 126636"/>
                  <a:gd name="connsiteX6" fmla="*/ 540 w 126636"/>
                  <a:gd name="connsiteY6" fmla="*/ 64036 h 126636"/>
                  <a:gd name="connsiteX7" fmla="*/ 540 w 126636"/>
                  <a:gd name="connsiteY7" fmla="*/ 64020 h 126636"/>
                  <a:gd name="connsiteX8" fmla="*/ 63862 w 126636"/>
                  <a:gd name="connsiteY8" fmla="*/ 714 h 126636"/>
                  <a:gd name="connsiteX9" fmla="*/ 63862 w 126636"/>
                  <a:gd name="connsiteY9" fmla="*/ 714 h 126636"/>
                  <a:gd name="connsiteX10" fmla="*/ 127176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4036"/>
                    </a:moveTo>
                    <a:cubicBezTo>
                      <a:pt x="127176" y="80915"/>
                      <a:pt x="120459" y="96987"/>
                      <a:pt x="108636" y="108810"/>
                    </a:cubicBezTo>
                    <a:cubicBezTo>
                      <a:pt x="96814" y="120632"/>
                      <a:pt x="80741" y="127350"/>
                      <a:pt x="63862" y="127350"/>
                    </a:cubicBezTo>
                    <a:lnTo>
                      <a:pt x="63847" y="127350"/>
                    </a:lnTo>
                    <a:cubicBezTo>
                      <a:pt x="47064" y="127350"/>
                      <a:pt x="30960" y="120681"/>
                      <a:pt x="19088" y="108810"/>
                    </a:cubicBezTo>
                    <a:lnTo>
                      <a:pt x="19081" y="108802"/>
                    </a:lnTo>
                    <a:cubicBezTo>
                      <a:pt x="7210" y="96923"/>
                      <a:pt x="540" y="80826"/>
                      <a:pt x="540" y="64036"/>
                    </a:cubicBezTo>
                    <a:lnTo>
                      <a:pt x="540" y="64020"/>
                    </a:lnTo>
                    <a:cubicBezTo>
                      <a:pt x="549" y="29061"/>
                      <a:pt x="28895" y="714"/>
                      <a:pt x="63862" y="714"/>
                    </a:cubicBezTo>
                    <a:lnTo>
                      <a:pt x="63862" y="714"/>
                    </a:lnTo>
                    <a:cubicBezTo>
                      <a:pt x="98830" y="722"/>
                      <a:pt x="127176" y="29068"/>
                      <a:pt x="127176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76013F06-667E-D183-B1C2-81F6D2BC63EA}"/>
                  </a:ext>
                </a:extLst>
              </p:cNvPr>
              <p:cNvSpPr/>
              <p:nvPr/>
            </p:nvSpPr>
            <p:spPr>
              <a:xfrm rot="10800000" flipV="1">
                <a:off x="7644310" y="6201835"/>
                <a:ext cx="126636" cy="126636"/>
              </a:xfrm>
              <a:custGeom>
                <a:avLst/>
                <a:gdLst>
                  <a:gd name="connsiteX0" fmla="*/ 127259 w 126636"/>
                  <a:gd name="connsiteY0" fmla="*/ 64036 h 126636"/>
                  <a:gd name="connsiteX1" fmla="*/ 108711 w 126636"/>
                  <a:gd name="connsiteY1" fmla="*/ 108810 h 126636"/>
                  <a:gd name="connsiteX2" fmla="*/ 63945 w 126636"/>
                  <a:gd name="connsiteY2" fmla="*/ 127350 h 126636"/>
                  <a:gd name="connsiteX3" fmla="*/ 63928 w 126636"/>
                  <a:gd name="connsiteY3" fmla="*/ 127350 h 126636"/>
                  <a:gd name="connsiteX4" fmla="*/ 19171 w 126636"/>
                  <a:gd name="connsiteY4" fmla="*/ 108810 h 126636"/>
                  <a:gd name="connsiteX5" fmla="*/ 19163 w 126636"/>
                  <a:gd name="connsiteY5" fmla="*/ 108802 h 126636"/>
                  <a:gd name="connsiteX6" fmla="*/ 623 w 126636"/>
                  <a:gd name="connsiteY6" fmla="*/ 64036 h 126636"/>
                  <a:gd name="connsiteX7" fmla="*/ 623 w 126636"/>
                  <a:gd name="connsiteY7" fmla="*/ 64028 h 126636"/>
                  <a:gd name="connsiteX8" fmla="*/ 63945 w 126636"/>
                  <a:gd name="connsiteY8" fmla="*/ 714 h 126636"/>
                  <a:gd name="connsiteX9" fmla="*/ 63945 w 126636"/>
                  <a:gd name="connsiteY9" fmla="*/ 714 h 126636"/>
                  <a:gd name="connsiteX10" fmla="*/ 127259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4036"/>
                    </a:moveTo>
                    <a:cubicBezTo>
                      <a:pt x="127259" y="81004"/>
                      <a:pt x="120484" y="97036"/>
                      <a:pt x="108711" y="108810"/>
                    </a:cubicBezTo>
                    <a:cubicBezTo>
                      <a:pt x="96944" y="120576"/>
                      <a:pt x="80912" y="127350"/>
                      <a:pt x="63945" y="127350"/>
                    </a:cubicBezTo>
                    <a:lnTo>
                      <a:pt x="63928" y="127350"/>
                    </a:lnTo>
                    <a:cubicBezTo>
                      <a:pt x="47146" y="127350"/>
                      <a:pt x="31042" y="120681"/>
                      <a:pt x="19171" y="108810"/>
                    </a:cubicBezTo>
                    <a:lnTo>
                      <a:pt x="19163" y="108802"/>
                    </a:lnTo>
                    <a:cubicBezTo>
                      <a:pt x="7292" y="96923"/>
                      <a:pt x="623" y="80826"/>
                      <a:pt x="623" y="64036"/>
                    </a:cubicBezTo>
                    <a:lnTo>
                      <a:pt x="623" y="64028"/>
                    </a:lnTo>
                    <a:cubicBezTo>
                      <a:pt x="631" y="29061"/>
                      <a:pt x="28977" y="714"/>
                      <a:pt x="63945" y="714"/>
                    </a:cubicBezTo>
                    <a:lnTo>
                      <a:pt x="63945" y="714"/>
                    </a:lnTo>
                    <a:cubicBezTo>
                      <a:pt x="98912" y="722"/>
                      <a:pt x="127259" y="29068"/>
                      <a:pt x="127259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12D9E390-7059-C5A9-3909-47C688658E46}"/>
                  </a:ext>
                </a:extLst>
              </p:cNvPr>
              <p:cNvSpPr/>
              <p:nvPr/>
            </p:nvSpPr>
            <p:spPr>
              <a:xfrm rot="10800000" flipV="1">
                <a:off x="7927937" y="6201835"/>
                <a:ext cx="126636" cy="126636"/>
              </a:xfrm>
              <a:custGeom>
                <a:avLst/>
                <a:gdLst>
                  <a:gd name="connsiteX0" fmla="*/ 127341 w 126636"/>
                  <a:gd name="connsiteY0" fmla="*/ 64036 h 126636"/>
                  <a:gd name="connsiteX1" fmla="*/ 108793 w 126636"/>
                  <a:gd name="connsiteY1" fmla="*/ 108810 h 126636"/>
                  <a:gd name="connsiteX2" fmla="*/ 64027 w 126636"/>
                  <a:gd name="connsiteY2" fmla="*/ 127350 h 126636"/>
                  <a:gd name="connsiteX3" fmla="*/ 64019 w 126636"/>
                  <a:gd name="connsiteY3" fmla="*/ 127350 h 126636"/>
                  <a:gd name="connsiteX4" fmla="*/ 19253 w 126636"/>
                  <a:gd name="connsiteY4" fmla="*/ 108810 h 126636"/>
                  <a:gd name="connsiteX5" fmla="*/ 19245 w 126636"/>
                  <a:gd name="connsiteY5" fmla="*/ 108802 h 126636"/>
                  <a:gd name="connsiteX6" fmla="*/ 705 w 126636"/>
                  <a:gd name="connsiteY6" fmla="*/ 64036 h 126636"/>
                  <a:gd name="connsiteX7" fmla="*/ 705 w 126636"/>
                  <a:gd name="connsiteY7" fmla="*/ 64028 h 126636"/>
                  <a:gd name="connsiteX8" fmla="*/ 64027 w 126636"/>
                  <a:gd name="connsiteY8" fmla="*/ 714 h 126636"/>
                  <a:gd name="connsiteX9" fmla="*/ 64027 w 126636"/>
                  <a:gd name="connsiteY9" fmla="*/ 714 h 126636"/>
                  <a:gd name="connsiteX10" fmla="*/ 127341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4036"/>
                    </a:moveTo>
                    <a:cubicBezTo>
                      <a:pt x="127341" y="81084"/>
                      <a:pt x="120510" y="97092"/>
                      <a:pt x="108793" y="108810"/>
                    </a:cubicBezTo>
                    <a:cubicBezTo>
                      <a:pt x="97075" y="120527"/>
                      <a:pt x="81076" y="127350"/>
                      <a:pt x="64027" y="127350"/>
                    </a:cubicBezTo>
                    <a:lnTo>
                      <a:pt x="64019" y="127350"/>
                    </a:lnTo>
                    <a:cubicBezTo>
                      <a:pt x="47229" y="127350"/>
                      <a:pt x="31124" y="120681"/>
                      <a:pt x="19253" y="108810"/>
                    </a:cubicBezTo>
                    <a:lnTo>
                      <a:pt x="19245" y="108802"/>
                    </a:lnTo>
                    <a:cubicBezTo>
                      <a:pt x="7374" y="96931"/>
                      <a:pt x="705" y="80826"/>
                      <a:pt x="705" y="64036"/>
                    </a:cubicBezTo>
                    <a:lnTo>
                      <a:pt x="705" y="64028"/>
                    </a:lnTo>
                    <a:cubicBezTo>
                      <a:pt x="713" y="29061"/>
                      <a:pt x="29060" y="714"/>
                      <a:pt x="64027" y="714"/>
                    </a:cubicBezTo>
                    <a:lnTo>
                      <a:pt x="64027" y="714"/>
                    </a:lnTo>
                    <a:cubicBezTo>
                      <a:pt x="98995" y="722"/>
                      <a:pt x="127341" y="29068"/>
                      <a:pt x="127341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C2CF8236-62E9-7179-4010-E9AE79DD6F96}"/>
                  </a:ext>
                </a:extLst>
              </p:cNvPr>
              <p:cNvSpPr/>
              <p:nvPr/>
            </p:nvSpPr>
            <p:spPr>
              <a:xfrm rot="10800000" flipV="1">
                <a:off x="8211564" y="6201835"/>
                <a:ext cx="126636" cy="126636"/>
              </a:xfrm>
              <a:custGeom>
                <a:avLst/>
                <a:gdLst>
                  <a:gd name="connsiteX0" fmla="*/ 127424 w 126636"/>
                  <a:gd name="connsiteY0" fmla="*/ 64036 h 126636"/>
                  <a:gd name="connsiteX1" fmla="*/ 108876 w 126636"/>
                  <a:gd name="connsiteY1" fmla="*/ 108810 h 126636"/>
                  <a:gd name="connsiteX2" fmla="*/ 64110 w 126636"/>
                  <a:gd name="connsiteY2" fmla="*/ 127350 h 126636"/>
                  <a:gd name="connsiteX3" fmla="*/ 64102 w 126636"/>
                  <a:gd name="connsiteY3" fmla="*/ 127350 h 126636"/>
                  <a:gd name="connsiteX4" fmla="*/ 19336 w 126636"/>
                  <a:gd name="connsiteY4" fmla="*/ 108810 h 126636"/>
                  <a:gd name="connsiteX5" fmla="*/ 19328 w 126636"/>
                  <a:gd name="connsiteY5" fmla="*/ 108802 h 126636"/>
                  <a:gd name="connsiteX6" fmla="*/ 788 w 126636"/>
                  <a:gd name="connsiteY6" fmla="*/ 64036 h 126636"/>
                  <a:gd name="connsiteX7" fmla="*/ 788 w 126636"/>
                  <a:gd name="connsiteY7" fmla="*/ 64028 h 126636"/>
                  <a:gd name="connsiteX8" fmla="*/ 64102 w 126636"/>
                  <a:gd name="connsiteY8" fmla="*/ 714 h 126636"/>
                  <a:gd name="connsiteX9" fmla="*/ 64110 w 126636"/>
                  <a:gd name="connsiteY9" fmla="*/ 714 h 126636"/>
                  <a:gd name="connsiteX10" fmla="*/ 127424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4036"/>
                    </a:moveTo>
                    <a:cubicBezTo>
                      <a:pt x="127424" y="81173"/>
                      <a:pt x="120545" y="97141"/>
                      <a:pt x="108876" y="108810"/>
                    </a:cubicBezTo>
                    <a:cubicBezTo>
                      <a:pt x="97215" y="120471"/>
                      <a:pt x="81247" y="127350"/>
                      <a:pt x="64110" y="127350"/>
                    </a:cubicBezTo>
                    <a:lnTo>
                      <a:pt x="64102" y="127350"/>
                    </a:lnTo>
                    <a:cubicBezTo>
                      <a:pt x="47312" y="127350"/>
                      <a:pt x="31207" y="120681"/>
                      <a:pt x="19336" y="108810"/>
                    </a:cubicBezTo>
                    <a:lnTo>
                      <a:pt x="19328" y="108802"/>
                    </a:lnTo>
                    <a:cubicBezTo>
                      <a:pt x="7457" y="96931"/>
                      <a:pt x="788" y="80826"/>
                      <a:pt x="788" y="64036"/>
                    </a:cubicBezTo>
                    <a:lnTo>
                      <a:pt x="788" y="64028"/>
                    </a:lnTo>
                    <a:cubicBezTo>
                      <a:pt x="788" y="29061"/>
                      <a:pt x="29134" y="714"/>
                      <a:pt x="64102" y="714"/>
                    </a:cubicBezTo>
                    <a:lnTo>
                      <a:pt x="64110" y="714"/>
                    </a:lnTo>
                    <a:cubicBezTo>
                      <a:pt x="99078" y="722"/>
                      <a:pt x="127424" y="29068"/>
                      <a:pt x="127424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4C89A947-F0EF-8AEE-3F7B-11CF2249DE6C}"/>
                  </a:ext>
                </a:extLst>
              </p:cNvPr>
              <p:cNvSpPr/>
              <p:nvPr/>
            </p:nvSpPr>
            <p:spPr>
              <a:xfrm rot="10800000" flipV="1">
                <a:off x="8495191" y="6201835"/>
                <a:ext cx="126636" cy="126636"/>
              </a:xfrm>
              <a:custGeom>
                <a:avLst/>
                <a:gdLst>
                  <a:gd name="connsiteX0" fmla="*/ 127506 w 126636"/>
                  <a:gd name="connsiteY0" fmla="*/ 64036 h 126636"/>
                  <a:gd name="connsiteX1" fmla="*/ 108958 w 126636"/>
                  <a:gd name="connsiteY1" fmla="*/ 108810 h 126636"/>
                  <a:gd name="connsiteX2" fmla="*/ 64192 w 126636"/>
                  <a:gd name="connsiteY2" fmla="*/ 127350 h 126636"/>
                  <a:gd name="connsiteX3" fmla="*/ 64184 w 126636"/>
                  <a:gd name="connsiteY3" fmla="*/ 127350 h 126636"/>
                  <a:gd name="connsiteX4" fmla="*/ 19418 w 126636"/>
                  <a:gd name="connsiteY4" fmla="*/ 108810 h 126636"/>
                  <a:gd name="connsiteX5" fmla="*/ 19410 w 126636"/>
                  <a:gd name="connsiteY5" fmla="*/ 108802 h 126636"/>
                  <a:gd name="connsiteX6" fmla="*/ 870 w 126636"/>
                  <a:gd name="connsiteY6" fmla="*/ 64036 h 126636"/>
                  <a:gd name="connsiteX7" fmla="*/ 870 w 126636"/>
                  <a:gd name="connsiteY7" fmla="*/ 64028 h 126636"/>
                  <a:gd name="connsiteX8" fmla="*/ 64184 w 126636"/>
                  <a:gd name="connsiteY8" fmla="*/ 714 h 126636"/>
                  <a:gd name="connsiteX9" fmla="*/ 64192 w 126636"/>
                  <a:gd name="connsiteY9" fmla="*/ 714 h 126636"/>
                  <a:gd name="connsiteX10" fmla="*/ 127506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4036"/>
                    </a:moveTo>
                    <a:cubicBezTo>
                      <a:pt x="127506" y="81262"/>
                      <a:pt x="120571" y="97189"/>
                      <a:pt x="108958" y="108810"/>
                    </a:cubicBezTo>
                    <a:cubicBezTo>
                      <a:pt x="97345" y="120423"/>
                      <a:pt x="81418" y="127350"/>
                      <a:pt x="64192" y="127350"/>
                    </a:cubicBezTo>
                    <a:lnTo>
                      <a:pt x="64184" y="127350"/>
                    </a:lnTo>
                    <a:cubicBezTo>
                      <a:pt x="47394" y="127350"/>
                      <a:pt x="31289" y="120681"/>
                      <a:pt x="19418" y="108810"/>
                    </a:cubicBezTo>
                    <a:lnTo>
                      <a:pt x="19410" y="108802"/>
                    </a:lnTo>
                    <a:cubicBezTo>
                      <a:pt x="7540" y="96931"/>
                      <a:pt x="870" y="80826"/>
                      <a:pt x="870" y="64036"/>
                    </a:cubicBezTo>
                    <a:lnTo>
                      <a:pt x="870" y="64028"/>
                    </a:lnTo>
                    <a:cubicBezTo>
                      <a:pt x="870" y="29061"/>
                      <a:pt x="29217" y="714"/>
                      <a:pt x="64184" y="714"/>
                    </a:cubicBezTo>
                    <a:lnTo>
                      <a:pt x="64192" y="714"/>
                    </a:lnTo>
                    <a:cubicBezTo>
                      <a:pt x="99159" y="722"/>
                      <a:pt x="127506" y="29068"/>
                      <a:pt x="127506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15500336-0401-CDA8-D4B4-DD67D76E694D}"/>
                  </a:ext>
                </a:extLst>
              </p:cNvPr>
              <p:cNvSpPr/>
              <p:nvPr/>
            </p:nvSpPr>
            <p:spPr>
              <a:xfrm rot="10800000" flipV="1">
                <a:off x="8778817" y="6201835"/>
                <a:ext cx="126636" cy="126636"/>
              </a:xfrm>
              <a:custGeom>
                <a:avLst/>
                <a:gdLst>
                  <a:gd name="connsiteX0" fmla="*/ 127589 w 126636"/>
                  <a:gd name="connsiteY0" fmla="*/ 64036 h 126636"/>
                  <a:gd name="connsiteX1" fmla="*/ 109040 w 126636"/>
                  <a:gd name="connsiteY1" fmla="*/ 108810 h 126636"/>
                  <a:gd name="connsiteX2" fmla="*/ 64274 w 126636"/>
                  <a:gd name="connsiteY2" fmla="*/ 127350 h 126636"/>
                  <a:gd name="connsiteX3" fmla="*/ 64267 w 126636"/>
                  <a:gd name="connsiteY3" fmla="*/ 127350 h 126636"/>
                  <a:gd name="connsiteX4" fmla="*/ 19501 w 126636"/>
                  <a:gd name="connsiteY4" fmla="*/ 108810 h 126636"/>
                  <a:gd name="connsiteX5" fmla="*/ 19493 w 126636"/>
                  <a:gd name="connsiteY5" fmla="*/ 108802 h 126636"/>
                  <a:gd name="connsiteX6" fmla="*/ 952 w 126636"/>
                  <a:gd name="connsiteY6" fmla="*/ 64036 h 126636"/>
                  <a:gd name="connsiteX7" fmla="*/ 952 w 126636"/>
                  <a:gd name="connsiteY7" fmla="*/ 64028 h 126636"/>
                  <a:gd name="connsiteX8" fmla="*/ 64267 w 126636"/>
                  <a:gd name="connsiteY8" fmla="*/ 714 h 126636"/>
                  <a:gd name="connsiteX9" fmla="*/ 64267 w 126636"/>
                  <a:gd name="connsiteY9" fmla="*/ 714 h 126636"/>
                  <a:gd name="connsiteX10" fmla="*/ 127589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4036"/>
                    </a:moveTo>
                    <a:cubicBezTo>
                      <a:pt x="127589" y="81350"/>
                      <a:pt x="120605" y="97245"/>
                      <a:pt x="109040" y="108810"/>
                    </a:cubicBezTo>
                    <a:cubicBezTo>
                      <a:pt x="97476" y="120366"/>
                      <a:pt x="81581" y="127350"/>
                      <a:pt x="64274" y="127350"/>
                    </a:cubicBezTo>
                    <a:lnTo>
                      <a:pt x="64267" y="127350"/>
                    </a:lnTo>
                    <a:cubicBezTo>
                      <a:pt x="47476" y="127350"/>
                      <a:pt x="31371" y="120681"/>
                      <a:pt x="19501" y="108810"/>
                    </a:cubicBezTo>
                    <a:lnTo>
                      <a:pt x="19493" y="108802"/>
                    </a:lnTo>
                    <a:cubicBezTo>
                      <a:pt x="7621" y="96931"/>
                      <a:pt x="952" y="80826"/>
                      <a:pt x="952" y="64036"/>
                    </a:cubicBezTo>
                    <a:lnTo>
                      <a:pt x="952" y="64028"/>
                    </a:lnTo>
                    <a:cubicBezTo>
                      <a:pt x="952" y="29061"/>
                      <a:pt x="29299" y="714"/>
                      <a:pt x="64267" y="714"/>
                    </a:cubicBezTo>
                    <a:lnTo>
                      <a:pt x="64267" y="714"/>
                    </a:lnTo>
                    <a:cubicBezTo>
                      <a:pt x="99234" y="722"/>
                      <a:pt x="127589" y="29068"/>
                      <a:pt x="127589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B6B798EF-7899-50E9-625F-C395D4D1424D}"/>
                  </a:ext>
                </a:extLst>
              </p:cNvPr>
              <p:cNvSpPr/>
              <p:nvPr/>
            </p:nvSpPr>
            <p:spPr>
              <a:xfrm rot="10800000" flipV="1">
                <a:off x="9062452" y="6201835"/>
                <a:ext cx="126627" cy="126636"/>
              </a:xfrm>
              <a:custGeom>
                <a:avLst/>
                <a:gdLst>
                  <a:gd name="connsiteX0" fmla="*/ 127663 w 126627"/>
                  <a:gd name="connsiteY0" fmla="*/ 64036 h 126636"/>
                  <a:gd name="connsiteX1" fmla="*/ 109123 w 126627"/>
                  <a:gd name="connsiteY1" fmla="*/ 108810 h 126636"/>
                  <a:gd name="connsiteX2" fmla="*/ 64357 w 126627"/>
                  <a:gd name="connsiteY2" fmla="*/ 127350 h 126636"/>
                  <a:gd name="connsiteX3" fmla="*/ 64349 w 126627"/>
                  <a:gd name="connsiteY3" fmla="*/ 127350 h 126636"/>
                  <a:gd name="connsiteX4" fmla="*/ 19583 w 126627"/>
                  <a:gd name="connsiteY4" fmla="*/ 108818 h 126636"/>
                  <a:gd name="connsiteX5" fmla="*/ 19575 w 126627"/>
                  <a:gd name="connsiteY5" fmla="*/ 108810 h 126636"/>
                  <a:gd name="connsiteX6" fmla="*/ 1035 w 126627"/>
                  <a:gd name="connsiteY6" fmla="*/ 64036 h 126636"/>
                  <a:gd name="connsiteX7" fmla="*/ 1035 w 126627"/>
                  <a:gd name="connsiteY7" fmla="*/ 64036 h 126636"/>
                  <a:gd name="connsiteX8" fmla="*/ 64349 w 126627"/>
                  <a:gd name="connsiteY8" fmla="*/ 714 h 126636"/>
                  <a:gd name="connsiteX9" fmla="*/ 64349 w 126627"/>
                  <a:gd name="connsiteY9" fmla="*/ 714 h 126636"/>
                  <a:gd name="connsiteX10" fmla="*/ 127663 w 126627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4036"/>
                    </a:moveTo>
                    <a:cubicBezTo>
                      <a:pt x="127663" y="81431"/>
                      <a:pt x="120631" y="97294"/>
                      <a:pt x="109123" y="108810"/>
                    </a:cubicBezTo>
                    <a:cubicBezTo>
                      <a:pt x="97615" y="120318"/>
                      <a:pt x="81752" y="127350"/>
                      <a:pt x="64357" y="127350"/>
                    </a:cubicBezTo>
                    <a:lnTo>
                      <a:pt x="64349" y="127350"/>
                    </a:lnTo>
                    <a:cubicBezTo>
                      <a:pt x="47559" y="127350"/>
                      <a:pt x="31454" y="120681"/>
                      <a:pt x="19583" y="108818"/>
                    </a:cubicBezTo>
                    <a:lnTo>
                      <a:pt x="19575" y="108810"/>
                    </a:lnTo>
                    <a:cubicBezTo>
                      <a:pt x="7704" y="96931"/>
                      <a:pt x="1035" y="80826"/>
                      <a:pt x="1035" y="64036"/>
                    </a:cubicBezTo>
                    <a:lnTo>
                      <a:pt x="1035" y="64036"/>
                    </a:lnTo>
                    <a:cubicBezTo>
                      <a:pt x="1035" y="29068"/>
                      <a:pt x="29382" y="714"/>
                      <a:pt x="64349" y="714"/>
                    </a:cubicBezTo>
                    <a:lnTo>
                      <a:pt x="64349" y="714"/>
                    </a:lnTo>
                    <a:cubicBezTo>
                      <a:pt x="99316" y="722"/>
                      <a:pt x="127663" y="29068"/>
                      <a:pt x="127663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410B803A-9E7F-37A4-FA02-8ED049E1E3A4}"/>
                  </a:ext>
                </a:extLst>
              </p:cNvPr>
              <p:cNvSpPr/>
              <p:nvPr/>
            </p:nvSpPr>
            <p:spPr>
              <a:xfrm rot="10800000" flipV="1">
                <a:off x="9346079" y="6201835"/>
                <a:ext cx="126636" cy="126636"/>
              </a:xfrm>
              <a:custGeom>
                <a:avLst/>
                <a:gdLst>
                  <a:gd name="connsiteX0" fmla="*/ 127753 w 126636"/>
                  <a:gd name="connsiteY0" fmla="*/ 64036 h 126636"/>
                  <a:gd name="connsiteX1" fmla="*/ 109213 w 126636"/>
                  <a:gd name="connsiteY1" fmla="*/ 108810 h 126636"/>
                  <a:gd name="connsiteX2" fmla="*/ 64447 w 126636"/>
                  <a:gd name="connsiteY2" fmla="*/ 127350 h 126636"/>
                  <a:gd name="connsiteX3" fmla="*/ 64439 w 126636"/>
                  <a:gd name="connsiteY3" fmla="*/ 127350 h 126636"/>
                  <a:gd name="connsiteX4" fmla="*/ 19674 w 126636"/>
                  <a:gd name="connsiteY4" fmla="*/ 108818 h 126636"/>
                  <a:gd name="connsiteX5" fmla="*/ 19666 w 126636"/>
                  <a:gd name="connsiteY5" fmla="*/ 108810 h 126636"/>
                  <a:gd name="connsiteX6" fmla="*/ 1117 w 126636"/>
                  <a:gd name="connsiteY6" fmla="*/ 64036 h 126636"/>
                  <a:gd name="connsiteX7" fmla="*/ 1117 w 126636"/>
                  <a:gd name="connsiteY7" fmla="*/ 64036 h 126636"/>
                  <a:gd name="connsiteX8" fmla="*/ 64439 w 126636"/>
                  <a:gd name="connsiteY8" fmla="*/ 714 h 126636"/>
                  <a:gd name="connsiteX9" fmla="*/ 64439 w 126636"/>
                  <a:gd name="connsiteY9" fmla="*/ 714 h 126636"/>
                  <a:gd name="connsiteX10" fmla="*/ 127753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4036"/>
                    </a:moveTo>
                    <a:cubicBezTo>
                      <a:pt x="127753" y="81520"/>
                      <a:pt x="120665" y="97350"/>
                      <a:pt x="109213" y="108810"/>
                    </a:cubicBezTo>
                    <a:cubicBezTo>
                      <a:pt x="97754" y="120261"/>
                      <a:pt x="81931" y="127350"/>
                      <a:pt x="64447" y="127350"/>
                    </a:cubicBezTo>
                    <a:lnTo>
                      <a:pt x="64439" y="127350"/>
                    </a:lnTo>
                    <a:cubicBezTo>
                      <a:pt x="47649" y="127350"/>
                      <a:pt x="31544" y="120681"/>
                      <a:pt x="19674" y="108818"/>
                    </a:cubicBezTo>
                    <a:lnTo>
                      <a:pt x="19666" y="108810"/>
                    </a:lnTo>
                    <a:cubicBezTo>
                      <a:pt x="7795" y="96931"/>
                      <a:pt x="1117" y="80826"/>
                      <a:pt x="1117" y="64036"/>
                    </a:cubicBezTo>
                    <a:lnTo>
                      <a:pt x="1117" y="64036"/>
                    </a:lnTo>
                    <a:cubicBezTo>
                      <a:pt x="1117" y="29068"/>
                      <a:pt x="29472" y="714"/>
                      <a:pt x="64439" y="714"/>
                    </a:cubicBezTo>
                    <a:lnTo>
                      <a:pt x="64439" y="714"/>
                    </a:lnTo>
                    <a:cubicBezTo>
                      <a:pt x="99407" y="714"/>
                      <a:pt x="127753" y="29068"/>
                      <a:pt x="127753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2" name="图形 214">
              <a:extLst>
                <a:ext uri="{FF2B5EF4-FFF2-40B4-BE49-F238E27FC236}">
                  <a16:creationId xmlns:a16="http://schemas.microsoft.com/office/drawing/2014/main" id="{92463ED0-692D-9553-EBBE-8677872AB263}"/>
                </a:ext>
              </a:extLst>
            </p:cNvPr>
            <p:cNvGrpSpPr/>
            <p:nvPr/>
          </p:nvGrpSpPr>
          <p:grpSpPr>
            <a:xfrm>
              <a:off x="7077057" y="6415206"/>
              <a:ext cx="2395658" cy="126636"/>
              <a:chOff x="7077057" y="6415206"/>
              <a:chExt cx="2395658" cy="126636"/>
            </a:xfrm>
            <a:solidFill>
              <a:srgbClr val="FFCC00"/>
            </a:solidFill>
          </p:grpSpPr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50D51907-E19C-8742-C34C-3C0A54DD2452}"/>
                  </a:ext>
                </a:extLst>
              </p:cNvPr>
              <p:cNvSpPr/>
              <p:nvPr/>
            </p:nvSpPr>
            <p:spPr>
              <a:xfrm rot="10800000" flipV="1">
                <a:off x="7077057" y="6415206"/>
                <a:ext cx="126627" cy="126636"/>
              </a:xfrm>
              <a:custGeom>
                <a:avLst/>
                <a:gdLst>
                  <a:gd name="connsiteX0" fmla="*/ 127086 w 126627"/>
                  <a:gd name="connsiteY0" fmla="*/ 64071 h 126636"/>
                  <a:gd name="connsiteX1" fmla="*/ 108546 w 126627"/>
                  <a:gd name="connsiteY1" fmla="*/ 108845 h 126636"/>
                  <a:gd name="connsiteX2" fmla="*/ 63772 w 126627"/>
                  <a:gd name="connsiteY2" fmla="*/ 127386 h 126636"/>
                  <a:gd name="connsiteX3" fmla="*/ 63756 w 126627"/>
                  <a:gd name="connsiteY3" fmla="*/ 127386 h 126636"/>
                  <a:gd name="connsiteX4" fmla="*/ 18998 w 126627"/>
                  <a:gd name="connsiteY4" fmla="*/ 108845 h 126636"/>
                  <a:gd name="connsiteX5" fmla="*/ 18990 w 126627"/>
                  <a:gd name="connsiteY5" fmla="*/ 108837 h 126636"/>
                  <a:gd name="connsiteX6" fmla="*/ 458 w 126627"/>
                  <a:gd name="connsiteY6" fmla="*/ 64071 h 126636"/>
                  <a:gd name="connsiteX7" fmla="*/ 458 w 126627"/>
                  <a:gd name="connsiteY7" fmla="*/ 64055 h 126636"/>
                  <a:gd name="connsiteX8" fmla="*/ 63772 w 126627"/>
                  <a:gd name="connsiteY8" fmla="*/ 749 h 126636"/>
                  <a:gd name="connsiteX9" fmla="*/ 63780 w 126627"/>
                  <a:gd name="connsiteY9" fmla="*/ 749 h 126636"/>
                  <a:gd name="connsiteX10" fmla="*/ 127086 w 126627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4071"/>
                    </a:moveTo>
                    <a:cubicBezTo>
                      <a:pt x="127086" y="80862"/>
                      <a:pt x="120417" y="96966"/>
                      <a:pt x="108546" y="108845"/>
                    </a:cubicBezTo>
                    <a:cubicBezTo>
                      <a:pt x="96667" y="120716"/>
                      <a:pt x="80562" y="127386"/>
                      <a:pt x="63772" y="127386"/>
                    </a:cubicBezTo>
                    <a:lnTo>
                      <a:pt x="63756" y="127386"/>
                    </a:lnTo>
                    <a:cubicBezTo>
                      <a:pt x="46974" y="127386"/>
                      <a:pt x="30869" y="120716"/>
                      <a:pt x="18998" y="108845"/>
                    </a:cubicBezTo>
                    <a:lnTo>
                      <a:pt x="18990" y="108837"/>
                    </a:lnTo>
                    <a:cubicBezTo>
                      <a:pt x="7119" y="96958"/>
                      <a:pt x="449" y="80862"/>
                      <a:pt x="458" y="64071"/>
                    </a:cubicBezTo>
                    <a:lnTo>
                      <a:pt x="458" y="64055"/>
                    </a:lnTo>
                    <a:cubicBezTo>
                      <a:pt x="458" y="29096"/>
                      <a:pt x="28805" y="749"/>
                      <a:pt x="63772" y="749"/>
                    </a:cubicBezTo>
                    <a:lnTo>
                      <a:pt x="63780" y="749"/>
                    </a:lnTo>
                    <a:cubicBezTo>
                      <a:pt x="98747" y="758"/>
                      <a:pt x="127086" y="29104"/>
                      <a:pt x="127086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277F29C4-47FF-D93E-4570-250D5B29F523}"/>
                  </a:ext>
                </a:extLst>
              </p:cNvPr>
              <p:cNvSpPr/>
              <p:nvPr/>
            </p:nvSpPr>
            <p:spPr>
              <a:xfrm rot="10800000" flipV="1">
                <a:off x="7360683" y="6415206"/>
                <a:ext cx="126636" cy="126636"/>
              </a:xfrm>
              <a:custGeom>
                <a:avLst/>
                <a:gdLst>
                  <a:gd name="connsiteX0" fmla="*/ 127176 w 126636"/>
                  <a:gd name="connsiteY0" fmla="*/ 64071 h 126636"/>
                  <a:gd name="connsiteX1" fmla="*/ 108636 w 126636"/>
                  <a:gd name="connsiteY1" fmla="*/ 108845 h 126636"/>
                  <a:gd name="connsiteX2" fmla="*/ 63862 w 126636"/>
                  <a:gd name="connsiteY2" fmla="*/ 127386 h 126636"/>
                  <a:gd name="connsiteX3" fmla="*/ 63847 w 126636"/>
                  <a:gd name="connsiteY3" fmla="*/ 127386 h 126636"/>
                  <a:gd name="connsiteX4" fmla="*/ 19088 w 126636"/>
                  <a:gd name="connsiteY4" fmla="*/ 108845 h 126636"/>
                  <a:gd name="connsiteX5" fmla="*/ 19081 w 126636"/>
                  <a:gd name="connsiteY5" fmla="*/ 108837 h 126636"/>
                  <a:gd name="connsiteX6" fmla="*/ 540 w 126636"/>
                  <a:gd name="connsiteY6" fmla="*/ 64071 h 126636"/>
                  <a:gd name="connsiteX7" fmla="*/ 540 w 126636"/>
                  <a:gd name="connsiteY7" fmla="*/ 64055 h 126636"/>
                  <a:gd name="connsiteX8" fmla="*/ 63862 w 126636"/>
                  <a:gd name="connsiteY8" fmla="*/ 749 h 126636"/>
                  <a:gd name="connsiteX9" fmla="*/ 63862 w 126636"/>
                  <a:gd name="connsiteY9" fmla="*/ 749 h 126636"/>
                  <a:gd name="connsiteX10" fmla="*/ 127176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4071"/>
                    </a:moveTo>
                    <a:cubicBezTo>
                      <a:pt x="127176" y="80950"/>
                      <a:pt x="120459" y="97023"/>
                      <a:pt x="108636" y="108845"/>
                    </a:cubicBezTo>
                    <a:cubicBezTo>
                      <a:pt x="96814" y="120668"/>
                      <a:pt x="80741" y="127386"/>
                      <a:pt x="63862" y="127386"/>
                    </a:cubicBezTo>
                    <a:lnTo>
                      <a:pt x="63847" y="127386"/>
                    </a:lnTo>
                    <a:cubicBezTo>
                      <a:pt x="47064" y="127386"/>
                      <a:pt x="30960" y="120716"/>
                      <a:pt x="19088" y="108845"/>
                    </a:cubicBezTo>
                    <a:lnTo>
                      <a:pt x="19081" y="108837"/>
                    </a:lnTo>
                    <a:cubicBezTo>
                      <a:pt x="7210" y="96958"/>
                      <a:pt x="540" y="80862"/>
                      <a:pt x="540" y="64071"/>
                    </a:cubicBezTo>
                    <a:lnTo>
                      <a:pt x="540" y="64055"/>
                    </a:lnTo>
                    <a:cubicBezTo>
                      <a:pt x="549" y="29096"/>
                      <a:pt x="28895" y="749"/>
                      <a:pt x="63862" y="749"/>
                    </a:cubicBezTo>
                    <a:lnTo>
                      <a:pt x="63862" y="749"/>
                    </a:lnTo>
                    <a:cubicBezTo>
                      <a:pt x="98830" y="758"/>
                      <a:pt x="127176" y="29104"/>
                      <a:pt x="127176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626C3149-C6E6-DF74-A4E7-7E801BFBDCF4}"/>
                  </a:ext>
                </a:extLst>
              </p:cNvPr>
              <p:cNvSpPr/>
              <p:nvPr/>
            </p:nvSpPr>
            <p:spPr>
              <a:xfrm rot="10800000" flipV="1">
                <a:off x="7644310" y="6415206"/>
                <a:ext cx="126636" cy="126636"/>
              </a:xfrm>
              <a:custGeom>
                <a:avLst/>
                <a:gdLst>
                  <a:gd name="connsiteX0" fmla="*/ 127259 w 126636"/>
                  <a:gd name="connsiteY0" fmla="*/ 64071 h 126636"/>
                  <a:gd name="connsiteX1" fmla="*/ 108711 w 126636"/>
                  <a:gd name="connsiteY1" fmla="*/ 108845 h 126636"/>
                  <a:gd name="connsiteX2" fmla="*/ 63945 w 126636"/>
                  <a:gd name="connsiteY2" fmla="*/ 127386 h 126636"/>
                  <a:gd name="connsiteX3" fmla="*/ 63928 w 126636"/>
                  <a:gd name="connsiteY3" fmla="*/ 127386 h 126636"/>
                  <a:gd name="connsiteX4" fmla="*/ 19171 w 126636"/>
                  <a:gd name="connsiteY4" fmla="*/ 108845 h 126636"/>
                  <a:gd name="connsiteX5" fmla="*/ 19163 w 126636"/>
                  <a:gd name="connsiteY5" fmla="*/ 108837 h 126636"/>
                  <a:gd name="connsiteX6" fmla="*/ 623 w 126636"/>
                  <a:gd name="connsiteY6" fmla="*/ 64071 h 126636"/>
                  <a:gd name="connsiteX7" fmla="*/ 623 w 126636"/>
                  <a:gd name="connsiteY7" fmla="*/ 64064 h 126636"/>
                  <a:gd name="connsiteX8" fmla="*/ 63945 w 126636"/>
                  <a:gd name="connsiteY8" fmla="*/ 749 h 126636"/>
                  <a:gd name="connsiteX9" fmla="*/ 63945 w 126636"/>
                  <a:gd name="connsiteY9" fmla="*/ 749 h 126636"/>
                  <a:gd name="connsiteX10" fmla="*/ 127259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4071"/>
                    </a:moveTo>
                    <a:cubicBezTo>
                      <a:pt x="127259" y="81039"/>
                      <a:pt x="120484" y="97071"/>
                      <a:pt x="108711" y="108845"/>
                    </a:cubicBezTo>
                    <a:cubicBezTo>
                      <a:pt x="96944" y="120611"/>
                      <a:pt x="80912" y="127386"/>
                      <a:pt x="63945" y="127386"/>
                    </a:cubicBezTo>
                    <a:lnTo>
                      <a:pt x="63928" y="127386"/>
                    </a:lnTo>
                    <a:cubicBezTo>
                      <a:pt x="47146" y="127386"/>
                      <a:pt x="31042" y="120716"/>
                      <a:pt x="19171" y="108845"/>
                    </a:cubicBezTo>
                    <a:lnTo>
                      <a:pt x="19163" y="108837"/>
                    </a:lnTo>
                    <a:cubicBezTo>
                      <a:pt x="7292" y="96958"/>
                      <a:pt x="623" y="80862"/>
                      <a:pt x="623" y="64071"/>
                    </a:cubicBezTo>
                    <a:lnTo>
                      <a:pt x="623" y="64064"/>
                    </a:lnTo>
                    <a:cubicBezTo>
                      <a:pt x="631" y="29096"/>
                      <a:pt x="28977" y="749"/>
                      <a:pt x="63945" y="749"/>
                    </a:cubicBezTo>
                    <a:lnTo>
                      <a:pt x="63945" y="749"/>
                    </a:lnTo>
                    <a:cubicBezTo>
                      <a:pt x="98912" y="758"/>
                      <a:pt x="127259" y="29104"/>
                      <a:pt x="127259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432D5BAB-0E92-B651-98A2-6B83FCF74FE6}"/>
                  </a:ext>
                </a:extLst>
              </p:cNvPr>
              <p:cNvSpPr/>
              <p:nvPr/>
            </p:nvSpPr>
            <p:spPr>
              <a:xfrm rot="10800000" flipV="1">
                <a:off x="7927937" y="6415206"/>
                <a:ext cx="126636" cy="126636"/>
              </a:xfrm>
              <a:custGeom>
                <a:avLst/>
                <a:gdLst>
                  <a:gd name="connsiteX0" fmla="*/ 127341 w 126636"/>
                  <a:gd name="connsiteY0" fmla="*/ 64071 h 126636"/>
                  <a:gd name="connsiteX1" fmla="*/ 108793 w 126636"/>
                  <a:gd name="connsiteY1" fmla="*/ 108845 h 126636"/>
                  <a:gd name="connsiteX2" fmla="*/ 64027 w 126636"/>
                  <a:gd name="connsiteY2" fmla="*/ 127386 h 126636"/>
                  <a:gd name="connsiteX3" fmla="*/ 64019 w 126636"/>
                  <a:gd name="connsiteY3" fmla="*/ 127386 h 126636"/>
                  <a:gd name="connsiteX4" fmla="*/ 19253 w 126636"/>
                  <a:gd name="connsiteY4" fmla="*/ 108845 h 126636"/>
                  <a:gd name="connsiteX5" fmla="*/ 19245 w 126636"/>
                  <a:gd name="connsiteY5" fmla="*/ 108837 h 126636"/>
                  <a:gd name="connsiteX6" fmla="*/ 705 w 126636"/>
                  <a:gd name="connsiteY6" fmla="*/ 64071 h 126636"/>
                  <a:gd name="connsiteX7" fmla="*/ 705 w 126636"/>
                  <a:gd name="connsiteY7" fmla="*/ 64064 h 126636"/>
                  <a:gd name="connsiteX8" fmla="*/ 64027 w 126636"/>
                  <a:gd name="connsiteY8" fmla="*/ 749 h 126636"/>
                  <a:gd name="connsiteX9" fmla="*/ 64027 w 126636"/>
                  <a:gd name="connsiteY9" fmla="*/ 749 h 126636"/>
                  <a:gd name="connsiteX10" fmla="*/ 127341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4071"/>
                    </a:moveTo>
                    <a:cubicBezTo>
                      <a:pt x="127341" y="81120"/>
                      <a:pt x="120510" y="97128"/>
                      <a:pt x="108793" y="108845"/>
                    </a:cubicBezTo>
                    <a:cubicBezTo>
                      <a:pt x="97075" y="120563"/>
                      <a:pt x="81076" y="127386"/>
                      <a:pt x="64027" y="127386"/>
                    </a:cubicBezTo>
                    <a:lnTo>
                      <a:pt x="64019" y="127386"/>
                    </a:lnTo>
                    <a:cubicBezTo>
                      <a:pt x="47229" y="127386"/>
                      <a:pt x="31124" y="120716"/>
                      <a:pt x="19253" y="108845"/>
                    </a:cubicBezTo>
                    <a:lnTo>
                      <a:pt x="19245" y="108837"/>
                    </a:lnTo>
                    <a:cubicBezTo>
                      <a:pt x="7374" y="96966"/>
                      <a:pt x="705" y="80862"/>
                      <a:pt x="705" y="64071"/>
                    </a:cubicBezTo>
                    <a:lnTo>
                      <a:pt x="705" y="64064"/>
                    </a:lnTo>
                    <a:cubicBezTo>
                      <a:pt x="713" y="29096"/>
                      <a:pt x="29060" y="749"/>
                      <a:pt x="64027" y="749"/>
                    </a:cubicBezTo>
                    <a:lnTo>
                      <a:pt x="64027" y="749"/>
                    </a:lnTo>
                    <a:cubicBezTo>
                      <a:pt x="98995" y="758"/>
                      <a:pt x="127341" y="29104"/>
                      <a:pt x="127341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0F3C704E-1F4E-2197-4E9F-89C4C7979D43}"/>
                  </a:ext>
                </a:extLst>
              </p:cNvPr>
              <p:cNvSpPr/>
              <p:nvPr/>
            </p:nvSpPr>
            <p:spPr>
              <a:xfrm rot="10800000" flipV="1">
                <a:off x="8211564" y="6415206"/>
                <a:ext cx="126636" cy="126636"/>
              </a:xfrm>
              <a:custGeom>
                <a:avLst/>
                <a:gdLst>
                  <a:gd name="connsiteX0" fmla="*/ 127424 w 126636"/>
                  <a:gd name="connsiteY0" fmla="*/ 64071 h 126636"/>
                  <a:gd name="connsiteX1" fmla="*/ 108876 w 126636"/>
                  <a:gd name="connsiteY1" fmla="*/ 108845 h 126636"/>
                  <a:gd name="connsiteX2" fmla="*/ 64110 w 126636"/>
                  <a:gd name="connsiteY2" fmla="*/ 127386 h 126636"/>
                  <a:gd name="connsiteX3" fmla="*/ 64102 w 126636"/>
                  <a:gd name="connsiteY3" fmla="*/ 127386 h 126636"/>
                  <a:gd name="connsiteX4" fmla="*/ 19336 w 126636"/>
                  <a:gd name="connsiteY4" fmla="*/ 108845 h 126636"/>
                  <a:gd name="connsiteX5" fmla="*/ 19328 w 126636"/>
                  <a:gd name="connsiteY5" fmla="*/ 108837 h 126636"/>
                  <a:gd name="connsiteX6" fmla="*/ 788 w 126636"/>
                  <a:gd name="connsiteY6" fmla="*/ 64071 h 126636"/>
                  <a:gd name="connsiteX7" fmla="*/ 788 w 126636"/>
                  <a:gd name="connsiteY7" fmla="*/ 64064 h 126636"/>
                  <a:gd name="connsiteX8" fmla="*/ 64102 w 126636"/>
                  <a:gd name="connsiteY8" fmla="*/ 749 h 126636"/>
                  <a:gd name="connsiteX9" fmla="*/ 64110 w 126636"/>
                  <a:gd name="connsiteY9" fmla="*/ 749 h 126636"/>
                  <a:gd name="connsiteX10" fmla="*/ 127424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4071"/>
                    </a:moveTo>
                    <a:cubicBezTo>
                      <a:pt x="127424" y="81208"/>
                      <a:pt x="120545" y="97176"/>
                      <a:pt x="108876" y="108845"/>
                    </a:cubicBezTo>
                    <a:cubicBezTo>
                      <a:pt x="97215" y="120507"/>
                      <a:pt x="81247" y="127386"/>
                      <a:pt x="64110" y="127386"/>
                    </a:cubicBezTo>
                    <a:lnTo>
                      <a:pt x="64102" y="127386"/>
                    </a:lnTo>
                    <a:cubicBezTo>
                      <a:pt x="47312" y="127386"/>
                      <a:pt x="31207" y="120716"/>
                      <a:pt x="19336" y="108845"/>
                    </a:cubicBezTo>
                    <a:lnTo>
                      <a:pt x="19328" y="108837"/>
                    </a:lnTo>
                    <a:cubicBezTo>
                      <a:pt x="7457" y="96966"/>
                      <a:pt x="788" y="80862"/>
                      <a:pt x="788" y="64071"/>
                    </a:cubicBezTo>
                    <a:lnTo>
                      <a:pt x="788" y="64064"/>
                    </a:lnTo>
                    <a:cubicBezTo>
                      <a:pt x="788" y="29096"/>
                      <a:pt x="29134" y="749"/>
                      <a:pt x="64102" y="749"/>
                    </a:cubicBezTo>
                    <a:lnTo>
                      <a:pt x="64110" y="749"/>
                    </a:lnTo>
                    <a:cubicBezTo>
                      <a:pt x="99078" y="758"/>
                      <a:pt x="127424" y="29104"/>
                      <a:pt x="127424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979461D1-0AE0-D8A1-975D-64C71F7C18BC}"/>
                  </a:ext>
                </a:extLst>
              </p:cNvPr>
              <p:cNvSpPr/>
              <p:nvPr/>
            </p:nvSpPr>
            <p:spPr>
              <a:xfrm rot="10800000" flipV="1">
                <a:off x="8495191" y="6415206"/>
                <a:ext cx="126636" cy="126636"/>
              </a:xfrm>
              <a:custGeom>
                <a:avLst/>
                <a:gdLst>
                  <a:gd name="connsiteX0" fmla="*/ 127506 w 126636"/>
                  <a:gd name="connsiteY0" fmla="*/ 64071 h 126636"/>
                  <a:gd name="connsiteX1" fmla="*/ 108958 w 126636"/>
                  <a:gd name="connsiteY1" fmla="*/ 108845 h 126636"/>
                  <a:gd name="connsiteX2" fmla="*/ 64192 w 126636"/>
                  <a:gd name="connsiteY2" fmla="*/ 127386 h 126636"/>
                  <a:gd name="connsiteX3" fmla="*/ 64184 w 126636"/>
                  <a:gd name="connsiteY3" fmla="*/ 127386 h 126636"/>
                  <a:gd name="connsiteX4" fmla="*/ 19418 w 126636"/>
                  <a:gd name="connsiteY4" fmla="*/ 108845 h 126636"/>
                  <a:gd name="connsiteX5" fmla="*/ 19410 w 126636"/>
                  <a:gd name="connsiteY5" fmla="*/ 108837 h 126636"/>
                  <a:gd name="connsiteX6" fmla="*/ 870 w 126636"/>
                  <a:gd name="connsiteY6" fmla="*/ 64071 h 126636"/>
                  <a:gd name="connsiteX7" fmla="*/ 870 w 126636"/>
                  <a:gd name="connsiteY7" fmla="*/ 64064 h 126636"/>
                  <a:gd name="connsiteX8" fmla="*/ 64184 w 126636"/>
                  <a:gd name="connsiteY8" fmla="*/ 749 h 126636"/>
                  <a:gd name="connsiteX9" fmla="*/ 64192 w 126636"/>
                  <a:gd name="connsiteY9" fmla="*/ 749 h 126636"/>
                  <a:gd name="connsiteX10" fmla="*/ 127506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4071"/>
                    </a:moveTo>
                    <a:cubicBezTo>
                      <a:pt x="127506" y="81297"/>
                      <a:pt x="120571" y="97225"/>
                      <a:pt x="108958" y="108845"/>
                    </a:cubicBezTo>
                    <a:cubicBezTo>
                      <a:pt x="97345" y="120458"/>
                      <a:pt x="81418" y="127386"/>
                      <a:pt x="64192" y="127386"/>
                    </a:cubicBezTo>
                    <a:lnTo>
                      <a:pt x="64184" y="127386"/>
                    </a:lnTo>
                    <a:cubicBezTo>
                      <a:pt x="47394" y="127386"/>
                      <a:pt x="31289" y="120716"/>
                      <a:pt x="19418" y="108845"/>
                    </a:cubicBezTo>
                    <a:lnTo>
                      <a:pt x="19410" y="108837"/>
                    </a:lnTo>
                    <a:cubicBezTo>
                      <a:pt x="7540" y="96966"/>
                      <a:pt x="870" y="80862"/>
                      <a:pt x="870" y="64071"/>
                    </a:cubicBezTo>
                    <a:lnTo>
                      <a:pt x="870" y="64064"/>
                    </a:lnTo>
                    <a:cubicBezTo>
                      <a:pt x="870" y="29096"/>
                      <a:pt x="29217" y="749"/>
                      <a:pt x="64184" y="749"/>
                    </a:cubicBezTo>
                    <a:lnTo>
                      <a:pt x="64192" y="749"/>
                    </a:lnTo>
                    <a:cubicBezTo>
                      <a:pt x="99159" y="758"/>
                      <a:pt x="127506" y="29104"/>
                      <a:pt x="127506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059E1A97-F769-C5E8-8927-7BE6D13E0513}"/>
                  </a:ext>
                </a:extLst>
              </p:cNvPr>
              <p:cNvSpPr/>
              <p:nvPr/>
            </p:nvSpPr>
            <p:spPr>
              <a:xfrm rot="10800000" flipV="1">
                <a:off x="8778817" y="6415206"/>
                <a:ext cx="126636" cy="126636"/>
              </a:xfrm>
              <a:custGeom>
                <a:avLst/>
                <a:gdLst>
                  <a:gd name="connsiteX0" fmla="*/ 127589 w 126636"/>
                  <a:gd name="connsiteY0" fmla="*/ 64071 h 126636"/>
                  <a:gd name="connsiteX1" fmla="*/ 109040 w 126636"/>
                  <a:gd name="connsiteY1" fmla="*/ 108845 h 126636"/>
                  <a:gd name="connsiteX2" fmla="*/ 64274 w 126636"/>
                  <a:gd name="connsiteY2" fmla="*/ 127386 h 126636"/>
                  <a:gd name="connsiteX3" fmla="*/ 64267 w 126636"/>
                  <a:gd name="connsiteY3" fmla="*/ 127386 h 126636"/>
                  <a:gd name="connsiteX4" fmla="*/ 19501 w 126636"/>
                  <a:gd name="connsiteY4" fmla="*/ 108845 h 126636"/>
                  <a:gd name="connsiteX5" fmla="*/ 19493 w 126636"/>
                  <a:gd name="connsiteY5" fmla="*/ 108837 h 126636"/>
                  <a:gd name="connsiteX6" fmla="*/ 952 w 126636"/>
                  <a:gd name="connsiteY6" fmla="*/ 64071 h 126636"/>
                  <a:gd name="connsiteX7" fmla="*/ 952 w 126636"/>
                  <a:gd name="connsiteY7" fmla="*/ 64064 h 126636"/>
                  <a:gd name="connsiteX8" fmla="*/ 64267 w 126636"/>
                  <a:gd name="connsiteY8" fmla="*/ 749 h 126636"/>
                  <a:gd name="connsiteX9" fmla="*/ 64267 w 126636"/>
                  <a:gd name="connsiteY9" fmla="*/ 749 h 126636"/>
                  <a:gd name="connsiteX10" fmla="*/ 127589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4071"/>
                    </a:moveTo>
                    <a:cubicBezTo>
                      <a:pt x="127589" y="81386"/>
                      <a:pt x="120605" y="97281"/>
                      <a:pt x="109040" y="108845"/>
                    </a:cubicBezTo>
                    <a:cubicBezTo>
                      <a:pt x="97476" y="120402"/>
                      <a:pt x="81581" y="127386"/>
                      <a:pt x="64274" y="127386"/>
                    </a:cubicBezTo>
                    <a:lnTo>
                      <a:pt x="64267" y="127386"/>
                    </a:lnTo>
                    <a:cubicBezTo>
                      <a:pt x="47476" y="127386"/>
                      <a:pt x="31371" y="120716"/>
                      <a:pt x="19501" y="108845"/>
                    </a:cubicBezTo>
                    <a:lnTo>
                      <a:pt x="19493" y="108837"/>
                    </a:lnTo>
                    <a:cubicBezTo>
                      <a:pt x="7621" y="96966"/>
                      <a:pt x="952" y="80862"/>
                      <a:pt x="952" y="64071"/>
                    </a:cubicBezTo>
                    <a:lnTo>
                      <a:pt x="952" y="64064"/>
                    </a:lnTo>
                    <a:cubicBezTo>
                      <a:pt x="952" y="29096"/>
                      <a:pt x="29299" y="749"/>
                      <a:pt x="64267" y="749"/>
                    </a:cubicBezTo>
                    <a:lnTo>
                      <a:pt x="64267" y="749"/>
                    </a:lnTo>
                    <a:cubicBezTo>
                      <a:pt x="99234" y="758"/>
                      <a:pt x="127589" y="29104"/>
                      <a:pt x="127589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372DE0E1-CD5E-AF0D-A95B-383EF27806E8}"/>
                  </a:ext>
                </a:extLst>
              </p:cNvPr>
              <p:cNvSpPr/>
              <p:nvPr/>
            </p:nvSpPr>
            <p:spPr>
              <a:xfrm rot="10800000" flipV="1">
                <a:off x="9062452" y="6415206"/>
                <a:ext cx="126627" cy="126636"/>
              </a:xfrm>
              <a:custGeom>
                <a:avLst/>
                <a:gdLst>
                  <a:gd name="connsiteX0" fmla="*/ 127663 w 126627"/>
                  <a:gd name="connsiteY0" fmla="*/ 64071 h 126636"/>
                  <a:gd name="connsiteX1" fmla="*/ 109123 w 126627"/>
                  <a:gd name="connsiteY1" fmla="*/ 108845 h 126636"/>
                  <a:gd name="connsiteX2" fmla="*/ 64357 w 126627"/>
                  <a:gd name="connsiteY2" fmla="*/ 127386 h 126636"/>
                  <a:gd name="connsiteX3" fmla="*/ 64349 w 126627"/>
                  <a:gd name="connsiteY3" fmla="*/ 127386 h 126636"/>
                  <a:gd name="connsiteX4" fmla="*/ 19583 w 126627"/>
                  <a:gd name="connsiteY4" fmla="*/ 108853 h 126636"/>
                  <a:gd name="connsiteX5" fmla="*/ 19575 w 126627"/>
                  <a:gd name="connsiteY5" fmla="*/ 108845 h 126636"/>
                  <a:gd name="connsiteX6" fmla="*/ 1035 w 126627"/>
                  <a:gd name="connsiteY6" fmla="*/ 64071 h 126636"/>
                  <a:gd name="connsiteX7" fmla="*/ 1035 w 126627"/>
                  <a:gd name="connsiteY7" fmla="*/ 64071 h 126636"/>
                  <a:gd name="connsiteX8" fmla="*/ 64349 w 126627"/>
                  <a:gd name="connsiteY8" fmla="*/ 749 h 126636"/>
                  <a:gd name="connsiteX9" fmla="*/ 64349 w 126627"/>
                  <a:gd name="connsiteY9" fmla="*/ 749 h 126636"/>
                  <a:gd name="connsiteX10" fmla="*/ 127663 w 126627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4071"/>
                    </a:moveTo>
                    <a:cubicBezTo>
                      <a:pt x="127663" y="81467"/>
                      <a:pt x="120631" y="97329"/>
                      <a:pt x="109123" y="108845"/>
                    </a:cubicBezTo>
                    <a:cubicBezTo>
                      <a:pt x="97615" y="120353"/>
                      <a:pt x="81752" y="127386"/>
                      <a:pt x="64357" y="127386"/>
                    </a:cubicBezTo>
                    <a:lnTo>
                      <a:pt x="64349" y="127386"/>
                    </a:lnTo>
                    <a:cubicBezTo>
                      <a:pt x="47559" y="127386"/>
                      <a:pt x="31454" y="120716"/>
                      <a:pt x="19583" y="108853"/>
                    </a:cubicBezTo>
                    <a:lnTo>
                      <a:pt x="19575" y="108845"/>
                    </a:lnTo>
                    <a:cubicBezTo>
                      <a:pt x="7704" y="96966"/>
                      <a:pt x="1035" y="80862"/>
                      <a:pt x="1035" y="64071"/>
                    </a:cubicBezTo>
                    <a:lnTo>
                      <a:pt x="1035" y="64071"/>
                    </a:lnTo>
                    <a:cubicBezTo>
                      <a:pt x="1035" y="29104"/>
                      <a:pt x="29382" y="749"/>
                      <a:pt x="64349" y="749"/>
                    </a:cubicBezTo>
                    <a:lnTo>
                      <a:pt x="64349" y="749"/>
                    </a:lnTo>
                    <a:cubicBezTo>
                      <a:pt x="99316" y="758"/>
                      <a:pt x="127663" y="29104"/>
                      <a:pt x="127663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4B526A55-D258-F1DA-F980-CC6E777DC5D5}"/>
                  </a:ext>
                </a:extLst>
              </p:cNvPr>
              <p:cNvSpPr/>
              <p:nvPr/>
            </p:nvSpPr>
            <p:spPr>
              <a:xfrm rot="10800000" flipV="1">
                <a:off x="9346079" y="6415206"/>
                <a:ext cx="126636" cy="126636"/>
              </a:xfrm>
              <a:custGeom>
                <a:avLst/>
                <a:gdLst>
                  <a:gd name="connsiteX0" fmla="*/ 127753 w 126636"/>
                  <a:gd name="connsiteY0" fmla="*/ 64071 h 126636"/>
                  <a:gd name="connsiteX1" fmla="*/ 109213 w 126636"/>
                  <a:gd name="connsiteY1" fmla="*/ 108845 h 126636"/>
                  <a:gd name="connsiteX2" fmla="*/ 64447 w 126636"/>
                  <a:gd name="connsiteY2" fmla="*/ 127386 h 126636"/>
                  <a:gd name="connsiteX3" fmla="*/ 64439 w 126636"/>
                  <a:gd name="connsiteY3" fmla="*/ 127386 h 126636"/>
                  <a:gd name="connsiteX4" fmla="*/ 19674 w 126636"/>
                  <a:gd name="connsiteY4" fmla="*/ 108853 h 126636"/>
                  <a:gd name="connsiteX5" fmla="*/ 19666 w 126636"/>
                  <a:gd name="connsiteY5" fmla="*/ 108845 h 126636"/>
                  <a:gd name="connsiteX6" fmla="*/ 1117 w 126636"/>
                  <a:gd name="connsiteY6" fmla="*/ 64071 h 126636"/>
                  <a:gd name="connsiteX7" fmla="*/ 1117 w 126636"/>
                  <a:gd name="connsiteY7" fmla="*/ 64071 h 126636"/>
                  <a:gd name="connsiteX8" fmla="*/ 64439 w 126636"/>
                  <a:gd name="connsiteY8" fmla="*/ 749 h 126636"/>
                  <a:gd name="connsiteX9" fmla="*/ 64439 w 126636"/>
                  <a:gd name="connsiteY9" fmla="*/ 749 h 126636"/>
                  <a:gd name="connsiteX10" fmla="*/ 127753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4071"/>
                    </a:moveTo>
                    <a:cubicBezTo>
                      <a:pt x="127753" y="81555"/>
                      <a:pt x="120665" y="97386"/>
                      <a:pt x="109213" y="108845"/>
                    </a:cubicBezTo>
                    <a:cubicBezTo>
                      <a:pt x="97754" y="120297"/>
                      <a:pt x="81931" y="127386"/>
                      <a:pt x="64447" y="127386"/>
                    </a:cubicBezTo>
                    <a:lnTo>
                      <a:pt x="64439" y="127386"/>
                    </a:lnTo>
                    <a:cubicBezTo>
                      <a:pt x="47649" y="127386"/>
                      <a:pt x="31544" y="120716"/>
                      <a:pt x="19674" y="108853"/>
                    </a:cubicBezTo>
                    <a:lnTo>
                      <a:pt x="19666" y="108845"/>
                    </a:lnTo>
                    <a:cubicBezTo>
                      <a:pt x="7795" y="96966"/>
                      <a:pt x="1117" y="80862"/>
                      <a:pt x="1117" y="64071"/>
                    </a:cubicBezTo>
                    <a:lnTo>
                      <a:pt x="1117" y="64071"/>
                    </a:lnTo>
                    <a:cubicBezTo>
                      <a:pt x="1117" y="29104"/>
                      <a:pt x="29472" y="749"/>
                      <a:pt x="64439" y="749"/>
                    </a:cubicBezTo>
                    <a:lnTo>
                      <a:pt x="64439" y="749"/>
                    </a:lnTo>
                    <a:cubicBezTo>
                      <a:pt x="99407" y="749"/>
                      <a:pt x="127753" y="29104"/>
                      <a:pt x="127753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2" name="图形 214">
              <a:extLst>
                <a:ext uri="{FF2B5EF4-FFF2-40B4-BE49-F238E27FC236}">
                  <a16:creationId xmlns:a16="http://schemas.microsoft.com/office/drawing/2014/main" id="{76CF8E0D-50F7-EEDF-D67B-0F593B200136}"/>
                </a:ext>
              </a:extLst>
            </p:cNvPr>
            <p:cNvGrpSpPr/>
            <p:nvPr/>
          </p:nvGrpSpPr>
          <p:grpSpPr>
            <a:xfrm>
              <a:off x="7077057" y="6628578"/>
              <a:ext cx="2395658" cy="126636"/>
              <a:chOff x="7077057" y="6628578"/>
              <a:chExt cx="2395658" cy="126636"/>
            </a:xfrm>
            <a:solidFill>
              <a:srgbClr val="FFCC00"/>
            </a:solidFill>
          </p:grpSpPr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A7FD1E48-5ABF-5351-236D-056BF24E1A64}"/>
                  </a:ext>
                </a:extLst>
              </p:cNvPr>
              <p:cNvSpPr/>
              <p:nvPr/>
            </p:nvSpPr>
            <p:spPr>
              <a:xfrm rot="10800000" flipV="1">
                <a:off x="7077057" y="6628578"/>
                <a:ext cx="126627" cy="126636"/>
              </a:xfrm>
              <a:custGeom>
                <a:avLst/>
                <a:gdLst>
                  <a:gd name="connsiteX0" fmla="*/ 127086 w 126627"/>
                  <a:gd name="connsiteY0" fmla="*/ 64107 h 126636"/>
                  <a:gd name="connsiteX1" fmla="*/ 108546 w 126627"/>
                  <a:gd name="connsiteY1" fmla="*/ 108881 h 126636"/>
                  <a:gd name="connsiteX2" fmla="*/ 63772 w 126627"/>
                  <a:gd name="connsiteY2" fmla="*/ 127421 h 126636"/>
                  <a:gd name="connsiteX3" fmla="*/ 63756 w 126627"/>
                  <a:gd name="connsiteY3" fmla="*/ 127421 h 126636"/>
                  <a:gd name="connsiteX4" fmla="*/ 18998 w 126627"/>
                  <a:gd name="connsiteY4" fmla="*/ 108881 h 126636"/>
                  <a:gd name="connsiteX5" fmla="*/ 18990 w 126627"/>
                  <a:gd name="connsiteY5" fmla="*/ 108873 h 126636"/>
                  <a:gd name="connsiteX6" fmla="*/ 458 w 126627"/>
                  <a:gd name="connsiteY6" fmla="*/ 64107 h 126636"/>
                  <a:gd name="connsiteX7" fmla="*/ 458 w 126627"/>
                  <a:gd name="connsiteY7" fmla="*/ 64091 h 126636"/>
                  <a:gd name="connsiteX8" fmla="*/ 63772 w 126627"/>
                  <a:gd name="connsiteY8" fmla="*/ 785 h 126636"/>
                  <a:gd name="connsiteX9" fmla="*/ 63780 w 126627"/>
                  <a:gd name="connsiteY9" fmla="*/ 785 h 126636"/>
                  <a:gd name="connsiteX10" fmla="*/ 127086 w 126627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4107"/>
                    </a:moveTo>
                    <a:cubicBezTo>
                      <a:pt x="127086" y="80897"/>
                      <a:pt x="120417" y="97002"/>
                      <a:pt x="108546" y="108881"/>
                    </a:cubicBezTo>
                    <a:cubicBezTo>
                      <a:pt x="96667" y="120752"/>
                      <a:pt x="80562" y="127421"/>
                      <a:pt x="63772" y="127421"/>
                    </a:cubicBezTo>
                    <a:lnTo>
                      <a:pt x="63756" y="127421"/>
                    </a:lnTo>
                    <a:cubicBezTo>
                      <a:pt x="46974" y="127421"/>
                      <a:pt x="30869" y="120752"/>
                      <a:pt x="18998" y="108881"/>
                    </a:cubicBezTo>
                    <a:lnTo>
                      <a:pt x="18990" y="108873"/>
                    </a:lnTo>
                    <a:cubicBezTo>
                      <a:pt x="7119" y="96994"/>
                      <a:pt x="449" y="80897"/>
                      <a:pt x="458" y="64107"/>
                    </a:cubicBezTo>
                    <a:lnTo>
                      <a:pt x="458" y="64091"/>
                    </a:lnTo>
                    <a:cubicBezTo>
                      <a:pt x="458" y="29132"/>
                      <a:pt x="28805" y="785"/>
                      <a:pt x="63772" y="785"/>
                    </a:cubicBezTo>
                    <a:lnTo>
                      <a:pt x="63780" y="785"/>
                    </a:lnTo>
                    <a:cubicBezTo>
                      <a:pt x="98747" y="793"/>
                      <a:pt x="127086" y="29140"/>
                      <a:pt x="127086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89206076-78E4-1ED6-5540-EDC89EAF22ED}"/>
                  </a:ext>
                </a:extLst>
              </p:cNvPr>
              <p:cNvSpPr/>
              <p:nvPr/>
            </p:nvSpPr>
            <p:spPr>
              <a:xfrm rot="10800000" flipV="1">
                <a:off x="7360683" y="6628578"/>
                <a:ext cx="126636" cy="126636"/>
              </a:xfrm>
              <a:custGeom>
                <a:avLst/>
                <a:gdLst>
                  <a:gd name="connsiteX0" fmla="*/ 127176 w 126636"/>
                  <a:gd name="connsiteY0" fmla="*/ 64107 h 126636"/>
                  <a:gd name="connsiteX1" fmla="*/ 108636 w 126636"/>
                  <a:gd name="connsiteY1" fmla="*/ 108881 h 126636"/>
                  <a:gd name="connsiteX2" fmla="*/ 63862 w 126636"/>
                  <a:gd name="connsiteY2" fmla="*/ 127421 h 126636"/>
                  <a:gd name="connsiteX3" fmla="*/ 63847 w 126636"/>
                  <a:gd name="connsiteY3" fmla="*/ 127421 h 126636"/>
                  <a:gd name="connsiteX4" fmla="*/ 19088 w 126636"/>
                  <a:gd name="connsiteY4" fmla="*/ 108881 h 126636"/>
                  <a:gd name="connsiteX5" fmla="*/ 19081 w 126636"/>
                  <a:gd name="connsiteY5" fmla="*/ 108873 h 126636"/>
                  <a:gd name="connsiteX6" fmla="*/ 540 w 126636"/>
                  <a:gd name="connsiteY6" fmla="*/ 64107 h 126636"/>
                  <a:gd name="connsiteX7" fmla="*/ 540 w 126636"/>
                  <a:gd name="connsiteY7" fmla="*/ 64091 h 126636"/>
                  <a:gd name="connsiteX8" fmla="*/ 63862 w 126636"/>
                  <a:gd name="connsiteY8" fmla="*/ 785 h 126636"/>
                  <a:gd name="connsiteX9" fmla="*/ 63862 w 126636"/>
                  <a:gd name="connsiteY9" fmla="*/ 785 h 126636"/>
                  <a:gd name="connsiteX10" fmla="*/ 127176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4107"/>
                    </a:moveTo>
                    <a:cubicBezTo>
                      <a:pt x="127176" y="80986"/>
                      <a:pt x="120459" y="97058"/>
                      <a:pt x="108636" y="108881"/>
                    </a:cubicBezTo>
                    <a:cubicBezTo>
                      <a:pt x="96814" y="120703"/>
                      <a:pt x="80741" y="127421"/>
                      <a:pt x="63862" y="127421"/>
                    </a:cubicBezTo>
                    <a:lnTo>
                      <a:pt x="63847" y="127421"/>
                    </a:lnTo>
                    <a:cubicBezTo>
                      <a:pt x="47064" y="127421"/>
                      <a:pt x="30960" y="120752"/>
                      <a:pt x="19088" y="108881"/>
                    </a:cubicBezTo>
                    <a:lnTo>
                      <a:pt x="19081" y="108873"/>
                    </a:lnTo>
                    <a:cubicBezTo>
                      <a:pt x="7210" y="96994"/>
                      <a:pt x="540" y="80897"/>
                      <a:pt x="540" y="64107"/>
                    </a:cubicBezTo>
                    <a:lnTo>
                      <a:pt x="540" y="64091"/>
                    </a:lnTo>
                    <a:cubicBezTo>
                      <a:pt x="549" y="29132"/>
                      <a:pt x="28895" y="785"/>
                      <a:pt x="63862" y="785"/>
                    </a:cubicBezTo>
                    <a:lnTo>
                      <a:pt x="63862" y="785"/>
                    </a:lnTo>
                    <a:cubicBezTo>
                      <a:pt x="98830" y="793"/>
                      <a:pt x="127176" y="29140"/>
                      <a:pt x="127176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BB760489-F63D-7E8C-C9B6-DE1AA486E3FE}"/>
                  </a:ext>
                </a:extLst>
              </p:cNvPr>
              <p:cNvSpPr/>
              <p:nvPr/>
            </p:nvSpPr>
            <p:spPr>
              <a:xfrm rot="10800000" flipV="1">
                <a:off x="7644310" y="6628578"/>
                <a:ext cx="126636" cy="126636"/>
              </a:xfrm>
              <a:custGeom>
                <a:avLst/>
                <a:gdLst>
                  <a:gd name="connsiteX0" fmla="*/ 127259 w 126636"/>
                  <a:gd name="connsiteY0" fmla="*/ 64107 h 126636"/>
                  <a:gd name="connsiteX1" fmla="*/ 108711 w 126636"/>
                  <a:gd name="connsiteY1" fmla="*/ 108881 h 126636"/>
                  <a:gd name="connsiteX2" fmla="*/ 63945 w 126636"/>
                  <a:gd name="connsiteY2" fmla="*/ 127421 h 126636"/>
                  <a:gd name="connsiteX3" fmla="*/ 63928 w 126636"/>
                  <a:gd name="connsiteY3" fmla="*/ 127421 h 126636"/>
                  <a:gd name="connsiteX4" fmla="*/ 19171 w 126636"/>
                  <a:gd name="connsiteY4" fmla="*/ 108881 h 126636"/>
                  <a:gd name="connsiteX5" fmla="*/ 19163 w 126636"/>
                  <a:gd name="connsiteY5" fmla="*/ 108873 h 126636"/>
                  <a:gd name="connsiteX6" fmla="*/ 623 w 126636"/>
                  <a:gd name="connsiteY6" fmla="*/ 64107 h 126636"/>
                  <a:gd name="connsiteX7" fmla="*/ 623 w 126636"/>
                  <a:gd name="connsiteY7" fmla="*/ 64099 h 126636"/>
                  <a:gd name="connsiteX8" fmla="*/ 63945 w 126636"/>
                  <a:gd name="connsiteY8" fmla="*/ 785 h 126636"/>
                  <a:gd name="connsiteX9" fmla="*/ 63945 w 126636"/>
                  <a:gd name="connsiteY9" fmla="*/ 785 h 126636"/>
                  <a:gd name="connsiteX10" fmla="*/ 127259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4107"/>
                    </a:moveTo>
                    <a:cubicBezTo>
                      <a:pt x="127259" y="81075"/>
                      <a:pt x="120484" y="97107"/>
                      <a:pt x="108711" y="108881"/>
                    </a:cubicBezTo>
                    <a:cubicBezTo>
                      <a:pt x="96944" y="120647"/>
                      <a:pt x="80912" y="127421"/>
                      <a:pt x="63945" y="127421"/>
                    </a:cubicBezTo>
                    <a:lnTo>
                      <a:pt x="63928" y="127421"/>
                    </a:lnTo>
                    <a:cubicBezTo>
                      <a:pt x="47146" y="127421"/>
                      <a:pt x="31042" y="120752"/>
                      <a:pt x="19171" y="108881"/>
                    </a:cubicBezTo>
                    <a:lnTo>
                      <a:pt x="19163" y="108873"/>
                    </a:lnTo>
                    <a:cubicBezTo>
                      <a:pt x="7292" y="96994"/>
                      <a:pt x="623" y="80897"/>
                      <a:pt x="623" y="64107"/>
                    </a:cubicBezTo>
                    <a:lnTo>
                      <a:pt x="623" y="64099"/>
                    </a:lnTo>
                    <a:cubicBezTo>
                      <a:pt x="631" y="29132"/>
                      <a:pt x="28977" y="785"/>
                      <a:pt x="63945" y="785"/>
                    </a:cubicBezTo>
                    <a:lnTo>
                      <a:pt x="63945" y="785"/>
                    </a:lnTo>
                    <a:cubicBezTo>
                      <a:pt x="98912" y="793"/>
                      <a:pt x="127259" y="29140"/>
                      <a:pt x="127259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1A0C7CF7-AC15-EF9B-2B3D-17642DDC032C}"/>
                  </a:ext>
                </a:extLst>
              </p:cNvPr>
              <p:cNvSpPr/>
              <p:nvPr/>
            </p:nvSpPr>
            <p:spPr>
              <a:xfrm rot="10800000" flipV="1">
                <a:off x="7927937" y="6628578"/>
                <a:ext cx="126636" cy="126636"/>
              </a:xfrm>
              <a:custGeom>
                <a:avLst/>
                <a:gdLst>
                  <a:gd name="connsiteX0" fmla="*/ 127341 w 126636"/>
                  <a:gd name="connsiteY0" fmla="*/ 64107 h 126636"/>
                  <a:gd name="connsiteX1" fmla="*/ 108793 w 126636"/>
                  <a:gd name="connsiteY1" fmla="*/ 108881 h 126636"/>
                  <a:gd name="connsiteX2" fmla="*/ 64027 w 126636"/>
                  <a:gd name="connsiteY2" fmla="*/ 127421 h 126636"/>
                  <a:gd name="connsiteX3" fmla="*/ 64019 w 126636"/>
                  <a:gd name="connsiteY3" fmla="*/ 127421 h 126636"/>
                  <a:gd name="connsiteX4" fmla="*/ 19253 w 126636"/>
                  <a:gd name="connsiteY4" fmla="*/ 108881 h 126636"/>
                  <a:gd name="connsiteX5" fmla="*/ 19245 w 126636"/>
                  <a:gd name="connsiteY5" fmla="*/ 108873 h 126636"/>
                  <a:gd name="connsiteX6" fmla="*/ 705 w 126636"/>
                  <a:gd name="connsiteY6" fmla="*/ 64107 h 126636"/>
                  <a:gd name="connsiteX7" fmla="*/ 705 w 126636"/>
                  <a:gd name="connsiteY7" fmla="*/ 64099 h 126636"/>
                  <a:gd name="connsiteX8" fmla="*/ 64027 w 126636"/>
                  <a:gd name="connsiteY8" fmla="*/ 785 h 126636"/>
                  <a:gd name="connsiteX9" fmla="*/ 64027 w 126636"/>
                  <a:gd name="connsiteY9" fmla="*/ 785 h 126636"/>
                  <a:gd name="connsiteX10" fmla="*/ 127341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4107"/>
                    </a:moveTo>
                    <a:cubicBezTo>
                      <a:pt x="127341" y="81155"/>
                      <a:pt x="120510" y="97163"/>
                      <a:pt x="108793" y="108881"/>
                    </a:cubicBezTo>
                    <a:cubicBezTo>
                      <a:pt x="97075" y="120599"/>
                      <a:pt x="81076" y="127421"/>
                      <a:pt x="64027" y="127421"/>
                    </a:cubicBezTo>
                    <a:lnTo>
                      <a:pt x="64019" y="127421"/>
                    </a:lnTo>
                    <a:cubicBezTo>
                      <a:pt x="47229" y="127421"/>
                      <a:pt x="31124" y="120752"/>
                      <a:pt x="19253" y="108881"/>
                    </a:cubicBezTo>
                    <a:lnTo>
                      <a:pt x="19245" y="108873"/>
                    </a:lnTo>
                    <a:cubicBezTo>
                      <a:pt x="7374" y="97002"/>
                      <a:pt x="705" y="80897"/>
                      <a:pt x="705" y="64107"/>
                    </a:cubicBezTo>
                    <a:lnTo>
                      <a:pt x="705" y="64099"/>
                    </a:lnTo>
                    <a:cubicBezTo>
                      <a:pt x="713" y="29132"/>
                      <a:pt x="29060" y="785"/>
                      <a:pt x="64027" y="785"/>
                    </a:cubicBezTo>
                    <a:lnTo>
                      <a:pt x="64027" y="785"/>
                    </a:lnTo>
                    <a:cubicBezTo>
                      <a:pt x="98995" y="793"/>
                      <a:pt x="127341" y="29140"/>
                      <a:pt x="127341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6839D06A-1E40-374F-0466-F67E4765A0D6}"/>
                  </a:ext>
                </a:extLst>
              </p:cNvPr>
              <p:cNvSpPr/>
              <p:nvPr/>
            </p:nvSpPr>
            <p:spPr>
              <a:xfrm rot="10800000" flipV="1">
                <a:off x="8211564" y="6628578"/>
                <a:ext cx="126636" cy="126636"/>
              </a:xfrm>
              <a:custGeom>
                <a:avLst/>
                <a:gdLst>
                  <a:gd name="connsiteX0" fmla="*/ 127424 w 126636"/>
                  <a:gd name="connsiteY0" fmla="*/ 64107 h 126636"/>
                  <a:gd name="connsiteX1" fmla="*/ 108876 w 126636"/>
                  <a:gd name="connsiteY1" fmla="*/ 108881 h 126636"/>
                  <a:gd name="connsiteX2" fmla="*/ 64110 w 126636"/>
                  <a:gd name="connsiteY2" fmla="*/ 127421 h 126636"/>
                  <a:gd name="connsiteX3" fmla="*/ 64102 w 126636"/>
                  <a:gd name="connsiteY3" fmla="*/ 127421 h 126636"/>
                  <a:gd name="connsiteX4" fmla="*/ 19336 w 126636"/>
                  <a:gd name="connsiteY4" fmla="*/ 108881 h 126636"/>
                  <a:gd name="connsiteX5" fmla="*/ 19328 w 126636"/>
                  <a:gd name="connsiteY5" fmla="*/ 108873 h 126636"/>
                  <a:gd name="connsiteX6" fmla="*/ 788 w 126636"/>
                  <a:gd name="connsiteY6" fmla="*/ 64107 h 126636"/>
                  <a:gd name="connsiteX7" fmla="*/ 788 w 126636"/>
                  <a:gd name="connsiteY7" fmla="*/ 64099 h 126636"/>
                  <a:gd name="connsiteX8" fmla="*/ 64102 w 126636"/>
                  <a:gd name="connsiteY8" fmla="*/ 785 h 126636"/>
                  <a:gd name="connsiteX9" fmla="*/ 64110 w 126636"/>
                  <a:gd name="connsiteY9" fmla="*/ 785 h 126636"/>
                  <a:gd name="connsiteX10" fmla="*/ 127424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4107"/>
                    </a:moveTo>
                    <a:cubicBezTo>
                      <a:pt x="127424" y="81244"/>
                      <a:pt x="120545" y="97212"/>
                      <a:pt x="108876" y="108881"/>
                    </a:cubicBezTo>
                    <a:cubicBezTo>
                      <a:pt x="97215" y="120542"/>
                      <a:pt x="81247" y="127421"/>
                      <a:pt x="64110" y="127421"/>
                    </a:cubicBezTo>
                    <a:lnTo>
                      <a:pt x="64102" y="127421"/>
                    </a:lnTo>
                    <a:cubicBezTo>
                      <a:pt x="47312" y="127421"/>
                      <a:pt x="31207" y="120752"/>
                      <a:pt x="19336" y="108881"/>
                    </a:cubicBezTo>
                    <a:lnTo>
                      <a:pt x="19328" y="108873"/>
                    </a:lnTo>
                    <a:cubicBezTo>
                      <a:pt x="7457" y="97002"/>
                      <a:pt x="788" y="80897"/>
                      <a:pt x="788" y="64107"/>
                    </a:cubicBezTo>
                    <a:lnTo>
                      <a:pt x="788" y="64099"/>
                    </a:lnTo>
                    <a:cubicBezTo>
                      <a:pt x="788" y="29132"/>
                      <a:pt x="29134" y="785"/>
                      <a:pt x="64102" y="785"/>
                    </a:cubicBezTo>
                    <a:lnTo>
                      <a:pt x="64110" y="785"/>
                    </a:lnTo>
                    <a:cubicBezTo>
                      <a:pt x="99078" y="793"/>
                      <a:pt x="127424" y="29140"/>
                      <a:pt x="127424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09E75657-F2BA-400D-630B-98B0D7F9D70C}"/>
                  </a:ext>
                </a:extLst>
              </p:cNvPr>
              <p:cNvSpPr/>
              <p:nvPr/>
            </p:nvSpPr>
            <p:spPr>
              <a:xfrm rot="10800000" flipV="1">
                <a:off x="8495191" y="6628578"/>
                <a:ext cx="126636" cy="126636"/>
              </a:xfrm>
              <a:custGeom>
                <a:avLst/>
                <a:gdLst>
                  <a:gd name="connsiteX0" fmla="*/ 127506 w 126636"/>
                  <a:gd name="connsiteY0" fmla="*/ 64107 h 126636"/>
                  <a:gd name="connsiteX1" fmla="*/ 108958 w 126636"/>
                  <a:gd name="connsiteY1" fmla="*/ 108881 h 126636"/>
                  <a:gd name="connsiteX2" fmla="*/ 64192 w 126636"/>
                  <a:gd name="connsiteY2" fmla="*/ 127421 h 126636"/>
                  <a:gd name="connsiteX3" fmla="*/ 64184 w 126636"/>
                  <a:gd name="connsiteY3" fmla="*/ 127421 h 126636"/>
                  <a:gd name="connsiteX4" fmla="*/ 19418 w 126636"/>
                  <a:gd name="connsiteY4" fmla="*/ 108881 h 126636"/>
                  <a:gd name="connsiteX5" fmla="*/ 19410 w 126636"/>
                  <a:gd name="connsiteY5" fmla="*/ 108873 h 126636"/>
                  <a:gd name="connsiteX6" fmla="*/ 870 w 126636"/>
                  <a:gd name="connsiteY6" fmla="*/ 64107 h 126636"/>
                  <a:gd name="connsiteX7" fmla="*/ 870 w 126636"/>
                  <a:gd name="connsiteY7" fmla="*/ 64099 h 126636"/>
                  <a:gd name="connsiteX8" fmla="*/ 64184 w 126636"/>
                  <a:gd name="connsiteY8" fmla="*/ 785 h 126636"/>
                  <a:gd name="connsiteX9" fmla="*/ 64192 w 126636"/>
                  <a:gd name="connsiteY9" fmla="*/ 785 h 126636"/>
                  <a:gd name="connsiteX10" fmla="*/ 127506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4107"/>
                    </a:moveTo>
                    <a:cubicBezTo>
                      <a:pt x="127506" y="81333"/>
                      <a:pt x="120571" y="97260"/>
                      <a:pt x="108958" y="108881"/>
                    </a:cubicBezTo>
                    <a:cubicBezTo>
                      <a:pt x="97345" y="120494"/>
                      <a:pt x="81418" y="127421"/>
                      <a:pt x="64192" y="127421"/>
                    </a:cubicBezTo>
                    <a:lnTo>
                      <a:pt x="64184" y="127421"/>
                    </a:lnTo>
                    <a:cubicBezTo>
                      <a:pt x="47394" y="127421"/>
                      <a:pt x="31289" y="120752"/>
                      <a:pt x="19418" y="108881"/>
                    </a:cubicBezTo>
                    <a:lnTo>
                      <a:pt x="19410" y="108873"/>
                    </a:lnTo>
                    <a:cubicBezTo>
                      <a:pt x="7540" y="97002"/>
                      <a:pt x="870" y="80897"/>
                      <a:pt x="870" y="64107"/>
                    </a:cubicBezTo>
                    <a:lnTo>
                      <a:pt x="870" y="64099"/>
                    </a:lnTo>
                    <a:cubicBezTo>
                      <a:pt x="870" y="29132"/>
                      <a:pt x="29217" y="785"/>
                      <a:pt x="64184" y="785"/>
                    </a:cubicBezTo>
                    <a:lnTo>
                      <a:pt x="64192" y="785"/>
                    </a:lnTo>
                    <a:cubicBezTo>
                      <a:pt x="99159" y="793"/>
                      <a:pt x="127506" y="29140"/>
                      <a:pt x="127506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BA92D5BE-7444-5DF3-614A-83AE3640D06E}"/>
                  </a:ext>
                </a:extLst>
              </p:cNvPr>
              <p:cNvSpPr/>
              <p:nvPr/>
            </p:nvSpPr>
            <p:spPr>
              <a:xfrm rot="10800000" flipV="1">
                <a:off x="8778817" y="6628578"/>
                <a:ext cx="126636" cy="126636"/>
              </a:xfrm>
              <a:custGeom>
                <a:avLst/>
                <a:gdLst>
                  <a:gd name="connsiteX0" fmla="*/ 127589 w 126636"/>
                  <a:gd name="connsiteY0" fmla="*/ 64107 h 126636"/>
                  <a:gd name="connsiteX1" fmla="*/ 109040 w 126636"/>
                  <a:gd name="connsiteY1" fmla="*/ 108881 h 126636"/>
                  <a:gd name="connsiteX2" fmla="*/ 64274 w 126636"/>
                  <a:gd name="connsiteY2" fmla="*/ 127421 h 126636"/>
                  <a:gd name="connsiteX3" fmla="*/ 64267 w 126636"/>
                  <a:gd name="connsiteY3" fmla="*/ 127421 h 126636"/>
                  <a:gd name="connsiteX4" fmla="*/ 19501 w 126636"/>
                  <a:gd name="connsiteY4" fmla="*/ 108881 h 126636"/>
                  <a:gd name="connsiteX5" fmla="*/ 19493 w 126636"/>
                  <a:gd name="connsiteY5" fmla="*/ 108873 h 126636"/>
                  <a:gd name="connsiteX6" fmla="*/ 952 w 126636"/>
                  <a:gd name="connsiteY6" fmla="*/ 64107 h 126636"/>
                  <a:gd name="connsiteX7" fmla="*/ 952 w 126636"/>
                  <a:gd name="connsiteY7" fmla="*/ 64099 h 126636"/>
                  <a:gd name="connsiteX8" fmla="*/ 64267 w 126636"/>
                  <a:gd name="connsiteY8" fmla="*/ 785 h 126636"/>
                  <a:gd name="connsiteX9" fmla="*/ 64267 w 126636"/>
                  <a:gd name="connsiteY9" fmla="*/ 785 h 126636"/>
                  <a:gd name="connsiteX10" fmla="*/ 127589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4107"/>
                    </a:moveTo>
                    <a:cubicBezTo>
                      <a:pt x="127589" y="81421"/>
                      <a:pt x="120605" y="97316"/>
                      <a:pt x="109040" y="108881"/>
                    </a:cubicBezTo>
                    <a:cubicBezTo>
                      <a:pt x="97476" y="120437"/>
                      <a:pt x="81581" y="127421"/>
                      <a:pt x="64274" y="127421"/>
                    </a:cubicBezTo>
                    <a:lnTo>
                      <a:pt x="64267" y="127421"/>
                    </a:lnTo>
                    <a:cubicBezTo>
                      <a:pt x="47476" y="127421"/>
                      <a:pt x="31371" y="120752"/>
                      <a:pt x="19501" y="108881"/>
                    </a:cubicBezTo>
                    <a:lnTo>
                      <a:pt x="19493" y="108873"/>
                    </a:lnTo>
                    <a:cubicBezTo>
                      <a:pt x="7621" y="97002"/>
                      <a:pt x="952" y="80897"/>
                      <a:pt x="952" y="64107"/>
                    </a:cubicBezTo>
                    <a:lnTo>
                      <a:pt x="952" y="64099"/>
                    </a:lnTo>
                    <a:cubicBezTo>
                      <a:pt x="952" y="29132"/>
                      <a:pt x="29299" y="785"/>
                      <a:pt x="64267" y="785"/>
                    </a:cubicBezTo>
                    <a:lnTo>
                      <a:pt x="64267" y="785"/>
                    </a:lnTo>
                    <a:cubicBezTo>
                      <a:pt x="99234" y="793"/>
                      <a:pt x="127589" y="29140"/>
                      <a:pt x="127589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6D63DAD8-522A-54A6-910D-D87FFFFC7F82}"/>
                  </a:ext>
                </a:extLst>
              </p:cNvPr>
              <p:cNvSpPr/>
              <p:nvPr/>
            </p:nvSpPr>
            <p:spPr>
              <a:xfrm rot="10800000" flipV="1">
                <a:off x="9062452" y="6628578"/>
                <a:ext cx="126627" cy="126636"/>
              </a:xfrm>
              <a:custGeom>
                <a:avLst/>
                <a:gdLst>
                  <a:gd name="connsiteX0" fmla="*/ 127663 w 126627"/>
                  <a:gd name="connsiteY0" fmla="*/ 64107 h 126636"/>
                  <a:gd name="connsiteX1" fmla="*/ 109123 w 126627"/>
                  <a:gd name="connsiteY1" fmla="*/ 108881 h 126636"/>
                  <a:gd name="connsiteX2" fmla="*/ 64357 w 126627"/>
                  <a:gd name="connsiteY2" fmla="*/ 127421 h 126636"/>
                  <a:gd name="connsiteX3" fmla="*/ 64349 w 126627"/>
                  <a:gd name="connsiteY3" fmla="*/ 127421 h 126636"/>
                  <a:gd name="connsiteX4" fmla="*/ 19583 w 126627"/>
                  <a:gd name="connsiteY4" fmla="*/ 108889 h 126636"/>
                  <a:gd name="connsiteX5" fmla="*/ 19575 w 126627"/>
                  <a:gd name="connsiteY5" fmla="*/ 108881 h 126636"/>
                  <a:gd name="connsiteX6" fmla="*/ 1035 w 126627"/>
                  <a:gd name="connsiteY6" fmla="*/ 64107 h 126636"/>
                  <a:gd name="connsiteX7" fmla="*/ 1035 w 126627"/>
                  <a:gd name="connsiteY7" fmla="*/ 64107 h 126636"/>
                  <a:gd name="connsiteX8" fmla="*/ 64349 w 126627"/>
                  <a:gd name="connsiteY8" fmla="*/ 785 h 126636"/>
                  <a:gd name="connsiteX9" fmla="*/ 64349 w 126627"/>
                  <a:gd name="connsiteY9" fmla="*/ 785 h 126636"/>
                  <a:gd name="connsiteX10" fmla="*/ 127663 w 126627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4107"/>
                    </a:moveTo>
                    <a:cubicBezTo>
                      <a:pt x="127663" y="81502"/>
                      <a:pt x="120631" y="97365"/>
                      <a:pt x="109123" y="108881"/>
                    </a:cubicBezTo>
                    <a:cubicBezTo>
                      <a:pt x="97615" y="120389"/>
                      <a:pt x="81752" y="127421"/>
                      <a:pt x="64357" y="127421"/>
                    </a:cubicBezTo>
                    <a:lnTo>
                      <a:pt x="64349" y="127421"/>
                    </a:lnTo>
                    <a:cubicBezTo>
                      <a:pt x="47559" y="127421"/>
                      <a:pt x="31454" y="120752"/>
                      <a:pt x="19583" y="108889"/>
                    </a:cubicBezTo>
                    <a:lnTo>
                      <a:pt x="19575" y="108881"/>
                    </a:lnTo>
                    <a:cubicBezTo>
                      <a:pt x="7704" y="97002"/>
                      <a:pt x="1035" y="80897"/>
                      <a:pt x="1035" y="64107"/>
                    </a:cubicBezTo>
                    <a:lnTo>
                      <a:pt x="1035" y="64107"/>
                    </a:lnTo>
                    <a:cubicBezTo>
                      <a:pt x="1035" y="29140"/>
                      <a:pt x="29382" y="785"/>
                      <a:pt x="64349" y="785"/>
                    </a:cubicBezTo>
                    <a:lnTo>
                      <a:pt x="64349" y="785"/>
                    </a:lnTo>
                    <a:cubicBezTo>
                      <a:pt x="99316" y="793"/>
                      <a:pt x="127663" y="29140"/>
                      <a:pt x="127663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3102988E-DBC7-0AC0-EA90-76024ED9F650}"/>
                  </a:ext>
                </a:extLst>
              </p:cNvPr>
              <p:cNvSpPr/>
              <p:nvPr/>
            </p:nvSpPr>
            <p:spPr>
              <a:xfrm rot="10800000" flipV="1">
                <a:off x="9346079" y="6628578"/>
                <a:ext cx="126636" cy="126636"/>
              </a:xfrm>
              <a:custGeom>
                <a:avLst/>
                <a:gdLst>
                  <a:gd name="connsiteX0" fmla="*/ 127753 w 126636"/>
                  <a:gd name="connsiteY0" fmla="*/ 64107 h 126636"/>
                  <a:gd name="connsiteX1" fmla="*/ 109213 w 126636"/>
                  <a:gd name="connsiteY1" fmla="*/ 108881 h 126636"/>
                  <a:gd name="connsiteX2" fmla="*/ 64447 w 126636"/>
                  <a:gd name="connsiteY2" fmla="*/ 127421 h 126636"/>
                  <a:gd name="connsiteX3" fmla="*/ 64439 w 126636"/>
                  <a:gd name="connsiteY3" fmla="*/ 127421 h 126636"/>
                  <a:gd name="connsiteX4" fmla="*/ 19674 w 126636"/>
                  <a:gd name="connsiteY4" fmla="*/ 108889 h 126636"/>
                  <a:gd name="connsiteX5" fmla="*/ 19666 w 126636"/>
                  <a:gd name="connsiteY5" fmla="*/ 108881 h 126636"/>
                  <a:gd name="connsiteX6" fmla="*/ 1117 w 126636"/>
                  <a:gd name="connsiteY6" fmla="*/ 64107 h 126636"/>
                  <a:gd name="connsiteX7" fmla="*/ 1117 w 126636"/>
                  <a:gd name="connsiteY7" fmla="*/ 64107 h 126636"/>
                  <a:gd name="connsiteX8" fmla="*/ 64439 w 126636"/>
                  <a:gd name="connsiteY8" fmla="*/ 785 h 126636"/>
                  <a:gd name="connsiteX9" fmla="*/ 64439 w 126636"/>
                  <a:gd name="connsiteY9" fmla="*/ 785 h 126636"/>
                  <a:gd name="connsiteX10" fmla="*/ 127753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4107"/>
                    </a:moveTo>
                    <a:cubicBezTo>
                      <a:pt x="127753" y="81591"/>
                      <a:pt x="120665" y="97421"/>
                      <a:pt x="109213" y="108881"/>
                    </a:cubicBezTo>
                    <a:cubicBezTo>
                      <a:pt x="97754" y="120332"/>
                      <a:pt x="81931" y="127421"/>
                      <a:pt x="64447" y="127421"/>
                    </a:cubicBezTo>
                    <a:lnTo>
                      <a:pt x="64439" y="127421"/>
                    </a:lnTo>
                    <a:cubicBezTo>
                      <a:pt x="47649" y="127421"/>
                      <a:pt x="31544" y="120752"/>
                      <a:pt x="19674" y="108889"/>
                    </a:cubicBezTo>
                    <a:lnTo>
                      <a:pt x="19666" y="108881"/>
                    </a:lnTo>
                    <a:cubicBezTo>
                      <a:pt x="7795" y="97002"/>
                      <a:pt x="1117" y="80897"/>
                      <a:pt x="1117" y="64107"/>
                    </a:cubicBezTo>
                    <a:lnTo>
                      <a:pt x="1117" y="64107"/>
                    </a:lnTo>
                    <a:cubicBezTo>
                      <a:pt x="1117" y="29140"/>
                      <a:pt x="29472" y="785"/>
                      <a:pt x="64439" y="785"/>
                    </a:cubicBezTo>
                    <a:lnTo>
                      <a:pt x="64439" y="785"/>
                    </a:lnTo>
                    <a:cubicBezTo>
                      <a:pt x="99407" y="785"/>
                      <a:pt x="127753" y="29140"/>
                      <a:pt x="127753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33" name="任意多边形: 形状 432">
            <a:extLst>
              <a:ext uri="{FF2B5EF4-FFF2-40B4-BE49-F238E27FC236}">
                <a16:creationId xmlns:a16="http://schemas.microsoft.com/office/drawing/2014/main" id="{C5F891D0-9123-3402-8389-0201851849F6}"/>
              </a:ext>
            </a:extLst>
          </p:cNvPr>
          <p:cNvSpPr/>
          <p:nvPr/>
        </p:nvSpPr>
        <p:spPr>
          <a:xfrm>
            <a:off x="8988776" y="580455"/>
            <a:ext cx="347965" cy="347969"/>
          </a:xfrm>
          <a:custGeom>
            <a:avLst/>
            <a:gdLst>
              <a:gd name="connsiteX0" fmla="*/ 174143 w 347965"/>
              <a:gd name="connsiteY0" fmla="*/ -33 h 347969"/>
              <a:gd name="connsiteX1" fmla="*/ 157 w 347965"/>
              <a:gd name="connsiteY1" fmla="*/ 173949 h 347969"/>
              <a:gd name="connsiteX2" fmla="*/ 157 w 347965"/>
              <a:gd name="connsiteY2" fmla="*/ 173952 h 347969"/>
              <a:gd name="connsiteX3" fmla="*/ 174140 w 347965"/>
              <a:gd name="connsiteY3" fmla="*/ 347937 h 347969"/>
              <a:gd name="connsiteX4" fmla="*/ 174143 w 347965"/>
              <a:gd name="connsiteY4" fmla="*/ 347937 h 347969"/>
              <a:gd name="connsiteX5" fmla="*/ 348123 w 347965"/>
              <a:gd name="connsiteY5" fmla="*/ 173952 h 347969"/>
              <a:gd name="connsiteX6" fmla="*/ 174143 w 347965"/>
              <a:gd name="connsiteY6" fmla="*/ -33 h 347969"/>
              <a:gd name="connsiteX7" fmla="*/ 173825 w 347965"/>
              <a:gd name="connsiteY7" fmla="*/ 32917 h 347969"/>
              <a:gd name="connsiteX8" fmla="*/ 173921 w 347965"/>
              <a:gd name="connsiteY8" fmla="*/ 32917 h 347969"/>
              <a:gd name="connsiteX9" fmla="*/ 174161 w 347965"/>
              <a:gd name="connsiteY9" fmla="*/ 32917 h 347969"/>
              <a:gd name="connsiteX10" fmla="*/ 315196 w 347965"/>
              <a:gd name="connsiteY10" fmla="*/ 173950 h 347969"/>
              <a:gd name="connsiteX11" fmla="*/ 315196 w 347965"/>
              <a:gd name="connsiteY11" fmla="*/ 173952 h 347969"/>
              <a:gd name="connsiteX12" fmla="*/ 174163 w 347965"/>
              <a:gd name="connsiteY12" fmla="*/ 314986 h 347969"/>
              <a:gd name="connsiteX13" fmla="*/ 174161 w 347965"/>
              <a:gd name="connsiteY13" fmla="*/ 314986 h 347969"/>
              <a:gd name="connsiteX14" fmla="*/ 33126 w 347965"/>
              <a:gd name="connsiteY14" fmla="*/ 173953 h 347969"/>
              <a:gd name="connsiteX15" fmla="*/ 33126 w 347965"/>
              <a:gd name="connsiteY15" fmla="*/ 173952 h 347969"/>
              <a:gd name="connsiteX16" fmla="*/ 173848 w 347965"/>
              <a:gd name="connsiteY16" fmla="*/ 32917 h 347969"/>
              <a:gd name="connsiteX17" fmla="*/ 174082 w 347965"/>
              <a:gd name="connsiteY17" fmla="*/ 70809 h 347969"/>
              <a:gd name="connsiteX18" fmla="*/ 70989 w 347965"/>
              <a:gd name="connsiteY18" fmla="*/ 173952 h 347969"/>
              <a:gd name="connsiteX19" fmla="*/ 174129 w 347965"/>
              <a:gd name="connsiteY19" fmla="*/ 277095 h 347969"/>
              <a:gd name="connsiteX20" fmla="*/ 174132 w 347965"/>
              <a:gd name="connsiteY20" fmla="*/ 277095 h 347969"/>
              <a:gd name="connsiteX21" fmla="*/ 277269 w 347965"/>
              <a:gd name="connsiteY21" fmla="*/ 173952 h 347969"/>
              <a:gd name="connsiteX22" fmla="*/ 174132 w 347965"/>
              <a:gd name="connsiteY22" fmla="*/ 70809 h 347969"/>
              <a:gd name="connsiteX23" fmla="*/ 174036 w 347965"/>
              <a:gd name="connsiteY23" fmla="*/ 70809 h 34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47965" h="347969">
                <a:moveTo>
                  <a:pt x="174143" y="-33"/>
                </a:moveTo>
                <a:cubicBezTo>
                  <a:pt x="78054" y="-34"/>
                  <a:pt x="158" y="77860"/>
                  <a:pt x="157" y="173949"/>
                </a:cubicBezTo>
                <a:cubicBezTo>
                  <a:pt x="157" y="173950"/>
                  <a:pt x="157" y="173951"/>
                  <a:pt x="157" y="173952"/>
                </a:cubicBezTo>
                <a:cubicBezTo>
                  <a:pt x="156" y="270041"/>
                  <a:pt x="78051" y="347936"/>
                  <a:pt x="174140" y="347937"/>
                </a:cubicBezTo>
                <a:cubicBezTo>
                  <a:pt x="174140" y="347937"/>
                  <a:pt x="174142" y="347937"/>
                  <a:pt x="174143" y="347937"/>
                </a:cubicBezTo>
                <a:cubicBezTo>
                  <a:pt x="270230" y="347935"/>
                  <a:pt x="348123" y="270040"/>
                  <a:pt x="348123" y="173952"/>
                </a:cubicBezTo>
                <a:cubicBezTo>
                  <a:pt x="348123" y="77864"/>
                  <a:pt x="270230" y="-31"/>
                  <a:pt x="174143" y="-33"/>
                </a:cubicBezTo>
                <a:close/>
                <a:moveTo>
                  <a:pt x="173825" y="32917"/>
                </a:moveTo>
                <a:cubicBezTo>
                  <a:pt x="173857" y="32917"/>
                  <a:pt x="173888" y="32917"/>
                  <a:pt x="173921" y="32917"/>
                </a:cubicBezTo>
                <a:cubicBezTo>
                  <a:pt x="174000" y="32917"/>
                  <a:pt x="174080" y="32917"/>
                  <a:pt x="174161" y="32917"/>
                </a:cubicBezTo>
                <a:cubicBezTo>
                  <a:pt x="252052" y="32917"/>
                  <a:pt x="315195" y="96059"/>
                  <a:pt x="315196" y="173950"/>
                </a:cubicBezTo>
                <a:cubicBezTo>
                  <a:pt x="315196" y="173951"/>
                  <a:pt x="315196" y="173951"/>
                  <a:pt x="315196" y="173952"/>
                </a:cubicBezTo>
                <a:cubicBezTo>
                  <a:pt x="315197" y="251843"/>
                  <a:pt x="252054" y="314986"/>
                  <a:pt x="174163" y="314986"/>
                </a:cubicBezTo>
                <a:cubicBezTo>
                  <a:pt x="174162" y="314986"/>
                  <a:pt x="174162" y="314986"/>
                  <a:pt x="174161" y="314986"/>
                </a:cubicBezTo>
                <a:cubicBezTo>
                  <a:pt x="96270" y="314987"/>
                  <a:pt x="33127" y="251844"/>
                  <a:pt x="33126" y="173953"/>
                </a:cubicBezTo>
                <a:cubicBezTo>
                  <a:pt x="33126" y="173953"/>
                  <a:pt x="33126" y="173952"/>
                  <a:pt x="33126" y="173952"/>
                </a:cubicBezTo>
                <a:cubicBezTo>
                  <a:pt x="33126" y="96183"/>
                  <a:pt x="96079" y="33089"/>
                  <a:pt x="173848" y="32917"/>
                </a:cubicBezTo>
                <a:close/>
                <a:moveTo>
                  <a:pt x="174082" y="70809"/>
                </a:moveTo>
                <a:cubicBezTo>
                  <a:pt x="117137" y="70836"/>
                  <a:pt x="70988" y="117007"/>
                  <a:pt x="70989" y="173952"/>
                </a:cubicBezTo>
                <a:cubicBezTo>
                  <a:pt x="70988" y="230915"/>
                  <a:pt x="117166" y="277094"/>
                  <a:pt x="174129" y="277095"/>
                </a:cubicBezTo>
                <a:cubicBezTo>
                  <a:pt x="174130" y="277095"/>
                  <a:pt x="174131" y="277095"/>
                  <a:pt x="174132" y="277095"/>
                </a:cubicBezTo>
                <a:cubicBezTo>
                  <a:pt x="231094" y="277092"/>
                  <a:pt x="277270" y="230914"/>
                  <a:pt x="277269" y="173952"/>
                </a:cubicBezTo>
                <a:cubicBezTo>
                  <a:pt x="277270" y="116989"/>
                  <a:pt x="231094" y="70811"/>
                  <a:pt x="174132" y="70809"/>
                </a:cubicBezTo>
                <a:cubicBezTo>
                  <a:pt x="174099" y="70809"/>
                  <a:pt x="174068" y="70809"/>
                  <a:pt x="174036" y="70809"/>
                </a:cubicBezTo>
                <a:close/>
              </a:path>
            </a:pathLst>
          </a:custGeom>
          <a:solidFill>
            <a:srgbClr val="FFCC00"/>
          </a:solidFill>
          <a:ln w="8543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4" name="任意多边形: 形状 433">
            <a:extLst>
              <a:ext uri="{FF2B5EF4-FFF2-40B4-BE49-F238E27FC236}">
                <a16:creationId xmlns:a16="http://schemas.microsoft.com/office/drawing/2014/main" id="{7D48FF69-C779-656C-CA81-EE9E02CE5A37}"/>
              </a:ext>
            </a:extLst>
          </p:cNvPr>
          <p:cNvSpPr/>
          <p:nvPr/>
        </p:nvSpPr>
        <p:spPr>
          <a:xfrm>
            <a:off x="11458165" y="363682"/>
            <a:ext cx="453786" cy="453774"/>
          </a:xfrm>
          <a:custGeom>
            <a:avLst/>
            <a:gdLst>
              <a:gd name="connsiteX0" fmla="*/ 287821 w 453786"/>
              <a:gd name="connsiteY0" fmla="*/ -29 h 453774"/>
              <a:gd name="connsiteX1" fmla="*/ 287821 w 453786"/>
              <a:gd name="connsiteY1" fmla="*/ 56 h 453774"/>
              <a:gd name="connsiteX2" fmla="*/ 287821 w 453786"/>
              <a:gd name="connsiteY2" fmla="*/ -29 h 453774"/>
              <a:gd name="connsiteX3" fmla="*/ 287821 w 453786"/>
              <a:gd name="connsiteY3" fmla="*/ 56 h 453774"/>
              <a:gd name="connsiteX4" fmla="*/ 61024 w 453786"/>
              <a:gd name="connsiteY4" fmla="*/ 60827 h 453774"/>
              <a:gd name="connsiteX5" fmla="*/ 253 w 453786"/>
              <a:gd name="connsiteY5" fmla="*/ 287623 h 453774"/>
              <a:gd name="connsiteX6" fmla="*/ 166282 w 453786"/>
              <a:gd name="connsiteY6" fmla="*/ 453650 h 453774"/>
              <a:gd name="connsiteX7" fmla="*/ 393077 w 453786"/>
              <a:gd name="connsiteY7" fmla="*/ 392879 h 453774"/>
              <a:gd name="connsiteX8" fmla="*/ 453848 w 453786"/>
              <a:gd name="connsiteY8" fmla="*/ 166083 h 453774"/>
              <a:gd name="connsiteX9" fmla="*/ 287821 w 453786"/>
              <a:gd name="connsiteY9" fmla="*/ 56 h 453774"/>
              <a:gd name="connsiteX10" fmla="*/ 453848 w 453786"/>
              <a:gd name="connsiteY10" fmla="*/ 166083 h 453774"/>
              <a:gd name="connsiteX11" fmla="*/ 453944 w 453786"/>
              <a:gd name="connsiteY11" fmla="*/ 166065 h 453774"/>
              <a:gd name="connsiteX12" fmla="*/ 453848 w 453786"/>
              <a:gd name="connsiteY12" fmla="*/ 166083 h 453774"/>
              <a:gd name="connsiteX13" fmla="*/ 393077 w 453786"/>
              <a:gd name="connsiteY13" fmla="*/ 392879 h 453774"/>
              <a:gd name="connsiteX14" fmla="*/ 393173 w 453786"/>
              <a:gd name="connsiteY14" fmla="*/ 392939 h 453774"/>
              <a:gd name="connsiteX15" fmla="*/ 393077 w 453786"/>
              <a:gd name="connsiteY15" fmla="*/ 392879 h 453774"/>
              <a:gd name="connsiteX16" fmla="*/ 166282 w 453786"/>
              <a:gd name="connsiteY16" fmla="*/ 453650 h 453774"/>
              <a:gd name="connsiteX17" fmla="*/ 166282 w 453786"/>
              <a:gd name="connsiteY17" fmla="*/ 453737 h 453774"/>
              <a:gd name="connsiteX18" fmla="*/ 166282 w 453786"/>
              <a:gd name="connsiteY18" fmla="*/ 453650 h 453774"/>
              <a:gd name="connsiteX19" fmla="*/ 253 w 453786"/>
              <a:gd name="connsiteY19" fmla="*/ 287623 h 453774"/>
              <a:gd name="connsiteX20" fmla="*/ 157 w 453786"/>
              <a:gd name="connsiteY20" fmla="*/ 287641 h 453774"/>
              <a:gd name="connsiteX21" fmla="*/ 253 w 453786"/>
              <a:gd name="connsiteY21" fmla="*/ 287623 h 453774"/>
              <a:gd name="connsiteX22" fmla="*/ 61024 w 453786"/>
              <a:gd name="connsiteY22" fmla="*/ 60827 h 453774"/>
              <a:gd name="connsiteX23" fmla="*/ 60928 w 453786"/>
              <a:gd name="connsiteY23" fmla="*/ 60763 h 453774"/>
              <a:gd name="connsiteX24" fmla="*/ 61024 w 453786"/>
              <a:gd name="connsiteY24" fmla="*/ 60827 h 453774"/>
              <a:gd name="connsiteX25" fmla="*/ 280146 w 453786"/>
              <a:gd name="connsiteY25" fmla="*/ 28699 h 453774"/>
              <a:gd name="connsiteX26" fmla="*/ 280146 w 453786"/>
              <a:gd name="connsiteY26" fmla="*/ 28774 h 453774"/>
              <a:gd name="connsiteX27" fmla="*/ 425151 w 453786"/>
              <a:gd name="connsiteY27" fmla="*/ 173777 h 453774"/>
              <a:gd name="connsiteX28" fmla="*/ 425247 w 453786"/>
              <a:gd name="connsiteY28" fmla="*/ 173759 h 453774"/>
              <a:gd name="connsiteX29" fmla="*/ 425151 w 453786"/>
              <a:gd name="connsiteY29" fmla="*/ 173777 h 453774"/>
              <a:gd name="connsiteX30" fmla="*/ 425149 w 453786"/>
              <a:gd name="connsiteY30" fmla="*/ 173775 h 453774"/>
              <a:gd name="connsiteX31" fmla="*/ 372075 w 453786"/>
              <a:gd name="connsiteY31" fmla="*/ 371856 h 453774"/>
              <a:gd name="connsiteX32" fmla="*/ 372171 w 453786"/>
              <a:gd name="connsiteY32" fmla="*/ 371916 h 453774"/>
              <a:gd name="connsiteX33" fmla="*/ 372075 w 453786"/>
              <a:gd name="connsiteY33" fmla="*/ 371856 h 453774"/>
              <a:gd name="connsiteX34" fmla="*/ 173995 w 453786"/>
              <a:gd name="connsiteY34" fmla="*/ 424932 h 453774"/>
              <a:gd name="connsiteX35" fmla="*/ 173995 w 453786"/>
              <a:gd name="connsiteY35" fmla="*/ 425009 h 453774"/>
              <a:gd name="connsiteX36" fmla="*/ 173995 w 453786"/>
              <a:gd name="connsiteY36" fmla="*/ 424932 h 453774"/>
              <a:gd name="connsiteX37" fmla="*/ 28990 w 453786"/>
              <a:gd name="connsiteY37" fmla="*/ 279927 h 453774"/>
              <a:gd name="connsiteX38" fmla="*/ 28894 w 453786"/>
              <a:gd name="connsiteY38" fmla="*/ 279945 h 453774"/>
              <a:gd name="connsiteX39" fmla="*/ 28990 w 453786"/>
              <a:gd name="connsiteY39" fmla="*/ 279927 h 453774"/>
              <a:gd name="connsiteX40" fmla="*/ 82066 w 453786"/>
              <a:gd name="connsiteY40" fmla="*/ 81848 h 453774"/>
              <a:gd name="connsiteX41" fmla="*/ 81970 w 453786"/>
              <a:gd name="connsiteY41" fmla="*/ 81794 h 453774"/>
              <a:gd name="connsiteX42" fmla="*/ 82066 w 453786"/>
              <a:gd name="connsiteY42" fmla="*/ 81848 h 453774"/>
              <a:gd name="connsiteX43" fmla="*/ 280143 w 453786"/>
              <a:gd name="connsiteY43" fmla="*/ 28772 h 453774"/>
              <a:gd name="connsiteX44" fmla="*/ 280143 w 453786"/>
              <a:gd name="connsiteY44" fmla="*/ 28697 h 453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53786" h="453774">
                <a:moveTo>
                  <a:pt x="287821" y="-29"/>
                </a:moveTo>
                <a:cubicBezTo>
                  <a:pt x="287821" y="-45"/>
                  <a:pt x="287725" y="-14"/>
                  <a:pt x="287821" y="56"/>
                </a:cubicBezTo>
                <a:cubicBezTo>
                  <a:pt x="287917" y="15"/>
                  <a:pt x="287917" y="-16"/>
                  <a:pt x="287821" y="-29"/>
                </a:cubicBezTo>
                <a:close/>
                <a:moveTo>
                  <a:pt x="287821" y="56"/>
                </a:moveTo>
                <a:cubicBezTo>
                  <a:pt x="283878" y="2710"/>
                  <a:pt x="65765" y="61154"/>
                  <a:pt x="61024" y="60827"/>
                </a:cubicBezTo>
                <a:cubicBezTo>
                  <a:pt x="61341" y="65599"/>
                  <a:pt x="2906" y="283680"/>
                  <a:pt x="253" y="287623"/>
                </a:cubicBezTo>
                <a:cubicBezTo>
                  <a:pt x="4523" y="289711"/>
                  <a:pt x="164194" y="449380"/>
                  <a:pt x="166282" y="453650"/>
                </a:cubicBezTo>
                <a:cubicBezTo>
                  <a:pt x="170251" y="450989"/>
                  <a:pt x="388335" y="392553"/>
                  <a:pt x="393077" y="392879"/>
                </a:cubicBezTo>
                <a:cubicBezTo>
                  <a:pt x="392759" y="388108"/>
                  <a:pt x="451186" y="170054"/>
                  <a:pt x="453848" y="166083"/>
                </a:cubicBezTo>
                <a:cubicBezTo>
                  <a:pt x="449579" y="163996"/>
                  <a:pt x="289940" y="4357"/>
                  <a:pt x="287821" y="56"/>
                </a:cubicBezTo>
                <a:close/>
                <a:moveTo>
                  <a:pt x="453848" y="166083"/>
                </a:moveTo>
                <a:cubicBezTo>
                  <a:pt x="453944" y="166119"/>
                  <a:pt x="453944" y="166113"/>
                  <a:pt x="453944" y="166065"/>
                </a:cubicBezTo>
                <a:cubicBezTo>
                  <a:pt x="453944" y="166017"/>
                  <a:pt x="453944" y="166029"/>
                  <a:pt x="453848" y="166083"/>
                </a:cubicBezTo>
                <a:close/>
                <a:moveTo>
                  <a:pt x="393077" y="392879"/>
                </a:moveTo>
                <a:cubicBezTo>
                  <a:pt x="393082" y="392956"/>
                  <a:pt x="393077" y="392978"/>
                  <a:pt x="393173" y="392939"/>
                </a:cubicBezTo>
                <a:cubicBezTo>
                  <a:pt x="393173" y="392903"/>
                  <a:pt x="393173" y="392879"/>
                  <a:pt x="393077" y="392879"/>
                </a:cubicBezTo>
                <a:close/>
                <a:moveTo>
                  <a:pt x="166282" y="453650"/>
                </a:moveTo>
                <a:cubicBezTo>
                  <a:pt x="166185" y="453686"/>
                  <a:pt x="166185" y="453717"/>
                  <a:pt x="166282" y="453737"/>
                </a:cubicBezTo>
                <a:cubicBezTo>
                  <a:pt x="166378" y="453755"/>
                  <a:pt x="166378" y="453719"/>
                  <a:pt x="166282" y="453650"/>
                </a:cubicBezTo>
                <a:close/>
                <a:moveTo>
                  <a:pt x="253" y="287623"/>
                </a:moveTo>
                <a:cubicBezTo>
                  <a:pt x="157" y="287593"/>
                  <a:pt x="157" y="287593"/>
                  <a:pt x="157" y="287641"/>
                </a:cubicBezTo>
                <a:cubicBezTo>
                  <a:pt x="157" y="287689"/>
                  <a:pt x="157" y="287677"/>
                  <a:pt x="253" y="287623"/>
                </a:cubicBezTo>
                <a:close/>
                <a:moveTo>
                  <a:pt x="61024" y="60827"/>
                </a:moveTo>
                <a:cubicBezTo>
                  <a:pt x="61018" y="60750"/>
                  <a:pt x="61024" y="60726"/>
                  <a:pt x="60928" y="60763"/>
                </a:cubicBezTo>
                <a:cubicBezTo>
                  <a:pt x="60928" y="60799"/>
                  <a:pt x="60928" y="60823"/>
                  <a:pt x="61024" y="60827"/>
                </a:cubicBezTo>
                <a:close/>
                <a:moveTo>
                  <a:pt x="280146" y="28699"/>
                </a:moveTo>
                <a:cubicBezTo>
                  <a:pt x="280146" y="28710"/>
                  <a:pt x="280146" y="28735"/>
                  <a:pt x="280146" y="28774"/>
                </a:cubicBezTo>
                <a:cubicBezTo>
                  <a:pt x="281968" y="32502"/>
                  <a:pt x="421391" y="171922"/>
                  <a:pt x="425151" y="173777"/>
                </a:cubicBezTo>
                <a:cubicBezTo>
                  <a:pt x="425151" y="173717"/>
                  <a:pt x="425247" y="173717"/>
                  <a:pt x="425247" y="173759"/>
                </a:cubicBezTo>
                <a:cubicBezTo>
                  <a:pt x="425247" y="173795"/>
                  <a:pt x="425247" y="173807"/>
                  <a:pt x="425151" y="173777"/>
                </a:cubicBezTo>
                <a:cubicBezTo>
                  <a:pt x="425151" y="173777"/>
                  <a:pt x="425149" y="173775"/>
                  <a:pt x="425149" y="173775"/>
                </a:cubicBezTo>
                <a:cubicBezTo>
                  <a:pt x="422831" y="177219"/>
                  <a:pt x="371789" y="367715"/>
                  <a:pt x="372075" y="371856"/>
                </a:cubicBezTo>
                <a:cubicBezTo>
                  <a:pt x="372171" y="371860"/>
                  <a:pt x="372171" y="371874"/>
                  <a:pt x="372171" y="371916"/>
                </a:cubicBezTo>
                <a:cubicBezTo>
                  <a:pt x="372171" y="371946"/>
                  <a:pt x="372075" y="371934"/>
                  <a:pt x="372075" y="371856"/>
                </a:cubicBezTo>
                <a:cubicBezTo>
                  <a:pt x="367933" y="371571"/>
                  <a:pt x="177466" y="422607"/>
                  <a:pt x="173995" y="424932"/>
                </a:cubicBezTo>
                <a:cubicBezTo>
                  <a:pt x="173995" y="424992"/>
                  <a:pt x="173995" y="425018"/>
                  <a:pt x="173995" y="425009"/>
                </a:cubicBezTo>
                <a:cubicBezTo>
                  <a:pt x="173995" y="424997"/>
                  <a:pt x="173995" y="424973"/>
                  <a:pt x="173995" y="424932"/>
                </a:cubicBezTo>
                <a:cubicBezTo>
                  <a:pt x="172172" y="421203"/>
                  <a:pt x="32720" y="281750"/>
                  <a:pt x="28990" y="279927"/>
                </a:cubicBezTo>
                <a:cubicBezTo>
                  <a:pt x="28990" y="279987"/>
                  <a:pt x="28894" y="279994"/>
                  <a:pt x="28894" y="279945"/>
                </a:cubicBezTo>
                <a:cubicBezTo>
                  <a:pt x="28894" y="279909"/>
                  <a:pt x="28894" y="279897"/>
                  <a:pt x="28990" y="279927"/>
                </a:cubicBezTo>
                <a:cubicBezTo>
                  <a:pt x="31309" y="276483"/>
                  <a:pt x="82343" y="86019"/>
                  <a:pt x="82066" y="81848"/>
                </a:cubicBezTo>
                <a:cubicBezTo>
                  <a:pt x="81970" y="81843"/>
                  <a:pt x="81970" y="81824"/>
                  <a:pt x="81970" y="81794"/>
                </a:cubicBezTo>
                <a:cubicBezTo>
                  <a:pt x="81970" y="81764"/>
                  <a:pt x="81970" y="81782"/>
                  <a:pt x="82066" y="81848"/>
                </a:cubicBezTo>
                <a:cubicBezTo>
                  <a:pt x="86238" y="82125"/>
                  <a:pt x="276673" y="31097"/>
                  <a:pt x="280143" y="28772"/>
                </a:cubicBezTo>
                <a:cubicBezTo>
                  <a:pt x="280143" y="28711"/>
                  <a:pt x="280143" y="28685"/>
                  <a:pt x="280143" y="28697"/>
                </a:cubicBezTo>
                <a:close/>
              </a:path>
            </a:pathLst>
          </a:custGeom>
          <a:solidFill>
            <a:srgbClr val="FFCC00"/>
          </a:solidFill>
          <a:ln w="15838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8A68F69-8B46-6CED-80E1-6DADFDA75C9C}"/>
              </a:ext>
            </a:extLst>
          </p:cNvPr>
          <p:cNvGrpSpPr/>
          <p:nvPr/>
        </p:nvGrpSpPr>
        <p:grpSpPr>
          <a:xfrm>
            <a:off x="10095090" y="537325"/>
            <a:ext cx="1287596" cy="1126316"/>
            <a:chOff x="10306458" y="877929"/>
            <a:chExt cx="1287596" cy="1126316"/>
          </a:xfrm>
        </p:grpSpPr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D06BE72C-74A9-BA2D-A802-88A51200F63C}"/>
                </a:ext>
              </a:extLst>
            </p:cNvPr>
            <p:cNvSpPr/>
            <p:nvPr/>
          </p:nvSpPr>
          <p:spPr>
            <a:xfrm>
              <a:off x="10522169" y="904674"/>
              <a:ext cx="1071885" cy="1071884"/>
            </a:xfrm>
            <a:custGeom>
              <a:avLst/>
              <a:gdLst>
                <a:gd name="connsiteX0" fmla="*/ 1072042 w 1071885"/>
                <a:gd name="connsiteY0" fmla="*/ 535909 h 1071884"/>
                <a:gd name="connsiteX1" fmla="*/ 536100 w 1071885"/>
                <a:gd name="connsiteY1" fmla="*/ 1071852 h 1071884"/>
                <a:gd name="connsiteX2" fmla="*/ 157 w 1071885"/>
                <a:gd name="connsiteY2" fmla="*/ 535909 h 1071884"/>
                <a:gd name="connsiteX3" fmla="*/ 536100 w 1071885"/>
                <a:gd name="connsiteY3" fmla="*/ -33 h 1071884"/>
                <a:gd name="connsiteX4" fmla="*/ 1072043 w 1071885"/>
                <a:gd name="connsiteY4" fmla="*/ 535909 h 107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1885" h="1071884">
                  <a:moveTo>
                    <a:pt x="1072042" y="535909"/>
                  </a:moveTo>
                  <a:cubicBezTo>
                    <a:pt x="1072042" y="831902"/>
                    <a:pt x="832092" y="1071852"/>
                    <a:pt x="536100" y="1071852"/>
                  </a:cubicBezTo>
                  <a:cubicBezTo>
                    <a:pt x="240107" y="1071852"/>
                    <a:pt x="157" y="831902"/>
                    <a:pt x="157" y="535909"/>
                  </a:cubicBezTo>
                  <a:cubicBezTo>
                    <a:pt x="157" y="239917"/>
                    <a:pt x="240107" y="-33"/>
                    <a:pt x="536100" y="-33"/>
                  </a:cubicBezTo>
                  <a:cubicBezTo>
                    <a:pt x="832092" y="-33"/>
                    <a:pt x="1072042" y="239916"/>
                    <a:pt x="1072043" y="535909"/>
                  </a:cubicBezTo>
                </a:path>
              </a:pathLst>
            </a:custGeom>
            <a:noFill/>
            <a:ln w="63500" cap="rnd">
              <a:solidFill>
                <a:srgbClr val="FF6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EEF937F9-4F8E-5431-42F1-F1D781D45DC6}"/>
                </a:ext>
              </a:extLst>
            </p:cNvPr>
            <p:cNvSpPr/>
            <p:nvPr/>
          </p:nvSpPr>
          <p:spPr>
            <a:xfrm>
              <a:off x="10306458" y="877929"/>
              <a:ext cx="1124854" cy="1126316"/>
            </a:xfrm>
            <a:custGeom>
              <a:avLst/>
              <a:gdLst>
                <a:gd name="connsiteX0" fmla="*/ 844120 w 1124854"/>
                <a:gd name="connsiteY0" fmla="*/ 74787 h 1126316"/>
                <a:gd name="connsiteX1" fmla="*/ 839269 w 1124854"/>
                <a:gd name="connsiteY1" fmla="*/ 72034 h 1126316"/>
                <a:gd name="connsiteX2" fmla="*/ 275863 w 1124854"/>
                <a:gd name="connsiteY2" fmla="*/ 1047882 h 1126316"/>
                <a:gd name="connsiteX3" fmla="*/ 281783 w 1124854"/>
                <a:gd name="connsiteY3" fmla="*/ 1051348 h 1126316"/>
                <a:gd name="connsiteX4" fmla="*/ 302250 w 1124854"/>
                <a:gd name="connsiteY4" fmla="*/ 1062604 h 1126316"/>
                <a:gd name="connsiteX5" fmla="*/ 865211 w 1124854"/>
                <a:gd name="connsiteY5" fmla="*/ 87526 h 1126316"/>
                <a:gd name="connsiteX6" fmla="*/ 845230 w 1124854"/>
                <a:gd name="connsiteY6" fmla="*/ 75428 h 1126316"/>
                <a:gd name="connsiteX7" fmla="*/ 844120 w 1124854"/>
                <a:gd name="connsiteY7" fmla="*/ 74787 h 1126316"/>
                <a:gd name="connsiteX8" fmla="*/ 773142 w 1124854"/>
                <a:gd name="connsiteY8" fmla="*/ 40394 h 1126316"/>
                <a:gd name="connsiteX9" fmla="*/ 744389 w 1124854"/>
                <a:gd name="connsiteY9" fmla="*/ 29767 h 1126316"/>
                <a:gd name="connsiteX10" fmla="*/ 191816 w 1124854"/>
                <a:gd name="connsiteY10" fmla="*/ 986854 h 1126316"/>
                <a:gd name="connsiteX11" fmla="*/ 215396 w 1124854"/>
                <a:gd name="connsiteY11" fmla="*/ 1006438 h 1126316"/>
                <a:gd name="connsiteX12" fmla="*/ 924594 w 1124854"/>
                <a:gd name="connsiteY12" fmla="*/ 130850 h 1126316"/>
                <a:gd name="connsiteX13" fmla="*/ 369460 w 1124854"/>
                <a:gd name="connsiteY13" fmla="*/ 1092370 h 1126316"/>
                <a:gd name="connsiteX14" fmla="*/ 398678 w 1124854"/>
                <a:gd name="connsiteY14" fmla="*/ 1102188 h 1126316"/>
                <a:gd name="connsiteX15" fmla="*/ 947705 w 1124854"/>
                <a:gd name="connsiteY15" fmla="*/ 151246 h 1126316"/>
                <a:gd name="connsiteX16" fmla="*/ 924593 w 1124854"/>
                <a:gd name="connsiteY16" fmla="*/ 130850 h 1126316"/>
                <a:gd name="connsiteX17" fmla="*/ 671217 w 1124854"/>
                <a:gd name="connsiteY17" fmla="*/ 10331 h 1126316"/>
                <a:gd name="connsiteX18" fmla="*/ 639366 w 1124854"/>
                <a:gd name="connsiteY18" fmla="*/ 5072 h 1126316"/>
                <a:gd name="connsiteX19" fmla="*/ 117919 w 1124854"/>
                <a:gd name="connsiteY19" fmla="*/ 908245 h 1126316"/>
                <a:gd name="connsiteX20" fmla="*/ 138401 w 1124854"/>
                <a:gd name="connsiteY20" fmla="*/ 933196 h 1126316"/>
                <a:gd name="connsiteX21" fmla="*/ 999919 w 1124854"/>
                <a:gd name="connsiteY21" fmla="*/ 206993 h 1126316"/>
                <a:gd name="connsiteX22" fmla="*/ 473064 w 1124854"/>
                <a:gd name="connsiteY22" fmla="*/ 1119532 h 1126316"/>
                <a:gd name="connsiteX23" fmla="*/ 505459 w 1124854"/>
                <a:gd name="connsiteY23" fmla="*/ 1123841 h 1126316"/>
                <a:gd name="connsiteX24" fmla="*/ 1019847 w 1124854"/>
                <a:gd name="connsiteY24" fmla="*/ 232897 h 1126316"/>
                <a:gd name="connsiteX25" fmla="*/ 999919 w 1124854"/>
                <a:gd name="connsiteY25" fmla="*/ 206993 h 1126316"/>
                <a:gd name="connsiteX26" fmla="*/ 557919 w 1124854"/>
                <a:gd name="connsiteY26" fmla="*/ -33 h 1126316"/>
                <a:gd name="connsiteX27" fmla="*/ 522171 w 1124854"/>
                <a:gd name="connsiteY27" fmla="*/ 1456 h 1126316"/>
                <a:gd name="connsiteX28" fmla="*/ 56192 w 1124854"/>
                <a:gd name="connsiteY28" fmla="*/ 808556 h 1126316"/>
                <a:gd name="connsiteX29" fmla="*/ 72774 w 1124854"/>
                <a:gd name="connsiteY29" fmla="*/ 840262 h 1126316"/>
                <a:gd name="connsiteX30" fmla="*/ 1063459 w 1124854"/>
                <a:gd name="connsiteY30" fmla="*/ 303539 h 1126316"/>
                <a:gd name="connsiteX31" fmla="*/ 588448 w 1124854"/>
                <a:gd name="connsiteY31" fmla="*/ 1126284 h 1126316"/>
                <a:gd name="connsiteX32" fmla="*/ 624953 w 1124854"/>
                <a:gd name="connsiteY32" fmla="*/ 1123476 h 1126316"/>
                <a:gd name="connsiteX33" fmla="*/ 1079278 w 1124854"/>
                <a:gd name="connsiteY33" fmla="*/ 336560 h 1126316"/>
                <a:gd name="connsiteX34" fmla="*/ 1063459 w 1124854"/>
                <a:gd name="connsiteY34" fmla="*/ 303539 h 1126316"/>
                <a:gd name="connsiteX35" fmla="*/ 429287 w 1124854"/>
                <a:gd name="connsiteY35" fmla="*/ 16161 h 1126316"/>
                <a:gd name="connsiteX36" fmla="*/ 387483 w 1124854"/>
                <a:gd name="connsiteY36" fmla="*/ 28141 h 1126316"/>
                <a:gd name="connsiteX37" fmla="*/ 11957 w 1124854"/>
                <a:gd name="connsiteY37" fmla="*/ 678571 h 1126316"/>
                <a:gd name="connsiteX38" fmla="*/ 22483 w 1124854"/>
                <a:gd name="connsiteY38" fmla="*/ 720767 h 1126316"/>
                <a:gd name="connsiteX39" fmla="*/ 1110575 w 1124854"/>
                <a:gd name="connsiteY39" fmla="*/ 428528 h 1126316"/>
                <a:gd name="connsiteX40" fmla="*/ 720247 w 1124854"/>
                <a:gd name="connsiteY40" fmla="*/ 1104596 h 1126316"/>
                <a:gd name="connsiteX41" fmla="*/ 763470 w 1124854"/>
                <a:gd name="connsiteY41" fmla="*/ 1090158 h 1126316"/>
                <a:gd name="connsiteX42" fmla="*/ 1119685 w 1124854"/>
                <a:gd name="connsiteY42" fmla="*/ 473176 h 1126316"/>
                <a:gd name="connsiteX43" fmla="*/ 1110575 w 1124854"/>
                <a:gd name="connsiteY43" fmla="*/ 428528 h 1126316"/>
                <a:gd name="connsiteX44" fmla="*/ 272691 w 1124854"/>
                <a:gd name="connsiteY44" fmla="*/ 80790 h 1126316"/>
                <a:gd name="connsiteX45" fmla="*/ 214619 w 1124854"/>
                <a:gd name="connsiteY45" fmla="*/ 120948 h 1126316"/>
                <a:gd name="connsiteX46" fmla="*/ 5899 w 1124854"/>
                <a:gd name="connsiteY46" fmla="*/ 482463 h 1126316"/>
                <a:gd name="connsiteX47" fmla="*/ 157 w 1124854"/>
                <a:gd name="connsiteY47" fmla="*/ 552834 h 1126316"/>
                <a:gd name="connsiteX48" fmla="*/ 1125011 w 1124854"/>
                <a:gd name="connsiteY48" fmla="*/ 610132 h 1126316"/>
                <a:gd name="connsiteX49" fmla="*/ 884741 w 1124854"/>
                <a:gd name="connsiteY49" fmla="*/ 1026293 h 1126316"/>
                <a:gd name="connsiteX50" fmla="*/ 950376 w 1124854"/>
                <a:gd name="connsiteY50" fmla="*/ 973029 h 1126316"/>
                <a:gd name="connsiteX51" fmla="*/ 1111697 w 1124854"/>
                <a:gd name="connsiteY51" fmla="*/ 693612 h 1126316"/>
                <a:gd name="connsiteX52" fmla="*/ 1125011 w 1124854"/>
                <a:gd name="connsiteY52" fmla="*/ 610132 h 1126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124854" h="1126316">
                  <a:moveTo>
                    <a:pt x="844120" y="74787"/>
                  </a:moveTo>
                  <a:cubicBezTo>
                    <a:pt x="842507" y="73861"/>
                    <a:pt x="840890" y="72944"/>
                    <a:pt x="839269" y="72034"/>
                  </a:cubicBezTo>
                  <a:lnTo>
                    <a:pt x="275863" y="1047882"/>
                  </a:lnTo>
                  <a:cubicBezTo>
                    <a:pt x="277829" y="1049050"/>
                    <a:pt x="279802" y="1050205"/>
                    <a:pt x="281783" y="1051348"/>
                  </a:cubicBezTo>
                  <a:cubicBezTo>
                    <a:pt x="288527" y="1055241"/>
                    <a:pt x="295351" y="1058994"/>
                    <a:pt x="302250" y="1062604"/>
                  </a:cubicBezTo>
                  <a:lnTo>
                    <a:pt x="865211" y="87526"/>
                  </a:lnTo>
                  <a:cubicBezTo>
                    <a:pt x="858635" y="83356"/>
                    <a:pt x="851973" y="79322"/>
                    <a:pt x="845230" y="75428"/>
                  </a:cubicBezTo>
                  <a:cubicBezTo>
                    <a:pt x="844860" y="75214"/>
                    <a:pt x="844489" y="75000"/>
                    <a:pt x="844120" y="74787"/>
                  </a:cubicBezTo>
                  <a:close/>
                  <a:moveTo>
                    <a:pt x="773142" y="40394"/>
                  </a:moveTo>
                  <a:cubicBezTo>
                    <a:pt x="763656" y="36591"/>
                    <a:pt x="754068" y="33048"/>
                    <a:pt x="744389" y="29767"/>
                  </a:cubicBezTo>
                  <a:lnTo>
                    <a:pt x="191816" y="986854"/>
                  </a:lnTo>
                  <a:cubicBezTo>
                    <a:pt x="199497" y="993594"/>
                    <a:pt x="207360" y="1000125"/>
                    <a:pt x="215396" y="1006438"/>
                  </a:cubicBezTo>
                  <a:close/>
                  <a:moveTo>
                    <a:pt x="924594" y="130850"/>
                  </a:moveTo>
                  <a:lnTo>
                    <a:pt x="369460" y="1092370"/>
                  </a:lnTo>
                  <a:cubicBezTo>
                    <a:pt x="379108" y="1095909"/>
                    <a:pt x="388851" y="1099183"/>
                    <a:pt x="398678" y="1102188"/>
                  </a:cubicBezTo>
                  <a:lnTo>
                    <a:pt x="947705" y="151246"/>
                  </a:lnTo>
                  <a:cubicBezTo>
                    <a:pt x="940188" y="144238"/>
                    <a:pt x="932482" y="137437"/>
                    <a:pt x="924593" y="130850"/>
                  </a:cubicBezTo>
                  <a:close/>
                  <a:moveTo>
                    <a:pt x="671217" y="10331"/>
                  </a:moveTo>
                  <a:cubicBezTo>
                    <a:pt x="660652" y="8274"/>
                    <a:pt x="650031" y="6521"/>
                    <a:pt x="639366" y="5072"/>
                  </a:cubicBezTo>
                  <a:lnTo>
                    <a:pt x="117919" y="908245"/>
                  </a:lnTo>
                  <a:cubicBezTo>
                    <a:pt x="124506" y="916756"/>
                    <a:pt x="131337" y="925076"/>
                    <a:pt x="138401" y="933196"/>
                  </a:cubicBezTo>
                  <a:close/>
                  <a:moveTo>
                    <a:pt x="999919" y="206993"/>
                  </a:moveTo>
                  <a:lnTo>
                    <a:pt x="473064" y="1119532"/>
                  </a:lnTo>
                  <a:cubicBezTo>
                    <a:pt x="483819" y="1121282"/>
                    <a:pt x="494622" y="1122719"/>
                    <a:pt x="505459" y="1123841"/>
                  </a:cubicBezTo>
                  <a:lnTo>
                    <a:pt x="1019847" y="232897"/>
                  </a:lnTo>
                  <a:cubicBezTo>
                    <a:pt x="1013456" y="224071"/>
                    <a:pt x="1006810" y="215433"/>
                    <a:pt x="999919" y="206993"/>
                  </a:cubicBezTo>
                  <a:close/>
                  <a:moveTo>
                    <a:pt x="557919" y="-33"/>
                  </a:moveTo>
                  <a:cubicBezTo>
                    <a:pt x="545990" y="85"/>
                    <a:pt x="534069" y="582"/>
                    <a:pt x="522171" y="1456"/>
                  </a:cubicBezTo>
                  <a:lnTo>
                    <a:pt x="56192" y="808556"/>
                  </a:lnTo>
                  <a:cubicBezTo>
                    <a:pt x="61382" y="819298"/>
                    <a:pt x="66912" y="829872"/>
                    <a:pt x="72774" y="840262"/>
                  </a:cubicBezTo>
                  <a:close/>
                  <a:moveTo>
                    <a:pt x="1063459" y="303539"/>
                  </a:moveTo>
                  <a:lnTo>
                    <a:pt x="588448" y="1126284"/>
                  </a:lnTo>
                  <a:cubicBezTo>
                    <a:pt x="600644" y="1125743"/>
                    <a:pt x="612818" y="1124807"/>
                    <a:pt x="624953" y="1123476"/>
                  </a:cubicBezTo>
                  <a:lnTo>
                    <a:pt x="1079278" y="336560"/>
                  </a:lnTo>
                  <a:cubicBezTo>
                    <a:pt x="1074364" y="325385"/>
                    <a:pt x="1069089" y="314372"/>
                    <a:pt x="1063459" y="303539"/>
                  </a:cubicBezTo>
                  <a:close/>
                  <a:moveTo>
                    <a:pt x="429287" y="16161"/>
                  </a:moveTo>
                  <a:cubicBezTo>
                    <a:pt x="415203" y="19615"/>
                    <a:pt x="401258" y="23611"/>
                    <a:pt x="387483" y="28141"/>
                  </a:cubicBezTo>
                  <a:lnTo>
                    <a:pt x="11957" y="678571"/>
                  </a:lnTo>
                  <a:cubicBezTo>
                    <a:pt x="14921" y="692766"/>
                    <a:pt x="18433" y="706842"/>
                    <a:pt x="22483" y="720767"/>
                  </a:cubicBezTo>
                  <a:close/>
                  <a:moveTo>
                    <a:pt x="1110575" y="428528"/>
                  </a:moveTo>
                  <a:lnTo>
                    <a:pt x="720247" y="1104596"/>
                  </a:lnTo>
                  <a:cubicBezTo>
                    <a:pt x="734843" y="1100368"/>
                    <a:pt x="749263" y="1095552"/>
                    <a:pt x="763470" y="1090158"/>
                  </a:cubicBezTo>
                  <a:lnTo>
                    <a:pt x="1119685" y="473176"/>
                  </a:lnTo>
                  <a:cubicBezTo>
                    <a:pt x="1117251" y="458177"/>
                    <a:pt x="1114212" y="443282"/>
                    <a:pt x="1110575" y="428528"/>
                  </a:cubicBezTo>
                  <a:close/>
                  <a:moveTo>
                    <a:pt x="272691" y="80790"/>
                  </a:moveTo>
                  <a:cubicBezTo>
                    <a:pt x="252513" y="92949"/>
                    <a:pt x="233118" y="106361"/>
                    <a:pt x="214619" y="120948"/>
                  </a:cubicBezTo>
                  <a:lnTo>
                    <a:pt x="5899" y="482463"/>
                  </a:lnTo>
                  <a:cubicBezTo>
                    <a:pt x="2516" y="505776"/>
                    <a:pt x="598" y="529280"/>
                    <a:pt x="157" y="552834"/>
                  </a:cubicBezTo>
                  <a:close/>
                  <a:moveTo>
                    <a:pt x="1125011" y="610132"/>
                  </a:moveTo>
                  <a:lnTo>
                    <a:pt x="884741" y="1026293"/>
                  </a:lnTo>
                  <a:cubicBezTo>
                    <a:pt x="907922" y="1010207"/>
                    <a:pt x="929863" y="992402"/>
                    <a:pt x="950376" y="973029"/>
                  </a:cubicBezTo>
                  <a:lnTo>
                    <a:pt x="1111697" y="693612"/>
                  </a:lnTo>
                  <a:cubicBezTo>
                    <a:pt x="1118220" y="666158"/>
                    <a:pt x="1122670" y="638253"/>
                    <a:pt x="1125011" y="610132"/>
                  </a:cubicBezTo>
                  <a:close/>
                </a:path>
              </a:pathLst>
            </a:custGeom>
            <a:solidFill>
              <a:srgbClr val="FFCC00"/>
            </a:solidFill>
            <a:ln w="68866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7" name="图形 214">
            <a:extLst>
              <a:ext uri="{FF2B5EF4-FFF2-40B4-BE49-F238E27FC236}">
                <a16:creationId xmlns:a16="http://schemas.microsoft.com/office/drawing/2014/main" id="{E11C787A-B58C-66E3-0A1C-536B6A6F84EB}"/>
              </a:ext>
            </a:extLst>
          </p:cNvPr>
          <p:cNvGrpSpPr/>
          <p:nvPr/>
        </p:nvGrpSpPr>
        <p:grpSpPr>
          <a:xfrm>
            <a:off x="10223596" y="-62970"/>
            <a:ext cx="352838" cy="352838"/>
            <a:chOff x="10338161" y="214909"/>
            <a:chExt cx="352838" cy="352838"/>
          </a:xfrm>
          <a:solidFill>
            <a:srgbClr val="FF6C00"/>
          </a:solidFill>
        </p:grpSpPr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BC64E38F-7C6D-79D3-77F9-EBB5960DA9C4}"/>
                </a:ext>
              </a:extLst>
            </p:cNvPr>
            <p:cNvSpPr/>
            <p:nvPr/>
          </p:nvSpPr>
          <p:spPr>
            <a:xfrm>
              <a:off x="10478641" y="214909"/>
              <a:ext cx="71876" cy="352838"/>
            </a:xfrm>
            <a:custGeom>
              <a:avLst/>
              <a:gdLst>
                <a:gd name="connsiteX0" fmla="*/ 157 w 71876"/>
                <a:gd name="connsiteY0" fmla="*/ -33 h 352838"/>
                <a:gd name="connsiteX1" fmla="*/ 72034 w 71876"/>
                <a:gd name="connsiteY1" fmla="*/ -33 h 352838"/>
                <a:gd name="connsiteX2" fmla="*/ 72034 w 71876"/>
                <a:gd name="connsiteY2" fmla="*/ 352805 h 352838"/>
                <a:gd name="connsiteX3" fmla="*/ 157 w 71876"/>
                <a:gd name="connsiteY3" fmla="*/ 352805 h 352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876" h="352838">
                  <a:moveTo>
                    <a:pt x="157" y="-33"/>
                  </a:moveTo>
                  <a:lnTo>
                    <a:pt x="72034" y="-33"/>
                  </a:lnTo>
                  <a:lnTo>
                    <a:pt x="72034" y="352805"/>
                  </a:lnTo>
                  <a:lnTo>
                    <a:pt x="157" y="352805"/>
                  </a:lnTo>
                  <a:close/>
                </a:path>
              </a:pathLst>
            </a:custGeom>
            <a:solidFill>
              <a:srgbClr val="FF6C00"/>
            </a:solidFill>
            <a:ln w="1258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E19EAE64-FB5A-7183-B3B8-DA378D3B613E}"/>
                </a:ext>
              </a:extLst>
            </p:cNvPr>
            <p:cNvSpPr/>
            <p:nvPr/>
          </p:nvSpPr>
          <p:spPr>
            <a:xfrm>
              <a:off x="10338161" y="355389"/>
              <a:ext cx="352838" cy="71877"/>
            </a:xfrm>
            <a:custGeom>
              <a:avLst/>
              <a:gdLst>
                <a:gd name="connsiteX0" fmla="*/ 157 w 352838"/>
                <a:gd name="connsiteY0" fmla="*/ 71845 h 71877"/>
                <a:gd name="connsiteX1" fmla="*/ 157 w 352838"/>
                <a:gd name="connsiteY1" fmla="*/ -33 h 71877"/>
                <a:gd name="connsiteX2" fmla="*/ 352996 w 352838"/>
                <a:gd name="connsiteY2" fmla="*/ -33 h 71877"/>
                <a:gd name="connsiteX3" fmla="*/ 352996 w 352838"/>
                <a:gd name="connsiteY3" fmla="*/ 71845 h 71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2838" h="71877">
                  <a:moveTo>
                    <a:pt x="157" y="71845"/>
                  </a:moveTo>
                  <a:lnTo>
                    <a:pt x="157" y="-33"/>
                  </a:lnTo>
                  <a:lnTo>
                    <a:pt x="352996" y="-33"/>
                  </a:lnTo>
                  <a:lnTo>
                    <a:pt x="352996" y="71845"/>
                  </a:lnTo>
                  <a:close/>
                </a:path>
              </a:pathLst>
            </a:custGeom>
            <a:solidFill>
              <a:srgbClr val="FF6C00"/>
            </a:solidFill>
            <a:ln w="1258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0" name="图形 214">
            <a:extLst>
              <a:ext uri="{FF2B5EF4-FFF2-40B4-BE49-F238E27FC236}">
                <a16:creationId xmlns:a16="http://schemas.microsoft.com/office/drawing/2014/main" id="{8E0780EC-A4E0-00A0-F7A7-FA4EF26244C9}"/>
              </a:ext>
            </a:extLst>
          </p:cNvPr>
          <p:cNvGrpSpPr/>
          <p:nvPr/>
        </p:nvGrpSpPr>
        <p:grpSpPr>
          <a:xfrm>
            <a:off x="10024397" y="2107802"/>
            <a:ext cx="270646" cy="270646"/>
            <a:chOff x="10104156" y="2285946"/>
            <a:chExt cx="270646" cy="270646"/>
          </a:xfrm>
          <a:solidFill>
            <a:srgbClr val="FF6C00"/>
          </a:solidFill>
        </p:grpSpPr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6A0B759E-DB24-57C4-41D0-7BB5DC03AFDA}"/>
                </a:ext>
              </a:extLst>
            </p:cNvPr>
            <p:cNvSpPr/>
            <p:nvPr/>
          </p:nvSpPr>
          <p:spPr>
            <a:xfrm>
              <a:off x="10104156" y="2285946"/>
              <a:ext cx="270646" cy="270646"/>
            </a:xfrm>
            <a:custGeom>
              <a:avLst/>
              <a:gdLst>
                <a:gd name="connsiteX0" fmla="*/ 225000 w 270646"/>
                <a:gd name="connsiteY0" fmla="*/ -33 h 270646"/>
                <a:gd name="connsiteX1" fmla="*/ 270804 w 270646"/>
                <a:gd name="connsiteY1" fmla="*/ 45770 h 270646"/>
                <a:gd name="connsiteX2" fmla="*/ 45961 w 270646"/>
                <a:gd name="connsiteY2" fmla="*/ 270614 h 270646"/>
                <a:gd name="connsiteX3" fmla="*/ 157 w 270646"/>
                <a:gd name="connsiteY3" fmla="*/ 224810 h 270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646" h="270646">
                  <a:moveTo>
                    <a:pt x="225000" y="-33"/>
                  </a:moveTo>
                  <a:lnTo>
                    <a:pt x="270804" y="45770"/>
                  </a:lnTo>
                  <a:lnTo>
                    <a:pt x="45961" y="270614"/>
                  </a:lnTo>
                  <a:lnTo>
                    <a:pt x="157" y="224810"/>
                  </a:lnTo>
                  <a:close/>
                </a:path>
              </a:pathLst>
            </a:custGeom>
            <a:solidFill>
              <a:srgbClr val="FF6C00"/>
            </a:solidFill>
            <a:ln w="1134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5443A7F1-DC47-C58B-B931-1EEC0F4AC8E1}"/>
                </a:ext>
              </a:extLst>
            </p:cNvPr>
            <p:cNvSpPr/>
            <p:nvPr/>
          </p:nvSpPr>
          <p:spPr>
            <a:xfrm>
              <a:off x="10104156" y="2285946"/>
              <a:ext cx="270646" cy="270646"/>
            </a:xfrm>
            <a:custGeom>
              <a:avLst/>
              <a:gdLst>
                <a:gd name="connsiteX0" fmla="*/ 157 w 270646"/>
                <a:gd name="connsiteY0" fmla="*/ 45770 h 270646"/>
                <a:gd name="connsiteX1" fmla="*/ 45961 w 270646"/>
                <a:gd name="connsiteY1" fmla="*/ -33 h 270646"/>
                <a:gd name="connsiteX2" fmla="*/ 270804 w 270646"/>
                <a:gd name="connsiteY2" fmla="*/ 224810 h 270646"/>
                <a:gd name="connsiteX3" fmla="*/ 225000 w 270646"/>
                <a:gd name="connsiteY3" fmla="*/ 270614 h 270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646" h="270646">
                  <a:moveTo>
                    <a:pt x="157" y="45770"/>
                  </a:moveTo>
                  <a:lnTo>
                    <a:pt x="45961" y="-33"/>
                  </a:lnTo>
                  <a:lnTo>
                    <a:pt x="270804" y="224810"/>
                  </a:lnTo>
                  <a:lnTo>
                    <a:pt x="225000" y="270614"/>
                  </a:lnTo>
                  <a:close/>
                </a:path>
              </a:pathLst>
            </a:custGeom>
            <a:solidFill>
              <a:srgbClr val="FF6C00"/>
            </a:solidFill>
            <a:ln w="1134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43" name="任意多边形: 形状 442">
            <a:extLst>
              <a:ext uri="{FF2B5EF4-FFF2-40B4-BE49-F238E27FC236}">
                <a16:creationId xmlns:a16="http://schemas.microsoft.com/office/drawing/2014/main" id="{453BD92A-9FE1-BBA6-25C6-DED2112B4A3B}"/>
              </a:ext>
            </a:extLst>
          </p:cNvPr>
          <p:cNvSpPr/>
          <p:nvPr/>
        </p:nvSpPr>
        <p:spPr>
          <a:xfrm>
            <a:off x="10982880" y="2250861"/>
            <a:ext cx="216439" cy="216439"/>
          </a:xfrm>
          <a:custGeom>
            <a:avLst/>
            <a:gdLst>
              <a:gd name="connsiteX0" fmla="*/ 216597 w 216439"/>
              <a:gd name="connsiteY0" fmla="*/ 108187 h 216439"/>
              <a:gd name="connsiteX1" fmla="*/ 108377 w 216439"/>
              <a:gd name="connsiteY1" fmla="*/ 216406 h 216439"/>
              <a:gd name="connsiteX2" fmla="*/ 157 w 216439"/>
              <a:gd name="connsiteY2" fmla="*/ 108187 h 216439"/>
              <a:gd name="connsiteX3" fmla="*/ 108377 w 216439"/>
              <a:gd name="connsiteY3" fmla="*/ -33 h 216439"/>
              <a:gd name="connsiteX4" fmla="*/ 216597 w 216439"/>
              <a:gd name="connsiteY4" fmla="*/ 108187 h 21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439" h="216439">
                <a:moveTo>
                  <a:pt x="216597" y="108187"/>
                </a:moveTo>
                <a:cubicBezTo>
                  <a:pt x="216597" y="167955"/>
                  <a:pt x="168145" y="216406"/>
                  <a:pt x="108377" y="216406"/>
                </a:cubicBezTo>
                <a:cubicBezTo>
                  <a:pt x="48609" y="216406"/>
                  <a:pt x="157" y="167955"/>
                  <a:pt x="157" y="108187"/>
                </a:cubicBezTo>
                <a:cubicBezTo>
                  <a:pt x="157" y="48419"/>
                  <a:pt x="48609" y="-33"/>
                  <a:pt x="108377" y="-33"/>
                </a:cubicBezTo>
                <a:cubicBezTo>
                  <a:pt x="168145" y="-33"/>
                  <a:pt x="216597" y="48419"/>
                  <a:pt x="216597" y="108187"/>
                </a:cubicBezTo>
              </a:path>
            </a:pathLst>
          </a:custGeom>
          <a:solidFill>
            <a:srgbClr val="FFCC00"/>
          </a:solidFill>
          <a:ln w="13227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4" name="任意多边形: 形状 443">
            <a:extLst>
              <a:ext uri="{FF2B5EF4-FFF2-40B4-BE49-F238E27FC236}">
                <a16:creationId xmlns:a16="http://schemas.microsoft.com/office/drawing/2014/main" id="{C063C401-82A4-3181-CDD3-7C33AA30AF4A}"/>
              </a:ext>
            </a:extLst>
          </p:cNvPr>
          <p:cNvSpPr/>
          <p:nvPr/>
        </p:nvSpPr>
        <p:spPr>
          <a:xfrm>
            <a:off x="11678285" y="1834129"/>
            <a:ext cx="286624" cy="286624"/>
          </a:xfrm>
          <a:custGeom>
            <a:avLst/>
            <a:gdLst>
              <a:gd name="connsiteX0" fmla="*/ 143468 w 286624"/>
              <a:gd name="connsiteY0" fmla="*/ -33 h 286624"/>
              <a:gd name="connsiteX1" fmla="*/ 157 w 286624"/>
              <a:gd name="connsiteY1" fmla="*/ 143280 h 286624"/>
              <a:gd name="connsiteX2" fmla="*/ 143468 w 286624"/>
              <a:gd name="connsiteY2" fmla="*/ 286591 h 286624"/>
              <a:gd name="connsiteX3" fmla="*/ 286782 w 286624"/>
              <a:gd name="connsiteY3" fmla="*/ 143280 h 286624"/>
              <a:gd name="connsiteX4" fmla="*/ 143468 w 286624"/>
              <a:gd name="connsiteY4" fmla="*/ 33220 h 286624"/>
              <a:gd name="connsiteX5" fmla="*/ 253529 w 286624"/>
              <a:gd name="connsiteY5" fmla="*/ 143280 h 286624"/>
              <a:gd name="connsiteX6" fmla="*/ 143468 w 286624"/>
              <a:gd name="connsiteY6" fmla="*/ 253339 h 286624"/>
              <a:gd name="connsiteX7" fmla="*/ 33410 w 286624"/>
              <a:gd name="connsiteY7" fmla="*/ 143280 h 286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6624" h="286624">
                <a:moveTo>
                  <a:pt x="143468" y="-33"/>
                </a:moveTo>
                <a:lnTo>
                  <a:pt x="157" y="143280"/>
                </a:lnTo>
                <a:lnTo>
                  <a:pt x="143468" y="286591"/>
                </a:lnTo>
                <a:lnTo>
                  <a:pt x="286782" y="143280"/>
                </a:lnTo>
                <a:close/>
                <a:moveTo>
                  <a:pt x="143468" y="33220"/>
                </a:moveTo>
                <a:lnTo>
                  <a:pt x="253529" y="143280"/>
                </a:lnTo>
                <a:lnTo>
                  <a:pt x="143468" y="253339"/>
                </a:lnTo>
                <a:lnTo>
                  <a:pt x="33410" y="143280"/>
                </a:lnTo>
                <a:close/>
              </a:path>
            </a:pathLst>
          </a:custGeom>
          <a:solidFill>
            <a:srgbClr val="FF6C00"/>
          </a:solidFill>
          <a:ln w="12667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45" name="图形 214" descr="D:\51PPT模板网\51pptmoban.com\图片001.jpg">
            <a:extLst>
              <a:ext uri="{FF2B5EF4-FFF2-40B4-BE49-F238E27FC236}">
                <a16:creationId xmlns:a16="http://schemas.microsoft.com/office/drawing/2014/main" id="{5BFF9E43-A00F-B110-F9A0-9F8D5F3F124A}"/>
              </a:ext>
            </a:extLst>
          </p:cNvPr>
          <p:cNvGrpSpPr/>
          <p:nvPr/>
        </p:nvGrpSpPr>
        <p:grpSpPr>
          <a:xfrm>
            <a:off x="1004787" y="5781728"/>
            <a:ext cx="316633" cy="316634"/>
            <a:chOff x="1621946" y="6213033"/>
            <a:chExt cx="316633" cy="316634"/>
          </a:xfrm>
          <a:solidFill>
            <a:srgbClr val="FF6C00"/>
          </a:solidFill>
        </p:grpSpPr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364EA880-41A8-ACD3-F5CA-C8D8A6D7E5E8}"/>
                </a:ext>
              </a:extLst>
            </p:cNvPr>
            <p:cNvSpPr/>
            <p:nvPr/>
          </p:nvSpPr>
          <p:spPr>
            <a:xfrm>
              <a:off x="1621946" y="6213033"/>
              <a:ext cx="316633" cy="316634"/>
            </a:xfrm>
            <a:custGeom>
              <a:avLst/>
              <a:gdLst>
                <a:gd name="connsiteX0" fmla="*/ 263205 w 316633"/>
                <a:gd name="connsiteY0" fmla="*/ -33 h 316634"/>
                <a:gd name="connsiteX1" fmla="*/ 316791 w 316633"/>
                <a:gd name="connsiteY1" fmla="*/ 53554 h 316634"/>
                <a:gd name="connsiteX2" fmla="*/ 53743 w 316633"/>
                <a:gd name="connsiteY2" fmla="*/ 316601 h 316634"/>
                <a:gd name="connsiteX3" fmla="*/ 157 w 316633"/>
                <a:gd name="connsiteY3" fmla="*/ 263015 h 316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633" h="316634">
                  <a:moveTo>
                    <a:pt x="263205" y="-33"/>
                  </a:moveTo>
                  <a:lnTo>
                    <a:pt x="316791" y="53554"/>
                  </a:lnTo>
                  <a:lnTo>
                    <a:pt x="53743" y="316601"/>
                  </a:lnTo>
                  <a:lnTo>
                    <a:pt x="157" y="263015"/>
                  </a:lnTo>
                  <a:close/>
                </a:path>
              </a:pathLst>
            </a:custGeom>
            <a:solidFill>
              <a:srgbClr val="FF6C00"/>
            </a:solidFill>
            <a:ln w="13272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0F93CAF1-2460-BC76-C9B0-15BBD2142CE5}"/>
                </a:ext>
              </a:extLst>
            </p:cNvPr>
            <p:cNvSpPr/>
            <p:nvPr/>
          </p:nvSpPr>
          <p:spPr>
            <a:xfrm>
              <a:off x="1621946" y="6213033"/>
              <a:ext cx="316633" cy="316634"/>
            </a:xfrm>
            <a:custGeom>
              <a:avLst/>
              <a:gdLst>
                <a:gd name="connsiteX0" fmla="*/ 157 w 316633"/>
                <a:gd name="connsiteY0" fmla="*/ 53554 h 316634"/>
                <a:gd name="connsiteX1" fmla="*/ 53743 w 316633"/>
                <a:gd name="connsiteY1" fmla="*/ -33 h 316634"/>
                <a:gd name="connsiteX2" fmla="*/ 316791 w 316633"/>
                <a:gd name="connsiteY2" fmla="*/ 263015 h 316634"/>
                <a:gd name="connsiteX3" fmla="*/ 263205 w 316633"/>
                <a:gd name="connsiteY3" fmla="*/ 316601 h 316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633" h="316634">
                  <a:moveTo>
                    <a:pt x="157" y="53554"/>
                  </a:moveTo>
                  <a:lnTo>
                    <a:pt x="53743" y="-33"/>
                  </a:lnTo>
                  <a:lnTo>
                    <a:pt x="316791" y="263015"/>
                  </a:lnTo>
                  <a:lnTo>
                    <a:pt x="263205" y="316601"/>
                  </a:lnTo>
                  <a:close/>
                </a:path>
              </a:pathLst>
            </a:custGeom>
            <a:solidFill>
              <a:srgbClr val="FF6C00"/>
            </a:solidFill>
            <a:ln w="13272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48" name="任意多边形: 形状 447">
            <a:extLst>
              <a:ext uri="{FF2B5EF4-FFF2-40B4-BE49-F238E27FC236}">
                <a16:creationId xmlns:a16="http://schemas.microsoft.com/office/drawing/2014/main" id="{D60F1098-6E28-2870-D3B2-A62E489BBBED}"/>
              </a:ext>
            </a:extLst>
          </p:cNvPr>
          <p:cNvSpPr/>
          <p:nvPr/>
        </p:nvSpPr>
        <p:spPr>
          <a:xfrm>
            <a:off x="5011472" y="5501732"/>
            <a:ext cx="347967" cy="347968"/>
          </a:xfrm>
          <a:custGeom>
            <a:avLst/>
            <a:gdLst>
              <a:gd name="connsiteX0" fmla="*/ 174141 w 347967"/>
              <a:gd name="connsiteY0" fmla="*/ -32 h 347968"/>
              <a:gd name="connsiteX1" fmla="*/ 157 w 347967"/>
              <a:gd name="connsiteY1" fmla="*/ 173952 h 347968"/>
              <a:gd name="connsiteX2" fmla="*/ 174141 w 347967"/>
              <a:gd name="connsiteY2" fmla="*/ 347936 h 347968"/>
              <a:gd name="connsiteX3" fmla="*/ 348124 w 347967"/>
              <a:gd name="connsiteY3" fmla="*/ 173952 h 347968"/>
              <a:gd name="connsiteX4" fmla="*/ 174141 w 347967"/>
              <a:gd name="connsiteY4" fmla="*/ -33 h 347968"/>
              <a:gd name="connsiteX5" fmla="*/ 173900 w 347967"/>
              <a:gd name="connsiteY5" fmla="*/ 32919 h 347968"/>
              <a:gd name="connsiteX6" fmla="*/ 174141 w 347967"/>
              <a:gd name="connsiteY6" fmla="*/ 32919 h 347968"/>
              <a:gd name="connsiteX7" fmla="*/ 315175 w 347967"/>
              <a:gd name="connsiteY7" fmla="*/ 173952 h 347968"/>
              <a:gd name="connsiteX8" fmla="*/ 174141 w 347967"/>
              <a:gd name="connsiteY8" fmla="*/ 314985 h 347968"/>
              <a:gd name="connsiteX9" fmla="*/ 33107 w 347967"/>
              <a:gd name="connsiteY9" fmla="*/ 173952 h 347968"/>
              <a:gd name="connsiteX10" fmla="*/ 173900 w 347967"/>
              <a:gd name="connsiteY10" fmla="*/ 32918 h 347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7967" h="347968">
                <a:moveTo>
                  <a:pt x="174141" y="-32"/>
                </a:moveTo>
                <a:cubicBezTo>
                  <a:pt x="78052" y="-32"/>
                  <a:pt x="157" y="77863"/>
                  <a:pt x="157" y="173952"/>
                </a:cubicBezTo>
                <a:cubicBezTo>
                  <a:pt x="157" y="270040"/>
                  <a:pt x="78052" y="347935"/>
                  <a:pt x="174141" y="347936"/>
                </a:cubicBezTo>
                <a:cubicBezTo>
                  <a:pt x="270229" y="347936"/>
                  <a:pt x="348124" y="270040"/>
                  <a:pt x="348124" y="173952"/>
                </a:cubicBezTo>
                <a:cubicBezTo>
                  <a:pt x="348125" y="77863"/>
                  <a:pt x="270230" y="-33"/>
                  <a:pt x="174141" y="-33"/>
                </a:cubicBezTo>
                <a:close/>
                <a:moveTo>
                  <a:pt x="173900" y="32919"/>
                </a:moveTo>
                <a:cubicBezTo>
                  <a:pt x="173980" y="32919"/>
                  <a:pt x="174060" y="32919"/>
                  <a:pt x="174141" y="32919"/>
                </a:cubicBezTo>
                <a:cubicBezTo>
                  <a:pt x="252032" y="32919"/>
                  <a:pt x="315175" y="96061"/>
                  <a:pt x="315175" y="173952"/>
                </a:cubicBezTo>
                <a:cubicBezTo>
                  <a:pt x="315174" y="251842"/>
                  <a:pt x="252031" y="314985"/>
                  <a:pt x="174141" y="314985"/>
                </a:cubicBezTo>
                <a:cubicBezTo>
                  <a:pt x="96251" y="314985"/>
                  <a:pt x="33108" y="251842"/>
                  <a:pt x="33107" y="173952"/>
                </a:cubicBezTo>
                <a:cubicBezTo>
                  <a:pt x="33107" y="96155"/>
                  <a:pt x="96103" y="33051"/>
                  <a:pt x="173900" y="32918"/>
                </a:cubicBezTo>
                <a:close/>
              </a:path>
            </a:pathLst>
          </a:custGeom>
          <a:solidFill>
            <a:srgbClr val="FFCC00"/>
          </a:solidFill>
          <a:ln w="8543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9" name="任意多边形: 形状 448">
            <a:extLst>
              <a:ext uri="{FF2B5EF4-FFF2-40B4-BE49-F238E27FC236}">
                <a16:creationId xmlns:a16="http://schemas.microsoft.com/office/drawing/2014/main" id="{69D1BBBC-E806-2A0D-EC26-0BBA4FC303DC}"/>
              </a:ext>
            </a:extLst>
          </p:cNvPr>
          <p:cNvSpPr/>
          <p:nvPr/>
        </p:nvSpPr>
        <p:spPr>
          <a:xfrm>
            <a:off x="2572886" y="6307677"/>
            <a:ext cx="206283" cy="206282"/>
          </a:xfrm>
          <a:custGeom>
            <a:avLst/>
            <a:gdLst>
              <a:gd name="connsiteX0" fmla="*/ 206440 w 206283"/>
              <a:gd name="connsiteY0" fmla="*/ 103108 h 206282"/>
              <a:gd name="connsiteX1" fmla="*/ 103299 w 206283"/>
              <a:gd name="connsiteY1" fmla="*/ 206250 h 206282"/>
              <a:gd name="connsiteX2" fmla="*/ 157 w 206283"/>
              <a:gd name="connsiteY2" fmla="*/ 103108 h 206282"/>
              <a:gd name="connsiteX3" fmla="*/ 103299 w 206283"/>
              <a:gd name="connsiteY3" fmla="*/ -33 h 206282"/>
              <a:gd name="connsiteX4" fmla="*/ 206440 w 206283"/>
              <a:gd name="connsiteY4" fmla="*/ 103108 h 20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6283" h="206282">
                <a:moveTo>
                  <a:pt x="206440" y="103108"/>
                </a:moveTo>
                <a:cubicBezTo>
                  <a:pt x="206440" y="160071"/>
                  <a:pt x="160262" y="206250"/>
                  <a:pt x="103299" y="206250"/>
                </a:cubicBezTo>
                <a:cubicBezTo>
                  <a:pt x="46335" y="206250"/>
                  <a:pt x="157" y="160071"/>
                  <a:pt x="157" y="103108"/>
                </a:cubicBezTo>
                <a:cubicBezTo>
                  <a:pt x="157" y="46145"/>
                  <a:pt x="46335" y="-33"/>
                  <a:pt x="103299" y="-33"/>
                </a:cubicBezTo>
                <a:cubicBezTo>
                  <a:pt x="160262" y="-33"/>
                  <a:pt x="206440" y="46145"/>
                  <a:pt x="206440" y="103108"/>
                </a:cubicBezTo>
              </a:path>
            </a:pathLst>
          </a:custGeom>
          <a:solidFill>
            <a:srgbClr val="FFCC00"/>
          </a:solidFill>
          <a:ln w="1260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0" name="任意多边形: 形状 449">
            <a:extLst>
              <a:ext uri="{FF2B5EF4-FFF2-40B4-BE49-F238E27FC236}">
                <a16:creationId xmlns:a16="http://schemas.microsoft.com/office/drawing/2014/main" id="{CE899A48-4E17-7EB2-D753-F7064B176F32}"/>
              </a:ext>
            </a:extLst>
          </p:cNvPr>
          <p:cNvSpPr/>
          <p:nvPr/>
        </p:nvSpPr>
        <p:spPr>
          <a:xfrm>
            <a:off x="-299095" y="3828621"/>
            <a:ext cx="724830" cy="724835"/>
          </a:xfrm>
          <a:custGeom>
            <a:avLst/>
            <a:gdLst>
              <a:gd name="connsiteX0" fmla="*/ 287833 w 453772"/>
              <a:gd name="connsiteY0" fmla="*/ -28 h 453775"/>
              <a:gd name="connsiteX1" fmla="*/ 287814 w 453772"/>
              <a:gd name="connsiteY1" fmla="*/ 58 h 453775"/>
              <a:gd name="connsiteX2" fmla="*/ 287833 w 453772"/>
              <a:gd name="connsiteY2" fmla="*/ -28 h 453775"/>
              <a:gd name="connsiteX3" fmla="*/ 287814 w 453772"/>
              <a:gd name="connsiteY3" fmla="*/ 58 h 453775"/>
              <a:gd name="connsiteX4" fmla="*/ 61016 w 453772"/>
              <a:gd name="connsiteY4" fmla="*/ 60829 h 453775"/>
              <a:gd name="connsiteX5" fmla="*/ 246 w 453772"/>
              <a:gd name="connsiteY5" fmla="*/ 287625 h 453775"/>
              <a:gd name="connsiteX6" fmla="*/ 166275 w 453772"/>
              <a:gd name="connsiteY6" fmla="*/ 453652 h 453775"/>
              <a:gd name="connsiteX7" fmla="*/ 393071 w 453772"/>
              <a:gd name="connsiteY7" fmla="*/ 392881 h 453775"/>
              <a:gd name="connsiteX8" fmla="*/ 453841 w 453772"/>
              <a:gd name="connsiteY8" fmla="*/ 166085 h 453775"/>
              <a:gd name="connsiteX9" fmla="*/ 287814 w 453772"/>
              <a:gd name="connsiteY9" fmla="*/ 58 h 453775"/>
              <a:gd name="connsiteX10" fmla="*/ 453841 w 453772"/>
              <a:gd name="connsiteY10" fmla="*/ 166085 h 453775"/>
              <a:gd name="connsiteX11" fmla="*/ 453928 w 453772"/>
              <a:gd name="connsiteY11" fmla="*/ 166067 h 453775"/>
              <a:gd name="connsiteX12" fmla="*/ 453841 w 453772"/>
              <a:gd name="connsiteY12" fmla="*/ 166085 h 453775"/>
              <a:gd name="connsiteX13" fmla="*/ 393071 w 453772"/>
              <a:gd name="connsiteY13" fmla="*/ 392881 h 453775"/>
              <a:gd name="connsiteX14" fmla="*/ 393128 w 453772"/>
              <a:gd name="connsiteY14" fmla="*/ 392941 h 453775"/>
              <a:gd name="connsiteX15" fmla="*/ 393071 w 453772"/>
              <a:gd name="connsiteY15" fmla="*/ 392881 h 453775"/>
              <a:gd name="connsiteX16" fmla="*/ 166275 w 453772"/>
              <a:gd name="connsiteY16" fmla="*/ 453652 h 453775"/>
              <a:gd name="connsiteX17" fmla="*/ 166255 w 453772"/>
              <a:gd name="connsiteY17" fmla="*/ 453738 h 453775"/>
              <a:gd name="connsiteX18" fmla="*/ 166275 w 453772"/>
              <a:gd name="connsiteY18" fmla="*/ 453652 h 453775"/>
              <a:gd name="connsiteX19" fmla="*/ 246 w 453772"/>
              <a:gd name="connsiteY19" fmla="*/ 287625 h 453775"/>
              <a:gd name="connsiteX20" fmla="*/ 159 w 453772"/>
              <a:gd name="connsiteY20" fmla="*/ 287643 h 453775"/>
              <a:gd name="connsiteX21" fmla="*/ 246 w 453772"/>
              <a:gd name="connsiteY21" fmla="*/ 287625 h 453775"/>
              <a:gd name="connsiteX22" fmla="*/ 61016 w 453772"/>
              <a:gd name="connsiteY22" fmla="*/ 60829 h 453775"/>
              <a:gd name="connsiteX23" fmla="*/ 60959 w 453772"/>
              <a:gd name="connsiteY23" fmla="*/ 60761 h 453775"/>
              <a:gd name="connsiteX24" fmla="*/ 61016 w 453772"/>
              <a:gd name="connsiteY24" fmla="*/ 60829 h 453775"/>
              <a:gd name="connsiteX25" fmla="*/ 280139 w 453772"/>
              <a:gd name="connsiteY25" fmla="*/ 28700 h 453775"/>
              <a:gd name="connsiteX26" fmla="*/ 280120 w 453772"/>
              <a:gd name="connsiteY26" fmla="*/ 28777 h 453775"/>
              <a:gd name="connsiteX27" fmla="*/ 425125 w 453772"/>
              <a:gd name="connsiteY27" fmla="*/ 173780 h 453775"/>
              <a:gd name="connsiteX28" fmla="*/ 425201 w 453772"/>
              <a:gd name="connsiteY28" fmla="*/ 173762 h 453775"/>
              <a:gd name="connsiteX29" fmla="*/ 425125 w 453772"/>
              <a:gd name="connsiteY29" fmla="*/ 173780 h 453775"/>
              <a:gd name="connsiteX30" fmla="*/ 425123 w 453772"/>
              <a:gd name="connsiteY30" fmla="*/ 173779 h 453775"/>
              <a:gd name="connsiteX31" fmla="*/ 372049 w 453772"/>
              <a:gd name="connsiteY31" fmla="*/ 371860 h 453775"/>
              <a:gd name="connsiteX32" fmla="*/ 372106 w 453772"/>
              <a:gd name="connsiteY32" fmla="*/ 371920 h 453775"/>
              <a:gd name="connsiteX33" fmla="*/ 372049 w 453772"/>
              <a:gd name="connsiteY33" fmla="*/ 371860 h 453775"/>
              <a:gd name="connsiteX34" fmla="*/ 173970 w 453772"/>
              <a:gd name="connsiteY34" fmla="*/ 424935 h 453775"/>
              <a:gd name="connsiteX35" fmla="*/ 173950 w 453772"/>
              <a:gd name="connsiteY35" fmla="*/ 425012 h 453775"/>
              <a:gd name="connsiteX36" fmla="*/ 173970 w 453772"/>
              <a:gd name="connsiteY36" fmla="*/ 424935 h 453775"/>
              <a:gd name="connsiteX37" fmla="*/ 28965 w 453772"/>
              <a:gd name="connsiteY37" fmla="*/ 279931 h 453775"/>
              <a:gd name="connsiteX38" fmla="*/ 28888 w 453772"/>
              <a:gd name="connsiteY38" fmla="*/ 279949 h 453775"/>
              <a:gd name="connsiteX39" fmla="*/ 28965 w 453772"/>
              <a:gd name="connsiteY39" fmla="*/ 279931 h 453775"/>
              <a:gd name="connsiteX40" fmla="*/ 82041 w 453772"/>
              <a:gd name="connsiteY40" fmla="*/ 81851 h 453775"/>
              <a:gd name="connsiteX41" fmla="*/ 81983 w 453772"/>
              <a:gd name="connsiteY41" fmla="*/ 81791 h 453775"/>
              <a:gd name="connsiteX42" fmla="*/ 82041 w 453772"/>
              <a:gd name="connsiteY42" fmla="*/ 81851 h 453775"/>
              <a:gd name="connsiteX43" fmla="*/ 280118 w 453772"/>
              <a:gd name="connsiteY43" fmla="*/ 28776 h 453775"/>
              <a:gd name="connsiteX44" fmla="*/ 280137 w 453772"/>
              <a:gd name="connsiteY44" fmla="*/ 28699 h 453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53772" h="453775">
                <a:moveTo>
                  <a:pt x="287833" y="-28"/>
                </a:moveTo>
                <a:cubicBezTo>
                  <a:pt x="287785" y="-46"/>
                  <a:pt x="287776" y="-10"/>
                  <a:pt x="287814" y="58"/>
                </a:cubicBezTo>
                <a:cubicBezTo>
                  <a:pt x="287881" y="22"/>
                  <a:pt x="287891" y="-9"/>
                  <a:pt x="287833" y="-28"/>
                </a:cubicBezTo>
                <a:close/>
                <a:moveTo>
                  <a:pt x="287814" y="58"/>
                </a:moveTo>
                <a:cubicBezTo>
                  <a:pt x="283871" y="2712"/>
                  <a:pt x="65758" y="61156"/>
                  <a:pt x="61016" y="60829"/>
                </a:cubicBezTo>
                <a:cubicBezTo>
                  <a:pt x="61335" y="65601"/>
                  <a:pt x="2899" y="283682"/>
                  <a:pt x="246" y="287625"/>
                </a:cubicBezTo>
                <a:cubicBezTo>
                  <a:pt x="4516" y="289713"/>
                  <a:pt x="164187" y="449382"/>
                  <a:pt x="166275" y="453652"/>
                </a:cubicBezTo>
                <a:cubicBezTo>
                  <a:pt x="170245" y="450991"/>
                  <a:pt x="388329" y="392554"/>
                  <a:pt x="393071" y="392881"/>
                </a:cubicBezTo>
                <a:cubicBezTo>
                  <a:pt x="392752" y="388109"/>
                  <a:pt x="451180" y="170055"/>
                  <a:pt x="453841" y="166085"/>
                </a:cubicBezTo>
                <a:cubicBezTo>
                  <a:pt x="449572" y="163998"/>
                  <a:pt x="289933" y="4358"/>
                  <a:pt x="287814" y="58"/>
                </a:cubicBezTo>
                <a:close/>
                <a:moveTo>
                  <a:pt x="453841" y="166085"/>
                </a:moveTo>
                <a:cubicBezTo>
                  <a:pt x="453908" y="166121"/>
                  <a:pt x="453937" y="166115"/>
                  <a:pt x="453928" y="166067"/>
                </a:cubicBezTo>
                <a:cubicBezTo>
                  <a:pt x="453908" y="166019"/>
                  <a:pt x="453889" y="166031"/>
                  <a:pt x="453841" y="166085"/>
                </a:cubicBezTo>
                <a:close/>
                <a:moveTo>
                  <a:pt x="393071" y="392881"/>
                </a:moveTo>
                <a:cubicBezTo>
                  <a:pt x="393076" y="392958"/>
                  <a:pt x="393099" y="392980"/>
                  <a:pt x="393128" y="392941"/>
                </a:cubicBezTo>
                <a:cubicBezTo>
                  <a:pt x="393167" y="392905"/>
                  <a:pt x="393147" y="392881"/>
                  <a:pt x="393071" y="392881"/>
                </a:cubicBezTo>
                <a:close/>
                <a:moveTo>
                  <a:pt x="166275" y="453652"/>
                </a:moveTo>
                <a:cubicBezTo>
                  <a:pt x="166207" y="453688"/>
                  <a:pt x="166198" y="453719"/>
                  <a:pt x="166255" y="453738"/>
                </a:cubicBezTo>
                <a:cubicBezTo>
                  <a:pt x="166303" y="453756"/>
                  <a:pt x="166313" y="453720"/>
                  <a:pt x="166275" y="453652"/>
                </a:cubicBezTo>
                <a:close/>
                <a:moveTo>
                  <a:pt x="246" y="287625"/>
                </a:moveTo>
                <a:cubicBezTo>
                  <a:pt x="178" y="287595"/>
                  <a:pt x="149" y="287595"/>
                  <a:pt x="159" y="287643"/>
                </a:cubicBezTo>
                <a:cubicBezTo>
                  <a:pt x="178" y="287691"/>
                  <a:pt x="198" y="287679"/>
                  <a:pt x="246" y="287625"/>
                </a:cubicBezTo>
                <a:close/>
                <a:moveTo>
                  <a:pt x="61016" y="60829"/>
                </a:moveTo>
                <a:cubicBezTo>
                  <a:pt x="61011" y="60752"/>
                  <a:pt x="60987" y="60728"/>
                  <a:pt x="60959" y="60761"/>
                </a:cubicBezTo>
                <a:cubicBezTo>
                  <a:pt x="60920" y="60797"/>
                  <a:pt x="60940" y="60822"/>
                  <a:pt x="61016" y="60829"/>
                </a:cubicBezTo>
                <a:close/>
                <a:moveTo>
                  <a:pt x="280139" y="28700"/>
                </a:moveTo>
                <a:cubicBezTo>
                  <a:pt x="280177" y="28713"/>
                  <a:pt x="280177" y="28737"/>
                  <a:pt x="280120" y="28777"/>
                </a:cubicBezTo>
                <a:cubicBezTo>
                  <a:pt x="281943" y="32506"/>
                  <a:pt x="421365" y="171926"/>
                  <a:pt x="425125" y="173780"/>
                </a:cubicBezTo>
                <a:cubicBezTo>
                  <a:pt x="425163" y="173720"/>
                  <a:pt x="425192" y="173720"/>
                  <a:pt x="425201" y="173762"/>
                </a:cubicBezTo>
                <a:cubicBezTo>
                  <a:pt x="425211" y="173798"/>
                  <a:pt x="425192" y="173810"/>
                  <a:pt x="425125" y="173780"/>
                </a:cubicBezTo>
                <a:cubicBezTo>
                  <a:pt x="425125" y="173780"/>
                  <a:pt x="425123" y="173779"/>
                  <a:pt x="425123" y="173779"/>
                </a:cubicBezTo>
                <a:cubicBezTo>
                  <a:pt x="422805" y="177222"/>
                  <a:pt x="371763" y="367718"/>
                  <a:pt x="372049" y="371860"/>
                </a:cubicBezTo>
                <a:cubicBezTo>
                  <a:pt x="372116" y="371864"/>
                  <a:pt x="372135" y="371877"/>
                  <a:pt x="372106" y="371920"/>
                </a:cubicBezTo>
                <a:cubicBezTo>
                  <a:pt x="372077" y="371950"/>
                  <a:pt x="372058" y="371938"/>
                  <a:pt x="372049" y="371860"/>
                </a:cubicBezTo>
                <a:cubicBezTo>
                  <a:pt x="367908" y="371575"/>
                  <a:pt x="177441" y="422611"/>
                  <a:pt x="173970" y="424935"/>
                </a:cubicBezTo>
                <a:cubicBezTo>
                  <a:pt x="173998" y="424995"/>
                  <a:pt x="173989" y="425022"/>
                  <a:pt x="173950" y="425012"/>
                </a:cubicBezTo>
                <a:cubicBezTo>
                  <a:pt x="173912" y="425000"/>
                  <a:pt x="173912" y="424976"/>
                  <a:pt x="173970" y="424935"/>
                </a:cubicBezTo>
                <a:cubicBezTo>
                  <a:pt x="172146" y="421206"/>
                  <a:pt x="32694" y="281754"/>
                  <a:pt x="28965" y="279931"/>
                </a:cubicBezTo>
                <a:cubicBezTo>
                  <a:pt x="28926" y="279991"/>
                  <a:pt x="28897" y="279998"/>
                  <a:pt x="28888" y="279949"/>
                </a:cubicBezTo>
                <a:cubicBezTo>
                  <a:pt x="28878" y="279913"/>
                  <a:pt x="28907" y="279901"/>
                  <a:pt x="28965" y="279931"/>
                </a:cubicBezTo>
                <a:cubicBezTo>
                  <a:pt x="31282" y="276487"/>
                  <a:pt x="82318" y="86023"/>
                  <a:pt x="82041" y="81851"/>
                </a:cubicBezTo>
                <a:cubicBezTo>
                  <a:pt x="81973" y="81847"/>
                  <a:pt x="81954" y="81833"/>
                  <a:pt x="81983" y="81791"/>
                </a:cubicBezTo>
                <a:cubicBezTo>
                  <a:pt x="82012" y="81761"/>
                  <a:pt x="82031" y="81779"/>
                  <a:pt x="82041" y="81851"/>
                </a:cubicBezTo>
                <a:cubicBezTo>
                  <a:pt x="86212" y="82128"/>
                  <a:pt x="276647" y="31100"/>
                  <a:pt x="280118" y="28776"/>
                </a:cubicBezTo>
                <a:cubicBezTo>
                  <a:pt x="280089" y="28715"/>
                  <a:pt x="280099" y="28689"/>
                  <a:pt x="280137" y="28699"/>
                </a:cubicBezTo>
                <a:close/>
              </a:path>
            </a:pathLst>
          </a:custGeom>
          <a:solidFill>
            <a:srgbClr val="FF6C00"/>
          </a:solidFill>
          <a:ln w="15838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51" name="图形 214">
            <a:extLst>
              <a:ext uri="{FF2B5EF4-FFF2-40B4-BE49-F238E27FC236}">
                <a16:creationId xmlns:a16="http://schemas.microsoft.com/office/drawing/2014/main" id="{79BE371E-4045-C923-DAE1-257A3D60FFF4}"/>
              </a:ext>
            </a:extLst>
          </p:cNvPr>
          <p:cNvGrpSpPr/>
          <p:nvPr/>
        </p:nvGrpSpPr>
        <p:grpSpPr>
          <a:xfrm>
            <a:off x="215455" y="4776879"/>
            <a:ext cx="352838" cy="352838"/>
            <a:chOff x="205078" y="4931925"/>
            <a:chExt cx="352838" cy="352838"/>
          </a:xfrm>
          <a:solidFill>
            <a:srgbClr val="FFCC00"/>
          </a:solidFill>
        </p:grpSpPr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A6F3D7BA-932A-0745-3D7B-96B0B1E0C6C9}"/>
                </a:ext>
              </a:extLst>
            </p:cNvPr>
            <p:cNvSpPr/>
            <p:nvPr/>
          </p:nvSpPr>
          <p:spPr>
            <a:xfrm>
              <a:off x="345558" y="4931925"/>
              <a:ext cx="71877" cy="352838"/>
            </a:xfrm>
            <a:custGeom>
              <a:avLst/>
              <a:gdLst>
                <a:gd name="connsiteX0" fmla="*/ 157 w 71877"/>
                <a:gd name="connsiteY0" fmla="*/ -33 h 352838"/>
                <a:gd name="connsiteX1" fmla="*/ 72035 w 71877"/>
                <a:gd name="connsiteY1" fmla="*/ -33 h 352838"/>
                <a:gd name="connsiteX2" fmla="*/ 72035 w 71877"/>
                <a:gd name="connsiteY2" fmla="*/ 352805 h 352838"/>
                <a:gd name="connsiteX3" fmla="*/ 157 w 71877"/>
                <a:gd name="connsiteY3" fmla="*/ 352805 h 352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877" h="352838">
                  <a:moveTo>
                    <a:pt x="157" y="-33"/>
                  </a:moveTo>
                  <a:lnTo>
                    <a:pt x="72035" y="-33"/>
                  </a:lnTo>
                  <a:lnTo>
                    <a:pt x="72035" y="352805"/>
                  </a:lnTo>
                  <a:lnTo>
                    <a:pt x="157" y="352805"/>
                  </a:lnTo>
                  <a:close/>
                </a:path>
              </a:pathLst>
            </a:custGeom>
            <a:solidFill>
              <a:srgbClr val="FFCC00"/>
            </a:solidFill>
            <a:ln w="1258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7B644A58-516E-3382-040E-05467789A247}"/>
                </a:ext>
              </a:extLst>
            </p:cNvPr>
            <p:cNvSpPr/>
            <p:nvPr/>
          </p:nvSpPr>
          <p:spPr>
            <a:xfrm>
              <a:off x="205078" y="5072406"/>
              <a:ext cx="352838" cy="71877"/>
            </a:xfrm>
            <a:custGeom>
              <a:avLst/>
              <a:gdLst>
                <a:gd name="connsiteX0" fmla="*/ 157 w 352838"/>
                <a:gd name="connsiteY0" fmla="*/ 71845 h 71877"/>
                <a:gd name="connsiteX1" fmla="*/ 157 w 352838"/>
                <a:gd name="connsiteY1" fmla="*/ -33 h 71877"/>
                <a:gd name="connsiteX2" fmla="*/ 352995 w 352838"/>
                <a:gd name="connsiteY2" fmla="*/ -33 h 71877"/>
                <a:gd name="connsiteX3" fmla="*/ 352995 w 352838"/>
                <a:gd name="connsiteY3" fmla="*/ 71845 h 71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2838" h="71877">
                  <a:moveTo>
                    <a:pt x="157" y="71845"/>
                  </a:moveTo>
                  <a:lnTo>
                    <a:pt x="157" y="-33"/>
                  </a:lnTo>
                  <a:lnTo>
                    <a:pt x="352995" y="-33"/>
                  </a:lnTo>
                  <a:lnTo>
                    <a:pt x="352995" y="71845"/>
                  </a:lnTo>
                  <a:close/>
                </a:path>
              </a:pathLst>
            </a:custGeom>
            <a:solidFill>
              <a:srgbClr val="FFCC00"/>
            </a:solidFill>
            <a:ln w="1258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54" name="图形 214">
            <a:extLst>
              <a:ext uri="{FF2B5EF4-FFF2-40B4-BE49-F238E27FC236}">
                <a16:creationId xmlns:a16="http://schemas.microsoft.com/office/drawing/2014/main" id="{5F6EA7D2-48D0-CE20-D48B-0846FA0758CF}"/>
              </a:ext>
            </a:extLst>
          </p:cNvPr>
          <p:cNvGrpSpPr/>
          <p:nvPr/>
        </p:nvGrpSpPr>
        <p:grpSpPr>
          <a:xfrm>
            <a:off x="501671" y="5434966"/>
            <a:ext cx="342537" cy="342538"/>
            <a:chOff x="747208" y="5458465"/>
            <a:chExt cx="342537" cy="342538"/>
          </a:xfrm>
        </p:grpSpPr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C7F2C4B5-BF20-7306-7CE3-42BC05D2D91E}"/>
                </a:ext>
              </a:extLst>
            </p:cNvPr>
            <p:cNvSpPr/>
            <p:nvPr/>
          </p:nvSpPr>
          <p:spPr>
            <a:xfrm>
              <a:off x="747208" y="5458465"/>
              <a:ext cx="342537" cy="342538"/>
            </a:xfrm>
            <a:custGeom>
              <a:avLst/>
              <a:gdLst>
                <a:gd name="connsiteX0" fmla="*/ 171426 w 342537"/>
                <a:gd name="connsiteY0" fmla="*/ -32 h 342538"/>
                <a:gd name="connsiteX1" fmla="*/ 157 w 342537"/>
                <a:gd name="connsiteY1" fmla="*/ 171237 h 342538"/>
                <a:gd name="connsiteX2" fmla="*/ 171426 w 342537"/>
                <a:gd name="connsiteY2" fmla="*/ 342506 h 342538"/>
                <a:gd name="connsiteX3" fmla="*/ 342695 w 342537"/>
                <a:gd name="connsiteY3" fmla="*/ 171237 h 342538"/>
                <a:gd name="connsiteX4" fmla="*/ 171427 w 342537"/>
                <a:gd name="connsiteY4" fmla="*/ -33 h 342538"/>
                <a:gd name="connsiteX5" fmla="*/ 171189 w 342537"/>
                <a:gd name="connsiteY5" fmla="*/ 32404 h 342538"/>
                <a:gd name="connsiteX6" fmla="*/ 171426 w 342537"/>
                <a:gd name="connsiteY6" fmla="*/ 32404 h 342538"/>
                <a:gd name="connsiteX7" fmla="*/ 310259 w 342537"/>
                <a:gd name="connsiteY7" fmla="*/ 171237 h 342538"/>
                <a:gd name="connsiteX8" fmla="*/ 171426 w 342537"/>
                <a:gd name="connsiteY8" fmla="*/ 310069 h 342538"/>
                <a:gd name="connsiteX9" fmla="*/ 32593 w 342537"/>
                <a:gd name="connsiteY9" fmla="*/ 171237 h 342538"/>
                <a:gd name="connsiteX10" fmla="*/ 171189 w 342537"/>
                <a:gd name="connsiteY10" fmla="*/ 32404 h 342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2537" h="342538">
                  <a:moveTo>
                    <a:pt x="171426" y="-32"/>
                  </a:moveTo>
                  <a:cubicBezTo>
                    <a:pt x="76837" y="-32"/>
                    <a:pt x="157" y="76648"/>
                    <a:pt x="157" y="171237"/>
                  </a:cubicBezTo>
                  <a:cubicBezTo>
                    <a:pt x="157" y="265826"/>
                    <a:pt x="76837" y="342506"/>
                    <a:pt x="171426" y="342506"/>
                  </a:cubicBezTo>
                  <a:cubicBezTo>
                    <a:pt x="266015" y="342506"/>
                    <a:pt x="342695" y="265826"/>
                    <a:pt x="342695" y="171237"/>
                  </a:cubicBezTo>
                  <a:cubicBezTo>
                    <a:pt x="342695" y="76648"/>
                    <a:pt x="266016" y="-33"/>
                    <a:pt x="171427" y="-33"/>
                  </a:cubicBezTo>
                  <a:close/>
                  <a:moveTo>
                    <a:pt x="171189" y="32404"/>
                  </a:moveTo>
                  <a:cubicBezTo>
                    <a:pt x="171268" y="32404"/>
                    <a:pt x="171347" y="32404"/>
                    <a:pt x="171426" y="32404"/>
                  </a:cubicBezTo>
                  <a:cubicBezTo>
                    <a:pt x="248101" y="32404"/>
                    <a:pt x="310259" y="94562"/>
                    <a:pt x="310259" y="171237"/>
                  </a:cubicBezTo>
                  <a:cubicBezTo>
                    <a:pt x="310259" y="247912"/>
                    <a:pt x="248101" y="310069"/>
                    <a:pt x="171426" y="310069"/>
                  </a:cubicBezTo>
                  <a:cubicBezTo>
                    <a:pt x="94751" y="310069"/>
                    <a:pt x="32594" y="247912"/>
                    <a:pt x="32593" y="171237"/>
                  </a:cubicBezTo>
                  <a:cubicBezTo>
                    <a:pt x="32593" y="94654"/>
                    <a:pt x="94606" y="32535"/>
                    <a:pt x="171189" y="32404"/>
                  </a:cubicBezTo>
                  <a:close/>
                </a:path>
              </a:pathLst>
            </a:custGeom>
            <a:solidFill>
              <a:srgbClr val="FFCC00"/>
            </a:solidFill>
            <a:ln w="8409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EE2E3CC2-ADBB-B45A-EE68-107D634C97BD}"/>
                </a:ext>
              </a:extLst>
            </p:cNvPr>
            <p:cNvSpPr/>
            <p:nvPr/>
          </p:nvSpPr>
          <p:spPr>
            <a:xfrm>
              <a:off x="813334" y="5524592"/>
              <a:ext cx="210284" cy="210284"/>
            </a:xfrm>
            <a:custGeom>
              <a:avLst/>
              <a:gdLst>
                <a:gd name="connsiteX0" fmla="*/ 210442 w 210284"/>
                <a:gd name="connsiteY0" fmla="*/ 105109 h 210284"/>
                <a:gd name="connsiteX1" fmla="*/ 105299 w 210284"/>
                <a:gd name="connsiteY1" fmla="*/ 210251 h 210284"/>
                <a:gd name="connsiteX2" fmla="*/ 157 w 210284"/>
                <a:gd name="connsiteY2" fmla="*/ 105109 h 210284"/>
                <a:gd name="connsiteX3" fmla="*/ 105299 w 210284"/>
                <a:gd name="connsiteY3" fmla="*/ -33 h 210284"/>
                <a:gd name="connsiteX4" fmla="*/ 210441 w 210284"/>
                <a:gd name="connsiteY4" fmla="*/ 105109 h 210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284" h="210284">
                  <a:moveTo>
                    <a:pt x="210442" y="105109"/>
                  </a:moveTo>
                  <a:cubicBezTo>
                    <a:pt x="210442" y="163177"/>
                    <a:pt x="163368" y="210251"/>
                    <a:pt x="105299" y="210251"/>
                  </a:cubicBezTo>
                  <a:cubicBezTo>
                    <a:pt x="47231" y="210251"/>
                    <a:pt x="157" y="163177"/>
                    <a:pt x="157" y="105109"/>
                  </a:cubicBezTo>
                  <a:cubicBezTo>
                    <a:pt x="157" y="47041"/>
                    <a:pt x="47231" y="-33"/>
                    <a:pt x="105299" y="-33"/>
                  </a:cubicBezTo>
                  <a:cubicBezTo>
                    <a:pt x="163368" y="-33"/>
                    <a:pt x="210441" y="47041"/>
                    <a:pt x="210441" y="105109"/>
                  </a:cubicBezTo>
                </a:path>
              </a:pathLst>
            </a:custGeom>
            <a:solidFill>
              <a:srgbClr val="FF6C00"/>
            </a:solidFill>
            <a:ln w="12851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57" name="任意多边形: 形状 456">
            <a:extLst>
              <a:ext uri="{FF2B5EF4-FFF2-40B4-BE49-F238E27FC236}">
                <a16:creationId xmlns:a16="http://schemas.microsoft.com/office/drawing/2014/main" id="{64A7A884-876B-F53C-E486-CD6867F1A38F}"/>
              </a:ext>
            </a:extLst>
          </p:cNvPr>
          <p:cNvSpPr/>
          <p:nvPr/>
        </p:nvSpPr>
        <p:spPr>
          <a:xfrm>
            <a:off x="11735209" y="4361082"/>
            <a:ext cx="817758" cy="817776"/>
          </a:xfrm>
          <a:custGeom>
            <a:avLst/>
            <a:gdLst>
              <a:gd name="connsiteX0" fmla="*/ 157 w 453762"/>
              <a:gd name="connsiteY0" fmla="*/ 166064 h 453771"/>
              <a:gd name="connsiteX1" fmla="*/ 241 w 453762"/>
              <a:gd name="connsiteY1" fmla="*/ 166082 h 453771"/>
              <a:gd name="connsiteX2" fmla="*/ 157 w 453762"/>
              <a:gd name="connsiteY2" fmla="*/ 166064 h 453771"/>
              <a:gd name="connsiteX3" fmla="*/ 241 w 453762"/>
              <a:gd name="connsiteY3" fmla="*/ 166082 h 453771"/>
              <a:gd name="connsiteX4" fmla="*/ 61012 w 453762"/>
              <a:gd name="connsiteY4" fmla="*/ 392879 h 453771"/>
              <a:gd name="connsiteX5" fmla="*/ 287809 w 453762"/>
              <a:gd name="connsiteY5" fmla="*/ 453650 h 453771"/>
              <a:gd name="connsiteX6" fmla="*/ 453835 w 453762"/>
              <a:gd name="connsiteY6" fmla="*/ 287621 h 453771"/>
              <a:gd name="connsiteX7" fmla="*/ 393065 w 453762"/>
              <a:gd name="connsiteY7" fmla="*/ 60825 h 453771"/>
              <a:gd name="connsiteX8" fmla="*/ 166269 w 453762"/>
              <a:gd name="connsiteY8" fmla="*/ 54 h 453771"/>
              <a:gd name="connsiteX9" fmla="*/ 241 w 453762"/>
              <a:gd name="connsiteY9" fmla="*/ 166081 h 453771"/>
              <a:gd name="connsiteX10" fmla="*/ 166269 w 453762"/>
              <a:gd name="connsiteY10" fmla="*/ 55 h 453771"/>
              <a:gd name="connsiteX11" fmla="*/ 166269 w 453762"/>
              <a:gd name="connsiteY11" fmla="*/ -31 h 453771"/>
              <a:gd name="connsiteX12" fmla="*/ 166269 w 453762"/>
              <a:gd name="connsiteY12" fmla="*/ 55 h 453771"/>
              <a:gd name="connsiteX13" fmla="*/ 393065 w 453762"/>
              <a:gd name="connsiteY13" fmla="*/ 60826 h 453771"/>
              <a:gd name="connsiteX14" fmla="*/ 393124 w 453762"/>
              <a:gd name="connsiteY14" fmla="*/ 60766 h 453771"/>
              <a:gd name="connsiteX15" fmla="*/ 393065 w 453762"/>
              <a:gd name="connsiteY15" fmla="*/ 60826 h 453771"/>
              <a:gd name="connsiteX16" fmla="*/ 453835 w 453762"/>
              <a:gd name="connsiteY16" fmla="*/ 287622 h 453771"/>
              <a:gd name="connsiteX17" fmla="*/ 453920 w 453762"/>
              <a:gd name="connsiteY17" fmla="*/ 287640 h 453771"/>
              <a:gd name="connsiteX18" fmla="*/ 453835 w 453762"/>
              <a:gd name="connsiteY18" fmla="*/ 287622 h 453771"/>
              <a:gd name="connsiteX19" fmla="*/ 287809 w 453762"/>
              <a:gd name="connsiteY19" fmla="*/ 453650 h 453771"/>
              <a:gd name="connsiteX20" fmla="*/ 287809 w 453762"/>
              <a:gd name="connsiteY20" fmla="*/ 453736 h 453771"/>
              <a:gd name="connsiteX21" fmla="*/ 287809 w 453762"/>
              <a:gd name="connsiteY21" fmla="*/ 453650 h 453771"/>
              <a:gd name="connsiteX22" fmla="*/ 61012 w 453762"/>
              <a:gd name="connsiteY22" fmla="*/ 392879 h 453771"/>
              <a:gd name="connsiteX23" fmla="*/ 60946 w 453762"/>
              <a:gd name="connsiteY23" fmla="*/ 392939 h 453771"/>
              <a:gd name="connsiteX24" fmla="*/ 61012 w 453762"/>
              <a:gd name="connsiteY24" fmla="*/ 392879 h 453771"/>
              <a:gd name="connsiteX25" fmla="*/ 28883 w 453762"/>
              <a:gd name="connsiteY25" fmla="*/ 173756 h 453771"/>
              <a:gd name="connsiteX26" fmla="*/ 28962 w 453762"/>
              <a:gd name="connsiteY26" fmla="*/ 173775 h 453771"/>
              <a:gd name="connsiteX27" fmla="*/ 173965 w 453762"/>
              <a:gd name="connsiteY27" fmla="*/ 28770 h 453771"/>
              <a:gd name="connsiteX28" fmla="*/ 173965 w 453762"/>
              <a:gd name="connsiteY28" fmla="*/ 28693 h 453771"/>
              <a:gd name="connsiteX29" fmla="*/ 173965 w 453762"/>
              <a:gd name="connsiteY29" fmla="*/ 28770 h 453771"/>
              <a:gd name="connsiteX30" fmla="*/ 173963 w 453762"/>
              <a:gd name="connsiteY30" fmla="*/ 28771 h 453771"/>
              <a:gd name="connsiteX31" fmla="*/ 372044 w 453762"/>
              <a:gd name="connsiteY31" fmla="*/ 81845 h 453771"/>
              <a:gd name="connsiteX32" fmla="*/ 372104 w 453762"/>
              <a:gd name="connsiteY32" fmla="*/ 81785 h 453771"/>
              <a:gd name="connsiteX33" fmla="*/ 372044 w 453762"/>
              <a:gd name="connsiteY33" fmla="*/ 81845 h 453771"/>
              <a:gd name="connsiteX34" fmla="*/ 425120 w 453762"/>
              <a:gd name="connsiteY34" fmla="*/ 279925 h 453771"/>
              <a:gd name="connsiteX35" fmla="*/ 425198 w 453762"/>
              <a:gd name="connsiteY35" fmla="*/ 279943 h 453771"/>
              <a:gd name="connsiteX36" fmla="*/ 425120 w 453762"/>
              <a:gd name="connsiteY36" fmla="*/ 279925 h 453771"/>
              <a:gd name="connsiteX37" fmla="*/ 280115 w 453762"/>
              <a:gd name="connsiteY37" fmla="*/ 424929 h 453771"/>
              <a:gd name="connsiteX38" fmla="*/ 280115 w 453762"/>
              <a:gd name="connsiteY38" fmla="*/ 425006 h 453771"/>
              <a:gd name="connsiteX39" fmla="*/ 280115 w 453762"/>
              <a:gd name="connsiteY39" fmla="*/ 424929 h 453771"/>
              <a:gd name="connsiteX40" fmla="*/ 82036 w 453762"/>
              <a:gd name="connsiteY40" fmla="*/ 371853 h 453771"/>
              <a:gd name="connsiteX41" fmla="*/ 81976 w 453762"/>
              <a:gd name="connsiteY41" fmla="*/ 371913 h 453771"/>
              <a:gd name="connsiteX42" fmla="*/ 82036 w 453762"/>
              <a:gd name="connsiteY42" fmla="*/ 371853 h 453771"/>
              <a:gd name="connsiteX43" fmla="*/ 28960 w 453762"/>
              <a:gd name="connsiteY43" fmla="*/ 173776 h 453771"/>
              <a:gd name="connsiteX44" fmla="*/ 28882 w 453762"/>
              <a:gd name="connsiteY44" fmla="*/ 173758 h 453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53762" h="453771">
                <a:moveTo>
                  <a:pt x="157" y="166064"/>
                </a:moveTo>
                <a:cubicBezTo>
                  <a:pt x="157" y="166112"/>
                  <a:pt x="157" y="166124"/>
                  <a:pt x="241" y="166082"/>
                </a:cubicBezTo>
                <a:cubicBezTo>
                  <a:pt x="181" y="166015"/>
                  <a:pt x="175" y="166006"/>
                  <a:pt x="157" y="166064"/>
                </a:cubicBezTo>
                <a:close/>
                <a:moveTo>
                  <a:pt x="241" y="166082"/>
                </a:moveTo>
                <a:cubicBezTo>
                  <a:pt x="2895" y="170024"/>
                  <a:pt x="61339" y="388137"/>
                  <a:pt x="61012" y="392879"/>
                </a:cubicBezTo>
                <a:cubicBezTo>
                  <a:pt x="65784" y="392560"/>
                  <a:pt x="283866" y="450996"/>
                  <a:pt x="287809" y="453650"/>
                </a:cubicBezTo>
                <a:cubicBezTo>
                  <a:pt x="289896" y="449380"/>
                  <a:pt x="449565" y="289708"/>
                  <a:pt x="453835" y="287621"/>
                </a:cubicBezTo>
                <a:cubicBezTo>
                  <a:pt x="451174" y="283650"/>
                  <a:pt x="392737" y="65566"/>
                  <a:pt x="393065" y="60825"/>
                </a:cubicBezTo>
                <a:cubicBezTo>
                  <a:pt x="388292" y="61143"/>
                  <a:pt x="170239" y="2715"/>
                  <a:pt x="166269" y="54"/>
                </a:cubicBezTo>
                <a:cubicBezTo>
                  <a:pt x="164182" y="4323"/>
                  <a:pt x="4542" y="163962"/>
                  <a:pt x="241" y="166081"/>
                </a:cubicBezTo>
                <a:close/>
                <a:moveTo>
                  <a:pt x="166269" y="55"/>
                </a:moveTo>
                <a:cubicBezTo>
                  <a:pt x="166329" y="-12"/>
                  <a:pt x="166269" y="-41"/>
                  <a:pt x="166269" y="-31"/>
                </a:cubicBezTo>
                <a:cubicBezTo>
                  <a:pt x="166209" y="-13"/>
                  <a:pt x="166209" y="5"/>
                  <a:pt x="166269" y="55"/>
                </a:cubicBezTo>
                <a:close/>
                <a:moveTo>
                  <a:pt x="393065" y="60826"/>
                </a:moveTo>
                <a:cubicBezTo>
                  <a:pt x="393143" y="60821"/>
                  <a:pt x="393167" y="60796"/>
                  <a:pt x="393124" y="60766"/>
                </a:cubicBezTo>
                <a:cubicBezTo>
                  <a:pt x="393065" y="60730"/>
                  <a:pt x="393065" y="60748"/>
                  <a:pt x="393065" y="60826"/>
                </a:cubicBezTo>
                <a:close/>
                <a:moveTo>
                  <a:pt x="453835" y="287622"/>
                </a:moveTo>
                <a:cubicBezTo>
                  <a:pt x="453895" y="287689"/>
                  <a:pt x="453901" y="287699"/>
                  <a:pt x="453920" y="287640"/>
                </a:cubicBezTo>
                <a:cubicBezTo>
                  <a:pt x="453920" y="287592"/>
                  <a:pt x="453920" y="287580"/>
                  <a:pt x="453835" y="287622"/>
                </a:cubicBezTo>
                <a:close/>
                <a:moveTo>
                  <a:pt x="287809" y="453650"/>
                </a:moveTo>
                <a:cubicBezTo>
                  <a:pt x="287809" y="453717"/>
                  <a:pt x="287809" y="453747"/>
                  <a:pt x="287809" y="453736"/>
                </a:cubicBezTo>
                <a:cubicBezTo>
                  <a:pt x="287869" y="453718"/>
                  <a:pt x="287869" y="453700"/>
                  <a:pt x="287809" y="453650"/>
                </a:cubicBezTo>
                <a:close/>
                <a:moveTo>
                  <a:pt x="61012" y="392879"/>
                </a:moveTo>
                <a:cubicBezTo>
                  <a:pt x="60934" y="392884"/>
                  <a:pt x="60910" y="392909"/>
                  <a:pt x="60946" y="392939"/>
                </a:cubicBezTo>
                <a:cubicBezTo>
                  <a:pt x="61006" y="392975"/>
                  <a:pt x="61006" y="392957"/>
                  <a:pt x="61012" y="392879"/>
                </a:cubicBezTo>
                <a:close/>
                <a:moveTo>
                  <a:pt x="28883" y="173756"/>
                </a:moveTo>
                <a:cubicBezTo>
                  <a:pt x="28883" y="173720"/>
                  <a:pt x="28944" y="173720"/>
                  <a:pt x="28962" y="173775"/>
                </a:cubicBezTo>
                <a:cubicBezTo>
                  <a:pt x="32691" y="171951"/>
                  <a:pt x="172110" y="32530"/>
                  <a:pt x="173965" y="28770"/>
                </a:cubicBezTo>
                <a:cubicBezTo>
                  <a:pt x="173905" y="28734"/>
                  <a:pt x="173905" y="28702"/>
                  <a:pt x="173965" y="28693"/>
                </a:cubicBezTo>
                <a:cubicBezTo>
                  <a:pt x="174025" y="28681"/>
                  <a:pt x="174025" y="28705"/>
                  <a:pt x="173965" y="28770"/>
                </a:cubicBezTo>
                <a:cubicBezTo>
                  <a:pt x="173965" y="28770"/>
                  <a:pt x="173963" y="28771"/>
                  <a:pt x="173963" y="28771"/>
                </a:cubicBezTo>
                <a:cubicBezTo>
                  <a:pt x="177407" y="31089"/>
                  <a:pt x="367903" y="82131"/>
                  <a:pt x="372044" y="81845"/>
                </a:cubicBezTo>
                <a:cubicBezTo>
                  <a:pt x="372049" y="81778"/>
                  <a:pt x="372044" y="81759"/>
                  <a:pt x="372104" y="81785"/>
                </a:cubicBezTo>
                <a:cubicBezTo>
                  <a:pt x="372104" y="81815"/>
                  <a:pt x="372104" y="81833"/>
                  <a:pt x="372044" y="81845"/>
                </a:cubicBezTo>
                <a:cubicBezTo>
                  <a:pt x="371762" y="85987"/>
                  <a:pt x="422795" y="276453"/>
                  <a:pt x="425120" y="279925"/>
                </a:cubicBezTo>
                <a:cubicBezTo>
                  <a:pt x="425180" y="279895"/>
                  <a:pt x="425204" y="279907"/>
                  <a:pt x="425198" y="279943"/>
                </a:cubicBezTo>
                <a:cubicBezTo>
                  <a:pt x="425198" y="279978"/>
                  <a:pt x="425138" y="279978"/>
                  <a:pt x="425120" y="279925"/>
                </a:cubicBezTo>
                <a:cubicBezTo>
                  <a:pt x="421391" y="281748"/>
                  <a:pt x="281938" y="421200"/>
                  <a:pt x="280115" y="424929"/>
                </a:cubicBezTo>
                <a:cubicBezTo>
                  <a:pt x="280175" y="424965"/>
                  <a:pt x="280181" y="424997"/>
                  <a:pt x="280115" y="425006"/>
                </a:cubicBezTo>
                <a:cubicBezTo>
                  <a:pt x="280055" y="425018"/>
                  <a:pt x="280055" y="424988"/>
                  <a:pt x="280115" y="424929"/>
                </a:cubicBezTo>
                <a:cubicBezTo>
                  <a:pt x="276672" y="422612"/>
                  <a:pt x="86208" y="371577"/>
                  <a:pt x="82036" y="371853"/>
                </a:cubicBezTo>
                <a:cubicBezTo>
                  <a:pt x="82031" y="371921"/>
                  <a:pt x="82036" y="371940"/>
                  <a:pt x="81976" y="371913"/>
                </a:cubicBezTo>
                <a:cubicBezTo>
                  <a:pt x="81976" y="371883"/>
                  <a:pt x="81976" y="371865"/>
                  <a:pt x="82036" y="371853"/>
                </a:cubicBezTo>
                <a:cubicBezTo>
                  <a:pt x="82312" y="367682"/>
                  <a:pt x="31285" y="177247"/>
                  <a:pt x="28960" y="173776"/>
                </a:cubicBezTo>
                <a:cubicBezTo>
                  <a:pt x="28900" y="173806"/>
                  <a:pt x="28876" y="173794"/>
                  <a:pt x="28882" y="173758"/>
                </a:cubicBezTo>
                <a:close/>
              </a:path>
            </a:pathLst>
          </a:custGeom>
          <a:solidFill>
            <a:schemeClr val="bg1"/>
          </a:solidFill>
          <a:ln w="15838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8" name="任意多边形: 形状 457">
            <a:extLst>
              <a:ext uri="{FF2B5EF4-FFF2-40B4-BE49-F238E27FC236}">
                <a16:creationId xmlns:a16="http://schemas.microsoft.com/office/drawing/2014/main" id="{E17D6E2F-DCCD-8D12-2402-29297FD65621}"/>
              </a:ext>
            </a:extLst>
          </p:cNvPr>
          <p:cNvSpPr/>
          <p:nvPr/>
        </p:nvSpPr>
        <p:spPr>
          <a:xfrm>
            <a:off x="0" y="6057250"/>
            <a:ext cx="851470" cy="800749"/>
          </a:xfrm>
          <a:custGeom>
            <a:avLst/>
            <a:gdLst>
              <a:gd name="connsiteX0" fmla="*/ 284538 w 851470"/>
              <a:gd name="connsiteY0" fmla="*/ -33 h 800749"/>
              <a:gd name="connsiteX1" fmla="*/ 248789 w 851470"/>
              <a:gd name="connsiteY1" fmla="*/ 1455 h 800749"/>
              <a:gd name="connsiteX2" fmla="*/ 157 w 851470"/>
              <a:gd name="connsiteY2" fmla="*/ 432100 h 800749"/>
              <a:gd name="connsiteX3" fmla="*/ 157 w 851470"/>
              <a:gd name="connsiteY3" fmla="*/ 492528 h 800749"/>
              <a:gd name="connsiteX4" fmla="*/ 365982 w 851470"/>
              <a:gd name="connsiteY4" fmla="*/ 5072 h 800749"/>
              <a:gd name="connsiteX5" fmla="*/ 157 w 851470"/>
              <a:gd name="connsiteY5" fmla="*/ 638702 h 800749"/>
              <a:gd name="connsiteX6" fmla="*/ 157 w 851470"/>
              <a:gd name="connsiteY6" fmla="*/ 699127 h 800749"/>
              <a:gd name="connsiteX7" fmla="*/ 397836 w 851470"/>
              <a:gd name="connsiteY7" fmla="*/ 10331 h 800749"/>
              <a:gd name="connsiteX8" fmla="*/ 365982 w 851470"/>
              <a:gd name="connsiteY8" fmla="*/ 5073 h 800749"/>
              <a:gd name="connsiteX9" fmla="*/ 155906 w 851470"/>
              <a:gd name="connsiteY9" fmla="*/ 16164 h 800749"/>
              <a:gd name="connsiteX10" fmla="*/ 114100 w 851470"/>
              <a:gd name="connsiteY10" fmla="*/ 28140 h 800749"/>
              <a:gd name="connsiteX11" fmla="*/ 157 w 851470"/>
              <a:gd name="connsiteY11" fmla="*/ 225496 h 800749"/>
              <a:gd name="connsiteX12" fmla="*/ 157 w 851470"/>
              <a:gd name="connsiteY12" fmla="*/ 285925 h 800749"/>
              <a:gd name="connsiteX13" fmla="*/ 471010 w 851470"/>
              <a:gd name="connsiteY13" fmla="*/ 29768 h 800749"/>
              <a:gd name="connsiteX14" fmla="*/ 25904 w 851470"/>
              <a:gd name="connsiteY14" fmla="*/ 800717 h 800749"/>
              <a:gd name="connsiteX15" fmla="*/ 60785 w 851470"/>
              <a:gd name="connsiteY15" fmla="*/ 800717 h 800749"/>
              <a:gd name="connsiteX16" fmla="*/ 499758 w 851470"/>
              <a:gd name="connsiteY16" fmla="*/ 40394 h 800749"/>
              <a:gd name="connsiteX17" fmla="*/ 471010 w 851470"/>
              <a:gd name="connsiteY17" fmla="*/ 29768 h 800749"/>
              <a:gd name="connsiteX18" fmla="*/ 565888 w 851470"/>
              <a:gd name="connsiteY18" fmla="*/ 72034 h 800749"/>
              <a:gd name="connsiteX19" fmla="*/ 145180 w 851470"/>
              <a:gd name="connsiteY19" fmla="*/ 800717 h 800749"/>
              <a:gd name="connsiteX20" fmla="*/ 180066 w 851470"/>
              <a:gd name="connsiteY20" fmla="*/ 800717 h 800749"/>
              <a:gd name="connsiteX21" fmla="*/ 591828 w 851470"/>
              <a:gd name="connsiteY21" fmla="*/ 87527 h 800749"/>
              <a:gd name="connsiteX22" fmla="*/ 571851 w 851470"/>
              <a:gd name="connsiteY22" fmla="*/ 75428 h 800749"/>
              <a:gd name="connsiteX23" fmla="*/ 570739 w 851470"/>
              <a:gd name="connsiteY23" fmla="*/ 74788 h 800749"/>
              <a:gd name="connsiteX24" fmla="*/ 565888 w 851470"/>
              <a:gd name="connsiteY24" fmla="*/ 72035 h 800749"/>
              <a:gd name="connsiteX25" fmla="*/ 651211 w 851470"/>
              <a:gd name="connsiteY25" fmla="*/ 130852 h 800749"/>
              <a:gd name="connsiteX26" fmla="*/ 264461 w 851470"/>
              <a:gd name="connsiteY26" fmla="*/ 800717 h 800749"/>
              <a:gd name="connsiteX27" fmla="*/ 299351 w 851470"/>
              <a:gd name="connsiteY27" fmla="*/ 800717 h 800749"/>
              <a:gd name="connsiteX28" fmla="*/ 674324 w 851470"/>
              <a:gd name="connsiteY28" fmla="*/ 151246 h 800749"/>
              <a:gd name="connsiteX29" fmla="*/ 651211 w 851470"/>
              <a:gd name="connsiteY29" fmla="*/ 130852 h 800749"/>
              <a:gd name="connsiteX30" fmla="*/ 726538 w 851470"/>
              <a:gd name="connsiteY30" fmla="*/ 206992 h 800749"/>
              <a:gd name="connsiteX31" fmla="*/ 383752 w 851470"/>
              <a:gd name="connsiteY31" fmla="*/ 800717 h 800749"/>
              <a:gd name="connsiteX32" fmla="*/ 418632 w 851470"/>
              <a:gd name="connsiteY32" fmla="*/ 800717 h 800749"/>
              <a:gd name="connsiteX33" fmla="*/ 746466 w 851470"/>
              <a:gd name="connsiteY33" fmla="*/ 232898 h 800749"/>
              <a:gd name="connsiteX34" fmla="*/ 726538 w 851470"/>
              <a:gd name="connsiteY34" fmla="*/ 206992 h 800749"/>
              <a:gd name="connsiteX35" fmla="*/ 790077 w 851470"/>
              <a:gd name="connsiteY35" fmla="*/ 303541 h 800749"/>
              <a:gd name="connsiteX36" fmla="*/ 503032 w 851470"/>
              <a:gd name="connsiteY36" fmla="*/ 800717 h 800749"/>
              <a:gd name="connsiteX37" fmla="*/ 537918 w 851470"/>
              <a:gd name="connsiteY37" fmla="*/ 800717 h 800749"/>
              <a:gd name="connsiteX38" fmla="*/ 805898 w 851470"/>
              <a:gd name="connsiteY38" fmla="*/ 336561 h 800749"/>
              <a:gd name="connsiteX39" fmla="*/ 790077 w 851470"/>
              <a:gd name="connsiteY39" fmla="*/ 303541 h 800749"/>
              <a:gd name="connsiteX40" fmla="*/ 837191 w 851470"/>
              <a:gd name="connsiteY40" fmla="*/ 428528 h 800749"/>
              <a:gd name="connsiteX41" fmla="*/ 622308 w 851470"/>
              <a:gd name="connsiteY41" fmla="*/ 800717 h 800749"/>
              <a:gd name="connsiteX42" fmla="*/ 657198 w 851470"/>
              <a:gd name="connsiteY42" fmla="*/ 800717 h 800749"/>
              <a:gd name="connsiteX43" fmla="*/ 846304 w 851470"/>
              <a:gd name="connsiteY43" fmla="*/ 473176 h 800749"/>
              <a:gd name="connsiteX44" fmla="*/ 837191 w 851470"/>
              <a:gd name="connsiteY44" fmla="*/ 428528 h 800749"/>
              <a:gd name="connsiteX45" fmla="*/ 851628 w 851470"/>
              <a:gd name="connsiteY45" fmla="*/ 610132 h 800749"/>
              <a:gd name="connsiteX46" fmla="*/ 741594 w 851470"/>
              <a:gd name="connsiteY46" fmla="*/ 800717 h 800749"/>
              <a:gd name="connsiteX47" fmla="*/ 776479 w 851470"/>
              <a:gd name="connsiteY47" fmla="*/ 800717 h 800749"/>
              <a:gd name="connsiteX48" fmla="*/ 838317 w 851470"/>
              <a:gd name="connsiteY48" fmla="*/ 693614 h 800749"/>
              <a:gd name="connsiteX49" fmla="*/ 851628 w 851470"/>
              <a:gd name="connsiteY49" fmla="*/ 610132 h 800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851470" h="800749">
                <a:moveTo>
                  <a:pt x="284538" y="-33"/>
                </a:moveTo>
                <a:cubicBezTo>
                  <a:pt x="272609" y="85"/>
                  <a:pt x="260687" y="581"/>
                  <a:pt x="248789" y="1455"/>
                </a:cubicBezTo>
                <a:lnTo>
                  <a:pt x="157" y="432100"/>
                </a:lnTo>
                <a:lnTo>
                  <a:pt x="157" y="492528"/>
                </a:lnTo>
                <a:close/>
                <a:moveTo>
                  <a:pt x="365982" y="5072"/>
                </a:moveTo>
                <a:lnTo>
                  <a:pt x="157" y="638702"/>
                </a:lnTo>
                <a:lnTo>
                  <a:pt x="157" y="699127"/>
                </a:lnTo>
                <a:lnTo>
                  <a:pt x="397836" y="10331"/>
                </a:lnTo>
                <a:cubicBezTo>
                  <a:pt x="387270" y="8274"/>
                  <a:pt x="376648" y="6521"/>
                  <a:pt x="365982" y="5073"/>
                </a:cubicBezTo>
                <a:close/>
                <a:moveTo>
                  <a:pt x="155906" y="16164"/>
                </a:moveTo>
                <a:cubicBezTo>
                  <a:pt x="141822" y="19617"/>
                  <a:pt x="127876" y="23612"/>
                  <a:pt x="114100" y="28140"/>
                </a:cubicBezTo>
                <a:lnTo>
                  <a:pt x="157" y="225496"/>
                </a:lnTo>
                <a:lnTo>
                  <a:pt x="157" y="285925"/>
                </a:lnTo>
                <a:close/>
                <a:moveTo>
                  <a:pt x="471010" y="29768"/>
                </a:moveTo>
                <a:lnTo>
                  <a:pt x="25904" y="800717"/>
                </a:lnTo>
                <a:lnTo>
                  <a:pt x="60785" y="800717"/>
                </a:lnTo>
                <a:lnTo>
                  <a:pt x="499758" y="40394"/>
                </a:lnTo>
                <a:cubicBezTo>
                  <a:pt x="490273" y="36592"/>
                  <a:pt x="480687" y="33048"/>
                  <a:pt x="471010" y="29768"/>
                </a:cubicBezTo>
                <a:close/>
                <a:moveTo>
                  <a:pt x="565888" y="72034"/>
                </a:moveTo>
                <a:lnTo>
                  <a:pt x="145180" y="800717"/>
                </a:lnTo>
                <a:lnTo>
                  <a:pt x="180066" y="800717"/>
                </a:lnTo>
                <a:lnTo>
                  <a:pt x="591828" y="87527"/>
                </a:lnTo>
                <a:cubicBezTo>
                  <a:pt x="585253" y="83356"/>
                  <a:pt x="578593" y="79323"/>
                  <a:pt x="571851" y="75428"/>
                </a:cubicBezTo>
                <a:cubicBezTo>
                  <a:pt x="571480" y="75214"/>
                  <a:pt x="571110" y="75001"/>
                  <a:pt x="570739" y="74788"/>
                </a:cubicBezTo>
                <a:cubicBezTo>
                  <a:pt x="569127" y="73862"/>
                  <a:pt x="567509" y="72945"/>
                  <a:pt x="565888" y="72035"/>
                </a:cubicBezTo>
                <a:close/>
                <a:moveTo>
                  <a:pt x="651211" y="130852"/>
                </a:moveTo>
                <a:lnTo>
                  <a:pt x="264461" y="800717"/>
                </a:lnTo>
                <a:lnTo>
                  <a:pt x="299351" y="800717"/>
                </a:lnTo>
                <a:lnTo>
                  <a:pt x="674324" y="151246"/>
                </a:lnTo>
                <a:cubicBezTo>
                  <a:pt x="666807" y="144238"/>
                  <a:pt x="659100" y="137437"/>
                  <a:pt x="651211" y="130852"/>
                </a:cubicBezTo>
                <a:close/>
                <a:moveTo>
                  <a:pt x="726538" y="206992"/>
                </a:moveTo>
                <a:lnTo>
                  <a:pt x="383752" y="800717"/>
                </a:lnTo>
                <a:lnTo>
                  <a:pt x="418632" y="800717"/>
                </a:lnTo>
                <a:lnTo>
                  <a:pt x="746466" y="232898"/>
                </a:lnTo>
                <a:cubicBezTo>
                  <a:pt x="740075" y="224072"/>
                  <a:pt x="733429" y="215433"/>
                  <a:pt x="726538" y="206992"/>
                </a:cubicBezTo>
                <a:close/>
                <a:moveTo>
                  <a:pt x="790077" y="303541"/>
                </a:moveTo>
                <a:lnTo>
                  <a:pt x="503032" y="800717"/>
                </a:lnTo>
                <a:lnTo>
                  <a:pt x="537918" y="800717"/>
                </a:lnTo>
                <a:lnTo>
                  <a:pt x="805898" y="336561"/>
                </a:lnTo>
                <a:cubicBezTo>
                  <a:pt x="800983" y="325386"/>
                  <a:pt x="795707" y="314374"/>
                  <a:pt x="790077" y="303541"/>
                </a:cubicBezTo>
                <a:close/>
                <a:moveTo>
                  <a:pt x="837191" y="428528"/>
                </a:moveTo>
                <a:lnTo>
                  <a:pt x="622308" y="800717"/>
                </a:lnTo>
                <a:lnTo>
                  <a:pt x="657198" y="800717"/>
                </a:lnTo>
                <a:lnTo>
                  <a:pt x="846304" y="473176"/>
                </a:lnTo>
                <a:cubicBezTo>
                  <a:pt x="843870" y="458177"/>
                  <a:pt x="840830" y="443281"/>
                  <a:pt x="837191" y="428528"/>
                </a:cubicBezTo>
                <a:close/>
                <a:moveTo>
                  <a:pt x="851628" y="610132"/>
                </a:moveTo>
                <a:lnTo>
                  <a:pt x="741594" y="800717"/>
                </a:lnTo>
                <a:lnTo>
                  <a:pt x="776479" y="800717"/>
                </a:lnTo>
                <a:lnTo>
                  <a:pt x="838317" y="693614"/>
                </a:lnTo>
                <a:cubicBezTo>
                  <a:pt x="844838" y="666160"/>
                  <a:pt x="849288" y="638254"/>
                  <a:pt x="851628" y="610132"/>
                </a:cubicBezTo>
                <a:close/>
              </a:path>
            </a:pathLst>
          </a:custGeom>
          <a:solidFill>
            <a:srgbClr val="FFCC00"/>
          </a:solidFill>
          <a:ln w="6886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59" name="图形 214">
            <a:extLst>
              <a:ext uri="{FF2B5EF4-FFF2-40B4-BE49-F238E27FC236}">
                <a16:creationId xmlns:a16="http://schemas.microsoft.com/office/drawing/2014/main" id="{EA5A7B7B-471A-F753-606B-D6C2A4FE8727}"/>
              </a:ext>
            </a:extLst>
          </p:cNvPr>
          <p:cNvGrpSpPr/>
          <p:nvPr/>
        </p:nvGrpSpPr>
        <p:grpSpPr>
          <a:xfrm>
            <a:off x="866082" y="5965243"/>
            <a:ext cx="1462846" cy="1310085"/>
            <a:chOff x="3661771" y="2852614"/>
            <a:chExt cx="1462846" cy="1310085"/>
          </a:xfrm>
        </p:grpSpPr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A78B79B9-49A8-7EA6-C650-52FF7961642D}"/>
                </a:ext>
              </a:extLst>
            </p:cNvPr>
            <p:cNvSpPr/>
            <p:nvPr/>
          </p:nvSpPr>
          <p:spPr>
            <a:xfrm>
              <a:off x="3661771" y="2903233"/>
              <a:ext cx="1259466" cy="1259466"/>
            </a:xfrm>
            <a:custGeom>
              <a:avLst/>
              <a:gdLst>
                <a:gd name="connsiteX0" fmla="*/ 1259527 w 1259466"/>
                <a:gd name="connsiteY0" fmla="*/ 1259337 h 1259466"/>
                <a:gd name="connsiteX1" fmla="*/ 170 w 1259466"/>
                <a:gd name="connsiteY1" fmla="*/ 921893 h 1259466"/>
                <a:gd name="connsiteX2" fmla="*/ 922083 w 1259466"/>
                <a:gd name="connsiteY2" fmla="*/ -20 h 1259466"/>
                <a:gd name="connsiteX3" fmla="*/ 1259527 w 1259466"/>
                <a:gd name="connsiteY3" fmla="*/ 1259337 h 1259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9466" h="1259466">
                  <a:moveTo>
                    <a:pt x="1259527" y="1259337"/>
                  </a:moveTo>
                  <a:cubicBezTo>
                    <a:pt x="1272434" y="1246430"/>
                    <a:pt x="-4554" y="904262"/>
                    <a:pt x="170" y="921893"/>
                  </a:cubicBezTo>
                  <a:cubicBezTo>
                    <a:pt x="4894" y="939524"/>
                    <a:pt x="939714" y="4704"/>
                    <a:pt x="922083" y="-20"/>
                  </a:cubicBezTo>
                  <a:cubicBezTo>
                    <a:pt x="904452" y="-4744"/>
                    <a:pt x="1246620" y="1272243"/>
                    <a:pt x="1259527" y="1259337"/>
                  </a:cubicBezTo>
                  <a:close/>
                </a:path>
              </a:pathLst>
            </a:custGeom>
            <a:solidFill>
              <a:srgbClr val="FFCC00"/>
            </a:solidFill>
            <a:ln w="6350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3530F3FF-32E4-C561-9947-78EBD832591B}"/>
                </a:ext>
              </a:extLst>
            </p:cNvPr>
            <p:cNvSpPr/>
            <p:nvPr/>
          </p:nvSpPr>
          <p:spPr>
            <a:xfrm>
              <a:off x="3865151" y="2852614"/>
              <a:ext cx="1259466" cy="1259466"/>
            </a:xfrm>
            <a:custGeom>
              <a:avLst/>
              <a:gdLst>
                <a:gd name="connsiteX0" fmla="*/ 1259527 w 1259466"/>
                <a:gd name="connsiteY0" fmla="*/ 1259337 h 1259466"/>
                <a:gd name="connsiteX1" fmla="*/ 170 w 1259466"/>
                <a:gd name="connsiteY1" fmla="*/ 921893 h 1259466"/>
                <a:gd name="connsiteX2" fmla="*/ 922083 w 1259466"/>
                <a:gd name="connsiteY2" fmla="*/ -20 h 1259466"/>
                <a:gd name="connsiteX3" fmla="*/ 1259527 w 1259466"/>
                <a:gd name="connsiteY3" fmla="*/ 1259337 h 1259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9466" h="1259466">
                  <a:moveTo>
                    <a:pt x="1259527" y="1259337"/>
                  </a:moveTo>
                  <a:cubicBezTo>
                    <a:pt x="1272434" y="1246430"/>
                    <a:pt x="-4554" y="904262"/>
                    <a:pt x="170" y="921893"/>
                  </a:cubicBezTo>
                  <a:cubicBezTo>
                    <a:pt x="4895" y="939524"/>
                    <a:pt x="939714" y="4704"/>
                    <a:pt x="922083" y="-20"/>
                  </a:cubicBezTo>
                  <a:cubicBezTo>
                    <a:pt x="904452" y="-4744"/>
                    <a:pt x="1246620" y="1272243"/>
                    <a:pt x="1259527" y="1259337"/>
                  </a:cubicBezTo>
                  <a:close/>
                </a:path>
              </a:pathLst>
            </a:custGeom>
            <a:noFill/>
            <a:ln w="48260" cap="rnd">
              <a:solidFill>
                <a:srgbClr val="FF6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62" name="图形 214">
            <a:extLst>
              <a:ext uri="{FF2B5EF4-FFF2-40B4-BE49-F238E27FC236}">
                <a16:creationId xmlns:a16="http://schemas.microsoft.com/office/drawing/2014/main" id="{4BCFFDC9-DBA6-C3D0-EB74-A32B75CE3DD4}"/>
              </a:ext>
            </a:extLst>
          </p:cNvPr>
          <p:cNvGrpSpPr/>
          <p:nvPr/>
        </p:nvGrpSpPr>
        <p:grpSpPr>
          <a:xfrm>
            <a:off x="3191407" y="315448"/>
            <a:ext cx="803984" cy="973673"/>
            <a:chOff x="4627845" y="1123669"/>
            <a:chExt cx="803984" cy="973673"/>
          </a:xfrm>
          <a:noFill/>
        </p:grpSpPr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E5880C80-2252-5068-ACC7-E9BFF0A4C8AF}"/>
                </a:ext>
              </a:extLst>
            </p:cNvPr>
            <p:cNvSpPr/>
            <p:nvPr/>
          </p:nvSpPr>
          <p:spPr>
            <a:xfrm>
              <a:off x="4752985" y="1123669"/>
              <a:ext cx="678844" cy="848533"/>
            </a:xfrm>
            <a:custGeom>
              <a:avLst/>
              <a:gdLst>
                <a:gd name="connsiteX0" fmla="*/ 157 w 678844"/>
                <a:gd name="connsiteY0" fmla="*/ -33 h 848533"/>
                <a:gd name="connsiteX1" fmla="*/ 157 w 678844"/>
                <a:gd name="connsiteY1" fmla="*/ 169686 h 848533"/>
                <a:gd name="connsiteX2" fmla="*/ 157 w 678844"/>
                <a:gd name="connsiteY2" fmla="*/ 169686 h 848533"/>
                <a:gd name="connsiteX3" fmla="*/ 169877 w 678844"/>
                <a:gd name="connsiteY3" fmla="*/ 169686 h 848533"/>
                <a:gd name="connsiteX4" fmla="*/ 169877 w 678844"/>
                <a:gd name="connsiteY4" fmla="*/ 169686 h 848533"/>
                <a:gd name="connsiteX5" fmla="*/ 169877 w 678844"/>
                <a:gd name="connsiteY5" fmla="*/ 339405 h 848533"/>
                <a:gd name="connsiteX6" fmla="*/ 169877 w 678844"/>
                <a:gd name="connsiteY6" fmla="*/ 339405 h 848533"/>
                <a:gd name="connsiteX7" fmla="*/ 339563 w 678844"/>
                <a:gd name="connsiteY7" fmla="*/ 339375 h 848533"/>
                <a:gd name="connsiteX8" fmla="*/ 339563 w 678844"/>
                <a:gd name="connsiteY8" fmla="*/ 339375 h 848533"/>
                <a:gd name="connsiteX9" fmla="*/ 339563 w 678844"/>
                <a:gd name="connsiteY9" fmla="*/ 509094 h 848533"/>
                <a:gd name="connsiteX10" fmla="*/ 339563 w 678844"/>
                <a:gd name="connsiteY10" fmla="*/ 509094 h 848533"/>
                <a:gd name="connsiteX11" fmla="*/ 509282 w 678844"/>
                <a:gd name="connsiteY11" fmla="*/ 509094 h 848533"/>
                <a:gd name="connsiteX12" fmla="*/ 509282 w 678844"/>
                <a:gd name="connsiteY12" fmla="*/ 509094 h 848533"/>
                <a:gd name="connsiteX13" fmla="*/ 509282 w 678844"/>
                <a:gd name="connsiteY13" fmla="*/ 678813 h 848533"/>
                <a:gd name="connsiteX14" fmla="*/ 509282 w 678844"/>
                <a:gd name="connsiteY14" fmla="*/ 678813 h 848533"/>
                <a:gd name="connsiteX15" fmla="*/ 679002 w 678844"/>
                <a:gd name="connsiteY15" fmla="*/ 678813 h 848533"/>
                <a:gd name="connsiteX16" fmla="*/ 679002 w 678844"/>
                <a:gd name="connsiteY16" fmla="*/ 678813 h 848533"/>
                <a:gd name="connsiteX17" fmla="*/ 678972 w 678844"/>
                <a:gd name="connsiteY17" fmla="*/ 848500 h 848533"/>
                <a:gd name="connsiteX18" fmla="*/ 678972 w 678844"/>
                <a:gd name="connsiteY18" fmla="*/ 848500 h 848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78844" h="848533">
                  <a:moveTo>
                    <a:pt x="157" y="-33"/>
                  </a:moveTo>
                  <a:lnTo>
                    <a:pt x="157" y="169686"/>
                  </a:lnTo>
                  <a:lnTo>
                    <a:pt x="157" y="169686"/>
                  </a:lnTo>
                  <a:lnTo>
                    <a:pt x="169877" y="169686"/>
                  </a:lnTo>
                  <a:lnTo>
                    <a:pt x="169877" y="169686"/>
                  </a:lnTo>
                  <a:lnTo>
                    <a:pt x="169877" y="339405"/>
                  </a:lnTo>
                  <a:lnTo>
                    <a:pt x="169877" y="339405"/>
                  </a:lnTo>
                  <a:lnTo>
                    <a:pt x="339563" y="339375"/>
                  </a:lnTo>
                  <a:lnTo>
                    <a:pt x="339563" y="339375"/>
                  </a:lnTo>
                  <a:lnTo>
                    <a:pt x="339563" y="509094"/>
                  </a:lnTo>
                  <a:lnTo>
                    <a:pt x="339563" y="509094"/>
                  </a:lnTo>
                  <a:lnTo>
                    <a:pt x="509282" y="509094"/>
                  </a:lnTo>
                  <a:lnTo>
                    <a:pt x="509282" y="509094"/>
                  </a:lnTo>
                  <a:lnTo>
                    <a:pt x="509282" y="678813"/>
                  </a:lnTo>
                  <a:lnTo>
                    <a:pt x="509282" y="678813"/>
                  </a:lnTo>
                  <a:lnTo>
                    <a:pt x="679002" y="678813"/>
                  </a:lnTo>
                  <a:lnTo>
                    <a:pt x="679002" y="678813"/>
                  </a:lnTo>
                  <a:lnTo>
                    <a:pt x="678972" y="848500"/>
                  </a:lnTo>
                  <a:lnTo>
                    <a:pt x="678972" y="848500"/>
                  </a:lnTo>
                </a:path>
              </a:pathLst>
            </a:custGeom>
            <a:noFill/>
            <a:ln w="56885" cap="flat">
              <a:solidFill>
                <a:srgbClr val="FF6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F626BEFE-86C6-34FC-C6CC-D48F75A8B204}"/>
                </a:ext>
              </a:extLst>
            </p:cNvPr>
            <p:cNvSpPr/>
            <p:nvPr/>
          </p:nvSpPr>
          <p:spPr>
            <a:xfrm>
              <a:off x="4627845" y="1248810"/>
              <a:ext cx="678844" cy="848533"/>
            </a:xfrm>
            <a:custGeom>
              <a:avLst/>
              <a:gdLst>
                <a:gd name="connsiteX0" fmla="*/ 157 w 678844"/>
                <a:gd name="connsiteY0" fmla="*/ -33 h 848533"/>
                <a:gd name="connsiteX1" fmla="*/ 157 w 678844"/>
                <a:gd name="connsiteY1" fmla="*/ 169686 h 848533"/>
                <a:gd name="connsiteX2" fmla="*/ 157 w 678844"/>
                <a:gd name="connsiteY2" fmla="*/ 169686 h 848533"/>
                <a:gd name="connsiteX3" fmla="*/ 169876 w 678844"/>
                <a:gd name="connsiteY3" fmla="*/ 169686 h 848533"/>
                <a:gd name="connsiteX4" fmla="*/ 169876 w 678844"/>
                <a:gd name="connsiteY4" fmla="*/ 169686 h 848533"/>
                <a:gd name="connsiteX5" fmla="*/ 169876 w 678844"/>
                <a:gd name="connsiteY5" fmla="*/ 339405 h 848533"/>
                <a:gd name="connsiteX6" fmla="*/ 169876 w 678844"/>
                <a:gd name="connsiteY6" fmla="*/ 339405 h 848533"/>
                <a:gd name="connsiteX7" fmla="*/ 339563 w 678844"/>
                <a:gd name="connsiteY7" fmla="*/ 339375 h 848533"/>
                <a:gd name="connsiteX8" fmla="*/ 339563 w 678844"/>
                <a:gd name="connsiteY8" fmla="*/ 339375 h 848533"/>
                <a:gd name="connsiteX9" fmla="*/ 339563 w 678844"/>
                <a:gd name="connsiteY9" fmla="*/ 509094 h 848533"/>
                <a:gd name="connsiteX10" fmla="*/ 339563 w 678844"/>
                <a:gd name="connsiteY10" fmla="*/ 509094 h 848533"/>
                <a:gd name="connsiteX11" fmla="*/ 509282 w 678844"/>
                <a:gd name="connsiteY11" fmla="*/ 509094 h 848533"/>
                <a:gd name="connsiteX12" fmla="*/ 509282 w 678844"/>
                <a:gd name="connsiteY12" fmla="*/ 509094 h 848533"/>
                <a:gd name="connsiteX13" fmla="*/ 509282 w 678844"/>
                <a:gd name="connsiteY13" fmla="*/ 678813 h 848533"/>
                <a:gd name="connsiteX14" fmla="*/ 509282 w 678844"/>
                <a:gd name="connsiteY14" fmla="*/ 678813 h 848533"/>
                <a:gd name="connsiteX15" fmla="*/ 679001 w 678844"/>
                <a:gd name="connsiteY15" fmla="*/ 678813 h 848533"/>
                <a:gd name="connsiteX16" fmla="*/ 679001 w 678844"/>
                <a:gd name="connsiteY16" fmla="*/ 678813 h 848533"/>
                <a:gd name="connsiteX17" fmla="*/ 678971 w 678844"/>
                <a:gd name="connsiteY17" fmla="*/ 848500 h 848533"/>
                <a:gd name="connsiteX18" fmla="*/ 678971 w 678844"/>
                <a:gd name="connsiteY18" fmla="*/ 848500 h 848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78844" h="848533">
                  <a:moveTo>
                    <a:pt x="157" y="-33"/>
                  </a:moveTo>
                  <a:lnTo>
                    <a:pt x="157" y="169686"/>
                  </a:lnTo>
                  <a:lnTo>
                    <a:pt x="157" y="169686"/>
                  </a:lnTo>
                  <a:lnTo>
                    <a:pt x="169876" y="169686"/>
                  </a:lnTo>
                  <a:lnTo>
                    <a:pt x="169876" y="169686"/>
                  </a:lnTo>
                  <a:lnTo>
                    <a:pt x="169876" y="339405"/>
                  </a:lnTo>
                  <a:lnTo>
                    <a:pt x="169876" y="339405"/>
                  </a:lnTo>
                  <a:lnTo>
                    <a:pt x="339563" y="339375"/>
                  </a:lnTo>
                  <a:lnTo>
                    <a:pt x="339563" y="339375"/>
                  </a:lnTo>
                  <a:lnTo>
                    <a:pt x="339563" y="509094"/>
                  </a:lnTo>
                  <a:lnTo>
                    <a:pt x="339563" y="509094"/>
                  </a:lnTo>
                  <a:lnTo>
                    <a:pt x="509282" y="509094"/>
                  </a:lnTo>
                  <a:lnTo>
                    <a:pt x="509282" y="509094"/>
                  </a:lnTo>
                  <a:lnTo>
                    <a:pt x="509282" y="678813"/>
                  </a:lnTo>
                  <a:lnTo>
                    <a:pt x="509282" y="678813"/>
                  </a:lnTo>
                  <a:lnTo>
                    <a:pt x="679001" y="678813"/>
                  </a:lnTo>
                  <a:lnTo>
                    <a:pt x="679001" y="678813"/>
                  </a:lnTo>
                  <a:lnTo>
                    <a:pt x="678971" y="848500"/>
                  </a:lnTo>
                  <a:lnTo>
                    <a:pt x="678971" y="848500"/>
                  </a:lnTo>
                </a:path>
              </a:pathLst>
            </a:custGeom>
            <a:noFill/>
            <a:ln w="56885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65" name="图形 214">
            <a:extLst>
              <a:ext uri="{FF2B5EF4-FFF2-40B4-BE49-F238E27FC236}">
                <a16:creationId xmlns:a16="http://schemas.microsoft.com/office/drawing/2014/main" id="{C726C261-4DF3-084C-B1D9-1C08A8AB017F}"/>
              </a:ext>
            </a:extLst>
          </p:cNvPr>
          <p:cNvGrpSpPr/>
          <p:nvPr/>
        </p:nvGrpSpPr>
        <p:grpSpPr>
          <a:xfrm>
            <a:off x="2873405" y="6115100"/>
            <a:ext cx="1945972" cy="1431374"/>
            <a:chOff x="3137725" y="4768780"/>
            <a:chExt cx="1945972" cy="1431374"/>
          </a:xfrm>
          <a:noFill/>
        </p:grpSpPr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FAA8E388-E29F-8454-F800-E31AA4253626}"/>
                </a:ext>
              </a:extLst>
            </p:cNvPr>
            <p:cNvSpPr/>
            <p:nvPr/>
          </p:nvSpPr>
          <p:spPr>
            <a:xfrm rot="9000000" flipV="1">
              <a:off x="3061697" y="5239133"/>
              <a:ext cx="1939148" cy="215478"/>
            </a:xfrm>
            <a:custGeom>
              <a:avLst/>
              <a:gdLst>
                <a:gd name="connsiteX0" fmla="*/ 660 w 1939148"/>
                <a:gd name="connsiteY0" fmla="*/ 890 h 215478"/>
                <a:gd name="connsiteX1" fmla="*/ 216139 w 1939148"/>
                <a:gd name="connsiteY1" fmla="*/ 216369 h 215478"/>
                <a:gd name="connsiteX2" fmla="*/ 216139 w 1939148"/>
                <a:gd name="connsiteY2" fmla="*/ 216369 h 215478"/>
                <a:gd name="connsiteX3" fmla="*/ 431618 w 1939148"/>
                <a:gd name="connsiteY3" fmla="*/ 890 h 215478"/>
                <a:gd name="connsiteX4" fmla="*/ 431618 w 1939148"/>
                <a:gd name="connsiteY4" fmla="*/ 890 h 215478"/>
                <a:gd name="connsiteX5" fmla="*/ 647097 w 1939148"/>
                <a:gd name="connsiteY5" fmla="*/ 216369 h 215478"/>
                <a:gd name="connsiteX6" fmla="*/ 647097 w 1939148"/>
                <a:gd name="connsiteY6" fmla="*/ 216369 h 215478"/>
                <a:gd name="connsiteX7" fmla="*/ 862495 w 1939148"/>
                <a:gd name="connsiteY7" fmla="*/ 890 h 215478"/>
                <a:gd name="connsiteX8" fmla="*/ 862495 w 1939148"/>
                <a:gd name="connsiteY8" fmla="*/ 890 h 215478"/>
                <a:gd name="connsiteX9" fmla="*/ 1077974 w 1939148"/>
                <a:gd name="connsiteY9" fmla="*/ 216369 h 215478"/>
                <a:gd name="connsiteX10" fmla="*/ 1077974 w 1939148"/>
                <a:gd name="connsiteY10" fmla="*/ 216369 h 215478"/>
                <a:gd name="connsiteX11" fmla="*/ 1293453 w 1939148"/>
                <a:gd name="connsiteY11" fmla="*/ 890 h 215478"/>
                <a:gd name="connsiteX12" fmla="*/ 1293453 w 1939148"/>
                <a:gd name="connsiteY12" fmla="*/ 890 h 215478"/>
                <a:gd name="connsiteX13" fmla="*/ 1508932 w 1939148"/>
                <a:gd name="connsiteY13" fmla="*/ 216369 h 215478"/>
                <a:gd name="connsiteX14" fmla="*/ 1508932 w 1939148"/>
                <a:gd name="connsiteY14" fmla="*/ 216369 h 215478"/>
                <a:gd name="connsiteX15" fmla="*/ 1724411 w 1939148"/>
                <a:gd name="connsiteY15" fmla="*/ 890 h 215478"/>
                <a:gd name="connsiteX16" fmla="*/ 1724411 w 1939148"/>
                <a:gd name="connsiteY16" fmla="*/ 890 h 215478"/>
                <a:gd name="connsiteX17" fmla="*/ 1939808 w 1939148"/>
                <a:gd name="connsiteY17" fmla="*/ 216369 h 215478"/>
                <a:gd name="connsiteX18" fmla="*/ 1939808 w 1939148"/>
                <a:gd name="connsiteY18" fmla="*/ 216369 h 215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39148" h="215478">
                  <a:moveTo>
                    <a:pt x="660" y="890"/>
                  </a:moveTo>
                  <a:lnTo>
                    <a:pt x="216139" y="216369"/>
                  </a:lnTo>
                  <a:lnTo>
                    <a:pt x="216139" y="216369"/>
                  </a:lnTo>
                  <a:lnTo>
                    <a:pt x="431618" y="890"/>
                  </a:lnTo>
                  <a:lnTo>
                    <a:pt x="431618" y="890"/>
                  </a:lnTo>
                  <a:lnTo>
                    <a:pt x="647097" y="216369"/>
                  </a:lnTo>
                  <a:lnTo>
                    <a:pt x="647097" y="216369"/>
                  </a:lnTo>
                  <a:lnTo>
                    <a:pt x="862495" y="890"/>
                  </a:lnTo>
                  <a:lnTo>
                    <a:pt x="862495" y="890"/>
                  </a:lnTo>
                  <a:lnTo>
                    <a:pt x="1077974" y="216369"/>
                  </a:lnTo>
                  <a:lnTo>
                    <a:pt x="1077974" y="216369"/>
                  </a:lnTo>
                  <a:lnTo>
                    <a:pt x="1293453" y="890"/>
                  </a:lnTo>
                  <a:lnTo>
                    <a:pt x="1293453" y="890"/>
                  </a:lnTo>
                  <a:lnTo>
                    <a:pt x="1508932" y="216369"/>
                  </a:lnTo>
                  <a:lnTo>
                    <a:pt x="1508932" y="216369"/>
                  </a:lnTo>
                  <a:lnTo>
                    <a:pt x="1724411" y="890"/>
                  </a:lnTo>
                  <a:lnTo>
                    <a:pt x="1724411" y="890"/>
                  </a:lnTo>
                  <a:lnTo>
                    <a:pt x="1939808" y="216369"/>
                  </a:lnTo>
                  <a:lnTo>
                    <a:pt x="1939808" y="216369"/>
                  </a:lnTo>
                </a:path>
              </a:pathLst>
            </a:custGeom>
            <a:noFill/>
            <a:ln w="102134" cap="flat">
              <a:solidFill>
                <a:srgbClr val="FF6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FCC5C57D-1044-2E7A-BDA1-14FF6256E101}"/>
                </a:ext>
              </a:extLst>
            </p:cNvPr>
            <p:cNvSpPr/>
            <p:nvPr/>
          </p:nvSpPr>
          <p:spPr>
            <a:xfrm rot="9000000" flipV="1">
              <a:off x="3220578" y="5514324"/>
              <a:ext cx="1939148" cy="215478"/>
            </a:xfrm>
            <a:custGeom>
              <a:avLst/>
              <a:gdLst>
                <a:gd name="connsiteX0" fmla="*/ 686 w 1939148"/>
                <a:gd name="connsiteY0" fmla="*/ 936 h 215478"/>
                <a:gd name="connsiteX1" fmla="*/ 216165 w 1939148"/>
                <a:gd name="connsiteY1" fmla="*/ 216415 h 215478"/>
                <a:gd name="connsiteX2" fmla="*/ 216165 w 1939148"/>
                <a:gd name="connsiteY2" fmla="*/ 216415 h 215478"/>
                <a:gd name="connsiteX3" fmla="*/ 431644 w 1939148"/>
                <a:gd name="connsiteY3" fmla="*/ 936 h 215478"/>
                <a:gd name="connsiteX4" fmla="*/ 431644 w 1939148"/>
                <a:gd name="connsiteY4" fmla="*/ 936 h 215478"/>
                <a:gd name="connsiteX5" fmla="*/ 647123 w 1939148"/>
                <a:gd name="connsiteY5" fmla="*/ 216415 h 215478"/>
                <a:gd name="connsiteX6" fmla="*/ 647123 w 1939148"/>
                <a:gd name="connsiteY6" fmla="*/ 216415 h 215478"/>
                <a:gd name="connsiteX7" fmla="*/ 862521 w 1939148"/>
                <a:gd name="connsiteY7" fmla="*/ 936 h 215478"/>
                <a:gd name="connsiteX8" fmla="*/ 862521 w 1939148"/>
                <a:gd name="connsiteY8" fmla="*/ 936 h 215478"/>
                <a:gd name="connsiteX9" fmla="*/ 1078000 w 1939148"/>
                <a:gd name="connsiteY9" fmla="*/ 216415 h 215478"/>
                <a:gd name="connsiteX10" fmla="*/ 1078000 w 1939148"/>
                <a:gd name="connsiteY10" fmla="*/ 216415 h 215478"/>
                <a:gd name="connsiteX11" fmla="*/ 1293479 w 1939148"/>
                <a:gd name="connsiteY11" fmla="*/ 936 h 215478"/>
                <a:gd name="connsiteX12" fmla="*/ 1293479 w 1939148"/>
                <a:gd name="connsiteY12" fmla="*/ 936 h 215478"/>
                <a:gd name="connsiteX13" fmla="*/ 1508958 w 1939148"/>
                <a:gd name="connsiteY13" fmla="*/ 216415 h 215478"/>
                <a:gd name="connsiteX14" fmla="*/ 1508958 w 1939148"/>
                <a:gd name="connsiteY14" fmla="*/ 216415 h 215478"/>
                <a:gd name="connsiteX15" fmla="*/ 1724437 w 1939148"/>
                <a:gd name="connsiteY15" fmla="*/ 936 h 215478"/>
                <a:gd name="connsiteX16" fmla="*/ 1724437 w 1939148"/>
                <a:gd name="connsiteY16" fmla="*/ 936 h 215478"/>
                <a:gd name="connsiteX17" fmla="*/ 1939835 w 1939148"/>
                <a:gd name="connsiteY17" fmla="*/ 216415 h 215478"/>
                <a:gd name="connsiteX18" fmla="*/ 1939835 w 1939148"/>
                <a:gd name="connsiteY18" fmla="*/ 216415 h 215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39148" h="215478">
                  <a:moveTo>
                    <a:pt x="686" y="936"/>
                  </a:moveTo>
                  <a:lnTo>
                    <a:pt x="216165" y="216415"/>
                  </a:lnTo>
                  <a:lnTo>
                    <a:pt x="216165" y="216415"/>
                  </a:lnTo>
                  <a:lnTo>
                    <a:pt x="431644" y="936"/>
                  </a:lnTo>
                  <a:lnTo>
                    <a:pt x="431644" y="936"/>
                  </a:lnTo>
                  <a:lnTo>
                    <a:pt x="647123" y="216415"/>
                  </a:lnTo>
                  <a:lnTo>
                    <a:pt x="647123" y="216415"/>
                  </a:lnTo>
                  <a:lnTo>
                    <a:pt x="862521" y="936"/>
                  </a:lnTo>
                  <a:lnTo>
                    <a:pt x="862521" y="936"/>
                  </a:lnTo>
                  <a:lnTo>
                    <a:pt x="1078000" y="216415"/>
                  </a:lnTo>
                  <a:lnTo>
                    <a:pt x="1078000" y="216415"/>
                  </a:lnTo>
                  <a:lnTo>
                    <a:pt x="1293479" y="936"/>
                  </a:lnTo>
                  <a:lnTo>
                    <a:pt x="1293479" y="936"/>
                  </a:lnTo>
                  <a:lnTo>
                    <a:pt x="1508958" y="216415"/>
                  </a:lnTo>
                  <a:lnTo>
                    <a:pt x="1508958" y="216415"/>
                  </a:lnTo>
                  <a:lnTo>
                    <a:pt x="1724437" y="936"/>
                  </a:lnTo>
                  <a:lnTo>
                    <a:pt x="1724437" y="936"/>
                  </a:lnTo>
                  <a:lnTo>
                    <a:pt x="1939835" y="216415"/>
                  </a:lnTo>
                  <a:lnTo>
                    <a:pt x="1939835" y="216415"/>
                  </a:lnTo>
                </a:path>
              </a:pathLst>
            </a:custGeom>
            <a:noFill/>
            <a:ln w="102134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68" name="图形 214">
            <a:extLst>
              <a:ext uri="{FF2B5EF4-FFF2-40B4-BE49-F238E27FC236}">
                <a16:creationId xmlns:a16="http://schemas.microsoft.com/office/drawing/2014/main" id="{1089811B-DD60-2095-62EB-0B882B714CEC}"/>
              </a:ext>
            </a:extLst>
          </p:cNvPr>
          <p:cNvGrpSpPr/>
          <p:nvPr/>
        </p:nvGrpSpPr>
        <p:grpSpPr>
          <a:xfrm>
            <a:off x="5740392" y="177493"/>
            <a:ext cx="508142" cy="508142"/>
            <a:chOff x="6041415" y="544764"/>
            <a:chExt cx="508142" cy="508142"/>
          </a:xfrm>
        </p:grpSpPr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id="{67157068-21DC-05EC-4017-2D8D5B69A5D3}"/>
                </a:ext>
              </a:extLst>
            </p:cNvPr>
            <p:cNvSpPr/>
            <p:nvPr/>
          </p:nvSpPr>
          <p:spPr>
            <a:xfrm>
              <a:off x="6185306" y="688655"/>
              <a:ext cx="220360" cy="220360"/>
            </a:xfrm>
            <a:custGeom>
              <a:avLst/>
              <a:gdLst>
                <a:gd name="connsiteX0" fmla="*/ 110337 w 220360"/>
                <a:gd name="connsiteY0" fmla="*/ -33 h 220360"/>
                <a:gd name="connsiteX1" fmla="*/ 220518 w 220360"/>
                <a:gd name="connsiteY1" fmla="*/ 110147 h 220360"/>
                <a:gd name="connsiteX2" fmla="*/ 110337 w 220360"/>
                <a:gd name="connsiteY2" fmla="*/ 220327 h 220360"/>
                <a:gd name="connsiteX3" fmla="*/ 157 w 220360"/>
                <a:gd name="connsiteY3" fmla="*/ 110147 h 220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360" h="220360">
                  <a:moveTo>
                    <a:pt x="110337" y="-33"/>
                  </a:moveTo>
                  <a:lnTo>
                    <a:pt x="220518" y="110147"/>
                  </a:lnTo>
                  <a:lnTo>
                    <a:pt x="110337" y="220327"/>
                  </a:lnTo>
                  <a:lnTo>
                    <a:pt x="157" y="110147"/>
                  </a:lnTo>
                  <a:close/>
                </a:path>
              </a:pathLst>
            </a:custGeom>
            <a:solidFill>
              <a:srgbClr val="FFCC00"/>
            </a:solidFill>
            <a:ln w="17531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9321E912-0C55-4E55-B31A-F38D26B8C4AF}"/>
                </a:ext>
              </a:extLst>
            </p:cNvPr>
            <p:cNvSpPr/>
            <p:nvPr/>
          </p:nvSpPr>
          <p:spPr>
            <a:xfrm>
              <a:off x="6041415" y="544764"/>
              <a:ext cx="508142" cy="508142"/>
            </a:xfrm>
            <a:custGeom>
              <a:avLst/>
              <a:gdLst>
                <a:gd name="connsiteX0" fmla="*/ 254228 w 508142"/>
                <a:gd name="connsiteY0" fmla="*/ -33 h 508142"/>
                <a:gd name="connsiteX1" fmla="*/ 508300 w 508142"/>
                <a:gd name="connsiteY1" fmla="*/ 254038 h 508142"/>
                <a:gd name="connsiteX2" fmla="*/ 254228 w 508142"/>
                <a:gd name="connsiteY2" fmla="*/ 508110 h 508142"/>
                <a:gd name="connsiteX3" fmla="*/ 157 w 508142"/>
                <a:gd name="connsiteY3" fmla="*/ 254038 h 50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8142" h="508142">
                  <a:moveTo>
                    <a:pt x="254228" y="-33"/>
                  </a:moveTo>
                  <a:lnTo>
                    <a:pt x="508300" y="254038"/>
                  </a:lnTo>
                  <a:lnTo>
                    <a:pt x="254228" y="508110"/>
                  </a:lnTo>
                  <a:lnTo>
                    <a:pt x="157" y="254038"/>
                  </a:lnTo>
                  <a:close/>
                </a:path>
              </a:pathLst>
            </a:custGeom>
            <a:noFill/>
            <a:ln w="48000" cap="rnd">
              <a:solidFill>
                <a:srgbClr val="FF6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71" name="任意多边形: 形状 470">
            <a:extLst>
              <a:ext uri="{FF2B5EF4-FFF2-40B4-BE49-F238E27FC236}">
                <a16:creationId xmlns:a16="http://schemas.microsoft.com/office/drawing/2014/main" id="{0077045A-DE5A-2783-7F37-BCA9957B57E9}"/>
              </a:ext>
            </a:extLst>
          </p:cNvPr>
          <p:cNvSpPr/>
          <p:nvPr/>
        </p:nvSpPr>
        <p:spPr>
          <a:xfrm>
            <a:off x="8630100" y="-728651"/>
            <a:ext cx="1027937" cy="1094563"/>
          </a:xfrm>
          <a:custGeom>
            <a:avLst/>
            <a:gdLst>
              <a:gd name="connsiteX0" fmla="*/ 752759 w 1027937"/>
              <a:gd name="connsiteY0" fmla="*/ -23 h 1094563"/>
              <a:gd name="connsiteX1" fmla="*/ 752231 w 1027937"/>
              <a:gd name="connsiteY1" fmla="*/ 1941 h 1094563"/>
              <a:gd name="connsiteX2" fmla="*/ 752759 w 1027937"/>
              <a:gd name="connsiteY2" fmla="*/ -23 h 1094563"/>
              <a:gd name="connsiteX3" fmla="*/ 752231 w 1027937"/>
              <a:gd name="connsiteY3" fmla="*/ 1941 h 1094563"/>
              <a:gd name="connsiteX4" fmla="*/ 741046 w 1027937"/>
              <a:gd name="connsiteY4" fmla="*/ 15971 h 1094563"/>
              <a:gd name="connsiteX5" fmla="*/ 491444 w 1027937"/>
              <a:gd name="connsiteY5" fmla="*/ 947499 h 1094563"/>
              <a:gd name="connsiteX6" fmla="*/ 527254 w 1027937"/>
              <a:gd name="connsiteY6" fmla="*/ 957126 h 1094563"/>
              <a:gd name="connsiteX7" fmla="*/ 765468 w 1027937"/>
              <a:gd name="connsiteY7" fmla="*/ 68103 h 1094563"/>
              <a:gd name="connsiteX8" fmla="*/ 752231 w 1027937"/>
              <a:gd name="connsiteY8" fmla="*/ 1941 h 1094563"/>
              <a:gd name="connsiteX9" fmla="*/ 611485 w 1027937"/>
              <a:gd name="connsiteY9" fmla="*/ 152888 h 1094563"/>
              <a:gd name="connsiteX10" fmla="*/ 558578 w 1027937"/>
              <a:gd name="connsiteY10" fmla="*/ 207064 h 1094563"/>
              <a:gd name="connsiteX11" fmla="*/ 368903 w 1027937"/>
              <a:gd name="connsiteY11" fmla="*/ 914942 h 1094563"/>
              <a:gd name="connsiteX12" fmla="*/ 404758 w 1027937"/>
              <a:gd name="connsiteY12" fmla="*/ 924404 h 1094563"/>
              <a:gd name="connsiteX13" fmla="*/ 810102 w 1027937"/>
              <a:gd name="connsiteY13" fmla="*/ 248135 h 1094563"/>
              <a:gd name="connsiteX14" fmla="*/ 613863 w 1027937"/>
              <a:gd name="connsiteY14" fmla="*/ 980509 h 1094563"/>
              <a:gd name="connsiteX15" fmla="*/ 649636 w 1027937"/>
              <a:gd name="connsiteY15" fmla="*/ 990277 h 1094563"/>
              <a:gd name="connsiteX16" fmla="*/ 828947 w 1027937"/>
              <a:gd name="connsiteY16" fmla="*/ 321077 h 1094563"/>
              <a:gd name="connsiteX17" fmla="*/ 810102 w 1027937"/>
              <a:gd name="connsiteY17" fmla="*/ 248135 h 1094563"/>
              <a:gd name="connsiteX18" fmla="*/ 431121 w 1027937"/>
              <a:gd name="connsiteY18" fmla="*/ 336130 h 1094563"/>
              <a:gd name="connsiteX19" fmla="*/ 378620 w 1027937"/>
              <a:gd name="connsiteY19" fmla="*/ 388795 h 1094563"/>
              <a:gd name="connsiteX20" fmla="*/ 246230 w 1027937"/>
              <a:gd name="connsiteY20" fmla="*/ 882879 h 1094563"/>
              <a:gd name="connsiteX21" fmla="*/ 282129 w 1027937"/>
              <a:gd name="connsiteY21" fmla="*/ 892176 h 1094563"/>
              <a:gd name="connsiteX22" fmla="*/ 874962 w 1027937"/>
              <a:gd name="connsiteY22" fmla="*/ 495982 h 1094563"/>
              <a:gd name="connsiteX23" fmla="*/ 736152 w 1027937"/>
              <a:gd name="connsiteY23" fmla="*/ 1014027 h 1094563"/>
              <a:gd name="connsiteX24" fmla="*/ 771884 w 1027937"/>
              <a:gd name="connsiteY24" fmla="*/ 1023923 h 1094563"/>
              <a:gd name="connsiteX25" fmla="*/ 894115 w 1027937"/>
              <a:gd name="connsiteY25" fmla="*/ 567751 h 1094563"/>
              <a:gd name="connsiteX26" fmla="*/ 874962 w 1027937"/>
              <a:gd name="connsiteY26" fmla="*/ 495982 h 1094563"/>
              <a:gd name="connsiteX27" fmla="*/ 251910 w 1027937"/>
              <a:gd name="connsiteY27" fmla="*/ 515098 h 1094563"/>
              <a:gd name="connsiteX28" fmla="*/ 199648 w 1027937"/>
              <a:gd name="connsiteY28" fmla="*/ 566843 h 1094563"/>
              <a:gd name="connsiteX29" fmla="*/ 123389 w 1027937"/>
              <a:gd name="connsiteY29" fmla="*/ 851445 h 1094563"/>
              <a:gd name="connsiteX30" fmla="*/ 159340 w 1027937"/>
              <a:gd name="connsiteY30" fmla="*/ 860573 h 1094563"/>
              <a:gd name="connsiteX31" fmla="*/ 940825 w 1027937"/>
              <a:gd name="connsiteY31" fmla="*/ 740037 h 1094563"/>
              <a:gd name="connsiteX32" fmla="*/ 858265 w 1027937"/>
              <a:gd name="connsiteY32" fmla="*/ 1048158 h 1094563"/>
              <a:gd name="connsiteX33" fmla="*/ 893940 w 1027937"/>
              <a:gd name="connsiteY33" fmla="*/ 1058292 h 1094563"/>
              <a:gd name="connsiteX34" fmla="*/ 960295 w 1027937"/>
              <a:gd name="connsiteY34" fmla="*/ 810649 h 1094563"/>
              <a:gd name="connsiteX35" fmla="*/ 940825 w 1027937"/>
              <a:gd name="connsiteY35" fmla="*/ 740037 h 1094563"/>
              <a:gd name="connsiteX36" fmla="*/ 73760 w 1027937"/>
              <a:gd name="connsiteY36" fmla="*/ 690076 h 1094563"/>
              <a:gd name="connsiteX37" fmla="*/ 22041 w 1027937"/>
              <a:gd name="connsiteY37" fmla="*/ 739799 h 1094563"/>
              <a:gd name="connsiteX38" fmla="*/ 157 w 1027937"/>
              <a:gd name="connsiteY38" fmla="*/ 821469 h 1094563"/>
              <a:gd name="connsiteX39" fmla="*/ 36279 w 1027937"/>
              <a:gd name="connsiteY39" fmla="*/ 829957 h 1094563"/>
              <a:gd name="connsiteX40" fmla="*/ 1007923 w 1027937"/>
              <a:gd name="connsiteY40" fmla="*/ 979512 h 1094563"/>
              <a:gd name="connsiteX41" fmla="*/ 980060 w 1027937"/>
              <a:gd name="connsiteY41" fmla="*/ 1083498 h 1094563"/>
              <a:gd name="connsiteX42" fmla="*/ 1015494 w 1027937"/>
              <a:gd name="connsiteY42" fmla="*/ 1094530 h 1094563"/>
              <a:gd name="connsiteX43" fmla="*/ 1028095 w 1027937"/>
              <a:gd name="connsiteY43" fmla="*/ 1047502 h 1094563"/>
              <a:gd name="connsiteX44" fmla="*/ 1007923 w 1027937"/>
              <a:gd name="connsiteY44" fmla="*/ 979512 h 1094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027937" h="1094563">
                <a:moveTo>
                  <a:pt x="752759" y="-23"/>
                </a:moveTo>
                <a:cubicBezTo>
                  <a:pt x="752369" y="-130"/>
                  <a:pt x="752231" y="667"/>
                  <a:pt x="752231" y="1941"/>
                </a:cubicBezTo>
                <a:cubicBezTo>
                  <a:pt x="752869" y="836"/>
                  <a:pt x="753145" y="81"/>
                  <a:pt x="752759" y="-23"/>
                </a:cubicBezTo>
                <a:close/>
                <a:moveTo>
                  <a:pt x="752231" y="1941"/>
                </a:moveTo>
                <a:cubicBezTo>
                  <a:pt x="750859" y="4321"/>
                  <a:pt x="746795" y="9328"/>
                  <a:pt x="741046" y="15971"/>
                </a:cubicBezTo>
                <a:lnTo>
                  <a:pt x="491444" y="947499"/>
                </a:lnTo>
                <a:cubicBezTo>
                  <a:pt x="503446" y="950713"/>
                  <a:pt x="515269" y="953904"/>
                  <a:pt x="527254" y="957126"/>
                </a:cubicBezTo>
                <a:lnTo>
                  <a:pt x="765468" y="68103"/>
                </a:lnTo>
                <a:cubicBezTo>
                  <a:pt x="757069" y="32028"/>
                  <a:pt x="752226" y="8373"/>
                  <a:pt x="752231" y="1941"/>
                </a:cubicBezTo>
                <a:close/>
                <a:moveTo>
                  <a:pt x="611485" y="152888"/>
                </a:moveTo>
                <a:cubicBezTo>
                  <a:pt x="594686" y="170161"/>
                  <a:pt x="577293" y="187986"/>
                  <a:pt x="558578" y="207064"/>
                </a:cubicBezTo>
                <a:lnTo>
                  <a:pt x="368903" y="914942"/>
                </a:lnTo>
                <a:cubicBezTo>
                  <a:pt x="380893" y="918105"/>
                  <a:pt x="392625" y="921188"/>
                  <a:pt x="404758" y="924404"/>
                </a:cubicBezTo>
                <a:close/>
                <a:moveTo>
                  <a:pt x="810102" y="248135"/>
                </a:moveTo>
                <a:lnTo>
                  <a:pt x="613863" y="980509"/>
                </a:lnTo>
                <a:cubicBezTo>
                  <a:pt x="626006" y="983807"/>
                  <a:pt x="637676" y="987014"/>
                  <a:pt x="649636" y="990277"/>
                </a:cubicBezTo>
                <a:lnTo>
                  <a:pt x="828947" y="321077"/>
                </a:lnTo>
                <a:cubicBezTo>
                  <a:pt x="822434" y="296004"/>
                  <a:pt x="816055" y="271376"/>
                  <a:pt x="810102" y="248135"/>
                </a:cubicBezTo>
                <a:close/>
                <a:moveTo>
                  <a:pt x="431121" y="336130"/>
                </a:moveTo>
                <a:cubicBezTo>
                  <a:pt x="413831" y="353527"/>
                  <a:pt x="396201" y="371180"/>
                  <a:pt x="378620" y="388795"/>
                </a:cubicBezTo>
                <a:lnTo>
                  <a:pt x="246230" y="882879"/>
                </a:lnTo>
                <a:cubicBezTo>
                  <a:pt x="258214" y="885982"/>
                  <a:pt x="269781" y="888958"/>
                  <a:pt x="282129" y="892176"/>
                </a:cubicBezTo>
                <a:close/>
                <a:moveTo>
                  <a:pt x="874962" y="495982"/>
                </a:moveTo>
                <a:lnTo>
                  <a:pt x="736152" y="1014027"/>
                </a:lnTo>
                <a:cubicBezTo>
                  <a:pt x="748231" y="1017364"/>
                  <a:pt x="760217" y="1020679"/>
                  <a:pt x="771884" y="1023923"/>
                </a:cubicBezTo>
                <a:lnTo>
                  <a:pt x="894115" y="567751"/>
                </a:lnTo>
                <a:cubicBezTo>
                  <a:pt x="887666" y="543714"/>
                  <a:pt x="881328" y="519907"/>
                  <a:pt x="874962" y="495982"/>
                </a:cubicBezTo>
                <a:close/>
                <a:moveTo>
                  <a:pt x="251910" y="515098"/>
                </a:moveTo>
                <a:cubicBezTo>
                  <a:pt x="234252" y="532607"/>
                  <a:pt x="216646" y="550070"/>
                  <a:pt x="199648" y="566843"/>
                </a:cubicBezTo>
                <a:lnTo>
                  <a:pt x="123389" y="851445"/>
                </a:lnTo>
                <a:cubicBezTo>
                  <a:pt x="134706" y="854291"/>
                  <a:pt x="147290" y="857511"/>
                  <a:pt x="159340" y="860573"/>
                </a:cubicBezTo>
                <a:close/>
                <a:moveTo>
                  <a:pt x="940825" y="740037"/>
                </a:moveTo>
                <a:lnTo>
                  <a:pt x="858265" y="1048158"/>
                </a:lnTo>
                <a:cubicBezTo>
                  <a:pt x="870330" y="1051579"/>
                  <a:pt x="882748" y="1055083"/>
                  <a:pt x="893940" y="1058292"/>
                </a:cubicBezTo>
                <a:lnTo>
                  <a:pt x="960295" y="810649"/>
                </a:lnTo>
                <a:cubicBezTo>
                  <a:pt x="953910" y="787604"/>
                  <a:pt x="947499" y="764393"/>
                  <a:pt x="940825" y="740037"/>
                </a:cubicBezTo>
                <a:close/>
                <a:moveTo>
                  <a:pt x="73760" y="690076"/>
                </a:moveTo>
                <a:cubicBezTo>
                  <a:pt x="54906" y="708338"/>
                  <a:pt x="37569" y="725009"/>
                  <a:pt x="22041" y="739799"/>
                </a:cubicBezTo>
                <a:lnTo>
                  <a:pt x="157" y="821469"/>
                </a:lnTo>
                <a:cubicBezTo>
                  <a:pt x="10974" y="823946"/>
                  <a:pt x="22932" y="826755"/>
                  <a:pt x="36279" y="829957"/>
                </a:cubicBezTo>
                <a:close/>
                <a:moveTo>
                  <a:pt x="1007923" y="979512"/>
                </a:moveTo>
                <a:lnTo>
                  <a:pt x="980060" y="1083498"/>
                </a:lnTo>
                <a:cubicBezTo>
                  <a:pt x="993975" y="1087703"/>
                  <a:pt x="1005458" y="1091298"/>
                  <a:pt x="1015494" y="1094530"/>
                </a:cubicBezTo>
                <a:lnTo>
                  <a:pt x="1028095" y="1047502"/>
                </a:lnTo>
                <a:cubicBezTo>
                  <a:pt x="1022272" y="1028456"/>
                  <a:pt x="1015537" y="1005776"/>
                  <a:pt x="1007923" y="979512"/>
                </a:cubicBezTo>
                <a:close/>
              </a:path>
            </a:pathLst>
          </a:custGeom>
          <a:solidFill>
            <a:srgbClr val="FF6C00"/>
          </a:solidFill>
          <a:ln w="8452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72" name="任意多边形: 形状 471">
            <a:extLst>
              <a:ext uri="{FF2B5EF4-FFF2-40B4-BE49-F238E27FC236}">
                <a16:creationId xmlns:a16="http://schemas.microsoft.com/office/drawing/2014/main" id="{31B4D5AC-69C1-FED9-F2E4-590B4806F1D8}"/>
              </a:ext>
            </a:extLst>
          </p:cNvPr>
          <p:cNvSpPr/>
          <p:nvPr/>
        </p:nvSpPr>
        <p:spPr>
          <a:xfrm>
            <a:off x="1605857" y="4976592"/>
            <a:ext cx="737022" cy="784795"/>
          </a:xfrm>
          <a:custGeom>
            <a:avLst/>
            <a:gdLst>
              <a:gd name="connsiteX0" fmla="*/ 197571 w 737022"/>
              <a:gd name="connsiteY0" fmla="*/ -25 h 784795"/>
              <a:gd name="connsiteX1" fmla="*/ 197949 w 737022"/>
              <a:gd name="connsiteY1" fmla="*/ 1385 h 784795"/>
              <a:gd name="connsiteX2" fmla="*/ 197571 w 737022"/>
              <a:gd name="connsiteY2" fmla="*/ -25 h 784795"/>
              <a:gd name="connsiteX3" fmla="*/ 197949 w 737022"/>
              <a:gd name="connsiteY3" fmla="*/ 1385 h 784795"/>
              <a:gd name="connsiteX4" fmla="*/ 205969 w 737022"/>
              <a:gd name="connsiteY4" fmla="*/ 11444 h 784795"/>
              <a:gd name="connsiteX5" fmla="*/ 384932 w 737022"/>
              <a:gd name="connsiteY5" fmla="*/ 679342 h 784795"/>
              <a:gd name="connsiteX6" fmla="*/ 359256 w 737022"/>
              <a:gd name="connsiteY6" fmla="*/ 686245 h 784795"/>
              <a:gd name="connsiteX7" fmla="*/ 188459 w 737022"/>
              <a:gd name="connsiteY7" fmla="*/ 48822 h 784795"/>
              <a:gd name="connsiteX8" fmla="*/ 197950 w 737022"/>
              <a:gd name="connsiteY8" fmla="*/ 1384 h 784795"/>
              <a:gd name="connsiteX9" fmla="*/ 298863 w 737022"/>
              <a:gd name="connsiteY9" fmla="*/ 109613 h 784795"/>
              <a:gd name="connsiteX10" fmla="*/ 336797 w 737022"/>
              <a:gd name="connsiteY10" fmla="*/ 148457 h 784795"/>
              <a:gd name="connsiteX11" fmla="*/ 472792 w 737022"/>
              <a:gd name="connsiteY11" fmla="*/ 655999 h 784795"/>
              <a:gd name="connsiteX12" fmla="*/ 447084 w 737022"/>
              <a:gd name="connsiteY12" fmla="*/ 662783 h 784795"/>
              <a:gd name="connsiteX13" fmla="*/ 156456 w 737022"/>
              <a:gd name="connsiteY13" fmla="*/ 177904 h 784795"/>
              <a:gd name="connsiteX14" fmla="*/ 297158 w 737022"/>
              <a:gd name="connsiteY14" fmla="*/ 703010 h 784795"/>
              <a:gd name="connsiteX15" fmla="*/ 271509 w 737022"/>
              <a:gd name="connsiteY15" fmla="*/ 710013 h 784795"/>
              <a:gd name="connsiteX16" fmla="*/ 142944 w 737022"/>
              <a:gd name="connsiteY16" fmla="*/ 230203 h 784795"/>
              <a:gd name="connsiteX17" fmla="*/ 156456 w 737022"/>
              <a:gd name="connsiteY17" fmla="*/ 177904 h 784795"/>
              <a:gd name="connsiteX18" fmla="*/ 428182 w 737022"/>
              <a:gd name="connsiteY18" fmla="*/ 240996 h 784795"/>
              <a:gd name="connsiteX19" fmla="*/ 465825 w 737022"/>
              <a:gd name="connsiteY19" fmla="*/ 278756 h 784795"/>
              <a:gd name="connsiteX20" fmla="*/ 560747 w 737022"/>
              <a:gd name="connsiteY20" fmla="*/ 633010 h 784795"/>
              <a:gd name="connsiteX21" fmla="*/ 535008 w 737022"/>
              <a:gd name="connsiteY21" fmla="*/ 639676 h 784795"/>
              <a:gd name="connsiteX22" fmla="*/ 109952 w 737022"/>
              <a:gd name="connsiteY22" fmla="*/ 355608 h 784795"/>
              <a:gd name="connsiteX23" fmla="*/ 209478 w 737022"/>
              <a:gd name="connsiteY23" fmla="*/ 727042 h 784795"/>
              <a:gd name="connsiteX24" fmla="*/ 183858 w 737022"/>
              <a:gd name="connsiteY24" fmla="*/ 734137 h 784795"/>
              <a:gd name="connsiteX25" fmla="*/ 96219 w 737022"/>
              <a:gd name="connsiteY25" fmla="*/ 407066 h 784795"/>
              <a:gd name="connsiteX26" fmla="*/ 109952 w 737022"/>
              <a:gd name="connsiteY26" fmla="*/ 355608 h 784795"/>
              <a:gd name="connsiteX27" fmla="*/ 556676 w 737022"/>
              <a:gd name="connsiteY27" fmla="*/ 369314 h 784795"/>
              <a:gd name="connsiteX28" fmla="*/ 594147 w 737022"/>
              <a:gd name="connsiteY28" fmla="*/ 406415 h 784795"/>
              <a:gd name="connsiteX29" fmla="*/ 648824 w 737022"/>
              <a:gd name="connsiteY29" fmla="*/ 610472 h 784795"/>
              <a:gd name="connsiteX30" fmla="*/ 623047 w 737022"/>
              <a:gd name="connsiteY30" fmla="*/ 617017 h 784795"/>
              <a:gd name="connsiteX31" fmla="*/ 62729 w 737022"/>
              <a:gd name="connsiteY31" fmla="*/ 530594 h 784795"/>
              <a:gd name="connsiteX32" fmla="*/ 121924 w 737022"/>
              <a:gd name="connsiteY32" fmla="*/ 751514 h 784795"/>
              <a:gd name="connsiteX33" fmla="*/ 96345 w 737022"/>
              <a:gd name="connsiteY33" fmla="*/ 758779 h 784795"/>
              <a:gd name="connsiteX34" fmla="*/ 48769 w 737022"/>
              <a:gd name="connsiteY34" fmla="*/ 581222 h 784795"/>
              <a:gd name="connsiteX35" fmla="*/ 62729 w 737022"/>
              <a:gd name="connsiteY35" fmla="*/ 530594 h 784795"/>
              <a:gd name="connsiteX36" fmla="*/ 684407 w 737022"/>
              <a:gd name="connsiteY36" fmla="*/ 494772 h 784795"/>
              <a:gd name="connsiteX37" fmla="*/ 721489 w 737022"/>
              <a:gd name="connsiteY37" fmla="*/ 530423 h 784795"/>
              <a:gd name="connsiteX38" fmla="*/ 737180 w 737022"/>
              <a:gd name="connsiteY38" fmla="*/ 588980 h 784795"/>
              <a:gd name="connsiteX39" fmla="*/ 711281 w 737022"/>
              <a:gd name="connsiteY39" fmla="*/ 595065 h 784795"/>
              <a:gd name="connsiteX40" fmla="*/ 14621 w 737022"/>
              <a:gd name="connsiteY40" fmla="*/ 702295 h 784795"/>
              <a:gd name="connsiteX41" fmla="*/ 34598 w 737022"/>
              <a:gd name="connsiteY41" fmla="*/ 776852 h 784795"/>
              <a:gd name="connsiteX42" fmla="*/ 9192 w 737022"/>
              <a:gd name="connsiteY42" fmla="*/ 784762 h 784795"/>
              <a:gd name="connsiteX43" fmla="*/ 157 w 737022"/>
              <a:gd name="connsiteY43" fmla="*/ 751043 h 784795"/>
              <a:gd name="connsiteX44" fmla="*/ 14621 w 737022"/>
              <a:gd name="connsiteY44" fmla="*/ 702295 h 784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37022" h="784795">
                <a:moveTo>
                  <a:pt x="197571" y="-25"/>
                </a:moveTo>
                <a:cubicBezTo>
                  <a:pt x="197850" y="-111"/>
                  <a:pt x="197949" y="471"/>
                  <a:pt x="197949" y="1385"/>
                </a:cubicBezTo>
                <a:cubicBezTo>
                  <a:pt x="197493" y="592"/>
                  <a:pt x="197294" y="52"/>
                  <a:pt x="197571" y="-25"/>
                </a:cubicBezTo>
                <a:close/>
                <a:moveTo>
                  <a:pt x="197949" y="1385"/>
                </a:moveTo>
                <a:cubicBezTo>
                  <a:pt x="198933" y="3092"/>
                  <a:pt x="201847" y="6681"/>
                  <a:pt x="205969" y="11444"/>
                </a:cubicBezTo>
                <a:lnTo>
                  <a:pt x="384932" y="679342"/>
                </a:lnTo>
                <a:cubicBezTo>
                  <a:pt x="376326" y="681646"/>
                  <a:pt x="367849" y="683934"/>
                  <a:pt x="359256" y="686245"/>
                </a:cubicBezTo>
                <a:lnTo>
                  <a:pt x="188459" y="48822"/>
                </a:lnTo>
                <a:cubicBezTo>
                  <a:pt x="194480" y="22956"/>
                  <a:pt x="197953" y="5996"/>
                  <a:pt x="197950" y="1384"/>
                </a:cubicBezTo>
                <a:close/>
                <a:moveTo>
                  <a:pt x="298863" y="109613"/>
                </a:moveTo>
                <a:cubicBezTo>
                  <a:pt x="310908" y="121997"/>
                  <a:pt x="323378" y="134778"/>
                  <a:pt x="336797" y="148457"/>
                </a:cubicBezTo>
                <a:lnTo>
                  <a:pt x="472792" y="655999"/>
                </a:lnTo>
                <a:cubicBezTo>
                  <a:pt x="464195" y="658267"/>
                  <a:pt x="455784" y="660477"/>
                  <a:pt x="447084" y="662783"/>
                </a:cubicBezTo>
                <a:close/>
                <a:moveTo>
                  <a:pt x="156456" y="177904"/>
                </a:moveTo>
                <a:lnTo>
                  <a:pt x="297158" y="703010"/>
                </a:lnTo>
                <a:cubicBezTo>
                  <a:pt x="288452" y="705375"/>
                  <a:pt x="280084" y="707674"/>
                  <a:pt x="271509" y="710013"/>
                </a:cubicBezTo>
                <a:lnTo>
                  <a:pt x="142944" y="230203"/>
                </a:lnTo>
                <a:cubicBezTo>
                  <a:pt x="147614" y="212225"/>
                  <a:pt x="152188" y="194568"/>
                  <a:pt x="156456" y="177904"/>
                </a:cubicBezTo>
                <a:close/>
                <a:moveTo>
                  <a:pt x="428182" y="240996"/>
                </a:moveTo>
                <a:cubicBezTo>
                  <a:pt x="440579" y="253469"/>
                  <a:pt x="453220" y="266126"/>
                  <a:pt x="465825" y="278756"/>
                </a:cubicBezTo>
                <a:lnTo>
                  <a:pt x="560747" y="633010"/>
                </a:lnTo>
                <a:cubicBezTo>
                  <a:pt x="552155" y="635235"/>
                  <a:pt x="543862" y="637368"/>
                  <a:pt x="535008" y="639676"/>
                </a:cubicBezTo>
                <a:close/>
                <a:moveTo>
                  <a:pt x="109952" y="355608"/>
                </a:moveTo>
                <a:lnTo>
                  <a:pt x="209478" y="727042"/>
                </a:lnTo>
                <a:cubicBezTo>
                  <a:pt x="200817" y="729435"/>
                  <a:pt x="192224" y="731811"/>
                  <a:pt x="183858" y="734137"/>
                </a:cubicBezTo>
                <a:lnTo>
                  <a:pt x="96219" y="407066"/>
                </a:lnTo>
                <a:cubicBezTo>
                  <a:pt x="100843" y="389832"/>
                  <a:pt x="105388" y="372762"/>
                  <a:pt x="109952" y="355608"/>
                </a:cubicBezTo>
                <a:close/>
                <a:moveTo>
                  <a:pt x="556676" y="369314"/>
                </a:moveTo>
                <a:cubicBezTo>
                  <a:pt x="569336" y="381868"/>
                  <a:pt x="581959" y="394389"/>
                  <a:pt x="594147" y="406415"/>
                </a:cubicBezTo>
                <a:lnTo>
                  <a:pt x="648824" y="610472"/>
                </a:lnTo>
                <a:cubicBezTo>
                  <a:pt x="640709" y="612513"/>
                  <a:pt x="631687" y="614821"/>
                  <a:pt x="623047" y="617017"/>
                </a:cubicBezTo>
                <a:close/>
                <a:moveTo>
                  <a:pt x="62729" y="530594"/>
                </a:moveTo>
                <a:lnTo>
                  <a:pt x="121924" y="751514"/>
                </a:lnTo>
                <a:cubicBezTo>
                  <a:pt x="113273" y="753966"/>
                  <a:pt x="104370" y="756479"/>
                  <a:pt x="96345" y="758779"/>
                </a:cubicBezTo>
                <a:lnTo>
                  <a:pt x="48769" y="581222"/>
                </a:lnTo>
                <a:cubicBezTo>
                  <a:pt x="53347" y="564699"/>
                  <a:pt x="57943" y="548056"/>
                  <a:pt x="62729" y="530594"/>
                </a:cubicBezTo>
                <a:close/>
                <a:moveTo>
                  <a:pt x="684407" y="494772"/>
                </a:moveTo>
                <a:cubicBezTo>
                  <a:pt x="697926" y="507865"/>
                  <a:pt x="710357" y="519818"/>
                  <a:pt x="721489" y="530423"/>
                </a:cubicBezTo>
                <a:lnTo>
                  <a:pt x="737180" y="588980"/>
                </a:lnTo>
                <a:cubicBezTo>
                  <a:pt x="729425" y="590754"/>
                  <a:pt x="720851" y="592769"/>
                  <a:pt x="711281" y="595065"/>
                </a:cubicBezTo>
                <a:close/>
                <a:moveTo>
                  <a:pt x="14621" y="702295"/>
                </a:moveTo>
                <a:lnTo>
                  <a:pt x="34598" y="776852"/>
                </a:lnTo>
                <a:cubicBezTo>
                  <a:pt x="24622" y="779867"/>
                  <a:pt x="16388" y="782445"/>
                  <a:pt x="9192" y="784762"/>
                </a:cubicBezTo>
                <a:lnTo>
                  <a:pt x="157" y="751043"/>
                </a:lnTo>
                <a:cubicBezTo>
                  <a:pt x="4333" y="737388"/>
                  <a:pt x="9161" y="721126"/>
                  <a:pt x="14621" y="702295"/>
                </a:cubicBezTo>
                <a:close/>
              </a:path>
            </a:pathLst>
          </a:custGeom>
          <a:solidFill>
            <a:srgbClr val="FFCC00"/>
          </a:solidFill>
          <a:ln w="60604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73" name="图形 214">
            <a:extLst>
              <a:ext uri="{FF2B5EF4-FFF2-40B4-BE49-F238E27FC236}">
                <a16:creationId xmlns:a16="http://schemas.microsoft.com/office/drawing/2014/main" id="{5204BB50-E53C-0CB7-8D11-78B226E3233C}"/>
              </a:ext>
            </a:extLst>
          </p:cNvPr>
          <p:cNvGrpSpPr/>
          <p:nvPr/>
        </p:nvGrpSpPr>
        <p:grpSpPr>
          <a:xfrm>
            <a:off x="1086310" y="4563046"/>
            <a:ext cx="358264" cy="358264"/>
            <a:chOff x="1194101" y="4312173"/>
            <a:chExt cx="358264" cy="358264"/>
          </a:xfrm>
        </p:grpSpPr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2E046F82-924C-5A7A-9953-CF1B3DE59F99}"/>
                </a:ext>
              </a:extLst>
            </p:cNvPr>
            <p:cNvSpPr/>
            <p:nvPr/>
          </p:nvSpPr>
          <p:spPr>
            <a:xfrm>
              <a:off x="1194101" y="4312173"/>
              <a:ext cx="358264" cy="358264"/>
            </a:xfrm>
            <a:custGeom>
              <a:avLst/>
              <a:gdLst>
                <a:gd name="connsiteX0" fmla="*/ 179289 w 358264"/>
                <a:gd name="connsiteY0" fmla="*/ -33 h 358264"/>
                <a:gd name="connsiteX1" fmla="*/ 157 w 358264"/>
                <a:gd name="connsiteY1" fmla="*/ 179099 h 358264"/>
                <a:gd name="connsiteX2" fmla="*/ 179289 w 358264"/>
                <a:gd name="connsiteY2" fmla="*/ 358231 h 358264"/>
                <a:gd name="connsiteX3" fmla="*/ 358422 w 358264"/>
                <a:gd name="connsiteY3" fmla="*/ 179099 h 358264"/>
                <a:gd name="connsiteX4" fmla="*/ 179289 w 358264"/>
                <a:gd name="connsiteY4" fmla="*/ -33 h 358264"/>
                <a:gd name="connsiteX5" fmla="*/ 179289 w 358264"/>
                <a:gd name="connsiteY5" fmla="*/ 76461 h 358264"/>
                <a:gd name="connsiteX6" fmla="*/ 281928 w 358264"/>
                <a:gd name="connsiteY6" fmla="*/ 179097 h 358264"/>
                <a:gd name="connsiteX7" fmla="*/ 281928 w 358264"/>
                <a:gd name="connsiteY7" fmla="*/ 179099 h 358264"/>
                <a:gd name="connsiteX8" fmla="*/ 179291 w 358264"/>
                <a:gd name="connsiteY8" fmla="*/ 281737 h 358264"/>
                <a:gd name="connsiteX9" fmla="*/ 179289 w 358264"/>
                <a:gd name="connsiteY9" fmla="*/ 281737 h 358264"/>
                <a:gd name="connsiteX10" fmla="*/ 76653 w 358264"/>
                <a:gd name="connsiteY10" fmla="*/ 179099 h 358264"/>
                <a:gd name="connsiteX11" fmla="*/ 179289 w 358264"/>
                <a:gd name="connsiteY11" fmla="*/ 76461 h 358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8264" h="358264">
                  <a:moveTo>
                    <a:pt x="179289" y="-33"/>
                  </a:moveTo>
                  <a:cubicBezTo>
                    <a:pt x="80357" y="-33"/>
                    <a:pt x="157" y="80167"/>
                    <a:pt x="157" y="179099"/>
                  </a:cubicBezTo>
                  <a:cubicBezTo>
                    <a:pt x="157" y="278031"/>
                    <a:pt x="80357" y="358231"/>
                    <a:pt x="179289" y="358231"/>
                  </a:cubicBezTo>
                  <a:cubicBezTo>
                    <a:pt x="278221" y="358231"/>
                    <a:pt x="358422" y="278031"/>
                    <a:pt x="358422" y="179099"/>
                  </a:cubicBezTo>
                  <a:cubicBezTo>
                    <a:pt x="358422" y="80167"/>
                    <a:pt x="278221" y="-33"/>
                    <a:pt x="179289" y="-33"/>
                  </a:cubicBezTo>
                  <a:close/>
                  <a:moveTo>
                    <a:pt x="179289" y="76461"/>
                  </a:moveTo>
                  <a:cubicBezTo>
                    <a:pt x="235974" y="76460"/>
                    <a:pt x="281927" y="122412"/>
                    <a:pt x="281928" y="179097"/>
                  </a:cubicBezTo>
                  <a:cubicBezTo>
                    <a:pt x="281928" y="179098"/>
                    <a:pt x="281928" y="179098"/>
                    <a:pt x="281928" y="179099"/>
                  </a:cubicBezTo>
                  <a:cubicBezTo>
                    <a:pt x="281928" y="235784"/>
                    <a:pt x="235976" y="281737"/>
                    <a:pt x="179291" y="281737"/>
                  </a:cubicBezTo>
                  <a:cubicBezTo>
                    <a:pt x="179291" y="281737"/>
                    <a:pt x="179290" y="281737"/>
                    <a:pt x="179289" y="281737"/>
                  </a:cubicBezTo>
                  <a:cubicBezTo>
                    <a:pt x="122604" y="281737"/>
                    <a:pt x="76653" y="235784"/>
                    <a:pt x="76653" y="179099"/>
                  </a:cubicBezTo>
                  <a:cubicBezTo>
                    <a:pt x="76653" y="122414"/>
                    <a:pt x="122605" y="76461"/>
                    <a:pt x="179289" y="76461"/>
                  </a:cubicBezTo>
                  <a:close/>
                </a:path>
              </a:pathLst>
            </a:custGeom>
            <a:solidFill>
              <a:srgbClr val="FF6C00"/>
            </a:solidFill>
            <a:ln w="12685" cap="sq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1380C142-03B9-7C2B-CE3A-1D237ABF4FB5}"/>
                </a:ext>
              </a:extLst>
            </p:cNvPr>
            <p:cNvSpPr/>
            <p:nvPr/>
          </p:nvSpPr>
          <p:spPr>
            <a:xfrm>
              <a:off x="1321454" y="4439527"/>
              <a:ext cx="103557" cy="103557"/>
            </a:xfrm>
            <a:custGeom>
              <a:avLst/>
              <a:gdLst>
                <a:gd name="connsiteX0" fmla="*/ 103715 w 103557"/>
                <a:gd name="connsiteY0" fmla="*/ 51746 h 103557"/>
                <a:gd name="connsiteX1" fmla="*/ 51936 w 103557"/>
                <a:gd name="connsiteY1" fmla="*/ 103524 h 103557"/>
                <a:gd name="connsiteX2" fmla="*/ 157 w 103557"/>
                <a:gd name="connsiteY2" fmla="*/ 51746 h 103557"/>
                <a:gd name="connsiteX3" fmla="*/ 51936 w 103557"/>
                <a:gd name="connsiteY3" fmla="*/ -33 h 103557"/>
                <a:gd name="connsiteX4" fmla="*/ 103715 w 103557"/>
                <a:gd name="connsiteY4" fmla="*/ 51746 h 103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557" h="103557">
                  <a:moveTo>
                    <a:pt x="103715" y="51746"/>
                  </a:moveTo>
                  <a:cubicBezTo>
                    <a:pt x="103715" y="80342"/>
                    <a:pt x="80533" y="103524"/>
                    <a:pt x="51936" y="103524"/>
                  </a:cubicBezTo>
                  <a:cubicBezTo>
                    <a:pt x="23339" y="103524"/>
                    <a:pt x="157" y="80342"/>
                    <a:pt x="157" y="51746"/>
                  </a:cubicBezTo>
                  <a:cubicBezTo>
                    <a:pt x="157" y="23149"/>
                    <a:pt x="23339" y="-33"/>
                    <a:pt x="51936" y="-33"/>
                  </a:cubicBezTo>
                  <a:cubicBezTo>
                    <a:pt x="80533" y="-33"/>
                    <a:pt x="103715" y="23149"/>
                    <a:pt x="103715" y="51746"/>
                  </a:cubicBezTo>
                </a:path>
              </a:pathLst>
            </a:custGeom>
            <a:solidFill>
              <a:srgbClr val="FFCC00"/>
            </a:solidFill>
            <a:ln w="6329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76" name="图形 214">
            <a:extLst>
              <a:ext uri="{FF2B5EF4-FFF2-40B4-BE49-F238E27FC236}">
                <a16:creationId xmlns:a16="http://schemas.microsoft.com/office/drawing/2014/main" id="{8762594D-8661-BC44-1C8C-5792BC94C6BC}"/>
              </a:ext>
            </a:extLst>
          </p:cNvPr>
          <p:cNvGrpSpPr/>
          <p:nvPr/>
        </p:nvGrpSpPr>
        <p:grpSpPr>
          <a:xfrm>
            <a:off x="9036744" y="4360392"/>
            <a:ext cx="475964" cy="475964"/>
            <a:chOff x="9001515" y="3142240"/>
            <a:chExt cx="475964" cy="475964"/>
          </a:xfrm>
        </p:grpSpPr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C88E9000-CE82-62C7-6818-BFF72AAD0D3E}"/>
                </a:ext>
              </a:extLst>
            </p:cNvPr>
            <p:cNvSpPr/>
            <p:nvPr/>
          </p:nvSpPr>
          <p:spPr>
            <a:xfrm>
              <a:off x="9001515" y="3142240"/>
              <a:ext cx="475964" cy="475964"/>
            </a:xfrm>
            <a:custGeom>
              <a:avLst/>
              <a:gdLst>
                <a:gd name="connsiteX0" fmla="*/ 238139 w 475964"/>
                <a:gd name="connsiteY0" fmla="*/ -33 h 475964"/>
                <a:gd name="connsiteX1" fmla="*/ 157 w 475964"/>
                <a:gd name="connsiteY1" fmla="*/ 237949 h 475964"/>
                <a:gd name="connsiteX2" fmla="*/ 238139 w 475964"/>
                <a:gd name="connsiteY2" fmla="*/ 475931 h 475964"/>
                <a:gd name="connsiteX3" fmla="*/ 476122 w 475964"/>
                <a:gd name="connsiteY3" fmla="*/ 237949 h 475964"/>
                <a:gd name="connsiteX4" fmla="*/ 238139 w 475964"/>
                <a:gd name="connsiteY4" fmla="*/ -33 h 475964"/>
                <a:gd name="connsiteX5" fmla="*/ 238139 w 475964"/>
                <a:gd name="connsiteY5" fmla="*/ 101591 h 475964"/>
                <a:gd name="connsiteX6" fmla="*/ 374497 w 475964"/>
                <a:gd name="connsiteY6" fmla="*/ 237947 h 475964"/>
                <a:gd name="connsiteX7" fmla="*/ 374497 w 475964"/>
                <a:gd name="connsiteY7" fmla="*/ 237949 h 475964"/>
                <a:gd name="connsiteX8" fmla="*/ 238142 w 475964"/>
                <a:gd name="connsiteY8" fmla="*/ 374307 h 475964"/>
                <a:gd name="connsiteX9" fmla="*/ 238139 w 475964"/>
                <a:gd name="connsiteY9" fmla="*/ 374307 h 475964"/>
                <a:gd name="connsiteX10" fmla="*/ 101784 w 475964"/>
                <a:gd name="connsiteY10" fmla="*/ 237949 h 475964"/>
                <a:gd name="connsiteX11" fmla="*/ 238139 w 475964"/>
                <a:gd name="connsiteY11" fmla="*/ 101592 h 475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5964" h="475964">
                  <a:moveTo>
                    <a:pt x="238139" y="-33"/>
                  </a:moveTo>
                  <a:cubicBezTo>
                    <a:pt x="106705" y="-33"/>
                    <a:pt x="157" y="106515"/>
                    <a:pt x="157" y="237949"/>
                  </a:cubicBezTo>
                  <a:cubicBezTo>
                    <a:pt x="157" y="369383"/>
                    <a:pt x="106705" y="475931"/>
                    <a:pt x="238139" y="475931"/>
                  </a:cubicBezTo>
                  <a:cubicBezTo>
                    <a:pt x="369573" y="475931"/>
                    <a:pt x="476122" y="369383"/>
                    <a:pt x="476122" y="237949"/>
                  </a:cubicBezTo>
                  <a:cubicBezTo>
                    <a:pt x="476122" y="106515"/>
                    <a:pt x="369573" y="-33"/>
                    <a:pt x="238139" y="-33"/>
                  </a:cubicBezTo>
                  <a:close/>
                  <a:moveTo>
                    <a:pt x="238139" y="101591"/>
                  </a:moveTo>
                  <a:cubicBezTo>
                    <a:pt x="313447" y="101591"/>
                    <a:pt x="374497" y="162639"/>
                    <a:pt x="374497" y="237947"/>
                  </a:cubicBezTo>
                  <a:cubicBezTo>
                    <a:pt x="374497" y="237947"/>
                    <a:pt x="374497" y="237948"/>
                    <a:pt x="374497" y="237949"/>
                  </a:cubicBezTo>
                  <a:cubicBezTo>
                    <a:pt x="374498" y="313257"/>
                    <a:pt x="313450" y="374306"/>
                    <a:pt x="238142" y="374307"/>
                  </a:cubicBezTo>
                  <a:cubicBezTo>
                    <a:pt x="238142" y="374307"/>
                    <a:pt x="238141" y="374307"/>
                    <a:pt x="238139" y="374307"/>
                  </a:cubicBezTo>
                  <a:cubicBezTo>
                    <a:pt x="162832" y="374306"/>
                    <a:pt x="101784" y="313257"/>
                    <a:pt x="101784" y="237949"/>
                  </a:cubicBezTo>
                  <a:cubicBezTo>
                    <a:pt x="101784" y="162642"/>
                    <a:pt x="162832" y="101592"/>
                    <a:pt x="238139" y="101592"/>
                  </a:cubicBezTo>
                  <a:close/>
                </a:path>
              </a:pathLst>
            </a:custGeom>
            <a:solidFill>
              <a:srgbClr val="FF6C00"/>
            </a:solidFill>
            <a:ln w="16852" cap="sq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4945FF6B-3EFA-509A-BA68-457DC25A1258}"/>
                </a:ext>
              </a:extLst>
            </p:cNvPr>
            <p:cNvSpPr/>
            <p:nvPr/>
          </p:nvSpPr>
          <p:spPr>
            <a:xfrm>
              <a:off x="9170709" y="3311432"/>
              <a:ext cx="137578" cy="137578"/>
            </a:xfrm>
            <a:custGeom>
              <a:avLst/>
              <a:gdLst>
                <a:gd name="connsiteX0" fmla="*/ 137735 w 137578"/>
                <a:gd name="connsiteY0" fmla="*/ 68756 h 137578"/>
                <a:gd name="connsiteX1" fmla="*/ 68946 w 137578"/>
                <a:gd name="connsiteY1" fmla="*/ 137546 h 137578"/>
                <a:gd name="connsiteX2" fmla="*/ 157 w 137578"/>
                <a:gd name="connsiteY2" fmla="*/ 68756 h 137578"/>
                <a:gd name="connsiteX3" fmla="*/ 68946 w 137578"/>
                <a:gd name="connsiteY3" fmla="*/ -33 h 137578"/>
                <a:gd name="connsiteX4" fmla="*/ 137735 w 137578"/>
                <a:gd name="connsiteY4" fmla="*/ 68756 h 137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578" h="137578">
                  <a:moveTo>
                    <a:pt x="137735" y="68756"/>
                  </a:moveTo>
                  <a:cubicBezTo>
                    <a:pt x="137735" y="106748"/>
                    <a:pt x="106937" y="137546"/>
                    <a:pt x="68946" y="137546"/>
                  </a:cubicBezTo>
                  <a:cubicBezTo>
                    <a:pt x="30955" y="137546"/>
                    <a:pt x="156" y="106748"/>
                    <a:pt x="157" y="68756"/>
                  </a:cubicBezTo>
                  <a:cubicBezTo>
                    <a:pt x="157" y="30765"/>
                    <a:pt x="30955" y="-33"/>
                    <a:pt x="68946" y="-33"/>
                  </a:cubicBezTo>
                  <a:cubicBezTo>
                    <a:pt x="106938" y="-33"/>
                    <a:pt x="137735" y="30765"/>
                    <a:pt x="137735" y="68756"/>
                  </a:cubicBezTo>
                </a:path>
              </a:pathLst>
            </a:custGeom>
            <a:solidFill>
              <a:srgbClr val="FFCC00"/>
            </a:solidFill>
            <a:ln w="840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79" name="图形 214">
            <a:extLst>
              <a:ext uri="{FF2B5EF4-FFF2-40B4-BE49-F238E27FC236}">
                <a16:creationId xmlns:a16="http://schemas.microsoft.com/office/drawing/2014/main" id="{FEEC8339-03C1-F8C2-66DD-1F6E3E3D4BD6}"/>
              </a:ext>
            </a:extLst>
          </p:cNvPr>
          <p:cNvGrpSpPr/>
          <p:nvPr/>
        </p:nvGrpSpPr>
        <p:grpSpPr>
          <a:xfrm>
            <a:off x="726544" y="384381"/>
            <a:ext cx="316633" cy="316633"/>
            <a:chOff x="2020009" y="2914368"/>
            <a:chExt cx="316633" cy="316633"/>
          </a:xfrm>
          <a:solidFill>
            <a:srgbClr val="FFCC00"/>
          </a:solidFill>
        </p:grpSpPr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6EA2AB09-C068-0FE4-AFD1-CA772CE17E47}"/>
                </a:ext>
              </a:extLst>
            </p:cNvPr>
            <p:cNvSpPr/>
            <p:nvPr/>
          </p:nvSpPr>
          <p:spPr>
            <a:xfrm>
              <a:off x="2020009" y="2914368"/>
              <a:ext cx="316633" cy="316633"/>
            </a:xfrm>
            <a:custGeom>
              <a:avLst/>
              <a:gdLst>
                <a:gd name="connsiteX0" fmla="*/ 263205 w 316633"/>
                <a:gd name="connsiteY0" fmla="*/ -33 h 316633"/>
                <a:gd name="connsiteX1" fmla="*/ 316791 w 316633"/>
                <a:gd name="connsiteY1" fmla="*/ 53553 h 316633"/>
                <a:gd name="connsiteX2" fmla="*/ 53743 w 316633"/>
                <a:gd name="connsiteY2" fmla="*/ 316601 h 316633"/>
                <a:gd name="connsiteX3" fmla="*/ 157 w 316633"/>
                <a:gd name="connsiteY3" fmla="*/ 263014 h 316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633" h="316633">
                  <a:moveTo>
                    <a:pt x="263205" y="-33"/>
                  </a:moveTo>
                  <a:lnTo>
                    <a:pt x="316791" y="53553"/>
                  </a:lnTo>
                  <a:lnTo>
                    <a:pt x="53743" y="316601"/>
                  </a:lnTo>
                  <a:lnTo>
                    <a:pt x="157" y="263014"/>
                  </a:lnTo>
                  <a:close/>
                </a:path>
              </a:pathLst>
            </a:custGeom>
            <a:solidFill>
              <a:srgbClr val="FFCC00"/>
            </a:solidFill>
            <a:ln w="13272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56751D18-28D9-3A19-1FDF-64274AA59B63}"/>
                </a:ext>
              </a:extLst>
            </p:cNvPr>
            <p:cNvSpPr/>
            <p:nvPr/>
          </p:nvSpPr>
          <p:spPr>
            <a:xfrm>
              <a:off x="2020009" y="2914368"/>
              <a:ext cx="316633" cy="316633"/>
            </a:xfrm>
            <a:custGeom>
              <a:avLst/>
              <a:gdLst>
                <a:gd name="connsiteX0" fmla="*/ 157 w 316633"/>
                <a:gd name="connsiteY0" fmla="*/ 53553 h 316633"/>
                <a:gd name="connsiteX1" fmla="*/ 53743 w 316633"/>
                <a:gd name="connsiteY1" fmla="*/ -33 h 316633"/>
                <a:gd name="connsiteX2" fmla="*/ 316791 w 316633"/>
                <a:gd name="connsiteY2" fmla="*/ 263014 h 316633"/>
                <a:gd name="connsiteX3" fmla="*/ 263205 w 316633"/>
                <a:gd name="connsiteY3" fmla="*/ 316601 h 316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633" h="316633">
                  <a:moveTo>
                    <a:pt x="157" y="53553"/>
                  </a:moveTo>
                  <a:lnTo>
                    <a:pt x="53743" y="-33"/>
                  </a:lnTo>
                  <a:lnTo>
                    <a:pt x="316791" y="263014"/>
                  </a:lnTo>
                  <a:lnTo>
                    <a:pt x="263205" y="316601"/>
                  </a:lnTo>
                  <a:close/>
                </a:path>
              </a:pathLst>
            </a:custGeom>
            <a:solidFill>
              <a:srgbClr val="FFCC00"/>
            </a:solidFill>
            <a:ln w="13272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82" name="任意多边形: 形状 481">
            <a:extLst>
              <a:ext uri="{FF2B5EF4-FFF2-40B4-BE49-F238E27FC236}">
                <a16:creationId xmlns:a16="http://schemas.microsoft.com/office/drawing/2014/main" id="{B72079AE-D546-AD27-75BD-A2879A515D86}"/>
              </a:ext>
            </a:extLst>
          </p:cNvPr>
          <p:cNvSpPr/>
          <p:nvPr/>
        </p:nvSpPr>
        <p:spPr>
          <a:xfrm>
            <a:off x="2332815" y="-205266"/>
            <a:ext cx="480142" cy="480145"/>
          </a:xfrm>
          <a:custGeom>
            <a:avLst/>
            <a:gdLst>
              <a:gd name="connsiteX0" fmla="*/ 158 w 480142"/>
              <a:gd name="connsiteY0" fmla="*/ 480113 h 480145"/>
              <a:gd name="connsiteX1" fmla="*/ 480299 w 480142"/>
              <a:gd name="connsiteY1" fmla="*/ 480109 h 480145"/>
              <a:gd name="connsiteX2" fmla="*/ 480300 w 480142"/>
              <a:gd name="connsiteY2" fmla="*/ -29 h 480145"/>
              <a:gd name="connsiteX3" fmla="*/ 157 w 480142"/>
              <a:gd name="connsiteY3" fmla="*/ -33 h 480145"/>
              <a:gd name="connsiteX4" fmla="*/ 55861 w 480142"/>
              <a:gd name="connsiteY4" fmla="*/ 424409 h 480145"/>
              <a:gd name="connsiteX5" fmla="*/ 55860 w 480142"/>
              <a:gd name="connsiteY5" fmla="*/ 55670 h 480145"/>
              <a:gd name="connsiteX6" fmla="*/ 424596 w 480142"/>
              <a:gd name="connsiteY6" fmla="*/ 55674 h 480145"/>
              <a:gd name="connsiteX7" fmla="*/ 424596 w 480142"/>
              <a:gd name="connsiteY7" fmla="*/ 424405 h 480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0142" h="480145">
                <a:moveTo>
                  <a:pt x="158" y="480113"/>
                </a:moveTo>
                <a:lnTo>
                  <a:pt x="480299" y="480109"/>
                </a:lnTo>
                <a:lnTo>
                  <a:pt x="480300" y="-29"/>
                </a:lnTo>
                <a:lnTo>
                  <a:pt x="157" y="-33"/>
                </a:lnTo>
                <a:close/>
                <a:moveTo>
                  <a:pt x="55861" y="424409"/>
                </a:moveTo>
                <a:lnTo>
                  <a:pt x="55860" y="55670"/>
                </a:lnTo>
                <a:lnTo>
                  <a:pt x="424596" y="55674"/>
                </a:lnTo>
                <a:lnTo>
                  <a:pt x="424596" y="424405"/>
                </a:lnTo>
                <a:close/>
              </a:path>
            </a:pathLst>
          </a:custGeom>
          <a:solidFill>
            <a:srgbClr val="FF6C00"/>
          </a:solidFill>
          <a:ln w="30009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83" name="图形 214">
            <a:extLst>
              <a:ext uri="{FF2B5EF4-FFF2-40B4-BE49-F238E27FC236}">
                <a16:creationId xmlns:a16="http://schemas.microsoft.com/office/drawing/2014/main" id="{7120FDF5-224E-4445-1BD5-C34BAC9D4DD5}"/>
              </a:ext>
            </a:extLst>
          </p:cNvPr>
          <p:cNvGrpSpPr/>
          <p:nvPr/>
        </p:nvGrpSpPr>
        <p:grpSpPr>
          <a:xfrm>
            <a:off x="10996902" y="5159872"/>
            <a:ext cx="353850" cy="353840"/>
            <a:chOff x="6155416" y="1910289"/>
            <a:chExt cx="353850" cy="353840"/>
          </a:xfrm>
        </p:grpSpPr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DF0761FD-1D2F-A356-8AA6-D83CD97A279E}"/>
                </a:ext>
              </a:extLst>
            </p:cNvPr>
            <p:cNvSpPr/>
            <p:nvPr/>
          </p:nvSpPr>
          <p:spPr>
            <a:xfrm>
              <a:off x="6155416" y="1910289"/>
              <a:ext cx="353850" cy="353840"/>
            </a:xfrm>
            <a:custGeom>
              <a:avLst/>
              <a:gdLst>
                <a:gd name="connsiteX0" fmla="*/ 224469 w 353850"/>
                <a:gd name="connsiteY0" fmla="*/ -28 h 353840"/>
                <a:gd name="connsiteX1" fmla="*/ 224469 w 353850"/>
                <a:gd name="connsiteY1" fmla="*/ 39 h 353840"/>
                <a:gd name="connsiteX2" fmla="*/ 224469 w 353850"/>
                <a:gd name="connsiteY2" fmla="*/ -28 h 353840"/>
                <a:gd name="connsiteX3" fmla="*/ 224469 w 353850"/>
                <a:gd name="connsiteY3" fmla="*/ 39 h 353840"/>
                <a:gd name="connsiteX4" fmla="*/ 47621 w 353850"/>
                <a:gd name="connsiteY4" fmla="*/ 47425 h 353840"/>
                <a:gd name="connsiteX5" fmla="*/ 234 w 353850"/>
                <a:gd name="connsiteY5" fmla="*/ 224273 h 353840"/>
                <a:gd name="connsiteX6" fmla="*/ 129698 w 353850"/>
                <a:gd name="connsiteY6" fmla="*/ 353735 h 353840"/>
                <a:gd name="connsiteX7" fmla="*/ 306544 w 353850"/>
                <a:gd name="connsiteY7" fmla="*/ 306348 h 353840"/>
                <a:gd name="connsiteX8" fmla="*/ 353931 w 353850"/>
                <a:gd name="connsiteY8" fmla="*/ 129501 h 353840"/>
                <a:gd name="connsiteX9" fmla="*/ 224469 w 353850"/>
                <a:gd name="connsiteY9" fmla="*/ 39 h 353840"/>
                <a:gd name="connsiteX10" fmla="*/ 353931 w 353850"/>
                <a:gd name="connsiteY10" fmla="*/ 129501 h 353840"/>
                <a:gd name="connsiteX11" fmla="*/ 354008 w 353850"/>
                <a:gd name="connsiteY11" fmla="*/ 129483 h 353840"/>
                <a:gd name="connsiteX12" fmla="*/ 353931 w 353850"/>
                <a:gd name="connsiteY12" fmla="*/ 129501 h 353840"/>
                <a:gd name="connsiteX13" fmla="*/ 306544 w 353850"/>
                <a:gd name="connsiteY13" fmla="*/ 306348 h 353840"/>
                <a:gd name="connsiteX14" fmla="*/ 306621 w 353850"/>
                <a:gd name="connsiteY14" fmla="*/ 306396 h 353840"/>
                <a:gd name="connsiteX15" fmla="*/ 306544 w 353850"/>
                <a:gd name="connsiteY15" fmla="*/ 306348 h 353840"/>
                <a:gd name="connsiteX16" fmla="*/ 129698 w 353850"/>
                <a:gd name="connsiteY16" fmla="*/ 353735 h 353840"/>
                <a:gd name="connsiteX17" fmla="*/ 129698 w 353850"/>
                <a:gd name="connsiteY17" fmla="*/ 353802 h 353840"/>
                <a:gd name="connsiteX18" fmla="*/ 129698 w 353850"/>
                <a:gd name="connsiteY18" fmla="*/ 353735 h 353840"/>
                <a:gd name="connsiteX19" fmla="*/ 234 w 353850"/>
                <a:gd name="connsiteY19" fmla="*/ 224273 h 353840"/>
                <a:gd name="connsiteX20" fmla="*/ 157 w 353850"/>
                <a:gd name="connsiteY20" fmla="*/ 224291 h 353840"/>
                <a:gd name="connsiteX21" fmla="*/ 234 w 353850"/>
                <a:gd name="connsiteY21" fmla="*/ 224273 h 353840"/>
                <a:gd name="connsiteX22" fmla="*/ 47621 w 353850"/>
                <a:gd name="connsiteY22" fmla="*/ 47426 h 353840"/>
                <a:gd name="connsiteX23" fmla="*/ 47544 w 353850"/>
                <a:gd name="connsiteY23" fmla="*/ 47378 h 353840"/>
                <a:gd name="connsiteX24" fmla="*/ 47621 w 353850"/>
                <a:gd name="connsiteY24" fmla="*/ 47426 h 353840"/>
                <a:gd name="connsiteX25" fmla="*/ 218484 w 353850"/>
                <a:gd name="connsiteY25" fmla="*/ 22373 h 353840"/>
                <a:gd name="connsiteX26" fmla="*/ 218484 w 353850"/>
                <a:gd name="connsiteY26" fmla="*/ 22433 h 353840"/>
                <a:gd name="connsiteX27" fmla="*/ 331554 w 353850"/>
                <a:gd name="connsiteY27" fmla="*/ 135502 h 353840"/>
                <a:gd name="connsiteX28" fmla="*/ 331631 w 353850"/>
                <a:gd name="connsiteY28" fmla="*/ 135484 h 353840"/>
                <a:gd name="connsiteX29" fmla="*/ 331554 w 353850"/>
                <a:gd name="connsiteY29" fmla="*/ 135502 h 353840"/>
                <a:gd name="connsiteX30" fmla="*/ 331553 w 353850"/>
                <a:gd name="connsiteY30" fmla="*/ 135500 h 353840"/>
                <a:gd name="connsiteX31" fmla="*/ 290168 w 353850"/>
                <a:gd name="connsiteY31" fmla="*/ 289957 h 353840"/>
                <a:gd name="connsiteX32" fmla="*/ 290245 w 353850"/>
                <a:gd name="connsiteY32" fmla="*/ 290005 h 353840"/>
                <a:gd name="connsiteX33" fmla="*/ 290168 w 353850"/>
                <a:gd name="connsiteY33" fmla="*/ 289957 h 353840"/>
                <a:gd name="connsiteX34" fmla="*/ 135712 w 353850"/>
                <a:gd name="connsiteY34" fmla="*/ 331343 h 353840"/>
                <a:gd name="connsiteX35" fmla="*/ 135712 w 353850"/>
                <a:gd name="connsiteY35" fmla="*/ 331403 h 353840"/>
                <a:gd name="connsiteX36" fmla="*/ 135712 w 353850"/>
                <a:gd name="connsiteY36" fmla="*/ 331343 h 353840"/>
                <a:gd name="connsiteX37" fmla="*/ 22643 w 353850"/>
                <a:gd name="connsiteY37" fmla="*/ 218274 h 353840"/>
                <a:gd name="connsiteX38" fmla="*/ 22566 w 353850"/>
                <a:gd name="connsiteY38" fmla="*/ 218292 h 353840"/>
                <a:gd name="connsiteX39" fmla="*/ 22643 w 353850"/>
                <a:gd name="connsiteY39" fmla="*/ 218274 h 353840"/>
                <a:gd name="connsiteX40" fmla="*/ 64029 w 353850"/>
                <a:gd name="connsiteY40" fmla="*/ 63819 h 353840"/>
                <a:gd name="connsiteX41" fmla="*/ 63953 w 353850"/>
                <a:gd name="connsiteY41" fmla="*/ 63771 h 353840"/>
                <a:gd name="connsiteX42" fmla="*/ 64029 w 353850"/>
                <a:gd name="connsiteY42" fmla="*/ 63819 h 353840"/>
                <a:gd name="connsiteX43" fmla="*/ 218483 w 353850"/>
                <a:gd name="connsiteY43" fmla="*/ 22432 h 353840"/>
                <a:gd name="connsiteX44" fmla="*/ 218483 w 353850"/>
                <a:gd name="connsiteY44" fmla="*/ 22372 h 35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53850" h="353840">
                  <a:moveTo>
                    <a:pt x="224469" y="-28"/>
                  </a:moveTo>
                  <a:cubicBezTo>
                    <a:pt x="224469" y="-46"/>
                    <a:pt x="224393" y="-10"/>
                    <a:pt x="224469" y="39"/>
                  </a:cubicBezTo>
                  <a:cubicBezTo>
                    <a:pt x="224546" y="9"/>
                    <a:pt x="224546" y="-9"/>
                    <a:pt x="224469" y="-28"/>
                  </a:cubicBezTo>
                  <a:close/>
                  <a:moveTo>
                    <a:pt x="224469" y="39"/>
                  </a:moveTo>
                  <a:cubicBezTo>
                    <a:pt x="221395" y="2108"/>
                    <a:pt x="51318" y="47681"/>
                    <a:pt x="47621" y="47425"/>
                  </a:cubicBezTo>
                  <a:cubicBezTo>
                    <a:pt x="47867" y="51147"/>
                    <a:pt x="2303" y="221199"/>
                    <a:pt x="234" y="224273"/>
                  </a:cubicBezTo>
                  <a:cubicBezTo>
                    <a:pt x="3564" y="225901"/>
                    <a:pt x="128070" y="350406"/>
                    <a:pt x="129698" y="353735"/>
                  </a:cubicBezTo>
                  <a:cubicBezTo>
                    <a:pt x="132793" y="351660"/>
                    <a:pt x="302847" y="306093"/>
                    <a:pt x="306544" y="306348"/>
                  </a:cubicBezTo>
                  <a:cubicBezTo>
                    <a:pt x="306298" y="302627"/>
                    <a:pt x="351856" y="132597"/>
                    <a:pt x="353931" y="129501"/>
                  </a:cubicBezTo>
                  <a:cubicBezTo>
                    <a:pt x="350602" y="127873"/>
                    <a:pt x="226122" y="3392"/>
                    <a:pt x="224469" y="39"/>
                  </a:cubicBezTo>
                  <a:close/>
                  <a:moveTo>
                    <a:pt x="353931" y="129501"/>
                  </a:moveTo>
                  <a:cubicBezTo>
                    <a:pt x="354008" y="129531"/>
                    <a:pt x="354008" y="129519"/>
                    <a:pt x="354008" y="129483"/>
                  </a:cubicBezTo>
                  <a:cubicBezTo>
                    <a:pt x="354008" y="129447"/>
                    <a:pt x="354008" y="129453"/>
                    <a:pt x="353931" y="129501"/>
                  </a:cubicBezTo>
                  <a:close/>
                  <a:moveTo>
                    <a:pt x="306544" y="306348"/>
                  </a:moveTo>
                  <a:cubicBezTo>
                    <a:pt x="306548" y="306408"/>
                    <a:pt x="306544" y="306425"/>
                    <a:pt x="306621" y="306396"/>
                  </a:cubicBezTo>
                  <a:cubicBezTo>
                    <a:pt x="306621" y="306366"/>
                    <a:pt x="306621" y="306348"/>
                    <a:pt x="306544" y="306348"/>
                  </a:cubicBezTo>
                  <a:close/>
                  <a:moveTo>
                    <a:pt x="129698" y="353735"/>
                  </a:moveTo>
                  <a:cubicBezTo>
                    <a:pt x="129621" y="353765"/>
                    <a:pt x="129621" y="353783"/>
                    <a:pt x="129698" y="353802"/>
                  </a:cubicBezTo>
                  <a:cubicBezTo>
                    <a:pt x="129774" y="353820"/>
                    <a:pt x="129774" y="353784"/>
                    <a:pt x="129698" y="353735"/>
                  </a:cubicBezTo>
                  <a:close/>
                  <a:moveTo>
                    <a:pt x="234" y="224273"/>
                  </a:moveTo>
                  <a:cubicBezTo>
                    <a:pt x="157" y="224255"/>
                    <a:pt x="157" y="224255"/>
                    <a:pt x="157" y="224291"/>
                  </a:cubicBezTo>
                  <a:cubicBezTo>
                    <a:pt x="157" y="224327"/>
                    <a:pt x="157" y="224321"/>
                    <a:pt x="234" y="224273"/>
                  </a:cubicBezTo>
                  <a:close/>
                  <a:moveTo>
                    <a:pt x="47621" y="47426"/>
                  </a:moveTo>
                  <a:cubicBezTo>
                    <a:pt x="47616" y="47366"/>
                    <a:pt x="47621" y="47349"/>
                    <a:pt x="47544" y="47378"/>
                  </a:cubicBezTo>
                  <a:cubicBezTo>
                    <a:pt x="47544" y="47408"/>
                    <a:pt x="47544" y="47426"/>
                    <a:pt x="47621" y="47426"/>
                  </a:cubicBezTo>
                  <a:close/>
                  <a:moveTo>
                    <a:pt x="218484" y="22373"/>
                  </a:moveTo>
                  <a:cubicBezTo>
                    <a:pt x="218484" y="22379"/>
                    <a:pt x="218484" y="22403"/>
                    <a:pt x="218484" y="22433"/>
                  </a:cubicBezTo>
                  <a:cubicBezTo>
                    <a:pt x="219906" y="25341"/>
                    <a:pt x="328622" y="134055"/>
                    <a:pt x="331554" y="135502"/>
                  </a:cubicBezTo>
                  <a:cubicBezTo>
                    <a:pt x="331554" y="135454"/>
                    <a:pt x="331631" y="135454"/>
                    <a:pt x="331631" y="135484"/>
                  </a:cubicBezTo>
                  <a:cubicBezTo>
                    <a:pt x="331637" y="135514"/>
                    <a:pt x="331631" y="135520"/>
                    <a:pt x="331554" y="135502"/>
                  </a:cubicBezTo>
                  <a:cubicBezTo>
                    <a:pt x="331554" y="135502"/>
                    <a:pt x="331553" y="135500"/>
                    <a:pt x="331553" y="135500"/>
                  </a:cubicBezTo>
                  <a:cubicBezTo>
                    <a:pt x="329746" y="138186"/>
                    <a:pt x="289945" y="286727"/>
                    <a:pt x="290168" y="289957"/>
                  </a:cubicBezTo>
                  <a:cubicBezTo>
                    <a:pt x="290245" y="289961"/>
                    <a:pt x="290245" y="289975"/>
                    <a:pt x="290245" y="290005"/>
                  </a:cubicBezTo>
                  <a:cubicBezTo>
                    <a:pt x="290245" y="290023"/>
                    <a:pt x="290168" y="290023"/>
                    <a:pt x="290168" y="289957"/>
                  </a:cubicBezTo>
                  <a:cubicBezTo>
                    <a:pt x="286938" y="289734"/>
                    <a:pt x="138419" y="329530"/>
                    <a:pt x="135712" y="331343"/>
                  </a:cubicBezTo>
                  <a:cubicBezTo>
                    <a:pt x="135712" y="331391"/>
                    <a:pt x="135712" y="331411"/>
                    <a:pt x="135712" y="331403"/>
                  </a:cubicBezTo>
                  <a:cubicBezTo>
                    <a:pt x="135712" y="331397"/>
                    <a:pt x="135712" y="331373"/>
                    <a:pt x="135712" y="331343"/>
                  </a:cubicBezTo>
                  <a:cubicBezTo>
                    <a:pt x="134291" y="328435"/>
                    <a:pt x="25551" y="219696"/>
                    <a:pt x="22643" y="218274"/>
                  </a:cubicBezTo>
                  <a:cubicBezTo>
                    <a:pt x="22643" y="218322"/>
                    <a:pt x="22566" y="218322"/>
                    <a:pt x="22566" y="218292"/>
                  </a:cubicBezTo>
                  <a:cubicBezTo>
                    <a:pt x="22560" y="218262"/>
                    <a:pt x="22566" y="218256"/>
                    <a:pt x="22643" y="218274"/>
                  </a:cubicBezTo>
                  <a:cubicBezTo>
                    <a:pt x="24450" y="215589"/>
                    <a:pt x="64245" y="67072"/>
                    <a:pt x="64029" y="63819"/>
                  </a:cubicBezTo>
                  <a:cubicBezTo>
                    <a:pt x="63953" y="63815"/>
                    <a:pt x="63953" y="63801"/>
                    <a:pt x="63953" y="63771"/>
                  </a:cubicBezTo>
                  <a:cubicBezTo>
                    <a:pt x="63953" y="63753"/>
                    <a:pt x="63953" y="63765"/>
                    <a:pt x="64029" y="63819"/>
                  </a:cubicBezTo>
                  <a:cubicBezTo>
                    <a:pt x="67282" y="64035"/>
                    <a:pt x="215777" y="24245"/>
                    <a:pt x="218483" y="22432"/>
                  </a:cubicBezTo>
                  <a:cubicBezTo>
                    <a:pt x="218483" y="22384"/>
                    <a:pt x="218483" y="22365"/>
                    <a:pt x="218483" y="22372"/>
                  </a:cubicBezTo>
                  <a:close/>
                </a:path>
              </a:pathLst>
            </a:custGeom>
            <a:solidFill>
              <a:srgbClr val="FFCC00"/>
            </a:solidFill>
            <a:ln w="1235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746A97FA-3647-800E-0ED9-73A32203B9AC}"/>
                </a:ext>
              </a:extLst>
            </p:cNvPr>
            <p:cNvSpPr/>
            <p:nvPr/>
          </p:nvSpPr>
          <p:spPr>
            <a:xfrm>
              <a:off x="6209087" y="1963840"/>
              <a:ext cx="246651" cy="246508"/>
            </a:xfrm>
            <a:custGeom>
              <a:avLst/>
              <a:gdLst>
                <a:gd name="connsiteX0" fmla="*/ 44998 w 246651"/>
                <a:gd name="connsiteY0" fmla="*/ 201231 h 246508"/>
                <a:gd name="connsiteX1" fmla="*/ 157 w 246651"/>
                <a:gd name="connsiteY1" fmla="*/ 156126 h 246508"/>
                <a:gd name="connsiteX2" fmla="*/ 4179 w 246651"/>
                <a:gd name="connsiteY2" fmla="*/ 141768 h 246508"/>
                <a:gd name="connsiteX3" fmla="*/ 31301 w 246651"/>
                <a:gd name="connsiteY3" fmla="*/ 40067 h 246508"/>
                <a:gd name="connsiteX4" fmla="*/ 33050 w 246651"/>
                <a:gd name="connsiteY4" fmla="*/ 33008 h 246508"/>
                <a:gd name="connsiteX5" fmla="*/ 49975 w 246651"/>
                <a:gd name="connsiteY5" fmla="*/ 28686 h 246508"/>
                <a:gd name="connsiteX6" fmla="*/ 144726 w 246651"/>
                <a:gd name="connsiteY6" fmla="*/ 3258 h 246508"/>
                <a:gd name="connsiteX7" fmla="*/ 156195 w 246651"/>
                <a:gd name="connsiteY7" fmla="*/ -33 h 246508"/>
                <a:gd name="connsiteX8" fmla="*/ 201502 w 246651"/>
                <a:gd name="connsiteY8" fmla="*/ 45256 h 246508"/>
                <a:gd name="connsiteX9" fmla="*/ 246809 w 246651"/>
                <a:gd name="connsiteY9" fmla="*/ 90545 h 246508"/>
                <a:gd name="connsiteX10" fmla="*/ 244753 w 246651"/>
                <a:gd name="connsiteY10" fmla="*/ 97509 h 246508"/>
                <a:gd name="connsiteX11" fmla="*/ 215545 w 246651"/>
                <a:gd name="connsiteY11" fmla="*/ 206589 h 246508"/>
                <a:gd name="connsiteX12" fmla="*/ 213789 w 246651"/>
                <a:gd name="connsiteY12" fmla="*/ 213677 h 246508"/>
                <a:gd name="connsiteX13" fmla="*/ 206701 w 246651"/>
                <a:gd name="connsiteY13" fmla="*/ 215433 h 246508"/>
                <a:gd name="connsiteX14" fmla="*/ 97656 w 246651"/>
                <a:gd name="connsiteY14" fmla="*/ 244604 h 246508"/>
                <a:gd name="connsiteX15" fmla="*/ 90284 w 246651"/>
                <a:gd name="connsiteY15" fmla="*/ 246471 h 246508"/>
                <a:gd name="connsiteX16" fmla="*/ 44998 w 246651"/>
                <a:gd name="connsiteY16" fmla="*/ 201231 h 246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6651" h="246508">
                  <a:moveTo>
                    <a:pt x="44998" y="201231"/>
                  </a:moveTo>
                  <a:lnTo>
                    <a:pt x="157" y="156126"/>
                  </a:lnTo>
                  <a:lnTo>
                    <a:pt x="4179" y="141768"/>
                  </a:lnTo>
                  <a:cubicBezTo>
                    <a:pt x="11573" y="115371"/>
                    <a:pt x="26663" y="58785"/>
                    <a:pt x="31301" y="40067"/>
                  </a:cubicBezTo>
                  <a:lnTo>
                    <a:pt x="33050" y="33008"/>
                  </a:lnTo>
                  <a:lnTo>
                    <a:pt x="49975" y="28686"/>
                  </a:lnTo>
                  <a:cubicBezTo>
                    <a:pt x="71465" y="23198"/>
                    <a:pt x="129681" y="7575"/>
                    <a:pt x="144726" y="3258"/>
                  </a:cubicBezTo>
                  <a:lnTo>
                    <a:pt x="156195" y="-33"/>
                  </a:lnTo>
                  <a:lnTo>
                    <a:pt x="201502" y="45256"/>
                  </a:lnTo>
                  <a:lnTo>
                    <a:pt x="246809" y="90545"/>
                  </a:lnTo>
                  <a:lnTo>
                    <a:pt x="244753" y="97509"/>
                  </a:lnTo>
                  <a:cubicBezTo>
                    <a:pt x="240630" y="111479"/>
                    <a:pt x="220287" y="187450"/>
                    <a:pt x="215545" y="206589"/>
                  </a:cubicBezTo>
                  <a:lnTo>
                    <a:pt x="213789" y="213677"/>
                  </a:lnTo>
                  <a:lnTo>
                    <a:pt x="206701" y="215433"/>
                  </a:lnTo>
                  <a:cubicBezTo>
                    <a:pt x="188650" y="219905"/>
                    <a:pt x="114238" y="239812"/>
                    <a:pt x="97656" y="244604"/>
                  </a:cubicBezTo>
                  <a:cubicBezTo>
                    <a:pt x="93846" y="245705"/>
                    <a:pt x="90528" y="246545"/>
                    <a:pt x="90284" y="246471"/>
                  </a:cubicBezTo>
                  <a:cubicBezTo>
                    <a:pt x="90039" y="246394"/>
                    <a:pt x="69660" y="226039"/>
                    <a:pt x="44998" y="201231"/>
                  </a:cubicBezTo>
                  <a:close/>
                </a:path>
              </a:pathLst>
            </a:custGeom>
            <a:solidFill>
              <a:srgbClr val="FF6C00"/>
            </a:solidFill>
            <a:ln w="9011" cap="sq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86" name="任意多边形: 形状 485">
            <a:extLst>
              <a:ext uri="{FF2B5EF4-FFF2-40B4-BE49-F238E27FC236}">
                <a16:creationId xmlns:a16="http://schemas.microsoft.com/office/drawing/2014/main" id="{87902877-45A9-56D7-8894-AF9DCAA58063}"/>
              </a:ext>
            </a:extLst>
          </p:cNvPr>
          <p:cNvSpPr/>
          <p:nvPr/>
        </p:nvSpPr>
        <p:spPr>
          <a:xfrm>
            <a:off x="-109388" y="2022346"/>
            <a:ext cx="236028" cy="236027"/>
          </a:xfrm>
          <a:custGeom>
            <a:avLst/>
            <a:gdLst>
              <a:gd name="connsiteX0" fmla="*/ 236185 w 236028"/>
              <a:gd name="connsiteY0" fmla="*/ 117981 h 236027"/>
              <a:gd name="connsiteX1" fmla="*/ 118171 w 236028"/>
              <a:gd name="connsiteY1" fmla="*/ 235995 h 236027"/>
              <a:gd name="connsiteX2" fmla="*/ 157 w 236028"/>
              <a:gd name="connsiteY2" fmla="*/ 117981 h 236027"/>
              <a:gd name="connsiteX3" fmla="*/ 118171 w 236028"/>
              <a:gd name="connsiteY3" fmla="*/ -33 h 236027"/>
              <a:gd name="connsiteX4" fmla="*/ 236185 w 236028"/>
              <a:gd name="connsiteY4" fmla="*/ 117981 h 236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028" h="236027">
                <a:moveTo>
                  <a:pt x="236185" y="117981"/>
                </a:moveTo>
                <a:cubicBezTo>
                  <a:pt x="236185" y="183158"/>
                  <a:pt x="183349" y="235995"/>
                  <a:pt x="118171" y="235995"/>
                </a:cubicBezTo>
                <a:cubicBezTo>
                  <a:pt x="52994" y="235995"/>
                  <a:pt x="157" y="183158"/>
                  <a:pt x="157" y="117981"/>
                </a:cubicBezTo>
                <a:cubicBezTo>
                  <a:pt x="157" y="52804"/>
                  <a:pt x="52994" y="-33"/>
                  <a:pt x="118171" y="-33"/>
                </a:cubicBezTo>
                <a:cubicBezTo>
                  <a:pt x="183348" y="-33"/>
                  <a:pt x="236185" y="52804"/>
                  <a:pt x="236185" y="117981"/>
                </a:cubicBezTo>
              </a:path>
            </a:pathLst>
          </a:custGeom>
          <a:solidFill>
            <a:srgbClr val="FFCC00"/>
          </a:solidFill>
          <a:ln w="14424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87" name="任意多边形: 形状 486">
            <a:extLst>
              <a:ext uri="{FF2B5EF4-FFF2-40B4-BE49-F238E27FC236}">
                <a16:creationId xmlns:a16="http://schemas.microsoft.com/office/drawing/2014/main" id="{6A862239-264D-6040-7EFA-CA0B674AE3DB}"/>
              </a:ext>
            </a:extLst>
          </p:cNvPr>
          <p:cNvSpPr/>
          <p:nvPr/>
        </p:nvSpPr>
        <p:spPr>
          <a:xfrm>
            <a:off x="7244664" y="446149"/>
            <a:ext cx="146706" cy="146706"/>
          </a:xfrm>
          <a:custGeom>
            <a:avLst/>
            <a:gdLst>
              <a:gd name="connsiteX0" fmla="*/ 146863 w 146706"/>
              <a:gd name="connsiteY0" fmla="*/ 73320 h 146706"/>
              <a:gd name="connsiteX1" fmla="*/ 73510 w 146706"/>
              <a:gd name="connsiteY1" fmla="*/ 146673 h 146706"/>
              <a:gd name="connsiteX2" fmla="*/ 157 w 146706"/>
              <a:gd name="connsiteY2" fmla="*/ 73320 h 146706"/>
              <a:gd name="connsiteX3" fmla="*/ 73510 w 146706"/>
              <a:gd name="connsiteY3" fmla="*/ -33 h 146706"/>
              <a:gd name="connsiteX4" fmla="*/ 146863 w 146706"/>
              <a:gd name="connsiteY4" fmla="*/ 73320 h 146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706" h="146706">
                <a:moveTo>
                  <a:pt x="146863" y="73320"/>
                </a:moveTo>
                <a:cubicBezTo>
                  <a:pt x="146863" y="113832"/>
                  <a:pt x="114022" y="146673"/>
                  <a:pt x="73510" y="146673"/>
                </a:cubicBezTo>
                <a:cubicBezTo>
                  <a:pt x="32998" y="146673"/>
                  <a:pt x="157" y="113832"/>
                  <a:pt x="157" y="73320"/>
                </a:cubicBezTo>
                <a:cubicBezTo>
                  <a:pt x="157" y="32808"/>
                  <a:pt x="32998" y="-33"/>
                  <a:pt x="73510" y="-33"/>
                </a:cubicBezTo>
                <a:cubicBezTo>
                  <a:pt x="114022" y="-33"/>
                  <a:pt x="146863" y="32808"/>
                  <a:pt x="146863" y="73320"/>
                </a:cubicBezTo>
              </a:path>
            </a:pathLst>
          </a:custGeom>
          <a:solidFill>
            <a:srgbClr val="FFCC00"/>
          </a:solidFill>
          <a:ln w="896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88" name="任意多边形: 形状 487">
            <a:extLst>
              <a:ext uri="{FF2B5EF4-FFF2-40B4-BE49-F238E27FC236}">
                <a16:creationId xmlns:a16="http://schemas.microsoft.com/office/drawing/2014/main" id="{20325080-8739-EEED-3189-E34CB8499098}"/>
              </a:ext>
            </a:extLst>
          </p:cNvPr>
          <p:cNvSpPr/>
          <p:nvPr/>
        </p:nvSpPr>
        <p:spPr>
          <a:xfrm>
            <a:off x="4316667" y="542698"/>
            <a:ext cx="195460" cy="195460"/>
          </a:xfrm>
          <a:custGeom>
            <a:avLst/>
            <a:gdLst>
              <a:gd name="connsiteX0" fmla="*/ 195617 w 195460"/>
              <a:gd name="connsiteY0" fmla="*/ 97697 h 195460"/>
              <a:gd name="connsiteX1" fmla="*/ 97887 w 195460"/>
              <a:gd name="connsiteY1" fmla="*/ 195427 h 195460"/>
              <a:gd name="connsiteX2" fmla="*/ 157 w 195460"/>
              <a:gd name="connsiteY2" fmla="*/ 97697 h 195460"/>
              <a:gd name="connsiteX3" fmla="*/ 97887 w 195460"/>
              <a:gd name="connsiteY3" fmla="*/ -33 h 195460"/>
              <a:gd name="connsiteX4" fmla="*/ 195617 w 195460"/>
              <a:gd name="connsiteY4" fmla="*/ 97697 h 195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460" h="195460">
                <a:moveTo>
                  <a:pt x="195617" y="97697"/>
                </a:moveTo>
                <a:cubicBezTo>
                  <a:pt x="195617" y="151672"/>
                  <a:pt x="151862" y="195427"/>
                  <a:pt x="97887" y="195427"/>
                </a:cubicBezTo>
                <a:cubicBezTo>
                  <a:pt x="43913" y="195427"/>
                  <a:pt x="157" y="151672"/>
                  <a:pt x="157" y="97697"/>
                </a:cubicBezTo>
                <a:cubicBezTo>
                  <a:pt x="157" y="43722"/>
                  <a:pt x="43912" y="-33"/>
                  <a:pt x="97887" y="-33"/>
                </a:cubicBezTo>
                <a:cubicBezTo>
                  <a:pt x="151862" y="-33"/>
                  <a:pt x="195617" y="43722"/>
                  <a:pt x="195617" y="97697"/>
                </a:cubicBezTo>
              </a:path>
            </a:pathLst>
          </a:custGeom>
          <a:solidFill>
            <a:srgbClr val="FF6C00"/>
          </a:solidFill>
          <a:ln w="1194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89" name="图形 214">
            <a:extLst>
              <a:ext uri="{FF2B5EF4-FFF2-40B4-BE49-F238E27FC236}">
                <a16:creationId xmlns:a16="http://schemas.microsoft.com/office/drawing/2014/main" id="{679F7446-4C47-8F80-1353-93AA38F9DB91}"/>
              </a:ext>
            </a:extLst>
          </p:cNvPr>
          <p:cNvGrpSpPr/>
          <p:nvPr/>
        </p:nvGrpSpPr>
        <p:grpSpPr>
          <a:xfrm>
            <a:off x="5646089" y="6210351"/>
            <a:ext cx="503882" cy="503882"/>
            <a:chOff x="5518246" y="6031682"/>
            <a:chExt cx="503882" cy="503882"/>
          </a:xfrm>
          <a:solidFill>
            <a:srgbClr val="FF6C00"/>
          </a:solidFill>
        </p:grpSpPr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8FB4B6D9-1B91-46CB-7937-0D961E47AFD2}"/>
                </a:ext>
              </a:extLst>
            </p:cNvPr>
            <p:cNvSpPr/>
            <p:nvPr/>
          </p:nvSpPr>
          <p:spPr>
            <a:xfrm>
              <a:off x="5718863" y="6031682"/>
              <a:ext cx="102647" cy="503882"/>
            </a:xfrm>
            <a:custGeom>
              <a:avLst/>
              <a:gdLst>
                <a:gd name="connsiteX0" fmla="*/ 157 w 102647"/>
                <a:gd name="connsiteY0" fmla="*/ -33 h 503882"/>
                <a:gd name="connsiteX1" fmla="*/ 102805 w 102647"/>
                <a:gd name="connsiteY1" fmla="*/ -33 h 503882"/>
                <a:gd name="connsiteX2" fmla="*/ 102805 w 102647"/>
                <a:gd name="connsiteY2" fmla="*/ 503850 h 503882"/>
                <a:gd name="connsiteX3" fmla="*/ 157 w 102647"/>
                <a:gd name="connsiteY3" fmla="*/ 503850 h 503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647" h="503882">
                  <a:moveTo>
                    <a:pt x="157" y="-33"/>
                  </a:moveTo>
                  <a:lnTo>
                    <a:pt x="102805" y="-33"/>
                  </a:lnTo>
                  <a:lnTo>
                    <a:pt x="102805" y="503850"/>
                  </a:lnTo>
                  <a:lnTo>
                    <a:pt x="157" y="503850"/>
                  </a:lnTo>
                  <a:close/>
                </a:path>
              </a:pathLst>
            </a:custGeom>
            <a:solidFill>
              <a:srgbClr val="FF6C00"/>
            </a:solidFill>
            <a:ln w="17977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87527084-459A-35AB-F76B-1FE2C8E55A8F}"/>
                </a:ext>
              </a:extLst>
            </p:cNvPr>
            <p:cNvSpPr/>
            <p:nvPr/>
          </p:nvSpPr>
          <p:spPr>
            <a:xfrm>
              <a:off x="5518246" y="6232300"/>
              <a:ext cx="503882" cy="102647"/>
            </a:xfrm>
            <a:custGeom>
              <a:avLst/>
              <a:gdLst>
                <a:gd name="connsiteX0" fmla="*/ 157 w 503882"/>
                <a:gd name="connsiteY0" fmla="*/ 102614 h 102647"/>
                <a:gd name="connsiteX1" fmla="*/ 157 w 503882"/>
                <a:gd name="connsiteY1" fmla="*/ -33 h 102647"/>
                <a:gd name="connsiteX2" fmla="*/ 504039 w 503882"/>
                <a:gd name="connsiteY2" fmla="*/ -33 h 102647"/>
                <a:gd name="connsiteX3" fmla="*/ 504039 w 503882"/>
                <a:gd name="connsiteY3" fmla="*/ 102614 h 10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3882" h="102647">
                  <a:moveTo>
                    <a:pt x="157" y="102614"/>
                  </a:moveTo>
                  <a:lnTo>
                    <a:pt x="157" y="-33"/>
                  </a:lnTo>
                  <a:lnTo>
                    <a:pt x="504039" y="-33"/>
                  </a:lnTo>
                  <a:lnTo>
                    <a:pt x="504039" y="102614"/>
                  </a:lnTo>
                  <a:close/>
                </a:path>
              </a:pathLst>
            </a:custGeom>
            <a:solidFill>
              <a:srgbClr val="FF6C00"/>
            </a:solidFill>
            <a:ln w="17977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2" name="图形 214">
            <a:extLst>
              <a:ext uri="{FF2B5EF4-FFF2-40B4-BE49-F238E27FC236}">
                <a16:creationId xmlns:a16="http://schemas.microsoft.com/office/drawing/2014/main" id="{6BE98D77-5607-35B2-EDD2-AEC4F4B51E04}"/>
              </a:ext>
            </a:extLst>
          </p:cNvPr>
          <p:cNvGrpSpPr/>
          <p:nvPr/>
        </p:nvGrpSpPr>
        <p:grpSpPr>
          <a:xfrm>
            <a:off x="10708836" y="3220972"/>
            <a:ext cx="594613" cy="594613"/>
            <a:chOff x="8994517" y="1669032"/>
            <a:chExt cx="594613" cy="594613"/>
          </a:xfrm>
          <a:noFill/>
        </p:grpSpPr>
        <p:sp>
          <p:nvSpPr>
            <p:cNvPr id="493" name="任意多边形: 形状 492">
              <a:extLst>
                <a:ext uri="{FF2B5EF4-FFF2-40B4-BE49-F238E27FC236}">
                  <a16:creationId xmlns:a16="http://schemas.microsoft.com/office/drawing/2014/main" id="{27B2513B-6C09-753E-EC8B-576B3F6517A0}"/>
                </a:ext>
              </a:extLst>
            </p:cNvPr>
            <p:cNvSpPr/>
            <p:nvPr/>
          </p:nvSpPr>
          <p:spPr>
            <a:xfrm rot="8100000" flipV="1">
              <a:off x="8923840" y="1891483"/>
              <a:ext cx="659544" cy="73288"/>
            </a:xfrm>
            <a:custGeom>
              <a:avLst/>
              <a:gdLst>
                <a:gd name="connsiteX0" fmla="*/ 1530 w 659544"/>
                <a:gd name="connsiteY0" fmla="*/ 320 h 73288"/>
                <a:gd name="connsiteX1" fmla="*/ 74819 w 659544"/>
                <a:gd name="connsiteY1" fmla="*/ 73609 h 73288"/>
                <a:gd name="connsiteX2" fmla="*/ 74819 w 659544"/>
                <a:gd name="connsiteY2" fmla="*/ 73609 h 73288"/>
                <a:gd name="connsiteX3" fmla="*/ 148108 w 659544"/>
                <a:gd name="connsiteY3" fmla="*/ 320 h 73288"/>
                <a:gd name="connsiteX4" fmla="*/ 148108 w 659544"/>
                <a:gd name="connsiteY4" fmla="*/ 320 h 73288"/>
                <a:gd name="connsiteX5" fmla="*/ 221397 w 659544"/>
                <a:gd name="connsiteY5" fmla="*/ 73609 h 73288"/>
                <a:gd name="connsiteX6" fmla="*/ 221397 w 659544"/>
                <a:gd name="connsiteY6" fmla="*/ 73609 h 73288"/>
                <a:gd name="connsiteX7" fmla="*/ 294658 w 659544"/>
                <a:gd name="connsiteY7" fmla="*/ 320 h 73288"/>
                <a:gd name="connsiteX8" fmla="*/ 294658 w 659544"/>
                <a:gd name="connsiteY8" fmla="*/ 320 h 73288"/>
                <a:gd name="connsiteX9" fmla="*/ 367947 w 659544"/>
                <a:gd name="connsiteY9" fmla="*/ 73609 h 73288"/>
                <a:gd name="connsiteX10" fmla="*/ 367947 w 659544"/>
                <a:gd name="connsiteY10" fmla="*/ 73609 h 73288"/>
                <a:gd name="connsiteX11" fmla="*/ 441236 w 659544"/>
                <a:gd name="connsiteY11" fmla="*/ 320 h 73288"/>
                <a:gd name="connsiteX12" fmla="*/ 441236 w 659544"/>
                <a:gd name="connsiteY12" fmla="*/ 320 h 73288"/>
                <a:gd name="connsiteX13" fmla="*/ 514525 w 659544"/>
                <a:gd name="connsiteY13" fmla="*/ 73609 h 73288"/>
                <a:gd name="connsiteX14" fmla="*/ 514525 w 659544"/>
                <a:gd name="connsiteY14" fmla="*/ 73609 h 73288"/>
                <a:gd name="connsiteX15" fmla="*/ 587813 w 659544"/>
                <a:gd name="connsiteY15" fmla="*/ 320 h 73288"/>
                <a:gd name="connsiteX16" fmla="*/ 587813 w 659544"/>
                <a:gd name="connsiteY16" fmla="*/ 320 h 73288"/>
                <a:gd name="connsiteX17" fmla="*/ 661075 w 659544"/>
                <a:gd name="connsiteY17" fmla="*/ 73609 h 73288"/>
                <a:gd name="connsiteX18" fmla="*/ 661075 w 659544"/>
                <a:gd name="connsiteY18" fmla="*/ 73609 h 73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59544" h="73288">
                  <a:moveTo>
                    <a:pt x="1530" y="320"/>
                  </a:moveTo>
                  <a:lnTo>
                    <a:pt x="74819" y="73609"/>
                  </a:lnTo>
                  <a:lnTo>
                    <a:pt x="74819" y="73609"/>
                  </a:lnTo>
                  <a:lnTo>
                    <a:pt x="148108" y="320"/>
                  </a:lnTo>
                  <a:lnTo>
                    <a:pt x="148108" y="320"/>
                  </a:lnTo>
                  <a:lnTo>
                    <a:pt x="221397" y="73609"/>
                  </a:lnTo>
                  <a:lnTo>
                    <a:pt x="221397" y="73609"/>
                  </a:lnTo>
                  <a:lnTo>
                    <a:pt x="294658" y="320"/>
                  </a:lnTo>
                  <a:lnTo>
                    <a:pt x="294658" y="320"/>
                  </a:lnTo>
                  <a:lnTo>
                    <a:pt x="367947" y="73609"/>
                  </a:lnTo>
                  <a:lnTo>
                    <a:pt x="367947" y="73609"/>
                  </a:lnTo>
                  <a:lnTo>
                    <a:pt x="441236" y="320"/>
                  </a:lnTo>
                  <a:lnTo>
                    <a:pt x="441236" y="320"/>
                  </a:lnTo>
                  <a:lnTo>
                    <a:pt x="514525" y="73609"/>
                  </a:lnTo>
                  <a:lnTo>
                    <a:pt x="514525" y="73609"/>
                  </a:lnTo>
                  <a:lnTo>
                    <a:pt x="587813" y="320"/>
                  </a:lnTo>
                  <a:lnTo>
                    <a:pt x="587813" y="320"/>
                  </a:lnTo>
                  <a:lnTo>
                    <a:pt x="661075" y="73609"/>
                  </a:lnTo>
                  <a:lnTo>
                    <a:pt x="661075" y="73609"/>
                  </a:lnTo>
                </a:path>
              </a:pathLst>
            </a:custGeom>
            <a:noFill/>
            <a:ln w="34738" cap="flat">
              <a:solidFill>
                <a:srgbClr val="FF6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id="{C384CAA5-D181-5338-231F-4D21627D1917}"/>
                </a:ext>
              </a:extLst>
            </p:cNvPr>
            <p:cNvSpPr/>
            <p:nvPr/>
          </p:nvSpPr>
          <p:spPr>
            <a:xfrm rot="8100000" flipV="1">
              <a:off x="9000263" y="1967906"/>
              <a:ext cx="659544" cy="73288"/>
            </a:xfrm>
            <a:custGeom>
              <a:avLst/>
              <a:gdLst>
                <a:gd name="connsiteX0" fmla="*/ 1543 w 659544"/>
                <a:gd name="connsiteY0" fmla="*/ 333 h 73288"/>
                <a:gd name="connsiteX1" fmla="*/ 74832 w 659544"/>
                <a:gd name="connsiteY1" fmla="*/ 73622 h 73288"/>
                <a:gd name="connsiteX2" fmla="*/ 74832 w 659544"/>
                <a:gd name="connsiteY2" fmla="*/ 73622 h 73288"/>
                <a:gd name="connsiteX3" fmla="*/ 148121 w 659544"/>
                <a:gd name="connsiteY3" fmla="*/ 333 h 73288"/>
                <a:gd name="connsiteX4" fmla="*/ 148121 w 659544"/>
                <a:gd name="connsiteY4" fmla="*/ 333 h 73288"/>
                <a:gd name="connsiteX5" fmla="*/ 221410 w 659544"/>
                <a:gd name="connsiteY5" fmla="*/ 73622 h 73288"/>
                <a:gd name="connsiteX6" fmla="*/ 221410 w 659544"/>
                <a:gd name="connsiteY6" fmla="*/ 73622 h 73288"/>
                <a:gd name="connsiteX7" fmla="*/ 294671 w 659544"/>
                <a:gd name="connsiteY7" fmla="*/ 333 h 73288"/>
                <a:gd name="connsiteX8" fmla="*/ 294671 w 659544"/>
                <a:gd name="connsiteY8" fmla="*/ 333 h 73288"/>
                <a:gd name="connsiteX9" fmla="*/ 367960 w 659544"/>
                <a:gd name="connsiteY9" fmla="*/ 73622 h 73288"/>
                <a:gd name="connsiteX10" fmla="*/ 367960 w 659544"/>
                <a:gd name="connsiteY10" fmla="*/ 73622 h 73288"/>
                <a:gd name="connsiteX11" fmla="*/ 441249 w 659544"/>
                <a:gd name="connsiteY11" fmla="*/ 333 h 73288"/>
                <a:gd name="connsiteX12" fmla="*/ 441249 w 659544"/>
                <a:gd name="connsiteY12" fmla="*/ 333 h 73288"/>
                <a:gd name="connsiteX13" fmla="*/ 514537 w 659544"/>
                <a:gd name="connsiteY13" fmla="*/ 73622 h 73288"/>
                <a:gd name="connsiteX14" fmla="*/ 514537 w 659544"/>
                <a:gd name="connsiteY14" fmla="*/ 73622 h 73288"/>
                <a:gd name="connsiteX15" fmla="*/ 587826 w 659544"/>
                <a:gd name="connsiteY15" fmla="*/ 333 h 73288"/>
                <a:gd name="connsiteX16" fmla="*/ 587826 w 659544"/>
                <a:gd name="connsiteY16" fmla="*/ 333 h 73288"/>
                <a:gd name="connsiteX17" fmla="*/ 661087 w 659544"/>
                <a:gd name="connsiteY17" fmla="*/ 73622 h 73288"/>
                <a:gd name="connsiteX18" fmla="*/ 661087 w 659544"/>
                <a:gd name="connsiteY18" fmla="*/ 73622 h 73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59544" h="73288">
                  <a:moveTo>
                    <a:pt x="1543" y="333"/>
                  </a:moveTo>
                  <a:lnTo>
                    <a:pt x="74832" y="73622"/>
                  </a:lnTo>
                  <a:lnTo>
                    <a:pt x="74832" y="73622"/>
                  </a:lnTo>
                  <a:lnTo>
                    <a:pt x="148121" y="333"/>
                  </a:lnTo>
                  <a:lnTo>
                    <a:pt x="148121" y="333"/>
                  </a:lnTo>
                  <a:lnTo>
                    <a:pt x="221410" y="73622"/>
                  </a:lnTo>
                  <a:lnTo>
                    <a:pt x="221410" y="73622"/>
                  </a:lnTo>
                  <a:lnTo>
                    <a:pt x="294671" y="333"/>
                  </a:lnTo>
                  <a:lnTo>
                    <a:pt x="294671" y="333"/>
                  </a:lnTo>
                  <a:lnTo>
                    <a:pt x="367960" y="73622"/>
                  </a:lnTo>
                  <a:lnTo>
                    <a:pt x="367960" y="73622"/>
                  </a:lnTo>
                  <a:lnTo>
                    <a:pt x="441249" y="333"/>
                  </a:lnTo>
                  <a:lnTo>
                    <a:pt x="441249" y="333"/>
                  </a:lnTo>
                  <a:lnTo>
                    <a:pt x="514537" y="73622"/>
                  </a:lnTo>
                  <a:lnTo>
                    <a:pt x="514537" y="73622"/>
                  </a:lnTo>
                  <a:lnTo>
                    <a:pt x="587826" y="333"/>
                  </a:lnTo>
                  <a:lnTo>
                    <a:pt x="587826" y="333"/>
                  </a:lnTo>
                  <a:lnTo>
                    <a:pt x="661087" y="73622"/>
                  </a:lnTo>
                  <a:lnTo>
                    <a:pt x="661087" y="73622"/>
                  </a:lnTo>
                </a:path>
              </a:pathLst>
            </a:custGeom>
            <a:noFill/>
            <a:ln w="34738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95" name="任意多边形: 形状 494">
            <a:extLst>
              <a:ext uri="{FF2B5EF4-FFF2-40B4-BE49-F238E27FC236}">
                <a16:creationId xmlns:a16="http://schemas.microsoft.com/office/drawing/2014/main" id="{FB937E9C-0CC9-CE04-6727-FC12B7237FB0}"/>
              </a:ext>
            </a:extLst>
          </p:cNvPr>
          <p:cNvSpPr/>
          <p:nvPr/>
        </p:nvSpPr>
        <p:spPr>
          <a:xfrm>
            <a:off x="6391203" y="5851277"/>
            <a:ext cx="316083" cy="316086"/>
          </a:xfrm>
          <a:custGeom>
            <a:avLst/>
            <a:gdLst>
              <a:gd name="connsiteX0" fmla="*/ 158 w 316083"/>
              <a:gd name="connsiteY0" fmla="*/ 316053 h 316086"/>
              <a:gd name="connsiteX1" fmla="*/ 316241 w 316083"/>
              <a:gd name="connsiteY1" fmla="*/ 316051 h 316086"/>
              <a:gd name="connsiteX2" fmla="*/ 316241 w 316083"/>
              <a:gd name="connsiteY2" fmla="*/ -30 h 316086"/>
              <a:gd name="connsiteX3" fmla="*/ 157 w 316083"/>
              <a:gd name="connsiteY3" fmla="*/ -33 h 316086"/>
              <a:gd name="connsiteX4" fmla="*/ 36828 w 316083"/>
              <a:gd name="connsiteY4" fmla="*/ 279383 h 316086"/>
              <a:gd name="connsiteX5" fmla="*/ 36827 w 316083"/>
              <a:gd name="connsiteY5" fmla="*/ 36637 h 316086"/>
              <a:gd name="connsiteX6" fmla="*/ 279571 w 316083"/>
              <a:gd name="connsiteY6" fmla="*/ 36640 h 316086"/>
              <a:gd name="connsiteX7" fmla="*/ 279571 w 316083"/>
              <a:gd name="connsiteY7" fmla="*/ 279380 h 316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6083" h="316086">
                <a:moveTo>
                  <a:pt x="158" y="316053"/>
                </a:moveTo>
                <a:lnTo>
                  <a:pt x="316241" y="316051"/>
                </a:lnTo>
                <a:lnTo>
                  <a:pt x="316241" y="-30"/>
                </a:lnTo>
                <a:lnTo>
                  <a:pt x="157" y="-33"/>
                </a:lnTo>
                <a:close/>
                <a:moveTo>
                  <a:pt x="36828" y="279383"/>
                </a:moveTo>
                <a:lnTo>
                  <a:pt x="36827" y="36637"/>
                </a:lnTo>
                <a:lnTo>
                  <a:pt x="279571" y="36640"/>
                </a:lnTo>
                <a:lnTo>
                  <a:pt x="279571" y="279380"/>
                </a:lnTo>
                <a:close/>
              </a:path>
            </a:pathLst>
          </a:custGeom>
          <a:solidFill>
            <a:srgbClr val="FFCC00"/>
          </a:solidFill>
          <a:ln w="1975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98" name="文本框 497">
            <a:extLst>
              <a:ext uri="{FF2B5EF4-FFF2-40B4-BE49-F238E27FC236}">
                <a16:creationId xmlns:a16="http://schemas.microsoft.com/office/drawing/2014/main" id="{56DBA6F9-226D-46DC-9BB9-582340C5E60A}"/>
              </a:ext>
            </a:extLst>
          </p:cNvPr>
          <p:cNvSpPr txBox="1"/>
          <p:nvPr/>
        </p:nvSpPr>
        <p:spPr>
          <a:xfrm>
            <a:off x="4292691" y="1627312"/>
            <a:ext cx="35830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谢谢观看</a:t>
            </a:r>
          </a:p>
        </p:txBody>
      </p:sp>
      <p:sp>
        <p:nvSpPr>
          <p:cNvPr id="509" name="文本框 508">
            <a:extLst>
              <a:ext uri="{FF2B5EF4-FFF2-40B4-BE49-F238E27FC236}">
                <a16:creationId xmlns:a16="http://schemas.microsoft.com/office/drawing/2014/main" id="{0734167C-EF01-912E-B9B7-145444F50FF9}"/>
              </a:ext>
            </a:extLst>
          </p:cNvPr>
          <p:cNvSpPr txBox="1"/>
          <p:nvPr/>
        </p:nvSpPr>
        <p:spPr>
          <a:xfrm>
            <a:off x="3647464" y="2936558"/>
            <a:ext cx="48846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F7F00"/>
                </a:solidFill>
                <a:latin typeface="+mn-ea"/>
              </a:rPr>
              <a:t>工作汇报  </a:t>
            </a:r>
            <a:r>
              <a:rPr lang="en-US" altLang="zh-CN" b="1" dirty="0">
                <a:solidFill>
                  <a:srgbClr val="FF7F00"/>
                </a:solidFill>
                <a:latin typeface="+mn-ea"/>
              </a:rPr>
              <a:t>/  </a:t>
            </a:r>
            <a:r>
              <a:rPr lang="zh-CN" altLang="en-US" b="1" dirty="0">
                <a:solidFill>
                  <a:srgbClr val="FF7F00"/>
                </a:solidFill>
                <a:latin typeface="+mn-ea"/>
              </a:rPr>
              <a:t>工作总结  </a:t>
            </a:r>
            <a:r>
              <a:rPr lang="en-US" altLang="zh-CN" b="1" dirty="0">
                <a:solidFill>
                  <a:srgbClr val="FF7F00"/>
                </a:solidFill>
                <a:latin typeface="+mn-ea"/>
              </a:rPr>
              <a:t>/  </a:t>
            </a:r>
            <a:r>
              <a:rPr lang="zh-CN" altLang="en-US" b="1" dirty="0">
                <a:solidFill>
                  <a:srgbClr val="FF7F00"/>
                </a:solidFill>
                <a:latin typeface="+mn-ea"/>
              </a:rPr>
              <a:t>商务汇报  </a:t>
            </a:r>
            <a:r>
              <a:rPr lang="en-US" altLang="zh-CN" b="1" dirty="0">
                <a:solidFill>
                  <a:srgbClr val="FF7F00"/>
                </a:solidFill>
                <a:latin typeface="+mn-ea"/>
              </a:rPr>
              <a:t>/  </a:t>
            </a:r>
            <a:r>
              <a:rPr lang="zh-CN" altLang="en-US" b="1" dirty="0">
                <a:solidFill>
                  <a:srgbClr val="FF7F00"/>
                </a:solidFill>
                <a:latin typeface="+mn-ea"/>
              </a:rPr>
              <a:t>述职演示</a:t>
            </a:r>
          </a:p>
        </p:txBody>
      </p:sp>
      <p:sp>
        <p:nvSpPr>
          <p:cNvPr id="514" name="文本框 513">
            <a:extLst>
              <a:ext uri="{FF2B5EF4-FFF2-40B4-BE49-F238E27FC236}">
                <a16:creationId xmlns:a16="http://schemas.microsoft.com/office/drawing/2014/main" id="{6E571EDD-1F53-096A-57B5-BD8B2CE1D15B}"/>
              </a:ext>
            </a:extLst>
          </p:cNvPr>
          <p:cNvSpPr txBox="1"/>
          <p:nvPr/>
        </p:nvSpPr>
        <p:spPr>
          <a:xfrm>
            <a:off x="2107086" y="3656521"/>
            <a:ext cx="7767029" cy="571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516" name="文本框 515">
            <a:extLst>
              <a:ext uri="{FF2B5EF4-FFF2-40B4-BE49-F238E27FC236}">
                <a16:creationId xmlns:a16="http://schemas.microsoft.com/office/drawing/2014/main" id="{D2C19EFC-F8A8-1409-F208-FF12A7F22A0B}"/>
              </a:ext>
            </a:extLst>
          </p:cNvPr>
          <p:cNvSpPr txBox="1"/>
          <p:nvPr/>
        </p:nvSpPr>
        <p:spPr>
          <a:xfrm>
            <a:off x="4169597" y="4572006"/>
            <a:ext cx="2119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400" dirty="0">
                <a:sym typeface="+mn-lt"/>
              </a:rPr>
              <a:t>汇报人：</a:t>
            </a:r>
            <a:r>
              <a:rPr lang="en-US" altLang="zh-CN" sz="1400" dirty="0">
                <a:sym typeface="+mn-lt"/>
              </a:rPr>
              <a:t>51PPT</a:t>
            </a:r>
            <a:r>
              <a:rPr lang="zh-CN" altLang="en-US" sz="1400" dirty="0">
                <a:sym typeface="+mn-lt"/>
              </a:rPr>
              <a:t>模板网</a:t>
            </a:r>
          </a:p>
        </p:txBody>
      </p:sp>
      <p:sp>
        <p:nvSpPr>
          <p:cNvPr id="517" name="iconfont-10019-4889788">
            <a:extLst>
              <a:ext uri="{FF2B5EF4-FFF2-40B4-BE49-F238E27FC236}">
                <a16:creationId xmlns:a16="http://schemas.microsoft.com/office/drawing/2014/main" id="{94ABAE0F-682D-168F-B097-89DCB0A118A3}"/>
              </a:ext>
            </a:extLst>
          </p:cNvPr>
          <p:cNvSpPr/>
          <p:nvPr/>
        </p:nvSpPr>
        <p:spPr>
          <a:xfrm>
            <a:off x="3838080" y="4546294"/>
            <a:ext cx="328027" cy="328027"/>
          </a:xfrm>
          <a:custGeom>
            <a:avLst/>
            <a:gdLst>
              <a:gd name="T0" fmla="*/ 6383 w 12767"/>
              <a:gd name="T1" fmla="*/ 0 h 12767"/>
              <a:gd name="T2" fmla="*/ 0 w 12767"/>
              <a:gd name="T3" fmla="*/ 6383 h 12767"/>
              <a:gd name="T4" fmla="*/ 6383 w 12767"/>
              <a:gd name="T5" fmla="*/ 12767 h 12767"/>
              <a:gd name="T6" fmla="*/ 12767 w 12767"/>
              <a:gd name="T7" fmla="*/ 6383 h 12767"/>
              <a:gd name="T8" fmla="*/ 6383 w 12767"/>
              <a:gd name="T9" fmla="*/ 0 h 12767"/>
              <a:gd name="T10" fmla="*/ 6383 w 12767"/>
              <a:gd name="T11" fmla="*/ 870 h 12767"/>
              <a:gd name="T12" fmla="*/ 11897 w 12767"/>
              <a:gd name="T13" fmla="*/ 6383 h 12767"/>
              <a:gd name="T14" fmla="*/ 11032 w 12767"/>
              <a:gd name="T15" fmla="*/ 9349 h 12767"/>
              <a:gd name="T16" fmla="*/ 7524 w 12767"/>
              <a:gd name="T17" fmla="*/ 7451 h 12767"/>
              <a:gd name="T18" fmla="*/ 9004 w 12767"/>
              <a:gd name="T19" fmla="*/ 5101 h 12767"/>
              <a:gd name="T20" fmla="*/ 6393 w 12767"/>
              <a:gd name="T21" fmla="*/ 2489 h 12767"/>
              <a:gd name="T22" fmla="*/ 3781 w 12767"/>
              <a:gd name="T23" fmla="*/ 5101 h 12767"/>
              <a:gd name="T24" fmla="*/ 5261 w 12767"/>
              <a:gd name="T25" fmla="*/ 7451 h 12767"/>
              <a:gd name="T26" fmla="*/ 1743 w 12767"/>
              <a:gd name="T27" fmla="*/ 9361 h 12767"/>
              <a:gd name="T28" fmla="*/ 870 w 12767"/>
              <a:gd name="T29" fmla="*/ 6383 h 12767"/>
              <a:gd name="T30" fmla="*/ 6383 w 12767"/>
              <a:gd name="T31" fmla="*/ 870 h 12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767" h="12767">
                <a:moveTo>
                  <a:pt x="6383" y="0"/>
                </a:moveTo>
                <a:cubicBezTo>
                  <a:pt x="2858" y="0"/>
                  <a:pt x="0" y="2858"/>
                  <a:pt x="0" y="6383"/>
                </a:cubicBezTo>
                <a:cubicBezTo>
                  <a:pt x="0" y="9909"/>
                  <a:pt x="2858" y="12767"/>
                  <a:pt x="6383" y="12767"/>
                </a:cubicBezTo>
                <a:cubicBezTo>
                  <a:pt x="9909" y="12767"/>
                  <a:pt x="12767" y="9909"/>
                  <a:pt x="12767" y="6383"/>
                </a:cubicBezTo>
                <a:cubicBezTo>
                  <a:pt x="12767" y="2858"/>
                  <a:pt x="9909" y="0"/>
                  <a:pt x="6383" y="0"/>
                </a:cubicBezTo>
                <a:close/>
                <a:moveTo>
                  <a:pt x="6383" y="870"/>
                </a:moveTo>
                <a:cubicBezTo>
                  <a:pt x="9428" y="870"/>
                  <a:pt x="11897" y="3339"/>
                  <a:pt x="11897" y="6383"/>
                </a:cubicBezTo>
                <a:cubicBezTo>
                  <a:pt x="11897" y="7475"/>
                  <a:pt x="11579" y="8493"/>
                  <a:pt x="11032" y="9349"/>
                </a:cubicBezTo>
                <a:cubicBezTo>
                  <a:pt x="10114" y="8379"/>
                  <a:pt x="8895" y="7697"/>
                  <a:pt x="7524" y="7451"/>
                </a:cubicBezTo>
                <a:cubicBezTo>
                  <a:pt x="8399" y="7030"/>
                  <a:pt x="9004" y="6137"/>
                  <a:pt x="9004" y="5101"/>
                </a:cubicBezTo>
                <a:cubicBezTo>
                  <a:pt x="9004" y="3658"/>
                  <a:pt x="7835" y="2489"/>
                  <a:pt x="6393" y="2489"/>
                </a:cubicBezTo>
                <a:cubicBezTo>
                  <a:pt x="4950" y="2489"/>
                  <a:pt x="3781" y="3658"/>
                  <a:pt x="3781" y="5101"/>
                </a:cubicBezTo>
                <a:cubicBezTo>
                  <a:pt x="3781" y="6137"/>
                  <a:pt x="4386" y="7030"/>
                  <a:pt x="5261" y="7451"/>
                </a:cubicBezTo>
                <a:cubicBezTo>
                  <a:pt x="3885" y="7698"/>
                  <a:pt x="2662" y="8385"/>
                  <a:pt x="1743" y="9361"/>
                </a:cubicBezTo>
                <a:cubicBezTo>
                  <a:pt x="1190" y="8502"/>
                  <a:pt x="870" y="7480"/>
                  <a:pt x="870" y="6383"/>
                </a:cubicBezTo>
                <a:cubicBezTo>
                  <a:pt x="870" y="3339"/>
                  <a:pt x="3339" y="870"/>
                  <a:pt x="6383" y="870"/>
                </a:cubicBezTo>
                <a:close/>
              </a:path>
            </a:pathLst>
          </a:custGeom>
          <a:noFill/>
          <a:ln w="2540" cap="flat">
            <a:solidFill>
              <a:srgbClr val="FF7F00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518" name="文本框 517">
            <a:extLst>
              <a:ext uri="{FF2B5EF4-FFF2-40B4-BE49-F238E27FC236}">
                <a16:creationId xmlns:a16="http://schemas.microsoft.com/office/drawing/2014/main" id="{96EE1EBE-0A41-67C1-0257-DB469C9A0DA8}"/>
              </a:ext>
            </a:extLst>
          </p:cNvPr>
          <p:cNvSpPr txBox="1"/>
          <p:nvPr/>
        </p:nvSpPr>
        <p:spPr>
          <a:xfrm>
            <a:off x="6696215" y="4566547"/>
            <a:ext cx="20064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时间：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2023.11.16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519" name="iconfont-11899-5651509">
            <a:extLst>
              <a:ext uri="{FF2B5EF4-FFF2-40B4-BE49-F238E27FC236}">
                <a16:creationId xmlns:a16="http://schemas.microsoft.com/office/drawing/2014/main" id="{4DDAC4F0-8F42-8561-20F2-7CB88039D477}"/>
              </a:ext>
            </a:extLst>
          </p:cNvPr>
          <p:cNvSpPr/>
          <p:nvPr/>
        </p:nvSpPr>
        <p:spPr>
          <a:xfrm>
            <a:off x="6343490" y="4546295"/>
            <a:ext cx="328093" cy="328027"/>
          </a:xfrm>
          <a:custGeom>
            <a:avLst/>
            <a:gdLst>
              <a:gd name="T0" fmla="*/ 5872 w 10378"/>
              <a:gd name="T1" fmla="*/ 5277 h 10377"/>
              <a:gd name="T2" fmla="*/ 5872 w 10378"/>
              <a:gd name="T3" fmla="*/ 2783 h 10377"/>
              <a:gd name="T4" fmla="*/ 5223 w 10378"/>
              <a:gd name="T5" fmla="*/ 2135 h 10377"/>
              <a:gd name="T6" fmla="*/ 4574 w 10378"/>
              <a:gd name="T7" fmla="*/ 2783 h 10377"/>
              <a:gd name="T8" fmla="*/ 4574 w 10378"/>
              <a:gd name="T9" fmla="*/ 6026 h 10377"/>
              <a:gd name="T10" fmla="*/ 7383 w 10378"/>
              <a:gd name="T11" fmla="*/ 7647 h 10377"/>
              <a:gd name="T12" fmla="*/ 8267 w 10378"/>
              <a:gd name="T13" fmla="*/ 7403 h 10377"/>
              <a:gd name="T14" fmla="*/ 8031 w 10378"/>
              <a:gd name="T15" fmla="*/ 6523 h 10377"/>
              <a:gd name="T16" fmla="*/ 5872 w 10378"/>
              <a:gd name="T17" fmla="*/ 5277 h 10377"/>
              <a:gd name="T18" fmla="*/ 5189 w 10378"/>
              <a:gd name="T19" fmla="*/ 10377 h 10377"/>
              <a:gd name="T20" fmla="*/ 0 w 10378"/>
              <a:gd name="T21" fmla="*/ 5188 h 10377"/>
              <a:gd name="T22" fmla="*/ 5189 w 10378"/>
              <a:gd name="T23" fmla="*/ 0 h 10377"/>
              <a:gd name="T24" fmla="*/ 10378 w 10378"/>
              <a:gd name="T25" fmla="*/ 5188 h 10377"/>
              <a:gd name="T26" fmla="*/ 5189 w 10378"/>
              <a:gd name="T27" fmla="*/ 10377 h 10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378" h="10377">
                <a:moveTo>
                  <a:pt x="5872" y="5277"/>
                </a:moveTo>
                <a:lnTo>
                  <a:pt x="5872" y="2783"/>
                </a:lnTo>
                <a:cubicBezTo>
                  <a:pt x="5872" y="2425"/>
                  <a:pt x="5582" y="2135"/>
                  <a:pt x="5223" y="2135"/>
                </a:cubicBezTo>
                <a:cubicBezTo>
                  <a:pt x="4864" y="2135"/>
                  <a:pt x="4574" y="2425"/>
                  <a:pt x="4574" y="2783"/>
                </a:cubicBezTo>
                <a:lnTo>
                  <a:pt x="4574" y="6026"/>
                </a:lnTo>
                <a:lnTo>
                  <a:pt x="7383" y="7647"/>
                </a:lnTo>
                <a:cubicBezTo>
                  <a:pt x="7694" y="7825"/>
                  <a:pt x="8091" y="7716"/>
                  <a:pt x="8267" y="7403"/>
                </a:cubicBezTo>
                <a:cubicBezTo>
                  <a:pt x="8442" y="7095"/>
                  <a:pt x="8337" y="6703"/>
                  <a:pt x="8031" y="6523"/>
                </a:cubicBezTo>
                <a:lnTo>
                  <a:pt x="5872" y="5277"/>
                </a:lnTo>
                <a:close/>
                <a:moveTo>
                  <a:pt x="5189" y="10377"/>
                </a:moveTo>
                <a:cubicBezTo>
                  <a:pt x="2324" y="10377"/>
                  <a:pt x="0" y="8054"/>
                  <a:pt x="0" y="5188"/>
                </a:cubicBezTo>
                <a:cubicBezTo>
                  <a:pt x="0" y="2322"/>
                  <a:pt x="2324" y="0"/>
                  <a:pt x="5189" y="0"/>
                </a:cubicBezTo>
                <a:cubicBezTo>
                  <a:pt x="8054" y="0"/>
                  <a:pt x="10378" y="2322"/>
                  <a:pt x="10378" y="5188"/>
                </a:cubicBezTo>
                <a:cubicBezTo>
                  <a:pt x="10378" y="8054"/>
                  <a:pt x="8056" y="10377"/>
                  <a:pt x="5189" y="10377"/>
                </a:cubicBezTo>
                <a:close/>
              </a:path>
            </a:pathLst>
          </a:custGeom>
          <a:noFill/>
          <a:ln w="2540" cap="flat">
            <a:solidFill>
              <a:srgbClr val="FF7F00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689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任意多边形: 形状 359">
            <a:extLst>
              <a:ext uri="{FF2B5EF4-FFF2-40B4-BE49-F238E27FC236}">
                <a16:creationId xmlns:a16="http://schemas.microsoft.com/office/drawing/2014/main" id="{471F4B3D-9439-0C58-C170-2C13C0C35F93}"/>
              </a:ext>
            </a:extLst>
          </p:cNvPr>
          <p:cNvSpPr/>
          <p:nvPr/>
        </p:nvSpPr>
        <p:spPr>
          <a:xfrm>
            <a:off x="0" y="1"/>
            <a:ext cx="4059236" cy="3035904"/>
          </a:xfrm>
          <a:custGeom>
            <a:avLst/>
            <a:gdLst>
              <a:gd name="connsiteX0" fmla="*/ 157 w 4059236"/>
              <a:gd name="connsiteY0" fmla="*/ -33 h 3035904"/>
              <a:gd name="connsiteX1" fmla="*/ 157 w 4059236"/>
              <a:gd name="connsiteY1" fmla="*/ 3035872 h 3035904"/>
              <a:gd name="connsiteX2" fmla="*/ 571250 w 4059236"/>
              <a:gd name="connsiteY2" fmla="*/ 2817849 h 3035904"/>
              <a:gd name="connsiteX3" fmla="*/ 1556552 w 4059236"/>
              <a:gd name="connsiteY3" fmla="*/ 1746232 h 3035904"/>
              <a:gd name="connsiteX4" fmla="*/ 3316603 w 4059236"/>
              <a:gd name="connsiteY4" fmla="*/ 1218572 h 3035904"/>
              <a:gd name="connsiteX5" fmla="*/ 4048847 w 4059236"/>
              <a:gd name="connsiteY5" fmla="*/ 46823 h 3035904"/>
              <a:gd name="connsiteX6" fmla="*/ 4059394 w 4059236"/>
              <a:gd name="connsiteY6" fmla="*/ -33 h 303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59236" h="3035904">
                <a:moveTo>
                  <a:pt x="157" y="-33"/>
                </a:moveTo>
                <a:lnTo>
                  <a:pt x="157" y="3035872"/>
                </a:lnTo>
                <a:cubicBezTo>
                  <a:pt x="195005" y="3009037"/>
                  <a:pt x="407499" y="2904790"/>
                  <a:pt x="571250" y="2817849"/>
                </a:cubicBezTo>
                <a:cubicBezTo>
                  <a:pt x="999834" y="2590297"/>
                  <a:pt x="1145245" y="2003701"/>
                  <a:pt x="1556552" y="1746232"/>
                </a:cubicBezTo>
                <a:cubicBezTo>
                  <a:pt x="2075707" y="1421251"/>
                  <a:pt x="2829671" y="1590097"/>
                  <a:pt x="3316603" y="1218572"/>
                </a:cubicBezTo>
                <a:cubicBezTo>
                  <a:pt x="3682768" y="939190"/>
                  <a:pt x="3942312" y="494909"/>
                  <a:pt x="4048847" y="46823"/>
                </a:cubicBezTo>
                <a:cubicBezTo>
                  <a:pt x="4052433" y="31741"/>
                  <a:pt x="4055998" y="16048"/>
                  <a:pt x="4059394" y="-33"/>
                </a:cubicBezTo>
                <a:close/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13163718" scaled="1"/>
          </a:gradFill>
          <a:ln w="254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2" name="任意多边形: 形状 431">
            <a:extLst>
              <a:ext uri="{FF2B5EF4-FFF2-40B4-BE49-F238E27FC236}">
                <a16:creationId xmlns:a16="http://schemas.microsoft.com/office/drawing/2014/main" id="{D2289C09-363B-6A3D-FA7E-A467E32A9D6C}"/>
              </a:ext>
            </a:extLst>
          </p:cNvPr>
          <p:cNvSpPr/>
          <p:nvPr/>
        </p:nvSpPr>
        <p:spPr>
          <a:xfrm>
            <a:off x="7956676" y="2407291"/>
            <a:ext cx="4235320" cy="4450708"/>
          </a:xfrm>
          <a:custGeom>
            <a:avLst/>
            <a:gdLst>
              <a:gd name="connsiteX0" fmla="*/ 4230770 w 4235320"/>
              <a:gd name="connsiteY0" fmla="*/ -33 h 4450708"/>
              <a:gd name="connsiteX1" fmla="*/ 3713896 w 4235320"/>
              <a:gd name="connsiteY1" fmla="*/ 54126 h 4450708"/>
              <a:gd name="connsiteX2" fmla="*/ 2467534 w 4235320"/>
              <a:gd name="connsiteY2" fmla="*/ 794317 h 4450708"/>
              <a:gd name="connsiteX3" fmla="*/ 2225241 w 4235320"/>
              <a:gd name="connsiteY3" fmla="*/ 2440797 h 4450708"/>
              <a:gd name="connsiteX4" fmla="*/ 500478 w 4235320"/>
              <a:gd name="connsiteY4" fmla="*/ 3335135 h 4450708"/>
              <a:gd name="connsiteX5" fmla="*/ 2559 w 4235320"/>
              <a:gd name="connsiteY5" fmla="*/ 4450676 h 4450708"/>
              <a:gd name="connsiteX6" fmla="*/ 4235478 w 4235320"/>
              <a:gd name="connsiteY6" fmla="*/ 4450676 h 4450708"/>
              <a:gd name="connsiteX7" fmla="*/ 4235478 w 4235320"/>
              <a:gd name="connsiteY7" fmla="*/ -33 h 4450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35320" h="4450708">
                <a:moveTo>
                  <a:pt x="4230770" y="-33"/>
                </a:moveTo>
                <a:cubicBezTo>
                  <a:pt x="4052696" y="876"/>
                  <a:pt x="3871901" y="25012"/>
                  <a:pt x="3713896" y="54126"/>
                </a:cubicBezTo>
                <a:cubicBezTo>
                  <a:pt x="3238698" y="141683"/>
                  <a:pt x="2736565" y="392944"/>
                  <a:pt x="2467534" y="794317"/>
                </a:cubicBezTo>
                <a:cubicBezTo>
                  <a:pt x="2158670" y="1255117"/>
                  <a:pt x="2547234" y="1989073"/>
                  <a:pt x="2225241" y="2440797"/>
                </a:cubicBezTo>
                <a:cubicBezTo>
                  <a:pt x="1849337" y="2968150"/>
                  <a:pt x="944811" y="2863995"/>
                  <a:pt x="500478" y="3335135"/>
                </a:cubicBezTo>
                <a:cubicBezTo>
                  <a:pt x="221091" y="3631379"/>
                  <a:pt x="-27019" y="4082384"/>
                  <a:pt x="2559" y="4450676"/>
                </a:cubicBezTo>
                <a:lnTo>
                  <a:pt x="4235478" y="4450676"/>
                </a:lnTo>
                <a:lnTo>
                  <a:pt x="4235478" y="-33"/>
                </a:lnTo>
                <a:close/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2056310" scaled="1"/>
          </a:gradFill>
          <a:ln w="254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18" name="图形 214">
            <a:extLst>
              <a:ext uri="{FF2B5EF4-FFF2-40B4-BE49-F238E27FC236}">
                <a16:creationId xmlns:a16="http://schemas.microsoft.com/office/drawing/2014/main" id="{8CF3AE9D-1081-CB76-6222-8DFA8344EDBB}"/>
              </a:ext>
            </a:extLst>
          </p:cNvPr>
          <p:cNvGrpSpPr/>
          <p:nvPr/>
        </p:nvGrpSpPr>
        <p:grpSpPr>
          <a:xfrm>
            <a:off x="11324947" y="5868302"/>
            <a:ext cx="2395658" cy="1449542"/>
            <a:chOff x="5815708" y="2908720"/>
            <a:chExt cx="2395658" cy="1449542"/>
          </a:xfrm>
          <a:solidFill>
            <a:schemeClr val="bg1">
              <a:alpha val="57000"/>
            </a:schemeClr>
          </a:solidFill>
        </p:grpSpPr>
        <p:grpSp>
          <p:nvGrpSpPr>
            <p:cNvPr id="219" name="图形 214">
              <a:extLst>
                <a:ext uri="{FF2B5EF4-FFF2-40B4-BE49-F238E27FC236}">
                  <a16:creationId xmlns:a16="http://schemas.microsoft.com/office/drawing/2014/main" id="{AFDC21B4-BA9A-9099-B1D8-2D586A582688}"/>
                </a:ext>
              </a:extLst>
            </p:cNvPr>
            <p:cNvGrpSpPr/>
            <p:nvPr/>
          </p:nvGrpSpPr>
          <p:grpSpPr>
            <a:xfrm>
              <a:off x="5815708" y="2908720"/>
              <a:ext cx="2395658" cy="126636"/>
              <a:chOff x="5815708" y="2908720"/>
              <a:chExt cx="2395658" cy="126636"/>
            </a:xfrm>
            <a:grpFill/>
          </p:grpSpPr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58A726BC-546C-4634-EC21-9C021926472E}"/>
                  </a:ext>
                </a:extLst>
              </p:cNvPr>
              <p:cNvSpPr/>
              <p:nvPr/>
            </p:nvSpPr>
            <p:spPr>
              <a:xfrm>
                <a:off x="8084739" y="2908720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487 h 126636"/>
                  <a:gd name="connsiteX1" fmla="*/ 108714 w 126627"/>
                  <a:gd name="connsiteY1" fmla="*/ 108261 h 126636"/>
                  <a:gd name="connsiteX2" fmla="*/ 63940 w 126627"/>
                  <a:gd name="connsiteY2" fmla="*/ 126801 h 126636"/>
                  <a:gd name="connsiteX3" fmla="*/ 63924 w 126627"/>
                  <a:gd name="connsiteY3" fmla="*/ 126801 h 126636"/>
                  <a:gd name="connsiteX4" fmla="*/ 19166 w 126627"/>
                  <a:gd name="connsiteY4" fmla="*/ 108261 h 126636"/>
                  <a:gd name="connsiteX5" fmla="*/ 19158 w 126627"/>
                  <a:gd name="connsiteY5" fmla="*/ 108253 h 126636"/>
                  <a:gd name="connsiteX6" fmla="*/ 626 w 126627"/>
                  <a:gd name="connsiteY6" fmla="*/ 63487 h 126636"/>
                  <a:gd name="connsiteX7" fmla="*/ 626 w 126627"/>
                  <a:gd name="connsiteY7" fmla="*/ 63471 h 126636"/>
                  <a:gd name="connsiteX8" fmla="*/ 63940 w 126627"/>
                  <a:gd name="connsiteY8" fmla="*/ 165 h 126636"/>
                  <a:gd name="connsiteX9" fmla="*/ 63948 w 126627"/>
                  <a:gd name="connsiteY9" fmla="*/ 165 h 126636"/>
                  <a:gd name="connsiteX10" fmla="*/ 127254 w 126627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487"/>
                    </a:moveTo>
                    <a:cubicBezTo>
                      <a:pt x="127254" y="80277"/>
                      <a:pt x="120585" y="96382"/>
                      <a:pt x="108714" y="108261"/>
                    </a:cubicBezTo>
                    <a:cubicBezTo>
                      <a:pt x="96835" y="120132"/>
                      <a:pt x="80730" y="126801"/>
                      <a:pt x="63940" y="126801"/>
                    </a:cubicBezTo>
                    <a:lnTo>
                      <a:pt x="63924" y="126801"/>
                    </a:lnTo>
                    <a:cubicBezTo>
                      <a:pt x="47142" y="126801"/>
                      <a:pt x="31037" y="120132"/>
                      <a:pt x="19166" y="108261"/>
                    </a:cubicBezTo>
                    <a:lnTo>
                      <a:pt x="19158" y="108253"/>
                    </a:lnTo>
                    <a:cubicBezTo>
                      <a:pt x="7287" y="96374"/>
                      <a:pt x="617" y="80277"/>
                      <a:pt x="626" y="63487"/>
                    </a:cubicBezTo>
                    <a:lnTo>
                      <a:pt x="626" y="63471"/>
                    </a:lnTo>
                    <a:cubicBezTo>
                      <a:pt x="626" y="28512"/>
                      <a:pt x="28972" y="165"/>
                      <a:pt x="63940" y="165"/>
                    </a:cubicBezTo>
                    <a:lnTo>
                      <a:pt x="63948" y="165"/>
                    </a:lnTo>
                    <a:cubicBezTo>
                      <a:pt x="98915" y="173"/>
                      <a:pt x="127254" y="28520"/>
                      <a:pt x="127254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08117E03-0CC3-442F-6D89-7EE9617A0D3E}"/>
                  </a:ext>
                </a:extLst>
              </p:cNvPr>
              <p:cNvSpPr/>
              <p:nvPr/>
            </p:nvSpPr>
            <p:spPr>
              <a:xfrm>
                <a:off x="7801103" y="2908720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487 h 126636"/>
                  <a:gd name="connsiteX1" fmla="*/ 108710 w 126636"/>
                  <a:gd name="connsiteY1" fmla="*/ 108261 h 126636"/>
                  <a:gd name="connsiteX2" fmla="*/ 63936 w 126636"/>
                  <a:gd name="connsiteY2" fmla="*/ 126801 h 126636"/>
                  <a:gd name="connsiteX3" fmla="*/ 63920 w 126636"/>
                  <a:gd name="connsiteY3" fmla="*/ 126801 h 126636"/>
                  <a:gd name="connsiteX4" fmla="*/ 19162 w 126636"/>
                  <a:gd name="connsiteY4" fmla="*/ 108261 h 126636"/>
                  <a:gd name="connsiteX5" fmla="*/ 19154 w 126636"/>
                  <a:gd name="connsiteY5" fmla="*/ 108253 h 126636"/>
                  <a:gd name="connsiteX6" fmla="*/ 614 w 126636"/>
                  <a:gd name="connsiteY6" fmla="*/ 63487 h 126636"/>
                  <a:gd name="connsiteX7" fmla="*/ 614 w 126636"/>
                  <a:gd name="connsiteY7" fmla="*/ 63471 h 126636"/>
                  <a:gd name="connsiteX8" fmla="*/ 63936 w 126636"/>
                  <a:gd name="connsiteY8" fmla="*/ 165 h 126636"/>
                  <a:gd name="connsiteX9" fmla="*/ 63936 w 126636"/>
                  <a:gd name="connsiteY9" fmla="*/ 165 h 126636"/>
                  <a:gd name="connsiteX10" fmla="*/ 127250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487"/>
                    </a:moveTo>
                    <a:cubicBezTo>
                      <a:pt x="127250" y="80366"/>
                      <a:pt x="120532" y="96438"/>
                      <a:pt x="108710" y="108261"/>
                    </a:cubicBezTo>
                    <a:cubicBezTo>
                      <a:pt x="96887" y="120083"/>
                      <a:pt x="80815" y="126801"/>
                      <a:pt x="63936" y="126801"/>
                    </a:cubicBezTo>
                    <a:lnTo>
                      <a:pt x="63920" y="126801"/>
                    </a:lnTo>
                    <a:cubicBezTo>
                      <a:pt x="47137" y="126801"/>
                      <a:pt x="31033" y="120132"/>
                      <a:pt x="19162" y="108261"/>
                    </a:cubicBezTo>
                    <a:lnTo>
                      <a:pt x="19154" y="108253"/>
                    </a:lnTo>
                    <a:cubicBezTo>
                      <a:pt x="7283" y="96374"/>
                      <a:pt x="614" y="80277"/>
                      <a:pt x="614" y="63487"/>
                    </a:cubicBezTo>
                    <a:lnTo>
                      <a:pt x="614" y="63471"/>
                    </a:lnTo>
                    <a:cubicBezTo>
                      <a:pt x="622" y="28512"/>
                      <a:pt x="28968" y="165"/>
                      <a:pt x="63936" y="165"/>
                    </a:cubicBezTo>
                    <a:lnTo>
                      <a:pt x="63936" y="165"/>
                    </a:lnTo>
                    <a:cubicBezTo>
                      <a:pt x="98903" y="173"/>
                      <a:pt x="127250" y="28520"/>
                      <a:pt x="127250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B5749B15-BD4F-9FF6-1829-20BCFFFE55ED}"/>
                  </a:ext>
                </a:extLst>
              </p:cNvPr>
              <p:cNvSpPr/>
              <p:nvPr/>
            </p:nvSpPr>
            <p:spPr>
              <a:xfrm>
                <a:off x="7517477" y="2908720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487 h 126636"/>
                  <a:gd name="connsiteX1" fmla="*/ 108690 w 126636"/>
                  <a:gd name="connsiteY1" fmla="*/ 108261 h 126636"/>
                  <a:gd name="connsiteX2" fmla="*/ 63924 w 126636"/>
                  <a:gd name="connsiteY2" fmla="*/ 126801 h 126636"/>
                  <a:gd name="connsiteX3" fmla="*/ 63907 w 126636"/>
                  <a:gd name="connsiteY3" fmla="*/ 126801 h 126636"/>
                  <a:gd name="connsiteX4" fmla="*/ 19150 w 126636"/>
                  <a:gd name="connsiteY4" fmla="*/ 108261 h 126636"/>
                  <a:gd name="connsiteX5" fmla="*/ 19142 w 126636"/>
                  <a:gd name="connsiteY5" fmla="*/ 108253 h 126636"/>
                  <a:gd name="connsiteX6" fmla="*/ 602 w 126636"/>
                  <a:gd name="connsiteY6" fmla="*/ 63487 h 126636"/>
                  <a:gd name="connsiteX7" fmla="*/ 602 w 126636"/>
                  <a:gd name="connsiteY7" fmla="*/ 63479 h 126636"/>
                  <a:gd name="connsiteX8" fmla="*/ 63924 w 126636"/>
                  <a:gd name="connsiteY8" fmla="*/ 165 h 126636"/>
                  <a:gd name="connsiteX9" fmla="*/ 63924 w 126636"/>
                  <a:gd name="connsiteY9" fmla="*/ 165 h 126636"/>
                  <a:gd name="connsiteX10" fmla="*/ 127238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487"/>
                    </a:moveTo>
                    <a:cubicBezTo>
                      <a:pt x="127238" y="80455"/>
                      <a:pt x="120463" y="96487"/>
                      <a:pt x="108690" y="108261"/>
                    </a:cubicBezTo>
                    <a:cubicBezTo>
                      <a:pt x="96923" y="120027"/>
                      <a:pt x="80891" y="126801"/>
                      <a:pt x="63924" y="126801"/>
                    </a:cubicBezTo>
                    <a:lnTo>
                      <a:pt x="63907" y="126801"/>
                    </a:lnTo>
                    <a:cubicBezTo>
                      <a:pt x="47125" y="126801"/>
                      <a:pt x="31020" y="120132"/>
                      <a:pt x="19150" y="108261"/>
                    </a:cubicBezTo>
                    <a:lnTo>
                      <a:pt x="19142" y="108253"/>
                    </a:lnTo>
                    <a:cubicBezTo>
                      <a:pt x="7271" y="96374"/>
                      <a:pt x="602" y="80277"/>
                      <a:pt x="602" y="63487"/>
                    </a:cubicBezTo>
                    <a:lnTo>
                      <a:pt x="602" y="63479"/>
                    </a:lnTo>
                    <a:cubicBezTo>
                      <a:pt x="609" y="28512"/>
                      <a:pt x="28956" y="165"/>
                      <a:pt x="63924" y="165"/>
                    </a:cubicBezTo>
                    <a:lnTo>
                      <a:pt x="63924" y="165"/>
                    </a:lnTo>
                    <a:cubicBezTo>
                      <a:pt x="98891" y="173"/>
                      <a:pt x="127238" y="28520"/>
                      <a:pt x="127238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94721E0D-68CC-B35E-7A0F-AB5CBDD39FE6}"/>
                  </a:ext>
                </a:extLst>
              </p:cNvPr>
              <p:cNvSpPr/>
              <p:nvPr/>
            </p:nvSpPr>
            <p:spPr>
              <a:xfrm>
                <a:off x="7233850" y="2908720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487 h 126636"/>
                  <a:gd name="connsiteX1" fmla="*/ 108677 w 126636"/>
                  <a:gd name="connsiteY1" fmla="*/ 108261 h 126636"/>
                  <a:gd name="connsiteX2" fmla="*/ 63911 w 126636"/>
                  <a:gd name="connsiteY2" fmla="*/ 126801 h 126636"/>
                  <a:gd name="connsiteX3" fmla="*/ 63903 w 126636"/>
                  <a:gd name="connsiteY3" fmla="*/ 126801 h 126636"/>
                  <a:gd name="connsiteX4" fmla="*/ 19138 w 126636"/>
                  <a:gd name="connsiteY4" fmla="*/ 108261 h 126636"/>
                  <a:gd name="connsiteX5" fmla="*/ 19129 w 126636"/>
                  <a:gd name="connsiteY5" fmla="*/ 108253 h 126636"/>
                  <a:gd name="connsiteX6" fmla="*/ 589 w 126636"/>
                  <a:gd name="connsiteY6" fmla="*/ 63487 h 126636"/>
                  <a:gd name="connsiteX7" fmla="*/ 589 w 126636"/>
                  <a:gd name="connsiteY7" fmla="*/ 63479 h 126636"/>
                  <a:gd name="connsiteX8" fmla="*/ 63911 w 126636"/>
                  <a:gd name="connsiteY8" fmla="*/ 165 h 126636"/>
                  <a:gd name="connsiteX9" fmla="*/ 63911 w 126636"/>
                  <a:gd name="connsiteY9" fmla="*/ 165 h 126636"/>
                  <a:gd name="connsiteX10" fmla="*/ 127226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487"/>
                    </a:moveTo>
                    <a:cubicBezTo>
                      <a:pt x="127226" y="80535"/>
                      <a:pt x="120395" y="96543"/>
                      <a:pt x="108677" y="108261"/>
                    </a:cubicBezTo>
                    <a:cubicBezTo>
                      <a:pt x="96959" y="119979"/>
                      <a:pt x="80960" y="126801"/>
                      <a:pt x="63911" y="126801"/>
                    </a:cubicBezTo>
                    <a:lnTo>
                      <a:pt x="63903" y="126801"/>
                    </a:lnTo>
                    <a:cubicBezTo>
                      <a:pt x="47113" y="126801"/>
                      <a:pt x="31008" y="120132"/>
                      <a:pt x="19138" y="108261"/>
                    </a:cubicBezTo>
                    <a:lnTo>
                      <a:pt x="19129" y="108253"/>
                    </a:lnTo>
                    <a:cubicBezTo>
                      <a:pt x="7258" y="96382"/>
                      <a:pt x="589" y="80277"/>
                      <a:pt x="589" y="63487"/>
                    </a:cubicBezTo>
                    <a:lnTo>
                      <a:pt x="589" y="63479"/>
                    </a:lnTo>
                    <a:cubicBezTo>
                      <a:pt x="597" y="28512"/>
                      <a:pt x="28944" y="165"/>
                      <a:pt x="63911" y="165"/>
                    </a:cubicBezTo>
                    <a:lnTo>
                      <a:pt x="63911" y="165"/>
                    </a:lnTo>
                    <a:cubicBezTo>
                      <a:pt x="98879" y="173"/>
                      <a:pt x="127226" y="28520"/>
                      <a:pt x="127226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FD582A91-6F91-D4C6-49B4-49DA98FC08EF}"/>
                  </a:ext>
                </a:extLst>
              </p:cNvPr>
              <p:cNvSpPr/>
              <p:nvPr/>
            </p:nvSpPr>
            <p:spPr>
              <a:xfrm>
                <a:off x="6950223" y="2908720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487 h 126636"/>
                  <a:gd name="connsiteX1" fmla="*/ 108665 w 126636"/>
                  <a:gd name="connsiteY1" fmla="*/ 108261 h 126636"/>
                  <a:gd name="connsiteX2" fmla="*/ 63900 w 126636"/>
                  <a:gd name="connsiteY2" fmla="*/ 126801 h 126636"/>
                  <a:gd name="connsiteX3" fmla="*/ 63891 w 126636"/>
                  <a:gd name="connsiteY3" fmla="*/ 126801 h 126636"/>
                  <a:gd name="connsiteX4" fmla="*/ 19126 w 126636"/>
                  <a:gd name="connsiteY4" fmla="*/ 108261 h 126636"/>
                  <a:gd name="connsiteX5" fmla="*/ 19118 w 126636"/>
                  <a:gd name="connsiteY5" fmla="*/ 108253 h 126636"/>
                  <a:gd name="connsiteX6" fmla="*/ 577 w 126636"/>
                  <a:gd name="connsiteY6" fmla="*/ 63487 h 126636"/>
                  <a:gd name="connsiteX7" fmla="*/ 577 w 126636"/>
                  <a:gd name="connsiteY7" fmla="*/ 63479 h 126636"/>
                  <a:gd name="connsiteX8" fmla="*/ 63891 w 126636"/>
                  <a:gd name="connsiteY8" fmla="*/ 165 h 126636"/>
                  <a:gd name="connsiteX9" fmla="*/ 63900 w 126636"/>
                  <a:gd name="connsiteY9" fmla="*/ 165 h 126636"/>
                  <a:gd name="connsiteX10" fmla="*/ 127213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487"/>
                    </a:moveTo>
                    <a:cubicBezTo>
                      <a:pt x="127213" y="80624"/>
                      <a:pt x="120335" y="96592"/>
                      <a:pt x="108665" y="108261"/>
                    </a:cubicBezTo>
                    <a:cubicBezTo>
                      <a:pt x="97004" y="119922"/>
                      <a:pt x="81037" y="126801"/>
                      <a:pt x="63900" y="126801"/>
                    </a:cubicBezTo>
                    <a:lnTo>
                      <a:pt x="63891" y="126801"/>
                    </a:lnTo>
                    <a:cubicBezTo>
                      <a:pt x="47102" y="126801"/>
                      <a:pt x="30997" y="120132"/>
                      <a:pt x="19126" y="108261"/>
                    </a:cubicBezTo>
                    <a:lnTo>
                      <a:pt x="19118" y="108253"/>
                    </a:lnTo>
                    <a:cubicBezTo>
                      <a:pt x="7247" y="96382"/>
                      <a:pt x="577" y="80277"/>
                      <a:pt x="577" y="63487"/>
                    </a:cubicBezTo>
                    <a:lnTo>
                      <a:pt x="577" y="63479"/>
                    </a:lnTo>
                    <a:cubicBezTo>
                      <a:pt x="577" y="28512"/>
                      <a:pt x="28924" y="165"/>
                      <a:pt x="63891" y="165"/>
                    </a:cubicBezTo>
                    <a:lnTo>
                      <a:pt x="63900" y="165"/>
                    </a:lnTo>
                    <a:cubicBezTo>
                      <a:pt x="98867" y="173"/>
                      <a:pt x="127213" y="28520"/>
                      <a:pt x="127213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B850831A-348A-9677-11D9-FB1931225F91}"/>
                  </a:ext>
                </a:extLst>
              </p:cNvPr>
              <p:cNvSpPr/>
              <p:nvPr/>
            </p:nvSpPr>
            <p:spPr>
              <a:xfrm>
                <a:off x="6666596" y="2908720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487 h 126636"/>
                  <a:gd name="connsiteX1" fmla="*/ 108653 w 126636"/>
                  <a:gd name="connsiteY1" fmla="*/ 108261 h 126636"/>
                  <a:gd name="connsiteX2" fmla="*/ 63887 w 126636"/>
                  <a:gd name="connsiteY2" fmla="*/ 126801 h 126636"/>
                  <a:gd name="connsiteX3" fmla="*/ 63879 w 126636"/>
                  <a:gd name="connsiteY3" fmla="*/ 126801 h 126636"/>
                  <a:gd name="connsiteX4" fmla="*/ 19113 w 126636"/>
                  <a:gd name="connsiteY4" fmla="*/ 108261 h 126636"/>
                  <a:gd name="connsiteX5" fmla="*/ 19106 w 126636"/>
                  <a:gd name="connsiteY5" fmla="*/ 108253 h 126636"/>
                  <a:gd name="connsiteX6" fmla="*/ 565 w 126636"/>
                  <a:gd name="connsiteY6" fmla="*/ 63487 h 126636"/>
                  <a:gd name="connsiteX7" fmla="*/ 565 w 126636"/>
                  <a:gd name="connsiteY7" fmla="*/ 63479 h 126636"/>
                  <a:gd name="connsiteX8" fmla="*/ 63879 w 126636"/>
                  <a:gd name="connsiteY8" fmla="*/ 165 h 126636"/>
                  <a:gd name="connsiteX9" fmla="*/ 63887 w 126636"/>
                  <a:gd name="connsiteY9" fmla="*/ 165 h 126636"/>
                  <a:gd name="connsiteX10" fmla="*/ 127201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487"/>
                    </a:moveTo>
                    <a:cubicBezTo>
                      <a:pt x="127201" y="80713"/>
                      <a:pt x="120266" y="96640"/>
                      <a:pt x="108653" y="108261"/>
                    </a:cubicBezTo>
                    <a:cubicBezTo>
                      <a:pt x="97040" y="119874"/>
                      <a:pt x="81113" y="126801"/>
                      <a:pt x="63887" y="126801"/>
                    </a:cubicBezTo>
                    <a:lnTo>
                      <a:pt x="63879" y="126801"/>
                    </a:lnTo>
                    <a:cubicBezTo>
                      <a:pt x="47089" y="126801"/>
                      <a:pt x="30985" y="120132"/>
                      <a:pt x="19113" y="108261"/>
                    </a:cubicBezTo>
                    <a:lnTo>
                      <a:pt x="19106" y="108253"/>
                    </a:lnTo>
                    <a:cubicBezTo>
                      <a:pt x="7235" y="96382"/>
                      <a:pt x="565" y="80277"/>
                      <a:pt x="565" y="63487"/>
                    </a:cubicBezTo>
                    <a:lnTo>
                      <a:pt x="565" y="63479"/>
                    </a:lnTo>
                    <a:cubicBezTo>
                      <a:pt x="565" y="28512"/>
                      <a:pt x="28912" y="165"/>
                      <a:pt x="63879" y="165"/>
                    </a:cubicBezTo>
                    <a:lnTo>
                      <a:pt x="63887" y="165"/>
                    </a:lnTo>
                    <a:cubicBezTo>
                      <a:pt x="98855" y="173"/>
                      <a:pt x="127201" y="28520"/>
                      <a:pt x="127201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E90AEC24-0C60-F5D9-6DFC-30B967F8707B}"/>
                  </a:ext>
                </a:extLst>
              </p:cNvPr>
              <p:cNvSpPr/>
              <p:nvPr/>
            </p:nvSpPr>
            <p:spPr>
              <a:xfrm>
                <a:off x="6382970" y="2908720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487 h 126636"/>
                  <a:gd name="connsiteX1" fmla="*/ 108641 w 126636"/>
                  <a:gd name="connsiteY1" fmla="*/ 108261 h 126636"/>
                  <a:gd name="connsiteX2" fmla="*/ 63875 w 126636"/>
                  <a:gd name="connsiteY2" fmla="*/ 126801 h 126636"/>
                  <a:gd name="connsiteX3" fmla="*/ 63867 w 126636"/>
                  <a:gd name="connsiteY3" fmla="*/ 126801 h 126636"/>
                  <a:gd name="connsiteX4" fmla="*/ 19101 w 126636"/>
                  <a:gd name="connsiteY4" fmla="*/ 108261 h 126636"/>
                  <a:gd name="connsiteX5" fmla="*/ 19093 w 126636"/>
                  <a:gd name="connsiteY5" fmla="*/ 108253 h 126636"/>
                  <a:gd name="connsiteX6" fmla="*/ 553 w 126636"/>
                  <a:gd name="connsiteY6" fmla="*/ 63487 h 126636"/>
                  <a:gd name="connsiteX7" fmla="*/ 553 w 126636"/>
                  <a:gd name="connsiteY7" fmla="*/ 63479 h 126636"/>
                  <a:gd name="connsiteX8" fmla="*/ 63867 w 126636"/>
                  <a:gd name="connsiteY8" fmla="*/ 165 h 126636"/>
                  <a:gd name="connsiteX9" fmla="*/ 63867 w 126636"/>
                  <a:gd name="connsiteY9" fmla="*/ 165 h 126636"/>
                  <a:gd name="connsiteX10" fmla="*/ 127189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487"/>
                    </a:moveTo>
                    <a:cubicBezTo>
                      <a:pt x="127189" y="80801"/>
                      <a:pt x="120205" y="96697"/>
                      <a:pt x="108641" y="108261"/>
                    </a:cubicBezTo>
                    <a:cubicBezTo>
                      <a:pt x="97077" y="119817"/>
                      <a:pt x="81181" y="126801"/>
                      <a:pt x="63875" y="126801"/>
                    </a:cubicBezTo>
                    <a:lnTo>
                      <a:pt x="63867" y="126801"/>
                    </a:lnTo>
                    <a:cubicBezTo>
                      <a:pt x="47077" y="126801"/>
                      <a:pt x="30972" y="120132"/>
                      <a:pt x="19101" y="108261"/>
                    </a:cubicBezTo>
                    <a:lnTo>
                      <a:pt x="19093" y="108253"/>
                    </a:lnTo>
                    <a:cubicBezTo>
                      <a:pt x="7222" y="96382"/>
                      <a:pt x="553" y="80277"/>
                      <a:pt x="553" y="63487"/>
                    </a:cubicBezTo>
                    <a:lnTo>
                      <a:pt x="553" y="63479"/>
                    </a:lnTo>
                    <a:cubicBezTo>
                      <a:pt x="553" y="28512"/>
                      <a:pt x="28900" y="165"/>
                      <a:pt x="63867" y="165"/>
                    </a:cubicBezTo>
                    <a:lnTo>
                      <a:pt x="63867" y="165"/>
                    </a:lnTo>
                    <a:cubicBezTo>
                      <a:pt x="98835" y="173"/>
                      <a:pt x="127189" y="28520"/>
                      <a:pt x="127189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DF9D1D01-6289-B29E-5802-909EDBAF72D9}"/>
                  </a:ext>
                </a:extLst>
              </p:cNvPr>
              <p:cNvSpPr/>
              <p:nvPr/>
            </p:nvSpPr>
            <p:spPr>
              <a:xfrm>
                <a:off x="6099343" y="2908720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487 h 126636"/>
                  <a:gd name="connsiteX1" fmla="*/ 108629 w 126627"/>
                  <a:gd name="connsiteY1" fmla="*/ 108261 h 126636"/>
                  <a:gd name="connsiteX2" fmla="*/ 63863 w 126627"/>
                  <a:gd name="connsiteY2" fmla="*/ 126801 h 126636"/>
                  <a:gd name="connsiteX3" fmla="*/ 63855 w 126627"/>
                  <a:gd name="connsiteY3" fmla="*/ 126801 h 126636"/>
                  <a:gd name="connsiteX4" fmla="*/ 19089 w 126627"/>
                  <a:gd name="connsiteY4" fmla="*/ 108269 h 126636"/>
                  <a:gd name="connsiteX5" fmla="*/ 19081 w 126627"/>
                  <a:gd name="connsiteY5" fmla="*/ 108261 h 126636"/>
                  <a:gd name="connsiteX6" fmla="*/ 541 w 126627"/>
                  <a:gd name="connsiteY6" fmla="*/ 63487 h 126636"/>
                  <a:gd name="connsiteX7" fmla="*/ 541 w 126627"/>
                  <a:gd name="connsiteY7" fmla="*/ 63487 h 126636"/>
                  <a:gd name="connsiteX8" fmla="*/ 63855 w 126627"/>
                  <a:gd name="connsiteY8" fmla="*/ 165 h 126636"/>
                  <a:gd name="connsiteX9" fmla="*/ 63855 w 126627"/>
                  <a:gd name="connsiteY9" fmla="*/ 165 h 126636"/>
                  <a:gd name="connsiteX10" fmla="*/ 127169 w 126627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487"/>
                    </a:moveTo>
                    <a:cubicBezTo>
                      <a:pt x="127169" y="80882"/>
                      <a:pt x="120137" y="96745"/>
                      <a:pt x="108629" y="108261"/>
                    </a:cubicBezTo>
                    <a:cubicBezTo>
                      <a:pt x="97121" y="119769"/>
                      <a:pt x="81258" y="126801"/>
                      <a:pt x="63863" y="126801"/>
                    </a:cubicBezTo>
                    <a:lnTo>
                      <a:pt x="63855" y="126801"/>
                    </a:lnTo>
                    <a:cubicBezTo>
                      <a:pt x="47065" y="126801"/>
                      <a:pt x="30960" y="120132"/>
                      <a:pt x="19089" y="108269"/>
                    </a:cubicBezTo>
                    <a:lnTo>
                      <a:pt x="19081" y="108261"/>
                    </a:lnTo>
                    <a:cubicBezTo>
                      <a:pt x="7210" y="96382"/>
                      <a:pt x="541" y="80277"/>
                      <a:pt x="541" y="63487"/>
                    </a:cubicBezTo>
                    <a:lnTo>
                      <a:pt x="541" y="63487"/>
                    </a:lnTo>
                    <a:cubicBezTo>
                      <a:pt x="541" y="28520"/>
                      <a:pt x="28888" y="165"/>
                      <a:pt x="63855" y="165"/>
                    </a:cubicBezTo>
                    <a:lnTo>
                      <a:pt x="63855" y="165"/>
                    </a:lnTo>
                    <a:cubicBezTo>
                      <a:pt x="98823" y="173"/>
                      <a:pt x="127169" y="28520"/>
                      <a:pt x="127169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29BAFC7F-8BD5-7678-D649-471E18F25AB6}"/>
                  </a:ext>
                </a:extLst>
              </p:cNvPr>
              <p:cNvSpPr/>
              <p:nvPr/>
            </p:nvSpPr>
            <p:spPr>
              <a:xfrm>
                <a:off x="5815708" y="2908720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487 h 126636"/>
                  <a:gd name="connsiteX1" fmla="*/ 108625 w 126636"/>
                  <a:gd name="connsiteY1" fmla="*/ 108261 h 126636"/>
                  <a:gd name="connsiteX2" fmla="*/ 63859 w 126636"/>
                  <a:gd name="connsiteY2" fmla="*/ 126801 h 126636"/>
                  <a:gd name="connsiteX3" fmla="*/ 63851 w 126636"/>
                  <a:gd name="connsiteY3" fmla="*/ 126801 h 126636"/>
                  <a:gd name="connsiteX4" fmla="*/ 19085 w 126636"/>
                  <a:gd name="connsiteY4" fmla="*/ 108269 h 126636"/>
                  <a:gd name="connsiteX5" fmla="*/ 19077 w 126636"/>
                  <a:gd name="connsiteY5" fmla="*/ 108261 h 126636"/>
                  <a:gd name="connsiteX6" fmla="*/ 529 w 126636"/>
                  <a:gd name="connsiteY6" fmla="*/ 63487 h 126636"/>
                  <a:gd name="connsiteX7" fmla="*/ 529 w 126636"/>
                  <a:gd name="connsiteY7" fmla="*/ 63487 h 126636"/>
                  <a:gd name="connsiteX8" fmla="*/ 63851 w 126636"/>
                  <a:gd name="connsiteY8" fmla="*/ 165 h 126636"/>
                  <a:gd name="connsiteX9" fmla="*/ 63851 w 126636"/>
                  <a:gd name="connsiteY9" fmla="*/ 165 h 126636"/>
                  <a:gd name="connsiteX10" fmla="*/ 127165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487"/>
                    </a:moveTo>
                    <a:cubicBezTo>
                      <a:pt x="127165" y="80971"/>
                      <a:pt x="120076" y="96801"/>
                      <a:pt x="108625" y="108261"/>
                    </a:cubicBezTo>
                    <a:cubicBezTo>
                      <a:pt x="97165" y="119712"/>
                      <a:pt x="81343" y="126801"/>
                      <a:pt x="63859" y="126801"/>
                    </a:cubicBezTo>
                    <a:lnTo>
                      <a:pt x="63851" y="126801"/>
                    </a:lnTo>
                    <a:cubicBezTo>
                      <a:pt x="47061" y="126801"/>
                      <a:pt x="30956" y="120132"/>
                      <a:pt x="19085" y="108269"/>
                    </a:cubicBezTo>
                    <a:lnTo>
                      <a:pt x="19077" y="108261"/>
                    </a:lnTo>
                    <a:cubicBezTo>
                      <a:pt x="7206" y="96382"/>
                      <a:pt x="529" y="80277"/>
                      <a:pt x="529" y="63487"/>
                    </a:cubicBezTo>
                    <a:lnTo>
                      <a:pt x="529" y="63487"/>
                    </a:lnTo>
                    <a:cubicBezTo>
                      <a:pt x="529" y="28520"/>
                      <a:pt x="28884" y="165"/>
                      <a:pt x="63851" y="165"/>
                    </a:cubicBezTo>
                    <a:lnTo>
                      <a:pt x="63851" y="165"/>
                    </a:lnTo>
                    <a:cubicBezTo>
                      <a:pt x="98818" y="165"/>
                      <a:pt x="127165" y="28520"/>
                      <a:pt x="127165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9" name="图形 214">
              <a:extLst>
                <a:ext uri="{FF2B5EF4-FFF2-40B4-BE49-F238E27FC236}">
                  <a16:creationId xmlns:a16="http://schemas.microsoft.com/office/drawing/2014/main" id="{2482B5C9-6091-B8C3-B22A-9C5F25D8073F}"/>
                </a:ext>
              </a:extLst>
            </p:cNvPr>
            <p:cNvGrpSpPr/>
            <p:nvPr/>
          </p:nvGrpSpPr>
          <p:grpSpPr>
            <a:xfrm>
              <a:off x="5815708" y="3164766"/>
              <a:ext cx="2395658" cy="126636"/>
              <a:chOff x="5815708" y="3164766"/>
              <a:chExt cx="2395658" cy="126636"/>
            </a:xfrm>
            <a:grpFill/>
          </p:grpSpPr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B5663BAE-55AC-7601-FDDB-100FECEFB64D}"/>
                  </a:ext>
                </a:extLst>
              </p:cNvPr>
              <p:cNvSpPr/>
              <p:nvPr/>
            </p:nvSpPr>
            <p:spPr>
              <a:xfrm>
                <a:off x="8084739" y="3164766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530 h 126636"/>
                  <a:gd name="connsiteX1" fmla="*/ 108714 w 126627"/>
                  <a:gd name="connsiteY1" fmla="*/ 108304 h 126636"/>
                  <a:gd name="connsiteX2" fmla="*/ 63940 w 126627"/>
                  <a:gd name="connsiteY2" fmla="*/ 126844 h 126636"/>
                  <a:gd name="connsiteX3" fmla="*/ 63924 w 126627"/>
                  <a:gd name="connsiteY3" fmla="*/ 126844 h 126636"/>
                  <a:gd name="connsiteX4" fmla="*/ 19166 w 126627"/>
                  <a:gd name="connsiteY4" fmla="*/ 108304 h 126636"/>
                  <a:gd name="connsiteX5" fmla="*/ 19158 w 126627"/>
                  <a:gd name="connsiteY5" fmla="*/ 108296 h 126636"/>
                  <a:gd name="connsiteX6" fmla="*/ 626 w 126627"/>
                  <a:gd name="connsiteY6" fmla="*/ 63530 h 126636"/>
                  <a:gd name="connsiteX7" fmla="*/ 626 w 126627"/>
                  <a:gd name="connsiteY7" fmla="*/ 63514 h 126636"/>
                  <a:gd name="connsiteX8" fmla="*/ 63940 w 126627"/>
                  <a:gd name="connsiteY8" fmla="*/ 208 h 126636"/>
                  <a:gd name="connsiteX9" fmla="*/ 63948 w 126627"/>
                  <a:gd name="connsiteY9" fmla="*/ 208 h 126636"/>
                  <a:gd name="connsiteX10" fmla="*/ 127254 w 126627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530"/>
                    </a:moveTo>
                    <a:cubicBezTo>
                      <a:pt x="127254" y="80320"/>
                      <a:pt x="120585" y="96425"/>
                      <a:pt x="108714" y="108304"/>
                    </a:cubicBezTo>
                    <a:cubicBezTo>
                      <a:pt x="96835" y="120175"/>
                      <a:pt x="80730" y="126844"/>
                      <a:pt x="63940" y="126844"/>
                    </a:cubicBezTo>
                    <a:lnTo>
                      <a:pt x="63924" y="126844"/>
                    </a:lnTo>
                    <a:cubicBezTo>
                      <a:pt x="47142" y="126844"/>
                      <a:pt x="31037" y="120175"/>
                      <a:pt x="19166" y="108304"/>
                    </a:cubicBezTo>
                    <a:lnTo>
                      <a:pt x="19158" y="108296"/>
                    </a:lnTo>
                    <a:cubicBezTo>
                      <a:pt x="7287" y="96417"/>
                      <a:pt x="617" y="80320"/>
                      <a:pt x="626" y="63530"/>
                    </a:cubicBezTo>
                    <a:lnTo>
                      <a:pt x="626" y="63514"/>
                    </a:lnTo>
                    <a:cubicBezTo>
                      <a:pt x="626" y="28554"/>
                      <a:pt x="28972" y="208"/>
                      <a:pt x="63940" y="208"/>
                    </a:cubicBezTo>
                    <a:lnTo>
                      <a:pt x="63948" y="208"/>
                    </a:lnTo>
                    <a:cubicBezTo>
                      <a:pt x="98915" y="216"/>
                      <a:pt x="127254" y="28562"/>
                      <a:pt x="127254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95C298DF-3552-3998-BDE9-A3F523A4B36D}"/>
                  </a:ext>
                </a:extLst>
              </p:cNvPr>
              <p:cNvSpPr/>
              <p:nvPr/>
            </p:nvSpPr>
            <p:spPr>
              <a:xfrm>
                <a:off x="7801103" y="3164766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530 h 126636"/>
                  <a:gd name="connsiteX1" fmla="*/ 108710 w 126636"/>
                  <a:gd name="connsiteY1" fmla="*/ 108304 h 126636"/>
                  <a:gd name="connsiteX2" fmla="*/ 63936 w 126636"/>
                  <a:gd name="connsiteY2" fmla="*/ 126844 h 126636"/>
                  <a:gd name="connsiteX3" fmla="*/ 63920 w 126636"/>
                  <a:gd name="connsiteY3" fmla="*/ 126844 h 126636"/>
                  <a:gd name="connsiteX4" fmla="*/ 19162 w 126636"/>
                  <a:gd name="connsiteY4" fmla="*/ 108304 h 126636"/>
                  <a:gd name="connsiteX5" fmla="*/ 19154 w 126636"/>
                  <a:gd name="connsiteY5" fmla="*/ 108296 h 126636"/>
                  <a:gd name="connsiteX6" fmla="*/ 614 w 126636"/>
                  <a:gd name="connsiteY6" fmla="*/ 63530 h 126636"/>
                  <a:gd name="connsiteX7" fmla="*/ 614 w 126636"/>
                  <a:gd name="connsiteY7" fmla="*/ 63514 h 126636"/>
                  <a:gd name="connsiteX8" fmla="*/ 63936 w 126636"/>
                  <a:gd name="connsiteY8" fmla="*/ 208 h 126636"/>
                  <a:gd name="connsiteX9" fmla="*/ 63936 w 126636"/>
                  <a:gd name="connsiteY9" fmla="*/ 208 h 126636"/>
                  <a:gd name="connsiteX10" fmla="*/ 127250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530"/>
                    </a:moveTo>
                    <a:cubicBezTo>
                      <a:pt x="127250" y="80409"/>
                      <a:pt x="120532" y="96481"/>
                      <a:pt x="108710" y="108304"/>
                    </a:cubicBezTo>
                    <a:cubicBezTo>
                      <a:pt x="96887" y="120126"/>
                      <a:pt x="80815" y="126844"/>
                      <a:pt x="63936" y="126844"/>
                    </a:cubicBezTo>
                    <a:lnTo>
                      <a:pt x="63920" y="126844"/>
                    </a:lnTo>
                    <a:cubicBezTo>
                      <a:pt x="47137" y="126844"/>
                      <a:pt x="31033" y="120175"/>
                      <a:pt x="19162" y="108304"/>
                    </a:cubicBezTo>
                    <a:lnTo>
                      <a:pt x="19154" y="108296"/>
                    </a:lnTo>
                    <a:cubicBezTo>
                      <a:pt x="7283" y="96417"/>
                      <a:pt x="614" y="80320"/>
                      <a:pt x="614" y="63530"/>
                    </a:cubicBezTo>
                    <a:lnTo>
                      <a:pt x="614" y="63514"/>
                    </a:lnTo>
                    <a:cubicBezTo>
                      <a:pt x="622" y="28554"/>
                      <a:pt x="28968" y="208"/>
                      <a:pt x="63936" y="208"/>
                    </a:cubicBezTo>
                    <a:lnTo>
                      <a:pt x="63936" y="208"/>
                    </a:lnTo>
                    <a:cubicBezTo>
                      <a:pt x="98903" y="216"/>
                      <a:pt x="127250" y="28562"/>
                      <a:pt x="127250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382F4436-FBB0-CB77-3D54-47A32AD1A6D1}"/>
                  </a:ext>
                </a:extLst>
              </p:cNvPr>
              <p:cNvSpPr/>
              <p:nvPr/>
            </p:nvSpPr>
            <p:spPr>
              <a:xfrm>
                <a:off x="7517477" y="3164766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530 h 126636"/>
                  <a:gd name="connsiteX1" fmla="*/ 108690 w 126636"/>
                  <a:gd name="connsiteY1" fmla="*/ 108304 h 126636"/>
                  <a:gd name="connsiteX2" fmla="*/ 63924 w 126636"/>
                  <a:gd name="connsiteY2" fmla="*/ 126844 h 126636"/>
                  <a:gd name="connsiteX3" fmla="*/ 63907 w 126636"/>
                  <a:gd name="connsiteY3" fmla="*/ 126844 h 126636"/>
                  <a:gd name="connsiteX4" fmla="*/ 19150 w 126636"/>
                  <a:gd name="connsiteY4" fmla="*/ 108304 h 126636"/>
                  <a:gd name="connsiteX5" fmla="*/ 19142 w 126636"/>
                  <a:gd name="connsiteY5" fmla="*/ 108296 h 126636"/>
                  <a:gd name="connsiteX6" fmla="*/ 602 w 126636"/>
                  <a:gd name="connsiteY6" fmla="*/ 63530 h 126636"/>
                  <a:gd name="connsiteX7" fmla="*/ 602 w 126636"/>
                  <a:gd name="connsiteY7" fmla="*/ 63522 h 126636"/>
                  <a:gd name="connsiteX8" fmla="*/ 63924 w 126636"/>
                  <a:gd name="connsiteY8" fmla="*/ 208 h 126636"/>
                  <a:gd name="connsiteX9" fmla="*/ 63924 w 126636"/>
                  <a:gd name="connsiteY9" fmla="*/ 208 h 126636"/>
                  <a:gd name="connsiteX10" fmla="*/ 127238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530"/>
                    </a:moveTo>
                    <a:cubicBezTo>
                      <a:pt x="127238" y="80497"/>
                      <a:pt x="120463" y="96530"/>
                      <a:pt x="108690" y="108304"/>
                    </a:cubicBezTo>
                    <a:cubicBezTo>
                      <a:pt x="96923" y="120070"/>
                      <a:pt x="80891" y="126844"/>
                      <a:pt x="63924" y="126844"/>
                    </a:cubicBezTo>
                    <a:lnTo>
                      <a:pt x="63907" y="126844"/>
                    </a:lnTo>
                    <a:cubicBezTo>
                      <a:pt x="47125" y="126844"/>
                      <a:pt x="31020" y="120175"/>
                      <a:pt x="19150" y="108304"/>
                    </a:cubicBezTo>
                    <a:lnTo>
                      <a:pt x="19142" y="108296"/>
                    </a:lnTo>
                    <a:cubicBezTo>
                      <a:pt x="7271" y="96417"/>
                      <a:pt x="602" y="80320"/>
                      <a:pt x="602" y="63530"/>
                    </a:cubicBezTo>
                    <a:lnTo>
                      <a:pt x="602" y="63522"/>
                    </a:lnTo>
                    <a:cubicBezTo>
                      <a:pt x="609" y="28554"/>
                      <a:pt x="28956" y="208"/>
                      <a:pt x="63924" y="208"/>
                    </a:cubicBezTo>
                    <a:lnTo>
                      <a:pt x="63924" y="208"/>
                    </a:lnTo>
                    <a:cubicBezTo>
                      <a:pt x="98891" y="216"/>
                      <a:pt x="127238" y="28562"/>
                      <a:pt x="127238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733D89DC-9C88-7841-1AC2-A99782592CFA}"/>
                  </a:ext>
                </a:extLst>
              </p:cNvPr>
              <p:cNvSpPr/>
              <p:nvPr/>
            </p:nvSpPr>
            <p:spPr>
              <a:xfrm>
                <a:off x="7233850" y="3164766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530 h 126636"/>
                  <a:gd name="connsiteX1" fmla="*/ 108677 w 126636"/>
                  <a:gd name="connsiteY1" fmla="*/ 108304 h 126636"/>
                  <a:gd name="connsiteX2" fmla="*/ 63911 w 126636"/>
                  <a:gd name="connsiteY2" fmla="*/ 126844 h 126636"/>
                  <a:gd name="connsiteX3" fmla="*/ 63903 w 126636"/>
                  <a:gd name="connsiteY3" fmla="*/ 126844 h 126636"/>
                  <a:gd name="connsiteX4" fmla="*/ 19138 w 126636"/>
                  <a:gd name="connsiteY4" fmla="*/ 108304 h 126636"/>
                  <a:gd name="connsiteX5" fmla="*/ 19129 w 126636"/>
                  <a:gd name="connsiteY5" fmla="*/ 108296 h 126636"/>
                  <a:gd name="connsiteX6" fmla="*/ 589 w 126636"/>
                  <a:gd name="connsiteY6" fmla="*/ 63530 h 126636"/>
                  <a:gd name="connsiteX7" fmla="*/ 589 w 126636"/>
                  <a:gd name="connsiteY7" fmla="*/ 63522 h 126636"/>
                  <a:gd name="connsiteX8" fmla="*/ 63911 w 126636"/>
                  <a:gd name="connsiteY8" fmla="*/ 208 h 126636"/>
                  <a:gd name="connsiteX9" fmla="*/ 63911 w 126636"/>
                  <a:gd name="connsiteY9" fmla="*/ 208 h 126636"/>
                  <a:gd name="connsiteX10" fmla="*/ 127226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530"/>
                    </a:moveTo>
                    <a:cubicBezTo>
                      <a:pt x="127226" y="80578"/>
                      <a:pt x="120395" y="96586"/>
                      <a:pt x="108677" y="108304"/>
                    </a:cubicBezTo>
                    <a:cubicBezTo>
                      <a:pt x="96959" y="120021"/>
                      <a:pt x="80960" y="126844"/>
                      <a:pt x="63911" y="126844"/>
                    </a:cubicBezTo>
                    <a:lnTo>
                      <a:pt x="63903" y="126844"/>
                    </a:lnTo>
                    <a:cubicBezTo>
                      <a:pt x="47113" y="126844"/>
                      <a:pt x="31008" y="120175"/>
                      <a:pt x="19138" y="108304"/>
                    </a:cubicBezTo>
                    <a:lnTo>
                      <a:pt x="19129" y="108296"/>
                    </a:lnTo>
                    <a:cubicBezTo>
                      <a:pt x="7258" y="96425"/>
                      <a:pt x="589" y="80320"/>
                      <a:pt x="589" y="63530"/>
                    </a:cubicBezTo>
                    <a:lnTo>
                      <a:pt x="589" y="63522"/>
                    </a:lnTo>
                    <a:cubicBezTo>
                      <a:pt x="597" y="28554"/>
                      <a:pt x="28944" y="208"/>
                      <a:pt x="63911" y="208"/>
                    </a:cubicBezTo>
                    <a:lnTo>
                      <a:pt x="63911" y="208"/>
                    </a:lnTo>
                    <a:cubicBezTo>
                      <a:pt x="98879" y="216"/>
                      <a:pt x="127226" y="28562"/>
                      <a:pt x="127226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F560C4D6-57D1-0E33-ECA4-49D4039800AD}"/>
                  </a:ext>
                </a:extLst>
              </p:cNvPr>
              <p:cNvSpPr/>
              <p:nvPr/>
            </p:nvSpPr>
            <p:spPr>
              <a:xfrm>
                <a:off x="6950223" y="3164766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530 h 126636"/>
                  <a:gd name="connsiteX1" fmla="*/ 108665 w 126636"/>
                  <a:gd name="connsiteY1" fmla="*/ 108304 h 126636"/>
                  <a:gd name="connsiteX2" fmla="*/ 63900 w 126636"/>
                  <a:gd name="connsiteY2" fmla="*/ 126844 h 126636"/>
                  <a:gd name="connsiteX3" fmla="*/ 63891 w 126636"/>
                  <a:gd name="connsiteY3" fmla="*/ 126844 h 126636"/>
                  <a:gd name="connsiteX4" fmla="*/ 19126 w 126636"/>
                  <a:gd name="connsiteY4" fmla="*/ 108304 h 126636"/>
                  <a:gd name="connsiteX5" fmla="*/ 19118 w 126636"/>
                  <a:gd name="connsiteY5" fmla="*/ 108296 h 126636"/>
                  <a:gd name="connsiteX6" fmla="*/ 577 w 126636"/>
                  <a:gd name="connsiteY6" fmla="*/ 63530 h 126636"/>
                  <a:gd name="connsiteX7" fmla="*/ 577 w 126636"/>
                  <a:gd name="connsiteY7" fmla="*/ 63522 h 126636"/>
                  <a:gd name="connsiteX8" fmla="*/ 63891 w 126636"/>
                  <a:gd name="connsiteY8" fmla="*/ 208 h 126636"/>
                  <a:gd name="connsiteX9" fmla="*/ 63900 w 126636"/>
                  <a:gd name="connsiteY9" fmla="*/ 208 h 126636"/>
                  <a:gd name="connsiteX10" fmla="*/ 127213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530"/>
                    </a:moveTo>
                    <a:cubicBezTo>
                      <a:pt x="127213" y="80667"/>
                      <a:pt x="120335" y="96634"/>
                      <a:pt x="108665" y="108304"/>
                    </a:cubicBezTo>
                    <a:cubicBezTo>
                      <a:pt x="97004" y="119965"/>
                      <a:pt x="81037" y="126844"/>
                      <a:pt x="63900" y="126844"/>
                    </a:cubicBezTo>
                    <a:lnTo>
                      <a:pt x="63891" y="126844"/>
                    </a:lnTo>
                    <a:cubicBezTo>
                      <a:pt x="47102" y="126844"/>
                      <a:pt x="30997" y="120175"/>
                      <a:pt x="19126" y="108304"/>
                    </a:cubicBezTo>
                    <a:lnTo>
                      <a:pt x="19118" y="108296"/>
                    </a:lnTo>
                    <a:cubicBezTo>
                      <a:pt x="7247" y="96425"/>
                      <a:pt x="577" y="80320"/>
                      <a:pt x="577" y="63530"/>
                    </a:cubicBezTo>
                    <a:lnTo>
                      <a:pt x="577" y="63522"/>
                    </a:lnTo>
                    <a:cubicBezTo>
                      <a:pt x="577" y="28554"/>
                      <a:pt x="28924" y="208"/>
                      <a:pt x="63891" y="208"/>
                    </a:cubicBezTo>
                    <a:lnTo>
                      <a:pt x="63900" y="208"/>
                    </a:lnTo>
                    <a:cubicBezTo>
                      <a:pt x="98867" y="216"/>
                      <a:pt x="127213" y="28562"/>
                      <a:pt x="127213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216783AF-B8B8-D449-3D04-33949B0CA774}"/>
                  </a:ext>
                </a:extLst>
              </p:cNvPr>
              <p:cNvSpPr/>
              <p:nvPr/>
            </p:nvSpPr>
            <p:spPr>
              <a:xfrm>
                <a:off x="6666596" y="3164766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530 h 126636"/>
                  <a:gd name="connsiteX1" fmla="*/ 108653 w 126636"/>
                  <a:gd name="connsiteY1" fmla="*/ 108304 h 126636"/>
                  <a:gd name="connsiteX2" fmla="*/ 63887 w 126636"/>
                  <a:gd name="connsiteY2" fmla="*/ 126844 h 126636"/>
                  <a:gd name="connsiteX3" fmla="*/ 63879 w 126636"/>
                  <a:gd name="connsiteY3" fmla="*/ 126844 h 126636"/>
                  <a:gd name="connsiteX4" fmla="*/ 19113 w 126636"/>
                  <a:gd name="connsiteY4" fmla="*/ 108304 h 126636"/>
                  <a:gd name="connsiteX5" fmla="*/ 19106 w 126636"/>
                  <a:gd name="connsiteY5" fmla="*/ 108296 h 126636"/>
                  <a:gd name="connsiteX6" fmla="*/ 565 w 126636"/>
                  <a:gd name="connsiteY6" fmla="*/ 63530 h 126636"/>
                  <a:gd name="connsiteX7" fmla="*/ 565 w 126636"/>
                  <a:gd name="connsiteY7" fmla="*/ 63522 h 126636"/>
                  <a:gd name="connsiteX8" fmla="*/ 63879 w 126636"/>
                  <a:gd name="connsiteY8" fmla="*/ 208 h 126636"/>
                  <a:gd name="connsiteX9" fmla="*/ 63887 w 126636"/>
                  <a:gd name="connsiteY9" fmla="*/ 208 h 126636"/>
                  <a:gd name="connsiteX10" fmla="*/ 127201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530"/>
                    </a:moveTo>
                    <a:cubicBezTo>
                      <a:pt x="127201" y="80755"/>
                      <a:pt x="120266" y="96683"/>
                      <a:pt x="108653" y="108304"/>
                    </a:cubicBezTo>
                    <a:cubicBezTo>
                      <a:pt x="97040" y="119916"/>
                      <a:pt x="81113" y="126844"/>
                      <a:pt x="63887" y="126844"/>
                    </a:cubicBezTo>
                    <a:lnTo>
                      <a:pt x="63879" y="126844"/>
                    </a:lnTo>
                    <a:cubicBezTo>
                      <a:pt x="47089" y="126844"/>
                      <a:pt x="30985" y="120175"/>
                      <a:pt x="19113" y="108304"/>
                    </a:cubicBezTo>
                    <a:lnTo>
                      <a:pt x="19106" y="108296"/>
                    </a:lnTo>
                    <a:cubicBezTo>
                      <a:pt x="7235" y="96425"/>
                      <a:pt x="565" y="80320"/>
                      <a:pt x="565" y="63530"/>
                    </a:cubicBezTo>
                    <a:lnTo>
                      <a:pt x="565" y="63522"/>
                    </a:lnTo>
                    <a:cubicBezTo>
                      <a:pt x="565" y="28554"/>
                      <a:pt x="28912" y="208"/>
                      <a:pt x="63879" y="208"/>
                    </a:cubicBezTo>
                    <a:lnTo>
                      <a:pt x="63887" y="208"/>
                    </a:lnTo>
                    <a:cubicBezTo>
                      <a:pt x="98855" y="216"/>
                      <a:pt x="127201" y="28562"/>
                      <a:pt x="127201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6BB7AC24-22A0-7284-533E-42E85384988F}"/>
                  </a:ext>
                </a:extLst>
              </p:cNvPr>
              <p:cNvSpPr/>
              <p:nvPr/>
            </p:nvSpPr>
            <p:spPr>
              <a:xfrm>
                <a:off x="6382970" y="3164766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530 h 126636"/>
                  <a:gd name="connsiteX1" fmla="*/ 108641 w 126636"/>
                  <a:gd name="connsiteY1" fmla="*/ 108304 h 126636"/>
                  <a:gd name="connsiteX2" fmla="*/ 63875 w 126636"/>
                  <a:gd name="connsiteY2" fmla="*/ 126844 h 126636"/>
                  <a:gd name="connsiteX3" fmla="*/ 63867 w 126636"/>
                  <a:gd name="connsiteY3" fmla="*/ 126844 h 126636"/>
                  <a:gd name="connsiteX4" fmla="*/ 19101 w 126636"/>
                  <a:gd name="connsiteY4" fmla="*/ 108304 h 126636"/>
                  <a:gd name="connsiteX5" fmla="*/ 19093 w 126636"/>
                  <a:gd name="connsiteY5" fmla="*/ 108296 h 126636"/>
                  <a:gd name="connsiteX6" fmla="*/ 553 w 126636"/>
                  <a:gd name="connsiteY6" fmla="*/ 63530 h 126636"/>
                  <a:gd name="connsiteX7" fmla="*/ 553 w 126636"/>
                  <a:gd name="connsiteY7" fmla="*/ 63522 h 126636"/>
                  <a:gd name="connsiteX8" fmla="*/ 63867 w 126636"/>
                  <a:gd name="connsiteY8" fmla="*/ 208 h 126636"/>
                  <a:gd name="connsiteX9" fmla="*/ 63867 w 126636"/>
                  <a:gd name="connsiteY9" fmla="*/ 208 h 126636"/>
                  <a:gd name="connsiteX10" fmla="*/ 127189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530"/>
                    </a:moveTo>
                    <a:cubicBezTo>
                      <a:pt x="127189" y="80844"/>
                      <a:pt x="120205" y="96739"/>
                      <a:pt x="108641" y="108304"/>
                    </a:cubicBezTo>
                    <a:cubicBezTo>
                      <a:pt x="97077" y="119860"/>
                      <a:pt x="81181" y="126844"/>
                      <a:pt x="63875" y="126844"/>
                    </a:cubicBezTo>
                    <a:lnTo>
                      <a:pt x="63867" y="126844"/>
                    </a:lnTo>
                    <a:cubicBezTo>
                      <a:pt x="47077" y="126844"/>
                      <a:pt x="30972" y="120175"/>
                      <a:pt x="19101" y="108304"/>
                    </a:cubicBezTo>
                    <a:lnTo>
                      <a:pt x="19093" y="108296"/>
                    </a:lnTo>
                    <a:cubicBezTo>
                      <a:pt x="7222" y="96425"/>
                      <a:pt x="553" y="80320"/>
                      <a:pt x="553" y="63530"/>
                    </a:cubicBezTo>
                    <a:lnTo>
                      <a:pt x="553" y="63522"/>
                    </a:lnTo>
                    <a:cubicBezTo>
                      <a:pt x="553" y="28554"/>
                      <a:pt x="28900" y="208"/>
                      <a:pt x="63867" y="208"/>
                    </a:cubicBezTo>
                    <a:lnTo>
                      <a:pt x="63867" y="208"/>
                    </a:lnTo>
                    <a:cubicBezTo>
                      <a:pt x="98835" y="216"/>
                      <a:pt x="127189" y="28562"/>
                      <a:pt x="127189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DBDB5538-8AAA-ED9C-CCD3-4354D6EA08BB}"/>
                  </a:ext>
                </a:extLst>
              </p:cNvPr>
              <p:cNvSpPr/>
              <p:nvPr/>
            </p:nvSpPr>
            <p:spPr>
              <a:xfrm>
                <a:off x="6099343" y="3164766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530 h 126636"/>
                  <a:gd name="connsiteX1" fmla="*/ 108629 w 126627"/>
                  <a:gd name="connsiteY1" fmla="*/ 108304 h 126636"/>
                  <a:gd name="connsiteX2" fmla="*/ 63863 w 126627"/>
                  <a:gd name="connsiteY2" fmla="*/ 126844 h 126636"/>
                  <a:gd name="connsiteX3" fmla="*/ 63855 w 126627"/>
                  <a:gd name="connsiteY3" fmla="*/ 126844 h 126636"/>
                  <a:gd name="connsiteX4" fmla="*/ 19089 w 126627"/>
                  <a:gd name="connsiteY4" fmla="*/ 108312 h 126636"/>
                  <a:gd name="connsiteX5" fmla="*/ 19081 w 126627"/>
                  <a:gd name="connsiteY5" fmla="*/ 108304 h 126636"/>
                  <a:gd name="connsiteX6" fmla="*/ 541 w 126627"/>
                  <a:gd name="connsiteY6" fmla="*/ 63530 h 126636"/>
                  <a:gd name="connsiteX7" fmla="*/ 541 w 126627"/>
                  <a:gd name="connsiteY7" fmla="*/ 63530 h 126636"/>
                  <a:gd name="connsiteX8" fmla="*/ 63855 w 126627"/>
                  <a:gd name="connsiteY8" fmla="*/ 208 h 126636"/>
                  <a:gd name="connsiteX9" fmla="*/ 63855 w 126627"/>
                  <a:gd name="connsiteY9" fmla="*/ 208 h 126636"/>
                  <a:gd name="connsiteX10" fmla="*/ 127169 w 126627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530"/>
                    </a:moveTo>
                    <a:cubicBezTo>
                      <a:pt x="127169" y="80925"/>
                      <a:pt x="120137" y="96788"/>
                      <a:pt x="108629" y="108304"/>
                    </a:cubicBezTo>
                    <a:cubicBezTo>
                      <a:pt x="97121" y="119812"/>
                      <a:pt x="81258" y="126844"/>
                      <a:pt x="63863" y="126844"/>
                    </a:cubicBezTo>
                    <a:lnTo>
                      <a:pt x="63855" y="126844"/>
                    </a:lnTo>
                    <a:cubicBezTo>
                      <a:pt x="47065" y="126844"/>
                      <a:pt x="30960" y="120175"/>
                      <a:pt x="19089" y="108312"/>
                    </a:cubicBezTo>
                    <a:lnTo>
                      <a:pt x="19081" y="108304"/>
                    </a:lnTo>
                    <a:cubicBezTo>
                      <a:pt x="7210" y="96425"/>
                      <a:pt x="541" y="80320"/>
                      <a:pt x="541" y="63530"/>
                    </a:cubicBezTo>
                    <a:lnTo>
                      <a:pt x="541" y="63530"/>
                    </a:lnTo>
                    <a:cubicBezTo>
                      <a:pt x="541" y="28562"/>
                      <a:pt x="28888" y="208"/>
                      <a:pt x="63855" y="208"/>
                    </a:cubicBezTo>
                    <a:lnTo>
                      <a:pt x="63855" y="208"/>
                    </a:lnTo>
                    <a:cubicBezTo>
                      <a:pt x="98823" y="216"/>
                      <a:pt x="127169" y="28562"/>
                      <a:pt x="127169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5906D972-45A9-C261-E2A5-A69753977F0A}"/>
                  </a:ext>
                </a:extLst>
              </p:cNvPr>
              <p:cNvSpPr/>
              <p:nvPr/>
            </p:nvSpPr>
            <p:spPr>
              <a:xfrm>
                <a:off x="5815708" y="3164766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530 h 126636"/>
                  <a:gd name="connsiteX1" fmla="*/ 108625 w 126636"/>
                  <a:gd name="connsiteY1" fmla="*/ 108304 h 126636"/>
                  <a:gd name="connsiteX2" fmla="*/ 63859 w 126636"/>
                  <a:gd name="connsiteY2" fmla="*/ 126844 h 126636"/>
                  <a:gd name="connsiteX3" fmla="*/ 63851 w 126636"/>
                  <a:gd name="connsiteY3" fmla="*/ 126844 h 126636"/>
                  <a:gd name="connsiteX4" fmla="*/ 19085 w 126636"/>
                  <a:gd name="connsiteY4" fmla="*/ 108312 h 126636"/>
                  <a:gd name="connsiteX5" fmla="*/ 19077 w 126636"/>
                  <a:gd name="connsiteY5" fmla="*/ 108304 h 126636"/>
                  <a:gd name="connsiteX6" fmla="*/ 529 w 126636"/>
                  <a:gd name="connsiteY6" fmla="*/ 63530 h 126636"/>
                  <a:gd name="connsiteX7" fmla="*/ 529 w 126636"/>
                  <a:gd name="connsiteY7" fmla="*/ 63530 h 126636"/>
                  <a:gd name="connsiteX8" fmla="*/ 63851 w 126636"/>
                  <a:gd name="connsiteY8" fmla="*/ 208 h 126636"/>
                  <a:gd name="connsiteX9" fmla="*/ 63851 w 126636"/>
                  <a:gd name="connsiteY9" fmla="*/ 208 h 126636"/>
                  <a:gd name="connsiteX10" fmla="*/ 127165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530"/>
                    </a:moveTo>
                    <a:cubicBezTo>
                      <a:pt x="127165" y="81013"/>
                      <a:pt x="120076" y="96844"/>
                      <a:pt x="108625" y="108304"/>
                    </a:cubicBezTo>
                    <a:cubicBezTo>
                      <a:pt x="97165" y="119755"/>
                      <a:pt x="81343" y="126844"/>
                      <a:pt x="63859" y="126844"/>
                    </a:cubicBezTo>
                    <a:lnTo>
                      <a:pt x="63851" y="126844"/>
                    </a:lnTo>
                    <a:cubicBezTo>
                      <a:pt x="47061" y="126844"/>
                      <a:pt x="30956" y="120175"/>
                      <a:pt x="19085" y="108312"/>
                    </a:cubicBezTo>
                    <a:lnTo>
                      <a:pt x="19077" y="108304"/>
                    </a:lnTo>
                    <a:cubicBezTo>
                      <a:pt x="7206" y="96425"/>
                      <a:pt x="529" y="80320"/>
                      <a:pt x="529" y="63530"/>
                    </a:cubicBezTo>
                    <a:lnTo>
                      <a:pt x="529" y="63530"/>
                    </a:lnTo>
                    <a:cubicBezTo>
                      <a:pt x="529" y="28562"/>
                      <a:pt x="28884" y="208"/>
                      <a:pt x="63851" y="208"/>
                    </a:cubicBezTo>
                    <a:lnTo>
                      <a:pt x="63851" y="208"/>
                    </a:lnTo>
                    <a:cubicBezTo>
                      <a:pt x="98818" y="208"/>
                      <a:pt x="127165" y="28562"/>
                      <a:pt x="127165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39" name="图形 214">
              <a:extLst>
                <a:ext uri="{FF2B5EF4-FFF2-40B4-BE49-F238E27FC236}">
                  <a16:creationId xmlns:a16="http://schemas.microsoft.com/office/drawing/2014/main" id="{9AE4039D-39C4-B65D-6599-AC5A160158CF}"/>
                </a:ext>
              </a:extLst>
            </p:cNvPr>
            <p:cNvGrpSpPr/>
            <p:nvPr/>
          </p:nvGrpSpPr>
          <p:grpSpPr>
            <a:xfrm>
              <a:off x="5815708" y="3378138"/>
              <a:ext cx="2395658" cy="126636"/>
              <a:chOff x="5815708" y="3378138"/>
              <a:chExt cx="2395658" cy="126636"/>
            </a:xfrm>
            <a:grpFill/>
          </p:grpSpPr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B6786E9E-4D34-F585-2E3B-E90A3CCC7F94}"/>
                  </a:ext>
                </a:extLst>
              </p:cNvPr>
              <p:cNvSpPr/>
              <p:nvPr/>
            </p:nvSpPr>
            <p:spPr>
              <a:xfrm>
                <a:off x="8084739" y="3378138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565 h 126636"/>
                  <a:gd name="connsiteX1" fmla="*/ 108714 w 126627"/>
                  <a:gd name="connsiteY1" fmla="*/ 108339 h 126636"/>
                  <a:gd name="connsiteX2" fmla="*/ 63940 w 126627"/>
                  <a:gd name="connsiteY2" fmla="*/ 126879 h 126636"/>
                  <a:gd name="connsiteX3" fmla="*/ 63924 w 126627"/>
                  <a:gd name="connsiteY3" fmla="*/ 126879 h 126636"/>
                  <a:gd name="connsiteX4" fmla="*/ 19166 w 126627"/>
                  <a:gd name="connsiteY4" fmla="*/ 108339 h 126636"/>
                  <a:gd name="connsiteX5" fmla="*/ 19158 w 126627"/>
                  <a:gd name="connsiteY5" fmla="*/ 108331 h 126636"/>
                  <a:gd name="connsiteX6" fmla="*/ 626 w 126627"/>
                  <a:gd name="connsiteY6" fmla="*/ 63565 h 126636"/>
                  <a:gd name="connsiteX7" fmla="*/ 626 w 126627"/>
                  <a:gd name="connsiteY7" fmla="*/ 63549 h 126636"/>
                  <a:gd name="connsiteX8" fmla="*/ 63940 w 126627"/>
                  <a:gd name="connsiteY8" fmla="*/ 243 h 126636"/>
                  <a:gd name="connsiteX9" fmla="*/ 63948 w 126627"/>
                  <a:gd name="connsiteY9" fmla="*/ 243 h 126636"/>
                  <a:gd name="connsiteX10" fmla="*/ 127254 w 126627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565"/>
                    </a:moveTo>
                    <a:cubicBezTo>
                      <a:pt x="127254" y="80355"/>
                      <a:pt x="120585" y="96460"/>
                      <a:pt x="108714" y="108339"/>
                    </a:cubicBezTo>
                    <a:cubicBezTo>
                      <a:pt x="96835" y="120210"/>
                      <a:pt x="80730" y="126879"/>
                      <a:pt x="63940" y="126879"/>
                    </a:cubicBezTo>
                    <a:lnTo>
                      <a:pt x="63924" y="126879"/>
                    </a:lnTo>
                    <a:cubicBezTo>
                      <a:pt x="47142" y="126879"/>
                      <a:pt x="31037" y="120210"/>
                      <a:pt x="19166" y="108339"/>
                    </a:cubicBezTo>
                    <a:lnTo>
                      <a:pt x="19158" y="108331"/>
                    </a:lnTo>
                    <a:cubicBezTo>
                      <a:pt x="7287" y="96452"/>
                      <a:pt x="617" y="80355"/>
                      <a:pt x="626" y="63565"/>
                    </a:cubicBezTo>
                    <a:lnTo>
                      <a:pt x="626" y="63549"/>
                    </a:lnTo>
                    <a:cubicBezTo>
                      <a:pt x="626" y="28590"/>
                      <a:pt x="28972" y="243"/>
                      <a:pt x="63940" y="243"/>
                    </a:cubicBezTo>
                    <a:lnTo>
                      <a:pt x="63948" y="243"/>
                    </a:lnTo>
                    <a:cubicBezTo>
                      <a:pt x="98915" y="251"/>
                      <a:pt x="127254" y="28598"/>
                      <a:pt x="127254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5E807C28-2C06-0D40-1AAE-DF98F8A75E65}"/>
                  </a:ext>
                </a:extLst>
              </p:cNvPr>
              <p:cNvSpPr/>
              <p:nvPr/>
            </p:nvSpPr>
            <p:spPr>
              <a:xfrm>
                <a:off x="7801103" y="3378138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565 h 126636"/>
                  <a:gd name="connsiteX1" fmla="*/ 108710 w 126636"/>
                  <a:gd name="connsiteY1" fmla="*/ 108339 h 126636"/>
                  <a:gd name="connsiteX2" fmla="*/ 63936 w 126636"/>
                  <a:gd name="connsiteY2" fmla="*/ 126879 h 126636"/>
                  <a:gd name="connsiteX3" fmla="*/ 63920 w 126636"/>
                  <a:gd name="connsiteY3" fmla="*/ 126879 h 126636"/>
                  <a:gd name="connsiteX4" fmla="*/ 19162 w 126636"/>
                  <a:gd name="connsiteY4" fmla="*/ 108339 h 126636"/>
                  <a:gd name="connsiteX5" fmla="*/ 19154 w 126636"/>
                  <a:gd name="connsiteY5" fmla="*/ 108331 h 126636"/>
                  <a:gd name="connsiteX6" fmla="*/ 614 w 126636"/>
                  <a:gd name="connsiteY6" fmla="*/ 63565 h 126636"/>
                  <a:gd name="connsiteX7" fmla="*/ 614 w 126636"/>
                  <a:gd name="connsiteY7" fmla="*/ 63549 h 126636"/>
                  <a:gd name="connsiteX8" fmla="*/ 63936 w 126636"/>
                  <a:gd name="connsiteY8" fmla="*/ 243 h 126636"/>
                  <a:gd name="connsiteX9" fmla="*/ 63936 w 126636"/>
                  <a:gd name="connsiteY9" fmla="*/ 243 h 126636"/>
                  <a:gd name="connsiteX10" fmla="*/ 127250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565"/>
                    </a:moveTo>
                    <a:cubicBezTo>
                      <a:pt x="127250" y="80444"/>
                      <a:pt x="120532" y="96517"/>
                      <a:pt x="108710" y="108339"/>
                    </a:cubicBezTo>
                    <a:cubicBezTo>
                      <a:pt x="96887" y="120162"/>
                      <a:pt x="80815" y="126879"/>
                      <a:pt x="63936" y="126879"/>
                    </a:cubicBezTo>
                    <a:lnTo>
                      <a:pt x="63920" y="126879"/>
                    </a:lnTo>
                    <a:cubicBezTo>
                      <a:pt x="47137" y="126879"/>
                      <a:pt x="31033" y="120210"/>
                      <a:pt x="19162" y="108339"/>
                    </a:cubicBezTo>
                    <a:lnTo>
                      <a:pt x="19154" y="108331"/>
                    </a:lnTo>
                    <a:cubicBezTo>
                      <a:pt x="7283" y="96452"/>
                      <a:pt x="614" y="80355"/>
                      <a:pt x="614" y="63565"/>
                    </a:cubicBezTo>
                    <a:lnTo>
                      <a:pt x="614" y="63549"/>
                    </a:lnTo>
                    <a:cubicBezTo>
                      <a:pt x="622" y="28590"/>
                      <a:pt x="28968" y="243"/>
                      <a:pt x="63936" y="243"/>
                    </a:cubicBezTo>
                    <a:lnTo>
                      <a:pt x="63936" y="243"/>
                    </a:lnTo>
                    <a:cubicBezTo>
                      <a:pt x="98903" y="251"/>
                      <a:pt x="127250" y="28598"/>
                      <a:pt x="127250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9097FEAD-5BC5-35D7-E575-80E412CF6C5F}"/>
                  </a:ext>
                </a:extLst>
              </p:cNvPr>
              <p:cNvSpPr/>
              <p:nvPr/>
            </p:nvSpPr>
            <p:spPr>
              <a:xfrm>
                <a:off x="7517477" y="3378138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565 h 126636"/>
                  <a:gd name="connsiteX1" fmla="*/ 108690 w 126636"/>
                  <a:gd name="connsiteY1" fmla="*/ 108339 h 126636"/>
                  <a:gd name="connsiteX2" fmla="*/ 63924 w 126636"/>
                  <a:gd name="connsiteY2" fmla="*/ 126879 h 126636"/>
                  <a:gd name="connsiteX3" fmla="*/ 63907 w 126636"/>
                  <a:gd name="connsiteY3" fmla="*/ 126879 h 126636"/>
                  <a:gd name="connsiteX4" fmla="*/ 19150 w 126636"/>
                  <a:gd name="connsiteY4" fmla="*/ 108339 h 126636"/>
                  <a:gd name="connsiteX5" fmla="*/ 19142 w 126636"/>
                  <a:gd name="connsiteY5" fmla="*/ 108331 h 126636"/>
                  <a:gd name="connsiteX6" fmla="*/ 602 w 126636"/>
                  <a:gd name="connsiteY6" fmla="*/ 63565 h 126636"/>
                  <a:gd name="connsiteX7" fmla="*/ 602 w 126636"/>
                  <a:gd name="connsiteY7" fmla="*/ 63557 h 126636"/>
                  <a:gd name="connsiteX8" fmla="*/ 63924 w 126636"/>
                  <a:gd name="connsiteY8" fmla="*/ 243 h 126636"/>
                  <a:gd name="connsiteX9" fmla="*/ 63924 w 126636"/>
                  <a:gd name="connsiteY9" fmla="*/ 243 h 126636"/>
                  <a:gd name="connsiteX10" fmla="*/ 127238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565"/>
                    </a:moveTo>
                    <a:cubicBezTo>
                      <a:pt x="127238" y="80533"/>
                      <a:pt x="120463" y="96565"/>
                      <a:pt x="108690" y="108339"/>
                    </a:cubicBezTo>
                    <a:cubicBezTo>
                      <a:pt x="96923" y="120105"/>
                      <a:pt x="80891" y="126879"/>
                      <a:pt x="63924" y="126879"/>
                    </a:cubicBezTo>
                    <a:lnTo>
                      <a:pt x="63907" y="126879"/>
                    </a:lnTo>
                    <a:cubicBezTo>
                      <a:pt x="47125" y="126879"/>
                      <a:pt x="31020" y="120210"/>
                      <a:pt x="19150" y="108339"/>
                    </a:cubicBezTo>
                    <a:lnTo>
                      <a:pt x="19142" y="108331"/>
                    </a:lnTo>
                    <a:cubicBezTo>
                      <a:pt x="7271" y="96452"/>
                      <a:pt x="602" y="80355"/>
                      <a:pt x="602" y="63565"/>
                    </a:cubicBezTo>
                    <a:lnTo>
                      <a:pt x="602" y="63557"/>
                    </a:lnTo>
                    <a:cubicBezTo>
                      <a:pt x="609" y="28590"/>
                      <a:pt x="28956" y="243"/>
                      <a:pt x="63924" y="243"/>
                    </a:cubicBezTo>
                    <a:lnTo>
                      <a:pt x="63924" y="243"/>
                    </a:lnTo>
                    <a:cubicBezTo>
                      <a:pt x="98891" y="251"/>
                      <a:pt x="127238" y="28598"/>
                      <a:pt x="127238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E6E4AD28-33CA-02DB-7693-AC675496DEB4}"/>
                  </a:ext>
                </a:extLst>
              </p:cNvPr>
              <p:cNvSpPr/>
              <p:nvPr/>
            </p:nvSpPr>
            <p:spPr>
              <a:xfrm>
                <a:off x="7233850" y="3378138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565 h 126636"/>
                  <a:gd name="connsiteX1" fmla="*/ 108677 w 126636"/>
                  <a:gd name="connsiteY1" fmla="*/ 108339 h 126636"/>
                  <a:gd name="connsiteX2" fmla="*/ 63911 w 126636"/>
                  <a:gd name="connsiteY2" fmla="*/ 126879 h 126636"/>
                  <a:gd name="connsiteX3" fmla="*/ 63903 w 126636"/>
                  <a:gd name="connsiteY3" fmla="*/ 126879 h 126636"/>
                  <a:gd name="connsiteX4" fmla="*/ 19138 w 126636"/>
                  <a:gd name="connsiteY4" fmla="*/ 108339 h 126636"/>
                  <a:gd name="connsiteX5" fmla="*/ 19129 w 126636"/>
                  <a:gd name="connsiteY5" fmla="*/ 108331 h 126636"/>
                  <a:gd name="connsiteX6" fmla="*/ 589 w 126636"/>
                  <a:gd name="connsiteY6" fmla="*/ 63565 h 126636"/>
                  <a:gd name="connsiteX7" fmla="*/ 589 w 126636"/>
                  <a:gd name="connsiteY7" fmla="*/ 63557 h 126636"/>
                  <a:gd name="connsiteX8" fmla="*/ 63911 w 126636"/>
                  <a:gd name="connsiteY8" fmla="*/ 243 h 126636"/>
                  <a:gd name="connsiteX9" fmla="*/ 63911 w 126636"/>
                  <a:gd name="connsiteY9" fmla="*/ 243 h 126636"/>
                  <a:gd name="connsiteX10" fmla="*/ 127226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565"/>
                    </a:moveTo>
                    <a:cubicBezTo>
                      <a:pt x="127226" y="80614"/>
                      <a:pt x="120395" y="96621"/>
                      <a:pt x="108677" y="108339"/>
                    </a:cubicBezTo>
                    <a:cubicBezTo>
                      <a:pt x="96959" y="120057"/>
                      <a:pt x="80960" y="126879"/>
                      <a:pt x="63911" y="126879"/>
                    </a:cubicBezTo>
                    <a:lnTo>
                      <a:pt x="63903" y="126879"/>
                    </a:lnTo>
                    <a:cubicBezTo>
                      <a:pt x="47113" y="126879"/>
                      <a:pt x="31008" y="120210"/>
                      <a:pt x="19138" y="108339"/>
                    </a:cubicBezTo>
                    <a:lnTo>
                      <a:pt x="19129" y="108331"/>
                    </a:lnTo>
                    <a:cubicBezTo>
                      <a:pt x="7258" y="96460"/>
                      <a:pt x="589" y="80355"/>
                      <a:pt x="589" y="63565"/>
                    </a:cubicBezTo>
                    <a:lnTo>
                      <a:pt x="589" y="63557"/>
                    </a:lnTo>
                    <a:cubicBezTo>
                      <a:pt x="597" y="28590"/>
                      <a:pt x="28944" y="243"/>
                      <a:pt x="63911" y="243"/>
                    </a:cubicBezTo>
                    <a:lnTo>
                      <a:pt x="63911" y="243"/>
                    </a:lnTo>
                    <a:cubicBezTo>
                      <a:pt x="98879" y="251"/>
                      <a:pt x="127226" y="28598"/>
                      <a:pt x="127226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B84688CD-928D-6020-6691-33935532A6D8}"/>
                  </a:ext>
                </a:extLst>
              </p:cNvPr>
              <p:cNvSpPr/>
              <p:nvPr/>
            </p:nvSpPr>
            <p:spPr>
              <a:xfrm>
                <a:off x="6950223" y="3378138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565 h 126636"/>
                  <a:gd name="connsiteX1" fmla="*/ 108665 w 126636"/>
                  <a:gd name="connsiteY1" fmla="*/ 108339 h 126636"/>
                  <a:gd name="connsiteX2" fmla="*/ 63900 w 126636"/>
                  <a:gd name="connsiteY2" fmla="*/ 126879 h 126636"/>
                  <a:gd name="connsiteX3" fmla="*/ 63891 w 126636"/>
                  <a:gd name="connsiteY3" fmla="*/ 126879 h 126636"/>
                  <a:gd name="connsiteX4" fmla="*/ 19126 w 126636"/>
                  <a:gd name="connsiteY4" fmla="*/ 108339 h 126636"/>
                  <a:gd name="connsiteX5" fmla="*/ 19118 w 126636"/>
                  <a:gd name="connsiteY5" fmla="*/ 108331 h 126636"/>
                  <a:gd name="connsiteX6" fmla="*/ 577 w 126636"/>
                  <a:gd name="connsiteY6" fmla="*/ 63565 h 126636"/>
                  <a:gd name="connsiteX7" fmla="*/ 577 w 126636"/>
                  <a:gd name="connsiteY7" fmla="*/ 63557 h 126636"/>
                  <a:gd name="connsiteX8" fmla="*/ 63891 w 126636"/>
                  <a:gd name="connsiteY8" fmla="*/ 243 h 126636"/>
                  <a:gd name="connsiteX9" fmla="*/ 63900 w 126636"/>
                  <a:gd name="connsiteY9" fmla="*/ 243 h 126636"/>
                  <a:gd name="connsiteX10" fmla="*/ 127213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565"/>
                    </a:moveTo>
                    <a:cubicBezTo>
                      <a:pt x="127213" y="80702"/>
                      <a:pt x="120335" y="96670"/>
                      <a:pt x="108665" y="108339"/>
                    </a:cubicBezTo>
                    <a:cubicBezTo>
                      <a:pt x="97004" y="120000"/>
                      <a:pt x="81037" y="126879"/>
                      <a:pt x="63900" y="126879"/>
                    </a:cubicBezTo>
                    <a:lnTo>
                      <a:pt x="63891" y="126879"/>
                    </a:lnTo>
                    <a:cubicBezTo>
                      <a:pt x="47102" y="126879"/>
                      <a:pt x="30997" y="120210"/>
                      <a:pt x="19126" y="108339"/>
                    </a:cubicBezTo>
                    <a:lnTo>
                      <a:pt x="19118" y="108331"/>
                    </a:lnTo>
                    <a:cubicBezTo>
                      <a:pt x="7247" y="96460"/>
                      <a:pt x="577" y="80355"/>
                      <a:pt x="577" y="63565"/>
                    </a:cubicBezTo>
                    <a:lnTo>
                      <a:pt x="577" y="63557"/>
                    </a:lnTo>
                    <a:cubicBezTo>
                      <a:pt x="577" y="28590"/>
                      <a:pt x="28924" y="243"/>
                      <a:pt x="63891" y="243"/>
                    </a:cubicBezTo>
                    <a:lnTo>
                      <a:pt x="63900" y="243"/>
                    </a:lnTo>
                    <a:cubicBezTo>
                      <a:pt x="98867" y="251"/>
                      <a:pt x="127213" y="28598"/>
                      <a:pt x="127213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9684577D-7B7D-E5E3-1C3C-696A3B388936}"/>
                  </a:ext>
                </a:extLst>
              </p:cNvPr>
              <p:cNvSpPr/>
              <p:nvPr/>
            </p:nvSpPr>
            <p:spPr>
              <a:xfrm>
                <a:off x="6666596" y="3378138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565 h 126636"/>
                  <a:gd name="connsiteX1" fmla="*/ 108653 w 126636"/>
                  <a:gd name="connsiteY1" fmla="*/ 108339 h 126636"/>
                  <a:gd name="connsiteX2" fmla="*/ 63887 w 126636"/>
                  <a:gd name="connsiteY2" fmla="*/ 126879 h 126636"/>
                  <a:gd name="connsiteX3" fmla="*/ 63879 w 126636"/>
                  <a:gd name="connsiteY3" fmla="*/ 126879 h 126636"/>
                  <a:gd name="connsiteX4" fmla="*/ 19113 w 126636"/>
                  <a:gd name="connsiteY4" fmla="*/ 108339 h 126636"/>
                  <a:gd name="connsiteX5" fmla="*/ 19106 w 126636"/>
                  <a:gd name="connsiteY5" fmla="*/ 108331 h 126636"/>
                  <a:gd name="connsiteX6" fmla="*/ 565 w 126636"/>
                  <a:gd name="connsiteY6" fmla="*/ 63565 h 126636"/>
                  <a:gd name="connsiteX7" fmla="*/ 565 w 126636"/>
                  <a:gd name="connsiteY7" fmla="*/ 63557 h 126636"/>
                  <a:gd name="connsiteX8" fmla="*/ 63879 w 126636"/>
                  <a:gd name="connsiteY8" fmla="*/ 243 h 126636"/>
                  <a:gd name="connsiteX9" fmla="*/ 63887 w 126636"/>
                  <a:gd name="connsiteY9" fmla="*/ 243 h 126636"/>
                  <a:gd name="connsiteX10" fmla="*/ 127201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565"/>
                    </a:moveTo>
                    <a:cubicBezTo>
                      <a:pt x="127201" y="80791"/>
                      <a:pt x="120266" y="96718"/>
                      <a:pt x="108653" y="108339"/>
                    </a:cubicBezTo>
                    <a:cubicBezTo>
                      <a:pt x="97040" y="119952"/>
                      <a:pt x="81113" y="126879"/>
                      <a:pt x="63887" y="126879"/>
                    </a:cubicBezTo>
                    <a:lnTo>
                      <a:pt x="63879" y="126879"/>
                    </a:lnTo>
                    <a:cubicBezTo>
                      <a:pt x="47089" y="126879"/>
                      <a:pt x="30985" y="120210"/>
                      <a:pt x="19113" y="108339"/>
                    </a:cubicBezTo>
                    <a:lnTo>
                      <a:pt x="19106" y="108331"/>
                    </a:lnTo>
                    <a:cubicBezTo>
                      <a:pt x="7235" y="96460"/>
                      <a:pt x="565" y="80355"/>
                      <a:pt x="565" y="63565"/>
                    </a:cubicBezTo>
                    <a:lnTo>
                      <a:pt x="565" y="63557"/>
                    </a:lnTo>
                    <a:cubicBezTo>
                      <a:pt x="565" y="28590"/>
                      <a:pt x="28912" y="243"/>
                      <a:pt x="63879" y="243"/>
                    </a:cubicBezTo>
                    <a:lnTo>
                      <a:pt x="63887" y="243"/>
                    </a:lnTo>
                    <a:cubicBezTo>
                      <a:pt x="98855" y="251"/>
                      <a:pt x="127201" y="28598"/>
                      <a:pt x="127201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581854AF-EFAE-9F89-DD1D-6940E71D00B1}"/>
                  </a:ext>
                </a:extLst>
              </p:cNvPr>
              <p:cNvSpPr/>
              <p:nvPr/>
            </p:nvSpPr>
            <p:spPr>
              <a:xfrm>
                <a:off x="6382970" y="3378138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565 h 126636"/>
                  <a:gd name="connsiteX1" fmla="*/ 108641 w 126636"/>
                  <a:gd name="connsiteY1" fmla="*/ 108339 h 126636"/>
                  <a:gd name="connsiteX2" fmla="*/ 63875 w 126636"/>
                  <a:gd name="connsiteY2" fmla="*/ 126879 h 126636"/>
                  <a:gd name="connsiteX3" fmla="*/ 63867 w 126636"/>
                  <a:gd name="connsiteY3" fmla="*/ 126879 h 126636"/>
                  <a:gd name="connsiteX4" fmla="*/ 19101 w 126636"/>
                  <a:gd name="connsiteY4" fmla="*/ 108339 h 126636"/>
                  <a:gd name="connsiteX5" fmla="*/ 19093 w 126636"/>
                  <a:gd name="connsiteY5" fmla="*/ 108331 h 126636"/>
                  <a:gd name="connsiteX6" fmla="*/ 553 w 126636"/>
                  <a:gd name="connsiteY6" fmla="*/ 63565 h 126636"/>
                  <a:gd name="connsiteX7" fmla="*/ 553 w 126636"/>
                  <a:gd name="connsiteY7" fmla="*/ 63557 h 126636"/>
                  <a:gd name="connsiteX8" fmla="*/ 63867 w 126636"/>
                  <a:gd name="connsiteY8" fmla="*/ 243 h 126636"/>
                  <a:gd name="connsiteX9" fmla="*/ 63867 w 126636"/>
                  <a:gd name="connsiteY9" fmla="*/ 243 h 126636"/>
                  <a:gd name="connsiteX10" fmla="*/ 127189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565"/>
                    </a:moveTo>
                    <a:cubicBezTo>
                      <a:pt x="127189" y="80880"/>
                      <a:pt x="120205" y="96775"/>
                      <a:pt x="108641" y="108339"/>
                    </a:cubicBezTo>
                    <a:cubicBezTo>
                      <a:pt x="97077" y="119896"/>
                      <a:pt x="81181" y="126879"/>
                      <a:pt x="63875" y="126879"/>
                    </a:cubicBezTo>
                    <a:lnTo>
                      <a:pt x="63867" y="126879"/>
                    </a:lnTo>
                    <a:cubicBezTo>
                      <a:pt x="47077" y="126879"/>
                      <a:pt x="30972" y="120210"/>
                      <a:pt x="19101" y="108339"/>
                    </a:cubicBezTo>
                    <a:lnTo>
                      <a:pt x="19093" y="108331"/>
                    </a:lnTo>
                    <a:cubicBezTo>
                      <a:pt x="7222" y="96460"/>
                      <a:pt x="553" y="80355"/>
                      <a:pt x="553" y="63565"/>
                    </a:cubicBezTo>
                    <a:lnTo>
                      <a:pt x="553" y="63557"/>
                    </a:lnTo>
                    <a:cubicBezTo>
                      <a:pt x="553" y="28590"/>
                      <a:pt x="28900" y="243"/>
                      <a:pt x="63867" y="243"/>
                    </a:cubicBezTo>
                    <a:lnTo>
                      <a:pt x="63867" y="243"/>
                    </a:lnTo>
                    <a:cubicBezTo>
                      <a:pt x="98835" y="251"/>
                      <a:pt x="127189" y="28598"/>
                      <a:pt x="127189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1C82F992-B855-F3ED-DE90-D307EB5DE6A7}"/>
                  </a:ext>
                </a:extLst>
              </p:cNvPr>
              <p:cNvSpPr/>
              <p:nvPr/>
            </p:nvSpPr>
            <p:spPr>
              <a:xfrm>
                <a:off x="6099343" y="3378138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565 h 126636"/>
                  <a:gd name="connsiteX1" fmla="*/ 108629 w 126627"/>
                  <a:gd name="connsiteY1" fmla="*/ 108339 h 126636"/>
                  <a:gd name="connsiteX2" fmla="*/ 63863 w 126627"/>
                  <a:gd name="connsiteY2" fmla="*/ 126879 h 126636"/>
                  <a:gd name="connsiteX3" fmla="*/ 63855 w 126627"/>
                  <a:gd name="connsiteY3" fmla="*/ 126879 h 126636"/>
                  <a:gd name="connsiteX4" fmla="*/ 19089 w 126627"/>
                  <a:gd name="connsiteY4" fmla="*/ 108347 h 126636"/>
                  <a:gd name="connsiteX5" fmla="*/ 19081 w 126627"/>
                  <a:gd name="connsiteY5" fmla="*/ 108339 h 126636"/>
                  <a:gd name="connsiteX6" fmla="*/ 541 w 126627"/>
                  <a:gd name="connsiteY6" fmla="*/ 63565 h 126636"/>
                  <a:gd name="connsiteX7" fmla="*/ 541 w 126627"/>
                  <a:gd name="connsiteY7" fmla="*/ 63565 h 126636"/>
                  <a:gd name="connsiteX8" fmla="*/ 63855 w 126627"/>
                  <a:gd name="connsiteY8" fmla="*/ 243 h 126636"/>
                  <a:gd name="connsiteX9" fmla="*/ 63855 w 126627"/>
                  <a:gd name="connsiteY9" fmla="*/ 243 h 126636"/>
                  <a:gd name="connsiteX10" fmla="*/ 127169 w 126627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565"/>
                    </a:moveTo>
                    <a:cubicBezTo>
                      <a:pt x="127169" y="80960"/>
                      <a:pt x="120137" y="96823"/>
                      <a:pt x="108629" y="108339"/>
                    </a:cubicBezTo>
                    <a:cubicBezTo>
                      <a:pt x="97121" y="119847"/>
                      <a:pt x="81258" y="126879"/>
                      <a:pt x="63863" y="126879"/>
                    </a:cubicBezTo>
                    <a:lnTo>
                      <a:pt x="63855" y="126879"/>
                    </a:lnTo>
                    <a:cubicBezTo>
                      <a:pt x="47065" y="126879"/>
                      <a:pt x="30960" y="120210"/>
                      <a:pt x="19089" y="108347"/>
                    </a:cubicBezTo>
                    <a:lnTo>
                      <a:pt x="19081" y="108339"/>
                    </a:lnTo>
                    <a:cubicBezTo>
                      <a:pt x="7210" y="96460"/>
                      <a:pt x="541" y="80355"/>
                      <a:pt x="541" y="63565"/>
                    </a:cubicBezTo>
                    <a:lnTo>
                      <a:pt x="541" y="63565"/>
                    </a:lnTo>
                    <a:cubicBezTo>
                      <a:pt x="541" y="28598"/>
                      <a:pt x="28888" y="243"/>
                      <a:pt x="63855" y="243"/>
                    </a:cubicBezTo>
                    <a:lnTo>
                      <a:pt x="63855" y="243"/>
                    </a:lnTo>
                    <a:cubicBezTo>
                      <a:pt x="98823" y="251"/>
                      <a:pt x="127169" y="28598"/>
                      <a:pt x="127169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9FC0B5B0-6AEA-FABE-E44B-6A775BA30B8B}"/>
                  </a:ext>
                </a:extLst>
              </p:cNvPr>
              <p:cNvSpPr/>
              <p:nvPr/>
            </p:nvSpPr>
            <p:spPr>
              <a:xfrm>
                <a:off x="5815708" y="3378138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565 h 126636"/>
                  <a:gd name="connsiteX1" fmla="*/ 108625 w 126636"/>
                  <a:gd name="connsiteY1" fmla="*/ 108339 h 126636"/>
                  <a:gd name="connsiteX2" fmla="*/ 63859 w 126636"/>
                  <a:gd name="connsiteY2" fmla="*/ 126879 h 126636"/>
                  <a:gd name="connsiteX3" fmla="*/ 63851 w 126636"/>
                  <a:gd name="connsiteY3" fmla="*/ 126879 h 126636"/>
                  <a:gd name="connsiteX4" fmla="*/ 19085 w 126636"/>
                  <a:gd name="connsiteY4" fmla="*/ 108347 h 126636"/>
                  <a:gd name="connsiteX5" fmla="*/ 19077 w 126636"/>
                  <a:gd name="connsiteY5" fmla="*/ 108339 h 126636"/>
                  <a:gd name="connsiteX6" fmla="*/ 529 w 126636"/>
                  <a:gd name="connsiteY6" fmla="*/ 63565 h 126636"/>
                  <a:gd name="connsiteX7" fmla="*/ 529 w 126636"/>
                  <a:gd name="connsiteY7" fmla="*/ 63565 h 126636"/>
                  <a:gd name="connsiteX8" fmla="*/ 63851 w 126636"/>
                  <a:gd name="connsiteY8" fmla="*/ 243 h 126636"/>
                  <a:gd name="connsiteX9" fmla="*/ 63851 w 126636"/>
                  <a:gd name="connsiteY9" fmla="*/ 243 h 126636"/>
                  <a:gd name="connsiteX10" fmla="*/ 127165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565"/>
                    </a:moveTo>
                    <a:cubicBezTo>
                      <a:pt x="127165" y="81049"/>
                      <a:pt x="120076" y="96880"/>
                      <a:pt x="108625" y="108339"/>
                    </a:cubicBezTo>
                    <a:cubicBezTo>
                      <a:pt x="97165" y="119791"/>
                      <a:pt x="81343" y="126879"/>
                      <a:pt x="63859" y="126879"/>
                    </a:cubicBezTo>
                    <a:lnTo>
                      <a:pt x="63851" y="126879"/>
                    </a:lnTo>
                    <a:cubicBezTo>
                      <a:pt x="47061" y="126879"/>
                      <a:pt x="30956" y="120210"/>
                      <a:pt x="19085" y="108347"/>
                    </a:cubicBezTo>
                    <a:lnTo>
                      <a:pt x="19077" y="108339"/>
                    </a:lnTo>
                    <a:cubicBezTo>
                      <a:pt x="7206" y="96460"/>
                      <a:pt x="529" y="80355"/>
                      <a:pt x="529" y="63565"/>
                    </a:cubicBezTo>
                    <a:lnTo>
                      <a:pt x="529" y="63565"/>
                    </a:lnTo>
                    <a:cubicBezTo>
                      <a:pt x="529" y="28598"/>
                      <a:pt x="28884" y="243"/>
                      <a:pt x="63851" y="243"/>
                    </a:cubicBezTo>
                    <a:lnTo>
                      <a:pt x="63851" y="243"/>
                    </a:lnTo>
                    <a:cubicBezTo>
                      <a:pt x="98818" y="243"/>
                      <a:pt x="127165" y="28598"/>
                      <a:pt x="127165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9" name="图形 214">
              <a:extLst>
                <a:ext uri="{FF2B5EF4-FFF2-40B4-BE49-F238E27FC236}">
                  <a16:creationId xmlns:a16="http://schemas.microsoft.com/office/drawing/2014/main" id="{3768FA51-F79B-376F-C320-0AADAB1265B9}"/>
                </a:ext>
              </a:extLst>
            </p:cNvPr>
            <p:cNvGrpSpPr/>
            <p:nvPr/>
          </p:nvGrpSpPr>
          <p:grpSpPr>
            <a:xfrm>
              <a:off x="5815708" y="3591510"/>
              <a:ext cx="2395658" cy="126636"/>
              <a:chOff x="5815708" y="3591510"/>
              <a:chExt cx="2395658" cy="126636"/>
            </a:xfrm>
            <a:grpFill/>
          </p:grpSpPr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66D8AFD1-E9EB-7969-15CE-C5BEC0FF4B4C}"/>
                  </a:ext>
                </a:extLst>
              </p:cNvPr>
              <p:cNvSpPr/>
              <p:nvPr/>
            </p:nvSpPr>
            <p:spPr>
              <a:xfrm>
                <a:off x="8084739" y="3591510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601 h 126636"/>
                  <a:gd name="connsiteX1" fmla="*/ 108714 w 126627"/>
                  <a:gd name="connsiteY1" fmla="*/ 108375 h 126636"/>
                  <a:gd name="connsiteX2" fmla="*/ 63940 w 126627"/>
                  <a:gd name="connsiteY2" fmla="*/ 126915 h 126636"/>
                  <a:gd name="connsiteX3" fmla="*/ 63924 w 126627"/>
                  <a:gd name="connsiteY3" fmla="*/ 126915 h 126636"/>
                  <a:gd name="connsiteX4" fmla="*/ 19166 w 126627"/>
                  <a:gd name="connsiteY4" fmla="*/ 108375 h 126636"/>
                  <a:gd name="connsiteX5" fmla="*/ 19158 w 126627"/>
                  <a:gd name="connsiteY5" fmla="*/ 108367 h 126636"/>
                  <a:gd name="connsiteX6" fmla="*/ 626 w 126627"/>
                  <a:gd name="connsiteY6" fmla="*/ 63601 h 126636"/>
                  <a:gd name="connsiteX7" fmla="*/ 626 w 126627"/>
                  <a:gd name="connsiteY7" fmla="*/ 63585 h 126636"/>
                  <a:gd name="connsiteX8" fmla="*/ 63940 w 126627"/>
                  <a:gd name="connsiteY8" fmla="*/ 279 h 126636"/>
                  <a:gd name="connsiteX9" fmla="*/ 63948 w 126627"/>
                  <a:gd name="connsiteY9" fmla="*/ 279 h 126636"/>
                  <a:gd name="connsiteX10" fmla="*/ 127254 w 126627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601"/>
                    </a:moveTo>
                    <a:cubicBezTo>
                      <a:pt x="127254" y="80391"/>
                      <a:pt x="120585" y="96496"/>
                      <a:pt x="108714" y="108375"/>
                    </a:cubicBezTo>
                    <a:cubicBezTo>
                      <a:pt x="96835" y="120246"/>
                      <a:pt x="80730" y="126915"/>
                      <a:pt x="63940" y="126915"/>
                    </a:cubicBezTo>
                    <a:lnTo>
                      <a:pt x="63924" y="126915"/>
                    </a:lnTo>
                    <a:cubicBezTo>
                      <a:pt x="47142" y="126915"/>
                      <a:pt x="31037" y="120246"/>
                      <a:pt x="19166" y="108375"/>
                    </a:cubicBezTo>
                    <a:lnTo>
                      <a:pt x="19158" y="108367"/>
                    </a:lnTo>
                    <a:cubicBezTo>
                      <a:pt x="7287" y="96488"/>
                      <a:pt x="617" y="80391"/>
                      <a:pt x="626" y="63601"/>
                    </a:cubicBezTo>
                    <a:lnTo>
                      <a:pt x="626" y="63585"/>
                    </a:lnTo>
                    <a:cubicBezTo>
                      <a:pt x="626" y="28625"/>
                      <a:pt x="28972" y="279"/>
                      <a:pt x="63940" y="279"/>
                    </a:cubicBezTo>
                    <a:lnTo>
                      <a:pt x="63948" y="279"/>
                    </a:lnTo>
                    <a:cubicBezTo>
                      <a:pt x="98915" y="287"/>
                      <a:pt x="127254" y="28633"/>
                      <a:pt x="127254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87870643-D0A4-16F9-B98F-DA04B2DDF0B3}"/>
                  </a:ext>
                </a:extLst>
              </p:cNvPr>
              <p:cNvSpPr/>
              <p:nvPr/>
            </p:nvSpPr>
            <p:spPr>
              <a:xfrm>
                <a:off x="7801103" y="3591510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601 h 126636"/>
                  <a:gd name="connsiteX1" fmla="*/ 108710 w 126636"/>
                  <a:gd name="connsiteY1" fmla="*/ 108375 h 126636"/>
                  <a:gd name="connsiteX2" fmla="*/ 63936 w 126636"/>
                  <a:gd name="connsiteY2" fmla="*/ 126915 h 126636"/>
                  <a:gd name="connsiteX3" fmla="*/ 63920 w 126636"/>
                  <a:gd name="connsiteY3" fmla="*/ 126915 h 126636"/>
                  <a:gd name="connsiteX4" fmla="*/ 19162 w 126636"/>
                  <a:gd name="connsiteY4" fmla="*/ 108375 h 126636"/>
                  <a:gd name="connsiteX5" fmla="*/ 19154 w 126636"/>
                  <a:gd name="connsiteY5" fmla="*/ 108367 h 126636"/>
                  <a:gd name="connsiteX6" fmla="*/ 614 w 126636"/>
                  <a:gd name="connsiteY6" fmla="*/ 63601 h 126636"/>
                  <a:gd name="connsiteX7" fmla="*/ 614 w 126636"/>
                  <a:gd name="connsiteY7" fmla="*/ 63585 h 126636"/>
                  <a:gd name="connsiteX8" fmla="*/ 63936 w 126636"/>
                  <a:gd name="connsiteY8" fmla="*/ 279 h 126636"/>
                  <a:gd name="connsiteX9" fmla="*/ 63936 w 126636"/>
                  <a:gd name="connsiteY9" fmla="*/ 279 h 126636"/>
                  <a:gd name="connsiteX10" fmla="*/ 127250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601"/>
                    </a:moveTo>
                    <a:cubicBezTo>
                      <a:pt x="127250" y="80480"/>
                      <a:pt x="120532" y="96552"/>
                      <a:pt x="108710" y="108375"/>
                    </a:cubicBezTo>
                    <a:cubicBezTo>
                      <a:pt x="96887" y="120197"/>
                      <a:pt x="80815" y="126915"/>
                      <a:pt x="63936" y="126915"/>
                    </a:cubicBezTo>
                    <a:lnTo>
                      <a:pt x="63920" y="126915"/>
                    </a:lnTo>
                    <a:cubicBezTo>
                      <a:pt x="47137" y="126915"/>
                      <a:pt x="31033" y="120246"/>
                      <a:pt x="19162" y="108375"/>
                    </a:cubicBezTo>
                    <a:lnTo>
                      <a:pt x="19154" y="108367"/>
                    </a:lnTo>
                    <a:cubicBezTo>
                      <a:pt x="7283" y="96488"/>
                      <a:pt x="614" y="80391"/>
                      <a:pt x="614" y="63601"/>
                    </a:cubicBezTo>
                    <a:lnTo>
                      <a:pt x="614" y="63585"/>
                    </a:lnTo>
                    <a:cubicBezTo>
                      <a:pt x="622" y="28625"/>
                      <a:pt x="28968" y="279"/>
                      <a:pt x="63936" y="279"/>
                    </a:cubicBezTo>
                    <a:lnTo>
                      <a:pt x="63936" y="279"/>
                    </a:lnTo>
                    <a:cubicBezTo>
                      <a:pt x="98903" y="287"/>
                      <a:pt x="127250" y="28633"/>
                      <a:pt x="127250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E690FE69-E09E-0934-B10D-85F23CEC2DCE}"/>
                  </a:ext>
                </a:extLst>
              </p:cNvPr>
              <p:cNvSpPr/>
              <p:nvPr/>
            </p:nvSpPr>
            <p:spPr>
              <a:xfrm>
                <a:off x="7517477" y="3591510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601 h 126636"/>
                  <a:gd name="connsiteX1" fmla="*/ 108690 w 126636"/>
                  <a:gd name="connsiteY1" fmla="*/ 108375 h 126636"/>
                  <a:gd name="connsiteX2" fmla="*/ 63924 w 126636"/>
                  <a:gd name="connsiteY2" fmla="*/ 126915 h 126636"/>
                  <a:gd name="connsiteX3" fmla="*/ 63907 w 126636"/>
                  <a:gd name="connsiteY3" fmla="*/ 126915 h 126636"/>
                  <a:gd name="connsiteX4" fmla="*/ 19150 w 126636"/>
                  <a:gd name="connsiteY4" fmla="*/ 108375 h 126636"/>
                  <a:gd name="connsiteX5" fmla="*/ 19142 w 126636"/>
                  <a:gd name="connsiteY5" fmla="*/ 108367 h 126636"/>
                  <a:gd name="connsiteX6" fmla="*/ 602 w 126636"/>
                  <a:gd name="connsiteY6" fmla="*/ 63601 h 126636"/>
                  <a:gd name="connsiteX7" fmla="*/ 602 w 126636"/>
                  <a:gd name="connsiteY7" fmla="*/ 63593 h 126636"/>
                  <a:gd name="connsiteX8" fmla="*/ 63924 w 126636"/>
                  <a:gd name="connsiteY8" fmla="*/ 279 h 126636"/>
                  <a:gd name="connsiteX9" fmla="*/ 63924 w 126636"/>
                  <a:gd name="connsiteY9" fmla="*/ 279 h 126636"/>
                  <a:gd name="connsiteX10" fmla="*/ 127238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601"/>
                    </a:moveTo>
                    <a:cubicBezTo>
                      <a:pt x="127238" y="80568"/>
                      <a:pt x="120463" y="96601"/>
                      <a:pt x="108690" y="108375"/>
                    </a:cubicBezTo>
                    <a:cubicBezTo>
                      <a:pt x="96923" y="120141"/>
                      <a:pt x="80891" y="126915"/>
                      <a:pt x="63924" y="126915"/>
                    </a:cubicBezTo>
                    <a:lnTo>
                      <a:pt x="63907" y="126915"/>
                    </a:lnTo>
                    <a:cubicBezTo>
                      <a:pt x="47125" y="126915"/>
                      <a:pt x="31020" y="120246"/>
                      <a:pt x="19150" y="108375"/>
                    </a:cubicBezTo>
                    <a:lnTo>
                      <a:pt x="19142" y="108367"/>
                    </a:lnTo>
                    <a:cubicBezTo>
                      <a:pt x="7271" y="96488"/>
                      <a:pt x="602" y="80391"/>
                      <a:pt x="602" y="63601"/>
                    </a:cubicBezTo>
                    <a:lnTo>
                      <a:pt x="602" y="63593"/>
                    </a:lnTo>
                    <a:cubicBezTo>
                      <a:pt x="609" y="28625"/>
                      <a:pt x="28956" y="279"/>
                      <a:pt x="63924" y="279"/>
                    </a:cubicBezTo>
                    <a:lnTo>
                      <a:pt x="63924" y="279"/>
                    </a:lnTo>
                    <a:cubicBezTo>
                      <a:pt x="98891" y="287"/>
                      <a:pt x="127238" y="28633"/>
                      <a:pt x="127238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2567C553-0F5A-7A89-1C4F-6AA2C4ACFB88}"/>
                  </a:ext>
                </a:extLst>
              </p:cNvPr>
              <p:cNvSpPr/>
              <p:nvPr/>
            </p:nvSpPr>
            <p:spPr>
              <a:xfrm>
                <a:off x="7233850" y="3591510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601 h 126636"/>
                  <a:gd name="connsiteX1" fmla="*/ 108677 w 126636"/>
                  <a:gd name="connsiteY1" fmla="*/ 108375 h 126636"/>
                  <a:gd name="connsiteX2" fmla="*/ 63911 w 126636"/>
                  <a:gd name="connsiteY2" fmla="*/ 126915 h 126636"/>
                  <a:gd name="connsiteX3" fmla="*/ 63903 w 126636"/>
                  <a:gd name="connsiteY3" fmla="*/ 126915 h 126636"/>
                  <a:gd name="connsiteX4" fmla="*/ 19138 w 126636"/>
                  <a:gd name="connsiteY4" fmla="*/ 108375 h 126636"/>
                  <a:gd name="connsiteX5" fmla="*/ 19129 w 126636"/>
                  <a:gd name="connsiteY5" fmla="*/ 108367 h 126636"/>
                  <a:gd name="connsiteX6" fmla="*/ 589 w 126636"/>
                  <a:gd name="connsiteY6" fmla="*/ 63601 h 126636"/>
                  <a:gd name="connsiteX7" fmla="*/ 589 w 126636"/>
                  <a:gd name="connsiteY7" fmla="*/ 63593 h 126636"/>
                  <a:gd name="connsiteX8" fmla="*/ 63911 w 126636"/>
                  <a:gd name="connsiteY8" fmla="*/ 279 h 126636"/>
                  <a:gd name="connsiteX9" fmla="*/ 63911 w 126636"/>
                  <a:gd name="connsiteY9" fmla="*/ 279 h 126636"/>
                  <a:gd name="connsiteX10" fmla="*/ 127226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601"/>
                    </a:moveTo>
                    <a:cubicBezTo>
                      <a:pt x="127226" y="80649"/>
                      <a:pt x="120395" y="96657"/>
                      <a:pt x="108677" y="108375"/>
                    </a:cubicBezTo>
                    <a:cubicBezTo>
                      <a:pt x="96959" y="120092"/>
                      <a:pt x="80960" y="126915"/>
                      <a:pt x="63911" y="126915"/>
                    </a:cubicBezTo>
                    <a:lnTo>
                      <a:pt x="63903" y="126915"/>
                    </a:lnTo>
                    <a:cubicBezTo>
                      <a:pt x="47113" y="126915"/>
                      <a:pt x="31008" y="120246"/>
                      <a:pt x="19138" y="108375"/>
                    </a:cubicBezTo>
                    <a:lnTo>
                      <a:pt x="19129" y="108367"/>
                    </a:lnTo>
                    <a:cubicBezTo>
                      <a:pt x="7258" y="96496"/>
                      <a:pt x="589" y="80391"/>
                      <a:pt x="589" y="63601"/>
                    </a:cubicBezTo>
                    <a:lnTo>
                      <a:pt x="589" y="63593"/>
                    </a:lnTo>
                    <a:cubicBezTo>
                      <a:pt x="597" y="28625"/>
                      <a:pt x="28944" y="279"/>
                      <a:pt x="63911" y="279"/>
                    </a:cubicBezTo>
                    <a:lnTo>
                      <a:pt x="63911" y="279"/>
                    </a:lnTo>
                    <a:cubicBezTo>
                      <a:pt x="98879" y="287"/>
                      <a:pt x="127226" y="28633"/>
                      <a:pt x="127226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F59BFC40-3389-0FC5-89C3-10BBE911D897}"/>
                  </a:ext>
                </a:extLst>
              </p:cNvPr>
              <p:cNvSpPr/>
              <p:nvPr/>
            </p:nvSpPr>
            <p:spPr>
              <a:xfrm>
                <a:off x="6950223" y="3591510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601 h 126636"/>
                  <a:gd name="connsiteX1" fmla="*/ 108665 w 126636"/>
                  <a:gd name="connsiteY1" fmla="*/ 108375 h 126636"/>
                  <a:gd name="connsiteX2" fmla="*/ 63900 w 126636"/>
                  <a:gd name="connsiteY2" fmla="*/ 126915 h 126636"/>
                  <a:gd name="connsiteX3" fmla="*/ 63891 w 126636"/>
                  <a:gd name="connsiteY3" fmla="*/ 126915 h 126636"/>
                  <a:gd name="connsiteX4" fmla="*/ 19126 w 126636"/>
                  <a:gd name="connsiteY4" fmla="*/ 108375 h 126636"/>
                  <a:gd name="connsiteX5" fmla="*/ 19118 w 126636"/>
                  <a:gd name="connsiteY5" fmla="*/ 108367 h 126636"/>
                  <a:gd name="connsiteX6" fmla="*/ 577 w 126636"/>
                  <a:gd name="connsiteY6" fmla="*/ 63601 h 126636"/>
                  <a:gd name="connsiteX7" fmla="*/ 577 w 126636"/>
                  <a:gd name="connsiteY7" fmla="*/ 63593 h 126636"/>
                  <a:gd name="connsiteX8" fmla="*/ 63891 w 126636"/>
                  <a:gd name="connsiteY8" fmla="*/ 279 h 126636"/>
                  <a:gd name="connsiteX9" fmla="*/ 63900 w 126636"/>
                  <a:gd name="connsiteY9" fmla="*/ 279 h 126636"/>
                  <a:gd name="connsiteX10" fmla="*/ 127213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601"/>
                    </a:moveTo>
                    <a:cubicBezTo>
                      <a:pt x="127213" y="80738"/>
                      <a:pt x="120335" y="96705"/>
                      <a:pt x="108665" y="108375"/>
                    </a:cubicBezTo>
                    <a:cubicBezTo>
                      <a:pt x="97004" y="120036"/>
                      <a:pt x="81037" y="126915"/>
                      <a:pt x="63900" y="126915"/>
                    </a:cubicBezTo>
                    <a:lnTo>
                      <a:pt x="63891" y="126915"/>
                    </a:lnTo>
                    <a:cubicBezTo>
                      <a:pt x="47102" y="126915"/>
                      <a:pt x="30997" y="120246"/>
                      <a:pt x="19126" y="108375"/>
                    </a:cubicBezTo>
                    <a:lnTo>
                      <a:pt x="19118" y="108367"/>
                    </a:lnTo>
                    <a:cubicBezTo>
                      <a:pt x="7247" y="96496"/>
                      <a:pt x="577" y="80391"/>
                      <a:pt x="577" y="63601"/>
                    </a:cubicBezTo>
                    <a:lnTo>
                      <a:pt x="577" y="63593"/>
                    </a:lnTo>
                    <a:cubicBezTo>
                      <a:pt x="577" y="28625"/>
                      <a:pt x="28924" y="279"/>
                      <a:pt x="63891" y="279"/>
                    </a:cubicBezTo>
                    <a:lnTo>
                      <a:pt x="63900" y="279"/>
                    </a:lnTo>
                    <a:cubicBezTo>
                      <a:pt x="98867" y="287"/>
                      <a:pt x="127213" y="28633"/>
                      <a:pt x="127213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58B62908-4941-0A69-428B-185F085691A4}"/>
                  </a:ext>
                </a:extLst>
              </p:cNvPr>
              <p:cNvSpPr/>
              <p:nvPr/>
            </p:nvSpPr>
            <p:spPr>
              <a:xfrm>
                <a:off x="6666596" y="3591510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601 h 126636"/>
                  <a:gd name="connsiteX1" fmla="*/ 108653 w 126636"/>
                  <a:gd name="connsiteY1" fmla="*/ 108375 h 126636"/>
                  <a:gd name="connsiteX2" fmla="*/ 63887 w 126636"/>
                  <a:gd name="connsiteY2" fmla="*/ 126915 h 126636"/>
                  <a:gd name="connsiteX3" fmla="*/ 63879 w 126636"/>
                  <a:gd name="connsiteY3" fmla="*/ 126915 h 126636"/>
                  <a:gd name="connsiteX4" fmla="*/ 19113 w 126636"/>
                  <a:gd name="connsiteY4" fmla="*/ 108375 h 126636"/>
                  <a:gd name="connsiteX5" fmla="*/ 19106 w 126636"/>
                  <a:gd name="connsiteY5" fmla="*/ 108367 h 126636"/>
                  <a:gd name="connsiteX6" fmla="*/ 565 w 126636"/>
                  <a:gd name="connsiteY6" fmla="*/ 63601 h 126636"/>
                  <a:gd name="connsiteX7" fmla="*/ 565 w 126636"/>
                  <a:gd name="connsiteY7" fmla="*/ 63593 h 126636"/>
                  <a:gd name="connsiteX8" fmla="*/ 63879 w 126636"/>
                  <a:gd name="connsiteY8" fmla="*/ 279 h 126636"/>
                  <a:gd name="connsiteX9" fmla="*/ 63887 w 126636"/>
                  <a:gd name="connsiteY9" fmla="*/ 279 h 126636"/>
                  <a:gd name="connsiteX10" fmla="*/ 127201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601"/>
                    </a:moveTo>
                    <a:cubicBezTo>
                      <a:pt x="127201" y="80827"/>
                      <a:pt x="120266" y="96754"/>
                      <a:pt x="108653" y="108375"/>
                    </a:cubicBezTo>
                    <a:cubicBezTo>
                      <a:pt x="97040" y="119987"/>
                      <a:pt x="81113" y="126915"/>
                      <a:pt x="63887" y="126915"/>
                    </a:cubicBezTo>
                    <a:lnTo>
                      <a:pt x="63879" y="126915"/>
                    </a:lnTo>
                    <a:cubicBezTo>
                      <a:pt x="47089" y="126915"/>
                      <a:pt x="30985" y="120246"/>
                      <a:pt x="19113" y="108375"/>
                    </a:cubicBezTo>
                    <a:lnTo>
                      <a:pt x="19106" y="108367"/>
                    </a:lnTo>
                    <a:cubicBezTo>
                      <a:pt x="7235" y="96496"/>
                      <a:pt x="565" y="80391"/>
                      <a:pt x="565" y="63601"/>
                    </a:cubicBezTo>
                    <a:lnTo>
                      <a:pt x="565" y="63593"/>
                    </a:lnTo>
                    <a:cubicBezTo>
                      <a:pt x="565" y="28625"/>
                      <a:pt x="28912" y="279"/>
                      <a:pt x="63879" y="279"/>
                    </a:cubicBezTo>
                    <a:lnTo>
                      <a:pt x="63887" y="279"/>
                    </a:lnTo>
                    <a:cubicBezTo>
                      <a:pt x="98855" y="287"/>
                      <a:pt x="127201" y="28633"/>
                      <a:pt x="127201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8B860531-420A-E354-A286-5835960DBC1C}"/>
                  </a:ext>
                </a:extLst>
              </p:cNvPr>
              <p:cNvSpPr/>
              <p:nvPr/>
            </p:nvSpPr>
            <p:spPr>
              <a:xfrm>
                <a:off x="6382970" y="3591510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601 h 126636"/>
                  <a:gd name="connsiteX1" fmla="*/ 108641 w 126636"/>
                  <a:gd name="connsiteY1" fmla="*/ 108375 h 126636"/>
                  <a:gd name="connsiteX2" fmla="*/ 63875 w 126636"/>
                  <a:gd name="connsiteY2" fmla="*/ 126915 h 126636"/>
                  <a:gd name="connsiteX3" fmla="*/ 63867 w 126636"/>
                  <a:gd name="connsiteY3" fmla="*/ 126915 h 126636"/>
                  <a:gd name="connsiteX4" fmla="*/ 19101 w 126636"/>
                  <a:gd name="connsiteY4" fmla="*/ 108375 h 126636"/>
                  <a:gd name="connsiteX5" fmla="*/ 19093 w 126636"/>
                  <a:gd name="connsiteY5" fmla="*/ 108367 h 126636"/>
                  <a:gd name="connsiteX6" fmla="*/ 553 w 126636"/>
                  <a:gd name="connsiteY6" fmla="*/ 63601 h 126636"/>
                  <a:gd name="connsiteX7" fmla="*/ 553 w 126636"/>
                  <a:gd name="connsiteY7" fmla="*/ 63593 h 126636"/>
                  <a:gd name="connsiteX8" fmla="*/ 63867 w 126636"/>
                  <a:gd name="connsiteY8" fmla="*/ 279 h 126636"/>
                  <a:gd name="connsiteX9" fmla="*/ 63867 w 126636"/>
                  <a:gd name="connsiteY9" fmla="*/ 279 h 126636"/>
                  <a:gd name="connsiteX10" fmla="*/ 127189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601"/>
                    </a:moveTo>
                    <a:cubicBezTo>
                      <a:pt x="127189" y="80915"/>
                      <a:pt x="120205" y="96810"/>
                      <a:pt x="108641" y="108375"/>
                    </a:cubicBezTo>
                    <a:cubicBezTo>
                      <a:pt x="97077" y="119931"/>
                      <a:pt x="81181" y="126915"/>
                      <a:pt x="63875" y="126915"/>
                    </a:cubicBezTo>
                    <a:lnTo>
                      <a:pt x="63867" y="126915"/>
                    </a:lnTo>
                    <a:cubicBezTo>
                      <a:pt x="47077" y="126915"/>
                      <a:pt x="30972" y="120246"/>
                      <a:pt x="19101" y="108375"/>
                    </a:cubicBezTo>
                    <a:lnTo>
                      <a:pt x="19093" y="108367"/>
                    </a:lnTo>
                    <a:cubicBezTo>
                      <a:pt x="7222" y="96496"/>
                      <a:pt x="553" y="80391"/>
                      <a:pt x="553" y="63601"/>
                    </a:cubicBezTo>
                    <a:lnTo>
                      <a:pt x="553" y="63593"/>
                    </a:lnTo>
                    <a:cubicBezTo>
                      <a:pt x="553" y="28625"/>
                      <a:pt x="28900" y="279"/>
                      <a:pt x="63867" y="279"/>
                    </a:cubicBezTo>
                    <a:lnTo>
                      <a:pt x="63867" y="279"/>
                    </a:lnTo>
                    <a:cubicBezTo>
                      <a:pt x="98835" y="287"/>
                      <a:pt x="127189" y="28633"/>
                      <a:pt x="127189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C8A52B34-4586-96E8-E1F5-C02C9745043D}"/>
                  </a:ext>
                </a:extLst>
              </p:cNvPr>
              <p:cNvSpPr/>
              <p:nvPr/>
            </p:nvSpPr>
            <p:spPr>
              <a:xfrm>
                <a:off x="6099343" y="3591510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601 h 126636"/>
                  <a:gd name="connsiteX1" fmla="*/ 108629 w 126627"/>
                  <a:gd name="connsiteY1" fmla="*/ 108375 h 126636"/>
                  <a:gd name="connsiteX2" fmla="*/ 63863 w 126627"/>
                  <a:gd name="connsiteY2" fmla="*/ 126915 h 126636"/>
                  <a:gd name="connsiteX3" fmla="*/ 63855 w 126627"/>
                  <a:gd name="connsiteY3" fmla="*/ 126915 h 126636"/>
                  <a:gd name="connsiteX4" fmla="*/ 19089 w 126627"/>
                  <a:gd name="connsiteY4" fmla="*/ 108383 h 126636"/>
                  <a:gd name="connsiteX5" fmla="*/ 19081 w 126627"/>
                  <a:gd name="connsiteY5" fmla="*/ 108375 h 126636"/>
                  <a:gd name="connsiteX6" fmla="*/ 541 w 126627"/>
                  <a:gd name="connsiteY6" fmla="*/ 63601 h 126636"/>
                  <a:gd name="connsiteX7" fmla="*/ 541 w 126627"/>
                  <a:gd name="connsiteY7" fmla="*/ 63601 h 126636"/>
                  <a:gd name="connsiteX8" fmla="*/ 63855 w 126627"/>
                  <a:gd name="connsiteY8" fmla="*/ 279 h 126636"/>
                  <a:gd name="connsiteX9" fmla="*/ 63855 w 126627"/>
                  <a:gd name="connsiteY9" fmla="*/ 279 h 126636"/>
                  <a:gd name="connsiteX10" fmla="*/ 127169 w 126627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601"/>
                    </a:moveTo>
                    <a:cubicBezTo>
                      <a:pt x="127169" y="80996"/>
                      <a:pt x="120137" y="96859"/>
                      <a:pt x="108629" y="108375"/>
                    </a:cubicBezTo>
                    <a:cubicBezTo>
                      <a:pt x="97121" y="119883"/>
                      <a:pt x="81258" y="126915"/>
                      <a:pt x="63863" y="126915"/>
                    </a:cubicBezTo>
                    <a:lnTo>
                      <a:pt x="63855" y="126915"/>
                    </a:lnTo>
                    <a:cubicBezTo>
                      <a:pt x="47065" y="126915"/>
                      <a:pt x="30960" y="120246"/>
                      <a:pt x="19089" y="108383"/>
                    </a:cubicBezTo>
                    <a:lnTo>
                      <a:pt x="19081" y="108375"/>
                    </a:lnTo>
                    <a:cubicBezTo>
                      <a:pt x="7210" y="96496"/>
                      <a:pt x="541" y="80391"/>
                      <a:pt x="541" y="63601"/>
                    </a:cubicBezTo>
                    <a:lnTo>
                      <a:pt x="541" y="63601"/>
                    </a:lnTo>
                    <a:cubicBezTo>
                      <a:pt x="541" y="28633"/>
                      <a:pt x="28888" y="279"/>
                      <a:pt x="63855" y="279"/>
                    </a:cubicBezTo>
                    <a:lnTo>
                      <a:pt x="63855" y="279"/>
                    </a:lnTo>
                    <a:cubicBezTo>
                      <a:pt x="98823" y="287"/>
                      <a:pt x="127169" y="28633"/>
                      <a:pt x="127169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D5C0A18F-630A-A269-516D-9958ABA704EF}"/>
                  </a:ext>
                </a:extLst>
              </p:cNvPr>
              <p:cNvSpPr/>
              <p:nvPr/>
            </p:nvSpPr>
            <p:spPr>
              <a:xfrm>
                <a:off x="5815708" y="3591510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601 h 126636"/>
                  <a:gd name="connsiteX1" fmla="*/ 108625 w 126636"/>
                  <a:gd name="connsiteY1" fmla="*/ 108375 h 126636"/>
                  <a:gd name="connsiteX2" fmla="*/ 63859 w 126636"/>
                  <a:gd name="connsiteY2" fmla="*/ 126915 h 126636"/>
                  <a:gd name="connsiteX3" fmla="*/ 63851 w 126636"/>
                  <a:gd name="connsiteY3" fmla="*/ 126915 h 126636"/>
                  <a:gd name="connsiteX4" fmla="*/ 19085 w 126636"/>
                  <a:gd name="connsiteY4" fmla="*/ 108383 h 126636"/>
                  <a:gd name="connsiteX5" fmla="*/ 19077 w 126636"/>
                  <a:gd name="connsiteY5" fmla="*/ 108375 h 126636"/>
                  <a:gd name="connsiteX6" fmla="*/ 529 w 126636"/>
                  <a:gd name="connsiteY6" fmla="*/ 63601 h 126636"/>
                  <a:gd name="connsiteX7" fmla="*/ 529 w 126636"/>
                  <a:gd name="connsiteY7" fmla="*/ 63601 h 126636"/>
                  <a:gd name="connsiteX8" fmla="*/ 63851 w 126636"/>
                  <a:gd name="connsiteY8" fmla="*/ 279 h 126636"/>
                  <a:gd name="connsiteX9" fmla="*/ 63851 w 126636"/>
                  <a:gd name="connsiteY9" fmla="*/ 279 h 126636"/>
                  <a:gd name="connsiteX10" fmla="*/ 127165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601"/>
                    </a:moveTo>
                    <a:cubicBezTo>
                      <a:pt x="127165" y="81085"/>
                      <a:pt x="120076" y="96915"/>
                      <a:pt x="108625" y="108375"/>
                    </a:cubicBezTo>
                    <a:cubicBezTo>
                      <a:pt x="97165" y="119826"/>
                      <a:pt x="81343" y="126915"/>
                      <a:pt x="63859" y="126915"/>
                    </a:cubicBezTo>
                    <a:lnTo>
                      <a:pt x="63851" y="126915"/>
                    </a:lnTo>
                    <a:cubicBezTo>
                      <a:pt x="47061" y="126915"/>
                      <a:pt x="30956" y="120246"/>
                      <a:pt x="19085" y="108383"/>
                    </a:cubicBezTo>
                    <a:lnTo>
                      <a:pt x="19077" y="108375"/>
                    </a:lnTo>
                    <a:cubicBezTo>
                      <a:pt x="7206" y="96496"/>
                      <a:pt x="529" y="80391"/>
                      <a:pt x="529" y="63601"/>
                    </a:cubicBezTo>
                    <a:lnTo>
                      <a:pt x="529" y="63601"/>
                    </a:lnTo>
                    <a:cubicBezTo>
                      <a:pt x="529" y="28633"/>
                      <a:pt x="28884" y="279"/>
                      <a:pt x="63851" y="279"/>
                    </a:cubicBezTo>
                    <a:lnTo>
                      <a:pt x="63851" y="279"/>
                    </a:lnTo>
                    <a:cubicBezTo>
                      <a:pt x="98818" y="279"/>
                      <a:pt x="127165" y="28633"/>
                      <a:pt x="127165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9" name="图形 214">
              <a:extLst>
                <a:ext uri="{FF2B5EF4-FFF2-40B4-BE49-F238E27FC236}">
                  <a16:creationId xmlns:a16="http://schemas.microsoft.com/office/drawing/2014/main" id="{3168E408-25C2-5994-7B02-1094B05832B8}"/>
                </a:ext>
              </a:extLst>
            </p:cNvPr>
            <p:cNvGrpSpPr/>
            <p:nvPr/>
          </p:nvGrpSpPr>
          <p:grpSpPr>
            <a:xfrm>
              <a:off x="5815708" y="3804882"/>
              <a:ext cx="2395658" cy="126636"/>
              <a:chOff x="5815708" y="3804882"/>
              <a:chExt cx="2395658" cy="126636"/>
            </a:xfrm>
            <a:grpFill/>
          </p:grpSpPr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95DBD95A-4FE9-551E-110C-893B50A98F67}"/>
                  </a:ext>
                </a:extLst>
              </p:cNvPr>
              <p:cNvSpPr/>
              <p:nvPr/>
            </p:nvSpPr>
            <p:spPr>
              <a:xfrm>
                <a:off x="8084739" y="3804882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636 h 126636"/>
                  <a:gd name="connsiteX1" fmla="*/ 108714 w 126627"/>
                  <a:gd name="connsiteY1" fmla="*/ 108410 h 126636"/>
                  <a:gd name="connsiteX2" fmla="*/ 63940 w 126627"/>
                  <a:gd name="connsiteY2" fmla="*/ 126950 h 126636"/>
                  <a:gd name="connsiteX3" fmla="*/ 63924 w 126627"/>
                  <a:gd name="connsiteY3" fmla="*/ 126950 h 126636"/>
                  <a:gd name="connsiteX4" fmla="*/ 19166 w 126627"/>
                  <a:gd name="connsiteY4" fmla="*/ 108410 h 126636"/>
                  <a:gd name="connsiteX5" fmla="*/ 19158 w 126627"/>
                  <a:gd name="connsiteY5" fmla="*/ 108402 h 126636"/>
                  <a:gd name="connsiteX6" fmla="*/ 626 w 126627"/>
                  <a:gd name="connsiteY6" fmla="*/ 63636 h 126636"/>
                  <a:gd name="connsiteX7" fmla="*/ 626 w 126627"/>
                  <a:gd name="connsiteY7" fmla="*/ 63620 h 126636"/>
                  <a:gd name="connsiteX8" fmla="*/ 63940 w 126627"/>
                  <a:gd name="connsiteY8" fmla="*/ 314 h 126636"/>
                  <a:gd name="connsiteX9" fmla="*/ 63948 w 126627"/>
                  <a:gd name="connsiteY9" fmla="*/ 314 h 126636"/>
                  <a:gd name="connsiteX10" fmla="*/ 127254 w 126627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636"/>
                    </a:moveTo>
                    <a:cubicBezTo>
                      <a:pt x="127254" y="80427"/>
                      <a:pt x="120585" y="96531"/>
                      <a:pt x="108714" y="108410"/>
                    </a:cubicBezTo>
                    <a:cubicBezTo>
                      <a:pt x="96835" y="120281"/>
                      <a:pt x="80730" y="126950"/>
                      <a:pt x="63940" y="126950"/>
                    </a:cubicBezTo>
                    <a:lnTo>
                      <a:pt x="63924" y="126950"/>
                    </a:lnTo>
                    <a:cubicBezTo>
                      <a:pt x="47142" y="126950"/>
                      <a:pt x="31037" y="120281"/>
                      <a:pt x="19166" y="108410"/>
                    </a:cubicBezTo>
                    <a:lnTo>
                      <a:pt x="19158" y="108402"/>
                    </a:lnTo>
                    <a:cubicBezTo>
                      <a:pt x="7287" y="96523"/>
                      <a:pt x="617" y="80427"/>
                      <a:pt x="626" y="63636"/>
                    </a:cubicBezTo>
                    <a:lnTo>
                      <a:pt x="626" y="63620"/>
                    </a:lnTo>
                    <a:cubicBezTo>
                      <a:pt x="626" y="28661"/>
                      <a:pt x="28972" y="314"/>
                      <a:pt x="63940" y="314"/>
                    </a:cubicBezTo>
                    <a:lnTo>
                      <a:pt x="63948" y="314"/>
                    </a:lnTo>
                    <a:cubicBezTo>
                      <a:pt x="98915" y="322"/>
                      <a:pt x="127254" y="28669"/>
                      <a:pt x="127254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B9B55CE4-7A06-4D90-0E71-5FECBA5A6B76}"/>
                  </a:ext>
                </a:extLst>
              </p:cNvPr>
              <p:cNvSpPr/>
              <p:nvPr/>
            </p:nvSpPr>
            <p:spPr>
              <a:xfrm>
                <a:off x="7801103" y="3804882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636 h 126636"/>
                  <a:gd name="connsiteX1" fmla="*/ 108710 w 126636"/>
                  <a:gd name="connsiteY1" fmla="*/ 108410 h 126636"/>
                  <a:gd name="connsiteX2" fmla="*/ 63936 w 126636"/>
                  <a:gd name="connsiteY2" fmla="*/ 126950 h 126636"/>
                  <a:gd name="connsiteX3" fmla="*/ 63920 w 126636"/>
                  <a:gd name="connsiteY3" fmla="*/ 126950 h 126636"/>
                  <a:gd name="connsiteX4" fmla="*/ 19162 w 126636"/>
                  <a:gd name="connsiteY4" fmla="*/ 108410 h 126636"/>
                  <a:gd name="connsiteX5" fmla="*/ 19154 w 126636"/>
                  <a:gd name="connsiteY5" fmla="*/ 108402 h 126636"/>
                  <a:gd name="connsiteX6" fmla="*/ 614 w 126636"/>
                  <a:gd name="connsiteY6" fmla="*/ 63636 h 126636"/>
                  <a:gd name="connsiteX7" fmla="*/ 614 w 126636"/>
                  <a:gd name="connsiteY7" fmla="*/ 63620 h 126636"/>
                  <a:gd name="connsiteX8" fmla="*/ 63936 w 126636"/>
                  <a:gd name="connsiteY8" fmla="*/ 314 h 126636"/>
                  <a:gd name="connsiteX9" fmla="*/ 63936 w 126636"/>
                  <a:gd name="connsiteY9" fmla="*/ 314 h 126636"/>
                  <a:gd name="connsiteX10" fmla="*/ 127250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636"/>
                    </a:moveTo>
                    <a:cubicBezTo>
                      <a:pt x="127250" y="80515"/>
                      <a:pt x="120532" y="96588"/>
                      <a:pt x="108710" y="108410"/>
                    </a:cubicBezTo>
                    <a:cubicBezTo>
                      <a:pt x="96887" y="120233"/>
                      <a:pt x="80815" y="126950"/>
                      <a:pt x="63936" y="126950"/>
                    </a:cubicBezTo>
                    <a:lnTo>
                      <a:pt x="63920" y="126950"/>
                    </a:lnTo>
                    <a:cubicBezTo>
                      <a:pt x="47137" y="126950"/>
                      <a:pt x="31033" y="120281"/>
                      <a:pt x="19162" y="108410"/>
                    </a:cubicBezTo>
                    <a:lnTo>
                      <a:pt x="19154" y="108402"/>
                    </a:lnTo>
                    <a:cubicBezTo>
                      <a:pt x="7283" y="96523"/>
                      <a:pt x="614" y="80427"/>
                      <a:pt x="614" y="63636"/>
                    </a:cubicBezTo>
                    <a:lnTo>
                      <a:pt x="614" y="63620"/>
                    </a:lnTo>
                    <a:cubicBezTo>
                      <a:pt x="622" y="28661"/>
                      <a:pt x="28968" y="314"/>
                      <a:pt x="63936" y="314"/>
                    </a:cubicBezTo>
                    <a:lnTo>
                      <a:pt x="63936" y="314"/>
                    </a:lnTo>
                    <a:cubicBezTo>
                      <a:pt x="98903" y="322"/>
                      <a:pt x="127250" y="28669"/>
                      <a:pt x="127250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5932A607-7E73-B8AC-AAB4-BD686892CB1A}"/>
                  </a:ext>
                </a:extLst>
              </p:cNvPr>
              <p:cNvSpPr/>
              <p:nvPr/>
            </p:nvSpPr>
            <p:spPr>
              <a:xfrm>
                <a:off x="7517477" y="3804882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636 h 126636"/>
                  <a:gd name="connsiteX1" fmla="*/ 108690 w 126636"/>
                  <a:gd name="connsiteY1" fmla="*/ 108410 h 126636"/>
                  <a:gd name="connsiteX2" fmla="*/ 63924 w 126636"/>
                  <a:gd name="connsiteY2" fmla="*/ 126950 h 126636"/>
                  <a:gd name="connsiteX3" fmla="*/ 63907 w 126636"/>
                  <a:gd name="connsiteY3" fmla="*/ 126950 h 126636"/>
                  <a:gd name="connsiteX4" fmla="*/ 19150 w 126636"/>
                  <a:gd name="connsiteY4" fmla="*/ 108410 h 126636"/>
                  <a:gd name="connsiteX5" fmla="*/ 19142 w 126636"/>
                  <a:gd name="connsiteY5" fmla="*/ 108402 h 126636"/>
                  <a:gd name="connsiteX6" fmla="*/ 602 w 126636"/>
                  <a:gd name="connsiteY6" fmla="*/ 63636 h 126636"/>
                  <a:gd name="connsiteX7" fmla="*/ 602 w 126636"/>
                  <a:gd name="connsiteY7" fmla="*/ 63628 h 126636"/>
                  <a:gd name="connsiteX8" fmla="*/ 63924 w 126636"/>
                  <a:gd name="connsiteY8" fmla="*/ 314 h 126636"/>
                  <a:gd name="connsiteX9" fmla="*/ 63924 w 126636"/>
                  <a:gd name="connsiteY9" fmla="*/ 314 h 126636"/>
                  <a:gd name="connsiteX10" fmla="*/ 127238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636"/>
                    </a:moveTo>
                    <a:cubicBezTo>
                      <a:pt x="127238" y="80604"/>
                      <a:pt x="120463" y="96636"/>
                      <a:pt x="108690" y="108410"/>
                    </a:cubicBezTo>
                    <a:cubicBezTo>
                      <a:pt x="96923" y="120176"/>
                      <a:pt x="80891" y="126950"/>
                      <a:pt x="63924" y="126950"/>
                    </a:cubicBezTo>
                    <a:lnTo>
                      <a:pt x="63907" y="126950"/>
                    </a:lnTo>
                    <a:cubicBezTo>
                      <a:pt x="47125" y="126950"/>
                      <a:pt x="31020" y="120281"/>
                      <a:pt x="19150" y="108410"/>
                    </a:cubicBezTo>
                    <a:lnTo>
                      <a:pt x="19142" y="108402"/>
                    </a:lnTo>
                    <a:cubicBezTo>
                      <a:pt x="7271" y="96523"/>
                      <a:pt x="602" y="80427"/>
                      <a:pt x="602" y="63636"/>
                    </a:cubicBezTo>
                    <a:lnTo>
                      <a:pt x="602" y="63628"/>
                    </a:lnTo>
                    <a:cubicBezTo>
                      <a:pt x="609" y="28661"/>
                      <a:pt x="28956" y="314"/>
                      <a:pt x="63924" y="314"/>
                    </a:cubicBezTo>
                    <a:lnTo>
                      <a:pt x="63924" y="314"/>
                    </a:lnTo>
                    <a:cubicBezTo>
                      <a:pt x="98891" y="322"/>
                      <a:pt x="127238" y="28669"/>
                      <a:pt x="127238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5B74F128-11D1-FF72-4CA0-50A23E26E88F}"/>
                  </a:ext>
                </a:extLst>
              </p:cNvPr>
              <p:cNvSpPr/>
              <p:nvPr/>
            </p:nvSpPr>
            <p:spPr>
              <a:xfrm>
                <a:off x="7233850" y="3804882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636 h 126636"/>
                  <a:gd name="connsiteX1" fmla="*/ 108677 w 126636"/>
                  <a:gd name="connsiteY1" fmla="*/ 108410 h 126636"/>
                  <a:gd name="connsiteX2" fmla="*/ 63911 w 126636"/>
                  <a:gd name="connsiteY2" fmla="*/ 126950 h 126636"/>
                  <a:gd name="connsiteX3" fmla="*/ 63903 w 126636"/>
                  <a:gd name="connsiteY3" fmla="*/ 126950 h 126636"/>
                  <a:gd name="connsiteX4" fmla="*/ 19138 w 126636"/>
                  <a:gd name="connsiteY4" fmla="*/ 108410 h 126636"/>
                  <a:gd name="connsiteX5" fmla="*/ 19129 w 126636"/>
                  <a:gd name="connsiteY5" fmla="*/ 108402 h 126636"/>
                  <a:gd name="connsiteX6" fmla="*/ 589 w 126636"/>
                  <a:gd name="connsiteY6" fmla="*/ 63636 h 126636"/>
                  <a:gd name="connsiteX7" fmla="*/ 589 w 126636"/>
                  <a:gd name="connsiteY7" fmla="*/ 63628 h 126636"/>
                  <a:gd name="connsiteX8" fmla="*/ 63911 w 126636"/>
                  <a:gd name="connsiteY8" fmla="*/ 314 h 126636"/>
                  <a:gd name="connsiteX9" fmla="*/ 63911 w 126636"/>
                  <a:gd name="connsiteY9" fmla="*/ 314 h 126636"/>
                  <a:gd name="connsiteX10" fmla="*/ 127226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636"/>
                    </a:moveTo>
                    <a:cubicBezTo>
                      <a:pt x="127226" y="80685"/>
                      <a:pt x="120395" y="96693"/>
                      <a:pt x="108677" y="108410"/>
                    </a:cubicBezTo>
                    <a:cubicBezTo>
                      <a:pt x="96959" y="120128"/>
                      <a:pt x="80960" y="126950"/>
                      <a:pt x="63911" y="126950"/>
                    </a:cubicBezTo>
                    <a:lnTo>
                      <a:pt x="63903" y="126950"/>
                    </a:lnTo>
                    <a:cubicBezTo>
                      <a:pt x="47113" y="126950"/>
                      <a:pt x="31008" y="120281"/>
                      <a:pt x="19138" y="108410"/>
                    </a:cubicBezTo>
                    <a:lnTo>
                      <a:pt x="19129" y="108402"/>
                    </a:lnTo>
                    <a:cubicBezTo>
                      <a:pt x="7258" y="96531"/>
                      <a:pt x="589" y="80427"/>
                      <a:pt x="589" y="63636"/>
                    </a:cubicBezTo>
                    <a:lnTo>
                      <a:pt x="589" y="63628"/>
                    </a:lnTo>
                    <a:cubicBezTo>
                      <a:pt x="597" y="28661"/>
                      <a:pt x="28944" y="314"/>
                      <a:pt x="63911" y="314"/>
                    </a:cubicBezTo>
                    <a:lnTo>
                      <a:pt x="63911" y="314"/>
                    </a:lnTo>
                    <a:cubicBezTo>
                      <a:pt x="98879" y="322"/>
                      <a:pt x="127226" y="28669"/>
                      <a:pt x="127226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C68B7007-049D-A2B7-614E-D258FE748F6A}"/>
                  </a:ext>
                </a:extLst>
              </p:cNvPr>
              <p:cNvSpPr/>
              <p:nvPr/>
            </p:nvSpPr>
            <p:spPr>
              <a:xfrm>
                <a:off x="6950223" y="3804882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636 h 126636"/>
                  <a:gd name="connsiteX1" fmla="*/ 108665 w 126636"/>
                  <a:gd name="connsiteY1" fmla="*/ 108410 h 126636"/>
                  <a:gd name="connsiteX2" fmla="*/ 63900 w 126636"/>
                  <a:gd name="connsiteY2" fmla="*/ 126950 h 126636"/>
                  <a:gd name="connsiteX3" fmla="*/ 63891 w 126636"/>
                  <a:gd name="connsiteY3" fmla="*/ 126950 h 126636"/>
                  <a:gd name="connsiteX4" fmla="*/ 19126 w 126636"/>
                  <a:gd name="connsiteY4" fmla="*/ 108410 h 126636"/>
                  <a:gd name="connsiteX5" fmla="*/ 19118 w 126636"/>
                  <a:gd name="connsiteY5" fmla="*/ 108402 h 126636"/>
                  <a:gd name="connsiteX6" fmla="*/ 577 w 126636"/>
                  <a:gd name="connsiteY6" fmla="*/ 63636 h 126636"/>
                  <a:gd name="connsiteX7" fmla="*/ 577 w 126636"/>
                  <a:gd name="connsiteY7" fmla="*/ 63628 h 126636"/>
                  <a:gd name="connsiteX8" fmla="*/ 63891 w 126636"/>
                  <a:gd name="connsiteY8" fmla="*/ 314 h 126636"/>
                  <a:gd name="connsiteX9" fmla="*/ 63900 w 126636"/>
                  <a:gd name="connsiteY9" fmla="*/ 314 h 126636"/>
                  <a:gd name="connsiteX10" fmla="*/ 127213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636"/>
                    </a:moveTo>
                    <a:cubicBezTo>
                      <a:pt x="127213" y="80773"/>
                      <a:pt x="120335" y="96741"/>
                      <a:pt x="108665" y="108410"/>
                    </a:cubicBezTo>
                    <a:cubicBezTo>
                      <a:pt x="97004" y="120072"/>
                      <a:pt x="81037" y="126950"/>
                      <a:pt x="63900" y="126950"/>
                    </a:cubicBezTo>
                    <a:lnTo>
                      <a:pt x="63891" y="126950"/>
                    </a:lnTo>
                    <a:cubicBezTo>
                      <a:pt x="47102" y="126950"/>
                      <a:pt x="30997" y="120281"/>
                      <a:pt x="19126" y="108410"/>
                    </a:cubicBezTo>
                    <a:lnTo>
                      <a:pt x="19118" y="108402"/>
                    </a:lnTo>
                    <a:cubicBezTo>
                      <a:pt x="7247" y="96531"/>
                      <a:pt x="577" y="80427"/>
                      <a:pt x="577" y="63636"/>
                    </a:cubicBezTo>
                    <a:lnTo>
                      <a:pt x="577" y="63628"/>
                    </a:lnTo>
                    <a:cubicBezTo>
                      <a:pt x="577" y="28661"/>
                      <a:pt x="28924" y="314"/>
                      <a:pt x="63891" y="314"/>
                    </a:cubicBezTo>
                    <a:lnTo>
                      <a:pt x="63900" y="314"/>
                    </a:lnTo>
                    <a:cubicBezTo>
                      <a:pt x="98867" y="322"/>
                      <a:pt x="127213" y="28669"/>
                      <a:pt x="127213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0F5B8BB9-B87B-8551-6F6E-6C82A838ACF7}"/>
                  </a:ext>
                </a:extLst>
              </p:cNvPr>
              <p:cNvSpPr/>
              <p:nvPr/>
            </p:nvSpPr>
            <p:spPr>
              <a:xfrm>
                <a:off x="6666596" y="3804882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636 h 126636"/>
                  <a:gd name="connsiteX1" fmla="*/ 108653 w 126636"/>
                  <a:gd name="connsiteY1" fmla="*/ 108410 h 126636"/>
                  <a:gd name="connsiteX2" fmla="*/ 63887 w 126636"/>
                  <a:gd name="connsiteY2" fmla="*/ 126950 h 126636"/>
                  <a:gd name="connsiteX3" fmla="*/ 63879 w 126636"/>
                  <a:gd name="connsiteY3" fmla="*/ 126950 h 126636"/>
                  <a:gd name="connsiteX4" fmla="*/ 19113 w 126636"/>
                  <a:gd name="connsiteY4" fmla="*/ 108410 h 126636"/>
                  <a:gd name="connsiteX5" fmla="*/ 19106 w 126636"/>
                  <a:gd name="connsiteY5" fmla="*/ 108402 h 126636"/>
                  <a:gd name="connsiteX6" fmla="*/ 565 w 126636"/>
                  <a:gd name="connsiteY6" fmla="*/ 63636 h 126636"/>
                  <a:gd name="connsiteX7" fmla="*/ 565 w 126636"/>
                  <a:gd name="connsiteY7" fmla="*/ 63628 h 126636"/>
                  <a:gd name="connsiteX8" fmla="*/ 63879 w 126636"/>
                  <a:gd name="connsiteY8" fmla="*/ 314 h 126636"/>
                  <a:gd name="connsiteX9" fmla="*/ 63887 w 126636"/>
                  <a:gd name="connsiteY9" fmla="*/ 314 h 126636"/>
                  <a:gd name="connsiteX10" fmla="*/ 127201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636"/>
                    </a:moveTo>
                    <a:cubicBezTo>
                      <a:pt x="127201" y="80862"/>
                      <a:pt x="120266" y="96790"/>
                      <a:pt x="108653" y="108410"/>
                    </a:cubicBezTo>
                    <a:cubicBezTo>
                      <a:pt x="97040" y="120023"/>
                      <a:pt x="81113" y="126950"/>
                      <a:pt x="63887" y="126950"/>
                    </a:cubicBezTo>
                    <a:lnTo>
                      <a:pt x="63879" y="126950"/>
                    </a:lnTo>
                    <a:cubicBezTo>
                      <a:pt x="47089" y="126950"/>
                      <a:pt x="30985" y="120281"/>
                      <a:pt x="19113" y="108410"/>
                    </a:cubicBezTo>
                    <a:lnTo>
                      <a:pt x="19106" y="108402"/>
                    </a:lnTo>
                    <a:cubicBezTo>
                      <a:pt x="7235" y="96531"/>
                      <a:pt x="565" y="80427"/>
                      <a:pt x="565" y="63636"/>
                    </a:cubicBezTo>
                    <a:lnTo>
                      <a:pt x="565" y="63628"/>
                    </a:lnTo>
                    <a:cubicBezTo>
                      <a:pt x="565" y="28661"/>
                      <a:pt x="28912" y="314"/>
                      <a:pt x="63879" y="314"/>
                    </a:cubicBezTo>
                    <a:lnTo>
                      <a:pt x="63887" y="314"/>
                    </a:lnTo>
                    <a:cubicBezTo>
                      <a:pt x="98855" y="322"/>
                      <a:pt x="127201" y="28669"/>
                      <a:pt x="127201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4E70344B-CCC3-873D-9C1B-154079677CCD}"/>
                  </a:ext>
                </a:extLst>
              </p:cNvPr>
              <p:cNvSpPr/>
              <p:nvPr/>
            </p:nvSpPr>
            <p:spPr>
              <a:xfrm>
                <a:off x="6382970" y="3804882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636 h 126636"/>
                  <a:gd name="connsiteX1" fmla="*/ 108641 w 126636"/>
                  <a:gd name="connsiteY1" fmla="*/ 108410 h 126636"/>
                  <a:gd name="connsiteX2" fmla="*/ 63875 w 126636"/>
                  <a:gd name="connsiteY2" fmla="*/ 126950 h 126636"/>
                  <a:gd name="connsiteX3" fmla="*/ 63867 w 126636"/>
                  <a:gd name="connsiteY3" fmla="*/ 126950 h 126636"/>
                  <a:gd name="connsiteX4" fmla="*/ 19101 w 126636"/>
                  <a:gd name="connsiteY4" fmla="*/ 108410 h 126636"/>
                  <a:gd name="connsiteX5" fmla="*/ 19093 w 126636"/>
                  <a:gd name="connsiteY5" fmla="*/ 108402 h 126636"/>
                  <a:gd name="connsiteX6" fmla="*/ 553 w 126636"/>
                  <a:gd name="connsiteY6" fmla="*/ 63636 h 126636"/>
                  <a:gd name="connsiteX7" fmla="*/ 553 w 126636"/>
                  <a:gd name="connsiteY7" fmla="*/ 63628 h 126636"/>
                  <a:gd name="connsiteX8" fmla="*/ 63867 w 126636"/>
                  <a:gd name="connsiteY8" fmla="*/ 314 h 126636"/>
                  <a:gd name="connsiteX9" fmla="*/ 63867 w 126636"/>
                  <a:gd name="connsiteY9" fmla="*/ 314 h 126636"/>
                  <a:gd name="connsiteX10" fmla="*/ 127189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636"/>
                    </a:moveTo>
                    <a:cubicBezTo>
                      <a:pt x="127189" y="80951"/>
                      <a:pt x="120205" y="96846"/>
                      <a:pt x="108641" y="108410"/>
                    </a:cubicBezTo>
                    <a:cubicBezTo>
                      <a:pt x="97077" y="119967"/>
                      <a:pt x="81181" y="126950"/>
                      <a:pt x="63875" y="126950"/>
                    </a:cubicBezTo>
                    <a:lnTo>
                      <a:pt x="63867" y="126950"/>
                    </a:lnTo>
                    <a:cubicBezTo>
                      <a:pt x="47077" y="126950"/>
                      <a:pt x="30972" y="120281"/>
                      <a:pt x="19101" y="108410"/>
                    </a:cubicBezTo>
                    <a:lnTo>
                      <a:pt x="19093" y="108402"/>
                    </a:lnTo>
                    <a:cubicBezTo>
                      <a:pt x="7222" y="96531"/>
                      <a:pt x="553" y="80427"/>
                      <a:pt x="553" y="63636"/>
                    </a:cubicBezTo>
                    <a:lnTo>
                      <a:pt x="553" y="63628"/>
                    </a:lnTo>
                    <a:cubicBezTo>
                      <a:pt x="553" y="28661"/>
                      <a:pt x="28900" y="314"/>
                      <a:pt x="63867" y="314"/>
                    </a:cubicBezTo>
                    <a:lnTo>
                      <a:pt x="63867" y="314"/>
                    </a:lnTo>
                    <a:cubicBezTo>
                      <a:pt x="98835" y="322"/>
                      <a:pt x="127189" y="28669"/>
                      <a:pt x="127189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7C086C45-4413-977A-9261-0FBE9E6582BD}"/>
                  </a:ext>
                </a:extLst>
              </p:cNvPr>
              <p:cNvSpPr/>
              <p:nvPr/>
            </p:nvSpPr>
            <p:spPr>
              <a:xfrm>
                <a:off x="6099343" y="3804882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636 h 126636"/>
                  <a:gd name="connsiteX1" fmla="*/ 108629 w 126627"/>
                  <a:gd name="connsiteY1" fmla="*/ 108410 h 126636"/>
                  <a:gd name="connsiteX2" fmla="*/ 63863 w 126627"/>
                  <a:gd name="connsiteY2" fmla="*/ 126950 h 126636"/>
                  <a:gd name="connsiteX3" fmla="*/ 63855 w 126627"/>
                  <a:gd name="connsiteY3" fmla="*/ 126950 h 126636"/>
                  <a:gd name="connsiteX4" fmla="*/ 19089 w 126627"/>
                  <a:gd name="connsiteY4" fmla="*/ 108418 h 126636"/>
                  <a:gd name="connsiteX5" fmla="*/ 19081 w 126627"/>
                  <a:gd name="connsiteY5" fmla="*/ 108410 h 126636"/>
                  <a:gd name="connsiteX6" fmla="*/ 541 w 126627"/>
                  <a:gd name="connsiteY6" fmla="*/ 63636 h 126636"/>
                  <a:gd name="connsiteX7" fmla="*/ 541 w 126627"/>
                  <a:gd name="connsiteY7" fmla="*/ 63636 h 126636"/>
                  <a:gd name="connsiteX8" fmla="*/ 63855 w 126627"/>
                  <a:gd name="connsiteY8" fmla="*/ 314 h 126636"/>
                  <a:gd name="connsiteX9" fmla="*/ 63855 w 126627"/>
                  <a:gd name="connsiteY9" fmla="*/ 314 h 126636"/>
                  <a:gd name="connsiteX10" fmla="*/ 127169 w 126627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636"/>
                    </a:moveTo>
                    <a:cubicBezTo>
                      <a:pt x="127169" y="81032"/>
                      <a:pt x="120137" y="96894"/>
                      <a:pt x="108629" y="108410"/>
                    </a:cubicBezTo>
                    <a:cubicBezTo>
                      <a:pt x="97121" y="119918"/>
                      <a:pt x="81258" y="126950"/>
                      <a:pt x="63863" y="126950"/>
                    </a:cubicBezTo>
                    <a:lnTo>
                      <a:pt x="63855" y="126950"/>
                    </a:lnTo>
                    <a:cubicBezTo>
                      <a:pt x="47065" y="126950"/>
                      <a:pt x="30960" y="120281"/>
                      <a:pt x="19089" y="108418"/>
                    </a:cubicBezTo>
                    <a:lnTo>
                      <a:pt x="19081" y="108410"/>
                    </a:lnTo>
                    <a:cubicBezTo>
                      <a:pt x="7210" y="96531"/>
                      <a:pt x="541" y="80427"/>
                      <a:pt x="541" y="63636"/>
                    </a:cubicBezTo>
                    <a:lnTo>
                      <a:pt x="541" y="63636"/>
                    </a:lnTo>
                    <a:cubicBezTo>
                      <a:pt x="541" y="28669"/>
                      <a:pt x="28888" y="314"/>
                      <a:pt x="63855" y="314"/>
                    </a:cubicBezTo>
                    <a:lnTo>
                      <a:pt x="63855" y="314"/>
                    </a:lnTo>
                    <a:cubicBezTo>
                      <a:pt x="98823" y="322"/>
                      <a:pt x="127169" y="28669"/>
                      <a:pt x="127169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0015D727-6250-B7EF-43F7-933D8C98FF1E}"/>
                  </a:ext>
                </a:extLst>
              </p:cNvPr>
              <p:cNvSpPr/>
              <p:nvPr/>
            </p:nvSpPr>
            <p:spPr>
              <a:xfrm>
                <a:off x="5815708" y="3804882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636 h 126636"/>
                  <a:gd name="connsiteX1" fmla="*/ 108625 w 126636"/>
                  <a:gd name="connsiteY1" fmla="*/ 108410 h 126636"/>
                  <a:gd name="connsiteX2" fmla="*/ 63859 w 126636"/>
                  <a:gd name="connsiteY2" fmla="*/ 126950 h 126636"/>
                  <a:gd name="connsiteX3" fmla="*/ 63851 w 126636"/>
                  <a:gd name="connsiteY3" fmla="*/ 126950 h 126636"/>
                  <a:gd name="connsiteX4" fmla="*/ 19085 w 126636"/>
                  <a:gd name="connsiteY4" fmla="*/ 108418 h 126636"/>
                  <a:gd name="connsiteX5" fmla="*/ 19077 w 126636"/>
                  <a:gd name="connsiteY5" fmla="*/ 108410 h 126636"/>
                  <a:gd name="connsiteX6" fmla="*/ 529 w 126636"/>
                  <a:gd name="connsiteY6" fmla="*/ 63636 h 126636"/>
                  <a:gd name="connsiteX7" fmla="*/ 529 w 126636"/>
                  <a:gd name="connsiteY7" fmla="*/ 63636 h 126636"/>
                  <a:gd name="connsiteX8" fmla="*/ 63851 w 126636"/>
                  <a:gd name="connsiteY8" fmla="*/ 314 h 126636"/>
                  <a:gd name="connsiteX9" fmla="*/ 63851 w 126636"/>
                  <a:gd name="connsiteY9" fmla="*/ 314 h 126636"/>
                  <a:gd name="connsiteX10" fmla="*/ 127165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636"/>
                    </a:moveTo>
                    <a:cubicBezTo>
                      <a:pt x="127165" y="81120"/>
                      <a:pt x="120076" y="96951"/>
                      <a:pt x="108625" y="108410"/>
                    </a:cubicBezTo>
                    <a:cubicBezTo>
                      <a:pt x="97165" y="119862"/>
                      <a:pt x="81343" y="126950"/>
                      <a:pt x="63859" y="126950"/>
                    </a:cubicBezTo>
                    <a:lnTo>
                      <a:pt x="63851" y="126950"/>
                    </a:lnTo>
                    <a:cubicBezTo>
                      <a:pt x="47061" y="126950"/>
                      <a:pt x="30956" y="120281"/>
                      <a:pt x="19085" y="108418"/>
                    </a:cubicBezTo>
                    <a:lnTo>
                      <a:pt x="19077" y="108410"/>
                    </a:lnTo>
                    <a:cubicBezTo>
                      <a:pt x="7206" y="96531"/>
                      <a:pt x="529" y="80427"/>
                      <a:pt x="529" y="63636"/>
                    </a:cubicBezTo>
                    <a:lnTo>
                      <a:pt x="529" y="63636"/>
                    </a:lnTo>
                    <a:cubicBezTo>
                      <a:pt x="529" y="28669"/>
                      <a:pt x="28884" y="314"/>
                      <a:pt x="63851" y="314"/>
                    </a:cubicBezTo>
                    <a:lnTo>
                      <a:pt x="63851" y="314"/>
                    </a:lnTo>
                    <a:cubicBezTo>
                      <a:pt x="98818" y="314"/>
                      <a:pt x="127165" y="28669"/>
                      <a:pt x="127165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9" name="图形 214">
              <a:extLst>
                <a:ext uri="{FF2B5EF4-FFF2-40B4-BE49-F238E27FC236}">
                  <a16:creationId xmlns:a16="http://schemas.microsoft.com/office/drawing/2014/main" id="{D9CDD0E1-C9C9-DA5E-2BE9-6CEE645491AE}"/>
                </a:ext>
              </a:extLst>
            </p:cNvPr>
            <p:cNvGrpSpPr/>
            <p:nvPr/>
          </p:nvGrpSpPr>
          <p:grpSpPr>
            <a:xfrm>
              <a:off x="5815708" y="4018254"/>
              <a:ext cx="2395658" cy="126636"/>
              <a:chOff x="5815708" y="4018254"/>
              <a:chExt cx="2395658" cy="126636"/>
            </a:xfrm>
            <a:grpFill/>
          </p:grpSpPr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4E3FEEBC-8B84-1847-F898-8F2059E5BAD7}"/>
                  </a:ext>
                </a:extLst>
              </p:cNvPr>
              <p:cNvSpPr/>
              <p:nvPr/>
            </p:nvSpPr>
            <p:spPr>
              <a:xfrm>
                <a:off x="8084739" y="4018254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672 h 126636"/>
                  <a:gd name="connsiteX1" fmla="*/ 108714 w 126627"/>
                  <a:gd name="connsiteY1" fmla="*/ 108446 h 126636"/>
                  <a:gd name="connsiteX2" fmla="*/ 63940 w 126627"/>
                  <a:gd name="connsiteY2" fmla="*/ 126986 h 126636"/>
                  <a:gd name="connsiteX3" fmla="*/ 63924 w 126627"/>
                  <a:gd name="connsiteY3" fmla="*/ 126986 h 126636"/>
                  <a:gd name="connsiteX4" fmla="*/ 19166 w 126627"/>
                  <a:gd name="connsiteY4" fmla="*/ 108446 h 126636"/>
                  <a:gd name="connsiteX5" fmla="*/ 19158 w 126627"/>
                  <a:gd name="connsiteY5" fmla="*/ 108438 h 126636"/>
                  <a:gd name="connsiteX6" fmla="*/ 626 w 126627"/>
                  <a:gd name="connsiteY6" fmla="*/ 63672 h 126636"/>
                  <a:gd name="connsiteX7" fmla="*/ 626 w 126627"/>
                  <a:gd name="connsiteY7" fmla="*/ 63656 h 126636"/>
                  <a:gd name="connsiteX8" fmla="*/ 63940 w 126627"/>
                  <a:gd name="connsiteY8" fmla="*/ 350 h 126636"/>
                  <a:gd name="connsiteX9" fmla="*/ 63948 w 126627"/>
                  <a:gd name="connsiteY9" fmla="*/ 350 h 126636"/>
                  <a:gd name="connsiteX10" fmla="*/ 127254 w 126627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672"/>
                    </a:moveTo>
                    <a:cubicBezTo>
                      <a:pt x="127254" y="80462"/>
                      <a:pt x="120585" y="96567"/>
                      <a:pt x="108714" y="108446"/>
                    </a:cubicBezTo>
                    <a:cubicBezTo>
                      <a:pt x="96835" y="120317"/>
                      <a:pt x="80730" y="126986"/>
                      <a:pt x="63940" y="126986"/>
                    </a:cubicBezTo>
                    <a:lnTo>
                      <a:pt x="63924" y="126986"/>
                    </a:lnTo>
                    <a:cubicBezTo>
                      <a:pt x="47142" y="126986"/>
                      <a:pt x="31037" y="120317"/>
                      <a:pt x="19166" y="108446"/>
                    </a:cubicBezTo>
                    <a:lnTo>
                      <a:pt x="19158" y="108438"/>
                    </a:lnTo>
                    <a:cubicBezTo>
                      <a:pt x="7287" y="96559"/>
                      <a:pt x="617" y="80462"/>
                      <a:pt x="626" y="63672"/>
                    </a:cubicBezTo>
                    <a:lnTo>
                      <a:pt x="626" y="63656"/>
                    </a:lnTo>
                    <a:cubicBezTo>
                      <a:pt x="626" y="28697"/>
                      <a:pt x="28972" y="350"/>
                      <a:pt x="63940" y="350"/>
                    </a:cubicBezTo>
                    <a:lnTo>
                      <a:pt x="63948" y="350"/>
                    </a:lnTo>
                    <a:cubicBezTo>
                      <a:pt x="98915" y="358"/>
                      <a:pt x="127254" y="28704"/>
                      <a:pt x="127254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ABCA0D86-F757-E9F9-E9E8-919DAB4090AB}"/>
                  </a:ext>
                </a:extLst>
              </p:cNvPr>
              <p:cNvSpPr/>
              <p:nvPr/>
            </p:nvSpPr>
            <p:spPr>
              <a:xfrm>
                <a:off x="7801103" y="4018254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672 h 126636"/>
                  <a:gd name="connsiteX1" fmla="*/ 108710 w 126636"/>
                  <a:gd name="connsiteY1" fmla="*/ 108446 h 126636"/>
                  <a:gd name="connsiteX2" fmla="*/ 63936 w 126636"/>
                  <a:gd name="connsiteY2" fmla="*/ 126986 h 126636"/>
                  <a:gd name="connsiteX3" fmla="*/ 63920 w 126636"/>
                  <a:gd name="connsiteY3" fmla="*/ 126986 h 126636"/>
                  <a:gd name="connsiteX4" fmla="*/ 19162 w 126636"/>
                  <a:gd name="connsiteY4" fmla="*/ 108446 h 126636"/>
                  <a:gd name="connsiteX5" fmla="*/ 19154 w 126636"/>
                  <a:gd name="connsiteY5" fmla="*/ 108438 h 126636"/>
                  <a:gd name="connsiteX6" fmla="*/ 614 w 126636"/>
                  <a:gd name="connsiteY6" fmla="*/ 63672 h 126636"/>
                  <a:gd name="connsiteX7" fmla="*/ 614 w 126636"/>
                  <a:gd name="connsiteY7" fmla="*/ 63656 h 126636"/>
                  <a:gd name="connsiteX8" fmla="*/ 63936 w 126636"/>
                  <a:gd name="connsiteY8" fmla="*/ 350 h 126636"/>
                  <a:gd name="connsiteX9" fmla="*/ 63936 w 126636"/>
                  <a:gd name="connsiteY9" fmla="*/ 350 h 126636"/>
                  <a:gd name="connsiteX10" fmla="*/ 127250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672"/>
                    </a:moveTo>
                    <a:cubicBezTo>
                      <a:pt x="127250" y="80551"/>
                      <a:pt x="120532" y="96623"/>
                      <a:pt x="108710" y="108446"/>
                    </a:cubicBezTo>
                    <a:cubicBezTo>
                      <a:pt x="96887" y="120268"/>
                      <a:pt x="80815" y="126986"/>
                      <a:pt x="63936" y="126986"/>
                    </a:cubicBezTo>
                    <a:lnTo>
                      <a:pt x="63920" y="126986"/>
                    </a:lnTo>
                    <a:cubicBezTo>
                      <a:pt x="47137" y="126986"/>
                      <a:pt x="31033" y="120317"/>
                      <a:pt x="19162" y="108446"/>
                    </a:cubicBezTo>
                    <a:lnTo>
                      <a:pt x="19154" y="108438"/>
                    </a:lnTo>
                    <a:cubicBezTo>
                      <a:pt x="7283" y="96559"/>
                      <a:pt x="614" y="80462"/>
                      <a:pt x="614" y="63672"/>
                    </a:cubicBezTo>
                    <a:lnTo>
                      <a:pt x="614" y="63656"/>
                    </a:lnTo>
                    <a:cubicBezTo>
                      <a:pt x="622" y="28697"/>
                      <a:pt x="28968" y="350"/>
                      <a:pt x="63936" y="350"/>
                    </a:cubicBezTo>
                    <a:lnTo>
                      <a:pt x="63936" y="350"/>
                    </a:lnTo>
                    <a:cubicBezTo>
                      <a:pt x="98903" y="358"/>
                      <a:pt x="127250" y="28704"/>
                      <a:pt x="127250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038758C8-A39E-E529-6F32-E3E5432370E3}"/>
                  </a:ext>
                </a:extLst>
              </p:cNvPr>
              <p:cNvSpPr/>
              <p:nvPr/>
            </p:nvSpPr>
            <p:spPr>
              <a:xfrm>
                <a:off x="7517477" y="4018254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672 h 126636"/>
                  <a:gd name="connsiteX1" fmla="*/ 108690 w 126636"/>
                  <a:gd name="connsiteY1" fmla="*/ 108446 h 126636"/>
                  <a:gd name="connsiteX2" fmla="*/ 63924 w 126636"/>
                  <a:gd name="connsiteY2" fmla="*/ 126986 h 126636"/>
                  <a:gd name="connsiteX3" fmla="*/ 63907 w 126636"/>
                  <a:gd name="connsiteY3" fmla="*/ 126986 h 126636"/>
                  <a:gd name="connsiteX4" fmla="*/ 19150 w 126636"/>
                  <a:gd name="connsiteY4" fmla="*/ 108446 h 126636"/>
                  <a:gd name="connsiteX5" fmla="*/ 19142 w 126636"/>
                  <a:gd name="connsiteY5" fmla="*/ 108438 h 126636"/>
                  <a:gd name="connsiteX6" fmla="*/ 602 w 126636"/>
                  <a:gd name="connsiteY6" fmla="*/ 63672 h 126636"/>
                  <a:gd name="connsiteX7" fmla="*/ 602 w 126636"/>
                  <a:gd name="connsiteY7" fmla="*/ 63664 h 126636"/>
                  <a:gd name="connsiteX8" fmla="*/ 63924 w 126636"/>
                  <a:gd name="connsiteY8" fmla="*/ 350 h 126636"/>
                  <a:gd name="connsiteX9" fmla="*/ 63924 w 126636"/>
                  <a:gd name="connsiteY9" fmla="*/ 350 h 126636"/>
                  <a:gd name="connsiteX10" fmla="*/ 127238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672"/>
                    </a:moveTo>
                    <a:cubicBezTo>
                      <a:pt x="127238" y="80640"/>
                      <a:pt x="120463" y="96672"/>
                      <a:pt x="108690" y="108446"/>
                    </a:cubicBezTo>
                    <a:cubicBezTo>
                      <a:pt x="96923" y="120212"/>
                      <a:pt x="80891" y="126986"/>
                      <a:pt x="63924" y="126986"/>
                    </a:cubicBezTo>
                    <a:lnTo>
                      <a:pt x="63907" y="126986"/>
                    </a:lnTo>
                    <a:cubicBezTo>
                      <a:pt x="47125" y="126986"/>
                      <a:pt x="31020" y="120317"/>
                      <a:pt x="19150" y="108446"/>
                    </a:cubicBezTo>
                    <a:lnTo>
                      <a:pt x="19142" y="108438"/>
                    </a:lnTo>
                    <a:cubicBezTo>
                      <a:pt x="7271" y="96559"/>
                      <a:pt x="602" y="80462"/>
                      <a:pt x="602" y="63672"/>
                    </a:cubicBezTo>
                    <a:lnTo>
                      <a:pt x="602" y="63664"/>
                    </a:lnTo>
                    <a:cubicBezTo>
                      <a:pt x="609" y="28697"/>
                      <a:pt x="28956" y="350"/>
                      <a:pt x="63924" y="350"/>
                    </a:cubicBezTo>
                    <a:lnTo>
                      <a:pt x="63924" y="350"/>
                    </a:lnTo>
                    <a:cubicBezTo>
                      <a:pt x="98891" y="358"/>
                      <a:pt x="127238" y="28704"/>
                      <a:pt x="127238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EE3259B0-20E1-4EF7-0296-C04C52FCF534}"/>
                  </a:ext>
                </a:extLst>
              </p:cNvPr>
              <p:cNvSpPr/>
              <p:nvPr/>
            </p:nvSpPr>
            <p:spPr>
              <a:xfrm>
                <a:off x="7233850" y="4018254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672 h 126636"/>
                  <a:gd name="connsiteX1" fmla="*/ 108677 w 126636"/>
                  <a:gd name="connsiteY1" fmla="*/ 108446 h 126636"/>
                  <a:gd name="connsiteX2" fmla="*/ 63911 w 126636"/>
                  <a:gd name="connsiteY2" fmla="*/ 126986 h 126636"/>
                  <a:gd name="connsiteX3" fmla="*/ 63903 w 126636"/>
                  <a:gd name="connsiteY3" fmla="*/ 126986 h 126636"/>
                  <a:gd name="connsiteX4" fmla="*/ 19138 w 126636"/>
                  <a:gd name="connsiteY4" fmla="*/ 108446 h 126636"/>
                  <a:gd name="connsiteX5" fmla="*/ 19129 w 126636"/>
                  <a:gd name="connsiteY5" fmla="*/ 108438 h 126636"/>
                  <a:gd name="connsiteX6" fmla="*/ 589 w 126636"/>
                  <a:gd name="connsiteY6" fmla="*/ 63672 h 126636"/>
                  <a:gd name="connsiteX7" fmla="*/ 589 w 126636"/>
                  <a:gd name="connsiteY7" fmla="*/ 63664 h 126636"/>
                  <a:gd name="connsiteX8" fmla="*/ 63911 w 126636"/>
                  <a:gd name="connsiteY8" fmla="*/ 350 h 126636"/>
                  <a:gd name="connsiteX9" fmla="*/ 63911 w 126636"/>
                  <a:gd name="connsiteY9" fmla="*/ 350 h 126636"/>
                  <a:gd name="connsiteX10" fmla="*/ 127226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672"/>
                    </a:moveTo>
                    <a:cubicBezTo>
                      <a:pt x="127226" y="80720"/>
                      <a:pt x="120395" y="96728"/>
                      <a:pt x="108677" y="108446"/>
                    </a:cubicBezTo>
                    <a:cubicBezTo>
                      <a:pt x="96959" y="120163"/>
                      <a:pt x="80960" y="126986"/>
                      <a:pt x="63911" y="126986"/>
                    </a:cubicBezTo>
                    <a:lnTo>
                      <a:pt x="63903" y="126986"/>
                    </a:lnTo>
                    <a:cubicBezTo>
                      <a:pt x="47113" y="126986"/>
                      <a:pt x="31008" y="120317"/>
                      <a:pt x="19138" y="108446"/>
                    </a:cubicBezTo>
                    <a:lnTo>
                      <a:pt x="19129" y="108438"/>
                    </a:lnTo>
                    <a:cubicBezTo>
                      <a:pt x="7258" y="96567"/>
                      <a:pt x="589" y="80462"/>
                      <a:pt x="589" y="63672"/>
                    </a:cubicBezTo>
                    <a:lnTo>
                      <a:pt x="589" y="63664"/>
                    </a:lnTo>
                    <a:cubicBezTo>
                      <a:pt x="597" y="28697"/>
                      <a:pt x="28944" y="350"/>
                      <a:pt x="63911" y="350"/>
                    </a:cubicBezTo>
                    <a:lnTo>
                      <a:pt x="63911" y="350"/>
                    </a:lnTo>
                    <a:cubicBezTo>
                      <a:pt x="98879" y="358"/>
                      <a:pt x="127226" y="28704"/>
                      <a:pt x="127226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2489BDDE-3607-A381-834B-C48B1ED4388B}"/>
                  </a:ext>
                </a:extLst>
              </p:cNvPr>
              <p:cNvSpPr/>
              <p:nvPr/>
            </p:nvSpPr>
            <p:spPr>
              <a:xfrm>
                <a:off x="6950223" y="4018254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672 h 126636"/>
                  <a:gd name="connsiteX1" fmla="*/ 108665 w 126636"/>
                  <a:gd name="connsiteY1" fmla="*/ 108446 h 126636"/>
                  <a:gd name="connsiteX2" fmla="*/ 63900 w 126636"/>
                  <a:gd name="connsiteY2" fmla="*/ 126986 h 126636"/>
                  <a:gd name="connsiteX3" fmla="*/ 63891 w 126636"/>
                  <a:gd name="connsiteY3" fmla="*/ 126986 h 126636"/>
                  <a:gd name="connsiteX4" fmla="*/ 19126 w 126636"/>
                  <a:gd name="connsiteY4" fmla="*/ 108446 h 126636"/>
                  <a:gd name="connsiteX5" fmla="*/ 19118 w 126636"/>
                  <a:gd name="connsiteY5" fmla="*/ 108438 h 126636"/>
                  <a:gd name="connsiteX6" fmla="*/ 577 w 126636"/>
                  <a:gd name="connsiteY6" fmla="*/ 63672 h 126636"/>
                  <a:gd name="connsiteX7" fmla="*/ 577 w 126636"/>
                  <a:gd name="connsiteY7" fmla="*/ 63664 h 126636"/>
                  <a:gd name="connsiteX8" fmla="*/ 63891 w 126636"/>
                  <a:gd name="connsiteY8" fmla="*/ 350 h 126636"/>
                  <a:gd name="connsiteX9" fmla="*/ 63900 w 126636"/>
                  <a:gd name="connsiteY9" fmla="*/ 350 h 126636"/>
                  <a:gd name="connsiteX10" fmla="*/ 127213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672"/>
                    </a:moveTo>
                    <a:cubicBezTo>
                      <a:pt x="127213" y="80809"/>
                      <a:pt x="120335" y="96777"/>
                      <a:pt x="108665" y="108446"/>
                    </a:cubicBezTo>
                    <a:cubicBezTo>
                      <a:pt x="97004" y="120107"/>
                      <a:pt x="81037" y="126986"/>
                      <a:pt x="63900" y="126986"/>
                    </a:cubicBezTo>
                    <a:lnTo>
                      <a:pt x="63891" y="126986"/>
                    </a:lnTo>
                    <a:cubicBezTo>
                      <a:pt x="47102" y="126986"/>
                      <a:pt x="30997" y="120317"/>
                      <a:pt x="19126" y="108446"/>
                    </a:cubicBezTo>
                    <a:lnTo>
                      <a:pt x="19118" y="108438"/>
                    </a:lnTo>
                    <a:cubicBezTo>
                      <a:pt x="7247" y="96567"/>
                      <a:pt x="577" y="80462"/>
                      <a:pt x="577" y="63672"/>
                    </a:cubicBezTo>
                    <a:lnTo>
                      <a:pt x="577" y="63664"/>
                    </a:lnTo>
                    <a:cubicBezTo>
                      <a:pt x="577" y="28697"/>
                      <a:pt x="28924" y="350"/>
                      <a:pt x="63891" y="350"/>
                    </a:cubicBezTo>
                    <a:lnTo>
                      <a:pt x="63900" y="350"/>
                    </a:lnTo>
                    <a:cubicBezTo>
                      <a:pt x="98867" y="358"/>
                      <a:pt x="127213" y="28704"/>
                      <a:pt x="127213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3F97BA29-933F-1EA2-F654-8B91A2B91C78}"/>
                  </a:ext>
                </a:extLst>
              </p:cNvPr>
              <p:cNvSpPr/>
              <p:nvPr/>
            </p:nvSpPr>
            <p:spPr>
              <a:xfrm>
                <a:off x="6666596" y="4018254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672 h 126636"/>
                  <a:gd name="connsiteX1" fmla="*/ 108653 w 126636"/>
                  <a:gd name="connsiteY1" fmla="*/ 108446 h 126636"/>
                  <a:gd name="connsiteX2" fmla="*/ 63887 w 126636"/>
                  <a:gd name="connsiteY2" fmla="*/ 126986 h 126636"/>
                  <a:gd name="connsiteX3" fmla="*/ 63879 w 126636"/>
                  <a:gd name="connsiteY3" fmla="*/ 126986 h 126636"/>
                  <a:gd name="connsiteX4" fmla="*/ 19113 w 126636"/>
                  <a:gd name="connsiteY4" fmla="*/ 108446 h 126636"/>
                  <a:gd name="connsiteX5" fmla="*/ 19106 w 126636"/>
                  <a:gd name="connsiteY5" fmla="*/ 108438 h 126636"/>
                  <a:gd name="connsiteX6" fmla="*/ 565 w 126636"/>
                  <a:gd name="connsiteY6" fmla="*/ 63672 h 126636"/>
                  <a:gd name="connsiteX7" fmla="*/ 565 w 126636"/>
                  <a:gd name="connsiteY7" fmla="*/ 63664 h 126636"/>
                  <a:gd name="connsiteX8" fmla="*/ 63879 w 126636"/>
                  <a:gd name="connsiteY8" fmla="*/ 350 h 126636"/>
                  <a:gd name="connsiteX9" fmla="*/ 63887 w 126636"/>
                  <a:gd name="connsiteY9" fmla="*/ 350 h 126636"/>
                  <a:gd name="connsiteX10" fmla="*/ 127201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672"/>
                    </a:moveTo>
                    <a:cubicBezTo>
                      <a:pt x="127201" y="80898"/>
                      <a:pt x="120266" y="96825"/>
                      <a:pt x="108653" y="108446"/>
                    </a:cubicBezTo>
                    <a:cubicBezTo>
                      <a:pt x="97040" y="120059"/>
                      <a:pt x="81113" y="126986"/>
                      <a:pt x="63887" y="126986"/>
                    </a:cubicBezTo>
                    <a:lnTo>
                      <a:pt x="63879" y="126986"/>
                    </a:lnTo>
                    <a:cubicBezTo>
                      <a:pt x="47089" y="126986"/>
                      <a:pt x="30985" y="120317"/>
                      <a:pt x="19113" y="108446"/>
                    </a:cubicBezTo>
                    <a:lnTo>
                      <a:pt x="19106" y="108438"/>
                    </a:lnTo>
                    <a:cubicBezTo>
                      <a:pt x="7235" y="96567"/>
                      <a:pt x="565" y="80462"/>
                      <a:pt x="565" y="63672"/>
                    </a:cubicBezTo>
                    <a:lnTo>
                      <a:pt x="565" y="63664"/>
                    </a:lnTo>
                    <a:cubicBezTo>
                      <a:pt x="565" y="28697"/>
                      <a:pt x="28912" y="350"/>
                      <a:pt x="63879" y="350"/>
                    </a:cubicBezTo>
                    <a:lnTo>
                      <a:pt x="63887" y="350"/>
                    </a:lnTo>
                    <a:cubicBezTo>
                      <a:pt x="98855" y="358"/>
                      <a:pt x="127201" y="28704"/>
                      <a:pt x="127201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98AB6EE6-B931-E6BA-E08D-F3CAEDC8542C}"/>
                  </a:ext>
                </a:extLst>
              </p:cNvPr>
              <p:cNvSpPr/>
              <p:nvPr/>
            </p:nvSpPr>
            <p:spPr>
              <a:xfrm>
                <a:off x="6382970" y="4018254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672 h 126636"/>
                  <a:gd name="connsiteX1" fmla="*/ 108641 w 126636"/>
                  <a:gd name="connsiteY1" fmla="*/ 108446 h 126636"/>
                  <a:gd name="connsiteX2" fmla="*/ 63875 w 126636"/>
                  <a:gd name="connsiteY2" fmla="*/ 126986 h 126636"/>
                  <a:gd name="connsiteX3" fmla="*/ 63867 w 126636"/>
                  <a:gd name="connsiteY3" fmla="*/ 126986 h 126636"/>
                  <a:gd name="connsiteX4" fmla="*/ 19101 w 126636"/>
                  <a:gd name="connsiteY4" fmla="*/ 108446 h 126636"/>
                  <a:gd name="connsiteX5" fmla="*/ 19093 w 126636"/>
                  <a:gd name="connsiteY5" fmla="*/ 108438 h 126636"/>
                  <a:gd name="connsiteX6" fmla="*/ 553 w 126636"/>
                  <a:gd name="connsiteY6" fmla="*/ 63672 h 126636"/>
                  <a:gd name="connsiteX7" fmla="*/ 553 w 126636"/>
                  <a:gd name="connsiteY7" fmla="*/ 63664 h 126636"/>
                  <a:gd name="connsiteX8" fmla="*/ 63867 w 126636"/>
                  <a:gd name="connsiteY8" fmla="*/ 350 h 126636"/>
                  <a:gd name="connsiteX9" fmla="*/ 63867 w 126636"/>
                  <a:gd name="connsiteY9" fmla="*/ 350 h 126636"/>
                  <a:gd name="connsiteX10" fmla="*/ 127189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672"/>
                    </a:moveTo>
                    <a:cubicBezTo>
                      <a:pt x="127189" y="80986"/>
                      <a:pt x="120205" y="96881"/>
                      <a:pt x="108641" y="108446"/>
                    </a:cubicBezTo>
                    <a:cubicBezTo>
                      <a:pt x="97077" y="120002"/>
                      <a:pt x="81181" y="126986"/>
                      <a:pt x="63875" y="126986"/>
                    </a:cubicBezTo>
                    <a:lnTo>
                      <a:pt x="63867" y="126986"/>
                    </a:lnTo>
                    <a:cubicBezTo>
                      <a:pt x="47077" y="126986"/>
                      <a:pt x="30972" y="120317"/>
                      <a:pt x="19101" y="108446"/>
                    </a:cubicBezTo>
                    <a:lnTo>
                      <a:pt x="19093" y="108438"/>
                    </a:lnTo>
                    <a:cubicBezTo>
                      <a:pt x="7222" y="96567"/>
                      <a:pt x="553" y="80462"/>
                      <a:pt x="553" y="63672"/>
                    </a:cubicBezTo>
                    <a:lnTo>
                      <a:pt x="553" y="63664"/>
                    </a:lnTo>
                    <a:cubicBezTo>
                      <a:pt x="553" y="28697"/>
                      <a:pt x="28900" y="350"/>
                      <a:pt x="63867" y="350"/>
                    </a:cubicBezTo>
                    <a:lnTo>
                      <a:pt x="63867" y="350"/>
                    </a:lnTo>
                    <a:cubicBezTo>
                      <a:pt x="98835" y="358"/>
                      <a:pt x="127189" y="28704"/>
                      <a:pt x="127189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21DEB710-0074-CC4F-C61B-4F76BAED2086}"/>
                  </a:ext>
                </a:extLst>
              </p:cNvPr>
              <p:cNvSpPr/>
              <p:nvPr/>
            </p:nvSpPr>
            <p:spPr>
              <a:xfrm>
                <a:off x="6099343" y="4018254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672 h 126636"/>
                  <a:gd name="connsiteX1" fmla="*/ 108629 w 126627"/>
                  <a:gd name="connsiteY1" fmla="*/ 108446 h 126636"/>
                  <a:gd name="connsiteX2" fmla="*/ 63863 w 126627"/>
                  <a:gd name="connsiteY2" fmla="*/ 126986 h 126636"/>
                  <a:gd name="connsiteX3" fmla="*/ 63855 w 126627"/>
                  <a:gd name="connsiteY3" fmla="*/ 126986 h 126636"/>
                  <a:gd name="connsiteX4" fmla="*/ 19089 w 126627"/>
                  <a:gd name="connsiteY4" fmla="*/ 108454 h 126636"/>
                  <a:gd name="connsiteX5" fmla="*/ 19081 w 126627"/>
                  <a:gd name="connsiteY5" fmla="*/ 108446 h 126636"/>
                  <a:gd name="connsiteX6" fmla="*/ 541 w 126627"/>
                  <a:gd name="connsiteY6" fmla="*/ 63672 h 126636"/>
                  <a:gd name="connsiteX7" fmla="*/ 541 w 126627"/>
                  <a:gd name="connsiteY7" fmla="*/ 63672 h 126636"/>
                  <a:gd name="connsiteX8" fmla="*/ 63855 w 126627"/>
                  <a:gd name="connsiteY8" fmla="*/ 350 h 126636"/>
                  <a:gd name="connsiteX9" fmla="*/ 63855 w 126627"/>
                  <a:gd name="connsiteY9" fmla="*/ 350 h 126636"/>
                  <a:gd name="connsiteX10" fmla="*/ 127169 w 126627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672"/>
                    </a:moveTo>
                    <a:cubicBezTo>
                      <a:pt x="127169" y="81067"/>
                      <a:pt x="120137" y="96930"/>
                      <a:pt x="108629" y="108446"/>
                    </a:cubicBezTo>
                    <a:cubicBezTo>
                      <a:pt x="97121" y="119954"/>
                      <a:pt x="81258" y="126986"/>
                      <a:pt x="63863" y="126986"/>
                    </a:cubicBezTo>
                    <a:lnTo>
                      <a:pt x="63855" y="126986"/>
                    </a:lnTo>
                    <a:cubicBezTo>
                      <a:pt x="47065" y="126986"/>
                      <a:pt x="30960" y="120317"/>
                      <a:pt x="19089" y="108454"/>
                    </a:cubicBezTo>
                    <a:lnTo>
                      <a:pt x="19081" y="108446"/>
                    </a:lnTo>
                    <a:cubicBezTo>
                      <a:pt x="7210" y="96567"/>
                      <a:pt x="541" y="80462"/>
                      <a:pt x="541" y="63672"/>
                    </a:cubicBezTo>
                    <a:lnTo>
                      <a:pt x="541" y="63672"/>
                    </a:lnTo>
                    <a:cubicBezTo>
                      <a:pt x="541" y="28704"/>
                      <a:pt x="28888" y="350"/>
                      <a:pt x="63855" y="350"/>
                    </a:cubicBezTo>
                    <a:lnTo>
                      <a:pt x="63855" y="350"/>
                    </a:lnTo>
                    <a:cubicBezTo>
                      <a:pt x="98823" y="358"/>
                      <a:pt x="127169" y="28704"/>
                      <a:pt x="127169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D2E04EC3-EB61-DD9C-6C8B-73330CBA2185}"/>
                  </a:ext>
                </a:extLst>
              </p:cNvPr>
              <p:cNvSpPr/>
              <p:nvPr/>
            </p:nvSpPr>
            <p:spPr>
              <a:xfrm>
                <a:off x="5815708" y="4018254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672 h 126636"/>
                  <a:gd name="connsiteX1" fmla="*/ 108625 w 126636"/>
                  <a:gd name="connsiteY1" fmla="*/ 108446 h 126636"/>
                  <a:gd name="connsiteX2" fmla="*/ 63859 w 126636"/>
                  <a:gd name="connsiteY2" fmla="*/ 126986 h 126636"/>
                  <a:gd name="connsiteX3" fmla="*/ 63851 w 126636"/>
                  <a:gd name="connsiteY3" fmla="*/ 126986 h 126636"/>
                  <a:gd name="connsiteX4" fmla="*/ 19085 w 126636"/>
                  <a:gd name="connsiteY4" fmla="*/ 108454 h 126636"/>
                  <a:gd name="connsiteX5" fmla="*/ 19077 w 126636"/>
                  <a:gd name="connsiteY5" fmla="*/ 108446 h 126636"/>
                  <a:gd name="connsiteX6" fmla="*/ 529 w 126636"/>
                  <a:gd name="connsiteY6" fmla="*/ 63672 h 126636"/>
                  <a:gd name="connsiteX7" fmla="*/ 529 w 126636"/>
                  <a:gd name="connsiteY7" fmla="*/ 63672 h 126636"/>
                  <a:gd name="connsiteX8" fmla="*/ 63851 w 126636"/>
                  <a:gd name="connsiteY8" fmla="*/ 350 h 126636"/>
                  <a:gd name="connsiteX9" fmla="*/ 63851 w 126636"/>
                  <a:gd name="connsiteY9" fmla="*/ 350 h 126636"/>
                  <a:gd name="connsiteX10" fmla="*/ 127165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672"/>
                    </a:moveTo>
                    <a:cubicBezTo>
                      <a:pt x="127165" y="81156"/>
                      <a:pt x="120076" y="96986"/>
                      <a:pt x="108625" y="108446"/>
                    </a:cubicBezTo>
                    <a:cubicBezTo>
                      <a:pt x="97165" y="119897"/>
                      <a:pt x="81343" y="126986"/>
                      <a:pt x="63859" y="126986"/>
                    </a:cubicBezTo>
                    <a:lnTo>
                      <a:pt x="63851" y="126986"/>
                    </a:lnTo>
                    <a:cubicBezTo>
                      <a:pt x="47061" y="126986"/>
                      <a:pt x="30956" y="120317"/>
                      <a:pt x="19085" y="108454"/>
                    </a:cubicBezTo>
                    <a:lnTo>
                      <a:pt x="19077" y="108446"/>
                    </a:lnTo>
                    <a:cubicBezTo>
                      <a:pt x="7206" y="96567"/>
                      <a:pt x="529" y="80462"/>
                      <a:pt x="529" y="63672"/>
                    </a:cubicBezTo>
                    <a:lnTo>
                      <a:pt x="529" y="63672"/>
                    </a:lnTo>
                    <a:cubicBezTo>
                      <a:pt x="529" y="28704"/>
                      <a:pt x="28884" y="350"/>
                      <a:pt x="63851" y="350"/>
                    </a:cubicBezTo>
                    <a:lnTo>
                      <a:pt x="63851" y="350"/>
                    </a:lnTo>
                    <a:cubicBezTo>
                      <a:pt x="98818" y="350"/>
                      <a:pt x="127165" y="28704"/>
                      <a:pt x="127165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79" name="图形 214">
              <a:extLst>
                <a:ext uri="{FF2B5EF4-FFF2-40B4-BE49-F238E27FC236}">
                  <a16:creationId xmlns:a16="http://schemas.microsoft.com/office/drawing/2014/main" id="{D5069317-7B84-F636-F1F1-15C3BB9E2231}"/>
                </a:ext>
              </a:extLst>
            </p:cNvPr>
            <p:cNvGrpSpPr/>
            <p:nvPr/>
          </p:nvGrpSpPr>
          <p:grpSpPr>
            <a:xfrm>
              <a:off x="5815708" y="4231626"/>
              <a:ext cx="2395658" cy="126636"/>
              <a:chOff x="5815708" y="4231626"/>
              <a:chExt cx="2395658" cy="126636"/>
            </a:xfrm>
            <a:grpFill/>
          </p:grpSpPr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77DE569C-21CA-F33A-A3D4-1B8FAF6F17FF}"/>
                  </a:ext>
                </a:extLst>
              </p:cNvPr>
              <p:cNvSpPr/>
              <p:nvPr/>
            </p:nvSpPr>
            <p:spPr>
              <a:xfrm>
                <a:off x="8084739" y="4231626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707 h 126636"/>
                  <a:gd name="connsiteX1" fmla="*/ 108714 w 126627"/>
                  <a:gd name="connsiteY1" fmla="*/ 108481 h 126636"/>
                  <a:gd name="connsiteX2" fmla="*/ 63940 w 126627"/>
                  <a:gd name="connsiteY2" fmla="*/ 127022 h 126636"/>
                  <a:gd name="connsiteX3" fmla="*/ 63924 w 126627"/>
                  <a:gd name="connsiteY3" fmla="*/ 127022 h 126636"/>
                  <a:gd name="connsiteX4" fmla="*/ 19166 w 126627"/>
                  <a:gd name="connsiteY4" fmla="*/ 108481 h 126636"/>
                  <a:gd name="connsiteX5" fmla="*/ 19158 w 126627"/>
                  <a:gd name="connsiteY5" fmla="*/ 108473 h 126636"/>
                  <a:gd name="connsiteX6" fmla="*/ 626 w 126627"/>
                  <a:gd name="connsiteY6" fmla="*/ 63707 h 126636"/>
                  <a:gd name="connsiteX7" fmla="*/ 626 w 126627"/>
                  <a:gd name="connsiteY7" fmla="*/ 63691 h 126636"/>
                  <a:gd name="connsiteX8" fmla="*/ 63940 w 126627"/>
                  <a:gd name="connsiteY8" fmla="*/ 385 h 126636"/>
                  <a:gd name="connsiteX9" fmla="*/ 63948 w 126627"/>
                  <a:gd name="connsiteY9" fmla="*/ 385 h 126636"/>
                  <a:gd name="connsiteX10" fmla="*/ 127254 w 126627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707"/>
                    </a:moveTo>
                    <a:cubicBezTo>
                      <a:pt x="127254" y="80498"/>
                      <a:pt x="120585" y="96602"/>
                      <a:pt x="108714" y="108481"/>
                    </a:cubicBezTo>
                    <a:cubicBezTo>
                      <a:pt x="96835" y="120352"/>
                      <a:pt x="80730" y="127022"/>
                      <a:pt x="63940" y="127022"/>
                    </a:cubicBezTo>
                    <a:lnTo>
                      <a:pt x="63924" y="127022"/>
                    </a:lnTo>
                    <a:cubicBezTo>
                      <a:pt x="47142" y="127022"/>
                      <a:pt x="31037" y="120352"/>
                      <a:pt x="19166" y="108481"/>
                    </a:cubicBezTo>
                    <a:lnTo>
                      <a:pt x="19158" y="108473"/>
                    </a:lnTo>
                    <a:cubicBezTo>
                      <a:pt x="7287" y="96594"/>
                      <a:pt x="617" y="80498"/>
                      <a:pt x="626" y="63707"/>
                    </a:cubicBezTo>
                    <a:lnTo>
                      <a:pt x="626" y="63691"/>
                    </a:lnTo>
                    <a:cubicBezTo>
                      <a:pt x="626" y="28732"/>
                      <a:pt x="28972" y="385"/>
                      <a:pt x="63940" y="385"/>
                    </a:cubicBezTo>
                    <a:lnTo>
                      <a:pt x="63948" y="385"/>
                    </a:lnTo>
                    <a:cubicBezTo>
                      <a:pt x="98915" y="394"/>
                      <a:pt x="127254" y="28740"/>
                      <a:pt x="127254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40E49E81-E912-09FA-460A-71C3705F9458}"/>
                  </a:ext>
                </a:extLst>
              </p:cNvPr>
              <p:cNvSpPr/>
              <p:nvPr/>
            </p:nvSpPr>
            <p:spPr>
              <a:xfrm>
                <a:off x="7801103" y="4231626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707 h 126636"/>
                  <a:gd name="connsiteX1" fmla="*/ 108710 w 126636"/>
                  <a:gd name="connsiteY1" fmla="*/ 108481 h 126636"/>
                  <a:gd name="connsiteX2" fmla="*/ 63936 w 126636"/>
                  <a:gd name="connsiteY2" fmla="*/ 127022 h 126636"/>
                  <a:gd name="connsiteX3" fmla="*/ 63920 w 126636"/>
                  <a:gd name="connsiteY3" fmla="*/ 127022 h 126636"/>
                  <a:gd name="connsiteX4" fmla="*/ 19162 w 126636"/>
                  <a:gd name="connsiteY4" fmla="*/ 108481 h 126636"/>
                  <a:gd name="connsiteX5" fmla="*/ 19154 w 126636"/>
                  <a:gd name="connsiteY5" fmla="*/ 108473 h 126636"/>
                  <a:gd name="connsiteX6" fmla="*/ 614 w 126636"/>
                  <a:gd name="connsiteY6" fmla="*/ 63707 h 126636"/>
                  <a:gd name="connsiteX7" fmla="*/ 614 w 126636"/>
                  <a:gd name="connsiteY7" fmla="*/ 63691 h 126636"/>
                  <a:gd name="connsiteX8" fmla="*/ 63936 w 126636"/>
                  <a:gd name="connsiteY8" fmla="*/ 385 h 126636"/>
                  <a:gd name="connsiteX9" fmla="*/ 63936 w 126636"/>
                  <a:gd name="connsiteY9" fmla="*/ 385 h 126636"/>
                  <a:gd name="connsiteX10" fmla="*/ 127250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707"/>
                    </a:moveTo>
                    <a:cubicBezTo>
                      <a:pt x="127250" y="80587"/>
                      <a:pt x="120532" y="96659"/>
                      <a:pt x="108710" y="108481"/>
                    </a:cubicBezTo>
                    <a:cubicBezTo>
                      <a:pt x="96887" y="120304"/>
                      <a:pt x="80815" y="127022"/>
                      <a:pt x="63936" y="127022"/>
                    </a:cubicBezTo>
                    <a:lnTo>
                      <a:pt x="63920" y="127022"/>
                    </a:lnTo>
                    <a:cubicBezTo>
                      <a:pt x="47137" y="127022"/>
                      <a:pt x="31033" y="120352"/>
                      <a:pt x="19162" y="108481"/>
                    </a:cubicBezTo>
                    <a:lnTo>
                      <a:pt x="19154" y="108473"/>
                    </a:lnTo>
                    <a:cubicBezTo>
                      <a:pt x="7283" y="96594"/>
                      <a:pt x="614" y="80498"/>
                      <a:pt x="614" y="63707"/>
                    </a:cubicBezTo>
                    <a:lnTo>
                      <a:pt x="614" y="63691"/>
                    </a:lnTo>
                    <a:cubicBezTo>
                      <a:pt x="622" y="28732"/>
                      <a:pt x="28968" y="385"/>
                      <a:pt x="63936" y="385"/>
                    </a:cubicBezTo>
                    <a:lnTo>
                      <a:pt x="63936" y="385"/>
                    </a:lnTo>
                    <a:cubicBezTo>
                      <a:pt x="98903" y="394"/>
                      <a:pt x="127250" y="28740"/>
                      <a:pt x="127250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0D600957-40A7-18DB-860A-96CE3F13B675}"/>
                  </a:ext>
                </a:extLst>
              </p:cNvPr>
              <p:cNvSpPr/>
              <p:nvPr/>
            </p:nvSpPr>
            <p:spPr>
              <a:xfrm>
                <a:off x="7517477" y="4231626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707 h 126636"/>
                  <a:gd name="connsiteX1" fmla="*/ 108690 w 126636"/>
                  <a:gd name="connsiteY1" fmla="*/ 108481 h 126636"/>
                  <a:gd name="connsiteX2" fmla="*/ 63924 w 126636"/>
                  <a:gd name="connsiteY2" fmla="*/ 127022 h 126636"/>
                  <a:gd name="connsiteX3" fmla="*/ 63907 w 126636"/>
                  <a:gd name="connsiteY3" fmla="*/ 127022 h 126636"/>
                  <a:gd name="connsiteX4" fmla="*/ 19150 w 126636"/>
                  <a:gd name="connsiteY4" fmla="*/ 108481 h 126636"/>
                  <a:gd name="connsiteX5" fmla="*/ 19142 w 126636"/>
                  <a:gd name="connsiteY5" fmla="*/ 108473 h 126636"/>
                  <a:gd name="connsiteX6" fmla="*/ 602 w 126636"/>
                  <a:gd name="connsiteY6" fmla="*/ 63707 h 126636"/>
                  <a:gd name="connsiteX7" fmla="*/ 602 w 126636"/>
                  <a:gd name="connsiteY7" fmla="*/ 63700 h 126636"/>
                  <a:gd name="connsiteX8" fmla="*/ 63924 w 126636"/>
                  <a:gd name="connsiteY8" fmla="*/ 385 h 126636"/>
                  <a:gd name="connsiteX9" fmla="*/ 63924 w 126636"/>
                  <a:gd name="connsiteY9" fmla="*/ 385 h 126636"/>
                  <a:gd name="connsiteX10" fmla="*/ 127238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707"/>
                    </a:moveTo>
                    <a:cubicBezTo>
                      <a:pt x="127238" y="80675"/>
                      <a:pt x="120463" y="96707"/>
                      <a:pt x="108690" y="108481"/>
                    </a:cubicBezTo>
                    <a:cubicBezTo>
                      <a:pt x="96923" y="120248"/>
                      <a:pt x="80891" y="127022"/>
                      <a:pt x="63924" y="127022"/>
                    </a:cubicBezTo>
                    <a:lnTo>
                      <a:pt x="63907" y="127022"/>
                    </a:lnTo>
                    <a:cubicBezTo>
                      <a:pt x="47125" y="127022"/>
                      <a:pt x="31020" y="120352"/>
                      <a:pt x="19150" y="108481"/>
                    </a:cubicBezTo>
                    <a:lnTo>
                      <a:pt x="19142" y="108473"/>
                    </a:lnTo>
                    <a:cubicBezTo>
                      <a:pt x="7271" y="96594"/>
                      <a:pt x="602" y="80498"/>
                      <a:pt x="602" y="63707"/>
                    </a:cubicBezTo>
                    <a:lnTo>
                      <a:pt x="602" y="63700"/>
                    </a:lnTo>
                    <a:cubicBezTo>
                      <a:pt x="609" y="28732"/>
                      <a:pt x="28956" y="385"/>
                      <a:pt x="63924" y="385"/>
                    </a:cubicBezTo>
                    <a:lnTo>
                      <a:pt x="63924" y="385"/>
                    </a:lnTo>
                    <a:cubicBezTo>
                      <a:pt x="98891" y="394"/>
                      <a:pt x="127238" y="28740"/>
                      <a:pt x="127238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7AE96638-5DE6-8B05-B9B5-C9D3E52F9231}"/>
                  </a:ext>
                </a:extLst>
              </p:cNvPr>
              <p:cNvSpPr/>
              <p:nvPr/>
            </p:nvSpPr>
            <p:spPr>
              <a:xfrm>
                <a:off x="7233850" y="4231626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707 h 126636"/>
                  <a:gd name="connsiteX1" fmla="*/ 108677 w 126636"/>
                  <a:gd name="connsiteY1" fmla="*/ 108481 h 126636"/>
                  <a:gd name="connsiteX2" fmla="*/ 63911 w 126636"/>
                  <a:gd name="connsiteY2" fmla="*/ 127022 h 126636"/>
                  <a:gd name="connsiteX3" fmla="*/ 63903 w 126636"/>
                  <a:gd name="connsiteY3" fmla="*/ 127022 h 126636"/>
                  <a:gd name="connsiteX4" fmla="*/ 19138 w 126636"/>
                  <a:gd name="connsiteY4" fmla="*/ 108481 h 126636"/>
                  <a:gd name="connsiteX5" fmla="*/ 19129 w 126636"/>
                  <a:gd name="connsiteY5" fmla="*/ 108473 h 126636"/>
                  <a:gd name="connsiteX6" fmla="*/ 589 w 126636"/>
                  <a:gd name="connsiteY6" fmla="*/ 63707 h 126636"/>
                  <a:gd name="connsiteX7" fmla="*/ 589 w 126636"/>
                  <a:gd name="connsiteY7" fmla="*/ 63700 h 126636"/>
                  <a:gd name="connsiteX8" fmla="*/ 63911 w 126636"/>
                  <a:gd name="connsiteY8" fmla="*/ 385 h 126636"/>
                  <a:gd name="connsiteX9" fmla="*/ 63911 w 126636"/>
                  <a:gd name="connsiteY9" fmla="*/ 385 h 126636"/>
                  <a:gd name="connsiteX10" fmla="*/ 127226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707"/>
                    </a:moveTo>
                    <a:cubicBezTo>
                      <a:pt x="127226" y="80756"/>
                      <a:pt x="120395" y="96764"/>
                      <a:pt x="108677" y="108481"/>
                    </a:cubicBezTo>
                    <a:cubicBezTo>
                      <a:pt x="96959" y="120199"/>
                      <a:pt x="80960" y="127022"/>
                      <a:pt x="63911" y="127022"/>
                    </a:cubicBezTo>
                    <a:lnTo>
                      <a:pt x="63903" y="127022"/>
                    </a:lnTo>
                    <a:cubicBezTo>
                      <a:pt x="47113" y="127022"/>
                      <a:pt x="31008" y="120352"/>
                      <a:pt x="19138" y="108481"/>
                    </a:cubicBezTo>
                    <a:lnTo>
                      <a:pt x="19129" y="108473"/>
                    </a:lnTo>
                    <a:cubicBezTo>
                      <a:pt x="7258" y="96602"/>
                      <a:pt x="589" y="80498"/>
                      <a:pt x="589" y="63707"/>
                    </a:cubicBezTo>
                    <a:lnTo>
                      <a:pt x="589" y="63700"/>
                    </a:lnTo>
                    <a:cubicBezTo>
                      <a:pt x="597" y="28732"/>
                      <a:pt x="28944" y="385"/>
                      <a:pt x="63911" y="385"/>
                    </a:cubicBezTo>
                    <a:lnTo>
                      <a:pt x="63911" y="385"/>
                    </a:lnTo>
                    <a:cubicBezTo>
                      <a:pt x="98879" y="394"/>
                      <a:pt x="127226" y="28740"/>
                      <a:pt x="127226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08F8FABE-A77C-CAE7-E330-F47E1D2D1656}"/>
                  </a:ext>
                </a:extLst>
              </p:cNvPr>
              <p:cNvSpPr/>
              <p:nvPr/>
            </p:nvSpPr>
            <p:spPr>
              <a:xfrm>
                <a:off x="6950223" y="4231626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707 h 126636"/>
                  <a:gd name="connsiteX1" fmla="*/ 108665 w 126636"/>
                  <a:gd name="connsiteY1" fmla="*/ 108481 h 126636"/>
                  <a:gd name="connsiteX2" fmla="*/ 63900 w 126636"/>
                  <a:gd name="connsiteY2" fmla="*/ 127022 h 126636"/>
                  <a:gd name="connsiteX3" fmla="*/ 63891 w 126636"/>
                  <a:gd name="connsiteY3" fmla="*/ 127022 h 126636"/>
                  <a:gd name="connsiteX4" fmla="*/ 19126 w 126636"/>
                  <a:gd name="connsiteY4" fmla="*/ 108481 h 126636"/>
                  <a:gd name="connsiteX5" fmla="*/ 19118 w 126636"/>
                  <a:gd name="connsiteY5" fmla="*/ 108473 h 126636"/>
                  <a:gd name="connsiteX6" fmla="*/ 577 w 126636"/>
                  <a:gd name="connsiteY6" fmla="*/ 63707 h 126636"/>
                  <a:gd name="connsiteX7" fmla="*/ 577 w 126636"/>
                  <a:gd name="connsiteY7" fmla="*/ 63700 h 126636"/>
                  <a:gd name="connsiteX8" fmla="*/ 63891 w 126636"/>
                  <a:gd name="connsiteY8" fmla="*/ 385 h 126636"/>
                  <a:gd name="connsiteX9" fmla="*/ 63900 w 126636"/>
                  <a:gd name="connsiteY9" fmla="*/ 385 h 126636"/>
                  <a:gd name="connsiteX10" fmla="*/ 127213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707"/>
                    </a:moveTo>
                    <a:cubicBezTo>
                      <a:pt x="127213" y="80844"/>
                      <a:pt x="120335" y="96812"/>
                      <a:pt x="108665" y="108481"/>
                    </a:cubicBezTo>
                    <a:cubicBezTo>
                      <a:pt x="97004" y="120143"/>
                      <a:pt x="81037" y="127022"/>
                      <a:pt x="63900" y="127022"/>
                    </a:cubicBezTo>
                    <a:lnTo>
                      <a:pt x="63891" y="127022"/>
                    </a:lnTo>
                    <a:cubicBezTo>
                      <a:pt x="47102" y="127022"/>
                      <a:pt x="30997" y="120352"/>
                      <a:pt x="19126" y="108481"/>
                    </a:cubicBezTo>
                    <a:lnTo>
                      <a:pt x="19118" y="108473"/>
                    </a:lnTo>
                    <a:cubicBezTo>
                      <a:pt x="7247" y="96602"/>
                      <a:pt x="577" y="80498"/>
                      <a:pt x="577" y="63707"/>
                    </a:cubicBezTo>
                    <a:lnTo>
                      <a:pt x="577" y="63700"/>
                    </a:lnTo>
                    <a:cubicBezTo>
                      <a:pt x="577" y="28732"/>
                      <a:pt x="28924" y="385"/>
                      <a:pt x="63891" y="385"/>
                    </a:cubicBezTo>
                    <a:lnTo>
                      <a:pt x="63900" y="385"/>
                    </a:lnTo>
                    <a:cubicBezTo>
                      <a:pt x="98867" y="394"/>
                      <a:pt x="127213" y="28740"/>
                      <a:pt x="127213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34475C37-C80B-9995-8109-B59F3D71FC7D}"/>
                  </a:ext>
                </a:extLst>
              </p:cNvPr>
              <p:cNvSpPr/>
              <p:nvPr/>
            </p:nvSpPr>
            <p:spPr>
              <a:xfrm>
                <a:off x="6666596" y="4231626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707 h 126636"/>
                  <a:gd name="connsiteX1" fmla="*/ 108653 w 126636"/>
                  <a:gd name="connsiteY1" fmla="*/ 108481 h 126636"/>
                  <a:gd name="connsiteX2" fmla="*/ 63887 w 126636"/>
                  <a:gd name="connsiteY2" fmla="*/ 127022 h 126636"/>
                  <a:gd name="connsiteX3" fmla="*/ 63879 w 126636"/>
                  <a:gd name="connsiteY3" fmla="*/ 127022 h 126636"/>
                  <a:gd name="connsiteX4" fmla="*/ 19113 w 126636"/>
                  <a:gd name="connsiteY4" fmla="*/ 108481 h 126636"/>
                  <a:gd name="connsiteX5" fmla="*/ 19106 w 126636"/>
                  <a:gd name="connsiteY5" fmla="*/ 108473 h 126636"/>
                  <a:gd name="connsiteX6" fmla="*/ 565 w 126636"/>
                  <a:gd name="connsiteY6" fmla="*/ 63707 h 126636"/>
                  <a:gd name="connsiteX7" fmla="*/ 565 w 126636"/>
                  <a:gd name="connsiteY7" fmla="*/ 63700 h 126636"/>
                  <a:gd name="connsiteX8" fmla="*/ 63879 w 126636"/>
                  <a:gd name="connsiteY8" fmla="*/ 385 h 126636"/>
                  <a:gd name="connsiteX9" fmla="*/ 63887 w 126636"/>
                  <a:gd name="connsiteY9" fmla="*/ 385 h 126636"/>
                  <a:gd name="connsiteX10" fmla="*/ 127201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707"/>
                    </a:moveTo>
                    <a:cubicBezTo>
                      <a:pt x="127201" y="80933"/>
                      <a:pt x="120266" y="96861"/>
                      <a:pt x="108653" y="108481"/>
                    </a:cubicBezTo>
                    <a:cubicBezTo>
                      <a:pt x="97040" y="120094"/>
                      <a:pt x="81113" y="127022"/>
                      <a:pt x="63887" y="127022"/>
                    </a:cubicBezTo>
                    <a:lnTo>
                      <a:pt x="63879" y="127022"/>
                    </a:lnTo>
                    <a:cubicBezTo>
                      <a:pt x="47089" y="127022"/>
                      <a:pt x="30985" y="120352"/>
                      <a:pt x="19113" y="108481"/>
                    </a:cubicBezTo>
                    <a:lnTo>
                      <a:pt x="19106" y="108473"/>
                    </a:lnTo>
                    <a:cubicBezTo>
                      <a:pt x="7235" y="96602"/>
                      <a:pt x="565" y="80498"/>
                      <a:pt x="565" y="63707"/>
                    </a:cubicBezTo>
                    <a:lnTo>
                      <a:pt x="565" y="63700"/>
                    </a:lnTo>
                    <a:cubicBezTo>
                      <a:pt x="565" y="28732"/>
                      <a:pt x="28912" y="385"/>
                      <a:pt x="63879" y="385"/>
                    </a:cubicBezTo>
                    <a:lnTo>
                      <a:pt x="63887" y="385"/>
                    </a:lnTo>
                    <a:cubicBezTo>
                      <a:pt x="98855" y="394"/>
                      <a:pt x="127201" y="28740"/>
                      <a:pt x="127201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142466CF-1A54-0EA7-B947-2708BD48EC54}"/>
                  </a:ext>
                </a:extLst>
              </p:cNvPr>
              <p:cNvSpPr/>
              <p:nvPr/>
            </p:nvSpPr>
            <p:spPr>
              <a:xfrm>
                <a:off x="6382970" y="4231626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707 h 126636"/>
                  <a:gd name="connsiteX1" fmla="*/ 108641 w 126636"/>
                  <a:gd name="connsiteY1" fmla="*/ 108481 h 126636"/>
                  <a:gd name="connsiteX2" fmla="*/ 63875 w 126636"/>
                  <a:gd name="connsiteY2" fmla="*/ 127022 h 126636"/>
                  <a:gd name="connsiteX3" fmla="*/ 63867 w 126636"/>
                  <a:gd name="connsiteY3" fmla="*/ 127022 h 126636"/>
                  <a:gd name="connsiteX4" fmla="*/ 19101 w 126636"/>
                  <a:gd name="connsiteY4" fmla="*/ 108481 h 126636"/>
                  <a:gd name="connsiteX5" fmla="*/ 19093 w 126636"/>
                  <a:gd name="connsiteY5" fmla="*/ 108473 h 126636"/>
                  <a:gd name="connsiteX6" fmla="*/ 553 w 126636"/>
                  <a:gd name="connsiteY6" fmla="*/ 63707 h 126636"/>
                  <a:gd name="connsiteX7" fmla="*/ 553 w 126636"/>
                  <a:gd name="connsiteY7" fmla="*/ 63700 h 126636"/>
                  <a:gd name="connsiteX8" fmla="*/ 63867 w 126636"/>
                  <a:gd name="connsiteY8" fmla="*/ 385 h 126636"/>
                  <a:gd name="connsiteX9" fmla="*/ 63867 w 126636"/>
                  <a:gd name="connsiteY9" fmla="*/ 385 h 126636"/>
                  <a:gd name="connsiteX10" fmla="*/ 127189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707"/>
                    </a:moveTo>
                    <a:cubicBezTo>
                      <a:pt x="127189" y="81022"/>
                      <a:pt x="120205" y="96917"/>
                      <a:pt x="108641" y="108481"/>
                    </a:cubicBezTo>
                    <a:cubicBezTo>
                      <a:pt x="97077" y="120038"/>
                      <a:pt x="81181" y="127022"/>
                      <a:pt x="63875" y="127022"/>
                    </a:cubicBezTo>
                    <a:lnTo>
                      <a:pt x="63867" y="127022"/>
                    </a:lnTo>
                    <a:cubicBezTo>
                      <a:pt x="47077" y="127022"/>
                      <a:pt x="30972" y="120352"/>
                      <a:pt x="19101" y="108481"/>
                    </a:cubicBezTo>
                    <a:lnTo>
                      <a:pt x="19093" y="108473"/>
                    </a:lnTo>
                    <a:cubicBezTo>
                      <a:pt x="7222" y="96602"/>
                      <a:pt x="553" y="80498"/>
                      <a:pt x="553" y="63707"/>
                    </a:cubicBezTo>
                    <a:lnTo>
                      <a:pt x="553" y="63700"/>
                    </a:lnTo>
                    <a:cubicBezTo>
                      <a:pt x="553" y="28732"/>
                      <a:pt x="28900" y="385"/>
                      <a:pt x="63867" y="385"/>
                    </a:cubicBezTo>
                    <a:lnTo>
                      <a:pt x="63867" y="385"/>
                    </a:lnTo>
                    <a:cubicBezTo>
                      <a:pt x="98835" y="394"/>
                      <a:pt x="127189" y="28740"/>
                      <a:pt x="127189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330CD190-463C-855E-1B2B-0BB2325D01C2}"/>
                  </a:ext>
                </a:extLst>
              </p:cNvPr>
              <p:cNvSpPr/>
              <p:nvPr/>
            </p:nvSpPr>
            <p:spPr>
              <a:xfrm>
                <a:off x="6099343" y="4231626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707 h 126636"/>
                  <a:gd name="connsiteX1" fmla="*/ 108629 w 126627"/>
                  <a:gd name="connsiteY1" fmla="*/ 108481 h 126636"/>
                  <a:gd name="connsiteX2" fmla="*/ 63863 w 126627"/>
                  <a:gd name="connsiteY2" fmla="*/ 127022 h 126636"/>
                  <a:gd name="connsiteX3" fmla="*/ 63855 w 126627"/>
                  <a:gd name="connsiteY3" fmla="*/ 127022 h 126636"/>
                  <a:gd name="connsiteX4" fmla="*/ 19089 w 126627"/>
                  <a:gd name="connsiteY4" fmla="*/ 108489 h 126636"/>
                  <a:gd name="connsiteX5" fmla="*/ 19081 w 126627"/>
                  <a:gd name="connsiteY5" fmla="*/ 108481 h 126636"/>
                  <a:gd name="connsiteX6" fmla="*/ 541 w 126627"/>
                  <a:gd name="connsiteY6" fmla="*/ 63707 h 126636"/>
                  <a:gd name="connsiteX7" fmla="*/ 541 w 126627"/>
                  <a:gd name="connsiteY7" fmla="*/ 63707 h 126636"/>
                  <a:gd name="connsiteX8" fmla="*/ 63855 w 126627"/>
                  <a:gd name="connsiteY8" fmla="*/ 385 h 126636"/>
                  <a:gd name="connsiteX9" fmla="*/ 63855 w 126627"/>
                  <a:gd name="connsiteY9" fmla="*/ 385 h 126636"/>
                  <a:gd name="connsiteX10" fmla="*/ 127169 w 126627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707"/>
                    </a:moveTo>
                    <a:cubicBezTo>
                      <a:pt x="127169" y="81103"/>
                      <a:pt x="120137" y="96965"/>
                      <a:pt x="108629" y="108481"/>
                    </a:cubicBezTo>
                    <a:cubicBezTo>
                      <a:pt x="97121" y="119989"/>
                      <a:pt x="81258" y="127022"/>
                      <a:pt x="63863" y="127022"/>
                    </a:cubicBezTo>
                    <a:lnTo>
                      <a:pt x="63855" y="127022"/>
                    </a:lnTo>
                    <a:cubicBezTo>
                      <a:pt x="47065" y="127022"/>
                      <a:pt x="30960" y="120352"/>
                      <a:pt x="19089" y="108489"/>
                    </a:cubicBezTo>
                    <a:lnTo>
                      <a:pt x="19081" y="108481"/>
                    </a:lnTo>
                    <a:cubicBezTo>
                      <a:pt x="7210" y="96602"/>
                      <a:pt x="541" y="80498"/>
                      <a:pt x="541" y="63707"/>
                    </a:cubicBezTo>
                    <a:lnTo>
                      <a:pt x="541" y="63707"/>
                    </a:lnTo>
                    <a:cubicBezTo>
                      <a:pt x="541" y="28740"/>
                      <a:pt x="28888" y="385"/>
                      <a:pt x="63855" y="385"/>
                    </a:cubicBezTo>
                    <a:lnTo>
                      <a:pt x="63855" y="385"/>
                    </a:lnTo>
                    <a:cubicBezTo>
                      <a:pt x="98823" y="394"/>
                      <a:pt x="127169" y="28740"/>
                      <a:pt x="127169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22E4A86C-4DD2-9153-E44D-9E398E5992C4}"/>
                  </a:ext>
                </a:extLst>
              </p:cNvPr>
              <p:cNvSpPr/>
              <p:nvPr/>
            </p:nvSpPr>
            <p:spPr>
              <a:xfrm>
                <a:off x="5815708" y="4231626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707 h 126636"/>
                  <a:gd name="connsiteX1" fmla="*/ 108625 w 126636"/>
                  <a:gd name="connsiteY1" fmla="*/ 108481 h 126636"/>
                  <a:gd name="connsiteX2" fmla="*/ 63859 w 126636"/>
                  <a:gd name="connsiteY2" fmla="*/ 127022 h 126636"/>
                  <a:gd name="connsiteX3" fmla="*/ 63851 w 126636"/>
                  <a:gd name="connsiteY3" fmla="*/ 127022 h 126636"/>
                  <a:gd name="connsiteX4" fmla="*/ 19085 w 126636"/>
                  <a:gd name="connsiteY4" fmla="*/ 108489 h 126636"/>
                  <a:gd name="connsiteX5" fmla="*/ 19077 w 126636"/>
                  <a:gd name="connsiteY5" fmla="*/ 108481 h 126636"/>
                  <a:gd name="connsiteX6" fmla="*/ 529 w 126636"/>
                  <a:gd name="connsiteY6" fmla="*/ 63707 h 126636"/>
                  <a:gd name="connsiteX7" fmla="*/ 529 w 126636"/>
                  <a:gd name="connsiteY7" fmla="*/ 63707 h 126636"/>
                  <a:gd name="connsiteX8" fmla="*/ 63851 w 126636"/>
                  <a:gd name="connsiteY8" fmla="*/ 385 h 126636"/>
                  <a:gd name="connsiteX9" fmla="*/ 63851 w 126636"/>
                  <a:gd name="connsiteY9" fmla="*/ 385 h 126636"/>
                  <a:gd name="connsiteX10" fmla="*/ 127165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707"/>
                    </a:moveTo>
                    <a:cubicBezTo>
                      <a:pt x="127165" y="81191"/>
                      <a:pt x="120076" y="97022"/>
                      <a:pt x="108625" y="108481"/>
                    </a:cubicBezTo>
                    <a:cubicBezTo>
                      <a:pt x="97165" y="119933"/>
                      <a:pt x="81343" y="127022"/>
                      <a:pt x="63859" y="127022"/>
                    </a:cubicBezTo>
                    <a:lnTo>
                      <a:pt x="63851" y="127022"/>
                    </a:lnTo>
                    <a:cubicBezTo>
                      <a:pt x="47061" y="127022"/>
                      <a:pt x="30956" y="120352"/>
                      <a:pt x="19085" y="108489"/>
                    </a:cubicBezTo>
                    <a:lnTo>
                      <a:pt x="19077" y="108481"/>
                    </a:lnTo>
                    <a:cubicBezTo>
                      <a:pt x="7206" y="96602"/>
                      <a:pt x="529" y="80498"/>
                      <a:pt x="529" y="63707"/>
                    </a:cubicBezTo>
                    <a:lnTo>
                      <a:pt x="529" y="63707"/>
                    </a:lnTo>
                    <a:cubicBezTo>
                      <a:pt x="529" y="28740"/>
                      <a:pt x="28884" y="385"/>
                      <a:pt x="63851" y="385"/>
                    </a:cubicBezTo>
                    <a:lnTo>
                      <a:pt x="63851" y="385"/>
                    </a:lnTo>
                    <a:cubicBezTo>
                      <a:pt x="98818" y="385"/>
                      <a:pt x="127165" y="28740"/>
                      <a:pt x="127165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89" name="图形 214">
            <a:extLst>
              <a:ext uri="{FF2B5EF4-FFF2-40B4-BE49-F238E27FC236}">
                <a16:creationId xmlns:a16="http://schemas.microsoft.com/office/drawing/2014/main" id="{7CE9F5A4-527D-4EF1-BD82-0C41B419D5DE}"/>
              </a:ext>
            </a:extLst>
          </p:cNvPr>
          <p:cNvGrpSpPr/>
          <p:nvPr/>
        </p:nvGrpSpPr>
        <p:grpSpPr>
          <a:xfrm>
            <a:off x="745141" y="1389085"/>
            <a:ext cx="1693250" cy="1024536"/>
            <a:chOff x="745141" y="1389085"/>
            <a:chExt cx="1693250" cy="1024536"/>
          </a:xfrm>
          <a:solidFill>
            <a:srgbClr val="FFCC00"/>
          </a:solidFill>
        </p:grpSpPr>
        <p:grpSp>
          <p:nvGrpSpPr>
            <p:cNvPr id="290" name="图形 214">
              <a:extLst>
                <a:ext uri="{FF2B5EF4-FFF2-40B4-BE49-F238E27FC236}">
                  <a16:creationId xmlns:a16="http://schemas.microsoft.com/office/drawing/2014/main" id="{1DE2A08D-80B5-8A9F-474A-EC3ABCDAD712}"/>
                </a:ext>
              </a:extLst>
            </p:cNvPr>
            <p:cNvGrpSpPr/>
            <p:nvPr/>
          </p:nvGrpSpPr>
          <p:grpSpPr>
            <a:xfrm>
              <a:off x="745141" y="1389085"/>
              <a:ext cx="1693250" cy="89506"/>
              <a:chOff x="745141" y="1389085"/>
              <a:chExt cx="1693250" cy="89506"/>
            </a:xfrm>
            <a:solidFill>
              <a:srgbClr val="FFCC00"/>
            </a:solidFill>
          </p:grpSpPr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F80A1015-C354-AB5E-CDE4-396ED28E7A9E}"/>
                  </a:ext>
                </a:extLst>
              </p:cNvPr>
              <p:cNvSpPr/>
              <p:nvPr/>
            </p:nvSpPr>
            <p:spPr>
              <a:xfrm>
                <a:off x="2348892" y="1389085"/>
                <a:ext cx="89500" cy="89506"/>
              </a:xfrm>
              <a:custGeom>
                <a:avLst/>
                <a:gdLst>
                  <a:gd name="connsiteX0" fmla="*/ 89167 w 89500"/>
                  <a:gd name="connsiteY0" fmla="*/ 44665 h 89506"/>
                  <a:gd name="connsiteX1" fmla="*/ 76063 w 89500"/>
                  <a:gd name="connsiteY1" fmla="*/ 76311 h 89506"/>
                  <a:gd name="connsiteX2" fmla="*/ 44417 w 89500"/>
                  <a:gd name="connsiteY2" fmla="*/ 89415 h 89506"/>
                  <a:gd name="connsiteX3" fmla="*/ 44406 w 89500"/>
                  <a:gd name="connsiteY3" fmla="*/ 89415 h 89506"/>
                  <a:gd name="connsiteX4" fmla="*/ 12771 w 89500"/>
                  <a:gd name="connsiteY4" fmla="*/ 76311 h 89506"/>
                  <a:gd name="connsiteX5" fmla="*/ 12765 w 89500"/>
                  <a:gd name="connsiteY5" fmla="*/ 76305 h 89506"/>
                  <a:gd name="connsiteX6" fmla="*/ -333 w 89500"/>
                  <a:gd name="connsiteY6" fmla="*/ 44665 h 89506"/>
                  <a:gd name="connsiteX7" fmla="*/ -333 w 89500"/>
                  <a:gd name="connsiteY7" fmla="*/ 44653 h 89506"/>
                  <a:gd name="connsiteX8" fmla="*/ 44417 w 89500"/>
                  <a:gd name="connsiteY8" fmla="*/ -91 h 89506"/>
                  <a:gd name="connsiteX9" fmla="*/ 44423 w 89500"/>
                  <a:gd name="connsiteY9" fmla="*/ -91 h 89506"/>
                  <a:gd name="connsiteX10" fmla="*/ 89167 w 89500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665"/>
                    </a:moveTo>
                    <a:cubicBezTo>
                      <a:pt x="89167" y="56532"/>
                      <a:pt x="84454" y="67915"/>
                      <a:pt x="76063" y="76311"/>
                    </a:cubicBezTo>
                    <a:cubicBezTo>
                      <a:pt x="67667" y="84701"/>
                      <a:pt x="56284" y="89415"/>
                      <a:pt x="44417" y="89415"/>
                    </a:cubicBezTo>
                    <a:lnTo>
                      <a:pt x="44406" y="89415"/>
                    </a:lnTo>
                    <a:cubicBezTo>
                      <a:pt x="32544" y="89415"/>
                      <a:pt x="21161" y="84701"/>
                      <a:pt x="12771" y="76311"/>
                    </a:cubicBezTo>
                    <a:lnTo>
                      <a:pt x="12765" y="76305"/>
                    </a:lnTo>
                    <a:cubicBezTo>
                      <a:pt x="4375" y="67909"/>
                      <a:pt x="-339" y="56532"/>
                      <a:pt x="-333" y="44665"/>
                    </a:cubicBezTo>
                    <a:lnTo>
                      <a:pt x="-333" y="44653"/>
                    </a:lnTo>
                    <a:cubicBezTo>
                      <a:pt x="-333" y="19944"/>
                      <a:pt x="19702" y="-91"/>
                      <a:pt x="44417" y="-91"/>
                    </a:cubicBezTo>
                    <a:lnTo>
                      <a:pt x="44423" y="-91"/>
                    </a:lnTo>
                    <a:cubicBezTo>
                      <a:pt x="69138" y="-86"/>
                      <a:pt x="89167" y="19950"/>
                      <a:pt x="89167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D91EFDC6-C282-59A5-DACF-B775BCB45449}"/>
                  </a:ext>
                </a:extLst>
              </p:cNvPr>
              <p:cNvSpPr/>
              <p:nvPr/>
            </p:nvSpPr>
            <p:spPr>
              <a:xfrm>
                <a:off x="2148418" y="1389085"/>
                <a:ext cx="89506" cy="89506"/>
              </a:xfrm>
              <a:custGeom>
                <a:avLst/>
                <a:gdLst>
                  <a:gd name="connsiteX0" fmla="*/ 89175 w 89506"/>
                  <a:gd name="connsiteY0" fmla="*/ 44665 h 89506"/>
                  <a:gd name="connsiteX1" fmla="*/ 76071 w 89506"/>
                  <a:gd name="connsiteY1" fmla="*/ 76311 h 89506"/>
                  <a:gd name="connsiteX2" fmla="*/ 44424 w 89506"/>
                  <a:gd name="connsiteY2" fmla="*/ 89415 h 89506"/>
                  <a:gd name="connsiteX3" fmla="*/ 44413 w 89506"/>
                  <a:gd name="connsiteY3" fmla="*/ 89415 h 89506"/>
                  <a:gd name="connsiteX4" fmla="*/ 12778 w 89506"/>
                  <a:gd name="connsiteY4" fmla="*/ 76311 h 89506"/>
                  <a:gd name="connsiteX5" fmla="*/ 12773 w 89506"/>
                  <a:gd name="connsiteY5" fmla="*/ 76305 h 89506"/>
                  <a:gd name="connsiteX6" fmla="*/ -332 w 89506"/>
                  <a:gd name="connsiteY6" fmla="*/ 44665 h 89506"/>
                  <a:gd name="connsiteX7" fmla="*/ -332 w 89506"/>
                  <a:gd name="connsiteY7" fmla="*/ 44653 h 89506"/>
                  <a:gd name="connsiteX8" fmla="*/ 44424 w 89506"/>
                  <a:gd name="connsiteY8" fmla="*/ -91 h 89506"/>
                  <a:gd name="connsiteX9" fmla="*/ 44424 w 89506"/>
                  <a:gd name="connsiteY9" fmla="*/ -91 h 89506"/>
                  <a:gd name="connsiteX10" fmla="*/ 89175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665"/>
                    </a:moveTo>
                    <a:cubicBezTo>
                      <a:pt x="89175" y="56595"/>
                      <a:pt x="84427" y="67955"/>
                      <a:pt x="76071" y="76311"/>
                    </a:cubicBezTo>
                    <a:cubicBezTo>
                      <a:pt x="67714" y="84667"/>
                      <a:pt x="56355" y="89415"/>
                      <a:pt x="44424" y="89415"/>
                    </a:cubicBezTo>
                    <a:lnTo>
                      <a:pt x="44413" y="89415"/>
                    </a:lnTo>
                    <a:cubicBezTo>
                      <a:pt x="32551" y="89415"/>
                      <a:pt x="21169" y="84701"/>
                      <a:pt x="12778" y="76311"/>
                    </a:cubicBezTo>
                    <a:lnTo>
                      <a:pt x="12773" y="76305"/>
                    </a:lnTo>
                    <a:cubicBezTo>
                      <a:pt x="4382" y="67909"/>
                      <a:pt x="-332" y="56532"/>
                      <a:pt x="-332" y="44665"/>
                    </a:cubicBezTo>
                    <a:lnTo>
                      <a:pt x="-332" y="44653"/>
                    </a:lnTo>
                    <a:cubicBezTo>
                      <a:pt x="-326" y="19944"/>
                      <a:pt x="19709" y="-91"/>
                      <a:pt x="44424" y="-91"/>
                    </a:cubicBezTo>
                    <a:lnTo>
                      <a:pt x="44424" y="-91"/>
                    </a:lnTo>
                    <a:cubicBezTo>
                      <a:pt x="69139" y="-86"/>
                      <a:pt x="89175" y="19950"/>
                      <a:pt x="89175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CFBA9B14-DF2C-118C-D57B-21134BDF7DB1}"/>
                  </a:ext>
                </a:extLst>
              </p:cNvPr>
              <p:cNvSpPr/>
              <p:nvPr/>
            </p:nvSpPr>
            <p:spPr>
              <a:xfrm>
                <a:off x="1947951" y="1389085"/>
                <a:ext cx="89506" cy="89506"/>
              </a:xfrm>
              <a:custGeom>
                <a:avLst/>
                <a:gdLst>
                  <a:gd name="connsiteX0" fmla="*/ 89177 w 89506"/>
                  <a:gd name="connsiteY0" fmla="*/ 44665 h 89506"/>
                  <a:gd name="connsiteX1" fmla="*/ 76067 w 89506"/>
                  <a:gd name="connsiteY1" fmla="*/ 76311 h 89506"/>
                  <a:gd name="connsiteX2" fmla="*/ 44426 w 89506"/>
                  <a:gd name="connsiteY2" fmla="*/ 89415 h 89506"/>
                  <a:gd name="connsiteX3" fmla="*/ 44415 w 89506"/>
                  <a:gd name="connsiteY3" fmla="*/ 89415 h 89506"/>
                  <a:gd name="connsiteX4" fmla="*/ 12780 w 89506"/>
                  <a:gd name="connsiteY4" fmla="*/ 76311 h 89506"/>
                  <a:gd name="connsiteX5" fmla="*/ 12774 w 89506"/>
                  <a:gd name="connsiteY5" fmla="*/ 76305 h 89506"/>
                  <a:gd name="connsiteX6" fmla="*/ -330 w 89506"/>
                  <a:gd name="connsiteY6" fmla="*/ 44665 h 89506"/>
                  <a:gd name="connsiteX7" fmla="*/ -330 w 89506"/>
                  <a:gd name="connsiteY7" fmla="*/ 44659 h 89506"/>
                  <a:gd name="connsiteX8" fmla="*/ 44426 w 89506"/>
                  <a:gd name="connsiteY8" fmla="*/ -91 h 89506"/>
                  <a:gd name="connsiteX9" fmla="*/ 44426 w 89506"/>
                  <a:gd name="connsiteY9" fmla="*/ -91 h 89506"/>
                  <a:gd name="connsiteX10" fmla="*/ 89177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665"/>
                    </a:moveTo>
                    <a:cubicBezTo>
                      <a:pt x="89177" y="56657"/>
                      <a:pt x="84388" y="67989"/>
                      <a:pt x="76067" y="76311"/>
                    </a:cubicBezTo>
                    <a:cubicBezTo>
                      <a:pt x="67750" y="84627"/>
                      <a:pt x="56419" y="89415"/>
                      <a:pt x="44426" y="89415"/>
                    </a:cubicBezTo>
                    <a:lnTo>
                      <a:pt x="44415" y="89415"/>
                    </a:lnTo>
                    <a:cubicBezTo>
                      <a:pt x="32553" y="89415"/>
                      <a:pt x="21170" y="84701"/>
                      <a:pt x="12780" y="76311"/>
                    </a:cubicBezTo>
                    <a:lnTo>
                      <a:pt x="12774" y="76305"/>
                    </a:lnTo>
                    <a:cubicBezTo>
                      <a:pt x="4384" y="67909"/>
                      <a:pt x="-330" y="56532"/>
                      <a:pt x="-330" y="44665"/>
                    </a:cubicBezTo>
                    <a:lnTo>
                      <a:pt x="-330" y="44659"/>
                    </a:lnTo>
                    <a:cubicBezTo>
                      <a:pt x="-324" y="19944"/>
                      <a:pt x="19711" y="-91"/>
                      <a:pt x="44426" y="-91"/>
                    </a:cubicBezTo>
                    <a:lnTo>
                      <a:pt x="44426" y="-91"/>
                    </a:lnTo>
                    <a:cubicBezTo>
                      <a:pt x="69141" y="-86"/>
                      <a:pt x="89177" y="19950"/>
                      <a:pt x="89177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C280D779-D307-F082-2F99-8C4F16DBB8FA}"/>
                  </a:ext>
                </a:extLst>
              </p:cNvPr>
              <p:cNvSpPr/>
              <p:nvPr/>
            </p:nvSpPr>
            <p:spPr>
              <a:xfrm>
                <a:off x="1747484" y="1389085"/>
                <a:ext cx="89506" cy="89506"/>
              </a:xfrm>
              <a:custGeom>
                <a:avLst/>
                <a:gdLst>
                  <a:gd name="connsiteX0" fmla="*/ 89178 w 89506"/>
                  <a:gd name="connsiteY0" fmla="*/ 44665 h 89506"/>
                  <a:gd name="connsiteX1" fmla="*/ 76068 w 89506"/>
                  <a:gd name="connsiteY1" fmla="*/ 76311 h 89506"/>
                  <a:gd name="connsiteX2" fmla="*/ 44428 w 89506"/>
                  <a:gd name="connsiteY2" fmla="*/ 89415 h 89506"/>
                  <a:gd name="connsiteX3" fmla="*/ 44422 w 89506"/>
                  <a:gd name="connsiteY3" fmla="*/ 89415 h 89506"/>
                  <a:gd name="connsiteX4" fmla="*/ 12782 w 89506"/>
                  <a:gd name="connsiteY4" fmla="*/ 76311 h 89506"/>
                  <a:gd name="connsiteX5" fmla="*/ 12776 w 89506"/>
                  <a:gd name="connsiteY5" fmla="*/ 76305 h 89506"/>
                  <a:gd name="connsiteX6" fmla="*/ -328 w 89506"/>
                  <a:gd name="connsiteY6" fmla="*/ 44665 h 89506"/>
                  <a:gd name="connsiteX7" fmla="*/ -328 w 89506"/>
                  <a:gd name="connsiteY7" fmla="*/ 44659 h 89506"/>
                  <a:gd name="connsiteX8" fmla="*/ 44428 w 89506"/>
                  <a:gd name="connsiteY8" fmla="*/ -91 h 89506"/>
                  <a:gd name="connsiteX9" fmla="*/ 44428 w 89506"/>
                  <a:gd name="connsiteY9" fmla="*/ -91 h 89506"/>
                  <a:gd name="connsiteX10" fmla="*/ 89178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665"/>
                    </a:moveTo>
                    <a:cubicBezTo>
                      <a:pt x="89178" y="56714"/>
                      <a:pt x="84350" y="68029"/>
                      <a:pt x="76068" y="76311"/>
                    </a:cubicBezTo>
                    <a:cubicBezTo>
                      <a:pt x="67786" y="84593"/>
                      <a:pt x="56478" y="89415"/>
                      <a:pt x="44428" y="89415"/>
                    </a:cubicBezTo>
                    <a:lnTo>
                      <a:pt x="44422" y="89415"/>
                    </a:lnTo>
                    <a:cubicBezTo>
                      <a:pt x="32555" y="89415"/>
                      <a:pt x="21172" y="84701"/>
                      <a:pt x="12782" y="76311"/>
                    </a:cubicBezTo>
                    <a:lnTo>
                      <a:pt x="12776" y="76305"/>
                    </a:lnTo>
                    <a:cubicBezTo>
                      <a:pt x="4386" y="67915"/>
                      <a:pt x="-328" y="56532"/>
                      <a:pt x="-328" y="44665"/>
                    </a:cubicBezTo>
                    <a:lnTo>
                      <a:pt x="-328" y="44659"/>
                    </a:lnTo>
                    <a:cubicBezTo>
                      <a:pt x="-322" y="19944"/>
                      <a:pt x="19713" y="-91"/>
                      <a:pt x="44428" y="-91"/>
                    </a:cubicBezTo>
                    <a:lnTo>
                      <a:pt x="44428" y="-91"/>
                    </a:lnTo>
                    <a:cubicBezTo>
                      <a:pt x="69143" y="-86"/>
                      <a:pt x="89178" y="19950"/>
                      <a:pt x="89178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B0F8FFE6-0BD6-5DFF-44C7-1A66C44706A6}"/>
                  </a:ext>
                </a:extLst>
              </p:cNvPr>
              <p:cNvSpPr/>
              <p:nvPr/>
            </p:nvSpPr>
            <p:spPr>
              <a:xfrm>
                <a:off x="1547016" y="1389085"/>
                <a:ext cx="89506" cy="89506"/>
              </a:xfrm>
              <a:custGeom>
                <a:avLst/>
                <a:gdLst>
                  <a:gd name="connsiteX0" fmla="*/ 89180 w 89506"/>
                  <a:gd name="connsiteY0" fmla="*/ 44665 h 89506"/>
                  <a:gd name="connsiteX1" fmla="*/ 76070 w 89506"/>
                  <a:gd name="connsiteY1" fmla="*/ 76311 h 89506"/>
                  <a:gd name="connsiteX2" fmla="*/ 44430 w 89506"/>
                  <a:gd name="connsiteY2" fmla="*/ 89415 h 89506"/>
                  <a:gd name="connsiteX3" fmla="*/ 44424 w 89506"/>
                  <a:gd name="connsiteY3" fmla="*/ 89415 h 89506"/>
                  <a:gd name="connsiteX4" fmla="*/ 12784 w 89506"/>
                  <a:gd name="connsiteY4" fmla="*/ 76311 h 89506"/>
                  <a:gd name="connsiteX5" fmla="*/ 12778 w 89506"/>
                  <a:gd name="connsiteY5" fmla="*/ 76305 h 89506"/>
                  <a:gd name="connsiteX6" fmla="*/ -326 w 89506"/>
                  <a:gd name="connsiteY6" fmla="*/ 44665 h 89506"/>
                  <a:gd name="connsiteX7" fmla="*/ -326 w 89506"/>
                  <a:gd name="connsiteY7" fmla="*/ 44659 h 89506"/>
                  <a:gd name="connsiteX8" fmla="*/ 44424 w 89506"/>
                  <a:gd name="connsiteY8" fmla="*/ -91 h 89506"/>
                  <a:gd name="connsiteX9" fmla="*/ 44430 w 89506"/>
                  <a:gd name="connsiteY9" fmla="*/ -91 h 89506"/>
                  <a:gd name="connsiteX10" fmla="*/ 89180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665"/>
                    </a:moveTo>
                    <a:cubicBezTo>
                      <a:pt x="89180" y="56777"/>
                      <a:pt x="84318" y="68063"/>
                      <a:pt x="76070" y="76311"/>
                    </a:cubicBezTo>
                    <a:cubicBezTo>
                      <a:pt x="67828" y="84553"/>
                      <a:pt x="56542" y="89415"/>
                      <a:pt x="44430" y="89415"/>
                    </a:cubicBezTo>
                    <a:lnTo>
                      <a:pt x="44424" y="89415"/>
                    </a:lnTo>
                    <a:cubicBezTo>
                      <a:pt x="32557" y="89415"/>
                      <a:pt x="21174" y="84701"/>
                      <a:pt x="12784" y="76311"/>
                    </a:cubicBezTo>
                    <a:lnTo>
                      <a:pt x="12778" y="76305"/>
                    </a:lnTo>
                    <a:cubicBezTo>
                      <a:pt x="4388" y="67915"/>
                      <a:pt x="-326" y="56532"/>
                      <a:pt x="-326" y="44665"/>
                    </a:cubicBezTo>
                    <a:lnTo>
                      <a:pt x="-326" y="44659"/>
                    </a:lnTo>
                    <a:cubicBezTo>
                      <a:pt x="-326" y="19944"/>
                      <a:pt x="19709" y="-91"/>
                      <a:pt x="44424" y="-91"/>
                    </a:cubicBezTo>
                    <a:lnTo>
                      <a:pt x="44430" y="-91"/>
                    </a:lnTo>
                    <a:cubicBezTo>
                      <a:pt x="69145" y="-86"/>
                      <a:pt x="89180" y="19950"/>
                      <a:pt x="89180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305D8F42-5137-A688-EF8C-E2D2A9D56116}"/>
                  </a:ext>
                </a:extLst>
              </p:cNvPr>
              <p:cNvSpPr/>
              <p:nvPr/>
            </p:nvSpPr>
            <p:spPr>
              <a:xfrm>
                <a:off x="1346549" y="1389085"/>
                <a:ext cx="89506" cy="89506"/>
              </a:xfrm>
              <a:custGeom>
                <a:avLst/>
                <a:gdLst>
                  <a:gd name="connsiteX0" fmla="*/ 89182 w 89506"/>
                  <a:gd name="connsiteY0" fmla="*/ 44665 h 89506"/>
                  <a:gd name="connsiteX1" fmla="*/ 76072 w 89506"/>
                  <a:gd name="connsiteY1" fmla="*/ 76311 h 89506"/>
                  <a:gd name="connsiteX2" fmla="*/ 44431 w 89506"/>
                  <a:gd name="connsiteY2" fmla="*/ 89415 h 89506"/>
                  <a:gd name="connsiteX3" fmla="*/ 44426 w 89506"/>
                  <a:gd name="connsiteY3" fmla="*/ 89415 h 89506"/>
                  <a:gd name="connsiteX4" fmla="*/ 12785 w 89506"/>
                  <a:gd name="connsiteY4" fmla="*/ 76311 h 89506"/>
                  <a:gd name="connsiteX5" fmla="*/ 12780 w 89506"/>
                  <a:gd name="connsiteY5" fmla="*/ 76305 h 89506"/>
                  <a:gd name="connsiteX6" fmla="*/ -325 w 89506"/>
                  <a:gd name="connsiteY6" fmla="*/ 44665 h 89506"/>
                  <a:gd name="connsiteX7" fmla="*/ -325 w 89506"/>
                  <a:gd name="connsiteY7" fmla="*/ 44659 h 89506"/>
                  <a:gd name="connsiteX8" fmla="*/ 44426 w 89506"/>
                  <a:gd name="connsiteY8" fmla="*/ -91 h 89506"/>
                  <a:gd name="connsiteX9" fmla="*/ 44431 w 89506"/>
                  <a:gd name="connsiteY9" fmla="*/ -91 h 89506"/>
                  <a:gd name="connsiteX10" fmla="*/ 89182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665"/>
                    </a:moveTo>
                    <a:cubicBezTo>
                      <a:pt x="89182" y="56840"/>
                      <a:pt x="84280" y="68097"/>
                      <a:pt x="76072" y="76311"/>
                    </a:cubicBezTo>
                    <a:cubicBezTo>
                      <a:pt x="67864" y="84519"/>
                      <a:pt x="56606" y="89415"/>
                      <a:pt x="44431" y="89415"/>
                    </a:cubicBezTo>
                    <a:lnTo>
                      <a:pt x="44426" y="89415"/>
                    </a:lnTo>
                    <a:cubicBezTo>
                      <a:pt x="32558" y="89415"/>
                      <a:pt x="21176" y="84701"/>
                      <a:pt x="12785" y="76311"/>
                    </a:cubicBezTo>
                    <a:lnTo>
                      <a:pt x="12780" y="76305"/>
                    </a:lnTo>
                    <a:cubicBezTo>
                      <a:pt x="4390" y="67915"/>
                      <a:pt x="-325" y="56532"/>
                      <a:pt x="-325" y="44665"/>
                    </a:cubicBezTo>
                    <a:lnTo>
                      <a:pt x="-325" y="44659"/>
                    </a:lnTo>
                    <a:cubicBezTo>
                      <a:pt x="-325" y="19944"/>
                      <a:pt x="19711" y="-91"/>
                      <a:pt x="44426" y="-91"/>
                    </a:cubicBezTo>
                    <a:lnTo>
                      <a:pt x="44431" y="-91"/>
                    </a:lnTo>
                    <a:cubicBezTo>
                      <a:pt x="69146" y="-86"/>
                      <a:pt x="89182" y="19950"/>
                      <a:pt x="89182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C26B0FF5-3FE5-A09B-CF67-580B25170B58}"/>
                  </a:ext>
                </a:extLst>
              </p:cNvPr>
              <p:cNvSpPr/>
              <p:nvPr/>
            </p:nvSpPr>
            <p:spPr>
              <a:xfrm>
                <a:off x="1146082" y="1389085"/>
                <a:ext cx="89506" cy="89506"/>
              </a:xfrm>
              <a:custGeom>
                <a:avLst/>
                <a:gdLst>
                  <a:gd name="connsiteX0" fmla="*/ 89184 w 89506"/>
                  <a:gd name="connsiteY0" fmla="*/ 44665 h 89506"/>
                  <a:gd name="connsiteX1" fmla="*/ 76074 w 89506"/>
                  <a:gd name="connsiteY1" fmla="*/ 76311 h 89506"/>
                  <a:gd name="connsiteX2" fmla="*/ 44433 w 89506"/>
                  <a:gd name="connsiteY2" fmla="*/ 89415 h 89506"/>
                  <a:gd name="connsiteX3" fmla="*/ 44428 w 89506"/>
                  <a:gd name="connsiteY3" fmla="*/ 89415 h 89506"/>
                  <a:gd name="connsiteX4" fmla="*/ 12787 w 89506"/>
                  <a:gd name="connsiteY4" fmla="*/ 76311 h 89506"/>
                  <a:gd name="connsiteX5" fmla="*/ 12782 w 89506"/>
                  <a:gd name="connsiteY5" fmla="*/ 76305 h 89506"/>
                  <a:gd name="connsiteX6" fmla="*/ -323 w 89506"/>
                  <a:gd name="connsiteY6" fmla="*/ 44665 h 89506"/>
                  <a:gd name="connsiteX7" fmla="*/ -323 w 89506"/>
                  <a:gd name="connsiteY7" fmla="*/ 44659 h 89506"/>
                  <a:gd name="connsiteX8" fmla="*/ 44428 w 89506"/>
                  <a:gd name="connsiteY8" fmla="*/ -91 h 89506"/>
                  <a:gd name="connsiteX9" fmla="*/ 44428 w 89506"/>
                  <a:gd name="connsiteY9" fmla="*/ -91 h 89506"/>
                  <a:gd name="connsiteX10" fmla="*/ 89184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665"/>
                    </a:moveTo>
                    <a:cubicBezTo>
                      <a:pt x="89184" y="56902"/>
                      <a:pt x="84247" y="68137"/>
                      <a:pt x="76074" y="76311"/>
                    </a:cubicBezTo>
                    <a:cubicBezTo>
                      <a:pt x="67900" y="84479"/>
                      <a:pt x="56665" y="89415"/>
                      <a:pt x="44433" y="89415"/>
                    </a:cubicBezTo>
                    <a:lnTo>
                      <a:pt x="44428" y="89415"/>
                    </a:lnTo>
                    <a:cubicBezTo>
                      <a:pt x="32560" y="89415"/>
                      <a:pt x="21177" y="84701"/>
                      <a:pt x="12787" y="76311"/>
                    </a:cubicBezTo>
                    <a:lnTo>
                      <a:pt x="12782" y="76305"/>
                    </a:lnTo>
                    <a:cubicBezTo>
                      <a:pt x="4391" y="67915"/>
                      <a:pt x="-323" y="56532"/>
                      <a:pt x="-323" y="44665"/>
                    </a:cubicBezTo>
                    <a:lnTo>
                      <a:pt x="-323" y="44659"/>
                    </a:lnTo>
                    <a:cubicBezTo>
                      <a:pt x="-323" y="19944"/>
                      <a:pt x="19713" y="-91"/>
                      <a:pt x="44428" y="-91"/>
                    </a:cubicBezTo>
                    <a:lnTo>
                      <a:pt x="44428" y="-91"/>
                    </a:lnTo>
                    <a:cubicBezTo>
                      <a:pt x="69143" y="-86"/>
                      <a:pt x="89184" y="19950"/>
                      <a:pt x="89184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B1861DDF-D671-BBD9-2235-122EACA1803E}"/>
                  </a:ext>
                </a:extLst>
              </p:cNvPr>
              <p:cNvSpPr/>
              <p:nvPr/>
            </p:nvSpPr>
            <p:spPr>
              <a:xfrm>
                <a:off x="945614" y="1389085"/>
                <a:ext cx="89500" cy="89506"/>
              </a:xfrm>
              <a:custGeom>
                <a:avLst/>
                <a:gdLst>
                  <a:gd name="connsiteX0" fmla="*/ 89180 w 89500"/>
                  <a:gd name="connsiteY0" fmla="*/ 44665 h 89506"/>
                  <a:gd name="connsiteX1" fmla="*/ 76075 w 89500"/>
                  <a:gd name="connsiteY1" fmla="*/ 76311 h 89506"/>
                  <a:gd name="connsiteX2" fmla="*/ 44435 w 89500"/>
                  <a:gd name="connsiteY2" fmla="*/ 89415 h 89506"/>
                  <a:gd name="connsiteX3" fmla="*/ 44429 w 89500"/>
                  <a:gd name="connsiteY3" fmla="*/ 89415 h 89506"/>
                  <a:gd name="connsiteX4" fmla="*/ 12789 w 89500"/>
                  <a:gd name="connsiteY4" fmla="*/ 76317 h 89506"/>
                  <a:gd name="connsiteX5" fmla="*/ 12783 w 89500"/>
                  <a:gd name="connsiteY5" fmla="*/ 76311 h 89506"/>
                  <a:gd name="connsiteX6" fmla="*/ -321 w 89500"/>
                  <a:gd name="connsiteY6" fmla="*/ 44665 h 89506"/>
                  <a:gd name="connsiteX7" fmla="*/ -321 w 89500"/>
                  <a:gd name="connsiteY7" fmla="*/ 44665 h 89506"/>
                  <a:gd name="connsiteX8" fmla="*/ 44429 w 89500"/>
                  <a:gd name="connsiteY8" fmla="*/ -91 h 89506"/>
                  <a:gd name="connsiteX9" fmla="*/ 44429 w 89500"/>
                  <a:gd name="connsiteY9" fmla="*/ -91 h 89506"/>
                  <a:gd name="connsiteX10" fmla="*/ 89180 w 89500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665"/>
                    </a:moveTo>
                    <a:cubicBezTo>
                      <a:pt x="89180" y="56959"/>
                      <a:pt x="84209" y="68171"/>
                      <a:pt x="76075" y="76311"/>
                    </a:cubicBezTo>
                    <a:cubicBezTo>
                      <a:pt x="67942" y="84445"/>
                      <a:pt x="56730" y="89415"/>
                      <a:pt x="44435" y="89415"/>
                    </a:cubicBezTo>
                    <a:lnTo>
                      <a:pt x="44429" y="89415"/>
                    </a:lnTo>
                    <a:cubicBezTo>
                      <a:pt x="32562" y="89415"/>
                      <a:pt x="21179" y="84701"/>
                      <a:pt x="12789" y="76317"/>
                    </a:cubicBezTo>
                    <a:lnTo>
                      <a:pt x="12783" y="76311"/>
                    </a:lnTo>
                    <a:cubicBezTo>
                      <a:pt x="4393" y="67915"/>
                      <a:pt x="-321" y="56532"/>
                      <a:pt x="-321" y="44665"/>
                    </a:cubicBezTo>
                    <a:lnTo>
                      <a:pt x="-321" y="44665"/>
                    </a:lnTo>
                    <a:cubicBezTo>
                      <a:pt x="-321" y="19950"/>
                      <a:pt x="19714" y="-91"/>
                      <a:pt x="44429" y="-91"/>
                    </a:cubicBezTo>
                    <a:lnTo>
                      <a:pt x="44429" y="-91"/>
                    </a:lnTo>
                    <a:cubicBezTo>
                      <a:pt x="69144" y="-86"/>
                      <a:pt x="89180" y="19950"/>
                      <a:pt x="89180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8EA0334A-76C5-6BF8-DF92-B52E89C4FCC2}"/>
                  </a:ext>
                </a:extLst>
              </p:cNvPr>
              <p:cNvSpPr/>
              <p:nvPr/>
            </p:nvSpPr>
            <p:spPr>
              <a:xfrm>
                <a:off x="745141" y="1389085"/>
                <a:ext cx="89506" cy="89506"/>
              </a:xfrm>
              <a:custGeom>
                <a:avLst/>
                <a:gdLst>
                  <a:gd name="connsiteX0" fmla="*/ 89187 w 89506"/>
                  <a:gd name="connsiteY0" fmla="*/ 44665 h 89506"/>
                  <a:gd name="connsiteX1" fmla="*/ 76083 w 89506"/>
                  <a:gd name="connsiteY1" fmla="*/ 76311 h 89506"/>
                  <a:gd name="connsiteX2" fmla="*/ 44442 w 89506"/>
                  <a:gd name="connsiteY2" fmla="*/ 89415 h 89506"/>
                  <a:gd name="connsiteX3" fmla="*/ 44437 w 89506"/>
                  <a:gd name="connsiteY3" fmla="*/ 89415 h 89506"/>
                  <a:gd name="connsiteX4" fmla="*/ 12796 w 89506"/>
                  <a:gd name="connsiteY4" fmla="*/ 76317 h 89506"/>
                  <a:gd name="connsiteX5" fmla="*/ 12791 w 89506"/>
                  <a:gd name="connsiteY5" fmla="*/ 76311 h 89506"/>
                  <a:gd name="connsiteX6" fmla="*/ -319 w 89506"/>
                  <a:gd name="connsiteY6" fmla="*/ 44665 h 89506"/>
                  <a:gd name="connsiteX7" fmla="*/ -319 w 89506"/>
                  <a:gd name="connsiteY7" fmla="*/ 44665 h 89506"/>
                  <a:gd name="connsiteX8" fmla="*/ 44437 w 89506"/>
                  <a:gd name="connsiteY8" fmla="*/ -91 h 89506"/>
                  <a:gd name="connsiteX9" fmla="*/ 44437 w 89506"/>
                  <a:gd name="connsiteY9" fmla="*/ -91 h 89506"/>
                  <a:gd name="connsiteX10" fmla="*/ 89187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665"/>
                    </a:moveTo>
                    <a:cubicBezTo>
                      <a:pt x="89187" y="57022"/>
                      <a:pt x="84177" y="68211"/>
                      <a:pt x="76083" y="76311"/>
                    </a:cubicBezTo>
                    <a:cubicBezTo>
                      <a:pt x="67983" y="84405"/>
                      <a:pt x="56800" y="89415"/>
                      <a:pt x="44442" y="89415"/>
                    </a:cubicBezTo>
                    <a:lnTo>
                      <a:pt x="44437" y="89415"/>
                    </a:lnTo>
                    <a:cubicBezTo>
                      <a:pt x="32569" y="89415"/>
                      <a:pt x="21187" y="84701"/>
                      <a:pt x="12796" y="76317"/>
                    </a:cubicBezTo>
                    <a:lnTo>
                      <a:pt x="12791" y="76311"/>
                    </a:lnTo>
                    <a:cubicBezTo>
                      <a:pt x="4400" y="67915"/>
                      <a:pt x="-319" y="56532"/>
                      <a:pt x="-319" y="44665"/>
                    </a:cubicBezTo>
                    <a:lnTo>
                      <a:pt x="-319" y="44665"/>
                    </a:lnTo>
                    <a:cubicBezTo>
                      <a:pt x="-319" y="19950"/>
                      <a:pt x="19722" y="-91"/>
                      <a:pt x="44437" y="-91"/>
                    </a:cubicBezTo>
                    <a:lnTo>
                      <a:pt x="44437" y="-91"/>
                    </a:lnTo>
                    <a:cubicBezTo>
                      <a:pt x="69152" y="-91"/>
                      <a:pt x="89187" y="19950"/>
                      <a:pt x="89187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00" name="图形 214">
              <a:extLst>
                <a:ext uri="{FF2B5EF4-FFF2-40B4-BE49-F238E27FC236}">
                  <a16:creationId xmlns:a16="http://schemas.microsoft.com/office/drawing/2014/main" id="{63D47471-CB6C-9A19-8487-76C6841633B3}"/>
                </a:ext>
              </a:extLst>
            </p:cNvPr>
            <p:cNvGrpSpPr/>
            <p:nvPr/>
          </p:nvGrpSpPr>
          <p:grpSpPr>
            <a:xfrm>
              <a:off x="745141" y="1570059"/>
              <a:ext cx="1693250" cy="89506"/>
              <a:chOff x="745141" y="1570059"/>
              <a:chExt cx="1693250" cy="89506"/>
            </a:xfrm>
            <a:solidFill>
              <a:srgbClr val="FFCC00"/>
            </a:solidFill>
          </p:grpSpPr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7A9495F4-4228-8B04-E9AA-A0D131E7D313}"/>
                  </a:ext>
                </a:extLst>
              </p:cNvPr>
              <p:cNvSpPr/>
              <p:nvPr/>
            </p:nvSpPr>
            <p:spPr>
              <a:xfrm>
                <a:off x="2348892" y="1570059"/>
                <a:ext cx="89500" cy="89506"/>
              </a:xfrm>
              <a:custGeom>
                <a:avLst/>
                <a:gdLst>
                  <a:gd name="connsiteX0" fmla="*/ 89167 w 89500"/>
                  <a:gd name="connsiteY0" fmla="*/ 44695 h 89506"/>
                  <a:gd name="connsiteX1" fmla="*/ 76063 w 89500"/>
                  <a:gd name="connsiteY1" fmla="*/ 76341 h 89506"/>
                  <a:gd name="connsiteX2" fmla="*/ 44417 w 89500"/>
                  <a:gd name="connsiteY2" fmla="*/ 89445 h 89506"/>
                  <a:gd name="connsiteX3" fmla="*/ 44406 w 89500"/>
                  <a:gd name="connsiteY3" fmla="*/ 89445 h 89506"/>
                  <a:gd name="connsiteX4" fmla="*/ 12771 w 89500"/>
                  <a:gd name="connsiteY4" fmla="*/ 76341 h 89506"/>
                  <a:gd name="connsiteX5" fmla="*/ 12765 w 89500"/>
                  <a:gd name="connsiteY5" fmla="*/ 76335 h 89506"/>
                  <a:gd name="connsiteX6" fmla="*/ -333 w 89500"/>
                  <a:gd name="connsiteY6" fmla="*/ 44695 h 89506"/>
                  <a:gd name="connsiteX7" fmla="*/ -333 w 89500"/>
                  <a:gd name="connsiteY7" fmla="*/ 44683 h 89506"/>
                  <a:gd name="connsiteX8" fmla="*/ 44417 w 89500"/>
                  <a:gd name="connsiteY8" fmla="*/ -61 h 89506"/>
                  <a:gd name="connsiteX9" fmla="*/ 44423 w 89500"/>
                  <a:gd name="connsiteY9" fmla="*/ -61 h 89506"/>
                  <a:gd name="connsiteX10" fmla="*/ 89167 w 89500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695"/>
                    </a:moveTo>
                    <a:cubicBezTo>
                      <a:pt x="89167" y="56562"/>
                      <a:pt x="84454" y="67945"/>
                      <a:pt x="76063" y="76341"/>
                    </a:cubicBezTo>
                    <a:cubicBezTo>
                      <a:pt x="67667" y="84731"/>
                      <a:pt x="56284" y="89445"/>
                      <a:pt x="44417" y="89445"/>
                    </a:cubicBezTo>
                    <a:lnTo>
                      <a:pt x="44406" y="89445"/>
                    </a:lnTo>
                    <a:cubicBezTo>
                      <a:pt x="32544" y="89445"/>
                      <a:pt x="21161" y="84731"/>
                      <a:pt x="12771" y="76341"/>
                    </a:cubicBezTo>
                    <a:lnTo>
                      <a:pt x="12765" y="76335"/>
                    </a:lnTo>
                    <a:cubicBezTo>
                      <a:pt x="4375" y="67939"/>
                      <a:pt x="-339" y="56562"/>
                      <a:pt x="-333" y="44695"/>
                    </a:cubicBezTo>
                    <a:lnTo>
                      <a:pt x="-333" y="44683"/>
                    </a:lnTo>
                    <a:cubicBezTo>
                      <a:pt x="-333" y="19974"/>
                      <a:pt x="19702" y="-61"/>
                      <a:pt x="44417" y="-61"/>
                    </a:cubicBezTo>
                    <a:lnTo>
                      <a:pt x="44423" y="-61"/>
                    </a:lnTo>
                    <a:cubicBezTo>
                      <a:pt x="69138" y="-55"/>
                      <a:pt x="89167" y="19980"/>
                      <a:pt x="89167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EF8034F5-C4F5-764A-B9F9-D8CD3B353CA6}"/>
                  </a:ext>
                </a:extLst>
              </p:cNvPr>
              <p:cNvSpPr/>
              <p:nvPr/>
            </p:nvSpPr>
            <p:spPr>
              <a:xfrm>
                <a:off x="2148418" y="1570059"/>
                <a:ext cx="89506" cy="89506"/>
              </a:xfrm>
              <a:custGeom>
                <a:avLst/>
                <a:gdLst>
                  <a:gd name="connsiteX0" fmla="*/ 89175 w 89506"/>
                  <a:gd name="connsiteY0" fmla="*/ 44695 h 89506"/>
                  <a:gd name="connsiteX1" fmla="*/ 76071 w 89506"/>
                  <a:gd name="connsiteY1" fmla="*/ 76341 h 89506"/>
                  <a:gd name="connsiteX2" fmla="*/ 44424 w 89506"/>
                  <a:gd name="connsiteY2" fmla="*/ 89445 h 89506"/>
                  <a:gd name="connsiteX3" fmla="*/ 44413 w 89506"/>
                  <a:gd name="connsiteY3" fmla="*/ 89445 h 89506"/>
                  <a:gd name="connsiteX4" fmla="*/ 12778 w 89506"/>
                  <a:gd name="connsiteY4" fmla="*/ 76341 h 89506"/>
                  <a:gd name="connsiteX5" fmla="*/ 12773 w 89506"/>
                  <a:gd name="connsiteY5" fmla="*/ 76335 h 89506"/>
                  <a:gd name="connsiteX6" fmla="*/ -332 w 89506"/>
                  <a:gd name="connsiteY6" fmla="*/ 44695 h 89506"/>
                  <a:gd name="connsiteX7" fmla="*/ -332 w 89506"/>
                  <a:gd name="connsiteY7" fmla="*/ 44683 h 89506"/>
                  <a:gd name="connsiteX8" fmla="*/ 44424 w 89506"/>
                  <a:gd name="connsiteY8" fmla="*/ -61 h 89506"/>
                  <a:gd name="connsiteX9" fmla="*/ 44424 w 89506"/>
                  <a:gd name="connsiteY9" fmla="*/ -61 h 89506"/>
                  <a:gd name="connsiteX10" fmla="*/ 89175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695"/>
                    </a:moveTo>
                    <a:cubicBezTo>
                      <a:pt x="89175" y="56625"/>
                      <a:pt x="84427" y="67985"/>
                      <a:pt x="76071" y="76341"/>
                    </a:cubicBezTo>
                    <a:cubicBezTo>
                      <a:pt x="67714" y="84697"/>
                      <a:pt x="56355" y="89445"/>
                      <a:pt x="44424" y="89445"/>
                    </a:cubicBezTo>
                    <a:lnTo>
                      <a:pt x="44413" y="89445"/>
                    </a:lnTo>
                    <a:cubicBezTo>
                      <a:pt x="32551" y="89445"/>
                      <a:pt x="21169" y="84731"/>
                      <a:pt x="12778" y="76341"/>
                    </a:cubicBezTo>
                    <a:lnTo>
                      <a:pt x="12773" y="76335"/>
                    </a:lnTo>
                    <a:cubicBezTo>
                      <a:pt x="4382" y="67939"/>
                      <a:pt x="-332" y="56562"/>
                      <a:pt x="-332" y="44695"/>
                    </a:cubicBezTo>
                    <a:lnTo>
                      <a:pt x="-332" y="44683"/>
                    </a:lnTo>
                    <a:cubicBezTo>
                      <a:pt x="-326" y="19974"/>
                      <a:pt x="19709" y="-61"/>
                      <a:pt x="44424" y="-61"/>
                    </a:cubicBezTo>
                    <a:lnTo>
                      <a:pt x="44424" y="-61"/>
                    </a:lnTo>
                    <a:cubicBezTo>
                      <a:pt x="69139" y="-55"/>
                      <a:pt x="89175" y="19980"/>
                      <a:pt x="89175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B655F19B-7CF5-3099-A413-6090AEFDE3A9}"/>
                  </a:ext>
                </a:extLst>
              </p:cNvPr>
              <p:cNvSpPr/>
              <p:nvPr/>
            </p:nvSpPr>
            <p:spPr>
              <a:xfrm>
                <a:off x="1947951" y="1570059"/>
                <a:ext cx="89506" cy="89506"/>
              </a:xfrm>
              <a:custGeom>
                <a:avLst/>
                <a:gdLst>
                  <a:gd name="connsiteX0" fmla="*/ 89177 w 89506"/>
                  <a:gd name="connsiteY0" fmla="*/ 44695 h 89506"/>
                  <a:gd name="connsiteX1" fmla="*/ 76067 w 89506"/>
                  <a:gd name="connsiteY1" fmla="*/ 76341 h 89506"/>
                  <a:gd name="connsiteX2" fmla="*/ 44426 w 89506"/>
                  <a:gd name="connsiteY2" fmla="*/ 89445 h 89506"/>
                  <a:gd name="connsiteX3" fmla="*/ 44415 w 89506"/>
                  <a:gd name="connsiteY3" fmla="*/ 89445 h 89506"/>
                  <a:gd name="connsiteX4" fmla="*/ 12780 w 89506"/>
                  <a:gd name="connsiteY4" fmla="*/ 76341 h 89506"/>
                  <a:gd name="connsiteX5" fmla="*/ 12774 w 89506"/>
                  <a:gd name="connsiteY5" fmla="*/ 76335 h 89506"/>
                  <a:gd name="connsiteX6" fmla="*/ -330 w 89506"/>
                  <a:gd name="connsiteY6" fmla="*/ 44695 h 89506"/>
                  <a:gd name="connsiteX7" fmla="*/ -330 w 89506"/>
                  <a:gd name="connsiteY7" fmla="*/ 44689 h 89506"/>
                  <a:gd name="connsiteX8" fmla="*/ 44426 w 89506"/>
                  <a:gd name="connsiteY8" fmla="*/ -61 h 89506"/>
                  <a:gd name="connsiteX9" fmla="*/ 44426 w 89506"/>
                  <a:gd name="connsiteY9" fmla="*/ -61 h 89506"/>
                  <a:gd name="connsiteX10" fmla="*/ 89177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695"/>
                    </a:moveTo>
                    <a:cubicBezTo>
                      <a:pt x="89177" y="56688"/>
                      <a:pt x="84388" y="68019"/>
                      <a:pt x="76067" y="76341"/>
                    </a:cubicBezTo>
                    <a:cubicBezTo>
                      <a:pt x="67750" y="84657"/>
                      <a:pt x="56419" y="89445"/>
                      <a:pt x="44426" y="89445"/>
                    </a:cubicBezTo>
                    <a:lnTo>
                      <a:pt x="44415" y="89445"/>
                    </a:lnTo>
                    <a:cubicBezTo>
                      <a:pt x="32553" y="89445"/>
                      <a:pt x="21170" y="84731"/>
                      <a:pt x="12780" y="76341"/>
                    </a:cubicBezTo>
                    <a:lnTo>
                      <a:pt x="12774" y="76335"/>
                    </a:lnTo>
                    <a:cubicBezTo>
                      <a:pt x="4384" y="67939"/>
                      <a:pt x="-330" y="56562"/>
                      <a:pt x="-330" y="44695"/>
                    </a:cubicBezTo>
                    <a:lnTo>
                      <a:pt x="-330" y="44689"/>
                    </a:lnTo>
                    <a:cubicBezTo>
                      <a:pt x="-324" y="19974"/>
                      <a:pt x="19711" y="-61"/>
                      <a:pt x="44426" y="-61"/>
                    </a:cubicBezTo>
                    <a:lnTo>
                      <a:pt x="44426" y="-61"/>
                    </a:lnTo>
                    <a:cubicBezTo>
                      <a:pt x="69141" y="-55"/>
                      <a:pt x="89177" y="19980"/>
                      <a:pt x="89177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813A10A3-AEB6-1B9E-57C9-77AEB3E0277B}"/>
                  </a:ext>
                </a:extLst>
              </p:cNvPr>
              <p:cNvSpPr/>
              <p:nvPr/>
            </p:nvSpPr>
            <p:spPr>
              <a:xfrm>
                <a:off x="1747484" y="1570059"/>
                <a:ext cx="89506" cy="89506"/>
              </a:xfrm>
              <a:custGeom>
                <a:avLst/>
                <a:gdLst>
                  <a:gd name="connsiteX0" fmla="*/ 89178 w 89506"/>
                  <a:gd name="connsiteY0" fmla="*/ 44695 h 89506"/>
                  <a:gd name="connsiteX1" fmla="*/ 76068 w 89506"/>
                  <a:gd name="connsiteY1" fmla="*/ 76341 h 89506"/>
                  <a:gd name="connsiteX2" fmla="*/ 44428 w 89506"/>
                  <a:gd name="connsiteY2" fmla="*/ 89445 h 89506"/>
                  <a:gd name="connsiteX3" fmla="*/ 44422 w 89506"/>
                  <a:gd name="connsiteY3" fmla="*/ 89445 h 89506"/>
                  <a:gd name="connsiteX4" fmla="*/ 12782 w 89506"/>
                  <a:gd name="connsiteY4" fmla="*/ 76341 h 89506"/>
                  <a:gd name="connsiteX5" fmla="*/ 12776 w 89506"/>
                  <a:gd name="connsiteY5" fmla="*/ 76335 h 89506"/>
                  <a:gd name="connsiteX6" fmla="*/ -328 w 89506"/>
                  <a:gd name="connsiteY6" fmla="*/ 44695 h 89506"/>
                  <a:gd name="connsiteX7" fmla="*/ -328 w 89506"/>
                  <a:gd name="connsiteY7" fmla="*/ 44689 h 89506"/>
                  <a:gd name="connsiteX8" fmla="*/ 44428 w 89506"/>
                  <a:gd name="connsiteY8" fmla="*/ -61 h 89506"/>
                  <a:gd name="connsiteX9" fmla="*/ 44428 w 89506"/>
                  <a:gd name="connsiteY9" fmla="*/ -61 h 89506"/>
                  <a:gd name="connsiteX10" fmla="*/ 89178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695"/>
                    </a:moveTo>
                    <a:cubicBezTo>
                      <a:pt x="89178" y="56745"/>
                      <a:pt x="84350" y="68059"/>
                      <a:pt x="76068" y="76341"/>
                    </a:cubicBezTo>
                    <a:cubicBezTo>
                      <a:pt x="67786" y="84623"/>
                      <a:pt x="56478" y="89445"/>
                      <a:pt x="44428" y="89445"/>
                    </a:cubicBezTo>
                    <a:lnTo>
                      <a:pt x="44422" y="89445"/>
                    </a:lnTo>
                    <a:cubicBezTo>
                      <a:pt x="32555" y="89445"/>
                      <a:pt x="21172" y="84731"/>
                      <a:pt x="12782" y="76341"/>
                    </a:cubicBezTo>
                    <a:lnTo>
                      <a:pt x="12776" y="76335"/>
                    </a:lnTo>
                    <a:cubicBezTo>
                      <a:pt x="4386" y="67945"/>
                      <a:pt x="-328" y="56562"/>
                      <a:pt x="-328" y="44695"/>
                    </a:cubicBezTo>
                    <a:lnTo>
                      <a:pt x="-328" y="44689"/>
                    </a:lnTo>
                    <a:cubicBezTo>
                      <a:pt x="-322" y="19974"/>
                      <a:pt x="19713" y="-61"/>
                      <a:pt x="44428" y="-61"/>
                    </a:cubicBezTo>
                    <a:lnTo>
                      <a:pt x="44428" y="-61"/>
                    </a:lnTo>
                    <a:cubicBezTo>
                      <a:pt x="69143" y="-55"/>
                      <a:pt x="89178" y="19980"/>
                      <a:pt x="89178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F84D95F9-E78F-3E21-1773-CA7E0C3AABD6}"/>
                  </a:ext>
                </a:extLst>
              </p:cNvPr>
              <p:cNvSpPr/>
              <p:nvPr/>
            </p:nvSpPr>
            <p:spPr>
              <a:xfrm>
                <a:off x="1547016" y="1570059"/>
                <a:ext cx="89506" cy="89506"/>
              </a:xfrm>
              <a:custGeom>
                <a:avLst/>
                <a:gdLst>
                  <a:gd name="connsiteX0" fmla="*/ 89180 w 89506"/>
                  <a:gd name="connsiteY0" fmla="*/ 44695 h 89506"/>
                  <a:gd name="connsiteX1" fmla="*/ 76070 w 89506"/>
                  <a:gd name="connsiteY1" fmla="*/ 76341 h 89506"/>
                  <a:gd name="connsiteX2" fmla="*/ 44430 w 89506"/>
                  <a:gd name="connsiteY2" fmla="*/ 89445 h 89506"/>
                  <a:gd name="connsiteX3" fmla="*/ 44424 w 89506"/>
                  <a:gd name="connsiteY3" fmla="*/ 89445 h 89506"/>
                  <a:gd name="connsiteX4" fmla="*/ 12784 w 89506"/>
                  <a:gd name="connsiteY4" fmla="*/ 76341 h 89506"/>
                  <a:gd name="connsiteX5" fmla="*/ 12778 w 89506"/>
                  <a:gd name="connsiteY5" fmla="*/ 76335 h 89506"/>
                  <a:gd name="connsiteX6" fmla="*/ -326 w 89506"/>
                  <a:gd name="connsiteY6" fmla="*/ 44695 h 89506"/>
                  <a:gd name="connsiteX7" fmla="*/ -326 w 89506"/>
                  <a:gd name="connsiteY7" fmla="*/ 44689 h 89506"/>
                  <a:gd name="connsiteX8" fmla="*/ 44424 w 89506"/>
                  <a:gd name="connsiteY8" fmla="*/ -61 h 89506"/>
                  <a:gd name="connsiteX9" fmla="*/ 44430 w 89506"/>
                  <a:gd name="connsiteY9" fmla="*/ -61 h 89506"/>
                  <a:gd name="connsiteX10" fmla="*/ 89180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695"/>
                    </a:moveTo>
                    <a:cubicBezTo>
                      <a:pt x="89180" y="56807"/>
                      <a:pt x="84318" y="68093"/>
                      <a:pt x="76070" y="76341"/>
                    </a:cubicBezTo>
                    <a:cubicBezTo>
                      <a:pt x="67828" y="84583"/>
                      <a:pt x="56542" y="89445"/>
                      <a:pt x="44430" y="89445"/>
                    </a:cubicBezTo>
                    <a:lnTo>
                      <a:pt x="44424" y="89445"/>
                    </a:lnTo>
                    <a:cubicBezTo>
                      <a:pt x="32557" y="89445"/>
                      <a:pt x="21174" y="84731"/>
                      <a:pt x="12784" y="76341"/>
                    </a:cubicBezTo>
                    <a:lnTo>
                      <a:pt x="12778" y="76335"/>
                    </a:lnTo>
                    <a:cubicBezTo>
                      <a:pt x="4388" y="67945"/>
                      <a:pt x="-326" y="56562"/>
                      <a:pt x="-326" y="44695"/>
                    </a:cubicBezTo>
                    <a:lnTo>
                      <a:pt x="-326" y="44689"/>
                    </a:lnTo>
                    <a:cubicBezTo>
                      <a:pt x="-326" y="19974"/>
                      <a:pt x="19709" y="-61"/>
                      <a:pt x="44424" y="-61"/>
                    </a:cubicBezTo>
                    <a:lnTo>
                      <a:pt x="44430" y="-61"/>
                    </a:lnTo>
                    <a:cubicBezTo>
                      <a:pt x="69145" y="-55"/>
                      <a:pt x="89180" y="19980"/>
                      <a:pt x="89180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2041F7B4-4165-0751-0B91-E8ABF581936B}"/>
                  </a:ext>
                </a:extLst>
              </p:cNvPr>
              <p:cNvSpPr/>
              <p:nvPr/>
            </p:nvSpPr>
            <p:spPr>
              <a:xfrm>
                <a:off x="1346549" y="1570059"/>
                <a:ext cx="89506" cy="89506"/>
              </a:xfrm>
              <a:custGeom>
                <a:avLst/>
                <a:gdLst>
                  <a:gd name="connsiteX0" fmla="*/ 89182 w 89506"/>
                  <a:gd name="connsiteY0" fmla="*/ 44695 h 89506"/>
                  <a:gd name="connsiteX1" fmla="*/ 76072 w 89506"/>
                  <a:gd name="connsiteY1" fmla="*/ 76341 h 89506"/>
                  <a:gd name="connsiteX2" fmla="*/ 44431 w 89506"/>
                  <a:gd name="connsiteY2" fmla="*/ 89445 h 89506"/>
                  <a:gd name="connsiteX3" fmla="*/ 44426 w 89506"/>
                  <a:gd name="connsiteY3" fmla="*/ 89445 h 89506"/>
                  <a:gd name="connsiteX4" fmla="*/ 12785 w 89506"/>
                  <a:gd name="connsiteY4" fmla="*/ 76341 h 89506"/>
                  <a:gd name="connsiteX5" fmla="*/ 12780 w 89506"/>
                  <a:gd name="connsiteY5" fmla="*/ 76335 h 89506"/>
                  <a:gd name="connsiteX6" fmla="*/ -325 w 89506"/>
                  <a:gd name="connsiteY6" fmla="*/ 44695 h 89506"/>
                  <a:gd name="connsiteX7" fmla="*/ -325 w 89506"/>
                  <a:gd name="connsiteY7" fmla="*/ 44689 h 89506"/>
                  <a:gd name="connsiteX8" fmla="*/ 44426 w 89506"/>
                  <a:gd name="connsiteY8" fmla="*/ -61 h 89506"/>
                  <a:gd name="connsiteX9" fmla="*/ 44431 w 89506"/>
                  <a:gd name="connsiteY9" fmla="*/ -61 h 89506"/>
                  <a:gd name="connsiteX10" fmla="*/ 89182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695"/>
                    </a:moveTo>
                    <a:cubicBezTo>
                      <a:pt x="89182" y="56870"/>
                      <a:pt x="84280" y="68127"/>
                      <a:pt x="76072" y="76341"/>
                    </a:cubicBezTo>
                    <a:cubicBezTo>
                      <a:pt x="67864" y="84549"/>
                      <a:pt x="56606" y="89445"/>
                      <a:pt x="44431" y="89445"/>
                    </a:cubicBezTo>
                    <a:lnTo>
                      <a:pt x="44426" y="89445"/>
                    </a:lnTo>
                    <a:cubicBezTo>
                      <a:pt x="32558" y="89445"/>
                      <a:pt x="21176" y="84731"/>
                      <a:pt x="12785" y="76341"/>
                    </a:cubicBezTo>
                    <a:lnTo>
                      <a:pt x="12780" y="76335"/>
                    </a:lnTo>
                    <a:cubicBezTo>
                      <a:pt x="4390" y="67945"/>
                      <a:pt x="-325" y="56562"/>
                      <a:pt x="-325" y="44695"/>
                    </a:cubicBezTo>
                    <a:lnTo>
                      <a:pt x="-325" y="44689"/>
                    </a:lnTo>
                    <a:cubicBezTo>
                      <a:pt x="-325" y="19974"/>
                      <a:pt x="19711" y="-61"/>
                      <a:pt x="44426" y="-61"/>
                    </a:cubicBezTo>
                    <a:lnTo>
                      <a:pt x="44431" y="-61"/>
                    </a:lnTo>
                    <a:cubicBezTo>
                      <a:pt x="69146" y="-55"/>
                      <a:pt x="89182" y="19980"/>
                      <a:pt x="89182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2555A985-718B-2818-030F-EF2A9BD604EB}"/>
                  </a:ext>
                </a:extLst>
              </p:cNvPr>
              <p:cNvSpPr/>
              <p:nvPr/>
            </p:nvSpPr>
            <p:spPr>
              <a:xfrm>
                <a:off x="1146082" y="1570059"/>
                <a:ext cx="89506" cy="89506"/>
              </a:xfrm>
              <a:custGeom>
                <a:avLst/>
                <a:gdLst>
                  <a:gd name="connsiteX0" fmla="*/ 89184 w 89506"/>
                  <a:gd name="connsiteY0" fmla="*/ 44695 h 89506"/>
                  <a:gd name="connsiteX1" fmla="*/ 76074 w 89506"/>
                  <a:gd name="connsiteY1" fmla="*/ 76341 h 89506"/>
                  <a:gd name="connsiteX2" fmla="*/ 44433 w 89506"/>
                  <a:gd name="connsiteY2" fmla="*/ 89445 h 89506"/>
                  <a:gd name="connsiteX3" fmla="*/ 44428 w 89506"/>
                  <a:gd name="connsiteY3" fmla="*/ 89445 h 89506"/>
                  <a:gd name="connsiteX4" fmla="*/ 12787 w 89506"/>
                  <a:gd name="connsiteY4" fmla="*/ 76341 h 89506"/>
                  <a:gd name="connsiteX5" fmla="*/ 12782 w 89506"/>
                  <a:gd name="connsiteY5" fmla="*/ 76335 h 89506"/>
                  <a:gd name="connsiteX6" fmla="*/ -323 w 89506"/>
                  <a:gd name="connsiteY6" fmla="*/ 44695 h 89506"/>
                  <a:gd name="connsiteX7" fmla="*/ -323 w 89506"/>
                  <a:gd name="connsiteY7" fmla="*/ 44689 h 89506"/>
                  <a:gd name="connsiteX8" fmla="*/ 44428 w 89506"/>
                  <a:gd name="connsiteY8" fmla="*/ -61 h 89506"/>
                  <a:gd name="connsiteX9" fmla="*/ 44428 w 89506"/>
                  <a:gd name="connsiteY9" fmla="*/ -61 h 89506"/>
                  <a:gd name="connsiteX10" fmla="*/ 89184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695"/>
                    </a:moveTo>
                    <a:cubicBezTo>
                      <a:pt x="89184" y="56933"/>
                      <a:pt x="84247" y="68167"/>
                      <a:pt x="76074" y="76341"/>
                    </a:cubicBezTo>
                    <a:cubicBezTo>
                      <a:pt x="67900" y="84509"/>
                      <a:pt x="56665" y="89445"/>
                      <a:pt x="44433" y="89445"/>
                    </a:cubicBezTo>
                    <a:lnTo>
                      <a:pt x="44428" y="89445"/>
                    </a:lnTo>
                    <a:cubicBezTo>
                      <a:pt x="32560" y="89445"/>
                      <a:pt x="21177" y="84731"/>
                      <a:pt x="12787" y="76341"/>
                    </a:cubicBezTo>
                    <a:lnTo>
                      <a:pt x="12782" y="76335"/>
                    </a:lnTo>
                    <a:cubicBezTo>
                      <a:pt x="4391" y="67945"/>
                      <a:pt x="-323" y="56562"/>
                      <a:pt x="-323" y="44695"/>
                    </a:cubicBezTo>
                    <a:lnTo>
                      <a:pt x="-323" y="44689"/>
                    </a:lnTo>
                    <a:cubicBezTo>
                      <a:pt x="-323" y="19974"/>
                      <a:pt x="19713" y="-61"/>
                      <a:pt x="44428" y="-61"/>
                    </a:cubicBezTo>
                    <a:lnTo>
                      <a:pt x="44428" y="-61"/>
                    </a:lnTo>
                    <a:cubicBezTo>
                      <a:pt x="69143" y="-55"/>
                      <a:pt x="89184" y="19980"/>
                      <a:pt x="89184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D760171A-0659-1CD4-2DE8-ECD9EAD7E864}"/>
                  </a:ext>
                </a:extLst>
              </p:cNvPr>
              <p:cNvSpPr/>
              <p:nvPr/>
            </p:nvSpPr>
            <p:spPr>
              <a:xfrm>
                <a:off x="945614" y="1570059"/>
                <a:ext cx="89500" cy="89506"/>
              </a:xfrm>
              <a:custGeom>
                <a:avLst/>
                <a:gdLst>
                  <a:gd name="connsiteX0" fmla="*/ 89180 w 89500"/>
                  <a:gd name="connsiteY0" fmla="*/ 44695 h 89506"/>
                  <a:gd name="connsiteX1" fmla="*/ 76075 w 89500"/>
                  <a:gd name="connsiteY1" fmla="*/ 76341 h 89506"/>
                  <a:gd name="connsiteX2" fmla="*/ 44435 w 89500"/>
                  <a:gd name="connsiteY2" fmla="*/ 89445 h 89506"/>
                  <a:gd name="connsiteX3" fmla="*/ 44429 w 89500"/>
                  <a:gd name="connsiteY3" fmla="*/ 89445 h 89506"/>
                  <a:gd name="connsiteX4" fmla="*/ 12789 w 89500"/>
                  <a:gd name="connsiteY4" fmla="*/ 76347 h 89506"/>
                  <a:gd name="connsiteX5" fmla="*/ 12783 w 89500"/>
                  <a:gd name="connsiteY5" fmla="*/ 76341 h 89506"/>
                  <a:gd name="connsiteX6" fmla="*/ -321 w 89500"/>
                  <a:gd name="connsiteY6" fmla="*/ 44695 h 89506"/>
                  <a:gd name="connsiteX7" fmla="*/ -321 w 89500"/>
                  <a:gd name="connsiteY7" fmla="*/ 44695 h 89506"/>
                  <a:gd name="connsiteX8" fmla="*/ 44429 w 89500"/>
                  <a:gd name="connsiteY8" fmla="*/ -61 h 89506"/>
                  <a:gd name="connsiteX9" fmla="*/ 44429 w 89500"/>
                  <a:gd name="connsiteY9" fmla="*/ -61 h 89506"/>
                  <a:gd name="connsiteX10" fmla="*/ 89180 w 89500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695"/>
                    </a:moveTo>
                    <a:cubicBezTo>
                      <a:pt x="89180" y="56990"/>
                      <a:pt x="84209" y="68202"/>
                      <a:pt x="76075" y="76341"/>
                    </a:cubicBezTo>
                    <a:cubicBezTo>
                      <a:pt x="67942" y="84475"/>
                      <a:pt x="56730" y="89445"/>
                      <a:pt x="44435" y="89445"/>
                    </a:cubicBezTo>
                    <a:lnTo>
                      <a:pt x="44429" y="89445"/>
                    </a:lnTo>
                    <a:cubicBezTo>
                      <a:pt x="32562" y="89445"/>
                      <a:pt x="21179" y="84731"/>
                      <a:pt x="12789" y="76347"/>
                    </a:cubicBezTo>
                    <a:lnTo>
                      <a:pt x="12783" y="76341"/>
                    </a:lnTo>
                    <a:cubicBezTo>
                      <a:pt x="4393" y="67945"/>
                      <a:pt x="-321" y="56562"/>
                      <a:pt x="-321" y="44695"/>
                    </a:cubicBezTo>
                    <a:lnTo>
                      <a:pt x="-321" y="44695"/>
                    </a:lnTo>
                    <a:cubicBezTo>
                      <a:pt x="-321" y="19980"/>
                      <a:pt x="19714" y="-61"/>
                      <a:pt x="44429" y="-61"/>
                    </a:cubicBezTo>
                    <a:lnTo>
                      <a:pt x="44429" y="-61"/>
                    </a:lnTo>
                    <a:cubicBezTo>
                      <a:pt x="69144" y="-55"/>
                      <a:pt x="89180" y="19980"/>
                      <a:pt x="89180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F191C925-84C8-3F2F-155A-0AE691DFBE17}"/>
                  </a:ext>
                </a:extLst>
              </p:cNvPr>
              <p:cNvSpPr/>
              <p:nvPr/>
            </p:nvSpPr>
            <p:spPr>
              <a:xfrm>
                <a:off x="745141" y="1570059"/>
                <a:ext cx="89506" cy="89506"/>
              </a:xfrm>
              <a:custGeom>
                <a:avLst/>
                <a:gdLst>
                  <a:gd name="connsiteX0" fmla="*/ 89187 w 89506"/>
                  <a:gd name="connsiteY0" fmla="*/ 44695 h 89506"/>
                  <a:gd name="connsiteX1" fmla="*/ 76083 w 89506"/>
                  <a:gd name="connsiteY1" fmla="*/ 76341 h 89506"/>
                  <a:gd name="connsiteX2" fmla="*/ 44442 w 89506"/>
                  <a:gd name="connsiteY2" fmla="*/ 89445 h 89506"/>
                  <a:gd name="connsiteX3" fmla="*/ 44437 w 89506"/>
                  <a:gd name="connsiteY3" fmla="*/ 89445 h 89506"/>
                  <a:gd name="connsiteX4" fmla="*/ 12796 w 89506"/>
                  <a:gd name="connsiteY4" fmla="*/ 76347 h 89506"/>
                  <a:gd name="connsiteX5" fmla="*/ 12791 w 89506"/>
                  <a:gd name="connsiteY5" fmla="*/ 76341 h 89506"/>
                  <a:gd name="connsiteX6" fmla="*/ -319 w 89506"/>
                  <a:gd name="connsiteY6" fmla="*/ 44695 h 89506"/>
                  <a:gd name="connsiteX7" fmla="*/ -319 w 89506"/>
                  <a:gd name="connsiteY7" fmla="*/ 44695 h 89506"/>
                  <a:gd name="connsiteX8" fmla="*/ 44437 w 89506"/>
                  <a:gd name="connsiteY8" fmla="*/ -61 h 89506"/>
                  <a:gd name="connsiteX9" fmla="*/ 44437 w 89506"/>
                  <a:gd name="connsiteY9" fmla="*/ -61 h 89506"/>
                  <a:gd name="connsiteX10" fmla="*/ 89187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695"/>
                    </a:moveTo>
                    <a:cubicBezTo>
                      <a:pt x="89187" y="57052"/>
                      <a:pt x="84177" y="68241"/>
                      <a:pt x="76083" y="76341"/>
                    </a:cubicBezTo>
                    <a:cubicBezTo>
                      <a:pt x="67983" y="84435"/>
                      <a:pt x="56800" y="89445"/>
                      <a:pt x="44442" y="89445"/>
                    </a:cubicBezTo>
                    <a:lnTo>
                      <a:pt x="44437" y="89445"/>
                    </a:lnTo>
                    <a:cubicBezTo>
                      <a:pt x="32569" y="89445"/>
                      <a:pt x="21187" y="84731"/>
                      <a:pt x="12796" y="76347"/>
                    </a:cubicBezTo>
                    <a:lnTo>
                      <a:pt x="12791" y="76341"/>
                    </a:lnTo>
                    <a:cubicBezTo>
                      <a:pt x="4400" y="67945"/>
                      <a:pt x="-319" y="56562"/>
                      <a:pt x="-319" y="44695"/>
                    </a:cubicBezTo>
                    <a:lnTo>
                      <a:pt x="-319" y="44695"/>
                    </a:lnTo>
                    <a:cubicBezTo>
                      <a:pt x="-319" y="19980"/>
                      <a:pt x="19722" y="-61"/>
                      <a:pt x="44437" y="-61"/>
                    </a:cubicBezTo>
                    <a:lnTo>
                      <a:pt x="44437" y="-61"/>
                    </a:lnTo>
                    <a:cubicBezTo>
                      <a:pt x="69152" y="-61"/>
                      <a:pt x="89187" y="19980"/>
                      <a:pt x="89187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10" name="图形 214">
              <a:extLst>
                <a:ext uri="{FF2B5EF4-FFF2-40B4-BE49-F238E27FC236}">
                  <a16:creationId xmlns:a16="http://schemas.microsoft.com/office/drawing/2014/main" id="{8FD84D93-DEF3-4AD0-3FDA-4CE87CFB0FBD}"/>
                </a:ext>
              </a:extLst>
            </p:cNvPr>
            <p:cNvGrpSpPr/>
            <p:nvPr/>
          </p:nvGrpSpPr>
          <p:grpSpPr>
            <a:xfrm>
              <a:off x="745141" y="1720870"/>
              <a:ext cx="1693250" cy="89506"/>
              <a:chOff x="745141" y="1720870"/>
              <a:chExt cx="1693250" cy="89506"/>
            </a:xfrm>
            <a:solidFill>
              <a:srgbClr val="FFCC00"/>
            </a:solidFill>
          </p:grpSpPr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E9498D15-C8FE-7016-EA63-E416AF9D9830}"/>
                  </a:ext>
                </a:extLst>
              </p:cNvPr>
              <p:cNvSpPr/>
              <p:nvPr/>
            </p:nvSpPr>
            <p:spPr>
              <a:xfrm>
                <a:off x="2348892" y="1720870"/>
                <a:ext cx="89500" cy="89506"/>
              </a:xfrm>
              <a:custGeom>
                <a:avLst/>
                <a:gdLst>
                  <a:gd name="connsiteX0" fmla="*/ 89167 w 89500"/>
                  <a:gd name="connsiteY0" fmla="*/ 44720 h 89506"/>
                  <a:gd name="connsiteX1" fmla="*/ 76063 w 89500"/>
                  <a:gd name="connsiteY1" fmla="*/ 76366 h 89506"/>
                  <a:gd name="connsiteX2" fmla="*/ 44417 w 89500"/>
                  <a:gd name="connsiteY2" fmla="*/ 89470 h 89506"/>
                  <a:gd name="connsiteX3" fmla="*/ 44406 w 89500"/>
                  <a:gd name="connsiteY3" fmla="*/ 89470 h 89506"/>
                  <a:gd name="connsiteX4" fmla="*/ 12771 w 89500"/>
                  <a:gd name="connsiteY4" fmla="*/ 76366 h 89506"/>
                  <a:gd name="connsiteX5" fmla="*/ 12765 w 89500"/>
                  <a:gd name="connsiteY5" fmla="*/ 76361 h 89506"/>
                  <a:gd name="connsiteX6" fmla="*/ -333 w 89500"/>
                  <a:gd name="connsiteY6" fmla="*/ 44720 h 89506"/>
                  <a:gd name="connsiteX7" fmla="*/ -333 w 89500"/>
                  <a:gd name="connsiteY7" fmla="*/ 44709 h 89506"/>
                  <a:gd name="connsiteX8" fmla="*/ 44417 w 89500"/>
                  <a:gd name="connsiteY8" fmla="*/ -36 h 89506"/>
                  <a:gd name="connsiteX9" fmla="*/ 44423 w 89500"/>
                  <a:gd name="connsiteY9" fmla="*/ -36 h 89506"/>
                  <a:gd name="connsiteX10" fmla="*/ 89167 w 89500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720"/>
                    </a:moveTo>
                    <a:cubicBezTo>
                      <a:pt x="89167" y="56587"/>
                      <a:pt x="84454" y="67970"/>
                      <a:pt x="76063" y="76366"/>
                    </a:cubicBezTo>
                    <a:cubicBezTo>
                      <a:pt x="67667" y="84756"/>
                      <a:pt x="56284" y="89470"/>
                      <a:pt x="44417" y="89470"/>
                    </a:cubicBezTo>
                    <a:lnTo>
                      <a:pt x="44406" y="89470"/>
                    </a:lnTo>
                    <a:cubicBezTo>
                      <a:pt x="32544" y="89470"/>
                      <a:pt x="21161" y="84756"/>
                      <a:pt x="12771" y="76366"/>
                    </a:cubicBezTo>
                    <a:lnTo>
                      <a:pt x="12765" y="76361"/>
                    </a:lnTo>
                    <a:cubicBezTo>
                      <a:pt x="4375" y="67964"/>
                      <a:pt x="-339" y="56587"/>
                      <a:pt x="-333" y="44720"/>
                    </a:cubicBezTo>
                    <a:lnTo>
                      <a:pt x="-333" y="44709"/>
                    </a:lnTo>
                    <a:cubicBezTo>
                      <a:pt x="-333" y="19999"/>
                      <a:pt x="19702" y="-36"/>
                      <a:pt x="44417" y="-36"/>
                    </a:cubicBezTo>
                    <a:lnTo>
                      <a:pt x="44423" y="-36"/>
                    </a:lnTo>
                    <a:cubicBezTo>
                      <a:pt x="69138" y="-30"/>
                      <a:pt x="89167" y="20005"/>
                      <a:pt x="89167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52706C69-FC52-6D36-00FF-2671D7F2539E}"/>
                  </a:ext>
                </a:extLst>
              </p:cNvPr>
              <p:cNvSpPr/>
              <p:nvPr/>
            </p:nvSpPr>
            <p:spPr>
              <a:xfrm>
                <a:off x="2148418" y="1720870"/>
                <a:ext cx="89506" cy="89506"/>
              </a:xfrm>
              <a:custGeom>
                <a:avLst/>
                <a:gdLst>
                  <a:gd name="connsiteX0" fmla="*/ 89175 w 89506"/>
                  <a:gd name="connsiteY0" fmla="*/ 44720 h 89506"/>
                  <a:gd name="connsiteX1" fmla="*/ 76071 w 89506"/>
                  <a:gd name="connsiteY1" fmla="*/ 76366 h 89506"/>
                  <a:gd name="connsiteX2" fmla="*/ 44424 w 89506"/>
                  <a:gd name="connsiteY2" fmla="*/ 89470 h 89506"/>
                  <a:gd name="connsiteX3" fmla="*/ 44413 w 89506"/>
                  <a:gd name="connsiteY3" fmla="*/ 89470 h 89506"/>
                  <a:gd name="connsiteX4" fmla="*/ 12778 w 89506"/>
                  <a:gd name="connsiteY4" fmla="*/ 76366 h 89506"/>
                  <a:gd name="connsiteX5" fmla="*/ 12773 w 89506"/>
                  <a:gd name="connsiteY5" fmla="*/ 76361 h 89506"/>
                  <a:gd name="connsiteX6" fmla="*/ -332 w 89506"/>
                  <a:gd name="connsiteY6" fmla="*/ 44720 h 89506"/>
                  <a:gd name="connsiteX7" fmla="*/ -332 w 89506"/>
                  <a:gd name="connsiteY7" fmla="*/ 44709 h 89506"/>
                  <a:gd name="connsiteX8" fmla="*/ 44424 w 89506"/>
                  <a:gd name="connsiteY8" fmla="*/ -36 h 89506"/>
                  <a:gd name="connsiteX9" fmla="*/ 44424 w 89506"/>
                  <a:gd name="connsiteY9" fmla="*/ -36 h 89506"/>
                  <a:gd name="connsiteX10" fmla="*/ 89175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720"/>
                    </a:moveTo>
                    <a:cubicBezTo>
                      <a:pt x="89175" y="56650"/>
                      <a:pt x="84427" y="68010"/>
                      <a:pt x="76071" y="76366"/>
                    </a:cubicBezTo>
                    <a:cubicBezTo>
                      <a:pt x="67714" y="84722"/>
                      <a:pt x="56355" y="89470"/>
                      <a:pt x="44424" y="89470"/>
                    </a:cubicBezTo>
                    <a:lnTo>
                      <a:pt x="44413" y="89470"/>
                    </a:lnTo>
                    <a:cubicBezTo>
                      <a:pt x="32551" y="89470"/>
                      <a:pt x="21169" y="84756"/>
                      <a:pt x="12778" y="76366"/>
                    </a:cubicBezTo>
                    <a:lnTo>
                      <a:pt x="12773" y="76361"/>
                    </a:lnTo>
                    <a:cubicBezTo>
                      <a:pt x="4382" y="67964"/>
                      <a:pt x="-332" y="56587"/>
                      <a:pt x="-332" y="44720"/>
                    </a:cubicBezTo>
                    <a:lnTo>
                      <a:pt x="-332" y="44709"/>
                    </a:lnTo>
                    <a:cubicBezTo>
                      <a:pt x="-326" y="19999"/>
                      <a:pt x="19709" y="-36"/>
                      <a:pt x="44424" y="-36"/>
                    </a:cubicBezTo>
                    <a:lnTo>
                      <a:pt x="44424" y="-36"/>
                    </a:lnTo>
                    <a:cubicBezTo>
                      <a:pt x="69139" y="-30"/>
                      <a:pt x="89175" y="20005"/>
                      <a:pt x="89175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7E662361-C491-E051-178C-1E794A9F2E60}"/>
                  </a:ext>
                </a:extLst>
              </p:cNvPr>
              <p:cNvSpPr/>
              <p:nvPr/>
            </p:nvSpPr>
            <p:spPr>
              <a:xfrm>
                <a:off x="1947951" y="1720870"/>
                <a:ext cx="89506" cy="89506"/>
              </a:xfrm>
              <a:custGeom>
                <a:avLst/>
                <a:gdLst>
                  <a:gd name="connsiteX0" fmla="*/ 89177 w 89506"/>
                  <a:gd name="connsiteY0" fmla="*/ 44720 h 89506"/>
                  <a:gd name="connsiteX1" fmla="*/ 76067 w 89506"/>
                  <a:gd name="connsiteY1" fmla="*/ 76366 h 89506"/>
                  <a:gd name="connsiteX2" fmla="*/ 44426 w 89506"/>
                  <a:gd name="connsiteY2" fmla="*/ 89470 h 89506"/>
                  <a:gd name="connsiteX3" fmla="*/ 44415 w 89506"/>
                  <a:gd name="connsiteY3" fmla="*/ 89470 h 89506"/>
                  <a:gd name="connsiteX4" fmla="*/ 12780 w 89506"/>
                  <a:gd name="connsiteY4" fmla="*/ 76366 h 89506"/>
                  <a:gd name="connsiteX5" fmla="*/ 12774 w 89506"/>
                  <a:gd name="connsiteY5" fmla="*/ 76361 h 89506"/>
                  <a:gd name="connsiteX6" fmla="*/ -330 w 89506"/>
                  <a:gd name="connsiteY6" fmla="*/ 44720 h 89506"/>
                  <a:gd name="connsiteX7" fmla="*/ -330 w 89506"/>
                  <a:gd name="connsiteY7" fmla="*/ 44714 h 89506"/>
                  <a:gd name="connsiteX8" fmla="*/ 44426 w 89506"/>
                  <a:gd name="connsiteY8" fmla="*/ -36 h 89506"/>
                  <a:gd name="connsiteX9" fmla="*/ 44426 w 89506"/>
                  <a:gd name="connsiteY9" fmla="*/ -36 h 89506"/>
                  <a:gd name="connsiteX10" fmla="*/ 89177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720"/>
                    </a:moveTo>
                    <a:cubicBezTo>
                      <a:pt x="89177" y="56713"/>
                      <a:pt x="84388" y="68044"/>
                      <a:pt x="76067" y="76366"/>
                    </a:cubicBezTo>
                    <a:cubicBezTo>
                      <a:pt x="67750" y="84682"/>
                      <a:pt x="56419" y="89470"/>
                      <a:pt x="44426" y="89470"/>
                    </a:cubicBezTo>
                    <a:lnTo>
                      <a:pt x="44415" y="89470"/>
                    </a:lnTo>
                    <a:cubicBezTo>
                      <a:pt x="32553" y="89470"/>
                      <a:pt x="21170" y="84756"/>
                      <a:pt x="12780" y="76366"/>
                    </a:cubicBezTo>
                    <a:lnTo>
                      <a:pt x="12774" y="76361"/>
                    </a:lnTo>
                    <a:cubicBezTo>
                      <a:pt x="4384" y="67964"/>
                      <a:pt x="-330" y="56587"/>
                      <a:pt x="-330" y="44720"/>
                    </a:cubicBezTo>
                    <a:lnTo>
                      <a:pt x="-330" y="44714"/>
                    </a:lnTo>
                    <a:cubicBezTo>
                      <a:pt x="-324" y="19999"/>
                      <a:pt x="19711" y="-36"/>
                      <a:pt x="44426" y="-36"/>
                    </a:cubicBezTo>
                    <a:lnTo>
                      <a:pt x="44426" y="-36"/>
                    </a:lnTo>
                    <a:cubicBezTo>
                      <a:pt x="69141" y="-30"/>
                      <a:pt x="89177" y="20005"/>
                      <a:pt x="89177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AFF0C92E-4560-BAC5-D0B2-E5DA6BD95485}"/>
                  </a:ext>
                </a:extLst>
              </p:cNvPr>
              <p:cNvSpPr/>
              <p:nvPr/>
            </p:nvSpPr>
            <p:spPr>
              <a:xfrm>
                <a:off x="1747484" y="1720870"/>
                <a:ext cx="89506" cy="89506"/>
              </a:xfrm>
              <a:custGeom>
                <a:avLst/>
                <a:gdLst>
                  <a:gd name="connsiteX0" fmla="*/ 89178 w 89506"/>
                  <a:gd name="connsiteY0" fmla="*/ 44720 h 89506"/>
                  <a:gd name="connsiteX1" fmla="*/ 76068 w 89506"/>
                  <a:gd name="connsiteY1" fmla="*/ 76366 h 89506"/>
                  <a:gd name="connsiteX2" fmla="*/ 44428 w 89506"/>
                  <a:gd name="connsiteY2" fmla="*/ 89470 h 89506"/>
                  <a:gd name="connsiteX3" fmla="*/ 44422 w 89506"/>
                  <a:gd name="connsiteY3" fmla="*/ 89470 h 89506"/>
                  <a:gd name="connsiteX4" fmla="*/ 12782 w 89506"/>
                  <a:gd name="connsiteY4" fmla="*/ 76366 h 89506"/>
                  <a:gd name="connsiteX5" fmla="*/ 12776 w 89506"/>
                  <a:gd name="connsiteY5" fmla="*/ 76361 h 89506"/>
                  <a:gd name="connsiteX6" fmla="*/ -328 w 89506"/>
                  <a:gd name="connsiteY6" fmla="*/ 44720 h 89506"/>
                  <a:gd name="connsiteX7" fmla="*/ -328 w 89506"/>
                  <a:gd name="connsiteY7" fmla="*/ 44714 h 89506"/>
                  <a:gd name="connsiteX8" fmla="*/ 44428 w 89506"/>
                  <a:gd name="connsiteY8" fmla="*/ -36 h 89506"/>
                  <a:gd name="connsiteX9" fmla="*/ 44428 w 89506"/>
                  <a:gd name="connsiteY9" fmla="*/ -36 h 89506"/>
                  <a:gd name="connsiteX10" fmla="*/ 89178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720"/>
                    </a:moveTo>
                    <a:cubicBezTo>
                      <a:pt x="89178" y="56770"/>
                      <a:pt x="84350" y="68084"/>
                      <a:pt x="76068" y="76366"/>
                    </a:cubicBezTo>
                    <a:cubicBezTo>
                      <a:pt x="67786" y="84648"/>
                      <a:pt x="56478" y="89470"/>
                      <a:pt x="44428" y="89470"/>
                    </a:cubicBezTo>
                    <a:lnTo>
                      <a:pt x="44422" y="89470"/>
                    </a:lnTo>
                    <a:cubicBezTo>
                      <a:pt x="32555" y="89470"/>
                      <a:pt x="21172" y="84756"/>
                      <a:pt x="12782" y="76366"/>
                    </a:cubicBezTo>
                    <a:lnTo>
                      <a:pt x="12776" y="76361"/>
                    </a:lnTo>
                    <a:cubicBezTo>
                      <a:pt x="4386" y="67970"/>
                      <a:pt x="-328" y="56587"/>
                      <a:pt x="-328" y="44720"/>
                    </a:cubicBezTo>
                    <a:lnTo>
                      <a:pt x="-328" y="44714"/>
                    </a:lnTo>
                    <a:cubicBezTo>
                      <a:pt x="-322" y="19999"/>
                      <a:pt x="19713" y="-36"/>
                      <a:pt x="44428" y="-36"/>
                    </a:cubicBezTo>
                    <a:lnTo>
                      <a:pt x="44428" y="-36"/>
                    </a:lnTo>
                    <a:cubicBezTo>
                      <a:pt x="69143" y="-30"/>
                      <a:pt x="89178" y="20005"/>
                      <a:pt x="89178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AA610650-BCC7-76E3-B96A-6EBC710C99FD}"/>
                  </a:ext>
                </a:extLst>
              </p:cNvPr>
              <p:cNvSpPr/>
              <p:nvPr/>
            </p:nvSpPr>
            <p:spPr>
              <a:xfrm>
                <a:off x="1547016" y="1720870"/>
                <a:ext cx="89506" cy="89506"/>
              </a:xfrm>
              <a:custGeom>
                <a:avLst/>
                <a:gdLst>
                  <a:gd name="connsiteX0" fmla="*/ 89180 w 89506"/>
                  <a:gd name="connsiteY0" fmla="*/ 44720 h 89506"/>
                  <a:gd name="connsiteX1" fmla="*/ 76070 w 89506"/>
                  <a:gd name="connsiteY1" fmla="*/ 76366 h 89506"/>
                  <a:gd name="connsiteX2" fmla="*/ 44430 w 89506"/>
                  <a:gd name="connsiteY2" fmla="*/ 89470 h 89506"/>
                  <a:gd name="connsiteX3" fmla="*/ 44424 w 89506"/>
                  <a:gd name="connsiteY3" fmla="*/ 89470 h 89506"/>
                  <a:gd name="connsiteX4" fmla="*/ 12784 w 89506"/>
                  <a:gd name="connsiteY4" fmla="*/ 76366 h 89506"/>
                  <a:gd name="connsiteX5" fmla="*/ 12778 w 89506"/>
                  <a:gd name="connsiteY5" fmla="*/ 76361 h 89506"/>
                  <a:gd name="connsiteX6" fmla="*/ -326 w 89506"/>
                  <a:gd name="connsiteY6" fmla="*/ 44720 h 89506"/>
                  <a:gd name="connsiteX7" fmla="*/ -326 w 89506"/>
                  <a:gd name="connsiteY7" fmla="*/ 44714 h 89506"/>
                  <a:gd name="connsiteX8" fmla="*/ 44424 w 89506"/>
                  <a:gd name="connsiteY8" fmla="*/ -36 h 89506"/>
                  <a:gd name="connsiteX9" fmla="*/ 44430 w 89506"/>
                  <a:gd name="connsiteY9" fmla="*/ -36 h 89506"/>
                  <a:gd name="connsiteX10" fmla="*/ 89180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720"/>
                    </a:moveTo>
                    <a:cubicBezTo>
                      <a:pt x="89180" y="56832"/>
                      <a:pt x="84318" y="68118"/>
                      <a:pt x="76070" y="76366"/>
                    </a:cubicBezTo>
                    <a:cubicBezTo>
                      <a:pt x="67828" y="84608"/>
                      <a:pt x="56542" y="89470"/>
                      <a:pt x="44430" y="89470"/>
                    </a:cubicBezTo>
                    <a:lnTo>
                      <a:pt x="44424" y="89470"/>
                    </a:lnTo>
                    <a:cubicBezTo>
                      <a:pt x="32557" y="89470"/>
                      <a:pt x="21174" y="84756"/>
                      <a:pt x="12784" y="76366"/>
                    </a:cubicBezTo>
                    <a:lnTo>
                      <a:pt x="12778" y="76361"/>
                    </a:lnTo>
                    <a:cubicBezTo>
                      <a:pt x="4388" y="67970"/>
                      <a:pt x="-326" y="56587"/>
                      <a:pt x="-326" y="44720"/>
                    </a:cubicBezTo>
                    <a:lnTo>
                      <a:pt x="-326" y="44714"/>
                    </a:lnTo>
                    <a:cubicBezTo>
                      <a:pt x="-326" y="19999"/>
                      <a:pt x="19709" y="-36"/>
                      <a:pt x="44424" y="-36"/>
                    </a:cubicBezTo>
                    <a:lnTo>
                      <a:pt x="44430" y="-36"/>
                    </a:lnTo>
                    <a:cubicBezTo>
                      <a:pt x="69145" y="-30"/>
                      <a:pt x="89180" y="20005"/>
                      <a:pt x="89180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1696F27E-7530-2F6F-51E6-120758CAE7AD}"/>
                  </a:ext>
                </a:extLst>
              </p:cNvPr>
              <p:cNvSpPr/>
              <p:nvPr/>
            </p:nvSpPr>
            <p:spPr>
              <a:xfrm>
                <a:off x="1346549" y="1720870"/>
                <a:ext cx="89506" cy="89506"/>
              </a:xfrm>
              <a:custGeom>
                <a:avLst/>
                <a:gdLst>
                  <a:gd name="connsiteX0" fmla="*/ 89182 w 89506"/>
                  <a:gd name="connsiteY0" fmla="*/ 44720 h 89506"/>
                  <a:gd name="connsiteX1" fmla="*/ 76072 w 89506"/>
                  <a:gd name="connsiteY1" fmla="*/ 76366 h 89506"/>
                  <a:gd name="connsiteX2" fmla="*/ 44431 w 89506"/>
                  <a:gd name="connsiteY2" fmla="*/ 89470 h 89506"/>
                  <a:gd name="connsiteX3" fmla="*/ 44426 w 89506"/>
                  <a:gd name="connsiteY3" fmla="*/ 89470 h 89506"/>
                  <a:gd name="connsiteX4" fmla="*/ 12785 w 89506"/>
                  <a:gd name="connsiteY4" fmla="*/ 76366 h 89506"/>
                  <a:gd name="connsiteX5" fmla="*/ 12780 w 89506"/>
                  <a:gd name="connsiteY5" fmla="*/ 76361 h 89506"/>
                  <a:gd name="connsiteX6" fmla="*/ -325 w 89506"/>
                  <a:gd name="connsiteY6" fmla="*/ 44720 h 89506"/>
                  <a:gd name="connsiteX7" fmla="*/ -325 w 89506"/>
                  <a:gd name="connsiteY7" fmla="*/ 44714 h 89506"/>
                  <a:gd name="connsiteX8" fmla="*/ 44426 w 89506"/>
                  <a:gd name="connsiteY8" fmla="*/ -36 h 89506"/>
                  <a:gd name="connsiteX9" fmla="*/ 44431 w 89506"/>
                  <a:gd name="connsiteY9" fmla="*/ -36 h 89506"/>
                  <a:gd name="connsiteX10" fmla="*/ 89182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720"/>
                    </a:moveTo>
                    <a:cubicBezTo>
                      <a:pt x="89182" y="56895"/>
                      <a:pt x="84280" y="68153"/>
                      <a:pt x="76072" y="76366"/>
                    </a:cubicBezTo>
                    <a:cubicBezTo>
                      <a:pt x="67864" y="84574"/>
                      <a:pt x="56606" y="89470"/>
                      <a:pt x="44431" y="89470"/>
                    </a:cubicBezTo>
                    <a:lnTo>
                      <a:pt x="44426" y="89470"/>
                    </a:lnTo>
                    <a:cubicBezTo>
                      <a:pt x="32558" y="89470"/>
                      <a:pt x="21176" y="84756"/>
                      <a:pt x="12785" y="76366"/>
                    </a:cubicBezTo>
                    <a:lnTo>
                      <a:pt x="12780" y="76361"/>
                    </a:lnTo>
                    <a:cubicBezTo>
                      <a:pt x="4390" y="67970"/>
                      <a:pt x="-325" y="56587"/>
                      <a:pt x="-325" y="44720"/>
                    </a:cubicBezTo>
                    <a:lnTo>
                      <a:pt x="-325" y="44714"/>
                    </a:lnTo>
                    <a:cubicBezTo>
                      <a:pt x="-325" y="19999"/>
                      <a:pt x="19711" y="-36"/>
                      <a:pt x="44426" y="-36"/>
                    </a:cubicBezTo>
                    <a:lnTo>
                      <a:pt x="44431" y="-36"/>
                    </a:lnTo>
                    <a:cubicBezTo>
                      <a:pt x="69146" y="-30"/>
                      <a:pt x="89182" y="20005"/>
                      <a:pt x="89182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3B5E4A69-02C7-6688-C456-A94176ABF30C}"/>
                  </a:ext>
                </a:extLst>
              </p:cNvPr>
              <p:cNvSpPr/>
              <p:nvPr/>
            </p:nvSpPr>
            <p:spPr>
              <a:xfrm>
                <a:off x="1146082" y="1720870"/>
                <a:ext cx="89506" cy="89506"/>
              </a:xfrm>
              <a:custGeom>
                <a:avLst/>
                <a:gdLst>
                  <a:gd name="connsiteX0" fmla="*/ 89184 w 89506"/>
                  <a:gd name="connsiteY0" fmla="*/ 44720 h 89506"/>
                  <a:gd name="connsiteX1" fmla="*/ 76074 w 89506"/>
                  <a:gd name="connsiteY1" fmla="*/ 76366 h 89506"/>
                  <a:gd name="connsiteX2" fmla="*/ 44433 w 89506"/>
                  <a:gd name="connsiteY2" fmla="*/ 89470 h 89506"/>
                  <a:gd name="connsiteX3" fmla="*/ 44428 w 89506"/>
                  <a:gd name="connsiteY3" fmla="*/ 89470 h 89506"/>
                  <a:gd name="connsiteX4" fmla="*/ 12787 w 89506"/>
                  <a:gd name="connsiteY4" fmla="*/ 76366 h 89506"/>
                  <a:gd name="connsiteX5" fmla="*/ 12782 w 89506"/>
                  <a:gd name="connsiteY5" fmla="*/ 76361 h 89506"/>
                  <a:gd name="connsiteX6" fmla="*/ -323 w 89506"/>
                  <a:gd name="connsiteY6" fmla="*/ 44720 h 89506"/>
                  <a:gd name="connsiteX7" fmla="*/ -323 w 89506"/>
                  <a:gd name="connsiteY7" fmla="*/ 44714 h 89506"/>
                  <a:gd name="connsiteX8" fmla="*/ 44428 w 89506"/>
                  <a:gd name="connsiteY8" fmla="*/ -36 h 89506"/>
                  <a:gd name="connsiteX9" fmla="*/ 44428 w 89506"/>
                  <a:gd name="connsiteY9" fmla="*/ -36 h 89506"/>
                  <a:gd name="connsiteX10" fmla="*/ 89184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720"/>
                    </a:moveTo>
                    <a:cubicBezTo>
                      <a:pt x="89184" y="56958"/>
                      <a:pt x="84247" y="68192"/>
                      <a:pt x="76074" y="76366"/>
                    </a:cubicBezTo>
                    <a:cubicBezTo>
                      <a:pt x="67900" y="84534"/>
                      <a:pt x="56665" y="89470"/>
                      <a:pt x="44433" y="89470"/>
                    </a:cubicBezTo>
                    <a:lnTo>
                      <a:pt x="44428" y="89470"/>
                    </a:lnTo>
                    <a:cubicBezTo>
                      <a:pt x="32560" y="89470"/>
                      <a:pt x="21177" y="84756"/>
                      <a:pt x="12787" y="76366"/>
                    </a:cubicBezTo>
                    <a:lnTo>
                      <a:pt x="12782" y="76361"/>
                    </a:lnTo>
                    <a:cubicBezTo>
                      <a:pt x="4391" y="67970"/>
                      <a:pt x="-323" y="56587"/>
                      <a:pt x="-323" y="44720"/>
                    </a:cubicBezTo>
                    <a:lnTo>
                      <a:pt x="-323" y="44714"/>
                    </a:lnTo>
                    <a:cubicBezTo>
                      <a:pt x="-323" y="19999"/>
                      <a:pt x="19713" y="-36"/>
                      <a:pt x="44428" y="-36"/>
                    </a:cubicBezTo>
                    <a:lnTo>
                      <a:pt x="44428" y="-36"/>
                    </a:lnTo>
                    <a:cubicBezTo>
                      <a:pt x="69143" y="-30"/>
                      <a:pt x="89184" y="20005"/>
                      <a:pt x="89184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1CBAF9FF-C820-730B-962C-5FA1CE8FD4AA}"/>
                  </a:ext>
                </a:extLst>
              </p:cNvPr>
              <p:cNvSpPr/>
              <p:nvPr/>
            </p:nvSpPr>
            <p:spPr>
              <a:xfrm>
                <a:off x="945614" y="1720870"/>
                <a:ext cx="89500" cy="89506"/>
              </a:xfrm>
              <a:custGeom>
                <a:avLst/>
                <a:gdLst>
                  <a:gd name="connsiteX0" fmla="*/ 89180 w 89500"/>
                  <a:gd name="connsiteY0" fmla="*/ 44720 h 89506"/>
                  <a:gd name="connsiteX1" fmla="*/ 76075 w 89500"/>
                  <a:gd name="connsiteY1" fmla="*/ 76366 h 89506"/>
                  <a:gd name="connsiteX2" fmla="*/ 44435 w 89500"/>
                  <a:gd name="connsiteY2" fmla="*/ 89470 h 89506"/>
                  <a:gd name="connsiteX3" fmla="*/ 44429 w 89500"/>
                  <a:gd name="connsiteY3" fmla="*/ 89470 h 89506"/>
                  <a:gd name="connsiteX4" fmla="*/ 12789 w 89500"/>
                  <a:gd name="connsiteY4" fmla="*/ 76372 h 89506"/>
                  <a:gd name="connsiteX5" fmla="*/ 12783 w 89500"/>
                  <a:gd name="connsiteY5" fmla="*/ 76366 h 89506"/>
                  <a:gd name="connsiteX6" fmla="*/ -321 w 89500"/>
                  <a:gd name="connsiteY6" fmla="*/ 44720 h 89506"/>
                  <a:gd name="connsiteX7" fmla="*/ -321 w 89500"/>
                  <a:gd name="connsiteY7" fmla="*/ 44720 h 89506"/>
                  <a:gd name="connsiteX8" fmla="*/ 44429 w 89500"/>
                  <a:gd name="connsiteY8" fmla="*/ -36 h 89506"/>
                  <a:gd name="connsiteX9" fmla="*/ 44429 w 89500"/>
                  <a:gd name="connsiteY9" fmla="*/ -36 h 89506"/>
                  <a:gd name="connsiteX10" fmla="*/ 89180 w 89500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720"/>
                    </a:moveTo>
                    <a:cubicBezTo>
                      <a:pt x="89180" y="57015"/>
                      <a:pt x="84209" y="68227"/>
                      <a:pt x="76075" y="76366"/>
                    </a:cubicBezTo>
                    <a:cubicBezTo>
                      <a:pt x="67942" y="84500"/>
                      <a:pt x="56730" y="89470"/>
                      <a:pt x="44435" y="89470"/>
                    </a:cubicBezTo>
                    <a:lnTo>
                      <a:pt x="44429" y="89470"/>
                    </a:lnTo>
                    <a:cubicBezTo>
                      <a:pt x="32562" y="89470"/>
                      <a:pt x="21179" y="84756"/>
                      <a:pt x="12789" y="76372"/>
                    </a:cubicBezTo>
                    <a:lnTo>
                      <a:pt x="12783" y="76366"/>
                    </a:lnTo>
                    <a:cubicBezTo>
                      <a:pt x="4393" y="67970"/>
                      <a:pt x="-321" y="56587"/>
                      <a:pt x="-321" y="44720"/>
                    </a:cubicBezTo>
                    <a:lnTo>
                      <a:pt x="-321" y="44720"/>
                    </a:lnTo>
                    <a:cubicBezTo>
                      <a:pt x="-321" y="20005"/>
                      <a:pt x="19714" y="-36"/>
                      <a:pt x="44429" y="-36"/>
                    </a:cubicBezTo>
                    <a:lnTo>
                      <a:pt x="44429" y="-36"/>
                    </a:lnTo>
                    <a:cubicBezTo>
                      <a:pt x="69144" y="-30"/>
                      <a:pt x="89180" y="20005"/>
                      <a:pt x="89180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24AF7395-EFD6-5BDB-66AB-A2EF994F6051}"/>
                  </a:ext>
                </a:extLst>
              </p:cNvPr>
              <p:cNvSpPr/>
              <p:nvPr/>
            </p:nvSpPr>
            <p:spPr>
              <a:xfrm>
                <a:off x="745141" y="1720870"/>
                <a:ext cx="89506" cy="89506"/>
              </a:xfrm>
              <a:custGeom>
                <a:avLst/>
                <a:gdLst>
                  <a:gd name="connsiteX0" fmla="*/ 89187 w 89506"/>
                  <a:gd name="connsiteY0" fmla="*/ 44720 h 89506"/>
                  <a:gd name="connsiteX1" fmla="*/ 76083 w 89506"/>
                  <a:gd name="connsiteY1" fmla="*/ 76366 h 89506"/>
                  <a:gd name="connsiteX2" fmla="*/ 44442 w 89506"/>
                  <a:gd name="connsiteY2" fmla="*/ 89470 h 89506"/>
                  <a:gd name="connsiteX3" fmla="*/ 44437 w 89506"/>
                  <a:gd name="connsiteY3" fmla="*/ 89470 h 89506"/>
                  <a:gd name="connsiteX4" fmla="*/ 12796 w 89506"/>
                  <a:gd name="connsiteY4" fmla="*/ 76372 h 89506"/>
                  <a:gd name="connsiteX5" fmla="*/ 12791 w 89506"/>
                  <a:gd name="connsiteY5" fmla="*/ 76366 h 89506"/>
                  <a:gd name="connsiteX6" fmla="*/ -319 w 89506"/>
                  <a:gd name="connsiteY6" fmla="*/ 44720 h 89506"/>
                  <a:gd name="connsiteX7" fmla="*/ -319 w 89506"/>
                  <a:gd name="connsiteY7" fmla="*/ 44720 h 89506"/>
                  <a:gd name="connsiteX8" fmla="*/ 44437 w 89506"/>
                  <a:gd name="connsiteY8" fmla="*/ -36 h 89506"/>
                  <a:gd name="connsiteX9" fmla="*/ 44437 w 89506"/>
                  <a:gd name="connsiteY9" fmla="*/ -36 h 89506"/>
                  <a:gd name="connsiteX10" fmla="*/ 89187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720"/>
                    </a:moveTo>
                    <a:cubicBezTo>
                      <a:pt x="89187" y="57077"/>
                      <a:pt x="84177" y="68266"/>
                      <a:pt x="76083" y="76366"/>
                    </a:cubicBezTo>
                    <a:cubicBezTo>
                      <a:pt x="67983" y="84460"/>
                      <a:pt x="56800" y="89470"/>
                      <a:pt x="44442" y="89470"/>
                    </a:cubicBezTo>
                    <a:lnTo>
                      <a:pt x="44437" y="89470"/>
                    </a:lnTo>
                    <a:cubicBezTo>
                      <a:pt x="32569" y="89470"/>
                      <a:pt x="21187" y="84756"/>
                      <a:pt x="12796" y="76372"/>
                    </a:cubicBezTo>
                    <a:lnTo>
                      <a:pt x="12791" y="76366"/>
                    </a:lnTo>
                    <a:cubicBezTo>
                      <a:pt x="4400" y="67970"/>
                      <a:pt x="-319" y="56587"/>
                      <a:pt x="-319" y="44720"/>
                    </a:cubicBezTo>
                    <a:lnTo>
                      <a:pt x="-319" y="44720"/>
                    </a:lnTo>
                    <a:cubicBezTo>
                      <a:pt x="-319" y="20005"/>
                      <a:pt x="19722" y="-36"/>
                      <a:pt x="44437" y="-36"/>
                    </a:cubicBezTo>
                    <a:lnTo>
                      <a:pt x="44437" y="-36"/>
                    </a:lnTo>
                    <a:cubicBezTo>
                      <a:pt x="69152" y="-36"/>
                      <a:pt x="89187" y="20005"/>
                      <a:pt x="89187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20" name="图形 214">
              <a:extLst>
                <a:ext uri="{FF2B5EF4-FFF2-40B4-BE49-F238E27FC236}">
                  <a16:creationId xmlns:a16="http://schemas.microsoft.com/office/drawing/2014/main" id="{08E48880-DFE0-6BB6-71DE-090EC5F6E7A5}"/>
                </a:ext>
              </a:extLst>
            </p:cNvPr>
            <p:cNvGrpSpPr/>
            <p:nvPr/>
          </p:nvGrpSpPr>
          <p:grpSpPr>
            <a:xfrm>
              <a:off x="745141" y="1871681"/>
              <a:ext cx="1693250" cy="89506"/>
              <a:chOff x="745141" y="1871681"/>
              <a:chExt cx="1693250" cy="89506"/>
            </a:xfrm>
            <a:solidFill>
              <a:srgbClr val="FFCC00"/>
            </a:solidFill>
          </p:grpSpPr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8F1A30C4-0A8C-7EEE-9D87-779F527E191F}"/>
                  </a:ext>
                </a:extLst>
              </p:cNvPr>
              <p:cNvSpPr/>
              <p:nvPr/>
            </p:nvSpPr>
            <p:spPr>
              <a:xfrm>
                <a:off x="2348892" y="1871681"/>
                <a:ext cx="89500" cy="89506"/>
              </a:xfrm>
              <a:custGeom>
                <a:avLst/>
                <a:gdLst>
                  <a:gd name="connsiteX0" fmla="*/ 89167 w 89500"/>
                  <a:gd name="connsiteY0" fmla="*/ 44745 h 89506"/>
                  <a:gd name="connsiteX1" fmla="*/ 76063 w 89500"/>
                  <a:gd name="connsiteY1" fmla="*/ 76391 h 89506"/>
                  <a:gd name="connsiteX2" fmla="*/ 44417 w 89500"/>
                  <a:gd name="connsiteY2" fmla="*/ 89495 h 89506"/>
                  <a:gd name="connsiteX3" fmla="*/ 44406 w 89500"/>
                  <a:gd name="connsiteY3" fmla="*/ 89495 h 89506"/>
                  <a:gd name="connsiteX4" fmla="*/ 12771 w 89500"/>
                  <a:gd name="connsiteY4" fmla="*/ 76391 h 89506"/>
                  <a:gd name="connsiteX5" fmla="*/ 12765 w 89500"/>
                  <a:gd name="connsiteY5" fmla="*/ 76386 h 89506"/>
                  <a:gd name="connsiteX6" fmla="*/ -333 w 89500"/>
                  <a:gd name="connsiteY6" fmla="*/ 44745 h 89506"/>
                  <a:gd name="connsiteX7" fmla="*/ -333 w 89500"/>
                  <a:gd name="connsiteY7" fmla="*/ 44734 h 89506"/>
                  <a:gd name="connsiteX8" fmla="*/ 44417 w 89500"/>
                  <a:gd name="connsiteY8" fmla="*/ -11 h 89506"/>
                  <a:gd name="connsiteX9" fmla="*/ 44423 w 89500"/>
                  <a:gd name="connsiteY9" fmla="*/ -11 h 89506"/>
                  <a:gd name="connsiteX10" fmla="*/ 89167 w 89500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745"/>
                    </a:moveTo>
                    <a:cubicBezTo>
                      <a:pt x="89167" y="56612"/>
                      <a:pt x="84454" y="67995"/>
                      <a:pt x="76063" y="76391"/>
                    </a:cubicBezTo>
                    <a:cubicBezTo>
                      <a:pt x="67667" y="84782"/>
                      <a:pt x="56284" y="89495"/>
                      <a:pt x="44417" y="89495"/>
                    </a:cubicBezTo>
                    <a:lnTo>
                      <a:pt x="44406" y="89495"/>
                    </a:lnTo>
                    <a:cubicBezTo>
                      <a:pt x="32544" y="89495"/>
                      <a:pt x="21161" y="84782"/>
                      <a:pt x="12771" y="76391"/>
                    </a:cubicBezTo>
                    <a:lnTo>
                      <a:pt x="12765" y="76386"/>
                    </a:lnTo>
                    <a:cubicBezTo>
                      <a:pt x="4375" y="67989"/>
                      <a:pt x="-339" y="56612"/>
                      <a:pt x="-333" y="44745"/>
                    </a:cubicBezTo>
                    <a:lnTo>
                      <a:pt x="-333" y="44734"/>
                    </a:lnTo>
                    <a:cubicBezTo>
                      <a:pt x="-333" y="20024"/>
                      <a:pt x="19702" y="-11"/>
                      <a:pt x="44417" y="-11"/>
                    </a:cubicBezTo>
                    <a:lnTo>
                      <a:pt x="44423" y="-11"/>
                    </a:lnTo>
                    <a:cubicBezTo>
                      <a:pt x="69138" y="-5"/>
                      <a:pt x="89167" y="20030"/>
                      <a:pt x="89167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86D5A4F4-30DE-74B9-7A4F-8E4A9E028BAF}"/>
                  </a:ext>
                </a:extLst>
              </p:cNvPr>
              <p:cNvSpPr/>
              <p:nvPr/>
            </p:nvSpPr>
            <p:spPr>
              <a:xfrm>
                <a:off x="2148418" y="1871681"/>
                <a:ext cx="89506" cy="89506"/>
              </a:xfrm>
              <a:custGeom>
                <a:avLst/>
                <a:gdLst>
                  <a:gd name="connsiteX0" fmla="*/ 89175 w 89506"/>
                  <a:gd name="connsiteY0" fmla="*/ 44745 h 89506"/>
                  <a:gd name="connsiteX1" fmla="*/ 76071 w 89506"/>
                  <a:gd name="connsiteY1" fmla="*/ 76391 h 89506"/>
                  <a:gd name="connsiteX2" fmla="*/ 44424 w 89506"/>
                  <a:gd name="connsiteY2" fmla="*/ 89495 h 89506"/>
                  <a:gd name="connsiteX3" fmla="*/ 44413 w 89506"/>
                  <a:gd name="connsiteY3" fmla="*/ 89495 h 89506"/>
                  <a:gd name="connsiteX4" fmla="*/ 12778 w 89506"/>
                  <a:gd name="connsiteY4" fmla="*/ 76391 h 89506"/>
                  <a:gd name="connsiteX5" fmla="*/ 12773 w 89506"/>
                  <a:gd name="connsiteY5" fmla="*/ 76386 h 89506"/>
                  <a:gd name="connsiteX6" fmla="*/ -332 w 89506"/>
                  <a:gd name="connsiteY6" fmla="*/ 44745 h 89506"/>
                  <a:gd name="connsiteX7" fmla="*/ -332 w 89506"/>
                  <a:gd name="connsiteY7" fmla="*/ 44734 h 89506"/>
                  <a:gd name="connsiteX8" fmla="*/ 44424 w 89506"/>
                  <a:gd name="connsiteY8" fmla="*/ -11 h 89506"/>
                  <a:gd name="connsiteX9" fmla="*/ 44424 w 89506"/>
                  <a:gd name="connsiteY9" fmla="*/ -11 h 89506"/>
                  <a:gd name="connsiteX10" fmla="*/ 89175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745"/>
                    </a:moveTo>
                    <a:cubicBezTo>
                      <a:pt x="89175" y="56675"/>
                      <a:pt x="84427" y="68035"/>
                      <a:pt x="76071" y="76391"/>
                    </a:cubicBezTo>
                    <a:cubicBezTo>
                      <a:pt x="67714" y="84747"/>
                      <a:pt x="56355" y="89495"/>
                      <a:pt x="44424" y="89495"/>
                    </a:cubicBezTo>
                    <a:lnTo>
                      <a:pt x="44413" y="89495"/>
                    </a:lnTo>
                    <a:cubicBezTo>
                      <a:pt x="32551" y="89495"/>
                      <a:pt x="21169" y="84782"/>
                      <a:pt x="12778" y="76391"/>
                    </a:cubicBezTo>
                    <a:lnTo>
                      <a:pt x="12773" y="76386"/>
                    </a:lnTo>
                    <a:cubicBezTo>
                      <a:pt x="4382" y="67989"/>
                      <a:pt x="-332" y="56612"/>
                      <a:pt x="-332" y="44745"/>
                    </a:cubicBezTo>
                    <a:lnTo>
                      <a:pt x="-332" y="44734"/>
                    </a:lnTo>
                    <a:cubicBezTo>
                      <a:pt x="-326" y="20024"/>
                      <a:pt x="19709" y="-11"/>
                      <a:pt x="44424" y="-11"/>
                    </a:cubicBezTo>
                    <a:lnTo>
                      <a:pt x="44424" y="-11"/>
                    </a:lnTo>
                    <a:cubicBezTo>
                      <a:pt x="69139" y="-5"/>
                      <a:pt x="89175" y="20030"/>
                      <a:pt x="89175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7E286626-49A8-AD7F-EB6C-1DAAB918D290}"/>
                  </a:ext>
                </a:extLst>
              </p:cNvPr>
              <p:cNvSpPr/>
              <p:nvPr/>
            </p:nvSpPr>
            <p:spPr>
              <a:xfrm>
                <a:off x="1947951" y="1871681"/>
                <a:ext cx="89506" cy="89506"/>
              </a:xfrm>
              <a:custGeom>
                <a:avLst/>
                <a:gdLst>
                  <a:gd name="connsiteX0" fmla="*/ 89177 w 89506"/>
                  <a:gd name="connsiteY0" fmla="*/ 44745 h 89506"/>
                  <a:gd name="connsiteX1" fmla="*/ 76067 w 89506"/>
                  <a:gd name="connsiteY1" fmla="*/ 76391 h 89506"/>
                  <a:gd name="connsiteX2" fmla="*/ 44426 w 89506"/>
                  <a:gd name="connsiteY2" fmla="*/ 89495 h 89506"/>
                  <a:gd name="connsiteX3" fmla="*/ 44415 w 89506"/>
                  <a:gd name="connsiteY3" fmla="*/ 89495 h 89506"/>
                  <a:gd name="connsiteX4" fmla="*/ 12780 w 89506"/>
                  <a:gd name="connsiteY4" fmla="*/ 76391 h 89506"/>
                  <a:gd name="connsiteX5" fmla="*/ 12774 w 89506"/>
                  <a:gd name="connsiteY5" fmla="*/ 76386 h 89506"/>
                  <a:gd name="connsiteX6" fmla="*/ -330 w 89506"/>
                  <a:gd name="connsiteY6" fmla="*/ 44745 h 89506"/>
                  <a:gd name="connsiteX7" fmla="*/ -330 w 89506"/>
                  <a:gd name="connsiteY7" fmla="*/ 44739 h 89506"/>
                  <a:gd name="connsiteX8" fmla="*/ 44426 w 89506"/>
                  <a:gd name="connsiteY8" fmla="*/ -11 h 89506"/>
                  <a:gd name="connsiteX9" fmla="*/ 44426 w 89506"/>
                  <a:gd name="connsiteY9" fmla="*/ -11 h 89506"/>
                  <a:gd name="connsiteX10" fmla="*/ 89177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745"/>
                    </a:moveTo>
                    <a:cubicBezTo>
                      <a:pt x="89177" y="56738"/>
                      <a:pt x="84388" y="68069"/>
                      <a:pt x="76067" y="76391"/>
                    </a:cubicBezTo>
                    <a:cubicBezTo>
                      <a:pt x="67750" y="84708"/>
                      <a:pt x="56419" y="89495"/>
                      <a:pt x="44426" y="89495"/>
                    </a:cubicBezTo>
                    <a:lnTo>
                      <a:pt x="44415" y="89495"/>
                    </a:lnTo>
                    <a:cubicBezTo>
                      <a:pt x="32553" y="89495"/>
                      <a:pt x="21170" y="84782"/>
                      <a:pt x="12780" y="76391"/>
                    </a:cubicBezTo>
                    <a:lnTo>
                      <a:pt x="12774" y="76386"/>
                    </a:lnTo>
                    <a:cubicBezTo>
                      <a:pt x="4384" y="67989"/>
                      <a:pt x="-330" y="56612"/>
                      <a:pt x="-330" y="44745"/>
                    </a:cubicBezTo>
                    <a:lnTo>
                      <a:pt x="-330" y="44739"/>
                    </a:lnTo>
                    <a:cubicBezTo>
                      <a:pt x="-324" y="20024"/>
                      <a:pt x="19711" y="-11"/>
                      <a:pt x="44426" y="-11"/>
                    </a:cubicBezTo>
                    <a:lnTo>
                      <a:pt x="44426" y="-11"/>
                    </a:lnTo>
                    <a:cubicBezTo>
                      <a:pt x="69141" y="-5"/>
                      <a:pt x="89177" y="20030"/>
                      <a:pt x="89177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B37A1A46-0214-C165-1234-6832AC5A281C}"/>
                  </a:ext>
                </a:extLst>
              </p:cNvPr>
              <p:cNvSpPr/>
              <p:nvPr/>
            </p:nvSpPr>
            <p:spPr>
              <a:xfrm>
                <a:off x="1747484" y="1871681"/>
                <a:ext cx="89506" cy="89506"/>
              </a:xfrm>
              <a:custGeom>
                <a:avLst/>
                <a:gdLst>
                  <a:gd name="connsiteX0" fmla="*/ 89178 w 89506"/>
                  <a:gd name="connsiteY0" fmla="*/ 44745 h 89506"/>
                  <a:gd name="connsiteX1" fmla="*/ 76068 w 89506"/>
                  <a:gd name="connsiteY1" fmla="*/ 76391 h 89506"/>
                  <a:gd name="connsiteX2" fmla="*/ 44428 w 89506"/>
                  <a:gd name="connsiteY2" fmla="*/ 89495 h 89506"/>
                  <a:gd name="connsiteX3" fmla="*/ 44422 w 89506"/>
                  <a:gd name="connsiteY3" fmla="*/ 89495 h 89506"/>
                  <a:gd name="connsiteX4" fmla="*/ 12782 w 89506"/>
                  <a:gd name="connsiteY4" fmla="*/ 76391 h 89506"/>
                  <a:gd name="connsiteX5" fmla="*/ 12776 w 89506"/>
                  <a:gd name="connsiteY5" fmla="*/ 76386 h 89506"/>
                  <a:gd name="connsiteX6" fmla="*/ -328 w 89506"/>
                  <a:gd name="connsiteY6" fmla="*/ 44745 h 89506"/>
                  <a:gd name="connsiteX7" fmla="*/ -328 w 89506"/>
                  <a:gd name="connsiteY7" fmla="*/ 44739 h 89506"/>
                  <a:gd name="connsiteX8" fmla="*/ 44428 w 89506"/>
                  <a:gd name="connsiteY8" fmla="*/ -11 h 89506"/>
                  <a:gd name="connsiteX9" fmla="*/ 44428 w 89506"/>
                  <a:gd name="connsiteY9" fmla="*/ -11 h 89506"/>
                  <a:gd name="connsiteX10" fmla="*/ 89178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745"/>
                    </a:moveTo>
                    <a:cubicBezTo>
                      <a:pt x="89178" y="56795"/>
                      <a:pt x="84350" y="68109"/>
                      <a:pt x="76068" y="76391"/>
                    </a:cubicBezTo>
                    <a:cubicBezTo>
                      <a:pt x="67786" y="84673"/>
                      <a:pt x="56478" y="89495"/>
                      <a:pt x="44428" y="89495"/>
                    </a:cubicBezTo>
                    <a:lnTo>
                      <a:pt x="44422" y="89495"/>
                    </a:lnTo>
                    <a:cubicBezTo>
                      <a:pt x="32555" y="89495"/>
                      <a:pt x="21172" y="84782"/>
                      <a:pt x="12782" y="76391"/>
                    </a:cubicBezTo>
                    <a:lnTo>
                      <a:pt x="12776" y="76386"/>
                    </a:lnTo>
                    <a:cubicBezTo>
                      <a:pt x="4386" y="67995"/>
                      <a:pt x="-328" y="56612"/>
                      <a:pt x="-328" y="44745"/>
                    </a:cubicBezTo>
                    <a:lnTo>
                      <a:pt x="-328" y="44739"/>
                    </a:lnTo>
                    <a:cubicBezTo>
                      <a:pt x="-322" y="20024"/>
                      <a:pt x="19713" y="-11"/>
                      <a:pt x="44428" y="-11"/>
                    </a:cubicBezTo>
                    <a:lnTo>
                      <a:pt x="44428" y="-11"/>
                    </a:lnTo>
                    <a:cubicBezTo>
                      <a:pt x="69143" y="-5"/>
                      <a:pt x="89178" y="20030"/>
                      <a:pt x="89178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E3443B7E-4802-90C2-EB24-D0783E9BD0C3}"/>
                  </a:ext>
                </a:extLst>
              </p:cNvPr>
              <p:cNvSpPr/>
              <p:nvPr/>
            </p:nvSpPr>
            <p:spPr>
              <a:xfrm>
                <a:off x="1547016" y="1871681"/>
                <a:ext cx="89506" cy="89506"/>
              </a:xfrm>
              <a:custGeom>
                <a:avLst/>
                <a:gdLst>
                  <a:gd name="connsiteX0" fmla="*/ 89180 w 89506"/>
                  <a:gd name="connsiteY0" fmla="*/ 44745 h 89506"/>
                  <a:gd name="connsiteX1" fmla="*/ 76070 w 89506"/>
                  <a:gd name="connsiteY1" fmla="*/ 76391 h 89506"/>
                  <a:gd name="connsiteX2" fmla="*/ 44430 w 89506"/>
                  <a:gd name="connsiteY2" fmla="*/ 89495 h 89506"/>
                  <a:gd name="connsiteX3" fmla="*/ 44424 w 89506"/>
                  <a:gd name="connsiteY3" fmla="*/ 89495 h 89506"/>
                  <a:gd name="connsiteX4" fmla="*/ 12784 w 89506"/>
                  <a:gd name="connsiteY4" fmla="*/ 76391 h 89506"/>
                  <a:gd name="connsiteX5" fmla="*/ 12778 w 89506"/>
                  <a:gd name="connsiteY5" fmla="*/ 76386 h 89506"/>
                  <a:gd name="connsiteX6" fmla="*/ -326 w 89506"/>
                  <a:gd name="connsiteY6" fmla="*/ 44745 h 89506"/>
                  <a:gd name="connsiteX7" fmla="*/ -326 w 89506"/>
                  <a:gd name="connsiteY7" fmla="*/ 44739 h 89506"/>
                  <a:gd name="connsiteX8" fmla="*/ 44424 w 89506"/>
                  <a:gd name="connsiteY8" fmla="*/ -11 h 89506"/>
                  <a:gd name="connsiteX9" fmla="*/ 44430 w 89506"/>
                  <a:gd name="connsiteY9" fmla="*/ -11 h 89506"/>
                  <a:gd name="connsiteX10" fmla="*/ 89180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745"/>
                    </a:moveTo>
                    <a:cubicBezTo>
                      <a:pt x="89180" y="56857"/>
                      <a:pt x="84318" y="68143"/>
                      <a:pt x="76070" y="76391"/>
                    </a:cubicBezTo>
                    <a:cubicBezTo>
                      <a:pt x="67828" y="84633"/>
                      <a:pt x="56542" y="89495"/>
                      <a:pt x="44430" y="89495"/>
                    </a:cubicBezTo>
                    <a:lnTo>
                      <a:pt x="44424" y="89495"/>
                    </a:lnTo>
                    <a:cubicBezTo>
                      <a:pt x="32557" y="89495"/>
                      <a:pt x="21174" y="84782"/>
                      <a:pt x="12784" y="76391"/>
                    </a:cubicBezTo>
                    <a:lnTo>
                      <a:pt x="12778" y="76386"/>
                    </a:lnTo>
                    <a:cubicBezTo>
                      <a:pt x="4388" y="67995"/>
                      <a:pt x="-326" y="56612"/>
                      <a:pt x="-326" y="44745"/>
                    </a:cubicBezTo>
                    <a:lnTo>
                      <a:pt x="-326" y="44739"/>
                    </a:lnTo>
                    <a:cubicBezTo>
                      <a:pt x="-326" y="20024"/>
                      <a:pt x="19709" y="-11"/>
                      <a:pt x="44424" y="-11"/>
                    </a:cubicBezTo>
                    <a:lnTo>
                      <a:pt x="44430" y="-11"/>
                    </a:lnTo>
                    <a:cubicBezTo>
                      <a:pt x="69145" y="-5"/>
                      <a:pt x="89180" y="20030"/>
                      <a:pt x="89180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767E0578-D1D9-C236-F58E-5E00B9CDF869}"/>
                  </a:ext>
                </a:extLst>
              </p:cNvPr>
              <p:cNvSpPr/>
              <p:nvPr/>
            </p:nvSpPr>
            <p:spPr>
              <a:xfrm>
                <a:off x="1346549" y="1871681"/>
                <a:ext cx="89506" cy="89506"/>
              </a:xfrm>
              <a:custGeom>
                <a:avLst/>
                <a:gdLst>
                  <a:gd name="connsiteX0" fmla="*/ 89182 w 89506"/>
                  <a:gd name="connsiteY0" fmla="*/ 44745 h 89506"/>
                  <a:gd name="connsiteX1" fmla="*/ 76072 w 89506"/>
                  <a:gd name="connsiteY1" fmla="*/ 76391 h 89506"/>
                  <a:gd name="connsiteX2" fmla="*/ 44431 w 89506"/>
                  <a:gd name="connsiteY2" fmla="*/ 89495 h 89506"/>
                  <a:gd name="connsiteX3" fmla="*/ 44426 w 89506"/>
                  <a:gd name="connsiteY3" fmla="*/ 89495 h 89506"/>
                  <a:gd name="connsiteX4" fmla="*/ 12785 w 89506"/>
                  <a:gd name="connsiteY4" fmla="*/ 76391 h 89506"/>
                  <a:gd name="connsiteX5" fmla="*/ 12780 w 89506"/>
                  <a:gd name="connsiteY5" fmla="*/ 76386 h 89506"/>
                  <a:gd name="connsiteX6" fmla="*/ -325 w 89506"/>
                  <a:gd name="connsiteY6" fmla="*/ 44745 h 89506"/>
                  <a:gd name="connsiteX7" fmla="*/ -325 w 89506"/>
                  <a:gd name="connsiteY7" fmla="*/ 44739 h 89506"/>
                  <a:gd name="connsiteX8" fmla="*/ 44426 w 89506"/>
                  <a:gd name="connsiteY8" fmla="*/ -11 h 89506"/>
                  <a:gd name="connsiteX9" fmla="*/ 44431 w 89506"/>
                  <a:gd name="connsiteY9" fmla="*/ -11 h 89506"/>
                  <a:gd name="connsiteX10" fmla="*/ 89182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745"/>
                    </a:moveTo>
                    <a:cubicBezTo>
                      <a:pt x="89182" y="56920"/>
                      <a:pt x="84280" y="68178"/>
                      <a:pt x="76072" y="76391"/>
                    </a:cubicBezTo>
                    <a:cubicBezTo>
                      <a:pt x="67864" y="84599"/>
                      <a:pt x="56606" y="89495"/>
                      <a:pt x="44431" y="89495"/>
                    </a:cubicBezTo>
                    <a:lnTo>
                      <a:pt x="44426" y="89495"/>
                    </a:lnTo>
                    <a:cubicBezTo>
                      <a:pt x="32558" y="89495"/>
                      <a:pt x="21176" y="84782"/>
                      <a:pt x="12785" y="76391"/>
                    </a:cubicBezTo>
                    <a:lnTo>
                      <a:pt x="12780" y="76386"/>
                    </a:lnTo>
                    <a:cubicBezTo>
                      <a:pt x="4390" y="67995"/>
                      <a:pt x="-325" y="56612"/>
                      <a:pt x="-325" y="44745"/>
                    </a:cubicBezTo>
                    <a:lnTo>
                      <a:pt x="-325" y="44739"/>
                    </a:lnTo>
                    <a:cubicBezTo>
                      <a:pt x="-325" y="20024"/>
                      <a:pt x="19711" y="-11"/>
                      <a:pt x="44426" y="-11"/>
                    </a:cubicBezTo>
                    <a:lnTo>
                      <a:pt x="44431" y="-11"/>
                    </a:lnTo>
                    <a:cubicBezTo>
                      <a:pt x="69146" y="-5"/>
                      <a:pt x="89182" y="20030"/>
                      <a:pt x="89182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EB0B38CE-E0F9-0471-4FB7-2EFF7337FF9F}"/>
                  </a:ext>
                </a:extLst>
              </p:cNvPr>
              <p:cNvSpPr/>
              <p:nvPr/>
            </p:nvSpPr>
            <p:spPr>
              <a:xfrm>
                <a:off x="1146082" y="1871681"/>
                <a:ext cx="89506" cy="89506"/>
              </a:xfrm>
              <a:custGeom>
                <a:avLst/>
                <a:gdLst>
                  <a:gd name="connsiteX0" fmla="*/ 89184 w 89506"/>
                  <a:gd name="connsiteY0" fmla="*/ 44745 h 89506"/>
                  <a:gd name="connsiteX1" fmla="*/ 76074 w 89506"/>
                  <a:gd name="connsiteY1" fmla="*/ 76391 h 89506"/>
                  <a:gd name="connsiteX2" fmla="*/ 44433 w 89506"/>
                  <a:gd name="connsiteY2" fmla="*/ 89495 h 89506"/>
                  <a:gd name="connsiteX3" fmla="*/ 44428 w 89506"/>
                  <a:gd name="connsiteY3" fmla="*/ 89495 h 89506"/>
                  <a:gd name="connsiteX4" fmla="*/ 12787 w 89506"/>
                  <a:gd name="connsiteY4" fmla="*/ 76391 h 89506"/>
                  <a:gd name="connsiteX5" fmla="*/ 12782 w 89506"/>
                  <a:gd name="connsiteY5" fmla="*/ 76386 h 89506"/>
                  <a:gd name="connsiteX6" fmla="*/ -323 w 89506"/>
                  <a:gd name="connsiteY6" fmla="*/ 44745 h 89506"/>
                  <a:gd name="connsiteX7" fmla="*/ -323 w 89506"/>
                  <a:gd name="connsiteY7" fmla="*/ 44739 h 89506"/>
                  <a:gd name="connsiteX8" fmla="*/ 44428 w 89506"/>
                  <a:gd name="connsiteY8" fmla="*/ -11 h 89506"/>
                  <a:gd name="connsiteX9" fmla="*/ 44428 w 89506"/>
                  <a:gd name="connsiteY9" fmla="*/ -11 h 89506"/>
                  <a:gd name="connsiteX10" fmla="*/ 89184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745"/>
                    </a:moveTo>
                    <a:cubicBezTo>
                      <a:pt x="89184" y="56983"/>
                      <a:pt x="84247" y="68218"/>
                      <a:pt x="76074" y="76391"/>
                    </a:cubicBezTo>
                    <a:cubicBezTo>
                      <a:pt x="67900" y="84559"/>
                      <a:pt x="56665" y="89495"/>
                      <a:pt x="44433" y="89495"/>
                    </a:cubicBezTo>
                    <a:lnTo>
                      <a:pt x="44428" y="89495"/>
                    </a:lnTo>
                    <a:cubicBezTo>
                      <a:pt x="32560" y="89495"/>
                      <a:pt x="21177" y="84782"/>
                      <a:pt x="12787" y="76391"/>
                    </a:cubicBezTo>
                    <a:lnTo>
                      <a:pt x="12782" y="76386"/>
                    </a:lnTo>
                    <a:cubicBezTo>
                      <a:pt x="4391" y="67995"/>
                      <a:pt x="-323" y="56612"/>
                      <a:pt x="-323" y="44745"/>
                    </a:cubicBezTo>
                    <a:lnTo>
                      <a:pt x="-323" y="44739"/>
                    </a:lnTo>
                    <a:cubicBezTo>
                      <a:pt x="-323" y="20024"/>
                      <a:pt x="19713" y="-11"/>
                      <a:pt x="44428" y="-11"/>
                    </a:cubicBezTo>
                    <a:lnTo>
                      <a:pt x="44428" y="-11"/>
                    </a:lnTo>
                    <a:cubicBezTo>
                      <a:pt x="69143" y="-5"/>
                      <a:pt x="89184" y="20030"/>
                      <a:pt x="89184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DDD75E17-A3F5-8263-4201-0A57213B69F9}"/>
                  </a:ext>
                </a:extLst>
              </p:cNvPr>
              <p:cNvSpPr/>
              <p:nvPr/>
            </p:nvSpPr>
            <p:spPr>
              <a:xfrm>
                <a:off x="945614" y="1871681"/>
                <a:ext cx="89500" cy="89506"/>
              </a:xfrm>
              <a:custGeom>
                <a:avLst/>
                <a:gdLst>
                  <a:gd name="connsiteX0" fmla="*/ 89180 w 89500"/>
                  <a:gd name="connsiteY0" fmla="*/ 44745 h 89506"/>
                  <a:gd name="connsiteX1" fmla="*/ 76075 w 89500"/>
                  <a:gd name="connsiteY1" fmla="*/ 76391 h 89506"/>
                  <a:gd name="connsiteX2" fmla="*/ 44435 w 89500"/>
                  <a:gd name="connsiteY2" fmla="*/ 89495 h 89506"/>
                  <a:gd name="connsiteX3" fmla="*/ 44429 w 89500"/>
                  <a:gd name="connsiteY3" fmla="*/ 89495 h 89506"/>
                  <a:gd name="connsiteX4" fmla="*/ 12789 w 89500"/>
                  <a:gd name="connsiteY4" fmla="*/ 76397 h 89506"/>
                  <a:gd name="connsiteX5" fmla="*/ 12783 w 89500"/>
                  <a:gd name="connsiteY5" fmla="*/ 76391 h 89506"/>
                  <a:gd name="connsiteX6" fmla="*/ -321 w 89500"/>
                  <a:gd name="connsiteY6" fmla="*/ 44745 h 89506"/>
                  <a:gd name="connsiteX7" fmla="*/ -321 w 89500"/>
                  <a:gd name="connsiteY7" fmla="*/ 44745 h 89506"/>
                  <a:gd name="connsiteX8" fmla="*/ 44429 w 89500"/>
                  <a:gd name="connsiteY8" fmla="*/ -11 h 89506"/>
                  <a:gd name="connsiteX9" fmla="*/ 44429 w 89500"/>
                  <a:gd name="connsiteY9" fmla="*/ -11 h 89506"/>
                  <a:gd name="connsiteX10" fmla="*/ 89180 w 89500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745"/>
                    </a:moveTo>
                    <a:cubicBezTo>
                      <a:pt x="89180" y="57040"/>
                      <a:pt x="84209" y="68252"/>
                      <a:pt x="76075" y="76391"/>
                    </a:cubicBezTo>
                    <a:cubicBezTo>
                      <a:pt x="67942" y="84525"/>
                      <a:pt x="56730" y="89495"/>
                      <a:pt x="44435" y="89495"/>
                    </a:cubicBezTo>
                    <a:lnTo>
                      <a:pt x="44429" y="89495"/>
                    </a:lnTo>
                    <a:cubicBezTo>
                      <a:pt x="32562" y="89495"/>
                      <a:pt x="21179" y="84782"/>
                      <a:pt x="12789" y="76397"/>
                    </a:cubicBezTo>
                    <a:lnTo>
                      <a:pt x="12783" y="76391"/>
                    </a:lnTo>
                    <a:cubicBezTo>
                      <a:pt x="4393" y="67995"/>
                      <a:pt x="-321" y="56612"/>
                      <a:pt x="-321" y="44745"/>
                    </a:cubicBezTo>
                    <a:lnTo>
                      <a:pt x="-321" y="44745"/>
                    </a:lnTo>
                    <a:cubicBezTo>
                      <a:pt x="-321" y="20030"/>
                      <a:pt x="19714" y="-11"/>
                      <a:pt x="44429" y="-11"/>
                    </a:cubicBezTo>
                    <a:lnTo>
                      <a:pt x="44429" y="-11"/>
                    </a:lnTo>
                    <a:cubicBezTo>
                      <a:pt x="69144" y="-5"/>
                      <a:pt x="89180" y="20030"/>
                      <a:pt x="89180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9DC1A442-72F8-ADDD-98D2-784E2BAC67CB}"/>
                  </a:ext>
                </a:extLst>
              </p:cNvPr>
              <p:cNvSpPr/>
              <p:nvPr/>
            </p:nvSpPr>
            <p:spPr>
              <a:xfrm>
                <a:off x="745141" y="1871681"/>
                <a:ext cx="89506" cy="89506"/>
              </a:xfrm>
              <a:custGeom>
                <a:avLst/>
                <a:gdLst>
                  <a:gd name="connsiteX0" fmla="*/ 89187 w 89506"/>
                  <a:gd name="connsiteY0" fmla="*/ 44745 h 89506"/>
                  <a:gd name="connsiteX1" fmla="*/ 76083 w 89506"/>
                  <a:gd name="connsiteY1" fmla="*/ 76391 h 89506"/>
                  <a:gd name="connsiteX2" fmla="*/ 44442 w 89506"/>
                  <a:gd name="connsiteY2" fmla="*/ 89495 h 89506"/>
                  <a:gd name="connsiteX3" fmla="*/ 44437 w 89506"/>
                  <a:gd name="connsiteY3" fmla="*/ 89495 h 89506"/>
                  <a:gd name="connsiteX4" fmla="*/ 12796 w 89506"/>
                  <a:gd name="connsiteY4" fmla="*/ 76397 h 89506"/>
                  <a:gd name="connsiteX5" fmla="*/ 12791 w 89506"/>
                  <a:gd name="connsiteY5" fmla="*/ 76391 h 89506"/>
                  <a:gd name="connsiteX6" fmla="*/ -319 w 89506"/>
                  <a:gd name="connsiteY6" fmla="*/ 44745 h 89506"/>
                  <a:gd name="connsiteX7" fmla="*/ -319 w 89506"/>
                  <a:gd name="connsiteY7" fmla="*/ 44745 h 89506"/>
                  <a:gd name="connsiteX8" fmla="*/ 44437 w 89506"/>
                  <a:gd name="connsiteY8" fmla="*/ -11 h 89506"/>
                  <a:gd name="connsiteX9" fmla="*/ 44437 w 89506"/>
                  <a:gd name="connsiteY9" fmla="*/ -11 h 89506"/>
                  <a:gd name="connsiteX10" fmla="*/ 89187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745"/>
                    </a:moveTo>
                    <a:cubicBezTo>
                      <a:pt x="89187" y="57103"/>
                      <a:pt x="84177" y="68292"/>
                      <a:pt x="76083" y="76391"/>
                    </a:cubicBezTo>
                    <a:cubicBezTo>
                      <a:pt x="67983" y="84485"/>
                      <a:pt x="56800" y="89495"/>
                      <a:pt x="44442" y="89495"/>
                    </a:cubicBezTo>
                    <a:lnTo>
                      <a:pt x="44437" y="89495"/>
                    </a:lnTo>
                    <a:cubicBezTo>
                      <a:pt x="32569" y="89495"/>
                      <a:pt x="21187" y="84782"/>
                      <a:pt x="12796" y="76397"/>
                    </a:cubicBezTo>
                    <a:lnTo>
                      <a:pt x="12791" y="76391"/>
                    </a:lnTo>
                    <a:cubicBezTo>
                      <a:pt x="4400" y="67995"/>
                      <a:pt x="-319" y="56612"/>
                      <a:pt x="-319" y="44745"/>
                    </a:cubicBezTo>
                    <a:lnTo>
                      <a:pt x="-319" y="44745"/>
                    </a:lnTo>
                    <a:cubicBezTo>
                      <a:pt x="-319" y="20030"/>
                      <a:pt x="19722" y="-11"/>
                      <a:pt x="44437" y="-11"/>
                    </a:cubicBezTo>
                    <a:lnTo>
                      <a:pt x="44437" y="-11"/>
                    </a:lnTo>
                    <a:cubicBezTo>
                      <a:pt x="69152" y="-11"/>
                      <a:pt x="89187" y="20030"/>
                      <a:pt x="89187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30" name="图形 214">
              <a:extLst>
                <a:ext uri="{FF2B5EF4-FFF2-40B4-BE49-F238E27FC236}">
                  <a16:creationId xmlns:a16="http://schemas.microsoft.com/office/drawing/2014/main" id="{DE84A496-7DEF-28C7-9BD3-19E3C5C37CEA}"/>
                </a:ext>
              </a:extLst>
            </p:cNvPr>
            <p:cNvGrpSpPr/>
            <p:nvPr/>
          </p:nvGrpSpPr>
          <p:grpSpPr>
            <a:xfrm>
              <a:off x="745141" y="2022493"/>
              <a:ext cx="1693250" cy="89506"/>
              <a:chOff x="745141" y="2022493"/>
              <a:chExt cx="1693250" cy="89506"/>
            </a:xfrm>
            <a:solidFill>
              <a:srgbClr val="FFCC00"/>
            </a:solidFill>
          </p:grpSpPr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24684C21-5B7E-D10A-14BB-4B2A14076748}"/>
                  </a:ext>
                </a:extLst>
              </p:cNvPr>
              <p:cNvSpPr/>
              <p:nvPr/>
            </p:nvSpPr>
            <p:spPr>
              <a:xfrm>
                <a:off x="2348892" y="2022493"/>
                <a:ext cx="89500" cy="89506"/>
              </a:xfrm>
              <a:custGeom>
                <a:avLst/>
                <a:gdLst>
                  <a:gd name="connsiteX0" fmla="*/ 89167 w 89500"/>
                  <a:gd name="connsiteY0" fmla="*/ 44770 h 89506"/>
                  <a:gd name="connsiteX1" fmla="*/ 76063 w 89500"/>
                  <a:gd name="connsiteY1" fmla="*/ 76416 h 89506"/>
                  <a:gd name="connsiteX2" fmla="*/ 44417 w 89500"/>
                  <a:gd name="connsiteY2" fmla="*/ 89521 h 89506"/>
                  <a:gd name="connsiteX3" fmla="*/ 44406 w 89500"/>
                  <a:gd name="connsiteY3" fmla="*/ 89521 h 89506"/>
                  <a:gd name="connsiteX4" fmla="*/ 12771 w 89500"/>
                  <a:gd name="connsiteY4" fmla="*/ 76416 h 89506"/>
                  <a:gd name="connsiteX5" fmla="*/ 12765 w 89500"/>
                  <a:gd name="connsiteY5" fmla="*/ 76411 h 89506"/>
                  <a:gd name="connsiteX6" fmla="*/ -333 w 89500"/>
                  <a:gd name="connsiteY6" fmla="*/ 44770 h 89506"/>
                  <a:gd name="connsiteX7" fmla="*/ -333 w 89500"/>
                  <a:gd name="connsiteY7" fmla="*/ 44759 h 89506"/>
                  <a:gd name="connsiteX8" fmla="*/ 44417 w 89500"/>
                  <a:gd name="connsiteY8" fmla="*/ 14 h 89506"/>
                  <a:gd name="connsiteX9" fmla="*/ 44423 w 89500"/>
                  <a:gd name="connsiteY9" fmla="*/ 14 h 89506"/>
                  <a:gd name="connsiteX10" fmla="*/ 89167 w 89500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770"/>
                    </a:moveTo>
                    <a:cubicBezTo>
                      <a:pt x="89167" y="56637"/>
                      <a:pt x="84454" y="68020"/>
                      <a:pt x="76063" y="76416"/>
                    </a:cubicBezTo>
                    <a:cubicBezTo>
                      <a:pt x="67667" y="84807"/>
                      <a:pt x="56284" y="89521"/>
                      <a:pt x="44417" y="89521"/>
                    </a:cubicBezTo>
                    <a:lnTo>
                      <a:pt x="44406" y="89521"/>
                    </a:lnTo>
                    <a:cubicBezTo>
                      <a:pt x="32544" y="89521"/>
                      <a:pt x="21161" y="84807"/>
                      <a:pt x="12771" y="76416"/>
                    </a:cubicBezTo>
                    <a:lnTo>
                      <a:pt x="12765" y="76411"/>
                    </a:lnTo>
                    <a:cubicBezTo>
                      <a:pt x="4375" y="68015"/>
                      <a:pt x="-339" y="56637"/>
                      <a:pt x="-333" y="44770"/>
                    </a:cubicBezTo>
                    <a:lnTo>
                      <a:pt x="-333" y="44759"/>
                    </a:lnTo>
                    <a:cubicBezTo>
                      <a:pt x="-333" y="20050"/>
                      <a:pt x="19702" y="14"/>
                      <a:pt x="44417" y="14"/>
                    </a:cubicBezTo>
                    <a:lnTo>
                      <a:pt x="44423" y="14"/>
                    </a:lnTo>
                    <a:cubicBezTo>
                      <a:pt x="69138" y="20"/>
                      <a:pt x="89167" y="20055"/>
                      <a:pt x="89167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837C5FE0-88C8-CE91-9AA6-E4019DCC1977}"/>
                  </a:ext>
                </a:extLst>
              </p:cNvPr>
              <p:cNvSpPr/>
              <p:nvPr/>
            </p:nvSpPr>
            <p:spPr>
              <a:xfrm>
                <a:off x="2148418" y="2022493"/>
                <a:ext cx="89506" cy="89506"/>
              </a:xfrm>
              <a:custGeom>
                <a:avLst/>
                <a:gdLst>
                  <a:gd name="connsiteX0" fmla="*/ 89175 w 89506"/>
                  <a:gd name="connsiteY0" fmla="*/ 44770 h 89506"/>
                  <a:gd name="connsiteX1" fmla="*/ 76071 w 89506"/>
                  <a:gd name="connsiteY1" fmla="*/ 76416 h 89506"/>
                  <a:gd name="connsiteX2" fmla="*/ 44424 w 89506"/>
                  <a:gd name="connsiteY2" fmla="*/ 89521 h 89506"/>
                  <a:gd name="connsiteX3" fmla="*/ 44413 w 89506"/>
                  <a:gd name="connsiteY3" fmla="*/ 89521 h 89506"/>
                  <a:gd name="connsiteX4" fmla="*/ 12778 w 89506"/>
                  <a:gd name="connsiteY4" fmla="*/ 76416 h 89506"/>
                  <a:gd name="connsiteX5" fmla="*/ 12773 w 89506"/>
                  <a:gd name="connsiteY5" fmla="*/ 76411 h 89506"/>
                  <a:gd name="connsiteX6" fmla="*/ -332 w 89506"/>
                  <a:gd name="connsiteY6" fmla="*/ 44770 h 89506"/>
                  <a:gd name="connsiteX7" fmla="*/ -332 w 89506"/>
                  <a:gd name="connsiteY7" fmla="*/ 44759 h 89506"/>
                  <a:gd name="connsiteX8" fmla="*/ 44424 w 89506"/>
                  <a:gd name="connsiteY8" fmla="*/ 14 h 89506"/>
                  <a:gd name="connsiteX9" fmla="*/ 44424 w 89506"/>
                  <a:gd name="connsiteY9" fmla="*/ 14 h 89506"/>
                  <a:gd name="connsiteX10" fmla="*/ 89175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770"/>
                    </a:moveTo>
                    <a:cubicBezTo>
                      <a:pt x="89175" y="56700"/>
                      <a:pt x="84427" y="68060"/>
                      <a:pt x="76071" y="76416"/>
                    </a:cubicBezTo>
                    <a:cubicBezTo>
                      <a:pt x="67714" y="84772"/>
                      <a:pt x="56355" y="89521"/>
                      <a:pt x="44424" y="89521"/>
                    </a:cubicBezTo>
                    <a:lnTo>
                      <a:pt x="44413" y="89521"/>
                    </a:lnTo>
                    <a:cubicBezTo>
                      <a:pt x="32551" y="89521"/>
                      <a:pt x="21169" y="84807"/>
                      <a:pt x="12778" y="76416"/>
                    </a:cubicBezTo>
                    <a:lnTo>
                      <a:pt x="12773" y="76411"/>
                    </a:lnTo>
                    <a:cubicBezTo>
                      <a:pt x="4382" y="68015"/>
                      <a:pt x="-332" y="56637"/>
                      <a:pt x="-332" y="44770"/>
                    </a:cubicBezTo>
                    <a:lnTo>
                      <a:pt x="-332" y="44759"/>
                    </a:lnTo>
                    <a:cubicBezTo>
                      <a:pt x="-326" y="20050"/>
                      <a:pt x="19709" y="14"/>
                      <a:pt x="44424" y="14"/>
                    </a:cubicBezTo>
                    <a:lnTo>
                      <a:pt x="44424" y="14"/>
                    </a:lnTo>
                    <a:cubicBezTo>
                      <a:pt x="69139" y="20"/>
                      <a:pt x="89175" y="20055"/>
                      <a:pt x="89175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25C8B082-738F-B07E-E8D3-E6E508D0CA4B}"/>
                  </a:ext>
                </a:extLst>
              </p:cNvPr>
              <p:cNvSpPr/>
              <p:nvPr/>
            </p:nvSpPr>
            <p:spPr>
              <a:xfrm>
                <a:off x="1947951" y="2022493"/>
                <a:ext cx="89506" cy="89506"/>
              </a:xfrm>
              <a:custGeom>
                <a:avLst/>
                <a:gdLst>
                  <a:gd name="connsiteX0" fmla="*/ 89177 w 89506"/>
                  <a:gd name="connsiteY0" fmla="*/ 44770 h 89506"/>
                  <a:gd name="connsiteX1" fmla="*/ 76067 w 89506"/>
                  <a:gd name="connsiteY1" fmla="*/ 76416 h 89506"/>
                  <a:gd name="connsiteX2" fmla="*/ 44426 w 89506"/>
                  <a:gd name="connsiteY2" fmla="*/ 89521 h 89506"/>
                  <a:gd name="connsiteX3" fmla="*/ 44415 w 89506"/>
                  <a:gd name="connsiteY3" fmla="*/ 89521 h 89506"/>
                  <a:gd name="connsiteX4" fmla="*/ 12780 w 89506"/>
                  <a:gd name="connsiteY4" fmla="*/ 76416 h 89506"/>
                  <a:gd name="connsiteX5" fmla="*/ 12774 w 89506"/>
                  <a:gd name="connsiteY5" fmla="*/ 76411 h 89506"/>
                  <a:gd name="connsiteX6" fmla="*/ -330 w 89506"/>
                  <a:gd name="connsiteY6" fmla="*/ 44770 h 89506"/>
                  <a:gd name="connsiteX7" fmla="*/ -330 w 89506"/>
                  <a:gd name="connsiteY7" fmla="*/ 44765 h 89506"/>
                  <a:gd name="connsiteX8" fmla="*/ 44426 w 89506"/>
                  <a:gd name="connsiteY8" fmla="*/ 14 h 89506"/>
                  <a:gd name="connsiteX9" fmla="*/ 44426 w 89506"/>
                  <a:gd name="connsiteY9" fmla="*/ 14 h 89506"/>
                  <a:gd name="connsiteX10" fmla="*/ 89177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770"/>
                    </a:moveTo>
                    <a:cubicBezTo>
                      <a:pt x="89177" y="56763"/>
                      <a:pt x="84388" y="68094"/>
                      <a:pt x="76067" y="76416"/>
                    </a:cubicBezTo>
                    <a:cubicBezTo>
                      <a:pt x="67750" y="84733"/>
                      <a:pt x="56419" y="89521"/>
                      <a:pt x="44426" y="89521"/>
                    </a:cubicBezTo>
                    <a:lnTo>
                      <a:pt x="44415" y="89521"/>
                    </a:lnTo>
                    <a:cubicBezTo>
                      <a:pt x="32553" y="89521"/>
                      <a:pt x="21170" y="84807"/>
                      <a:pt x="12780" y="76416"/>
                    </a:cubicBezTo>
                    <a:lnTo>
                      <a:pt x="12774" y="76411"/>
                    </a:lnTo>
                    <a:cubicBezTo>
                      <a:pt x="4384" y="68015"/>
                      <a:pt x="-330" y="56637"/>
                      <a:pt x="-330" y="44770"/>
                    </a:cubicBezTo>
                    <a:lnTo>
                      <a:pt x="-330" y="44765"/>
                    </a:lnTo>
                    <a:cubicBezTo>
                      <a:pt x="-324" y="20050"/>
                      <a:pt x="19711" y="14"/>
                      <a:pt x="44426" y="14"/>
                    </a:cubicBezTo>
                    <a:lnTo>
                      <a:pt x="44426" y="14"/>
                    </a:lnTo>
                    <a:cubicBezTo>
                      <a:pt x="69141" y="20"/>
                      <a:pt x="89177" y="20055"/>
                      <a:pt x="89177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D11E5E70-9187-624B-08DD-DF1013D03970}"/>
                  </a:ext>
                </a:extLst>
              </p:cNvPr>
              <p:cNvSpPr/>
              <p:nvPr/>
            </p:nvSpPr>
            <p:spPr>
              <a:xfrm>
                <a:off x="1747484" y="2022493"/>
                <a:ext cx="89506" cy="89506"/>
              </a:xfrm>
              <a:custGeom>
                <a:avLst/>
                <a:gdLst>
                  <a:gd name="connsiteX0" fmla="*/ 89178 w 89506"/>
                  <a:gd name="connsiteY0" fmla="*/ 44770 h 89506"/>
                  <a:gd name="connsiteX1" fmla="*/ 76068 w 89506"/>
                  <a:gd name="connsiteY1" fmla="*/ 76416 h 89506"/>
                  <a:gd name="connsiteX2" fmla="*/ 44428 w 89506"/>
                  <a:gd name="connsiteY2" fmla="*/ 89521 h 89506"/>
                  <a:gd name="connsiteX3" fmla="*/ 44422 w 89506"/>
                  <a:gd name="connsiteY3" fmla="*/ 89521 h 89506"/>
                  <a:gd name="connsiteX4" fmla="*/ 12782 w 89506"/>
                  <a:gd name="connsiteY4" fmla="*/ 76416 h 89506"/>
                  <a:gd name="connsiteX5" fmla="*/ 12776 w 89506"/>
                  <a:gd name="connsiteY5" fmla="*/ 76411 h 89506"/>
                  <a:gd name="connsiteX6" fmla="*/ -328 w 89506"/>
                  <a:gd name="connsiteY6" fmla="*/ 44770 h 89506"/>
                  <a:gd name="connsiteX7" fmla="*/ -328 w 89506"/>
                  <a:gd name="connsiteY7" fmla="*/ 44765 h 89506"/>
                  <a:gd name="connsiteX8" fmla="*/ 44428 w 89506"/>
                  <a:gd name="connsiteY8" fmla="*/ 14 h 89506"/>
                  <a:gd name="connsiteX9" fmla="*/ 44428 w 89506"/>
                  <a:gd name="connsiteY9" fmla="*/ 14 h 89506"/>
                  <a:gd name="connsiteX10" fmla="*/ 89178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770"/>
                    </a:moveTo>
                    <a:cubicBezTo>
                      <a:pt x="89178" y="56820"/>
                      <a:pt x="84350" y="68134"/>
                      <a:pt x="76068" y="76416"/>
                    </a:cubicBezTo>
                    <a:cubicBezTo>
                      <a:pt x="67786" y="84698"/>
                      <a:pt x="56478" y="89521"/>
                      <a:pt x="44428" y="89521"/>
                    </a:cubicBezTo>
                    <a:lnTo>
                      <a:pt x="44422" y="89521"/>
                    </a:lnTo>
                    <a:cubicBezTo>
                      <a:pt x="32555" y="89521"/>
                      <a:pt x="21172" y="84807"/>
                      <a:pt x="12782" y="76416"/>
                    </a:cubicBezTo>
                    <a:lnTo>
                      <a:pt x="12776" y="76411"/>
                    </a:lnTo>
                    <a:cubicBezTo>
                      <a:pt x="4386" y="68020"/>
                      <a:pt x="-328" y="56637"/>
                      <a:pt x="-328" y="44770"/>
                    </a:cubicBezTo>
                    <a:lnTo>
                      <a:pt x="-328" y="44765"/>
                    </a:lnTo>
                    <a:cubicBezTo>
                      <a:pt x="-322" y="20050"/>
                      <a:pt x="19713" y="14"/>
                      <a:pt x="44428" y="14"/>
                    </a:cubicBezTo>
                    <a:lnTo>
                      <a:pt x="44428" y="14"/>
                    </a:lnTo>
                    <a:cubicBezTo>
                      <a:pt x="69143" y="20"/>
                      <a:pt x="89178" y="20055"/>
                      <a:pt x="89178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D3AA3AE6-BE5F-C5FA-6E75-B5E912B526A6}"/>
                  </a:ext>
                </a:extLst>
              </p:cNvPr>
              <p:cNvSpPr/>
              <p:nvPr/>
            </p:nvSpPr>
            <p:spPr>
              <a:xfrm>
                <a:off x="1547016" y="2022493"/>
                <a:ext cx="89506" cy="89506"/>
              </a:xfrm>
              <a:custGeom>
                <a:avLst/>
                <a:gdLst>
                  <a:gd name="connsiteX0" fmla="*/ 89180 w 89506"/>
                  <a:gd name="connsiteY0" fmla="*/ 44770 h 89506"/>
                  <a:gd name="connsiteX1" fmla="*/ 76070 w 89506"/>
                  <a:gd name="connsiteY1" fmla="*/ 76416 h 89506"/>
                  <a:gd name="connsiteX2" fmla="*/ 44430 w 89506"/>
                  <a:gd name="connsiteY2" fmla="*/ 89521 h 89506"/>
                  <a:gd name="connsiteX3" fmla="*/ 44424 w 89506"/>
                  <a:gd name="connsiteY3" fmla="*/ 89521 h 89506"/>
                  <a:gd name="connsiteX4" fmla="*/ 12784 w 89506"/>
                  <a:gd name="connsiteY4" fmla="*/ 76416 h 89506"/>
                  <a:gd name="connsiteX5" fmla="*/ 12778 w 89506"/>
                  <a:gd name="connsiteY5" fmla="*/ 76411 h 89506"/>
                  <a:gd name="connsiteX6" fmla="*/ -326 w 89506"/>
                  <a:gd name="connsiteY6" fmla="*/ 44770 h 89506"/>
                  <a:gd name="connsiteX7" fmla="*/ -326 w 89506"/>
                  <a:gd name="connsiteY7" fmla="*/ 44765 h 89506"/>
                  <a:gd name="connsiteX8" fmla="*/ 44424 w 89506"/>
                  <a:gd name="connsiteY8" fmla="*/ 14 h 89506"/>
                  <a:gd name="connsiteX9" fmla="*/ 44430 w 89506"/>
                  <a:gd name="connsiteY9" fmla="*/ 14 h 89506"/>
                  <a:gd name="connsiteX10" fmla="*/ 89180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770"/>
                    </a:moveTo>
                    <a:cubicBezTo>
                      <a:pt x="89180" y="56883"/>
                      <a:pt x="84318" y="68169"/>
                      <a:pt x="76070" y="76416"/>
                    </a:cubicBezTo>
                    <a:cubicBezTo>
                      <a:pt x="67828" y="84659"/>
                      <a:pt x="56542" y="89521"/>
                      <a:pt x="44430" y="89521"/>
                    </a:cubicBezTo>
                    <a:lnTo>
                      <a:pt x="44424" y="89521"/>
                    </a:lnTo>
                    <a:cubicBezTo>
                      <a:pt x="32557" y="89521"/>
                      <a:pt x="21174" y="84807"/>
                      <a:pt x="12784" y="76416"/>
                    </a:cubicBezTo>
                    <a:lnTo>
                      <a:pt x="12778" y="76411"/>
                    </a:lnTo>
                    <a:cubicBezTo>
                      <a:pt x="4388" y="68020"/>
                      <a:pt x="-326" y="56637"/>
                      <a:pt x="-326" y="44770"/>
                    </a:cubicBezTo>
                    <a:lnTo>
                      <a:pt x="-326" y="44765"/>
                    </a:lnTo>
                    <a:cubicBezTo>
                      <a:pt x="-326" y="20050"/>
                      <a:pt x="19709" y="14"/>
                      <a:pt x="44424" y="14"/>
                    </a:cubicBezTo>
                    <a:lnTo>
                      <a:pt x="44430" y="14"/>
                    </a:lnTo>
                    <a:cubicBezTo>
                      <a:pt x="69145" y="20"/>
                      <a:pt x="89180" y="20055"/>
                      <a:pt x="89180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D48D9A1B-4728-187C-6C0D-7522FFB13B4D}"/>
                  </a:ext>
                </a:extLst>
              </p:cNvPr>
              <p:cNvSpPr/>
              <p:nvPr/>
            </p:nvSpPr>
            <p:spPr>
              <a:xfrm>
                <a:off x="1346549" y="2022493"/>
                <a:ext cx="89506" cy="89506"/>
              </a:xfrm>
              <a:custGeom>
                <a:avLst/>
                <a:gdLst>
                  <a:gd name="connsiteX0" fmla="*/ 89182 w 89506"/>
                  <a:gd name="connsiteY0" fmla="*/ 44770 h 89506"/>
                  <a:gd name="connsiteX1" fmla="*/ 76072 w 89506"/>
                  <a:gd name="connsiteY1" fmla="*/ 76416 h 89506"/>
                  <a:gd name="connsiteX2" fmla="*/ 44431 w 89506"/>
                  <a:gd name="connsiteY2" fmla="*/ 89521 h 89506"/>
                  <a:gd name="connsiteX3" fmla="*/ 44426 w 89506"/>
                  <a:gd name="connsiteY3" fmla="*/ 89521 h 89506"/>
                  <a:gd name="connsiteX4" fmla="*/ 12785 w 89506"/>
                  <a:gd name="connsiteY4" fmla="*/ 76416 h 89506"/>
                  <a:gd name="connsiteX5" fmla="*/ 12780 w 89506"/>
                  <a:gd name="connsiteY5" fmla="*/ 76411 h 89506"/>
                  <a:gd name="connsiteX6" fmla="*/ -325 w 89506"/>
                  <a:gd name="connsiteY6" fmla="*/ 44770 h 89506"/>
                  <a:gd name="connsiteX7" fmla="*/ -325 w 89506"/>
                  <a:gd name="connsiteY7" fmla="*/ 44765 h 89506"/>
                  <a:gd name="connsiteX8" fmla="*/ 44426 w 89506"/>
                  <a:gd name="connsiteY8" fmla="*/ 14 h 89506"/>
                  <a:gd name="connsiteX9" fmla="*/ 44431 w 89506"/>
                  <a:gd name="connsiteY9" fmla="*/ 14 h 89506"/>
                  <a:gd name="connsiteX10" fmla="*/ 89182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770"/>
                    </a:moveTo>
                    <a:cubicBezTo>
                      <a:pt x="89182" y="56945"/>
                      <a:pt x="84280" y="68203"/>
                      <a:pt x="76072" y="76416"/>
                    </a:cubicBezTo>
                    <a:cubicBezTo>
                      <a:pt x="67864" y="84624"/>
                      <a:pt x="56606" y="89521"/>
                      <a:pt x="44431" y="89521"/>
                    </a:cubicBezTo>
                    <a:lnTo>
                      <a:pt x="44426" y="89521"/>
                    </a:lnTo>
                    <a:cubicBezTo>
                      <a:pt x="32558" y="89521"/>
                      <a:pt x="21176" y="84807"/>
                      <a:pt x="12785" y="76416"/>
                    </a:cubicBezTo>
                    <a:lnTo>
                      <a:pt x="12780" y="76411"/>
                    </a:lnTo>
                    <a:cubicBezTo>
                      <a:pt x="4390" y="68020"/>
                      <a:pt x="-325" y="56637"/>
                      <a:pt x="-325" y="44770"/>
                    </a:cubicBezTo>
                    <a:lnTo>
                      <a:pt x="-325" y="44765"/>
                    </a:lnTo>
                    <a:cubicBezTo>
                      <a:pt x="-325" y="20050"/>
                      <a:pt x="19711" y="14"/>
                      <a:pt x="44426" y="14"/>
                    </a:cubicBezTo>
                    <a:lnTo>
                      <a:pt x="44431" y="14"/>
                    </a:lnTo>
                    <a:cubicBezTo>
                      <a:pt x="69146" y="20"/>
                      <a:pt x="89182" y="20055"/>
                      <a:pt x="89182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166005B7-25DA-D9B3-3DAA-2CBE4497349E}"/>
                  </a:ext>
                </a:extLst>
              </p:cNvPr>
              <p:cNvSpPr/>
              <p:nvPr/>
            </p:nvSpPr>
            <p:spPr>
              <a:xfrm>
                <a:off x="1146082" y="2022493"/>
                <a:ext cx="89506" cy="89506"/>
              </a:xfrm>
              <a:custGeom>
                <a:avLst/>
                <a:gdLst>
                  <a:gd name="connsiteX0" fmla="*/ 89184 w 89506"/>
                  <a:gd name="connsiteY0" fmla="*/ 44770 h 89506"/>
                  <a:gd name="connsiteX1" fmla="*/ 76074 w 89506"/>
                  <a:gd name="connsiteY1" fmla="*/ 76416 h 89506"/>
                  <a:gd name="connsiteX2" fmla="*/ 44433 w 89506"/>
                  <a:gd name="connsiteY2" fmla="*/ 89521 h 89506"/>
                  <a:gd name="connsiteX3" fmla="*/ 44428 w 89506"/>
                  <a:gd name="connsiteY3" fmla="*/ 89521 h 89506"/>
                  <a:gd name="connsiteX4" fmla="*/ 12787 w 89506"/>
                  <a:gd name="connsiteY4" fmla="*/ 76416 h 89506"/>
                  <a:gd name="connsiteX5" fmla="*/ 12782 w 89506"/>
                  <a:gd name="connsiteY5" fmla="*/ 76411 h 89506"/>
                  <a:gd name="connsiteX6" fmla="*/ -323 w 89506"/>
                  <a:gd name="connsiteY6" fmla="*/ 44770 h 89506"/>
                  <a:gd name="connsiteX7" fmla="*/ -323 w 89506"/>
                  <a:gd name="connsiteY7" fmla="*/ 44765 h 89506"/>
                  <a:gd name="connsiteX8" fmla="*/ 44428 w 89506"/>
                  <a:gd name="connsiteY8" fmla="*/ 14 h 89506"/>
                  <a:gd name="connsiteX9" fmla="*/ 44428 w 89506"/>
                  <a:gd name="connsiteY9" fmla="*/ 14 h 89506"/>
                  <a:gd name="connsiteX10" fmla="*/ 89184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770"/>
                    </a:moveTo>
                    <a:cubicBezTo>
                      <a:pt x="89184" y="57008"/>
                      <a:pt x="84247" y="68243"/>
                      <a:pt x="76074" y="76416"/>
                    </a:cubicBezTo>
                    <a:cubicBezTo>
                      <a:pt x="67900" y="84584"/>
                      <a:pt x="56665" y="89521"/>
                      <a:pt x="44433" y="89521"/>
                    </a:cubicBezTo>
                    <a:lnTo>
                      <a:pt x="44428" y="89521"/>
                    </a:lnTo>
                    <a:cubicBezTo>
                      <a:pt x="32560" y="89521"/>
                      <a:pt x="21177" y="84807"/>
                      <a:pt x="12787" y="76416"/>
                    </a:cubicBezTo>
                    <a:lnTo>
                      <a:pt x="12782" y="76411"/>
                    </a:lnTo>
                    <a:cubicBezTo>
                      <a:pt x="4391" y="68020"/>
                      <a:pt x="-323" y="56637"/>
                      <a:pt x="-323" y="44770"/>
                    </a:cubicBezTo>
                    <a:lnTo>
                      <a:pt x="-323" y="44765"/>
                    </a:lnTo>
                    <a:cubicBezTo>
                      <a:pt x="-323" y="20050"/>
                      <a:pt x="19713" y="14"/>
                      <a:pt x="44428" y="14"/>
                    </a:cubicBezTo>
                    <a:lnTo>
                      <a:pt x="44428" y="14"/>
                    </a:lnTo>
                    <a:cubicBezTo>
                      <a:pt x="69143" y="20"/>
                      <a:pt x="89184" y="20055"/>
                      <a:pt x="89184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EEEDC8EB-E364-FFE5-C656-A1D701DE3105}"/>
                  </a:ext>
                </a:extLst>
              </p:cNvPr>
              <p:cNvSpPr/>
              <p:nvPr/>
            </p:nvSpPr>
            <p:spPr>
              <a:xfrm>
                <a:off x="945614" y="2022493"/>
                <a:ext cx="89500" cy="89506"/>
              </a:xfrm>
              <a:custGeom>
                <a:avLst/>
                <a:gdLst>
                  <a:gd name="connsiteX0" fmla="*/ 89180 w 89500"/>
                  <a:gd name="connsiteY0" fmla="*/ 44770 h 89506"/>
                  <a:gd name="connsiteX1" fmla="*/ 76075 w 89500"/>
                  <a:gd name="connsiteY1" fmla="*/ 76416 h 89506"/>
                  <a:gd name="connsiteX2" fmla="*/ 44435 w 89500"/>
                  <a:gd name="connsiteY2" fmla="*/ 89521 h 89506"/>
                  <a:gd name="connsiteX3" fmla="*/ 44429 w 89500"/>
                  <a:gd name="connsiteY3" fmla="*/ 89521 h 89506"/>
                  <a:gd name="connsiteX4" fmla="*/ 12789 w 89500"/>
                  <a:gd name="connsiteY4" fmla="*/ 76422 h 89506"/>
                  <a:gd name="connsiteX5" fmla="*/ 12783 w 89500"/>
                  <a:gd name="connsiteY5" fmla="*/ 76416 h 89506"/>
                  <a:gd name="connsiteX6" fmla="*/ -321 w 89500"/>
                  <a:gd name="connsiteY6" fmla="*/ 44770 h 89506"/>
                  <a:gd name="connsiteX7" fmla="*/ -321 w 89500"/>
                  <a:gd name="connsiteY7" fmla="*/ 44770 h 89506"/>
                  <a:gd name="connsiteX8" fmla="*/ 44429 w 89500"/>
                  <a:gd name="connsiteY8" fmla="*/ 14 h 89506"/>
                  <a:gd name="connsiteX9" fmla="*/ 44429 w 89500"/>
                  <a:gd name="connsiteY9" fmla="*/ 14 h 89506"/>
                  <a:gd name="connsiteX10" fmla="*/ 89180 w 89500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770"/>
                    </a:moveTo>
                    <a:cubicBezTo>
                      <a:pt x="89180" y="57065"/>
                      <a:pt x="84209" y="68277"/>
                      <a:pt x="76075" y="76416"/>
                    </a:cubicBezTo>
                    <a:cubicBezTo>
                      <a:pt x="67942" y="84550"/>
                      <a:pt x="56730" y="89521"/>
                      <a:pt x="44435" y="89521"/>
                    </a:cubicBezTo>
                    <a:lnTo>
                      <a:pt x="44429" y="89521"/>
                    </a:lnTo>
                    <a:cubicBezTo>
                      <a:pt x="32562" y="89521"/>
                      <a:pt x="21179" y="84807"/>
                      <a:pt x="12789" y="76422"/>
                    </a:cubicBezTo>
                    <a:lnTo>
                      <a:pt x="12783" y="76416"/>
                    </a:lnTo>
                    <a:cubicBezTo>
                      <a:pt x="4393" y="68020"/>
                      <a:pt x="-321" y="56637"/>
                      <a:pt x="-321" y="44770"/>
                    </a:cubicBezTo>
                    <a:lnTo>
                      <a:pt x="-321" y="44770"/>
                    </a:lnTo>
                    <a:cubicBezTo>
                      <a:pt x="-321" y="20055"/>
                      <a:pt x="19714" y="14"/>
                      <a:pt x="44429" y="14"/>
                    </a:cubicBezTo>
                    <a:lnTo>
                      <a:pt x="44429" y="14"/>
                    </a:lnTo>
                    <a:cubicBezTo>
                      <a:pt x="69144" y="20"/>
                      <a:pt x="89180" y="20055"/>
                      <a:pt x="89180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C59F0903-2AF3-1299-FA40-21EB961DC9E3}"/>
                  </a:ext>
                </a:extLst>
              </p:cNvPr>
              <p:cNvSpPr/>
              <p:nvPr/>
            </p:nvSpPr>
            <p:spPr>
              <a:xfrm>
                <a:off x="745141" y="2022493"/>
                <a:ext cx="89506" cy="89506"/>
              </a:xfrm>
              <a:custGeom>
                <a:avLst/>
                <a:gdLst>
                  <a:gd name="connsiteX0" fmla="*/ 89187 w 89506"/>
                  <a:gd name="connsiteY0" fmla="*/ 44770 h 89506"/>
                  <a:gd name="connsiteX1" fmla="*/ 76083 w 89506"/>
                  <a:gd name="connsiteY1" fmla="*/ 76416 h 89506"/>
                  <a:gd name="connsiteX2" fmla="*/ 44442 w 89506"/>
                  <a:gd name="connsiteY2" fmla="*/ 89521 h 89506"/>
                  <a:gd name="connsiteX3" fmla="*/ 44437 w 89506"/>
                  <a:gd name="connsiteY3" fmla="*/ 89521 h 89506"/>
                  <a:gd name="connsiteX4" fmla="*/ 12796 w 89506"/>
                  <a:gd name="connsiteY4" fmla="*/ 76422 h 89506"/>
                  <a:gd name="connsiteX5" fmla="*/ 12791 w 89506"/>
                  <a:gd name="connsiteY5" fmla="*/ 76416 h 89506"/>
                  <a:gd name="connsiteX6" fmla="*/ -319 w 89506"/>
                  <a:gd name="connsiteY6" fmla="*/ 44770 h 89506"/>
                  <a:gd name="connsiteX7" fmla="*/ -319 w 89506"/>
                  <a:gd name="connsiteY7" fmla="*/ 44770 h 89506"/>
                  <a:gd name="connsiteX8" fmla="*/ 44437 w 89506"/>
                  <a:gd name="connsiteY8" fmla="*/ 14 h 89506"/>
                  <a:gd name="connsiteX9" fmla="*/ 44437 w 89506"/>
                  <a:gd name="connsiteY9" fmla="*/ 14 h 89506"/>
                  <a:gd name="connsiteX10" fmla="*/ 89187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770"/>
                    </a:moveTo>
                    <a:cubicBezTo>
                      <a:pt x="89187" y="57128"/>
                      <a:pt x="84177" y="68317"/>
                      <a:pt x="76083" y="76416"/>
                    </a:cubicBezTo>
                    <a:cubicBezTo>
                      <a:pt x="67983" y="84510"/>
                      <a:pt x="56800" y="89521"/>
                      <a:pt x="44442" y="89521"/>
                    </a:cubicBezTo>
                    <a:lnTo>
                      <a:pt x="44437" y="89521"/>
                    </a:lnTo>
                    <a:cubicBezTo>
                      <a:pt x="32569" y="89521"/>
                      <a:pt x="21187" y="84807"/>
                      <a:pt x="12796" y="76422"/>
                    </a:cubicBezTo>
                    <a:lnTo>
                      <a:pt x="12791" y="76416"/>
                    </a:lnTo>
                    <a:cubicBezTo>
                      <a:pt x="4400" y="68020"/>
                      <a:pt x="-319" y="56637"/>
                      <a:pt x="-319" y="44770"/>
                    </a:cubicBezTo>
                    <a:lnTo>
                      <a:pt x="-319" y="44770"/>
                    </a:lnTo>
                    <a:cubicBezTo>
                      <a:pt x="-319" y="20055"/>
                      <a:pt x="19722" y="14"/>
                      <a:pt x="44437" y="14"/>
                    </a:cubicBezTo>
                    <a:lnTo>
                      <a:pt x="44437" y="14"/>
                    </a:lnTo>
                    <a:cubicBezTo>
                      <a:pt x="69152" y="14"/>
                      <a:pt x="89187" y="20055"/>
                      <a:pt x="89187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40" name="图形 214">
              <a:extLst>
                <a:ext uri="{FF2B5EF4-FFF2-40B4-BE49-F238E27FC236}">
                  <a16:creationId xmlns:a16="http://schemas.microsoft.com/office/drawing/2014/main" id="{1FBBE5FC-111F-5D1A-CDAB-52B49BF44AF3}"/>
                </a:ext>
              </a:extLst>
            </p:cNvPr>
            <p:cNvGrpSpPr/>
            <p:nvPr/>
          </p:nvGrpSpPr>
          <p:grpSpPr>
            <a:xfrm>
              <a:off x="745141" y="2173304"/>
              <a:ext cx="1693250" cy="89506"/>
              <a:chOff x="745141" y="2173304"/>
              <a:chExt cx="1693250" cy="89506"/>
            </a:xfrm>
            <a:solidFill>
              <a:srgbClr val="FFCC00"/>
            </a:solidFill>
          </p:grpSpPr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7FC0C3B8-4453-962F-68FB-87AA1B9CCF20}"/>
                  </a:ext>
                </a:extLst>
              </p:cNvPr>
              <p:cNvSpPr/>
              <p:nvPr/>
            </p:nvSpPr>
            <p:spPr>
              <a:xfrm>
                <a:off x="2348892" y="2173304"/>
                <a:ext cx="89500" cy="89506"/>
              </a:xfrm>
              <a:custGeom>
                <a:avLst/>
                <a:gdLst>
                  <a:gd name="connsiteX0" fmla="*/ 89167 w 89500"/>
                  <a:gd name="connsiteY0" fmla="*/ 44795 h 89506"/>
                  <a:gd name="connsiteX1" fmla="*/ 76063 w 89500"/>
                  <a:gd name="connsiteY1" fmla="*/ 76441 h 89506"/>
                  <a:gd name="connsiteX2" fmla="*/ 44417 w 89500"/>
                  <a:gd name="connsiteY2" fmla="*/ 89546 h 89506"/>
                  <a:gd name="connsiteX3" fmla="*/ 44406 w 89500"/>
                  <a:gd name="connsiteY3" fmla="*/ 89546 h 89506"/>
                  <a:gd name="connsiteX4" fmla="*/ 12771 w 89500"/>
                  <a:gd name="connsiteY4" fmla="*/ 76441 h 89506"/>
                  <a:gd name="connsiteX5" fmla="*/ 12765 w 89500"/>
                  <a:gd name="connsiteY5" fmla="*/ 76436 h 89506"/>
                  <a:gd name="connsiteX6" fmla="*/ -333 w 89500"/>
                  <a:gd name="connsiteY6" fmla="*/ 44795 h 89506"/>
                  <a:gd name="connsiteX7" fmla="*/ -333 w 89500"/>
                  <a:gd name="connsiteY7" fmla="*/ 44784 h 89506"/>
                  <a:gd name="connsiteX8" fmla="*/ 44417 w 89500"/>
                  <a:gd name="connsiteY8" fmla="*/ 39 h 89506"/>
                  <a:gd name="connsiteX9" fmla="*/ 44423 w 89500"/>
                  <a:gd name="connsiteY9" fmla="*/ 39 h 89506"/>
                  <a:gd name="connsiteX10" fmla="*/ 89167 w 89500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795"/>
                    </a:moveTo>
                    <a:cubicBezTo>
                      <a:pt x="89167" y="56663"/>
                      <a:pt x="84454" y="68045"/>
                      <a:pt x="76063" y="76441"/>
                    </a:cubicBezTo>
                    <a:cubicBezTo>
                      <a:pt x="67667" y="84832"/>
                      <a:pt x="56284" y="89546"/>
                      <a:pt x="44417" y="89546"/>
                    </a:cubicBezTo>
                    <a:lnTo>
                      <a:pt x="44406" y="89546"/>
                    </a:lnTo>
                    <a:cubicBezTo>
                      <a:pt x="32544" y="89546"/>
                      <a:pt x="21161" y="84832"/>
                      <a:pt x="12771" y="76441"/>
                    </a:cubicBezTo>
                    <a:lnTo>
                      <a:pt x="12765" y="76436"/>
                    </a:lnTo>
                    <a:cubicBezTo>
                      <a:pt x="4375" y="68040"/>
                      <a:pt x="-339" y="56663"/>
                      <a:pt x="-333" y="44795"/>
                    </a:cubicBezTo>
                    <a:lnTo>
                      <a:pt x="-333" y="44784"/>
                    </a:lnTo>
                    <a:cubicBezTo>
                      <a:pt x="-333" y="20075"/>
                      <a:pt x="19702" y="39"/>
                      <a:pt x="44417" y="39"/>
                    </a:cubicBezTo>
                    <a:lnTo>
                      <a:pt x="44423" y="39"/>
                    </a:lnTo>
                    <a:cubicBezTo>
                      <a:pt x="69138" y="45"/>
                      <a:pt x="89167" y="20080"/>
                      <a:pt x="89167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2D67D81C-0AAB-DF52-C301-D4FC2168C9EB}"/>
                  </a:ext>
                </a:extLst>
              </p:cNvPr>
              <p:cNvSpPr/>
              <p:nvPr/>
            </p:nvSpPr>
            <p:spPr>
              <a:xfrm>
                <a:off x="2148418" y="2173304"/>
                <a:ext cx="89506" cy="89506"/>
              </a:xfrm>
              <a:custGeom>
                <a:avLst/>
                <a:gdLst>
                  <a:gd name="connsiteX0" fmla="*/ 89175 w 89506"/>
                  <a:gd name="connsiteY0" fmla="*/ 44795 h 89506"/>
                  <a:gd name="connsiteX1" fmla="*/ 76071 w 89506"/>
                  <a:gd name="connsiteY1" fmla="*/ 76441 h 89506"/>
                  <a:gd name="connsiteX2" fmla="*/ 44424 w 89506"/>
                  <a:gd name="connsiteY2" fmla="*/ 89546 h 89506"/>
                  <a:gd name="connsiteX3" fmla="*/ 44413 w 89506"/>
                  <a:gd name="connsiteY3" fmla="*/ 89546 h 89506"/>
                  <a:gd name="connsiteX4" fmla="*/ 12778 w 89506"/>
                  <a:gd name="connsiteY4" fmla="*/ 76441 h 89506"/>
                  <a:gd name="connsiteX5" fmla="*/ 12773 w 89506"/>
                  <a:gd name="connsiteY5" fmla="*/ 76436 h 89506"/>
                  <a:gd name="connsiteX6" fmla="*/ -332 w 89506"/>
                  <a:gd name="connsiteY6" fmla="*/ 44795 h 89506"/>
                  <a:gd name="connsiteX7" fmla="*/ -332 w 89506"/>
                  <a:gd name="connsiteY7" fmla="*/ 44784 h 89506"/>
                  <a:gd name="connsiteX8" fmla="*/ 44424 w 89506"/>
                  <a:gd name="connsiteY8" fmla="*/ 39 h 89506"/>
                  <a:gd name="connsiteX9" fmla="*/ 44424 w 89506"/>
                  <a:gd name="connsiteY9" fmla="*/ 39 h 89506"/>
                  <a:gd name="connsiteX10" fmla="*/ 89175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795"/>
                    </a:moveTo>
                    <a:cubicBezTo>
                      <a:pt x="89175" y="56725"/>
                      <a:pt x="84427" y="68085"/>
                      <a:pt x="76071" y="76441"/>
                    </a:cubicBezTo>
                    <a:cubicBezTo>
                      <a:pt x="67714" y="84798"/>
                      <a:pt x="56355" y="89546"/>
                      <a:pt x="44424" y="89546"/>
                    </a:cubicBezTo>
                    <a:lnTo>
                      <a:pt x="44413" y="89546"/>
                    </a:lnTo>
                    <a:cubicBezTo>
                      <a:pt x="32551" y="89546"/>
                      <a:pt x="21169" y="84832"/>
                      <a:pt x="12778" y="76441"/>
                    </a:cubicBezTo>
                    <a:lnTo>
                      <a:pt x="12773" y="76436"/>
                    </a:lnTo>
                    <a:cubicBezTo>
                      <a:pt x="4382" y="68040"/>
                      <a:pt x="-332" y="56663"/>
                      <a:pt x="-332" y="44795"/>
                    </a:cubicBezTo>
                    <a:lnTo>
                      <a:pt x="-332" y="44784"/>
                    </a:lnTo>
                    <a:cubicBezTo>
                      <a:pt x="-326" y="20075"/>
                      <a:pt x="19709" y="39"/>
                      <a:pt x="44424" y="39"/>
                    </a:cubicBezTo>
                    <a:lnTo>
                      <a:pt x="44424" y="39"/>
                    </a:lnTo>
                    <a:cubicBezTo>
                      <a:pt x="69139" y="45"/>
                      <a:pt x="89175" y="20080"/>
                      <a:pt x="89175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6C6485E7-545A-94AE-3CA4-1A5EF9F863C9}"/>
                  </a:ext>
                </a:extLst>
              </p:cNvPr>
              <p:cNvSpPr/>
              <p:nvPr/>
            </p:nvSpPr>
            <p:spPr>
              <a:xfrm>
                <a:off x="1947951" y="2173304"/>
                <a:ext cx="89506" cy="89506"/>
              </a:xfrm>
              <a:custGeom>
                <a:avLst/>
                <a:gdLst>
                  <a:gd name="connsiteX0" fmla="*/ 89177 w 89506"/>
                  <a:gd name="connsiteY0" fmla="*/ 44795 h 89506"/>
                  <a:gd name="connsiteX1" fmla="*/ 76067 w 89506"/>
                  <a:gd name="connsiteY1" fmla="*/ 76441 h 89506"/>
                  <a:gd name="connsiteX2" fmla="*/ 44426 w 89506"/>
                  <a:gd name="connsiteY2" fmla="*/ 89546 h 89506"/>
                  <a:gd name="connsiteX3" fmla="*/ 44415 w 89506"/>
                  <a:gd name="connsiteY3" fmla="*/ 89546 h 89506"/>
                  <a:gd name="connsiteX4" fmla="*/ 12780 w 89506"/>
                  <a:gd name="connsiteY4" fmla="*/ 76441 h 89506"/>
                  <a:gd name="connsiteX5" fmla="*/ 12774 w 89506"/>
                  <a:gd name="connsiteY5" fmla="*/ 76436 h 89506"/>
                  <a:gd name="connsiteX6" fmla="*/ -330 w 89506"/>
                  <a:gd name="connsiteY6" fmla="*/ 44795 h 89506"/>
                  <a:gd name="connsiteX7" fmla="*/ -330 w 89506"/>
                  <a:gd name="connsiteY7" fmla="*/ 44790 h 89506"/>
                  <a:gd name="connsiteX8" fmla="*/ 44426 w 89506"/>
                  <a:gd name="connsiteY8" fmla="*/ 39 h 89506"/>
                  <a:gd name="connsiteX9" fmla="*/ 44426 w 89506"/>
                  <a:gd name="connsiteY9" fmla="*/ 39 h 89506"/>
                  <a:gd name="connsiteX10" fmla="*/ 89177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795"/>
                    </a:moveTo>
                    <a:cubicBezTo>
                      <a:pt x="89177" y="56788"/>
                      <a:pt x="84388" y="68120"/>
                      <a:pt x="76067" y="76441"/>
                    </a:cubicBezTo>
                    <a:cubicBezTo>
                      <a:pt x="67750" y="84758"/>
                      <a:pt x="56419" y="89546"/>
                      <a:pt x="44426" y="89546"/>
                    </a:cubicBezTo>
                    <a:lnTo>
                      <a:pt x="44415" y="89546"/>
                    </a:lnTo>
                    <a:cubicBezTo>
                      <a:pt x="32553" y="89546"/>
                      <a:pt x="21170" y="84832"/>
                      <a:pt x="12780" y="76441"/>
                    </a:cubicBezTo>
                    <a:lnTo>
                      <a:pt x="12774" y="76436"/>
                    </a:lnTo>
                    <a:cubicBezTo>
                      <a:pt x="4384" y="68040"/>
                      <a:pt x="-330" y="56663"/>
                      <a:pt x="-330" y="44795"/>
                    </a:cubicBezTo>
                    <a:lnTo>
                      <a:pt x="-330" y="44790"/>
                    </a:lnTo>
                    <a:cubicBezTo>
                      <a:pt x="-324" y="20075"/>
                      <a:pt x="19711" y="39"/>
                      <a:pt x="44426" y="39"/>
                    </a:cubicBezTo>
                    <a:lnTo>
                      <a:pt x="44426" y="39"/>
                    </a:lnTo>
                    <a:cubicBezTo>
                      <a:pt x="69141" y="45"/>
                      <a:pt x="89177" y="20080"/>
                      <a:pt x="89177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FB8A9836-2AB6-D430-7A02-381F823A65FC}"/>
                  </a:ext>
                </a:extLst>
              </p:cNvPr>
              <p:cNvSpPr/>
              <p:nvPr/>
            </p:nvSpPr>
            <p:spPr>
              <a:xfrm>
                <a:off x="1747484" y="2173304"/>
                <a:ext cx="89506" cy="89506"/>
              </a:xfrm>
              <a:custGeom>
                <a:avLst/>
                <a:gdLst>
                  <a:gd name="connsiteX0" fmla="*/ 89178 w 89506"/>
                  <a:gd name="connsiteY0" fmla="*/ 44795 h 89506"/>
                  <a:gd name="connsiteX1" fmla="*/ 76068 w 89506"/>
                  <a:gd name="connsiteY1" fmla="*/ 76441 h 89506"/>
                  <a:gd name="connsiteX2" fmla="*/ 44428 w 89506"/>
                  <a:gd name="connsiteY2" fmla="*/ 89546 h 89506"/>
                  <a:gd name="connsiteX3" fmla="*/ 44422 w 89506"/>
                  <a:gd name="connsiteY3" fmla="*/ 89546 h 89506"/>
                  <a:gd name="connsiteX4" fmla="*/ 12782 w 89506"/>
                  <a:gd name="connsiteY4" fmla="*/ 76441 h 89506"/>
                  <a:gd name="connsiteX5" fmla="*/ 12776 w 89506"/>
                  <a:gd name="connsiteY5" fmla="*/ 76436 h 89506"/>
                  <a:gd name="connsiteX6" fmla="*/ -328 w 89506"/>
                  <a:gd name="connsiteY6" fmla="*/ 44795 h 89506"/>
                  <a:gd name="connsiteX7" fmla="*/ -328 w 89506"/>
                  <a:gd name="connsiteY7" fmla="*/ 44790 h 89506"/>
                  <a:gd name="connsiteX8" fmla="*/ 44428 w 89506"/>
                  <a:gd name="connsiteY8" fmla="*/ 39 h 89506"/>
                  <a:gd name="connsiteX9" fmla="*/ 44428 w 89506"/>
                  <a:gd name="connsiteY9" fmla="*/ 39 h 89506"/>
                  <a:gd name="connsiteX10" fmla="*/ 89178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795"/>
                    </a:moveTo>
                    <a:cubicBezTo>
                      <a:pt x="89178" y="56845"/>
                      <a:pt x="84350" y="68159"/>
                      <a:pt x="76068" y="76441"/>
                    </a:cubicBezTo>
                    <a:cubicBezTo>
                      <a:pt x="67786" y="84724"/>
                      <a:pt x="56478" y="89546"/>
                      <a:pt x="44428" y="89546"/>
                    </a:cubicBezTo>
                    <a:lnTo>
                      <a:pt x="44422" y="89546"/>
                    </a:lnTo>
                    <a:cubicBezTo>
                      <a:pt x="32555" y="89546"/>
                      <a:pt x="21172" y="84832"/>
                      <a:pt x="12782" y="76441"/>
                    </a:cubicBezTo>
                    <a:lnTo>
                      <a:pt x="12776" y="76436"/>
                    </a:lnTo>
                    <a:cubicBezTo>
                      <a:pt x="4386" y="68045"/>
                      <a:pt x="-328" y="56663"/>
                      <a:pt x="-328" y="44795"/>
                    </a:cubicBezTo>
                    <a:lnTo>
                      <a:pt x="-328" y="44790"/>
                    </a:lnTo>
                    <a:cubicBezTo>
                      <a:pt x="-322" y="20075"/>
                      <a:pt x="19713" y="39"/>
                      <a:pt x="44428" y="39"/>
                    </a:cubicBezTo>
                    <a:lnTo>
                      <a:pt x="44428" y="39"/>
                    </a:lnTo>
                    <a:cubicBezTo>
                      <a:pt x="69143" y="45"/>
                      <a:pt x="89178" y="20080"/>
                      <a:pt x="89178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44EBC55F-6B10-EA05-8ABA-062B9DE46279}"/>
                  </a:ext>
                </a:extLst>
              </p:cNvPr>
              <p:cNvSpPr/>
              <p:nvPr/>
            </p:nvSpPr>
            <p:spPr>
              <a:xfrm>
                <a:off x="1547016" y="2173304"/>
                <a:ext cx="89506" cy="89506"/>
              </a:xfrm>
              <a:custGeom>
                <a:avLst/>
                <a:gdLst>
                  <a:gd name="connsiteX0" fmla="*/ 89180 w 89506"/>
                  <a:gd name="connsiteY0" fmla="*/ 44795 h 89506"/>
                  <a:gd name="connsiteX1" fmla="*/ 76070 w 89506"/>
                  <a:gd name="connsiteY1" fmla="*/ 76441 h 89506"/>
                  <a:gd name="connsiteX2" fmla="*/ 44430 w 89506"/>
                  <a:gd name="connsiteY2" fmla="*/ 89546 h 89506"/>
                  <a:gd name="connsiteX3" fmla="*/ 44424 w 89506"/>
                  <a:gd name="connsiteY3" fmla="*/ 89546 h 89506"/>
                  <a:gd name="connsiteX4" fmla="*/ 12784 w 89506"/>
                  <a:gd name="connsiteY4" fmla="*/ 76441 h 89506"/>
                  <a:gd name="connsiteX5" fmla="*/ 12778 w 89506"/>
                  <a:gd name="connsiteY5" fmla="*/ 76436 h 89506"/>
                  <a:gd name="connsiteX6" fmla="*/ -326 w 89506"/>
                  <a:gd name="connsiteY6" fmla="*/ 44795 h 89506"/>
                  <a:gd name="connsiteX7" fmla="*/ -326 w 89506"/>
                  <a:gd name="connsiteY7" fmla="*/ 44790 h 89506"/>
                  <a:gd name="connsiteX8" fmla="*/ 44424 w 89506"/>
                  <a:gd name="connsiteY8" fmla="*/ 39 h 89506"/>
                  <a:gd name="connsiteX9" fmla="*/ 44430 w 89506"/>
                  <a:gd name="connsiteY9" fmla="*/ 39 h 89506"/>
                  <a:gd name="connsiteX10" fmla="*/ 89180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795"/>
                    </a:moveTo>
                    <a:cubicBezTo>
                      <a:pt x="89180" y="56908"/>
                      <a:pt x="84318" y="68194"/>
                      <a:pt x="76070" y="76441"/>
                    </a:cubicBezTo>
                    <a:cubicBezTo>
                      <a:pt x="67828" y="84684"/>
                      <a:pt x="56542" y="89546"/>
                      <a:pt x="44430" y="89546"/>
                    </a:cubicBezTo>
                    <a:lnTo>
                      <a:pt x="44424" y="89546"/>
                    </a:lnTo>
                    <a:cubicBezTo>
                      <a:pt x="32557" y="89546"/>
                      <a:pt x="21174" y="84832"/>
                      <a:pt x="12784" y="76441"/>
                    </a:cubicBezTo>
                    <a:lnTo>
                      <a:pt x="12778" y="76436"/>
                    </a:lnTo>
                    <a:cubicBezTo>
                      <a:pt x="4388" y="68045"/>
                      <a:pt x="-326" y="56663"/>
                      <a:pt x="-326" y="44795"/>
                    </a:cubicBezTo>
                    <a:lnTo>
                      <a:pt x="-326" y="44790"/>
                    </a:lnTo>
                    <a:cubicBezTo>
                      <a:pt x="-326" y="20075"/>
                      <a:pt x="19709" y="39"/>
                      <a:pt x="44424" y="39"/>
                    </a:cubicBezTo>
                    <a:lnTo>
                      <a:pt x="44430" y="39"/>
                    </a:lnTo>
                    <a:cubicBezTo>
                      <a:pt x="69145" y="45"/>
                      <a:pt x="89180" y="20080"/>
                      <a:pt x="89180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93794322-3925-933A-53BA-833D1F010AD9}"/>
                  </a:ext>
                </a:extLst>
              </p:cNvPr>
              <p:cNvSpPr/>
              <p:nvPr/>
            </p:nvSpPr>
            <p:spPr>
              <a:xfrm>
                <a:off x="1346549" y="2173304"/>
                <a:ext cx="89506" cy="89506"/>
              </a:xfrm>
              <a:custGeom>
                <a:avLst/>
                <a:gdLst>
                  <a:gd name="connsiteX0" fmla="*/ 89182 w 89506"/>
                  <a:gd name="connsiteY0" fmla="*/ 44795 h 89506"/>
                  <a:gd name="connsiteX1" fmla="*/ 76072 w 89506"/>
                  <a:gd name="connsiteY1" fmla="*/ 76441 h 89506"/>
                  <a:gd name="connsiteX2" fmla="*/ 44431 w 89506"/>
                  <a:gd name="connsiteY2" fmla="*/ 89546 h 89506"/>
                  <a:gd name="connsiteX3" fmla="*/ 44426 w 89506"/>
                  <a:gd name="connsiteY3" fmla="*/ 89546 h 89506"/>
                  <a:gd name="connsiteX4" fmla="*/ 12785 w 89506"/>
                  <a:gd name="connsiteY4" fmla="*/ 76441 h 89506"/>
                  <a:gd name="connsiteX5" fmla="*/ 12780 w 89506"/>
                  <a:gd name="connsiteY5" fmla="*/ 76436 h 89506"/>
                  <a:gd name="connsiteX6" fmla="*/ -325 w 89506"/>
                  <a:gd name="connsiteY6" fmla="*/ 44795 h 89506"/>
                  <a:gd name="connsiteX7" fmla="*/ -325 w 89506"/>
                  <a:gd name="connsiteY7" fmla="*/ 44790 h 89506"/>
                  <a:gd name="connsiteX8" fmla="*/ 44426 w 89506"/>
                  <a:gd name="connsiteY8" fmla="*/ 39 h 89506"/>
                  <a:gd name="connsiteX9" fmla="*/ 44431 w 89506"/>
                  <a:gd name="connsiteY9" fmla="*/ 39 h 89506"/>
                  <a:gd name="connsiteX10" fmla="*/ 89182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795"/>
                    </a:moveTo>
                    <a:cubicBezTo>
                      <a:pt x="89182" y="56971"/>
                      <a:pt x="84280" y="68228"/>
                      <a:pt x="76072" y="76441"/>
                    </a:cubicBezTo>
                    <a:cubicBezTo>
                      <a:pt x="67864" y="84649"/>
                      <a:pt x="56606" y="89546"/>
                      <a:pt x="44431" y="89546"/>
                    </a:cubicBezTo>
                    <a:lnTo>
                      <a:pt x="44426" y="89546"/>
                    </a:lnTo>
                    <a:cubicBezTo>
                      <a:pt x="32558" y="89546"/>
                      <a:pt x="21176" y="84832"/>
                      <a:pt x="12785" y="76441"/>
                    </a:cubicBezTo>
                    <a:lnTo>
                      <a:pt x="12780" y="76436"/>
                    </a:lnTo>
                    <a:cubicBezTo>
                      <a:pt x="4390" y="68045"/>
                      <a:pt x="-325" y="56663"/>
                      <a:pt x="-325" y="44795"/>
                    </a:cubicBezTo>
                    <a:lnTo>
                      <a:pt x="-325" y="44790"/>
                    </a:lnTo>
                    <a:cubicBezTo>
                      <a:pt x="-325" y="20075"/>
                      <a:pt x="19711" y="39"/>
                      <a:pt x="44426" y="39"/>
                    </a:cubicBezTo>
                    <a:lnTo>
                      <a:pt x="44431" y="39"/>
                    </a:lnTo>
                    <a:cubicBezTo>
                      <a:pt x="69146" y="45"/>
                      <a:pt x="89182" y="20080"/>
                      <a:pt x="89182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3673EAA5-01B9-0765-0D15-A9E1BEA766AB}"/>
                  </a:ext>
                </a:extLst>
              </p:cNvPr>
              <p:cNvSpPr/>
              <p:nvPr/>
            </p:nvSpPr>
            <p:spPr>
              <a:xfrm>
                <a:off x="1146082" y="2173304"/>
                <a:ext cx="89506" cy="89506"/>
              </a:xfrm>
              <a:custGeom>
                <a:avLst/>
                <a:gdLst>
                  <a:gd name="connsiteX0" fmla="*/ 89184 w 89506"/>
                  <a:gd name="connsiteY0" fmla="*/ 44795 h 89506"/>
                  <a:gd name="connsiteX1" fmla="*/ 76074 w 89506"/>
                  <a:gd name="connsiteY1" fmla="*/ 76441 h 89506"/>
                  <a:gd name="connsiteX2" fmla="*/ 44433 w 89506"/>
                  <a:gd name="connsiteY2" fmla="*/ 89546 h 89506"/>
                  <a:gd name="connsiteX3" fmla="*/ 44428 w 89506"/>
                  <a:gd name="connsiteY3" fmla="*/ 89546 h 89506"/>
                  <a:gd name="connsiteX4" fmla="*/ 12787 w 89506"/>
                  <a:gd name="connsiteY4" fmla="*/ 76441 h 89506"/>
                  <a:gd name="connsiteX5" fmla="*/ 12782 w 89506"/>
                  <a:gd name="connsiteY5" fmla="*/ 76436 h 89506"/>
                  <a:gd name="connsiteX6" fmla="*/ -323 w 89506"/>
                  <a:gd name="connsiteY6" fmla="*/ 44795 h 89506"/>
                  <a:gd name="connsiteX7" fmla="*/ -323 w 89506"/>
                  <a:gd name="connsiteY7" fmla="*/ 44790 h 89506"/>
                  <a:gd name="connsiteX8" fmla="*/ 44428 w 89506"/>
                  <a:gd name="connsiteY8" fmla="*/ 39 h 89506"/>
                  <a:gd name="connsiteX9" fmla="*/ 44428 w 89506"/>
                  <a:gd name="connsiteY9" fmla="*/ 39 h 89506"/>
                  <a:gd name="connsiteX10" fmla="*/ 89184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795"/>
                    </a:moveTo>
                    <a:cubicBezTo>
                      <a:pt x="89184" y="57033"/>
                      <a:pt x="84247" y="68268"/>
                      <a:pt x="76074" y="76441"/>
                    </a:cubicBezTo>
                    <a:cubicBezTo>
                      <a:pt x="67900" y="84610"/>
                      <a:pt x="56665" y="89546"/>
                      <a:pt x="44433" y="89546"/>
                    </a:cubicBezTo>
                    <a:lnTo>
                      <a:pt x="44428" y="89546"/>
                    </a:lnTo>
                    <a:cubicBezTo>
                      <a:pt x="32560" y="89546"/>
                      <a:pt x="21177" y="84832"/>
                      <a:pt x="12787" y="76441"/>
                    </a:cubicBezTo>
                    <a:lnTo>
                      <a:pt x="12782" y="76436"/>
                    </a:lnTo>
                    <a:cubicBezTo>
                      <a:pt x="4391" y="68045"/>
                      <a:pt x="-323" y="56663"/>
                      <a:pt x="-323" y="44795"/>
                    </a:cubicBezTo>
                    <a:lnTo>
                      <a:pt x="-323" y="44790"/>
                    </a:lnTo>
                    <a:cubicBezTo>
                      <a:pt x="-323" y="20075"/>
                      <a:pt x="19713" y="39"/>
                      <a:pt x="44428" y="39"/>
                    </a:cubicBezTo>
                    <a:lnTo>
                      <a:pt x="44428" y="39"/>
                    </a:lnTo>
                    <a:cubicBezTo>
                      <a:pt x="69143" y="45"/>
                      <a:pt x="89184" y="20080"/>
                      <a:pt x="89184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61873A17-8B12-B5CF-4BB9-79A792CAEAC1}"/>
                  </a:ext>
                </a:extLst>
              </p:cNvPr>
              <p:cNvSpPr/>
              <p:nvPr/>
            </p:nvSpPr>
            <p:spPr>
              <a:xfrm>
                <a:off x="945614" y="2173304"/>
                <a:ext cx="89500" cy="89506"/>
              </a:xfrm>
              <a:custGeom>
                <a:avLst/>
                <a:gdLst>
                  <a:gd name="connsiteX0" fmla="*/ 89180 w 89500"/>
                  <a:gd name="connsiteY0" fmla="*/ 44795 h 89506"/>
                  <a:gd name="connsiteX1" fmla="*/ 76075 w 89500"/>
                  <a:gd name="connsiteY1" fmla="*/ 76441 h 89506"/>
                  <a:gd name="connsiteX2" fmla="*/ 44435 w 89500"/>
                  <a:gd name="connsiteY2" fmla="*/ 89546 h 89506"/>
                  <a:gd name="connsiteX3" fmla="*/ 44429 w 89500"/>
                  <a:gd name="connsiteY3" fmla="*/ 89546 h 89506"/>
                  <a:gd name="connsiteX4" fmla="*/ 12789 w 89500"/>
                  <a:gd name="connsiteY4" fmla="*/ 76447 h 89506"/>
                  <a:gd name="connsiteX5" fmla="*/ 12783 w 89500"/>
                  <a:gd name="connsiteY5" fmla="*/ 76441 h 89506"/>
                  <a:gd name="connsiteX6" fmla="*/ -321 w 89500"/>
                  <a:gd name="connsiteY6" fmla="*/ 44795 h 89506"/>
                  <a:gd name="connsiteX7" fmla="*/ -321 w 89500"/>
                  <a:gd name="connsiteY7" fmla="*/ 44795 h 89506"/>
                  <a:gd name="connsiteX8" fmla="*/ 44429 w 89500"/>
                  <a:gd name="connsiteY8" fmla="*/ 39 h 89506"/>
                  <a:gd name="connsiteX9" fmla="*/ 44429 w 89500"/>
                  <a:gd name="connsiteY9" fmla="*/ 39 h 89506"/>
                  <a:gd name="connsiteX10" fmla="*/ 89180 w 89500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795"/>
                    </a:moveTo>
                    <a:cubicBezTo>
                      <a:pt x="89180" y="57090"/>
                      <a:pt x="84209" y="68302"/>
                      <a:pt x="76075" y="76441"/>
                    </a:cubicBezTo>
                    <a:cubicBezTo>
                      <a:pt x="67942" y="84575"/>
                      <a:pt x="56730" y="89546"/>
                      <a:pt x="44435" y="89546"/>
                    </a:cubicBezTo>
                    <a:lnTo>
                      <a:pt x="44429" y="89546"/>
                    </a:lnTo>
                    <a:cubicBezTo>
                      <a:pt x="32562" y="89546"/>
                      <a:pt x="21179" y="84832"/>
                      <a:pt x="12789" y="76447"/>
                    </a:cubicBezTo>
                    <a:lnTo>
                      <a:pt x="12783" y="76441"/>
                    </a:lnTo>
                    <a:cubicBezTo>
                      <a:pt x="4393" y="68045"/>
                      <a:pt x="-321" y="56663"/>
                      <a:pt x="-321" y="44795"/>
                    </a:cubicBezTo>
                    <a:lnTo>
                      <a:pt x="-321" y="44795"/>
                    </a:lnTo>
                    <a:cubicBezTo>
                      <a:pt x="-321" y="20080"/>
                      <a:pt x="19714" y="39"/>
                      <a:pt x="44429" y="39"/>
                    </a:cubicBezTo>
                    <a:lnTo>
                      <a:pt x="44429" y="39"/>
                    </a:lnTo>
                    <a:cubicBezTo>
                      <a:pt x="69144" y="45"/>
                      <a:pt x="89180" y="20080"/>
                      <a:pt x="89180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67468E32-7890-0E9C-2B0F-7636E895413B}"/>
                  </a:ext>
                </a:extLst>
              </p:cNvPr>
              <p:cNvSpPr/>
              <p:nvPr/>
            </p:nvSpPr>
            <p:spPr>
              <a:xfrm>
                <a:off x="745141" y="2173304"/>
                <a:ext cx="89506" cy="89506"/>
              </a:xfrm>
              <a:custGeom>
                <a:avLst/>
                <a:gdLst>
                  <a:gd name="connsiteX0" fmla="*/ 89187 w 89506"/>
                  <a:gd name="connsiteY0" fmla="*/ 44795 h 89506"/>
                  <a:gd name="connsiteX1" fmla="*/ 76083 w 89506"/>
                  <a:gd name="connsiteY1" fmla="*/ 76441 h 89506"/>
                  <a:gd name="connsiteX2" fmla="*/ 44442 w 89506"/>
                  <a:gd name="connsiteY2" fmla="*/ 89546 h 89506"/>
                  <a:gd name="connsiteX3" fmla="*/ 44437 w 89506"/>
                  <a:gd name="connsiteY3" fmla="*/ 89546 h 89506"/>
                  <a:gd name="connsiteX4" fmla="*/ 12796 w 89506"/>
                  <a:gd name="connsiteY4" fmla="*/ 76447 h 89506"/>
                  <a:gd name="connsiteX5" fmla="*/ 12791 w 89506"/>
                  <a:gd name="connsiteY5" fmla="*/ 76441 h 89506"/>
                  <a:gd name="connsiteX6" fmla="*/ -319 w 89506"/>
                  <a:gd name="connsiteY6" fmla="*/ 44795 h 89506"/>
                  <a:gd name="connsiteX7" fmla="*/ -319 w 89506"/>
                  <a:gd name="connsiteY7" fmla="*/ 44795 h 89506"/>
                  <a:gd name="connsiteX8" fmla="*/ 44437 w 89506"/>
                  <a:gd name="connsiteY8" fmla="*/ 39 h 89506"/>
                  <a:gd name="connsiteX9" fmla="*/ 44437 w 89506"/>
                  <a:gd name="connsiteY9" fmla="*/ 39 h 89506"/>
                  <a:gd name="connsiteX10" fmla="*/ 89187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795"/>
                    </a:moveTo>
                    <a:cubicBezTo>
                      <a:pt x="89187" y="57153"/>
                      <a:pt x="84177" y="68342"/>
                      <a:pt x="76083" y="76441"/>
                    </a:cubicBezTo>
                    <a:cubicBezTo>
                      <a:pt x="67983" y="84535"/>
                      <a:pt x="56800" y="89546"/>
                      <a:pt x="44442" y="89546"/>
                    </a:cubicBezTo>
                    <a:lnTo>
                      <a:pt x="44437" y="89546"/>
                    </a:lnTo>
                    <a:cubicBezTo>
                      <a:pt x="32569" y="89546"/>
                      <a:pt x="21187" y="84832"/>
                      <a:pt x="12796" y="76447"/>
                    </a:cubicBezTo>
                    <a:lnTo>
                      <a:pt x="12791" y="76441"/>
                    </a:lnTo>
                    <a:cubicBezTo>
                      <a:pt x="4400" y="68045"/>
                      <a:pt x="-319" y="56663"/>
                      <a:pt x="-319" y="44795"/>
                    </a:cubicBezTo>
                    <a:lnTo>
                      <a:pt x="-319" y="44795"/>
                    </a:lnTo>
                    <a:cubicBezTo>
                      <a:pt x="-319" y="20080"/>
                      <a:pt x="19722" y="39"/>
                      <a:pt x="44437" y="39"/>
                    </a:cubicBezTo>
                    <a:lnTo>
                      <a:pt x="44437" y="39"/>
                    </a:lnTo>
                    <a:cubicBezTo>
                      <a:pt x="69152" y="39"/>
                      <a:pt x="89187" y="20080"/>
                      <a:pt x="89187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50" name="图形 214">
              <a:extLst>
                <a:ext uri="{FF2B5EF4-FFF2-40B4-BE49-F238E27FC236}">
                  <a16:creationId xmlns:a16="http://schemas.microsoft.com/office/drawing/2014/main" id="{E39EA736-A93D-EA32-F049-DFB1872D7CAC}"/>
                </a:ext>
              </a:extLst>
            </p:cNvPr>
            <p:cNvGrpSpPr/>
            <p:nvPr/>
          </p:nvGrpSpPr>
          <p:grpSpPr>
            <a:xfrm>
              <a:off x="745141" y="2324115"/>
              <a:ext cx="1693250" cy="89506"/>
              <a:chOff x="745141" y="2324115"/>
              <a:chExt cx="1693250" cy="89506"/>
            </a:xfrm>
            <a:solidFill>
              <a:srgbClr val="FFCC00"/>
            </a:solidFill>
          </p:grpSpPr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70E3F4D3-4FB5-FC0B-71F3-D9D6D429735F}"/>
                  </a:ext>
                </a:extLst>
              </p:cNvPr>
              <p:cNvSpPr/>
              <p:nvPr/>
            </p:nvSpPr>
            <p:spPr>
              <a:xfrm>
                <a:off x="2348892" y="2324115"/>
                <a:ext cx="89500" cy="89506"/>
              </a:xfrm>
              <a:custGeom>
                <a:avLst/>
                <a:gdLst>
                  <a:gd name="connsiteX0" fmla="*/ 89167 w 89500"/>
                  <a:gd name="connsiteY0" fmla="*/ 44820 h 89506"/>
                  <a:gd name="connsiteX1" fmla="*/ 76063 w 89500"/>
                  <a:gd name="connsiteY1" fmla="*/ 76467 h 89506"/>
                  <a:gd name="connsiteX2" fmla="*/ 44417 w 89500"/>
                  <a:gd name="connsiteY2" fmla="*/ 89571 h 89506"/>
                  <a:gd name="connsiteX3" fmla="*/ 44406 w 89500"/>
                  <a:gd name="connsiteY3" fmla="*/ 89571 h 89506"/>
                  <a:gd name="connsiteX4" fmla="*/ 12771 w 89500"/>
                  <a:gd name="connsiteY4" fmla="*/ 76467 h 89506"/>
                  <a:gd name="connsiteX5" fmla="*/ 12765 w 89500"/>
                  <a:gd name="connsiteY5" fmla="*/ 76461 h 89506"/>
                  <a:gd name="connsiteX6" fmla="*/ -333 w 89500"/>
                  <a:gd name="connsiteY6" fmla="*/ 44820 h 89506"/>
                  <a:gd name="connsiteX7" fmla="*/ -333 w 89500"/>
                  <a:gd name="connsiteY7" fmla="*/ 44809 h 89506"/>
                  <a:gd name="connsiteX8" fmla="*/ 44417 w 89500"/>
                  <a:gd name="connsiteY8" fmla="*/ 64 h 89506"/>
                  <a:gd name="connsiteX9" fmla="*/ 44423 w 89500"/>
                  <a:gd name="connsiteY9" fmla="*/ 64 h 89506"/>
                  <a:gd name="connsiteX10" fmla="*/ 89167 w 89500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820"/>
                    </a:moveTo>
                    <a:cubicBezTo>
                      <a:pt x="89167" y="56688"/>
                      <a:pt x="84454" y="68071"/>
                      <a:pt x="76063" y="76467"/>
                    </a:cubicBezTo>
                    <a:cubicBezTo>
                      <a:pt x="67667" y="84857"/>
                      <a:pt x="56284" y="89571"/>
                      <a:pt x="44417" y="89571"/>
                    </a:cubicBezTo>
                    <a:lnTo>
                      <a:pt x="44406" y="89571"/>
                    </a:lnTo>
                    <a:cubicBezTo>
                      <a:pt x="32544" y="89571"/>
                      <a:pt x="21161" y="84857"/>
                      <a:pt x="12771" y="76467"/>
                    </a:cubicBezTo>
                    <a:lnTo>
                      <a:pt x="12765" y="76461"/>
                    </a:lnTo>
                    <a:cubicBezTo>
                      <a:pt x="4375" y="68065"/>
                      <a:pt x="-339" y="56688"/>
                      <a:pt x="-333" y="44820"/>
                    </a:cubicBezTo>
                    <a:lnTo>
                      <a:pt x="-333" y="44809"/>
                    </a:lnTo>
                    <a:cubicBezTo>
                      <a:pt x="-333" y="20100"/>
                      <a:pt x="19702" y="64"/>
                      <a:pt x="44417" y="64"/>
                    </a:cubicBezTo>
                    <a:lnTo>
                      <a:pt x="44423" y="64"/>
                    </a:lnTo>
                    <a:cubicBezTo>
                      <a:pt x="69138" y="70"/>
                      <a:pt x="89167" y="20105"/>
                      <a:pt x="89167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F4E64EB2-F8F2-8237-B451-1CAC61AC6D35}"/>
                  </a:ext>
                </a:extLst>
              </p:cNvPr>
              <p:cNvSpPr/>
              <p:nvPr/>
            </p:nvSpPr>
            <p:spPr>
              <a:xfrm>
                <a:off x="2148418" y="2324115"/>
                <a:ext cx="89506" cy="89506"/>
              </a:xfrm>
              <a:custGeom>
                <a:avLst/>
                <a:gdLst>
                  <a:gd name="connsiteX0" fmla="*/ 89175 w 89506"/>
                  <a:gd name="connsiteY0" fmla="*/ 44820 h 89506"/>
                  <a:gd name="connsiteX1" fmla="*/ 76071 w 89506"/>
                  <a:gd name="connsiteY1" fmla="*/ 76467 h 89506"/>
                  <a:gd name="connsiteX2" fmla="*/ 44424 w 89506"/>
                  <a:gd name="connsiteY2" fmla="*/ 89571 h 89506"/>
                  <a:gd name="connsiteX3" fmla="*/ 44413 w 89506"/>
                  <a:gd name="connsiteY3" fmla="*/ 89571 h 89506"/>
                  <a:gd name="connsiteX4" fmla="*/ 12778 w 89506"/>
                  <a:gd name="connsiteY4" fmla="*/ 76467 h 89506"/>
                  <a:gd name="connsiteX5" fmla="*/ 12773 w 89506"/>
                  <a:gd name="connsiteY5" fmla="*/ 76461 h 89506"/>
                  <a:gd name="connsiteX6" fmla="*/ -332 w 89506"/>
                  <a:gd name="connsiteY6" fmla="*/ 44820 h 89506"/>
                  <a:gd name="connsiteX7" fmla="*/ -332 w 89506"/>
                  <a:gd name="connsiteY7" fmla="*/ 44809 h 89506"/>
                  <a:gd name="connsiteX8" fmla="*/ 44424 w 89506"/>
                  <a:gd name="connsiteY8" fmla="*/ 64 h 89506"/>
                  <a:gd name="connsiteX9" fmla="*/ 44424 w 89506"/>
                  <a:gd name="connsiteY9" fmla="*/ 64 h 89506"/>
                  <a:gd name="connsiteX10" fmla="*/ 89175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820"/>
                    </a:moveTo>
                    <a:cubicBezTo>
                      <a:pt x="89175" y="56751"/>
                      <a:pt x="84427" y="68110"/>
                      <a:pt x="76071" y="76467"/>
                    </a:cubicBezTo>
                    <a:cubicBezTo>
                      <a:pt x="67714" y="84823"/>
                      <a:pt x="56355" y="89571"/>
                      <a:pt x="44424" y="89571"/>
                    </a:cubicBezTo>
                    <a:lnTo>
                      <a:pt x="44413" y="89571"/>
                    </a:lnTo>
                    <a:cubicBezTo>
                      <a:pt x="32551" y="89571"/>
                      <a:pt x="21169" y="84857"/>
                      <a:pt x="12778" y="76467"/>
                    </a:cubicBezTo>
                    <a:lnTo>
                      <a:pt x="12773" y="76461"/>
                    </a:lnTo>
                    <a:cubicBezTo>
                      <a:pt x="4382" y="68065"/>
                      <a:pt x="-332" y="56688"/>
                      <a:pt x="-332" y="44820"/>
                    </a:cubicBezTo>
                    <a:lnTo>
                      <a:pt x="-332" y="44809"/>
                    </a:lnTo>
                    <a:cubicBezTo>
                      <a:pt x="-326" y="20100"/>
                      <a:pt x="19709" y="64"/>
                      <a:pt x="44424" y="64"/>
                    </a:cubicBezTo>
                    <a:lnTo>
                      <a:pt x="44424" y="64"/>
                    </a:lnTo>
                    <a:cubicBezTo>
                      <a:pt x="69139" y="70"/>
                      <a:pt x="89175" y="20105"/>
                      <a:pt x="89175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BC8913EC-E35E-7151-5753-24A781E237E3}"/>
                  </a:ext>
                </a:extLst>
              </p:cNvPr>
              <p:cNvSpPr/>
              <p:nvPr/>
            </p:nvSpPr>
            <p:spPr>
              <a:xfrm>
                <a:off x="1947951" y="2324115"/>
                <a:ext cx="89506" cy="89506"/>
              </a:xfrm>
              <a:custGeom>
                <a:avLst/>
                <a:gdLst>
                  <a:gd name="connsiteX0" fmla="*/ 89177 w 89506"/>
                  <a:gd name="connsiteY0" fmla="*/ 44820 h 89506"/>
                  <a:gd name="connsiteX1" fmla="*/ 76067 w 89506"/>
                  <a:gd name="connsiteY1" fmla="*/ 76467 h 89506"/>
                  <a:gd name="connsiteX2" fmla="*/ 44426 w 89506"/>
                  <a:gd name="connsiteY2" fmla="*/ 89571 h 89506"/>
                  <a:gd name="connsiteX3" fmla="*/ 44415 w 89506"/>
                  <a:gd name="connsiteY3" fmla="*/ 89571 h 89506"/>
                  <a:gd name="connsiteX4" fmla="*/ 12780 w 89506"/>
                  <a:gd name="connsiteY4" fmla="*/ 76467 h 89506"/>
                  <a:gd name="connsiteX5" fmla="*/ 12774 w 89506"/>
                  <a:gd name="connsiteY5" fmla="*/ 76461 h 89506"/>
                  <a:gd name="connsiteX6" fmla="*/ -330 w 89506"/>
                  <a:gd name="connsiteY6" fmla="*/ 44820 h 89506"/>
                  <a:gd name="connsiteX7" fmla="*/ -330 w 89506"/>
                  <a:gd name="connsiteY7" fmla="*/ 44815 h 89506"/>
                  <a:gd name="connsiteX8" fmla="*/ 44426 w 89506"/>
                  <a:gd name="connsiteY8" fmla="*/ 64 h 89506"/>
                  <a:gd name="connsiteX9" fmla="*/ 44426 w 89506"/>
                  <a:gd name="connsiteY9" fmla="*/ 64 h 89506"/>
                  <a:gd name="connsiteX10" fmla="*/ 89177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820"/>
                    </a:moveTo>
                    <a:cubicBezTo>
                      <a:pt x="89177" y="56813"/>
                      <a:pt x="84388" y="68145"/>
                      <a:pt x="76067" y="76467"/>
                    </a:cubicBezTo>
                    <a:cubicBezTo>
                      <a:pt x="67750" y="84783"/>
                      <a:pt x="56419" y="89571"/>
                      <a:pt x="44426" y="89571"/>
                    </a:cubicBezTo>
                    <a:lnTo>
                      <a:pt x="44415" y="89571"/>
                    </a:lnTo>
                    <a:cubicBezTo>
                      <a:pt x="32553" y="89571"/>
                      <a:pt x="21170" y="84857"/>
                      <a:pt x="12780" y="76467"/>
                    </a:cubicBezTo>
                    <a:lnTo>
                      <a:pt x="12774" y="76461"/>
                    </a:lnTo>
                    <a:cubicBezTo>
                      <a:pt x="4384" y="68065"/>
                      <a:pt x="-330" y="56688"/>
                      <a:pt x="-330" y="44820"/>
                    </a:cubicBezTo>
                    <a:lnTo>
                      <a:pt x="-330" y="44815"/>
                    </a:lnTo>
                    <a:cubicBezTo>
                      <a:pt x="-324" y="20100"/>
                      <a:pt x="19711" y="64"/>
                      <a:pt x="44426" y="64"/>
                    </a:cubicBezTo>
                    <a:lnTo>
                      <a:pt x="44426" y="64"/>
                    </a:lnTo>
                    <a:cubicBezTo>
                      <a:pt x="69141" y="70"/>
                      <a:pt x="89177" y="20105"/>
                      <a:pt x="89177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0B3C2170-634B-05D7-3D78-DC0D77995A76}"/>
                  </a:ext>
                </a:extLst>
              </p:cNvPr>
              <p:cNvSpPr/>
              <p:nvPr/>
            </p:nvSpPr>
            <p:spPr>
              <a:xfrm>
                <a:off x="1747484" y="2324115"/>
                <a:ext cx="89506" cy="89506"/>
              </a:xfrm>
              <a:custGeom>
                <a:avLst/>
                <a:gdLst>
                  <a:gd name="connsiteX0" fmla="*/ 89178 w 89506"/>
                  <a:gd name="connsiteY0" fmla="*/ 44820 h 89506"/>
                  <a:gd name="connsiteX1" fmla="*/ 76068 w 89506"/>
                  <a:gd name="connsiteY1" fmla="*/ 76467 h 89506"/>
                  <a:gd name="connsiteX2" fmla="*/ 44428 w 89506"/>
                  <a:gd name="connsiteY2" fmla="*/ 89571 h 89506"/>
                  <a:gd name="connsiteX3" fmla="*/ 44422 w 89506"/>
                  <a:gd name="connsiteY3" fmla="*/ 89571 h 89506"/>
                  <a:gd name="connsiteX4" fmla="*/ 12782 w 89506"/>
                  <a:gd name="connsiteY4" fmla="*/ 76467 h 89506"/>
                  <a:gd name="connsiteX5" fmla="*/ 12776 w 89506"/>
                  <a:gd name="connsiteY5" fmla="*/ 76461 h 89506"/>
                  <a:gd name="connsiteX6" fmla="*/ -328 w 89506"/>
                  <a:gd name="connsiteY6" fmla="*/ 44820 h 89506"/>
                  <a:gd name="connsiteX7" fmla="*/ -328 w 89506"/>
                  <a:gd name="connsiteY7" fmla="*/ 44815 h 89506"/>
                  <a:gd name="connsiteX8" fmla="*/ 44428 w 89506"/>
                  <a:gd name="connsiteY8" fmla="*/ 64 h 89506"/>
                  <a:gd name="connsiteX9" fmla="*/ 44428 w 89506"/>
                  <a:gd name="connsiteY9" fmla="*/ 64 h 89506"/>
                  <a:gd name="connsiteX10" fmla="*/ 89178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820"/>
                    </a:moveTo>
                    <a:cubicBezTo>
                      <a:pt x="89178" y="56870"/>
                      <a:pt x="84350" y="68185"/>
                      <a:pt x="76068" y="76467"/>
                    </a:cubicBezTo>
                    <a:cubicBezTo>
                      <a:pt x="67786" y="84749"/>
                      <a:pt x="56478" y="89571"/>
                      <a:pt x="44428" y="89571"/>
                    </a:cubicBezTo>
                    <a:lnTo>
                      <a:pt x="44422" y="89571"/>
                    </a:lnTo>
                    <a:cubicBezTo>
                      <a:pt x="32555" y="89571"/>
                      <a:pt x="21172" y="84857"/>
                      <a:pt x="12782" y="76467"/>
                    </a:cubicBezTo>
                    <a:lnTo>
                      <a:pt x="12776" y="76461"/>
                    </a:lnTo>
                    <a:cubicBezTo>
                      <a:pt x="4386" y="68071"/>
                      <a:pt x="-328" y="56688"/>
                      <a:pt x="-328" y="44820"/>
                    </a:cubicBezTo>
                    <a:lnTo>
                      <a:pt x="-328" y="44815"/>
                    </a:lnTo>
                    <a:cubicBezTo>
                      <a:pt x="-322" y="20100"/>
                      <a:pt x="19713" y="64"/>
                      <a:pt x="44428" y="64"/>
                    </a:cubicBezTo>
                    <a:lnTo>
                      <a:pt x="44428" y="64"/>
                    </a:lnTo>
                    <a:cubicBezTo>
                      <a:pt x="69143" y="70"/>
                      <a:pt x="89178" y="20105"/>
                      <a:pt x="89178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00FA0B90-CC9D-B0C7-31AF-59A2B5A6A894}"/>
                  </a:ext>
                </a:extLst>
              </p:cNvPr>
              <p:cNvSpPr/>
              <p:nvPr/>
            </p:nvSpPr>
            <p:spPr>
              <a:xfrm>
                <a:off x="1547016" y="2324115"/>
                <a:ext cx="89506" cy="89506"/>
              </a:xfrm>
              <a:custGeom>
                <a:avLst/>
                <a:gdLst>
                  <a:gd name="connsiteX0" fmla="*/ 89180 w 89506"/>
                  <a:gd name="connsiteY0" fmla="*/ 44820 h 89506"/>
                  <a:gd name="connsiteX1" fmla="*/ 76070 w 89506"/>
                  <a:gd name="connsiteY1" fmla="*/ 76467 h 89506"/>
                  <a:gd name="connsiteX2" fmla="*/ 44430 w 89506"/>
                  <a:gd name="connsiteY2" fmla="*/ 89571 h 89506"/>
                  <a:gd name="connsiteX3" fmla="*/ 44424 w 89506"/>
                  <a:gd name="connsiteY3" fmla="*/ 89571 h 89506"/>
                  <a:gd name="connsiteX4" fmla="*/ 12784 w 89506"/>
                  <a:gd name="connsiteY4" fmla="*/ 76467 h 89506"/>
                  <a:gd name="connsiteX5" fmla="*/ 12778 w 89506"/>
                  <a:gd name="connsiteY5" fmla="*/ 76461 h 89506"/>
                  <a:gd name="connsiteX6" fmla="*/ -326 w 89506"/>
                  <a:gd name="connsiteY6" fmla="*/ 44820 h 89506"/>
                  <a:gd name="connsiteX7" fmla="*/ -326 w 89506"/>
                  <a:gd name="connsiteY7" fmla="*/ 44815 h 89506"/>
                  <a:gd name="connsiteX8" fmla="*/ 44424 w 89506"/>
                  <a:gd name="connsiteY8" fmla="*/ 64 h 89506"/>
                  <a:gd name="connsiteX9" fmla="*/ 44430 w 89506"/>
                  <a:gd name="connsiteY9" fmla="*/ 64 h 89506"/>
                  <a:gd name="connsiteX10" fmla="*/ 89180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820"/>
                    </a:moveTo>
                    <a:cubicBezTo>
                      <a:pt x="89180" y="56933"/>
                      <a:pt x="84318" y="68219"/>
                      <a:pt x="76070" y="76467"/>
                    </a:cubicBezTo>
                    <a:cubicBezTo>
                      <a:pt x="67828" y="84709"/>
                      <a:pt x="56542" y="89571"/>
                      <a:pt x="44430" y="89571"/>
                    </a:cubicBezTo>
                    <a:lnTo>
                      <a:pt x="44424" y="89571"/>
                    </a:lnTo>
                    <a:cubicBezTo>
                      <a:pt x="32557" y="89571"/>
                      <a:pt x="21174" y="84857"/>
                      <a:pt x="12784" y="76467"/>
                    </a:cubicBezTo>
                    <a:lnTo>
                      <a:pt x="12778" y="76461"/>
                    </a:lnTo>
                    <a:cubicBezTo>
                      <a:pt x="4388" y="68071"/>
                      <a:pt x="-326" y="56688"/>
                      <a:pt x="-326" y="44820"/>
                    </a:cubicBezTo>
                    <a:lnTo>
                      <a:pt x="-326" y="44815"/>
                    </a:lnTo>
                    <a:cubicBezTo>
                      <a:pt x="-326" y="20100"/>
                      <a:pt x="19709" y="64"/>
                      <a:pt x="44424" y="64"/>
                    </a:cubicBezTo>
                    <a:lnTo>
                      <a:pt x="44430" y="64"/>
                    </a:lnTo>
                    <a:cubicBezTo>
                      <a:pt x="69145" y="70"/>
                      <a:pt x="89180" y="20105"/>
                      <a:pt x="89180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BAA01511-DA8B-9662-0D56-03EA982B2152}"/>
                  </a:ext>
                </a:extLst>
              </p:cNvPr>
              <p:cNvSpPr/>
              <p:nvPr/>
            </p:nvSpPr>
            <p:spPr>
              <a:xfrm>
                <a:off x="1346549" y="2324115"/>
                <a:ext cx="89506" cy="89506"/>
              </a:xfrm>
              <a:custGeom>
                <a:avLst/>
                <a:gdLst>
                  <a:gd name="connsiteX0" fmla="*/ 89182 w 89506"/>
                  <a:gd name="connsiteY0" fmla="*/ 44820 h 89506"/>
                  <a:gd name="connsiteX1" fmla="*/ 76072 w 89506"/>
                  <a:gd name="connsiteY1" fmla="*/ 76467 h 89506"/>
                  <a:gd name="connsiteX2" fmla="*/ 44431 w 89506"/>
                  <a:gd name="connsiteY2" fmla="*/ 89571 h 89506"/>
                  <a:gd name="connsiteX3" fmla="*/ 44426 w 89506"/>
                  <a:gd name="connsiteY3" fmla="*/ 89571 h 89506"/>
                  <a:gd name="connsiteX4" fmla="*/ 12785 w 89506"/>
                  <a:gd name="connsiteY4" fmla="*/ 76467 h 89506"/>
                  <a:gd name="connsiteX5" fmla="*/ 12780 w 89506"/>
                  <a:gd name="connsiteY5" fmla="*/ 76461 h 89506"/>
                  <a:gd name="connsiteX6" fmla="*/ -325 w 89506"/>
                  <a:gd name="connsiteY6" fmla="*/ 44820 h 89506"/>
                  <a:gd name="connsiteX7" fmla="*/ -325 w 89506"/>
                  <a:gd name="connsiteY7" fmla="*/ 44815 h 89506"/>
                  <a:gd name="connsiteX8" fmla="*/ 44426 w 89506"/>
                  <a:gd name="connsiteY8" fmla="*/ 64 h 89506"/>
                  <a:gd name="connsiteX9" fmla="*/ 44431 w 89506"/>
                  <a:gd name="connsiteY9" fmla="*/ 64 h 89506"/>
                  <a:gd name="connsiteX10" fmla="*/ 89182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820"/>
                    </a:moveTo>
                    <a:cubicBezTo>
                      <a:pt x="89182" y="56996"/>
                      <a:pt x="84280" y="68253"/>
                      <a:pt x="76072" y="76467"/>
                    </a:cubicBezTo>
                    <a:cubicBezTo>
                      <a:pt x="67864" y="84675"/>
                      <a:pt x="56606" y="89571"/>
                      <a:pt x="44431" y="89571"/>
                    </a:cubicBezTo>
                    <a:lnTo>
                      <a:pt x="44426" y="89571"/>
                    </a:lnTo>
                    <a:cubicBezTo>
                      <a:pt x="32558" y="89571"/>
                      <a:pt x="21176" y="84857"/>
                      <a:pt x="12785" y="76467"/>
                    </a:cubicBezTo>
                    <a:lnTo>
                      <a:pt x="12780" y="76461"/>
                    </a:lnTo>
                    <a:cubicBezTo>
                      <a:pt x="4390" y="68071"/>
                      <a:pt x="-325" y="56688"/>
                      <a:pt x="-325" y="44820"/>
                    </a:cubicBezTo>
                    <a:lnTo>
                      <a:pt x="-325" y="44815"/>
                    </a:lnTo>
                    <a:cubicBezTo>
                      <a:pt x="-325" y="20100"/>
                      <a:pt x="19711" y="64"/>
                      <a:pt x="44426" y="64"/>
                    </a:cubicBezTo>
                    <a:lnTo>
                      <a:pt x="44431" y="64"/>
                    </a:lnTo>
                    <a:cubicBezTo>
                      <a:pt x="69146" y="70"/>
                      <a:pt x="89182" y="20105"/>
                      <a:pt x="89182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AA40C4A6-99E1-DFE0-ED16-7AD0D39AF0C3}"/>
                  </a:ext>
                </a:extLst>
              </p:cNvPr>
              <p:cNvSpPr/>
              <p:nvPr/>
            </p:nvSpPr>
            <p:spPr>
              <a:xfrm>
                <a:off x="1146082" y="2324115"/>
                <a:ext cx="89506" cy="89506"/>
              </a:xfrm>
              <a:custGeom>
                <a:avLst/>
                <a:gdLst>
                  <a:gd name="connsiteX0" fmla="*/ 89184 w 89506"/>
                  <a:gd name="connsiteY0" fmla="*/ 44820 h 89506"/>
                  <a:gd name="connsiteX1" fmla="*/ 76074 w 89506"/>
                  <a:gd name="connsiteY1" fmla="*/ 76467 h 89506"/>
                  <a:gd name="connsiteX2" fmla="*/ 44433 w 89506"/>
                  <a:gd name="connsiteY2" fmla="*/ 89571 h 89506"/>
                  <a:gd name="connsiteX3" fmla="*/ 44428 w 89506"/>
                  <a:gd name="connsiteY3" fmla="*/ 89571 h 89506"/>
                  <a:gd name="connsiteX4" fmla="*/ 12787 w 89506"/>
                  <a:gd name="connsiteY4" fmla="*/ 76467 h 89506"/>
                  <a:gd name="connsiteX5" fmla="*/ 12782 w 89506"/>
                  <a:gd name="connsiteY5" fmla="*/ 76461 h 89506"/>
                  <a:gd name="connsiteX6" fmla="*/ -323 w 89506"/>
                  <a:gd name="connsiteY6" fmla="*/ 44820 h 89506"/>
                  <a:gd name="connsiteX7" fmla="*/ -323 w 89506"/>
                  <a:gd name="connsiteY7" fmla="*/ 44815 h 89506"/>
                  <a:gd name="connsiteX8" fmla="*/ 44428 w 89506"/>
                  <a:gd name="connsiteY8" fmla="*/ 64 h 89506"/>
                  <a:gd name="connsiteX9" fmla="*/ 44428 w 89506"/>
                  <a:gd name="connsiteY9" fmla="*/ 64 h 89506"/>
                  <a:gd name="connsiteX10" fmla="*/ 89184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820"/>
                    </a:moveTo>
                    <a:cubicBezTo>
                      <a:pt x="89184" y="57058"/>
                      <a:pt x="84247" y="68293"/>
                      <a:pt x="76074" y="76467"/>
                    </a:cubicBezTo>
                    <a:cubicBezTo>
                      <a:pt x="67900" y="84635"/>
                      <a:pt x="56665" y="89571"/>
                      <a:pt x="44433" y="89571"/>
                    </a:cubicBezTo>
                    <a:lnTo>
                      <a:pt x="44428" y="89571"/>
                    </a:lnTo>
                    <a:cubicBezTo>
                      <a:pt x="32560" y="89571"/>
                      <a:pt x="21177" y="84857"/>
                      <a:pt x="12787" y="76467"/>
                    </a:cubicBezTo>
                    <a:lnTo>
                      <a:pt x="12782" y="76461"/>
                    </a:lnTo>
                    <a:cubicBezTo>
                      <a:pt x="4391" y="68071"/>
                      <a:pt x="-323" y="56688"/>
                      <a:pt x="-323" y="44820"/>
                    </a:cubicBezTo>
                    <a:lnTo>
                      <a:pt x="-323" y="44815"/>
                    </a:lnTo>
                    <a:cubicBezTo>
                      <a:pt x="-323" y="20100"/>
                      <a:pt x="19713" y="64"/>
                      <a:pt x="44428" y="64"/>
                    </a:cubicBezTo>
                    <a:lnTo>
                      <a:pt x="44428" y="64"/>
                    </a:lnTo>
                    <a:cubicBezTo>
                      <a:pt x="69143" y="70"/>
                      <a:pt x="89184" y="20105"/>
                      <a:pt x="89184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6888FE35-3D6C-7920-4A54-CF89F6065E5B}"/>
                  </a:ext>
                </a:extLst>
              </p:cNvPr>
              <p:cNvSpPr/>
              <p:nvPr/>
            </p:nvSpPr>
            <p:spPr>
              <a:xfrm>
                <a:off x="945614" y="2324115"/>
                <a:ext cx="89500" cy="89506"/>
              </a:xfrm>
              <a:custGeom>
                <a:avLst/>
                <a:gdLst>
                  <a:gd name="connsiteX0" fmla="*/ 89180 w 89500"/>
                  <a:gd name="connsiteY0" fmla="*/ 44820 h 89506"/>
                  <a:gd name="connsiteX1" fmla="*/ 76075 w 89500"/>
                  <a:gd name="connsiteY1" fmla="*/ 76467 h 89506"/>
                  <a:gd name="connsiteX2" fmla="*/ 44435 w 89500"/>
                  <a:gd name="connsiteY2" fmla="*/ 89571 h 89506"/>
                  <a:gd name="connsiteX3" fmla="*/ 44429 w 89500"/>
                  <a:gd name="connsiteY3" fmla="*/ 89571 h 89506"/>
                  <a:gd name="connsiteX4" fmla="*/ 12789 w 89500"/>
                  <a:gd name="connsiteY4" fmla="*/ 76472 h 89506"/>
                  <a:gd name="connsiteX5" fmla="*/ 12783 w 89500"/>
                  <a:gd name="connsiteY5" fmla="*/ 76467 h 89506"/>
                  <a:gd name="connsiteX6" fmla="*/ -321 w 89500"/>
                  <a:gd name="connsiteY6" fmla="*/ 44820 h 89506"/>
                  <a:gd name="connsiteX7" fmla="*/ -321 w 89500"/>
                  <a:gd name="connsiteY7" fmla="*/ 44820 h 89506"/>
                  <a:gd name="connsiteX8" fmla="*/ 44429 w 89500"/>
                  <a:gd name="connsiteY8" fmla="*/ 64 h 89506"/>
                  <a:gd name="connsiteX9" fmla="*/ 44429 w 89500"/>
                  <a:gd name="connsiteY9" fmla="*/ 64 h 89506"/>
                  <a:gd name="connsiteX10" fmla="*/ 89180 w 89500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820"/>
                    </a:moveTo>
                    <a:cubicBezTo>
                      <a:pt x="89180" y="57115"/>
                      <a:pt x="84209" y="68327"/>
                      <a:pt x="76075" y="76467"/>
                    </a:cubicBezTo>
                    <a:cubicBezTo>
                      <a:pt x="67942" y="84600"/>
                      <a:pt x="56730" y="89571"/>
                      <a:pt x="44435" y="89571"/>
                    </a:cubicBezTo>
                    <a:lnTo>
                      <a:pt x="44429" y="89571"/>
                    </a:lnTo>
                    <a:cubicBezTo>
                      <a:pt x="32562" y="89571"/>
                      <a:pt x="21179" y="84857"/>
                      <a:pt x="12789" y="76472"/>
                    </a:cubicBezTo>
                    <a:lnTo>
                      <a:pt x="12783" y="76467"/>
                    </a:lnTo>
                    <a:cubicBezTo>
                      <a:pt x="4393" y="68071"/>
                      <a:pt x="-321" y="56688"/>
                      <a:pt x="-321" y="44820"/>
                    </a:cubicBezTo>
                    <a:lnTo>
                      <a:pt x="-321" y="44820"/>
                    </a:lnTo>
                    <a:cubicBezTo>
                      <a:pt x="-321" y="20105"/>
                      <a:pt x="19714" y="64"/>
                      <a:pt x="44429" y="64"/>
                    </a:cubicBezTo>
                    <a:lnTo>
                      <a:pt x="44429" y="64"/>
                    </a:lnTo>
                    <a:cubicBezTo>
                      <a:pt x="69144" y="70"/>
                      <a:pt x="89180" y="20105"/>
                      <a:pt x="89180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9E1B328C-D984-46F3-714F-35E875C6C0DA}"/>
                  </a:ext>
                </a:extLst>
              </p:cNvPr>
              <p:cNvSpPr/>
              <p:nvPr/>
            </p:nvSpPr>
            <p:spPr>
              <a:xfrm>
                <a:off x="745141" y="2324115"/>
                <a:ext cx="89506" cy="89506"/>
              </a:xfrm>
              <a:custGeom>
                <a:avLst/>
                <a:gdLst>
                  <a:gd name="connsiteX0" fmla="*/ 89187 w 89506"/>
                  <a:gd name="connsiteY0" fmla="*/ 44820 h 89506"/>
                  <a:gd name="connsiteX1" fmla="*/ 76083 w 89506"/>
                  <a:gd name="connsiteY1" fmla="*/ 76467 h 89506"/>
                  <a:gd name="connsiteX2" fmla="*/ 44442 w 89506"/>
                  <a:gd name="connsiteY2" fmla="*/ 89571 h 89506"/>
                  <a:gd name="connsiteX3" fmla="*/ 44437 w 89506"/>
                  <a:gd name="connsiteY3" fmla="*/ 89571 h 89506"/>
                  <a:gd name="connsiteX4" fmla="*/ 12796 w 89506"/>
                  <a:gd name="connsiteY4" fmla="*/ 76472 h 89506"/>
                  <a:gd name="connsiteX5" fmla="*/ 12791 w 89506"/>
                  <a:gd name="connsiteY5" fmla="*/ 76467 h 89506"/>
                  <a:gd name="connsiteX6" fmla="*/ -319 w 89506"/>
                  <a:gd name="connsiteY6" fmla="*/ 44820 h 89506"/>
                  <a:gd name="connsiteX7" fmla="*/ -319 w 89506"/>
                  <a:gd name="connsiteY7" fmla="*/ 44820 h 89506"/>
                  <a:gd name="connsiteX8" fmla="*/ 44437 w 89506"/>
                  <a:gd name="connsiteY8" fmla="*/ 64 h 89506"/>
                  <a:gd name="connsiteX9" fmla="*/ 44437 w 89506"/>
                  <a:gd name="connsiteY9" fmla="*/ 64 h 89506"/>
                  <a:gd name="connsiteX10" fmla="*/ 89187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820"/>
                    </a:moveTo>
                    <a:cubicBezTo>
                      <a:pt x="89187" y="57178"/>
                      <a:pt x="84177" y="68367"/>
                      <a:pt x="76083" y="76467"/>
                    </a:cubicBezTo>
                    <a:cubicBezTo>
                      <a:pt x="67983" y="84561"/>
                      <a:pt x="56800" y="89571"/>
                      <a:pt x="44442" y="89571"/>
                    </a:cubicBezTo>
                    <a:lnTo>
                      <a:pt x="44437" y="89571"/>
                    </a:lnTo>
                    <a:cubicBezTo>
                      <a:pt x="32569" y="89571"/>
                      <a:pt x="21187" y="84857"/>
                      <a:pt x="12796" y="76472"/>
                    </a:cubicBezTo>
                    <a:lnTo>
                      <a:pt x="12791" y="76467"/>
                    </a:lnTo>
                    <a:cubicBezTo>
                      <a:pt x="4400" y="68071"/>
                      <a:pt x="-319" y="56688"/>
                      <a:pt x="-319" y="44820"/>
                    </a:cubicBezTo>
                    <a:lnTo>
                      <a:pt x="-319" y="44820"/>
                    </a:lnTo>
                    <a:cubicBezTo>
                      <a:pt x="-319" y="20105"/>
                      <a:pt x="19722" y="64"/>
                      <a:pt x="44437" y="64"/>
                    </a:cubicBezTo>
                    <a:lnTo>
                      <a:pt x="44437" y="64"/>
                    </a:lnTo>
                    <a:cubicBezTo>
                      <a:pt x="69152" y="64"/>
                      <a:pt x="89187" y="20105"/>
                      <a:pt x="89187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61" name="图形 214">
            <a:extLst>
              <a:ext uri="{FF2B5EF4-FFF2-40B4-BE49-F238E27FC236}">
                <a16:creationId xmlns:a16="http://schemas.microsoft.com/office/drawing/2014/main" id="{73BCD262-FC21-DDDB-2283-2C2A274D3D12}"/>
              </a:ext>
            </a:extLst>
          </p:cNvPr>
          <p:cNvGrpSpPr/>
          <p:nvPr/>
        </p:nvGrpSpPr>
        <p:grpSpPr>
          <a:xfrm>
            <a:off x="8048597" y="5305672"/>
            <a:ext cx="1424117" cy="861691"/>
            <a:chOff x="7077057" y="5305672"/>
            <a:chExt cx="2395658" cy="1449542"/>
          </a:xfrm>
          <a:solidFill>
            <a:srgbClr val="FFCC00"/>
          </a:solidFill>
        </p:grpSpPr>
        <p:grpSp>
          <p:nvGrpSpPr>
            <p:cNvPr id="362" name="图形 214">
              <a:extLst>
                <a:ext uri="{FF2B5EF4-FFF2-40B4-BE49-F238E27FC236}">
                  <a16:creationId xmlns:a16="http://schemas.microsoft.com/office/drawing/2014/main" id="{727E1A7C-BEB0-1BF3-AEA3-FF1366FC4049}"/>
                </a:ext>
              </a:extLst>
            </p:cNvPr>
            <p:cNvGrpSpPr/>
            <p:nvPr/>
          </p:nvGrpSpPr>
          <p:grpSpPr>
            <a:xfrm>
              <a:off x="7077057" y="5305672"/>
              <a:ext cx="2395658" cy="126636"/>
              <a:chOff x="7077057" y="5305672"/>
              <a:chExt cx="2395658" cy="126636"/>
            </a:xfrm>
            <a:solidFill>
              <a:srgbClr val="FFCC00"/>
            </a:solidFill>
          </p:grpSpPr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B0E54CB2-7723-064B-7971-BC8974FF3E74}"/>
                  </a:ext>
                </a:extLst>
              </p:cNvPr>
              <p:cNvSpPr/>
              <p:nvPr/>
            </p:nvSpPr>
            <p:spPr>
              <a:xfrm rot="10800000" flipV="1">
                <a:off x="7077057" y="5305672"/>
                <a:ext cx="126627" cy="126636"/>
              </a:xfrm>
              <a:custGeom>
                <a:avLst/>
                <a:gdLst>
                  <a:gd name="connsiteX0" fmla="*/ 127086 w 126627"/>
                  <a:gd name="connsiteY0" fmla="*/ 63887 h 126636"/>
                  <a:gd name="connsiteX1" fmla="*/ 108546 w 126627"/>
                  <a:gd name="connsiteY1" fmla="*/ 108660 h 126636"/>
                  <a:gd name="connsiteX2" fmla="*/ 63772 w 126627"/>
                  <a:gd name="connsiteY2" fmla="*/ 127201 h 126636"/>
                  <a:gd name="connsiteX3" fmla="*/ 63756 w 126627"/>
                  <a:gd name="connsiteY3" fmla="*/ 127201 h 126636"/>
                  <a:gd name="connsiteX4" fmla="*/ 18998 w 126627"/>
                  <a:gd name="connsiteY4" fmla="*/ 108660 h 126636"/>
                  <a:gd name="connsiteX5" fmla="*/ 18990 w 126627"/>
                  <a:gd name="connsiteY5" fmla="*/ 108652 h 126636"/>
                  <a:gd name="connsiteX6" fmla="*/ 458 w 126627"/>
                  <a:gd name="connsiteY6" fmla="*/ 63887 h 126636"/>
                  <a:gd name="connsiteX7" fmla="*/ 458 w 126627"/>
                  <a:gd name="connsiteY7" fmla="*/ 63871 h 126636"/>
                  <a:gd name="connsiteX8" fmla="*/ 63772 w 126627"/>
                  <a:gd name="connsiteY8" fmla="*/ 565 h 126636"/>
                  <a:gd name="connsiteX9" fmla="*/ 63780 w 126627"/>
                  <a:gd name="connsiteY9" fmla="*/ 565 h 126636"/>
                  <a:gd name="connsiteX10" fmla="*/ 127086 w 126627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3887"/>
                    </a:moveTo>
                    <a:cubicBezTo>
                      <a:pt x="127086" y="80677"/>
                      <a:pt x="120417" y="96781"/>
                      <a:pt x="108546" y="108660"/>
                    </a:cubicBezTo>
                    <a:cubicBezTo>
                      <a:pt x="96667" y="120531"/>
                      <a:pt x="80562" y="127201"/>
                      <a:pt x="63772" y="127201"/>
                    </a:cubicBezTo>
                    <a:lnTo>
                      <a:pt x="63756" y="127201"/>
                    </a:lnTo>
                    <a:cubicBezTo>
                      <a:pt x="46974" y="127201"/>
                      <a:pt x="30869" y="120531"/>
                      <a:pt x="18998" y="108660"/>
                    </a:cubicBezTo>
                    <a:lnTo>
                      <a:pt x="18990" y="108652"/>
                    </a:lnTo>
                    <a:cubicBezTo>
                      <a:pt x="7119" y="96773"/>
                      <a:pt x="449" y="80677"/>
                      <a:pt x="458" y="63887"/>
                    </a:cubicBezTo>
                    <a:lnTo>
                      <a:pt x="458" y="63871"/>
                    </a:lnTo>
                    <a:cubicBezTo>
                      <a:pt x="458" y="28911"/>
                      <a:pt x="28805" y="565"/>
                      <a:pt x="63772" y="565"/>
                    </a:cubicBezTo>
                    <a:lnTo>
                      <a:pt x="63780" y="565"/>
                    </a:lnTo>
                    <a:cubicBezTo>
                      <a:pt x="98747" y="573"/>
                      <a:pt x="127086" y="28919"/>
                      <a:pt x="127086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7BFBBF70-11F0-FF33-8BBC-8E14E48A5310}"/>
                  </a:ext>
                </a:extLst>
              </p:cNvPr>
              <p:cNvSpPr/>
              <p:nvPr/>
            </p:nvSpPr>
            <p:spPr>
              <a:xfrm rot="10800000" flipV="1">
                <a:off x="7360683" y="5305672"/>
                <a:ext cx="126636" cy="126636"/>
              </a:xfrm>
              <a:custGeom>
                <a:avLst/>
                <a:gdLst>
                  <a:gd name="connsiteX0" fmla="*/ 127176 w 126636"/>
                  <a:gd name="connsiteY0" fmla="*/ 63887 h 126636"/>
                  <a:gd name="connsiteX1" fmla="*/ 108636 w 126636"/>
                  <a:gd name="connsiteY1" fmla="*/ 108660 h 126636"/>
                  <a:gd name="connsiteX2" fmla="*/ 63862 w 126636"/>
                  <a:gd name="connsiteY2" fmla="*/ 127201 h 126636"/>
                  <a:gd name="connsiteX3" fmla="*/ 63847 w 126636"/>
                  <a:gd name="connsiteY3" fmla="*/ 127201 h 126636"/>
                  <a:gd name="connsiteX4" fmla="*/ 19088 w 126636"/>
                  <a:gd name="connsiteY4" fmla="*/ 108660 h 126636"/>
                  <a:gd name="connsiteX5" fmla="*/ 19081 w 126636"/>
                  <a:gd name="connsiteY5" fmla="*/ 108652 h 126636"/>
                  <a:gd name="connsiteX6" fmla="*/ 540 w 126636"/>
                  <a:gd name="connsiteY6" fmla="*/ 63887 h 126636"/>
                  <a:gd name="connsiteX7" fmla="*/ 540 w 126636"/>
                  <a:gd name="connsiteY7" fmla="*/ 63871 h 126636"/>
                  <a:gd name="connsiteX8" fmla="*/ 63862 w 126636"/>
                  <a:gd name="connsiteY8" fmla="*/ 565 h 126636"/>
                  <a:gd name="connsiteX9" fmla="*/ 63862 w 126636"/>
                  <a:gd name="connsiteY9" fmla="*/ 565 h 126636"/>
                  <a:gd name="connsiteX10" fmla="*/ 127176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3887"/>
                    </a:moveTo>
                    <a:cubicBezTo>
                      <a:pt x="127176" y="80766"/>
                      <a:pt x="120459" y="96838"/>
                      <a:pt x="108636" y="108660"/>
                    </a:cubicBezTo>
                    <a:cubicBezTo>
                      <a:pt x="96814" y="120483"/>
                      <a:pt x="80741" y="127201"/>
                      <a:pt x="63862" y="127201"/>
                    </a:cubicBezTo>
                    <a:lnTo>
                      <a:pt x="63847" y="127201"/>
                    </a:lnTo>
                    <a:cubicBezTo>
                      <a:pt x="47064" y="127201"/>
                      <a:pt x="30960" y="120531"/>
                      <a:pt x="19088" y="108660"/>
                    </a:cubicBezTo>
                    <a:lnTo>
                      <a:pt x="19081" y="108652"/>
                    </a:lnTo>
                    <a:cubicBezTo>
                      <a:pt x="7210" y="96773"/>
                      <a:pt x="540" y="80677"/>
                      <a:pt x="540" y="63887"/>
                    </a:cubicBezTo>
                    <a:lnTo>
                      <a:pt x="540" y="63871"/>
                    </a:lnTo>
                    <a:cubicBezTo>
                      <a:pt x="549" y="28911"/>
                      <a:pt x="28895" y="565"/>
                      <a:pt x="63862" y="565"/>
                    </a:cubicBezTo>
                    <a:lnTo>
                      <a:pt x="63862" y="565"/>
                    </a:lnTo>
                    <a:cubicBezTo>
                      <a:pt x="98830" y="573"/>
                      <a:pt x="127176" y="28919"/>
                      <a:pt x="127176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B3216656-2B09-45FD-F94B-D6B8F4489B54}"/>
                  </a:ext>
                </a:extLst>
              </p:cNvPr>
              <p:cNvSpPr/>
              <p:nvPr/>
            </p:nvSpPr>
            <p:spPr>
              <a:xfrm rot="10800000" flipV="1">
                <a:off x="7644310" y="5305672"/>
                <a:ext cx="126636" cy="126636"/>
              </a:xfrm>
              <a:custGeom>
                <a:avLst/>
                <a:gdLst>
                  <a:gd name="connsiteX0" fmla="*/ 127259 w 126636"/>
                  <a:gd name="connsiteY0" fmla="*/ 63887 h 126636"/>
                  <a:gd name="connsiteX1" fmla="*/ 108711 w 126636"/>
                  <a:gd name="connsiteY1" fmla="*/ 108660 h 126636"/>
                  <a:gd name="connsiteX2" fmla="*/ 63945 w 126636"/>
                  <a:gd name="connsiteY2" fmla="*/ 127201 h 126636"/>
                  <a:gd name="connsiteX3" fmla="*/ 63928 w 126636"/>
                  <a:gd name="connsiteY3" fmla="*/ 127201 h 126636"/>
                  <a:gd name="connsiteX4" fmla="*/ 19171 w 126636"/>
                  <a:gd name="connsiteY4" fmla="*/ 108660 h 126636"/>
                  <a:gd name="connsiteX5" fmla="*/ 19163 w 126636"/>
                  <a:gd name="connsiteY5" fmla="*/ 108652 h 126636"/>
                  <a:gd name="connsiteX6" fmla="*/ 623 w 126636"/>
                  <a:gd name="connsiteY6" fmla="*/ 63887 h 126636"/>
                  <a:gd name="connsiteX7" fmla="*/ 623 w 126636"/>
                  <a:gd name="connsiteY7" fmla="*/ 63879 h 126636"/>
                  <a:gd name="connsiteX8" fmla="*/ 63945 w 126636"/>
                  <a:gd name="connsiteY8" fmla="*/ 565 h 126636"/>
                  <a:gd name="connsiteX9" fmla="*/ 63945 w 126636"/>
                  <a:gd name="connsiteY9" fmla="*/ 565 h 126636"/>
                  <a:gd name="connsiteX10" fmla="*/ 127259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3887"/>
                    </a:moveTo>
                    <a:cubicBezTo>
                      <a:pt x="127259" y="80854"/>
                      <a:pt x="120484" y="96886"/>
                      <a:pt x="108711" y="108660"/>
                    </a:cubicBezTo>
                    <a:cubicBezTo>
                      <a:pt x="96944" y="120427"/>
                      <a:pt x="80912" y="127201"/>
                      <a:pt x="63945" y="127201"/>
                    </a:cubicBezTo>
                    <a:lnTo>
                      <a:pt x="63928" y="127201"/>
                    </a:lnTo>
                    <a:cubicBezTo>
                      <a:pt x="47146" y="127201"/>
                      <a:pt x="31042" y="120531"/>
                      <a:pt x="19171" y="108660"/>
                    </a:cubicBezTo>
                    <a:lnTo>
                      <a:pt x="19163" y="108652"/>
                    </a:lnTo>
                    <a:cubicBezTo>
                      <a:pt x="7292" y="96773"/>
                      <a:pt x="623" y="80677"/>
                      <a:pt x="623" y="63887"/>
                    </a:cubicBezTo>
                    <a:lnTo>
                      <a:pt x="623" y="63879"/>
                    </a:lnTo>
                    <a:cubicBezTo>
                      <a:pt x="631" y="28911"/>
                      <a:pt x="28977" y="565"/>
                      <a:pt x="63945" y="565"/>
                    </a:cubicBezTo>
                    <a:lnTo>
                      <a:pt x="63945" y="565"/>
                    </a:lnTo>
                    <a:cubicBezTo>
                      <a:pt x="98912" y="573"/>
                      <a:pt x="127259" y="28919"/>
                      <a:pt x="127259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3AF05472-1310-4C88-98B5-7461EB27C6CC}"/>
                  </a:ext>
                </a:extLst>
              </p:cNvPr>
              <p:cNvSpPr/>
              <p:nvPr/>
            </p:nvSpPr>
            <p:spPr>
              <a:xfrm rot="10800000" flipV="1">
                <a:off x="7927937" y="5305672"/>
                <a:ext cx="126636" cy="126636"/>
              </a:xfrm>
              <a:custGeom>
                <a:avLst/>
                <a:gdLst>
                  <a:gd name="connsiteX0" fmla="*/ 127341 w 126636"/>
                  <a:gd name="connsiteY0" fmla="*/ 63887 h 126636"/>
                  <a:gd name="connsiteX1" fmla="*/ 108793 w 126636"/>
                  <a:gd name="connsiteY1" fmla="*/ 108660 h 126636"/>
                  <a:gd name="connsiteX2" fmla="*/ 64027 w 126636"/>
                  <a:gd name="connsiteY2" fmla="*/ 127201 h 126636"/>
                  <a:gd name="connsiteX3" fmla="*/ 64019 w 126636"/>
                  <a:gd name="connsiteY3" fmla="*/ 127201 h 126636"/>
                  <a:gd name="connsiteX4" fmla="*/ 19253 w 126636"/>
                  <a:gd name="connsiteY4" fmla="*/ 108660 h 126636"/>
                  <a:gd name="connsiteX5" fmla="*/ 19245 w 126636"/>
                  <a:gd name="connsiteY5" fmla="*/ 108652 h 126636"/>
                  <a:gd name="connsiteX6" fmla="*/ 705 w 126636"/>
                  <a:gd name="connsiteY6" fmla="*/ 63887 h 126636"/>
                  <a:gd name="connsiteX7" fmla="*/ 705 w 126636"/>
                  <a:gd name="connsiteY7" fmla="*/ 63879 h 126636"/>
                  <a:gd name="connsiteX8" fmla="*/ 64027 w 126636"/>
                  <a:gd name="connsiteY8" fmla="*/ 565 h 126636"/>
                  <a:gd name="connsiteX9" fmla="*/ 64027 w 126636"/>
                  <a:gd name="connsiteY9" fmla="*/ 565 h 126636"/>
                  <a:gd name="connsiteX10" fmla="*/ 127341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3887"/>
                    </a:moveTo>
                    <a:cubicBezTo>
                      <a:pt x="127341" y="80935"/>
                      <a:pt x="120510" y="96943"/>
                      <a:pt x="108793" y="108660"/>
                    </a:cubicBezTo>
                    <a:cubicBezTo>
                      <a:pt x="97075" y="120378"/>
                      <a:pt x="81076" y="127201"/>
                      <a:pt x="64027" y="127201"/>
                    </a:cubicBezTo>
                    <a:lnTo>
                      <a:pt x="64019" y="127201"/>
                    </a:lnTo>
                    <a:cubicBezTo>
                      <a:pt x="47229" y="127201"/>
                      <a:pt x="31124" y="120531"/>
                      <a:pt x="19253" y="108660"/>
                    </a:cubicBezTo>
                    <a:lnTo>
                      <a:pt x="19245" y="108652"/>
                    </a:lnTo>
                    <a:cubicBezTo>
                      <a:pt x="7374" y="96781"/>
                      <a:pt x="705" y="80677"/>
                      <a:pt x="705" y="63887"/>
                    </a:cubicBezTo>
                    <a:lnTo>
                      <a:pt x="705" y="63879"/>
                    </a:lnTo>
                    <a:cubicBezTo>
                      <a:pt x="713" y="28911"/>
                      <a:pt x="29060" y="565"/>
                      <a:pt x="64027" y="565"/>
                    </a:cubicBezTo>
                    <a:lnTo>
                      <a:pt x="64027" y="565"/>
                    </a:lnTo>
                    <a:cubicBezTo>
                      <a:pt x="98995" y="573"/>
                      <a:pt x="127341" y="28919"/>
                      <a:pt x="127341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7BC3BFAF-ECB5-F85E-A85E-2AC40A10B00D}"/>
                  </a:ext>
                </a:extLst>
              </p:cNvPr>
              <p:cNvSpPr/>
              <p:nvPr/>
            </p:nvSpPr>
            <p:spPr>
              <a:xfrm rot="10800000" flipV="1">
                <a:off x="8211564" y="5305672"/>
                <a:ext cx="126636" cy="126636"/>
              </a:xfrm>
              <a:custGeom>
                <a:avLst/>
                <a:gdLst>
                  <a:gd name="connsiteX0" fmla="*/ 127424 w 126636"/>
                  <a:gd name="connsiteY0" fmla="*/ 63887 h 126636"/>
                  <a:gd name="connsiteX1" fmla="*/ 108876 w 126636"/>
                  <a:gd name="connsiteY1" fmla="*/ 108660 h 126636"/>
                  <a:gd name="connsiteX2" fmla="*/ 64110 w 126636"/>
                  <a:gd name="connsiteY2" fmla="*/ 127201 h 126636"/>
                  <a:gd name="connsiteX3" fmla="*/ 64102 w 126636"/>
                  <a:gd name="connsiteY3" fmla="*/ 127201 h 126636"/>
                  <a:gd name="connsiteX4" fmla="*/ 19336 w 126636"/>
                  <a:gd name="connsiteY4" fmla="*/ 108660 h 126636"/>
                  <a:gd name="connsiteX5" fmla="*/ 19328 w 126636"/>
                  <a:gd name="connsiteY5" fmla="*/ 108652 h 126636"/>
                  <a:gd name="connsiteX6" fmla="*/ 788 w 126636"/>
                  <a:gd name="connsiteY6" fmla="*/ 63887 h 126636"/>
                  <a:gd name="connsiteX7" fmla="*/ 788 w 126636"/>
                  <a:gd name="connsiteY7" fmla="*/ 63879 h 126636"/>
                  <a:gd name="connsiteX8" fmla="*/ 64102 w 126636"/>
                  <a:gd name="connsiteY8" fmla="*/ 565 h 126636"/>
                  <a:gd name="connsiteX9" fmla="*/ 64110 w 126636"/>
                  <a:gd name="connsiteY9" fmla="*/ 565 h 126636"/>
                  <a:gd name="connsiteX10" fmla="*/ 127424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3887"/>
                    </a:moveTo>
                    <a:cubicBezTo>
                      <a:pt x="127424" y="81023"/>
                      <a:pt x="120545" y="96991"/>
                      <a:pt x="108876" y="108660"/>
                    </a:cubicBezTo>
                    <a:cubicBezTo>
                      <a:pt x="97215" y="120322"/>
                      <a:pt x="81247" y="127201"/>
                      <a:pt x="64110" y="127201"/>
                    </a:cubicBezTo>
                    <a:lnTo>
                      <a:pt x="64102" y="127201"/>
                    </a:lnTo>
                    <a:cubicBezTo>
                      <a:pt x="47312" y="127201"/>
                      <a:pt x="31207" y="120531"/>
                      <a:pt x="19336" y="108660"/>
                    </a:cubicBezTo>
                    <a:lnTo>
                      <a:pt x="19328" y="108652"/>
                    </a:lnTo>
                    <a:cubicBezTo>
                      <a:pt x="7457" y="96781"/>
                      <a:pt x="788" y="80677"/>
                      <a:pt x="788" y="63887"/>
                    </a:cubicBezTo>
                    <a:lnTo>
                      <a:pt x="788" y="63879"/>
                    </a:lnTo>
                    <a:cubicBezTo>
                      <a:pt x="788" y="28911"/>
                      <a:pt x="29134" y="565"/>
                      <a:pt x="64102" y="565"/>
                    </a:cubicBezTo>
                    <a:lnTo>
                      <a:pt x="64110" y="565"/>
                    </a:lnTo>
                    <a:cubicBezTo>
                      <a:pt x="99078" y="573"/>
                      <a:pt x="127424" y="28919"/>
                      <a:pt x="127424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B635FD67-4BC6-F238-960F-E1341EC27F27}"/>
                  </a:ext>
                </a:extLst>
              </p:cNvPr>
              <p:cNvSpPr/>
              <p:nvPr/>
            </p:nvSpPr>
            <p:spPr>
              <a:xfrm rot="10800000" flipV="1">
                <a:off x="8495191" y="5305672"/>
                <a:ext cx="126636" cy="126636"/>
              </a:xfrm>
              <a:custGeom>
                <a:avLst/>
                <a:gdLst>
                  <a:gd name="connsiteX0" fmla="*/ 127506 w 126636"/>
                  <a:gd name="connsiteY0" fmla="*/ 63887 h 126636"/>
                  <a:gd name="connsiteX1" fmla="*/ 108958 w 126636"/>
                  <a:gd name="connsiteY1" fmla="*/ 108660 h 126636"/>
                  <a:gd name="connsiteX2" fmla="*/ 64192 w 126636"/>
                  <a:gd name="connsiteY2" fmla="*/ 127201 h 126636"/>
                  <a:gd name="connsiteX3" fmla="*/ 64184 w 126636"/>
                  <a:gd name="connsiteY3" fmla="*/ 127201 h 126636"/>
                  <a:gd name="connsiteX4" fmla="*/ 19418 w 126636"/>
                  <a:gd name="connsiteY4" fmla="*/ 108660 h 126636"/>
                  <a:gd name="connsiteX5" fmla="*/ 19410 w 126636"/>
                  <a:gd name="connsiteY5" fmla="*/ 108652 h 126636"/>
                  <a:gd name="connsiteX6" fmla="*/ 870 w 126636"/>
                  <a:gd name="connsiteY6" fmla="*/ 63887 h 126636"/>
                  <a:gd name="connsiteX7" fmla="*/ 870 w 126636"/>
                  <a:gd name="connsiteY7" fmla="*/ 63879 h 126636"/>
                  <a:gd name="connsiteX8" fmla="*/ 64184 w 126636"/>
                  <a:gd name="connsiteY8" fmla="*/ 565 h 126636"/>
                  <a:gd name="connsiteX9" fmla="*/ 64192 w 126636"/>
                  <a:gd name="connsiteY9" fmla="*/ 565 h 126636"/>
                  <a:gd name="connsiteX10" fmla="*/ 127506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3887"/>
                    </a:moveTo>
                    <a:cubicBezTo>
                      <a:pt x="127506" y="81112"/>
                      <a:pt x="120571" y="97040"/>
                      <a:pt x="108958" y="108660"/>
                    </a:cubicBezTo>
                    <a:cubicBezTo>
                      <a:pt x="97345" y="120273"/>
                      <a:pt x="81418" y="127201"/>
                      <a:pt x="64192" y="127201"/>
                    </a:cubicBezTo>
                    <a:lnTo>
                      <a:pt x="64184" y="127201"/>
                    </a:lnTo>
                    <a:cubicBezTo>
                      <a:pt x="47394" y="127201"/>
                      <a:pt x="31289" y="120531"/>
                      <a:pt x="19418" y="108660"/>
                    </a:cubicBezTo>
                    <a:lnTo>
                      <a:pt x="19410" y="108652"/>
                    </a:lnTo>
                    <a:cubicBezTo>
                      <a:pt x="7540" y="96781"/>
                      <a:pt x="870" y="80677"/>
                      <a:pt x="870" y="63887"/>
                    </a:cubicBezTo>
                    <a:lnTo>
                      <a:pt x="870" y="63879"/>
                    </a:lnTo>
                    <a:cubicBezTo>
                      <a:pt x="870" y="28911"/>
                      <a:pt x="29217" y="565"/>
                      <a:pt x="64184" y="565"/>
                    </a:cubicBezTo>
                    <a:lnTo>
                      <a:pt x="64192" y="565"/>
                    </a:lnTo>
                    <a:cubicBezTo>
                      <a:pt x="99159" y="573"/>
                      <a:pt x="127506" y="28919"/>
                      <a:pt x="127506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BC6DFF49-2556-83B4-58BB-C545350D74FF}"/>
                  </a:ext>
                </a:extLst>
              </p:cNvPr>
              <p:cNvSpPr/>
              <p:nvPr/>
            </p:nvSpPr>
            <p:spPr>
              <a:xfrm rot="10800000" flipV="1">
                <a:off x="8778817" y="5305672"/>
                <a:ext cx="126636" cy="126636"/>
              </a:xfrm>
              <a:custGeom>
                <a:avLst/>
                <a:gdLst>
                  <a:gd name="connsiteX0" fmla="*/ 127589 w 126636"/>
                  <a:gd name="connsiteY0" fmla="*/ 63887 h 126636"/>
                  <a:gd name="connsiteX1" fmla="*/ 109040 w 126636"/>
                  <a:gd name="connsiteY1" fmla="*/ 108660 h 126636"/>
                  <a:gd name="connsiteX2" fmla="*/ 64274 w 126636"/>
                  <a:gd name="connsiteY2" fmla="*/ 127201 h 126636"/>
                  <a:gd name="connsiteX3" fmla="*/ 64267 w 126636"/>
                  <a:gd name="connsiteY3" fmla="*/ 127201 h 126636"/>
                  <a:gd name="connsiteX4" fmla="*/ 19501 w 126636"/>
                  <a:gd name="connsiteY4" fmla="*/ 108660 h 126636"/>
                  <a:gd name="connsiteX5" fmla="*/ 19493 w 126636"/>
                  <a:gd name="connsiteY5" fmla="*/ 108652 h 126636"/>
                  <a:gd name="connsiteX6" fmla="*/ 952 w 126636"/>
                  <a:gd name="connsiteY6" fmla="*/ 63887 h 126636"/>
                  <a:gd name="connsiteX7" fmla="*/ 952 w 126636"/>
                  <a:gd name="connsiteY7" fmla="*/ 63879 h 126636"/>
                  <a:gd name="connsiteX8" fmla="*/ 64267 w 126636"/>
                  <a:gd name="connsiteY8" fmla="*/ 565 h 126636"/>
                  <a:gd name="connsiteX9" fmla="*/ 64267 w 126636"/>
                  <a:gd name="connsiteY9" fmla="*/ 565 h 126636"/>
                  <a:gd name="connsiteX10" fmla="*/ 127589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3887"/>
                    </a:moveTo>
                    <a:cubicBezTo>
                      <a:pt x="127589" y="81201"/>
                      <a:pt x="120605" y="97096"/>
                      <a:pt x="109040" y="108660"/>
                    </a:cubicBezTo>
                    <a:cubicBezTo>
                      <a:pt x="97476" y="120217"/>
                      <a:pt x="81581" y="127201"/>
                      <a:pt x="64274" y="127201"/>
                    </a:cubicBezTo>
                    <a:lnTo>
                      <a:pt x="64267" y="127201"/>
                    </a:lnTo>
                    <a:cubicBezTo>
                      <a:pt x="47476" y="127201"/>
                      <a:pt x="31371" y="120531"/>
                      <a:pt x="19501" y="108660"/>
                    </a:cubicBezTo>
                    <a:lnTo>
                      <a:pt x="19493" y="108652"/>
                    </a:lnTo>
                    <a:cubicBezTo>
                      <a:pt x="7621" y="96781"/>
                      <a:pt x="952" y="80677"/>
                      <a:pt x="952" y="63887"/>
                    </a:cubicBezTo>
                    <a:lnTo>
                      <a:pt x="952" y="63879"/>
                    </a:lnTo>
                    <a:cubicBezTo>
                      <a:pt x="952" y="28911"/>
                      <a:pt x="29299" y="565"/>
                      <a:pt x="64267" y="565"/>
                    </a:cubicBezTo>
                    <a:lnTo>
                      <a:pt x="64267" y="565"/>
                    </a:lnTo>
                    <a:cubicBezTo>
                      <a:pt x="99234" y="573"/>
                      <a:pt x="127589" y="28919"/>
                      <a:pt x="127589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0303890D-A2D7-C1EC-67B1-8A2AB55421AE}"/>
                  </a:ext>
                </a:extLst>
              </p:cNvPr>
              <p:cNvSpPr/>
              <p:nvPr/>
            </p:nvSpPr>
            <p:spPr>
              <a:xfrm rot="10800000" flipV="1">
                <a:off x="9062452" y="5305672"/>
                <a:ext cx="126627" cy="126636"/>
              </a:xfrm>
              <a:custGeom>
                <a:avLst/>
                <a:gdLst>
                  <a:gd name="connsiteX0" fmla="*/ 127663 w 126627"/>
                  <a:gd name="connsiteY0" fmla="*/ 63887 h 126636"/>
                  <a:gd name="connsiteX1" fmla="*/ 109123 w 126627"/>
                  <a:gd name="connsiteY1" fmla="*/ 108660 h 126636"/>
                  <a:gd name="connsiteX2" fmla="*/ 64357 w 126627"/>
                  <a:gd name="connsiteY2" fmla="*/ 127201 h 126636"/>
                  <a:gd name="connsiteX3" fmla="*/ 64349 w 126627"/>
                  <a:gd name="connsiteY3" fmla="*/ 127201 h 126636"/>
                  <a:gd name="connsiteX4" fmla="*/ 19583 w 126627"/>
                  <a:gd name="connsiteY4" fmla="*/ 108668 h 126636"/>
                  <a:gd name="connsiteX5" fmla="*/ 19575 w 126627"/>
                  <a:gd name="connsiteY5" fmla="*/ 108660 h 126636"/>
                  <a:gd name="connsiteX6" fmla="*/ 1035 w 126627"/>
                  <a:gd name="connsiteY6" fmla="*/ 63887 h 126636"/>
                  <a:gd name="connsiteX7" fmla="*/ 1035 w 126627"/>
                  <a:gd name="connsiteY7" fmla="*/ 63887 h 126636"/>
                  <a:gd name="connsiteX8" fmla="*/ 64349 w 126627"/>
                  <a:gd name="connsiteY8" fmla="*/ 565 h 126636"/>
                  <a:gd name="connsiteX9" fmla="*/ 64349 w 126627"/>
                  <a:gd name="connsiteY9" fmla="*/ 565 h 126636"/>
                  <a:gd name="connsiteX10" fmla="*/ 127663 w 126627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3887"/>
                    </a:moveTo>
                    <a:cubicBezTo>
                      <a:pt x="127663" y="81282"/>
                      <a:pt x="120631" y="97144"/>
                      <a:pt x="109123" y="108660"/>
                    </a:cubicBezTo>
                    <a:cubicBezTo>
                      <a:pt x="97615" y="120168"/>
                      <a:pt x="81752" y="127201"/>
                      <a:pt x="64357" y="127201"/>
                    </a:cubicBezTo>
                    <a:lnTo>
                      <a:pt x="64349" y="127201"/>
                    </a:lnTo>
                    <a:cubicBezTo>
                      <a:pt x="47559" y="127201"/>
                      <a:pt x="31454" y="120531"/>
                      <a:pt x="19583" y="108668"/>
                    </a:cubicBezTo>
                    <a:lnTo>
                      <a:pt x="19575" y="108660"/>
                    </a:lnTo>
                    <a:cubicBezTo>
                      <a:pt x="7704" y="96781"/>
                      <a:pt x="1035" y="80677"/>
                      <a:pt x="1035" y="63887"/>
                    </a:cubicBezTo>
                    <a:lnTo>
                      <a:pt x="1035" y="63887"/>
                    </a:lnTo>
                    <a:cubicBezTo>
                      <a:pt x="1035" y="28919"/>
                      <a:pt x="29382" y="565"/>
                      <a:pt x="64349" y="565"/>
                    </a:cubicBezTo>
                    <a:lnTo>
                      <a:pt x="64349" y="565"/>
                    </a:lnTo>
                    <a:cubicBezTo>
                      <a:pt x="99316" y="573"/>
                      <a:pt x="127663" y="28919"/>
                      <a:pt x="127663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05F4458A-A593-C3F0-480C-C0173697734F}"/>
                  </a:ext>
                </a:extLst>
              </p:cNvPr>
              <p:cNvSpPr/>
              <p:nvPr/>
            </p:nvSpPr>
            <p:spPr>
              <a:xfrm rot="10800000" flipV="1">
                <a:off x="9346079" y="5305672"/>
                <a:ext cx="126636" cy="126636"/>
              </a:xfrm>
              <a:custGeom>
                <a:avLst/>
                <a:gdLst>
                  <a:gd name="connsiteX0" fmla="*/ 127753 w 126636"/>
                  <a:gd name="connsiteY0" fmla="*/ 63887 h 126636"/>
                  <a:gd name="connsiteX1" fmla="*/ 109213 w 126636"/>
                  <a:gd name="connsiteY1" fmla="*/ 108660 h 126636"/>
                  <a:gd name="connsiteX2" fmla="*/ 64447 w 126636"/>
                  <a:gd name="connsiteY2" fmla="*/ 127201 h 126636"/>
                  <a:gd name="connsiteX3" fmla="*/ 64439 w 126636"/>
                  <a:gd name="connsiteY3" fmla="*/ 127201 h 126636"/>
                  <a:gd name="connsiteX4" fmla="*/ 19674 w 126636"/>
                  <a:gd name="connsiteY4" fmla="*/ 108668 h 126636"/>
                  <a:gd name="connsiteX5" fmla="*/ 19666 w 126636"/>
                  <a:gd name="connsiteY5" fmla="*/ 108660 h 126636"/>
                  <a:gd name="connsiteX6" fmla="*/ 1117 w 126636"/>
                  <a:gd name="connsiteY6" fmla="*/ 63887 h 126636"/>
                  <a:gd name="connsiteX7" fmla="*/ 1117 w 126636"/>
                  <a:gd name="connsiteY7" fmla="*/ 63887 h 126636"/>
                  <a:gd name="connsiteX8" fmla="*/ 64439 w 126636"/>
                  <a:gd name="connsiteY8" fmla="*/ 565 h 126636"/>
                  <a:gd name="connsiteX9" fmla="*/ 64439 w 126636"/>
                  <a:gd name="connsiteY9" fmla="*/ 565 h 126636"/>
                  <a:gd name="connsiteX10" fmla="*/ 127753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3887"/>
                    </a:moveTo>
                    <a:cubicBezTo>
                      <a:pt x="127753" y="81370"/>
                      <a:pt x="120665" y="97201"/>
                      <a:pt x="109213" y="108660"/>
                    </a:cubicBezTo>
                    <a:cubicBezTo>
                      <a:pt x="97754" y="120112"/>
                      <a:pt x="81931" y="127201"/>
                      <a:pt x="64447" y="127201"/>
                    </a:cubicBezTo>
                    <a:lnTo>
                      <a:pt x="64439" y="127201"/>
                    </a:lnTo>
                    <a:cubicBezTo>
                      <a:pt x="47649" y="127201"/>
                      <a:pt x="31544" y="120531"/>
                      <a:pt x="19674" y="108668"/>
                    </a:cubicBezTo>
                    <a:lnTo>
                      <a:pt x="19666" y="108660"/>
                    </a:lnTo>
                    <a:cubicBezTo>
                      <a:pt x="7795" y="96781"/>
                      <a:pt x="1117" y="80677"/>
                      <a:pt x="1117" y="63887"/>
                    </a:cubicBezTo>
                    <a:lnTo>
                      <a:pt x="1117" y="63887"/>
                    </a:lnTo>
                    <a:cubicBezTo>
                      <a:pt x="1117" y="28919"/>
                      <a:pt x="29472" y="565"/>
                      <a:pt x="64439" y="565"/>
                    </a:cubicBezTo>
                    <a:lnTo>
                      <a:pt x="64439" y="565"/>
                    </a:lnTo>
                    <a:cubicBezTo>
                      <a:pt x="99407" y="565"/>
                      <a:pt x="127753" y="28919"/>
                      <a:pt x="127753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2" name="图形 214">
              <a:extLst>
                <a:ext uri="{FF2B5EF4-FFF2-40B4-BE49-F238E27FC236}">
                  <a16:creationId xmlns:a16="http://schemas.microsoft.com/office/drawing/2014/main" id="{47B238D3-82D4-8FAA-10DC-518BC85DB5EB}"/>
                </a:ext>
              </a:extLst>
            </p:cNvPr>
            <p:cNvGrpSpPr/>
            <p:nvPr/>
          </p:nvGrpSpPr>
          <p:grpSpPr>
            <a:xfrm>
              <a:off x="7077057" y="5561719"/>
              <a:ext cx="2395658" cy="126636"/>
              <a:chOff x="7077057" y="5561719"/>
              <a:chExt cx="2395658" cy="126636"/>
            </a:xfrm>
            <a:solidFill>
              <a:srgbClr val="FFCC00"/>
            </a:solidFill>
          </p:grpSpPr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C709C80F-F04A-702A-655B-E42702A3065E}"/>
                  </a:ext>
                </a:extLst>
              </p:cNvPr>
              <p:cNvSpPr/>
              <p:nvPr/>
            </p:nvSpPr>
            <p:spPr>
              <a:xfrm rot="10800000" flipV="1">
                <a:off x="7077057" y="5561719"/>
                <a:ext cx="126627" cy="126636"/>
              </a:xfrm>
              <a:custGeom>
                <a:avLst/>
                <a:gdLst>
                  <a:gd name="connsiteX0" fmla="*/ 127086 w 126627"/>
                  <a:gd name="connsiteY0" fmla="*/ 63929 h 126636"/>
                  <a:gd name="connsiteX1" fmla="*/ 108546 w 126627"/>
                  <a:gd name="connsiteY1" fmla="*/ 108703 h 126636"/>
                  <a:gd name="connsiteX2" fmla="*/ 63772 w 126627"/>
                  <a:gd name="connsiteY2" fmla="*/ 127243 h 126636"/>
                  <a:gd name="connsiteX3" fmla="*/ 63756 w 126627"/>
                  <a:gd name="connsiteY3" fmla="*/ 127243 h 126636"/>
                  <a:gd name="connsiteX4" fmla="*/ 18998 w 126627"/>
                  <a:gd name="connsiteY4" fmla="*/ 108703 h 126636"/>
                  <a:gd name="connsiteX5" fmla="*/ 18990 w 126627"/>
                  <a:gd name="connsiteY5" fmla="*/ 108695 h 126636"/>
                  <a:gd name="connsiteX6" fmla="*/ 458 w 126627"/>
                  <a:gd name="connsiteY6" fmla="*/ 63929 h 126636"/>
                  <a:gd name="connsiteX7" fmla="*/ 458 w 126627"/>
                  <a:gd name="connsiteY7" fmla="*/ 63913 h 126636"/>
                  <a:gd name="connsiteX8" fmla="*/ 63772 w 126627"/>
                  <a:gd name="connsiteY8" fmla="*/ 607 h 126636"/>
                  <a:gd name="connsiteX9" fmla="*/ 63780 w 126627"/>
                  <a:gd name="connsiteY9" fmla="*/ 607 h 126636"/>
                  <a:gd name="connsiteX10" fmla="*/ 127086 w 126627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3929"/>
                    </a:moveTo>
                    <a:cubicBezTo>
                      <a:pt x="127086" y="80719"/>
                      <a:pt x="120417" y="96824"/>
                      <a:pt x="108546" y="108703"/>
                    </a:cubicBezTo>
                    <a:cubicBezTo>
                      <a:pt x="96667" y="120574"/>
                      <a:pt x="80562" y="127243"/>
                      <a:pt x="63772" y="127243"/>
                    </a:cubicBezTo>
                    <a:lnTo>
                      <a:pt x="63756" y="127243"/>
                    </a:lnTo>
                    <a:cubicBezTo>
                      <a:pt x="46974" y="127243"/>
                      <a:pt x="30869" y="120574"/>
                      <a:pt x="18998" y="108703"/>
                    </a:cubicBezTo>
                    <a:lnTo>
                      <a:pt x="18990" y="108695"/>
                    </a:lnTo>
                    <a:cubicBezTo>
                      <a:pt x="7119" y="96816"/>
                      <a:pt x="449" y="80719"/>
                      <a:pt x="458" y="63929"/>
                    </a:cubicBezTo>
                    <a:lnTo>
                      <a:pt x="458" y="63913"/>
                    </a:lnTo>
                    <a:cubicBezTo>
                      <a:pt x="458" y="28954"/>
                      <a:pt x="28805" y="607"/>
                      <a:pt x="63772" y="607"/>
                    </a:cubicBezTo>
                    <a:lnTo>
                      <a:pt x="63780" y="607"/>
                    </a:lnTo>
                    <a:cubicBezTo>
                      <a:pt x="98747" y="615"/>
                      <a:pt x="127086" y="28962"/>
                      <a:pt x="127086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3EA5F7C4-1A2B-3639-F691-B11190765EF0}"/>
                  </a:ext>
                </a:extLst>
              </p:cNvPr>
              <p:cNvSpPr/>
              <p:nvPr/>
            </p:nvSpPr>
            <p:spPr>
              <a:xfrm rot="10800000" flipV="1">
                <a:off x="7360683" y="5561719"/>
                <a:ext cx="126636" cy="126636"/>
              </a:xfrm>
              <a:custGeom>
                <a:avLst/>
                <a:gdLst>
                  <a:gd name="connsiteX0" fmla="*/ 127176 w 126636"/>
                  <a:gd name="connsiteY0" fmla="*/ 63929 h 126636"/>
                  <a:gd name="connsiteX1" fmla="*/ 108636 w 126636"/>
                  <a:gd name="connsiteY1" fmla="*/ 108703 h 126636"/>
                  <a:gd name="connsiteX2" fmla="*/ 63862 w 126636"/>
                  <a:gd name="connsiteY2" fmla="*/ 127243 h 126636"/>
                  <a:gd name="connsiteX3" fmla="*/ 63847 w 126636"/>
                  <a:gd name="connsiteY3" fmla="*/ 127243 h 126636"/>
                  <a:gd name="connsiteX4" fmla="*/ 19088 w 126636"/>
                  <a:gd name="connsiteY4" fmla="*/ 108703 h 126636"/>
                  <a:gd name="connsiteX5" fmla="*/ 19081 w 126636"/>
                  <a:gd name="connsiteY5" fmla="*/ 108695 h 126636"/>
                  <a:gd name="connsiteX6" fmla="*/ 540 w 126636"/>
                  <a:gd name="connsiteY6" fmla="*/ 63929 h 126636"/>
                  <a:gd name="connsiteX7" fmla="*/ 540 w 126636"/>
                  <a:gd name="connsiteY7" fmla="*/ 63913 h 126636"/>
                  <a:gd name="connsiteX8" fmla="*/ 63862 w 126636"/>
                  <a:gd name="connsiteY8" fmla="*/ 607 h 126636"/>
                  <a:gd name="connsiteX9" fmla="*/ 63862 w 126636"/>
                  <a:gd name="connsiteY9" fmla="*/ 607 h 126636"/>
                  <a:gd name="connsiteX10" fmla="*/ 127176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3929"/>
                    </a:moveTo>
                    <a:cubicBezTo>
                      <a:pt x="127176" y="80808"/>
                      <a:pt x="120459" y="96881"/>
                      <a:pt x="108636" y="108703"/>
                    </a:cubicBezTo>
                    <a:cubicBezTo>
                      <a:pt x="96814" y="120526"/>
                      <a:pt x="80741" y="127243"/>
                      <a:pt x="63862" y="127243"/>
                    </a:cubicBezTo>
                    <a:lnTo>
                      <a:pt x="63847" y="127243"/>
                    </a:lnTo>
                    <a:cubicBezTo>
                      <a:pt x="47064" y="127243"/>
                      <a:pt x="30960" y="120574"/>
                      <a:pt x="19088" y="108703"/>
                    </a:cubicBezTo>
                    <a:lnTo>
                      <a:pt x="19081" y="108695"/>
                    </a:lnTo>
                    <a:cubicBezTo>
                      <a:pt x="7210" y="96816"/>
                      <a:pt x="540" y="80719"/>
                      <a:pt x="540" y="63929"/>
                    </a:cubicBezTo>
                    <a:lnTo>
                      <a:pt x="540" y="63913"/>
                    </a:lnTo>
                    <a:cubicBezTo>
                      <a:pt x="549" y="28954"/>
                      <a:pt x="28895" y="607"/>
                      <a:pt x="63862" y="607"/>
                    </a:cubicBezTo>
                    <a:lnTo>
                      <a:pt x="63862" y="607"/>
                    </a:lnTo>
                    <a:cubicBezTo>
                      <a:pt x="98830" y="615"/>
                      <a:pt x="127176" y="28962"/>
                      <a:pt x="127176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697B598F-854D-26F4-3726-BF7DF1F5CC93}"/>
                  </a:ext>
                </a:extLst>
              </p:cNvPr>
              <p:cNvSpPr/>
              <p:nvPr/>
            </p:nvSpPr>
            <p:spPr>
              <a:xfrm rot="10800000" flipV="1">
                <a:off x="7644310" y="5561719"/>
                <a:ext cx="126636" cy="126636"/>
              </a:xfrm>
              <a:custGeom>
                <a:avLst/>
                <a:gdLst>
                  <a:gd name="connsiteX0" fmla="*/ 127259 w 126636"/>
                  <a:gd name="connsiteY0" fmla="*/ 63929 h 126636"/>
                  <a:gd name="connsiteX1" fmla="*/ 108711 w 126636"/>
                  <a:gd name="connsiteY1" fmla="*/ 108703 h 126636"/>
                  <a:gd name="connsiteX2" fmla="*/ 63945 w 126636"/>
                  <a:gd name="connsiteY2" fmla="*/ 127243 h 126636"/>
                  <a:gd name="connsiteX3" fmla="*/ 63928 w 126636"/>
                  <a:gd name="connsiteY3" fmla="*/ 127243 h 126636"/>
                  <a:gd name="connsiteX4" fmla="*/ 19171 w 126636"/>
                  <a:gd name="connsiteY4" fmla="*/ 108703 h 126636"/>
                  <a:gd name="connsiteX5" fmla="*/ 19163 w 126636"/>
                  <a:gd name="connsiteY5" fmla="*/ 108695 h 126636"/>
                  <a:gd name="connsiteX6" fmla="*/ 623 w 126636"/>
                  <a:gd name="connsiteY6" fmla="*/ 63929 h 126636"/>
                  <a:gd name="connsiteX7" fmla="*/ 623 w 126636"/>
                  <a:gd name="connsiteY7" fmla="*/ 63921 h 126636"/>
                  <a:gd name="connsiteX8" fmla="*/ 63945 w 126636"/>
                  <a:gd name="connsiteY8" fmla="*/ 607 h 126636"/>
                  <a:gd name="connsiteX9" fmla="*/ 63945 w 126636"/>
                  <a:gd name="connsiteY9" fmla="*/ 607 h 126636"/>
                  <a:gd name="connsiteX10" fmla="*/ 127259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3929"/>
                    </a:moveTo>
                    <a:cubicBezTo>
                      <a:pt x="127259" y="80897"/>
                      <a:pt x="120484" y="96929"/>
                      <a:pt x="108711" y="108703"/>
                    </a:cubicBezTo>
                    <a:cubicBezTo>
                      <a:pt x="96944" y="120469"/>
                      <a:pt x="80912" y="127243"/>
                      <a:pt x="63945" y="127243"/>
                    </a:cubicBezTo>
                    <a:lnTo>
                      <a:pt x="63928" y="127243"/>
                    </a:lnTo>
                    <a:cubicBezTo>
                      <a:pt x="47146" y="127243"/>
                      <a:pt x="31042" y="120574"/>
                      <a:pt x="19171" y="108703"/>
                    </a:cubicBezTo>
                    <a:lnTo>
                      <a:pt x="19163" y="108695"/>
                    </a:lnTo>
                    <a:cubicBezTo>
                      <a:pt x="7292" y="96816"/>
                      <a:pt x="623" y="80719"/>
                      <a:pt x="623" y="63929"/>
                    </a:cubicBezTo>
                    <a:lnTo>
                      <a:pt x="623" y="63921"/>
                    </a:lnTo>
                    <a:cubicBezTo>
                      <a:pt x="631" y="28954"/>
                      <a:pt x="28977" y="607"/>
                      <a:pt x="63945" y="607"/>
                    </a:cubicBezTo>
                    <a:lnTo>
                      <a:pt x="63945" y="607"/>
                    </a:lnTo>
                    <a:cubicBezTo>
                      <a:pt x="98912" y="615"/>
                      <a:pt x="127259" y="28962"/>
                      <a:pt x="127259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4F37E14F-9E7E-E3E5-EF56-883E50555F3C}"/>
                  </a:ext>
                </a:extLst>
              </p:cNvPr>
              <p:cNvSpPr/>
              <p:nvPr/>
            </p:nvSpPr>
            <p:spPr>
              <a:xfrm rot="10800000" flipV="1">
                <a:off x="7927937" y="5561719"/>
                <a:ext cx="126636" cy="126636"/>
              </a:xfrm>
              <a:custGeom>
                <a:avLst/>
                <a:gdLst>
                  <a:gd name="connsiteX0" fmla="*/ 127341 w 126636"/>
                  <a:gd name="connsiteY0" fmla="*/ 63929 h 126636"/>
                  <a:gd name="connsiteX1" fmla="*/ 108793 w 126636"/>
                  <a:gd name="connsiteY1" fmla="*/ 108703 h 126636"/>
                  <a:gd name="connsiteX2" fmla="*/ 64027 w 126636"/>
                  <a:gd name="connsiteY2" fmla="*/ 127243 h 126636"/>
                  <a:gd name="connsiteX3" fmla="*/ 64019 w 126636"/>
                  <a:gd name="connsiteY3" fmla="*/ 127243 h 126636"/>
                  <a:gd name="connsiteX4" fmla="*/ 19253 w 126636"/>
                  <a:gd name="connsiteY4" fmla="*/ 108703 h 126636"/>
                  <a:gd name="connsiteX5" fmla="*/ 19245 w 126636"/>
                  <a:gd name="connsiteY5" fmla="*/ 108695 h 126636"/>
                  <a:gd name="connsiteX6" fmla="*/ 705 w 126636"/>
                  <a:gd name="connsiteY6" fmla="*/ 63929 h 126636"/>
                  <a:gd name="connsiteX7" fmla="*/ 705 w 126636"/>
                  <a:gd name="connsiteY7" fmla="*/ 63921 h 126636"/>
                  <a:gd name="connsiteX8" fmla="*/ 64027 w 126636"/>
                  <a:gd name="connsiteY8" fmla="*/ 607 h 126636"/>
                  <a:gd name="connsiteX9" fmla="*/ 64027 w 126636"/>
                  <a:gd name="connsiteY9" fmla="*/ 607 h 126636"/>
                  <a:gd name="connsiteX10" fmla="*/ 127341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3929"/>
                    </a:moveTo>
                    <a:cubicBezTo>
                      <a:pt x="127341" y="80978"/>
                      <a:pt x="120510" y="96985"/>
                      <a:pt x="108793" y="108703"/>
                    </a:cubicBezTo>
                    <a:cubicBezTo>
                      <a:pt x="97075" y="120421"/>
                      <a:pt x="81076" y="127243"/>
                      <a:pt x="64027" y="127243"/>
                    </a:cubicBezTo>
                    <a:lnTo>
                      <a:pt x="64019" y="127243"/>
                    </a:lnTo>
                    <a:cubicBezTo>
                      <a:pt x="47229" y="127243"/>
                      <a:pt x="31124" y="120574"/>
                      <a:pt x="19253" y="108703"/>
                    </a:cubicBezTo>
                    <a:lnTo>
                      <a:pt x="19245" y="108695"/>
                    </a:lnTo>
                    <a:cubicBezTo>
                      <a:pt x="7374" y="96824"/>
                      <a:pt x="705" y="80719"/>
                      <a:pt x="705" y="63929"/>
                    </a:cubicBezTo>
                    <a:lnTo>
                      <a:pt x="705" y="63921"/>
                    </a:lnTo>
                    <a:cubicBezTo>
                      <a:pt x="713" y="28954"/>
                      <a:pt x="29060" y="607"/>
                      <a:pt x="64027" y="607"/>
                    </a:cubicBezTo>
                    <a:lnTo>
                      <a:pt x="64027" y="607"/>
                    </a:lnTo>
                    <a:cubicBezTo>
                      <a:pt x="98995" y="615"/>
                      <a:pt x="127341" y="28962"/>
                      <a:pt x="127341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869931C8-74E7-AB0C-93E9-251E47C50754}"/>
                  </a:ext>
                </a:extLst>
              </p:cNvPr>
              <p:cNvSpPr/>
              <p:nvPr/>
            </p:nvSpPr>
            <p:spPr>
              <a:xfrm rot="10800000" flipV="1">
                <a:off x="8211564" y="5561719"/>
                <a:ext cx="126636" cy="126636"/>
              </a:xfrm>
              <a:custGeom>
                <a:avLst/>
                <a:gdLst>
                  <a:gd name="connsiteX0" fmla="*/ 127424 w 126636"/>
                  <a:gd name="connsiteY0" fmla="*/ 63929 h 126636"/>
                  <a:gd name="connsiteX1" fmla="*/ 108876 w 126636"/>
                  <a:gd name="connsiteY1" fmla="*/ 108703 h 126636"/>
                  <a:gd name="connsiteX2" fmla="*/ 64110 w 126636"/>
                  <a:gd name="connsiteY2" fmla="*/ 127243 h 126636"/>
                  <a:gd name="connsiteX3" fmla="*/ 64102 w 126636"/>
                  <a:gd name="connsiteY3" fmla="*/ 127243 h 126636"/>
                  <a:gd name="connsiteX4" fmla="*/ 19336 w 126636"/>
                  <a:gd name="connsiteY4" fmla="*/ 108703 h 126636"/>
                  <a:gd name="connsiteX5" fmla="*/ 19328 w 126636"/>
                  <a:gd name="connsiteY5" fmla="*/ 108695 h 126636"/>
                  <a:gd name="connsiteX6" fmla="*/ 788 w 126636"/>
                  <a:gd name="connsiteY6" fmla="*/ 63929 h 126636"/>
                  <a:gd name="connsiteX7" fmla="*/ 788 w 126636"/>
                  <a:gd name="connsiteY7" fmla="*/ 63921 h 126636"/>
                  <a:gd name="connsiteX8" fmla="*/ 64102 w 126636"/>
                  <a:gd name="connsiteY8" fmla="*/ 607 h 126636"/>
                  <a:gd name="connsiteX9" fmla="*/ 64110 w 126636"/>
                  <a:gd name="connsiteY9" fmla="*/ 607 h 126636"/>
                  <a:gd name="connsiteX10" fmla="*/ 127424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3929"/>
                    </a:moveTo>
                    <a:cubicBezTo>
                      <a:pt x="127424" y="81066"/>
                      <a:pt x="120545" y="97034"/>
                      <a:pt x="108876" y="108703"/>
                    </a:cubicBezTo>
                    <a:cubicBezTo>
                      <a:pt x="97215" y="120364"/>
                      <a:pt x="81247" y="127243"/>
                      <a:pt x="64110" y="127243"/>
                    </a:cubicBezTo>
                    <a:lnTo>
                      <a:pt x="64102" y="127243"/>
                    </a:lnTo>
                    <a:cubicBezTo>
                      <a:pt x="47312" y="127243"/>
                      <a:pt x="31207" y="120574"/>
                      <a:pt x="19336" y="108703"/>
                    </a:cubicBezTo>
                    <a:lnTo>
                      <a:pt x="19328" y="108695"/>
                    </a:lnTo>
                    <a:cubicBezTo>
                      <a:pt x="7457" y="96824"/>
                      <a:pt x="788" y="80719"/>
                      <a:pt x="788" y="63929"/>
                    </a:cubicBezTo>
                    <a:lnTo>
                      <a:pt x="788" y="63921"/>
                    </a:lnTo>
                    <a:cubicBezTo>
                      <a:pt x="788" y="28954"/>
                      <a:pt x="29134" y="607"/>
                      <a:pt x="64102" y="607"/>
                    </a:cubicBezTo>
                    <a:lnTo>
                      <a:pt x="64110" y="607"/>
                    </a:lnTo>
                    <a:cubicBezTo>
                      <a:pt x="99078" y="615"/>
                      <a:pt x="127424" y="28962"/>
                      <a:pt x="127424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2A5AAD52-1486-47DE-1FB1-BE5B4E9108E9}"/>
                  </a:ext>
                </a:extLst>
              </p:cNvPr>
              <p:cNvSpPr/>
              <p:nvPr/>
            </p:nvSpPr>
            <p:spPr>
              <a:xfrm rot="10800000" flipV="1">
                <a:off x="8495191" y="5561719"/>
                <a:ext cx="126636" cy="126636"/>
              </a:xfrm>
              <a:custGeom>
                <a:avLst/>
                <a:gdLst>
                  <a:gd name="connsiteX0" fmla="*/ 127506 w 126636"/>
                  <a:gd name="connsiteY0" fmla="*/ 63929 h 126636"/>
                  <a:gd name="connsiteX1" fmla="*/ 108958 w 126636"/>
                  <a:gd name="connsiteY1" fmla="*/ 108703 h 126636"/>
                  <a:gd name="connsiteX2" fmla="*/ 64192 w 126636"/>
                  <a:gd name="connsiteY2" fmla="*/ 127243 h 126636"/>
                  <a:gd name="connsiteX3" fmla="*/ 64184 w 126636"/>
                  <a:gd name="connsiteY3" fmla="*/ 127243 h 126636"/>
                  <a:gd name="connsiteX4" fmla="*/ 19418 w 126636"/>
                  <a:gd name="connsiteY4" fmla="*/ 108703 h 126636"/>
                  <a:gd name="connsiteX5" fmla="*/ 19410 w 126636"/>
                  <a:gd name="connsiteY5" fmla="*/ 108695 h 126636"/>
                  <a:gd name="connsiteX6" fmla="*/ 870 w 126636"/>
                  <a:gd name="connsiteY6" fmla="*/ 63929 h 126636"/>
                  <a:gd name="connsiteX7" fmla="*/ 870 w 126636"/>
                  <a:gd name="connsiteY7" fmla="*/ 63921 h 126636"/>
                  <a:gd name="connsiteX8" fmla="*/ 64184 w 126636"/>
                  <a:gd name="connsiteY8" fmla="*/ 607 h 126636"/>
                  <a:gd name="connsiteX9" fmla="*/ 64192 w 126636"/>
                  <a:gd name="connsiteY9" fmla="*/ 607 h 126636"/>
                  <a:gd name="connsiteX10" fmla="*/ 127506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3929"/>
                    </a:moveTo>
                    <a:cubicBezTo>
                      <a:pt x="127506" y="81155"/>
                      <a:pt x="120571" y="97082"/>
                      <a:pt x="108958" y="108703"/>
                    </a:cubicBezTo>
                    <a:cubicBezTo>
                      <a:pt x="97345" y="120316"/>
                      <a:pt x="81418" y="127243"/>
                      <a:pt x="64192" y="127243"/>
                    </a:cubicBezTo>
                    <a:lnTo>
                      <a:pt x="64184" y="127243"/>
                    </a:lnTo>
                    <a:cubicBezTo>
                      <a:pt x="47394" y="127243"/>
                      <a:pt x="31289" y="120574"/>
                      <a:pt x="19418" y="108703"/>
                    </a:cubicBezTo>
                    <a:lnTo>
                      <a:pt x="19410" y="108695"/>
                    </a:lnTo>
                    <a:cubicBezTo>
                      <a:pt x="7540" y="96824"/>
                      <a:pt x="870" y="80719"/>
                      <a:pt x="870" y="63929"/>
                    </a:cubicBezTo>
                    <a:lnTo>
                      <a:pt x="870" y="63921"/>
                    </a:lnTo>
                    <a:cubicBezTo>
                      <a:pt x="870" y="28954"/>
                      <a:pt x="29217" y="607"/>
                      <a:pt x="64184" y="607"/>
                    </a:cubicBezTo>
                    <a:lnTo>
                      <a:pt x="64192" y="607"/>
                    </a:lnTo>
                    <a:cubicBezTo>
                      <a:pt x="99159" y="615"/>
                      <a:pt x="127506" y="28962"/>
                      <a:pt x="127506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8C910924-D94B-C581-A5DD-1693AA89C18A}"/>
                  </a:ext>
                </a:extLst>
              </p:cNvPr>
              <p:cNvSpPr/>
              <p:nvPr/>
            </p:nvSpPr>
            <p:spPr>
              <a:xfrm rot="10800000" flipV="1">
                <a:off x="8778817" y="5561719"/>
                <a:ext cx="126636" cy="126636"/>
              </a:xfrm>
              <a:custGeom>
                <a:avLst/>
                <a:gdLst>
                  <a:gd name="connsiteX0" fmla="*/ 127589 w 126636"/>
                  <a:gd name="connsiteY0" fmla="*/ 63929 h 126636"/>
                  <a:gd name="connsiteX1" fmla="*/ 109040 w 126636"/>
                  <a:gd name="connsiteY1" fmla="*/ 108703 h 126636"/>
                  <a:gd name="connsiteX2" fmla="*/ 64274 w 126636"/>
                  <a:gd name="connsiteY2" fmla="*/ 127243 h 126636"/>
                  <a:gd name="connsiteX3" fmla="*/ 64267 w 126636"/>
                  <a:gd name="connsiteY3" fmla="*/ 127243 h 126636"/>
                  <a:gd name="connsiteX4" fmla="*/ 19501 w 126636"/>
                  <a:gd name="connsiteY4" fmla="*/ 108703 h 126636"/>
                  <a:gd name="connsiteX5" fmla="*/ 19493 w 126636"/>
                  <a:gd name="connsiteY5" fmla="*/ 108695 h 126636"/>
                  <a:gd name="connsiteX6" fmla="*/ 952 w 126636"/>
                  <a:gd name="connsiteY6" fmla="*/ 63929 h 126636"/>
                  <a:gd name="connsiteX7" fmla="*/ 952 w 126636"/>
                  <a:gd name="connsiteY7" fmla="*/ 63921 h 126636"/>
                  <a:gd name="connsiteX8" fmla="*/ 64267 w 126636"/>
                  <a:gd name="connsiteY8" fmla="*/ 607 h 126636"/>
                  <a:gd name="connsiteX9" fmla="*/ 64267 w 126636"/>
                  <a:gd name="connsiteY9" fmla="*/ 607 h 126636"/>
                  <a:gd name="connsiteX10" fmla="*/ 127589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3929"/>
                    </a:moveTo>
                    <a:cubicBezTo>
                      <a:pt x="127589" y="81244"/>
                      <a:pt x="120605" y="97139"/>
                      <a:pt x="109040" y="108703"/>
                    </a:cubicBezTo>
                    <a:cubicBezTo>
                      <a:pt x="97476" y="120260"/>
                      <a:pt x="81581" y="127243"/>
                      <a:pt x="64274" y="127243"/>
                    </a:cubicBezTo>
                    <a:lnTo>
                      <a:pt x="64267" y="127243"/>
                    </a:lnTo>
                    <a:cubicBezTo>
                      <a:pt x="47476" y="127243"/>
                      <a:pt x="31371" y="120574"/>
                      <a:pt x="19501" y="108703"/>
                    </a:cubicBezTo>
                    <a:lnTo>
                      <a:pt x="19493" y="108695"/>
                    </a:lnTo>
                    <a:cubicBezTo>
                      <a:pt x="7621" y="96824"/>
                      <a:pt x="952" y="80719"/>
                      <a:pt x="952" y="63929"/>
                    </a:cubicBezTo>
                    <a:lnTo>
                      <a:pt x="952" y="63921"/>
                    </a:lnTo>
                    <a:cubicBezTo>
                      <a:pt x="952" y="28954"/>
                      <a:pt x="29299" y="607"/>
                      <a:pt x="64267" y="607"/>
                    </a:cubicBezTo>
                    <a:lnTo>
                      <a:pt x="64267" y="607"/>
                    </a:lnTo>
                    <a:cubicBezTo>
                      <a:pt x="99234" y="615"/>
                      <a:pt x="127589" y="28962"/>
                      <a:pt x="127589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5DA98A1F-E3C0-2B54-5528-085E064EF70A}"/>
                  </a:ext>
                </a:extLst>
              </p:cNvPr>
              <p:cNvSpPr/>
              <p:nvPr/>
            </p:nvSpPr>
            <p:spPr>
              <a:xfrm rot="10800000" flipV="1">
                <a:off x="9062452" y="5561719"/>
                <a:ext cx="126627" cy="126636"/>
              </a:xfrm>
              <a:custGeom>
                <a:avLst/>
                <a:gdLst>
                  <a:gd name="connsiteX0" fmla="*/ 127663 w 126627"/>
                  <a:gd name="connsiteY0" fmla="*/ 63929 h 126636"/>
                  <a:gd name="connsiteX1" fmla="*/ 109123 w 126627"/>
                  <a:gd name="connsiteY1" fmla="*/ 108703 h 126636"/>
                  <a:gd name="connsiteX2" fmla="*/ 64357 w 126627"/>
                  <a:gd name="connsiteY2" fmla="*/ 127243 h 126636"/>
                  <a:gd name="connsiteX3" fmla="*/ 64349 w 126627"/>
                  <a:gd name="connsiteY3" fmla="*/ 127243 h 126636"/>
                  <a:gd name="connsiteX4" fmla="*/ 19583 w 126627"/>
                  <a:gd name="connsiteY4" fmla="*/ 108711 h 126636"/>
                  <a:gd name="connsiteX5" fmla="*/ 19575 w 126627"/>
                  <a:gd name="connsiteY5" fmla="*/ 108703 h 126636"/>
                  <a:gd name="connsiteX6" fmla="*/ 1035 w 126627"/>
                  <a:gd name="connsiteY6" fmla="*/ 63929 h 126636"/>
                  <a:gd name="connsiteX7" fmla="*/ 1035 w 126627"/>
                  <a:gd name="connsiteY7" fmla="*/ 63929 h 126636"/>
                  <a:gd name="connsiteX8" fmla="*/ 64349 w 126627"/>
                  <a:gd name="connsiteY8" fmla="*/ 607 h 126636"/>
                  <a:gd name="connsiteX9" fmla="*/ 64349 w 126627"/>
                  <a:gd name="connsiteY9" fmla="*/ 607 h 126636"/>
                  <a:gd name="connsiteX10" fmla="*/ 127663 w 126627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3929"/>
                    </a:moveTo>
                    <a:cubicBezTo>
                      <a:pt x="127663" y="81324"/>
                      <a:pt x="120631" y="97187"/>
                      <a:pt x="109123" y="108703"/>
                    </a:cubicBezTo>
                    <a:cubicBezTo>
                      <a:pt x="97615" y="120211"/>
                      <a:pt x="81752" y="127243"/>
                      <a:pt x="64357" y="127243"/>
                    </a:cubicBezTo>
                    <a:lnTo>
                      <a:pt x="64349" y="127243"/>
                    </a:lnTo>
                    <a:cubicBezTo>
                      <a:pt x="47559" y="127243"/>
                      <a:pt x="31454" y="120574"/>
                      <a:pt x="19583" y="108711"/>
                    </a:cubicBezTo>
                    <a:lnTo>
                      <a:pt x="19575" y="108703"/>
                    </a:lnTo>
                    <a:cubicBezTo>
                      <a:pt x="7704" y="96824"/>
                      <a:pt x="1035" y="80719"/>
                      <a:pt x="1035" y="63929"/>
                    </a:cubicBezTo>
                    <a:lnTo>
                      <a:pt x="1035" y="63929"/>
                    </a:lnTo>
                    <a:cubicBezTo>
                      <a:pt x="1035" y="28962"/>
                      <a:pt x="29382" y="607"/>
                      <a:pt x="64349" y="607"/>
                    </a:cubicBezTo>
                    <a:lnTo>
                      <a:pt x="64349" y="607"/>
                    </a:lnTo>
                    <a:cubicBezTo>
                      <a:pt x="99316" y="615"/>
                      <a:pt x="127663" y="28962"/>
                      <a:pt x="127663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324B9668-D31D-7F0E-B8E0-75AC28B88CC6}"/>
                  </a:ext>
                </a:extLst>
              </p:cNvPr>
              <p:cNvSpPr/>
              <p:nvPr/>
            </p:nvSpPr>
            <p:spPr>
              <a:xfrm rot="10800000" flipV="1">
                <a:off x="9346079" y="5561719"/>
                <a:ext cx="126636" cy="126636"/>
              </a:xfrm>
              <a:custGeom>
                <a:avLst/>
                <a:gdLst>
                  <a:gd name="connsiteX0" fmla="*/ 127753 w 126636"/>
                  <a:gd name="connsiteY0" fmla="*/ 63929 h 126636"/>
                  <a:gd name="connsiteX1" fmla="*/ 109213 w 126636"/>
                  <a:gd name="connsiteY1" fmla="*/ 108703 h 126636"/>
                  <a:gd name="connsiteX2" fmla="*/ 64447 w 126636"/>
                  <a:gd name="connsiteY2" fmla="*/ 127243 h 126636"/>
                  <a:gd name="connsiteX3" fmla="*/ 64439 w 126636"/>
                  <a:gd name="connsiteY3" fmla="*/ 127243 h 126636"/>
                  <a:gd name="connsiteX4" fmla="*/ 19674 w 126636"/>
                  <a:gd name="connsiteY4" fmla="*/ 108711 h 126636"/>
                  <a:gd name="connsiteX5" fmla="*/ 19666 w 126636"/>
                  <a:gd name="connsiteY5" fmla="*/ 108703 h 126636"/>
                  <a:gd name="connsiteX6" fmla="*/ 1117 w 126636"/>
                  <a:gd name="connsiteY6" fmla="*/ 63929 h 126636"/>
                  <a:gd name="connsiteX7" fmla="*/ 1117 w 126636"/>
                  <a:gd name="connsiteY7" fmla="*/ 63929 h 126636"/>
                  <a:gd name="connsiteX8" fmla="*/ 64439 w 126636"/>
                  <a:gd name="connsiteY8" fmla="*/ 607 h 126636"/>
                  <a:gd name="connsiteX9" fmla="*/ 64439 w 126636"/>
                  <a:gd name="connsiteY9" fmla="*/ 607 h 126636"/>
                  <a:gd name="connsiteX10" fmla="*/ 127753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3929"/>
                    </a:moveTo>
                    <a:cubicBezTo>
                      <a:pt x="127753" y="81413"/>
                      <a:pt x="120665" y="97244"/>
                      <a:pt x="109213" y="108703"/>
                    </a:cubicBezTo>
                    <a:cubicBezTo>
                      <a:pt x="97754" y="120155"/>
                      <a:pt x="81931" y="127243"/>
                      <a:pt x="64447" y="127243"/>
                    </a:cubicBezTo>
                    <a:lnTo>
                      <a:pt x="64439" y="127243"/>
                    </a:lnTo>
                    <a:cubicBezTo>
                      <a:pt x="47649" y="127243"/>
                      <a:pt x="31544" y="120574"/>
                      <a:pt x="19674" y="108711"/>
                    </a:cubicBezTo>
                    <a:lnTo>
                      <a:pt x="19666" y="108703"/>
                    </a:lnTo>
                    <a:cubicBezTo>
                      <a:pt x="7795" y="96824"/>
                      <a:pt x="1117" y="80719"/>
                      <a:pt x="1117" y="63929"/>
                    </a:cubicBezTo>
                    <a:lnTo>
                      <a:pt x="1117" y="63929"/>
                    </a:lnTo>
                    <a:cubicBezTo>
                      <a:pt x="1117" y="28962"/>
                      <a:pt x="29472" y="607"/>
                      <a:pt x="64439" y="607"/>
                    </a:cubicBezTo>
                    <a:lnTo>
                      <a:pt x="64439" y="607"/>
                    </a:lnTo>
                    <a:cubicBezTo>
                      <a:pt x="99407" y="607"/>
                      <a:pt x="127753" y="28962"/>
                      <a:pt x="127753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2" name="图形 214">
              <a:extLst>
                <a:ext uri="{FF2B5EF4-FFF2-40B4-BE49-F238E27FC236}">
                  <a16:creationId xmlns:a16="http://schemas.microsoft.com/office/drawing/2014/main" id="{09AF1698-D981-2BD6-E150-6680A721F7D8}"/>
                </a:ext>
              </a:extLst>
            </p:cNvPr>
            <p:cNvGrpSpPr/>
            <p:nvPr/>
          </p:nvGrpSpPr>
          <p:grpSpPr>
            <a:xfrm>
              <a:off x="7077057" y="5775091"/>
              <a:ext cx="2395658" cy="126636"/>
              <a:chOff x="7077057" y="5775091"/>
              <a:chExt cx="2395658" cy="126636"/>
            </a:xfrm>
            <a:solidFill>
              <a:srgbClr val="FFCC00"/>
            </a:solidFill>
          </p:grpSpPr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79F2E219-8190-DB8C-1360-3358CE348D5B}"/>
                  </a:ext>
                </a:extLst>
              </p:cNvPr>
              <p:cNvSpPr/>
              <p:nvPr/>
            </p:nvSpPr>
            <p:spPr>
              <a:xfrm rot="10800000" flipV="1">
                <a:off x="7077057" y="5775091"/>
                <a:ext cx="126627" cy="126636"/>
              </a:xfrm>
              <a:custGeom>
                <a:avLst/>
                <a:gdLst>
                  <a:gd name="connsiteX0" fmla="*/ 127086 w 126627"/>
                  <a:gd name="connsiteY0" fmla="*/ 63965 h 126636"/>
                  <a:gd name="connsiteX1" fmla="*/ 108546 w 126627"/>
                  <a:gd name="connsiteY1" fmla="*/ 108739 h 126636"/>
                  <a:gd name="connsiteX2" fmla="*/ 63772 w 126627"/>
                  <a:gd name="connsiteY2" fmla="*/ 127279 h 126636"/>
                  <a:gd name="connsiteX3" fmla="*/ 63756 w 126627"/>
                  <a:gd name="connsiteY3" fmla="*/ 127279 h 126636"/>
                  <a:gd name="connsiteX4" fmla="*/ 18998 w 126627"/>
                  <a:gd name="connsiteY4" fmla="*/ 108739 h 126636"/>
                  <a:gd name="connsiteX5" fmla="*/ 18990 w 126627"/>
                  <a:gd name="connsiteY5" fmla="*/ 108731 h 126636"/>
                  <a:gd name="connsiteX6" fmla="*/ 458 w 126627"/>
                  <a:gd name="connsiteY6" fmla="*/ 63965 h 126636"/>
                  <a:gd name="connsiteX7" fmla="*/ 458 w 126627"/>
                  <a:gd name="connsiteY7" fmla="*/ 63949 h 126636"/>
                  <a:gd name="connsiteX8" fmla="*/ 63772 w 126627"/>
                  <a:gd name="connsiteY8" fmla="*/ 643 h 126636"/>
                  <a:gd name="connsiteX9" fmla="*/ 63780 w 126627"/>
                  <a:gd name="connsiteY9" fmla="*/ 643 h 126636"/>
                  <a:gd name="connsiteX10" fmla="*/ 127086 w 126627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3965"/>
                    </a:moveTo>
                    <a:cubicBezTo>
                      <a:pt x="127086" y="80755"/>
                      <a:pt x="120417" y="96860"/>
                      <a:pt x="108546" y="108739"/>
                    </a:cubicBezTo>
                    <a:cubicBezTo>
                      <a:pt x="96667" y="120610"/>
                      <a:pt x="80562" y="127279"/>
                      <a:pt x="63772" y="127279"/>
                    </a:cubicBezTo>
                    <a:lnTo>
                      <a:pt x="63756" y="127279"/>
                    </a:lnTo>
                    <a:cubicBezTo>
                      <a:pt x="46974" y="127279"/>
                      <a:pt x="30869" y="120610"/>
                      <a:pt x="18998" y="108739"/>
                    </a:cubicBezTo>
                    <a:lnTo>
                      <a:pt x="18990" y="108731"/>
                    </a:lnTo>
                    <a:cubicBezTo>
                      <a:pt x="7119" y="96852"/>
                      <a:pt x="449" y="80755"/>
                      <a:pt x="458" y="63965"/>
                    </a:cubicBezTo>
                    <a:lnTo>
                      <a:pt x="458" y="63949"/>
                    </a:lnTo>
                    <a:cubicBezTo>
                      <a:pt x="458" y="28989"/>
                      <a:pt x="28805" y="643"/>
                      <a:pt x="63772" y="643"/>
                    </a:cubicBezTo>
                    <a:lnTo>
                      <a:pt x="63780" y="643"/>
                    </a:lnTo>
                    <a:cubicBezTo>
                      <a:pt x="98747" y="651"/>
                      <a:pt x="127086" y="28997"/>
                      <a:pt x="127086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A52D86B1-9B8A-91B5-AC6E-1824429AEF1D}"/>
                  </a:ext>
                </a:extLst>
              </p:cNvPr>
              <p:cNvSpPr/>
              <p:nvPr/>
            </p:nvSpPr>
            <p:spPr>
              <a:xfrm rot="10800000" flipV="1">
                <a:off x="7360683" y="5775091"/>
                <a:ext cx="126636" cy="126636"/>
              </a:xfrm>
              <a:custGeom>
                <a:avLst/>
                <a:gdLst>
                  <a:gd name="connsiteX0" fmla="*/ 127176 w 126636"/>
                  <a:gd name="connsiteY0" fmla="*/ 63965 h 126636"/>
                  <a:gd name="connsiteX1" fmla="*/ 108636 w 126636"/>
                  <a:gd name="connsiteY1" fmla="*/ 108739 h 126636"/>
                  <a:gd name="connsiteX2" fmla="*/ 63862 w 126636"/>
                  <a:gd name="connsiteY2" fmla="*/ 127279 h 126636"/>
                  <a:gd name="connsiteX3" fmla="*/ 63847 w 126636"/>
                  <a:gd name="connsiteY3" fmla="*/ 127279 h 126636"/>
                  <a:gd name="connsiteX4" fmla="*/ 19088 w 126636"/>
                  <a:gd name="connsiteY4" fmla="*/ 108739 h 126636"/>
                  <a:gd name="connsiteX5" fmla="*/ 19081 w 126636"/>
                  <a:gd name="connsiteY5" fmla="*/ 108731 h 126636"/>
                  <a:gd name="connsiteX6" fmla="*/ 540 w 126636"/>
                  <a:gd name="connsiteY6" fmla="*/ 63965 h 126636"/>
                  <a:gd name="connsiteX7" fmla="*/ 540 w 126636"/>
                  <a:gd name="connsiteY7" fmla="*/ 63949 h 126636"/>
                  <a:gd name="connsiteX8" fmla="*/ 63862 w 126636"/>
                  <a:gd name="connsiteY8" fmla="*/ 643 h 126636"/>
                  <a:gd name="connsiteX9" fmla="*/ 63862 w 126636"/>
                  <a:gd name="connsiteY9" fmla="*/ 643 h 126636"/>
                  <a:gd name="connsiteX10" fmla="*/ 127176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3965"/>
                    </a:moveTo>
                    <a:cubicBezTo>
                      <a:pt x="127176" y="80844"/>
                      <a:pt x="120459" y="96916"/>
                      <a:pt x="108636" y="108739"/>
                    </a:cubicBezTo>
                    <a:cubicBezTo>
                      <a:pt x="96814" y="120561"/>
                      <a:pt x="80741" y="127279"/>
                      <a:pt x="63862" y="127279"/>
                    </a:cubicBezTo>
                    <a:lnTo>
                      <a:pt x="63847" y="127279"/>
                    </a:lnTo>
                    <a:cubicBezTo>
                      <a:pt x="47064" y="127279"/>
                      <a:pt x="30960" y="120610"/>
                      <a:pt x="19088" y="108739"/>
                    </a:cubicBezTo>
                    <a:lnTo>
                      <a:pt x="19081" y="108731"/>
                    </a:lnTo>
                    <a:cubicBezTo>
                      <a:pt x="7210" y="96852"/>
                      <a:pt x="540" y="80755"/>
                      <a:pt x="540" y="63965"/>
                    </a:cubicBezTo>
                    <a:lnTo>
                      <a:pt x="540" y="63949"/>
                    </a:lnTo>
                    <a:cubicBezTo>
                      <a:pt x="549" y="28989"/>
                      <a:pt x="28895" y="643"/>
                      <a:pt x="63862" y="643"/>
                    </a:cubicBezTo>
                    <a:lnTo>
                      <a:pt x="63862" y="643"/>
                    </a:lnTo>
                    <a:cubicBezTo>
                      <a:pt x="98830" y="651"/>
                      <a:pt x="127176" y="28997"/>
                      <a:pt x="127176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34984D6B-6344-FDEB-AA46-BCBC87649FD7}"/>
                  </a:ext>
                </a:extLst>
              </p:cNvPr>
              <p:cNvSpPr/>
              <p:nvPr/>
            </p:nvSpPr>
            <p:spPr>
              <a:xfrm rot="10800000" flipV="1">
                <a:off x="7644310" y="5775091"/>
                <a:ext cx="126636" cy="126636"/>
              </a:xfrm>
              <a:custGeom>
                <a:avLst/>
                <a:gdLst>
                  <a:gd name="connsiteX0" fmla="*/ 127259 w 126636"/>
                  <a:gd name="connsiteY0" fmla="*/ 63965 h 126636"/>
                  <a:gd name="connsiteX1" fmla="*/ 108711 w 126636"/>
                  <a:gd name="connsiteY1" fmla="*/ 108739 h 126636"/>
                  <a:gd name="connsiteX2" fmla="*/ 63945 w 126636"/>
                  <a:gd name="connsiteY2" fmla="*/ 127279 h 126636"/>
                  <a:gd name="connsiteX3" fmla="*/ 63928 w 126636"/>
                  <a:gd name="connsiteY3" fmla="*/ 127279 h 126636"/>
                  <a:gd name="connsiteX4" fmla="*/ 19171 w 126636"/>
                  <a:gd name="connsiteY4" fmla="*/ 108739 h 126636"/>
                  <a:gd name="connsiteX5" fmla="*/ 19163 w 126636"/>
                  <a:gd name="connsiteY5" fmla="*/ 108731 h 126636"/>
                  <a:gd name="connsiteX6" fmla="*/ 623 w 126636"/>
                  <a:gd name="connsiteY6" fmla="*/ 63965 h 126636"/>
                  <a:gd name="connsiteX7" fmla="*/ 623 w 126636"/>
                  <a:gd name="connsiteY7" fmla="*/ 63957 h 126636"/>
                  <a:gd name="connsiteX8" fmla="*/ 63945 w 126636"/>
                  <a:gd name="connsiteY8" fmla="*/ 643 h 126636"/>
                  <a:gd name="connsiteX9" fmla="*/ 63945 w 126636"/>
                  <a:gd name="connsiteY9" fmla="*/ 643 h 126636"/>
                  <a:gd name="connsiteX10" fmla="*/ 127259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3965"/>
                    </a:moveTo>
                    <a:cubicBezTo>
                      <a:pt x="127259" y="80932"/>
                      <a:pt x="120484" y="96965"/>
                      <a:pt x="108711" y="108739"/>
                    </a:cubicBezTo>
                    <a:cubicBezTo>
                      <a:pt x="96944" y="120505"/>
                      <a:pt x="80912" y="127279"/>
                      <a:pt x="63945" y="127279"/>
                    </a:cubicBezTo>
                    <a:lnTo>
                      <a:pt x="63928" y="127279"/>
                    </a:lnTo>
                    <a:cubicBezTo>
                      <a:pt x="47146" y="127279"/>
                      <a:pt x="31042" y="120610"/>
                      <a:pt x="19171" y="108739"/>
                    </a:cubicBezTo>
                    <a:lnTo>
                      <a:pt x="19163" y="108731"/>
                    </a:lnTo>
                    <a:cubicBezTo>
                      <a:pt x="7292" y="96852"/>
                      <a:pt x="623" y="80755"/>
                      <a:pt x="623" y="63965"/>
                    </a:cubicBezTo>
                    <a:lnTo>
                      <a:pt x="623" y="63957"/>
                    </a:lnTo>
                    <a:cubicBezTo>
                      <a:pt x="631" y="28989"/>
                      <a:pt x="28977" y="643"/>
                      <a:pt x="63945" y="643"/>
                    </a:cubicBezTo>
                    <a:lnTo>
                      <a:pt x="63945" y="643"/>
                    </a:lnTo>
                    <a:cubicBezTo>
                      <a:pt x="98912" y="651"/>
                      <a:pt x="127259" y="28997"/>
                      <a:pt x="127259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296956AB-7CA5-9267-67D3-325738BADCB8}"/>
                  </a:ext>
                </a:extLst>
              </p:cNvPr>
              <p:cNvSpPr/>
              <p:nvPr/>
            </p:nvSpPr>
            <p:spPr>
              <a:xfrm rot="10800000" flipV="1">
                <a:off x="7927937" y="5775091"/>
                <a:ext cx="126636" cy="126636"/>
              </a:xfrm>
              <a:custGeom>
                <a:avLst/>
                <a:gdLst>
                  <a:gd name="connsiteX0" fmla="*/ 127341 w 126636"/>
                  <a:gd name="connsiteY0" fmla="*/ 63965 h 126636"/>
                  <a:gd name="connsiteX1" fmla="*/ 108793 w 126636"/>
                  <a:gd name="connsiteY1" fmla="*/ 108739 h 126636"/>
                  <a:gd name="connsiteX2" fmla="*/ 64027 w 126636"/>
                  <a:gd name="connsiteY2" fmla="*/ 127279 h 126636"/>
                  <a:gd name="connsiteX3" fmla="*/ 64019 w 126636"/>
                  <a:gd name="connsiteY3" fmla="*/ 127279 h 126636"/>
                  <a:gd name="connsiteX4" fmla="*/ 19253 w 126636"/>
                  <a:gd name="connsiteY4" fmla="*/ 108739 h 126636"/>
                  <a:gd name="connsiteX5" fmla="*/ 19245 w 126636"/>
                  <a:gd name="connsiteY5" fmla="*/ 108731 h 126636"/>
                  <a:gd name="connsiteX6" fmla="*/ 705 w 126636"/>
                  <a:gd name="connsiteY6" fmla="*/ 63965 h 126636"/>
                  <a:gd name="connsiteX7" fmla="*/ 705 w 126636"/>
                  <a:gd name="connsiteY7" fmla="*/ 63957 h 126636"/>
                  <a:gd name="connsiteX8" fmla="*/ 64027 w 126636"/>
                  <a:gd name="connsiteY8" fmla="*/ 643 h 126636"/>
                  <a:gd name="connsiteX9" fmla="*/ 64027 w 126636"/>
                  <a:gd name="connsiteY9" fmla="*/ 643 h 126636"/>
                  <a:gd name="connsiteX10" fmla="*/ 127341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3965"/>
                    </a:moveTo>
                    <a:cubicBezTo>
                      <a:pt x="127341" y="81013"/>
                      <a:pt x="120510" y="97021"/>
                      <a:pt x="108793" y="108739"/>
                    </a:cubicBezTo>
                    <a:cubicBezTo>
                      <a:pt x="97075" y="120456"/>
                      <a:pt x="81076" y="127279"/>
                      <a:pt x="64027" y="127279"/>
                    </a:cubicBezTo>
                    <a:lnTo>
                      <a:pt x="64019" y="127279"/>
                    </a:lnTo>
                    <a:cubicBezTo>
                      <a:pt x="47229" y="127279"/>
                      <a:pt x="31124" y="120610"/>
                      <a:pt x="19253" y="108739"/>
                    </a:cubicBezTo>
                    <a:lnTo>
                      <a:pt x="19245" y="108731"/>
                    </a:lnTo>
                    <a:cubicBezTo>
                      <a:pt x="7374" y="96860"/>
                      <a:pt x="705" y="80755"/>
                      <a:pt x="705" y="63965"/>
                    </a:cubicBezTo>
                    <a:lnTo>
                      <a:pt x="705" y="63957"/>
                    </a:lnTo>
                    <a:cubicBezTo>
                      <a:pt x="713" y="28989"/>
                      <a:pt x="29060" y="643"/>
                      <a:pt x="64027" y="643"/>
                    </a:cubicBezTo>
                    <a:lnTo>
                      <a:pt x="64027" y="643"/>
                    </a:lnTo>
                    <a:cubicBezTo>
                      <a:pt x="98995" y="651"/>
                      <a:pt x="127341" y="28997"/>
                      <a:pt x="127341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524A01FE-0576-7FDF-B5E2-D2C8CC953D4E}"/>
                  </a:ext>
                </a:extLst>
              </p:cNvPr>
              <p:cNvSpPr/>
              <p:nvPr/>
            </p:nvSpPr>
            <p:spPr>
              <a:xfrm rot="10800000" flipV="1">
                <a:off x="8211564" y="5775091"/>
                <a:ext cx="126636" cy="126636"/>
              </a:xfrm>
              <a:custGeom>
                <a:avLst/>
                <a:gdLst>
                  <a:gd name="connsiteX0" fmla="*/ 127424 w 126636"/>
                  <a:gd name="connsiteY0" fmla="*/ 63965 h 126636"/>
                  <a:gd name="connsiteX1" fmla="*/ 108876 w 126636"/>
                  <a:gd name="connsiteY1" fmla="*/ 108739 h 126636"/>
                  <a:gd name="connsiteX2" fmla="*/ 64110 w 126636"/>
                  <a:gd name="connsiteY2" fmla="*/ 127279 h 126636"/>
                  <a:gd name="connsiteX3" fmla="*/ 64102 w 126636"/>
                  <a:gd name="connsiteY3" fmla="*/ 127279 h 126636"/>
                  <a:gd name="connsiteX4" fmla="*/ 19336 w 126636"/>
                  <a:gd name="connsiteY4" fmla="*/ 108739 h 126636"/>
                  <a:gd name="connsiteX5" fmla="*/ 19328 w 126636"/>
                  <a:gd name="connsiteY5" fmla="*/ 108731 h 126636"/>
                  <a:gd name="connsiteX6" fmla="*/ 788 w 126636"/>
                  <a:gd name="connsiteY6" fmla="*/ 63965 h 126636"/>
                  <a:gd name="connsiteX7" fmla="*/ 788 w 126636"/>
                  <a:gd name="connsiteY7" fmla="*/ 63957 h 126636"/>
                  <a:gd name="connsiteX8" fmla="*/ 64102 w 126636"/>
                  <a:gd name="connsiteY8" fmla="*/ 643 h 126636"/>
                  <a:gd name="connsiteX9" fmla="*/ 64110 w 126636"/>
                  <a:gd name="connsiteY9" fmla="*/ 643 h 126636"/>
                  <a:gd name="connsiteX10" fmla="*/ 127424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3965"/>
                    </a:moveTo>
                    <a:cubicBezTo>
                      <a:pt x="127424" y="81102"/>
                      <a:pt x="120545" y="97069"/>
                      <a:pt x="108876" y="108739"/>
                    </a:cubicBezTo>
                    <a:cubicBezTo>
                      <a:pt x="97215" y="120400"/>
                      <a:pt x="81247" y="127279"/>
                      <a:pt x="64110" y="127279"/>
                    </a:cubicBezTo>
                    <a:lnTo>
                      <a:pt x="64102" y="127279"/>
                    </a:lnTo>
                    <a:cubicBezTo>
                      <a:pt x="47312" y="127279"/>
                      <a:pt x="31207" y="120610"/>
                      <a:pt x="19336" y="108739"/>
                    </a:cubicBezTo>
                    <a:lnTo>
                      <a:pt x="19328" y="108731"/>
                    </a:lnTo>
                    <a:cubicBezTo>
                      <a:pt x="7457" y="96860"/>
                      <a:pt x="788" y="80755"/>
                      <a:pt x="788" y="63965"/>
                    </a:cubicBezTo>
                    <a:lnTo>
                      <a:pt x="788" y="63957"/>
                    </a:lnTo>
                    <a:cubicBezTo>
                      <a:pt x="788" y="28989"/>
                      <a:pt x="29134" y="643"/>
                      <a:pt x="64102" y="643"/>
                    </a:cubicBezTo>
                    <a:lnTo>
                      <a:pt x="64110" y="643"/>
                    </a:lnTo>
                    <a:cubicBezTo>
                      <a:pt x="99078" y="651"/>
                      <a:pt x="127424" y="28997"/>
                      <a:pt x="127424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E3474D4F-5F1F-D9FC-7E4D-B8CBD0A0E068}"/>
                  </a:ext>
                </a:extLst>
              </p:cNvPr>
              <p:cNvSpPr/>
              <p:nvPr/>
            </p:nvSpPr>
            <p:spPr>
              <a:xfrm rot="10800000" flipV="1">
                <a:off x="8495191" y="5775091"/>
                <a:ext cx="126636" cy="126636"/>
              </a:xfrm>
              <a:custGeom>
                <a:avLst/>
                <a:gdLst>
                  <a:gd name="connsiteX0" fmla="*/ 127506 w 126636"/>
                  <a:gd name="connsiteY0" fmla="*/ 63965 h 126636"/>
                  <a:gd name="connsiteX1" fmla="*/ 108958 w 126636"/>
                  <a:gd name="connsiteY1" fmla="*/ 108739 h 126636"/>
                  <a:gd name="connsiteX2" fmla="*/ 64192 w 126636"/>
                  <a:gd name="connsiteY2" fmla="*/ 127279 h 126636"/>
                  <a:gd name="connsiteX3" fmla="*/ 64184 w 126636"/>
                  <a:gd name="connsiteY3" fmla="*/ 127279 h 126636"/>
                  <a:gd name="connsiteX4" fmla="*/ 19418 w 126636"/>
                  <a:gd name="connsiteY4" fmla="*/ 108739 h 126636"/>
                  <a:gd name="connsiteX5" fmla="*/ 19410 w 126636"/>
                  <a:gd name="connsiteY5" fmla="*/ 108731 h 126636"/>
                  <a:gd name="connsiteX6" fmla="*/ 870 w 126636"/>
                  <a:gd name="connsiteY6" fmla="*/ 63965 h 126636"/>
                  <a:gd name="connsiteX7" fmla="*/ 870 w 126636"/>
                  <a:gd name="connsiteY7" fmla="*/ 63957 h 126636"/>
                  <a:gd name="connsiteX8" fmla="*/ 64184 w 126636"/>
                  <a:gd name="connsiteY8" fmla="*/ 643 h 126636"/>
                  <a:gd name="connsiteX9" fmla="*/ 64192 w 126636"/>
                  <a:gd name="connsiteY9" fmla="*/ 643 h 126636"/>
                  <a:gd name="connsiteX10" fmla="*/ 127506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3965"/>
                    </a:moveTo>
                    <a:cubicBezTo>
                      <a:pt x="127506" y="81191"/>
                      <a:pt x="120571" y="97118"/>
                      <a:pt x="108958" y="108739"/>
                    </a:cubicBezTo>
                    <a:cubicBezTo>
                      <a:pt x="97345" y="120351"/>
                      <a:pt x="81418" y="127279"/>
                      <a:pt x="64192" y="127279"/>
                    </a:cubicBezTo>
                    <a:lnTo>
                      <a:pt x="64184" y="127279"/>
                    </a:lnTo>
                    <a:cubicBezTo>
                      <a:pt x="47394" y="127279"/>
                      <a:pt x="31289" y="120610"/>
                      <a:pt x="19418" y="108739"/>
                    </a:cubicBezTo>
                    <a:lnTo>
                      <a:pt x="19410" y="108731"/>
                    </a:lnTo>
                    <a:cubicBezTo>
                      <a:pt x="7540" y="96860"/>
                      <a:pt x="870" y="80755"/>
                      <a:pt x="870" y="63965"/>
                    </a:cubicBezTo>
                    <a:lnTo>
                      <a:pt x="870" y="63957"/>
                    </a:lnTo>
                    <a:cubicBezTo>
                      <a:pt x="870" y="28989"/>
                      <a:pt x="29217" y="643"/>
                      <a:pt x="64184" y="643"/>
                    </a:cubicBezTo>
                    <a:lnTo>
                      <a:pt x="64192" y="643"/>
                    </a:lnTo>
                    <a:cubicBezTo>
                      <a:pt x="99159" y="651"/>
                      <a:pt x="127506" y="28997"/>
                      <a:pt x="127506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4D4E27EC-18C0-B6C6-A107-AD98B0FC6DC6}"/>
                  </a:ext>
                </a:extLst>
              </p:cNvPr>
              <p:cNvSpPr/>
              <p:nvPr/>
            </p:nvSpPr>
            <p:spPr>
              <a:xfrm rot="10800000" flipV="1">
                <a:off x="8778817" y="5775091"/>
                <a:ext cx="126636" cy="126636"/>
              </a:xfrm>
              <a:custGeom>
                <a:avLst/>
                <a:gdLst>
                  <a:gd name="connsiteX0" fmla="*/ 127589 w 126636"/>
                  <a:gd name="connsiteY0" fmla="*/ 63965 h 126636"/>
                  <a:gd name="connsiteX1" fmla="*/ 109040 w 126636"/>
                  <a:gd name="connsiteY1" fmla="*/ 108739 h 126636"/>
                  <a:gd name="connsiteX2" fmla="*/ 64274 w 126636"/>
                  <a:gd name="connsiteY2" fmla="*/ 127279 h 126636"/>
                  <a:gd name="connsiteX3" fmla="*/ 64267 w 126636"/>
                  <a:gd name="connsiteY3" fmla="*/ 127279 h 126636"/>
                  <a:gd name="connsiteX4" fmla="*/ 19501 w 126636"/>
                  <a:gd name="connsiteY4" fmla="*/ 108739 h 126636"/>
                  <a:gd name="connsiteX5" fmla="*/ 19493 w 126636"/>
                  <a:gd name="connsiteY5" fmla="*/ 108731 h 126636"/>
                  <a:gd name="connsiteX6" fmla="*/ 952 w 126636"/>
                  <a:gd name="connsiteY6" fmla="*/ 63965 h 126636"/>
                  <a:gd name="connsiteX7" fmla="*/ 952 w 126636"/>
                  <a:gd name="connsiteY7" fmla="*/ 63957 h 126636"/>
                  <a:gd name="connsiteX8" fmla="*/ 64267 w 126636"/>
                  <a:gd name="connsiteY8" fmla="*/ 643 h 126636"/>
                  <a:gd name="connsiteX9" fmla="*/ 64267 w 126636"/>
                  <a:gd name="connsiteY9" fmla="*/ 643 h 126636"/>
                  <a:gd name="connsiteX10" fmla="*/ 127589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3965"/>
                    </a:moveTo>
                    <a:cubicBezTo>
                      <a:pt x="127589" y="81279"/>
                      <a:pt x="120605" y="97174"/>
                      <a:pt x="109040" y="108739"/>
                    </a:cubicBezTo>
                    <a:cubicBezTo>
                      <a:pt x="97476" y="120295"/>
                      <a:pt x="81581" y="127279"/>
                      <a:pt x="64274" y="127279"/>
                    </a:cubicBezTo>
                    <a:lnTo>
                      <a:pt x="64267" y="127279"/>
                    </a:lnTo>
                    <a:cubicBezTo>
                      <a:pt x="47476" y="127279"/>
                      <a:pt x="31371" y="120610"/>
                      <a:pt x="19501" y="108739"/>
                    </a:cubicBezTo>
                    <a:lnTo>
                      <a:pt x="19493" y="108731"/>
                    </a:lnTo>
                    <a:cubicBezTo>
                      <a:pt x="7621" y="96860"/>
                      <a:pt x="952" y="80755"/>
                      <a:pt x="952" y="63965"/>
                    </a:cubicBezTo>
                    <a:lnTo>
                      <a:pt x="952" y="63957"/>
                    </a:lnTo>
                    <a:cubicBezTo>
                      <a:pt x="952" y="28989"/>
                      <a:pt x="29299" y="643"/>
                      <a:pt x="64267" y="643"/>
                    </a:cubicBezTo>
                    <a:lnTo>
                      <a:pt x="64267" y="643"/>
                    </a:lnTo>
                    <a:cubicBezTo>
                      <a:pt x="99234" y="651"/>
                      <a:pt x="127589" y="28997"/>
                      <a:pt x="127589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DFAF5DE0-7B1E-5EA5-62C7-80FB82629006}"/>
                  </a:ext>
                </a:extLst>
              </p:cNvPr>
              <p:cNvSpPr/>
              <p:nvPr/>
            </p:nvSpPr>
            <p:spPr>
              <a:xfrm rot="10800000" flipV="1">
                <a:off x="9062452" y="5775091"/>
                <a:ext cx="126627" cy="126636"/>
              </a:xfrm>
              <a:custGeom>
                <a:avLst/>
                <a:gdLst>
                  <a:gd name="connsiteX0" fmla="*/ 127663 w 126627"/>
                  <a:gd name="connsiteY0" fmla="*/ 63965 h 126636"/>
                  <a:gd name="connsiteX1" fmla="*/ 109123 w 126627"/>
                  <a:gd name="connsiteY1" fmla="*/ 108739 h 126636"/>
                  <a:gd name="connsiteX2" fmla="*/ 64357 w 126627"/>
                  <a:gd name="connsiteY2" fmla="*/ 127279 h 126636"/>
                  <a:gd name="connsiteX3" fmla="*/ 64349 w 126627"/>
                  <a:gd name="connsiteY3" fmla="*/ 127279 h 126636"/>
                  <a:gd name="connsiteX4" fmla="*/ 19583 w 126627"/>
                  <a:gd name="connsiteY4" fmla="*/ 108747 h 126636"/>
                  <a:gd name="connsiteX5" fmla="*/ 19575 w 126627"/>
                  <a:gd name="connsiteY5" fmla="*/ 108739 h 126636"/>
                  <a:gd name="connsiteX6" fmla="*/ 1035 w 126627"/>
                  <a:gd name="connsiteY6" fmla="*/ 63965 h 126636"/>
                  <a:gd name="connsiteX7" fmla="*/ 1035 w 126627"/>
                  <a:gd name="connsiteY7" fmla="*/ 63965 h 126636"/>
                  <a:gd name="connsiteX8" fmla="*/ 64349 w 126627"/>
                  <a:gd name="connsiteY8" fmla="*/ 643 h 126636"/>
                  <a:gd name="connsiteX9" fmla="*/ 64349 w 126627"/>
                  <a:gd name="connsiteY9" fmla="*/ 643 h 126636"/>
                  <a:gd name="connsiteX10" fmla="*/ 127663 w 126627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3965"/>
                    </a:moveTo>
                    <a:cubicBezTo>
                      <a:pt x="127663" y="81360"/>
                      <a:pt x="120631" y="97223"/>
                      <a:pt x="109123" y="108739"/>
                    </a:cubicBezTo>
                    <a:cubicBezTo>
                      <a:pt x="97615" y="120247"/>
                      <a:pt x="81752" y="127279"/>
                      <a:pt x="64357" y="127279"/>
                    </a:cubicBezTo>
                    <a:lnTo>
                      <a:pt x="64349" y="127279"/>
                    </a:lnTo>
                    <a:cubicBezTo>
                      <a:pt x="47559" y="127279"/>
                      <a:pt x="31454" y="120610"/>
                      <a:pt x="19583" y="108747"/>
                    </a:cubicBezTo>
                    <a:lnTo>
                      <a:pt x="19575" y="108739"/>
                    </a:lnTo>
                    <a:cubicBezTo>
                      <a:pt x="7704" y="96860"/>
                      <a:pt x="1035" y="80755"/>
                      <a:pt x="1035" y="63965"/>
                    </a:cubicBezTo>
                    <a:lnTo>
                      <a:pt x="1035" y="63965"/>
                    </a:lnTo>
                    <a:cubicBezTo>
                      <a:pt x="1035" y="28997"/>
                      <a:pt x="29382" y="643"/>
                      <a:pt x="64349" y="643"/>
                    </a:cubicBezTo>
                    <a:lnTo>
                      <a:pt x="64349" y="643"/>
                    </a:lnTo>
                    <a:cubicBezTo>
                      <a:pt x="99316" y="651"/>
                      <a:pt x="127663" y="28997"/>
                      <a:pt x="127663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62BD8446-9C58-0363-F51D-4EC851DDAF16}"/>
                  </a:ext>
                </a:extLst>
              </p:cNvPr>
              <p:cNvSpPr/>
              <p:nvPr/>
            </p:nvSpPr>
            <p:spPr>
              <a:xfrm rot="10800000" flipV="1">
                <a:off x="9346079" y="5775091"/>
                <a:ext cx="126636" cy="126636"/>
              </a:xfrm>
              <a:custGeom>
                <a:avLst/>
                <a:gdLst>
                  <a:gd name="connsiteX0" fmla="*/ 127753 w 126636"/>
                  <a:gd name="connsiteY0" fmla="*/ 63965 h 126636"/>
                  <a:gd name="connsiteX1" fmla="*/ 109213 w 126636"/>
                  <a:gd name="connsiteY1" fmla="*/ 108739 h 126636"/>
                  <a:gd name="connsiteX2" fmla="*/ 64447 w 126636"/>
                  <a:gd name="connsiteY2" fmla="*/ 127279 h 126636"/>
                  <a:gd name="connsiteX3" fmla="*/ 64439 w 126636"/>
                  <a:gd name="connsiteY3" fmla="*/ 127279 h 126636"/>
                  <a:gd name="connsiteX4" fmla="*/ 19674 w 126636"/>
                  <a:gd name="connsiteY4" fmla="*/ 108747 h 126636"/>
                  <a:gd name="connsiteX5" fmla="*/ 19666 w 126636"/>
                  <a:gd name="connsiteY5" fmla="*/ 108739 h 126636"/>
                  <a:gd name="connsiteX6" fmla="*/ 1117 w 126636"/>
                  <a:gd name="connsiteY6" fmla="*/ 63965 h 126636"/>
                  <a:gd name="connsiteX7" fmla="*/ 1117 w 126636"/>
                  <a:gd name="connsiteY7" fmla="*/ 63965 h 126636"/>
                  <a:gd name="connsiteX8" fmla="*/ 64439 w 126636"/>
                  <a:gd name="connsiteY8" fmla="*/ 643 h 126636"/>
                  <a:gd name="connsiteX9" fmla="*/ 64439 w 126636"/>
                  <a:gd name="connsiteY9" fmla="*/ 643 h 126636"/>
                  <a:gd name="connsiteX10" fmla="*/ 127753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3965"/>
                    </a:moveTo>
                    <a:cubicBezTo>
                      <a:pt x="127753" y="81448"/>
                      <a:pt x="120665" y="97279"/>
                      <a:pt x="109213" y="108739"/>
                    </a:cubicBezTo>
                    <a:cubicBezTo>
                      <a:pt x="97754" y="120190"/>
                      <a:pt x="81931" y="127279"/>
                      <a:pt x="64447" y="127279"/>
                    </a:cubicBezTo>
                    <a:lnTo>
                      <a:pt x="64439" y="127279"/>
                    </a:lnTo>
                    <a:cubicBezTo>
                      <a:pt x="47649" y="127279"/>
                      <a:pt x="31544" y="120610"/>
                      <a:pt x="19674" y="108747"/>
                    </a:cubicBezTo>
                    <a:lnTo>
                      <a:pt x="19666" y="108739"/>
                    </a:lnTo>
                    <a:cubicBezTo>
                      <a:pt x="7795" y="96860"/>
                      <a:pt x="1117" y="80755"/>
                      <a:pt x="1117" y="63965"/>
                    </a:cubicBezTo>
                    <a:lnTo>
                      <a:pt x="1117" y="63965"/>
                    </a:lnTo>
                    <a:cubicBezTo>
                      <a:pt x="1117" y="28997"/>
                      <a:pt x="29472" y="643"/>
                      <a:pt x="64439" y="643"/>
                    </a:cubicBezTo>
                    <a:lnTo>
                      <a:pt x="64439" y="643"/>
                    </a:lnTo>
                    <a:cubicBezTo>
                      <a:pt x="99407" y="643"/>
                      <a:pt x="127753" y="28997"/>
                      <a:pt x="127753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2" name="图形 214">
              <a:extLst>
                <a:ext uri="{FF2B5EF4-FFF2-40B4-BE49-F238E27FC236}">
                  <a16:creationId xmlns:a16="http://schemas.microsoft.com/office/drawing/2014/main" id="{80CEDF4A-D65A-0148-A2AC-276E8A684572}"/>
                </a:ext>
              </a:extLst>
            </p:cNvPr>
            <p:cNvGrpSpPr/>
            <p:nvPr/>
          </p:nvGrpSpPr>
          <p:grpSpPr>
            <a:xfrm>
              <a:off x="7077057" y="5988463"/>
              <a:ext cx="2395658" cy="126636"/>
              <a:chOff x="7077057" y="5988463"/>
              <a:chExt cx="2395658" cy="126636"/>
            </a:xfrm>
            <a:solidFill>
              <a:srgbClr val="FFCC00"/>
            </a:solidFill>
          </p:grpSpPr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6A4385A0-CA4C-9618-CB13-2E0C1EC8FB93}"/>
                  </a:ext>
                </a:extLst>
              </p:cNvPr>
              <p:cNvSpPr/>
              <p:nvPr/>
            </p:nvSpPr>
            <p:spPr>
              <a:xfrm rot="10800000" flipV="1">
                <a:off x="7077057" y="5988463"/>
                <a:ext cx="126627" cy="126636"/>
              </a:xfrm>
              <a:custGeom>
                <a:avLst/>
                <a:gdLst>
                  <a:gd name="connsiteX0" fmla="*/ 127086 w 126627"/>
                  <a:gd name="connsiteY0" fmla="*/ 64000 h 126636"/>
                  <a:gd name="connsiteX1" fmla="*/ 108546 w 126627"/>
                  <a:gd name="connsiteY1" fmla="*/ 108774 h 126636"/>
                  <a:gd name="connsiteX2" fmla="*/ 63772 w 126627"/>
                  <a:gd name="connsiteY2" fmla="*/ 127314 h 126636"/>
                  <a:gd name="connsiteX3" fmla="*/ 63756 w 126627"/>
                  <a:gd name="connsiteY3" fmla="*/ 127314 h 126636"/>
                  <a:gd name="connsiteX4" fmla="*/ 18998 w 126627"/>
                  <a:gd name="connsiteY4" fmla="*/ 108774 h 126636"/>
                  <a:gd name="connsiteX5" fmla="*/ 18990 w 126627"/>
                  <a:gd name="connsiteY5" fmla="*/ 108766 h 126636"/>
                  <a:gd name="connsiteX6" fmla="*/ 458 w 126627"/>
                  <a:gd name="connsiteY6" fmla="*/ 64000 h 126636"/>
                  <a:gd name="connsiteX7" fmla="*/ 458 w 126627"/>
                  <a:gd name="connsiteY7" fmla="*/ 63984 h 126636"/>
                  <a:gd name="connsiteX8" fmla="*/ 63772 w 126627"/>
                  <a:gd name="connsiteY8" fmla="*/ 678 h 126636"/>
                  <a:gd name="connsiteX9" fmla="*/ 63780 w 126627"/>
                  <a:gd name="connsiteY9" fmla="*/ 678 h 126636"/>
                  <a:gd name="connsiteX10" fmla="*/ 127086 w 126627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4000"/>
                    </a:moveTo>
                    <a:cubicBezTo>
                      <a:pt x="127086" y="80790"/>
                      <a:pt x="120417" y="96895"/>
                      <a:pt x="108546" y="108774"/>
                    </a:cubicBezTo>
                    <a:cubicBezTo>
                      <a:pt x="96667" y="120645"/>
                      <a:pt x="80562" y="127314"/>
                      <a:pt x="63772" y="127314"/>
                    </a:cubicBezTo>
                    <a:lnTo>
                      <a:pt x="63756" y="127314"/>
                    </a:lnTo>
                    <a:cubicBezTo>
                      <a:pt x="46974" y="127314"/>
                      <a:pt x="30869" y="120645"/>
                      <a:pt x="18998" y="108774"/>
                    </a:cubicBezTo>
                    <a:lnTo>
                      <a:pt x="18990" y="108766"/>
                    </a:lnTo>
                    <a:cubicBezTo>
                      <a:pt x="7119" y="96887"/>
                      <a:pt x="449" y="80790"/>
                      <a:pt x="458" y="64000"/>
                    </a:cubicBezTo>
                    <a:lnTo>
                      <a:pt x="458" y="63984"/>
                    </a:lnTo>
                    <a:cubicBezTo>
                      <a:pt x="458" y="29025"/>
                      <a:pt x="28805" y="678"/>
                      <a:pt x="63772" y="678"/>
                    </a:cubicBezTo>
                    <a:lnTo>
                      <a:pt x="63780" y="678"/>
                    </a:lnTo>
                    <a:cubicBezTo>
                      <a:pt x="98747" y="686"/>
                      <a:pt x="127086" y="29033"/>
                      <a:pt x="127086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A5C0E9A0-EC40-524A-9804-BC1E9DB60ED7}"/>
                  </a:ext>
                </a:extLst>
              </p:cNvPr>
              <p:cNvSpPr/>
              <p:nvPr/>
            </p:nvSpPr>
            <p:spPr>
              <a:xfrm rot="10800000" flipV="1">
                <a:off x="7360683" y="5988463"/>
                <a:ext cx="126636" cy="126636"/>
              </a:xfrm>
              <a:custGeom>
                <a:avLst/>
                <a:gdLst>
                  <a:gd name="connsiteX0" fmla="*/ 127176 w 126636"/>
                  <a:gd name="connsiteY0" fmla="*/ 64000 h 126636"/>
                  <a:gd name="connsiteX1" fmla="*/ 108636 w 126636"/>
                  <a:gd name="connsiteY1" fmla="*/ 108774 h 126636"/>
                  <a:gd name="connsiteX2" fmla="*/ 63862 w 126636"/>
                  <a:gd name="connsiteY2" fmla="*/ 127314 h 126636"/>
                  <a:gd name="connsiteX3" fmla="*/ 63847 w 126636"/>
                  <a:gd name="connsiteY3" fmla="*/ 127314 h 126636"/>
                  <a:gd name="connsiteX4" fmla="*/ 19088 w 126636"/>
                  <a:gd name="connsiteY4" fmla="*/ 108774 h 126636"/>
                  <a:gd name="connsiteX5" fmla="*/ 19081 w 126636"/>
                  <a:gd name="connsiteY5" fmla="*/ 108766 h 126636"/>
                  <a:gd name="connsiteX6" fmla="*/ 540 w 126636"/>
                  <a:gd name="connsiteY6" fmla="*/ 64000 h 126636"/>
                  <a:gd name="connsiteX7" fmla="*/ 540 w 126636"/>
                  <a:gd name="connsiteY7" fmla="*/ 63984 h 126636"/>
                  <a:gd name="connsiteX8" fmla="*/ 63862 w 126636"/>
                  <a:gd name="connsiteY8" fmla="*/ 678 h 126636"/>
                  <a:gd name="connsiteX9" fmla="*/ 63862 w 126636"/>
                  <a:gd name="connsiteY9" fmla="*/ 678 h 126636"/>
                  <a:gd name="connsiteX10" fmla="*/ 127176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4000"/>
                    </a:moveTo>
                    <a:cubicBezTo>
                      <a:pt x="127176" y="80879"/>
                      <a:pt x="120459" y="96952"/>
                      <a:pt x="108636" y="108774"/>
                    </a:cubicBezTo>
                    <a:cubicBezTo>
                      <a:pt x="96814" y="120597"/>
                      <a:pt x="80741" y="127314"/>
                      <a:pt x="63862" y="127314"/>
                    </a:cubicBezTo>
                    <a:lnTo>
                      <a:pt x="63847" y="127314"/>
                    </a:lnTo>
                    <a:cubicBezTo>
                      <a:pt x="47064" y="127314"/>
                      <a:pt x="30960" y="120645"/>
                      <a:pt x="19088" y="108774"/>
                    </a:cubicBezTo>
                    <a:lnTo>
                      <a:pt x="19081" y="108766"/>
                    </a:lnTo>
                    <a:cubicBezTo>
                      <a:pt x="7210" y="96887"/>
                      <a:pt x="540" y="80790"/>
                      <a:pt x="540" y="64000"/>
                    </a:cubicBezTo>
                    <a:lnTo>
                      <a:pt x="540" y="63984"/>
                    </a:lnTo>
                    <a:cubicBezTo>
                      <a:pt x="549" y="29025"/>
                      <a:pt x="28895" y="678"/>
                      <a:pt x="63862" y="678"/>
                    </a:cubicBezTo>
                    <a:lnTo>
                      <a:pt x="63862" y="678"/>
                    </a:lnTo>
                    <a:cubicBezTo>
                      <a:pt x="98830" y="686"/>
                      <a:pt x="127176" y="29033"/>
                      <a:pt x="127176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2654F8B4-1D16-47B0-B5B8-51667D1BB01C}"/>
                  </a:ext>
                </a:extLst>
              </p:cNvPr>
              <p:cNvSpPr/>
              <p:nvPr/>
            </p:nvSpPr>
            <p:spPr>
              <a:xfrm rot="10800000" flipV="1">
                <a:off x="7644310" y="5988463"/>
                <a:ext cx="126636" cy="126636"/>
              </a:xfrm>
              <a:custGeom>
                <a:avLst/>
                <a:gdLst>
                  <a:gd name="connsiteX0" fmla="*/ 127259 w 126636"/>
                  <a:gd name="connsiteY0" fmla="*/ 64000 h 126636"/>
                  <a:gd name="connsiteX1" fmla="*/ 108711 w 126636"/>
                  <a:gd name="connsiteY1" fmla="*/ 108774 h 126636"/>
                  <a:gd name="connsiteX2" fmla="*/ 63945 w 126636"/>
                  <a:gd name="connsiteY2" fmla="*/ 127314 h 126636"/>
                  <a:gd name="connsiteX3" fmla="*/ 63928 w 126636"/>
                  <a:gd name="connsiteY3" fmla="*/ 127314 h 126636"/>
                  <a:gd name="connsiteX4" fmla="*/ 19171 w 126636"/>
                  <a:gd name="connsiteY4" fmla="*/ 108774 h 126636"/>
                  <a:gd name="connsiteX5" fmla="*/ 19163 w 126636"/>
                  <a:gd name="connsiteY5" fmla="*/ 108766 h 126636"/>
                  <a:gd name="connsiteX6" fmla="*/ 623 w 126636"/>
                  <a:gd name="connsiteY6" fmla="*/ 64000 h 126636"/>
                  <a:gd name="connsiteX7" fmla="*/ 623 w 126636"/>
                  <a:gd name="connsiteY7" fmla="*/ 63992 h 126636"/>
                  <a:gd name="connsiteX8" fmla="*/ 63945 w 126636"/>
                  <a:gd name="connsiteY8" fmla="*/ 678 h 126636"/>
                  <a:gd name="connsiteX9" fmla="*/ 63945 w 126636"/>
                  <a:gd name="connsiteY9" fmla="*/ 678 h 126636"/>
                  <a:gd name="connsiteX10" fmla="*/ 127259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4000"/>
                    </a:moveTo>
                    <a:cubicBezTo>
                      <a:pt x="127259" y="80968"/>
                      <a:pt x="120484" y="97000"/>
                      <a:pt x="108711" y="108774"/>
                    </a:cubicBezTo>
                    <a:cubicBezTo>
                      <a:pt x="96944" y="120540"/>
                      <a:pt x="80912" y="127314"/>
                      <a:pt x="63945" y="127314"/>
                    </a:cubicBezTo>
                    <a:lnTo>
                      <a:pt x="63928" y="127314"/>
                    </a:lnTo>
                    <a:cubicBezTo>
                      <a:pt x="47146" y="127314"/>
                      <a:pt x="31042" y="120645"/>
                      <a:pt x="19171" y="108774"/>
                    </a:cubicBezTo>
                    <a:lnTo>
                      <a:pt x="19163" y="108766"/>
                    </a:lnTo>
                    <a:cubicBezTo>
                      <a:pt x="7292" y="96887"/>
                      <a:pt x="623" y="80790"/>
                      <a:pt x="623" y="64000"/>
                    </a:cubicBezTo>
                    <a:lnTo>
                      <a:pt x="623" y="63992"/>
                    </a:lnTo>
                    <a:cubicBezTo>
                      <a:pt x="631" y="29025"/>
                      <a:pt x="28977" y="678"/>
                      <a:pt x="63945" y="678"/>
                    </a:cubicBezTo>
                    <a:lnTo>
                      <a:pt x="63945" y="678"/>
                    </a:lnTo>
                    <a:cubicBezTo>
                      <a:pt x="98912" y="686"/>
                      <a:pt x="127259" y="29033"/>
                      <a:pt x="127259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36C4F37D-7BED-FE40-94EB-EDC9E53AEC82}"/>
                  </a:ext>
                </a:extLst>
              </p:cNvPr>
              <p:cNvSpPr/>
              <p:nvPr/>
            </p:nvSpPr>
            <p:spPr>
              <a:xfrm rot="10800000" flipV="1">
                <a:off x="7927937" y="5988463"/>
                <a:ext cx="126636" cy="126636"/>
              </a:xfrm>
              <a:custGeom>
                <a:avLst/>
                <a:gdLst>
                  <a:gd name="connsiteX0" fmla="*/ 127341 w 126636"/>
                  <a:gd name="connsiteY0" fmla="*/ 64000 h 126636"/>
                  <a:gd name="connsiteX1" fmla="*/ 108793 w 126636"/>
                  <a:gd name="connsiteY1" fmla="*/ 108774 h 126636"/>
                  <a:gd name="connsiteX2" fmla="*/ 64027 w 126636"/>
                  <a:gd name="connsiteY2" fmla="*/ 127314 h 126636"/>
                  <a:gd name="connsiteX3" fmla="*/ 64019 w 126636"/>
                  <a:gd name="connsiteY3" fmla="*/ 127314 h 126636"/>
                  <a:gd name="connsiteX4" fmla="*/ 19253 w 126636"/>
                  <a:gd name="connsiteY4" fmla="*/ 108774 h 126636"/>
                  <a:gd name="connsiteX5" fmla="*/ 19245 w 126636"/>
                  <a:gd name="connsiteY5" fmla="*/ 108766 h 126636"/>
                  <a:gd name="connsiteX6" fmla="*/ 705 w 126636"/>
                  <a:gd name="connsiteY6" fmla="*/ 64000 h 126636"/>
                  <a:gd name="connsiteX7" fmla="*/ 705 w 126636"/>
                  <a:gd name="connsiteY7" fmla="*/ 63992 h 126636"/>
                  <a:gd name="connsiteX8" fmla="*/ 64027 w 126636"/>
                  <a:gd name="connsiteY8" fmla="*/ 678 h 126636"/>
                  <a:gd name="connsiteX9" fmla="*/ 64027 w 126636"/>
                  <a:gd name="connsiteY9" fmla="*/ 678 h 126636"/>
                  <a:gd name="connsiteX10" fmla="*/ 127341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4000"/>
                    </a:moveTo>
                    <a:cubicBezTo>
                      <a:pt x="127341" y="81049"/>
                      <a:pt x="120510" y="97056"/>
                      <a:pt x="108793" y="108774"/>
                    </a:cubicBezTo>
                    <a:cubicBezTo>
                      <a:pt x="97075" y="120492"/>
                      <a:pt x="81076" y="127314"/>
                      <a:pt x="64027" y="127314"/>
                    </a:cubicBezTo>
                    <a:lnTo>
                      <a:pt x="64019" y="127314"/>
                    </a:lnTo>
                    <a:cubicBezTo>
                      <a:pt x="47229" y="127314"/>
                      <a:pt x="31124" y="120645"/>
                      <a:pt x="19253" y="108774"/>
                    </a:cubicBezTo>
                    <a:lnTo>
                      <a:pt x="19245" y="108766"/>
                    </a:lnTo>
                    <a:cubicBezTo>
                      <a:pt x="7374" y="96895"/>
                      <a:pt x="705" y="80790"/>
                      <a:pt x="705" y="64000"/>
                    </a:cubicBezTo>
                    <a:lnTo>
                      <a:pt x="705" y="63992"/>
                    </a:lnTo>
                    <a:cubicBezTo>
                      <a:pt x="713" y="29025"/>
                      <a:pt x="29060" y="678"/>
                      <a:pt x="64027" y="678"/>
                    </a:cubicBezTo>
                    <a:lnTo>
                      <a:pt x="64027" y="678"/>
                    </a:lnTo>
                    <a:cubicBezTo>
                      <a:pt x="98995" y="686"/>
                      <a:pt x="127341" y="29033"/>
                      <a:pt x="127341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348DEFB3-7697-2454-84E2-DA186B60A852}"/>
                  </a:ext>
                </a:extLst>
              </p:cNvPr>
              <p:cNvSpPr/>
              <p:nvPr/>
            </p:nvSpPr>
            <p:spPr>
              <a:xfrm rot="10800000" flipV="1">
                <a:off x="8211564" y="5988463"/>
                <a:ext cx="126636" cy="126636"/>
              </a:xfrm>
              <a:custGeom>
                <a:avLst/>
                <a:gdLst>
                  <a:gd name="connsiteX0" fmla="*/ 127424 w 126636"/>
                  <a:gd name="connsiteY0" fmla="*/ 64000 h 126636"/>
                  <a:gd name="connsiteX1" fmla="*/ 108876 w 126636"/>
                  <a:gd name="connsiteY1" fmla="*/ 108774 h 126636"/>
                  <a:gd name="connsiteX2" fmla="*/ 64110 w 126636"/>
                  <a:gd name="connsiteY2" fmla="*/ 127314 h 126636"/>
                  <a:gd name="connsiteX3" fmla="*/ 64102 w 126636"/>
                  <a:gd name="connsiteY3" fmla="*/ 127314 h 126636"/>
                  <a:gd name="connsiteX4" fmla="*/ 19336 w 126636"/>
                  <a:gd name="connsiteY4" fmla="*/ 108774 h 126636"/>
                  <a:gd name="connsiteX5" fmla="*/ 19328 w 126636"/>
                  <a:gd name="connsiteY5" fmla="*/ 108766 h 126636"/>
                  <a:gd name="connsiteX6" fmla="*/ 788 w 126636"/>
                  <a:gd name="connsiteY6" fmla="*/ 64000 h 126636"/>
                  <a:gd name="connsiteX7" fmla="*/ 788 w 126636"/>
                  <a:gd name="connsiteY7" fmla="*/ 63992 h 126636"/>
                  <a:gd name="connsiteX8" fmla="*/ 64102 w 126636"/>
                  <a:gd name="connsiteY8" fmla="*/ 678 h 126636"/>
                  <a:gd name="connsiteX9" fmla="*/ 64110 w 126636"/>
                  <a:gd name="connsiteY9" fmla="*/ 678 h 126636"/>
                  <a:gd name="connsiteX10" fmla="*/ 127424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4000"/>
                    </a:moveTo>
                    <a:cubicBezTo>
                      <a:pt x="127424" y="81137"/>
                      <a:pt x="120545" y="97105"/>
                      <a:pt x="108876" y="108774"/>
                    </a:cubicBezTo>
                    <a:cubicBezTo>
                      <a:pt x="97215" y="120435"/>
                      <a:pt x="81247" y="127314"/>
                      <a:pt x="64110" y="127314"/>
                    </a:cubicBezTo>
                    <a:lnTo>
                      <a:pt x="64102" y="127314"/>
                    </a:lnTo>
                    <a:cubicBezTo>
                      <a:pt x="47312" y="127314"/>
                      <a:pt x="31207" y="120645"/>
                      <a:pt x="19336" y="108774"/>
                    </a:cubicBezTo>
                    <a:lnTo>
                      <a:pt x="19328" y="108766"/>
                    </a:lnTo>
                    <a:cubicBezTo>
                      <a:pt x="7457" y="96895"/>
                      <a:pt x="788" y="80790"/>
                      <a:pt x="788" y="64000"/>
                    </a:cubicBezTo>
                    <a:lnTo>
                      <a:pt x="788" y="63992"/>
                    </a:lnTo>
                    <a:cubicBezTo>
                      <a:pt x="788" y="29025"/>
                      <a:pt x="29134" y="678"/>
                      <a:pt x="64102" y="678"/>
                    </a:cubicBezTo>
                    <a:lnTo>
                      <a:pt x="64110" y="678"/>
                    </a:lnTo>
                    <a:cubicBezTo>
                      <a:pt x="99078" y="686"/>
                      <a:pt x="127424" y="29033"/>
                      <a:pt x="127424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9BB88242-2019-963A-95A9-615B705667E7}"/>
                  </a:ext>
                </a:extLst>
              </p:cNvPr>
              <p:cNvSpPr/>
              <p:nvPr/>
            </p:nvSpPr>
            <p:spPr>
              <a:xfrm rot="10800000" flipV="1">
                <a:off x="8495191" y="5988463"/>
                <a:ext cx="126636" cy="126636"/>
              </a:xfrm>
              <a:custGeom>
                <a:avLst/>
                <a:gdLst>
                  <a:gd name="connsiteX0" fmla="*/ 127506 w 126636"/>
                  <a:gd name="connsiteY0" fmla="*/ 64000 h 126636"/>
                  <a:gd name="connsiteX1" fmla="*/ 108958 w 126636"/>
                  <a:gd name="connsiteY1" fmla="*/ 108774 h 126636"/>
                  <a:gd name="connsiteX2" fmla="*/ 64192 w 126636"/>
                  <a:gd name="connsiteY2" fmla="*/ 127314 h 126636"/>
                  <a:gd name="connsiteX3" fmla="*/ 64184 w 126636"/>
                  <a:gd name="connsiteY3" fmla="*/ 127314 h 126636"/>
                  <a:gd name="connsiteX4" fmla="*/ 19418 w 126636"/>
                  <a:gd name="connsiteY4" fmla="*/ 108774 h 126636"/>
                  <a:gd name="connsiteX5" fmla="*/ 19410 w 126636"/>
                  <a:gd name="connsiteY5" fmla="*/ 108766 h 126636"/>
                  <a:gd name="connsiteX6" fmla="*/ 870 w 126636"/>
                  <a:gd name="connsiteY6" fmla="*/ 64000 h 126636"/>
                  <a:gd name="connsiteX7" fmla="*/ 870 w 126636"/>
                  <a:gd name="connsiteY7" fmla="*/ 63992 h 126636"/>
                  <a:gd name="connsiteX8" fmla="*/ 64184 w 126636"/>
                  <a:gd name="connsiteY8" fmla="*/ 678 h 126636"/>
                  <a:gd name="connsiteX9" fmla="*/ 64192 w 126636"/>
                  <a:gd name="connsiteY9" fmla="*/ 678 h 126636"/>
                  <a:gd name="connsiteX10" fmla="*/ 127506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4000"/>
                    </a:moveTo>
                    <a:cubicBezTo>
                      <a:pt x="127506" y="81226"/>
                      <a:pt x="120571" y="97153"/>
                      <a:pt x="108958" y="108774"/>
                    </a:cubicBezTo>
                    <a:cubicBezTo>
                      <a:pt x="97345" y="120387"/>
                      <a:pt x="81418" y="127314"/>
                      <a:pt x="64192" y="127314"/>
                    </a:cubicBezTo>
                    <a:lnTo>
                      <a:pt x="64184" y="127314"/>
                    </a:lnTo>
                    <a:cubicBezTo>
                      <a:pt x="47394" y="127314"/>
                      <a:pt x="31289" y="120645"/>
                      <a:pt x="19418" y="108774"/>
                    </a:cubicBezTo>
                    <a:lnTo>
                      <a:pt x="19410" y="108766"/>
                    </a:lnTo>
                    <a:cubicBezTo>
                      <a:pt x="7540" y="96895"/>
                      <a:pt x="870" y="80790"/>
                      <a:pt x="870" y="64000"/>
                    </a:cubicBezTo>
                    <a:lnTo>
                      <a:pt x="870" y="63992"/>
                    </a:lnTo>
                    <a:cubicBezTo>
                      <a:pt x="870" y="29025"/>
                      <a:pt x="29217" y="678"/>
                      <a:pt x="64184" y="678"/>
                    </a:cubicBezTo>
                    <a:lnTo>
                      <a:pt x="64192" y="678"/>
                    </a:lnTo>
                    <a:cubicBezTo>
                      <a:pt x="99159" y="686"/>
                      <a:pt x="127506" y="29033"/>
                      <a:pt x="127506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0D35CF84-D731-F899-1E28-3CA496DF0171}"/>
                  </a:ext>
                </a:extLst>
              </p:cNvPr>
              <p:cNvSpPr/>
              <p:nvPr/>
            </p:nvSpPr>
            <p:spPr>
              <a:xfrm rot="10800000" flipV="1">
                <a:off x="8778817" y="5988463"/>
                <a:ext cx="126636" cy="126636"/>
              </a:xfrm>
              <a:custGeom>
                <a:avLst/>
                <a:gdLst>
                  <a:gd name="connsiteX0" fmla="*/ 127589 w 126636"/>
                  <a:gd name="connsiteY0" fmla="*/ 64000 h 126636"/>
                  <a:gd name="connsiteX1" fmla="*/ 109040 w 126636"/>
                  <a:gd name="connsiteY1" fmla="*/ 108774 h 126636"/>
                  <a:gd name="connsiteX2" fmla="*/ 64274 w 126636"/>
                  <a:gd name="connsiteY2" fmla="*/ 127314 h 126636"/>
                  <a:gd name="connsiteX3" fmla="*/ 64267 w 126636"/>
                  <a:gd name="connsiteY3" fmla="*/ 127314 h 126636"/>
                  <a:gd name="connsiteX4" fmla="*/ 19501 w 126636"/>
                  <a:gd name="connsiteY4" fmla="*/ 108774 h 126636"/>
                  <a:gd name="connsiteX5" fmla="*/ 19493 w 126636"/>
                  <a:gd name="connsiteY5" fmla="*/ 108766 h 126636"/>
                  <a:gd name="connsiteX6" fmla="*/ 952 w 126636"/>
                  <a:gd name="connsiteY6" fmla="*/ 64000 h 126636"/>
                  <a:gd name="connsiteX7" fmla="*/ 952 w 126636"/>
                  <a:gd name="connsiteY7" fmla="*/ 63992 h 126636"/>
                  <a:gd name="connsiteX8" fmla="*/ 64267 w 126636"/>
                  <a:gd name="connsiteY8" fmla="*/ 678 h 126636"/>
                  <a:gd name="connsiteX9" fmla="*/ 64267 w 126636"/>
                  <a:gd name="connsiteY9" fmla="*/ 678 h 126636"/>
                  <a:gd name="connsiteX10" fmla="*/ 127589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4000"/>
                    </a:moveTo>
                    <a:cubicBezTo>
                      <a:pt x="127589" y="81315"/>
                      <a:pt x="120605" y="97210"/>
                      <a:pt x="109040" y="108774"/>
                    </a:cubicBezTo>
                    <a:cubicBezTo>
                      <a:pt x="97476" y="120331"/>
                      <a:pt x="81581" y="127314"/>
                      <a:pt x="64274" y="127314"/>
                    </a:cubicBezTo>
                    <a:lnTo>
                      <a:pt x="64267" y="127314"/>
                    </a:lnTo>
                    <a:cubicBezTo>
                      <a:pt x="47476" y="127314"/>
                      <a:pt x="31371" y="120645"/>
                      <a:pt x="19501" y="108774"/>
                    </a:cubicBezTo>
                    <a:lnTo>
                      <a:pt x="19493" y="108766"/>
                    </a:lnTo>
                    <a:cubicBezTo>
                      <a:pt x="7621" y="96895"/>
                      <a:pt x="952" y="80790"/>
                      <a:pt x="952" y="64000"/>
                    </a:cubicBezTo>
                    <a:lnTo>
                      <a:pt x="952" y="63992"/>
                    </a:lnTo>
                    <a:cubicBezTo>
                      <a:pt x="952" y="29025"/>
                      <a:pt x="29299" y="678"/>
                      <a:pt x="64267" y="678"/>
                    </a:cubicBezTo>
                    <a:lnTo>
                      <a:pt x="64267" y="678"/>
                    </a:lnTo>
                    <a:cubicBezTo>
                      <a:pt x="99234" y="686"/>
                      <a:pt x="127589" y="29033"/>
                      <a:pt x="127589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26C3CD0E-FC01-257C-6DE8-8A62550A3525}"/>
                  </a:ext>
                </a:extLst>
              </p:cNvPr>
              <p:cNvSpPr/>
              <p:nvPr/>
            </p:nvSpPr>
            <p:spPr>
              <a:xfrm rot="10800000" flipV="1">
                <a:off x="9062452" y="5988463"/>
                <a:ext cx="126627" cy="126636"/>
              </a:xfrm>
              <a:custGeom>
                <a:avLst/>
                <a:gdLst>
                  <a:gd name="connsiteX0" fmla="*/ 127663 w 126627"/>
                  <a:gd name="connsiteY0" fmla="*/ 64000 h 126636"/>
                  <a:gd name="connsiteX1" fmla="*/ 109123 w 126627"/>
                  <a:gd name="connsiteY1" fmla="*/ 108774 h 126636"/>
                  <a:gd name="connsiteX2" fmla="*/ 64357 w 126627"/>
                  <a:gd name="connsiteY2" fmla="*/ 127314 h 126636"/>
                  <a:gd name="connsiteX3" fmla="*/ 64349 w 126627"/>
                  <a:gd name="connsiteY3" fmla="*/ 127314 h 126636"/>
                  <a:gd name="connsiteX4" fmla="*/ 19583 w 126627"/>
                  <a:gd name="connsiteY4" fmla="*/ 108782 h 126636"/>
                  <a:gd name="connsiteX5" fmla="*/ 19575 w 126627"/>
                  <a:gd name="connsiteY5" fmla="*/ 108774 h 126636"/>
                  <a:gd name="connsiteX6" fmla="*/ 1035 w 126627"/>
                  <a:gd name="connsiteY6" fmla="*/ 64000 h 126636"/>
                  <a:gd name="connsiteX7" fmla="*/ 1035 w 126627"/>
                  <a:gd name="connsiteY7" fmla="*/ 64000 h 126636"/>
                  <a:gd name="connsiteX8" fmla="*/ 64349 w 126627"/>
                  <a:gd name="connsiteY8" fmla="*/ 678 h 126636"/>
                  <a:gd name="connsiteX9" fmla="*/ 64349 w 126627"/>
                  <a:gd name="connsiteY9" fmla="*/ 678 h 126636"/>
                  <a:gd name="connsiteX10" fmla="*/ 127663 w 126627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4000"/>
                    </a:moveTo>
                    <a:cubicBezTo>
                      <a:pt x="127663" y="81395"/>
                      <a:pt x="120631" y="97258"/>
                      <a:pt x="109123" y="108774"/>
                    </a:cubicBezTo>
                    <a:cubicBezTo>
                      <a:pt x="97615" y="120282"/>
                      <a:pt x="81752" y="127314"/>
                      <a:pt x="64357" y="127314"/>
                    </a:cubicBezTo>
                    <a:lnTo>
                      <a:pt x="64349" y="127314"/>
                    </a:lnTo>
                    <a:cubicBezTo>
                      <a:pt x="47559" y="127314"/>
                      <a:pt x="31454" y="120645"/>
                      <a:pt x="19583" y="108782"/>
                    </a:cubicBezTo>
                    <a:lnTo>
                      <a:pt x="19575" y="108774"/>
                    </a:lnTo>
                    <a:cubicBezTo>
                      <a:pt x="7704" y="96895"/>
                      <a:pt x="1035" y="80790"/>
                      <a:pt x="1035" y="64000"/>
                    </a:cubicBezTo>
                    <a:lnTo>
                      <a:pt x="1035" y="64000"/>
                    </a:lnTo>
                    <a:cubicBezTo>
                      <a:pt x="1035" y="29033"/>
                      <a:pt x="29382" y="678"/>
                      <a:pt x="64349" y="678"/>
                    </a:cubicBezTo>
                    <a:lnTo>
                      <a:pt x="64349" y="678"/>
                    </a:lnTo>
                    <a:cubicBezTo>
                      <a:pt x="99316" y="686"/>
                      <a:pt x="127663" y="29033"/>
                      <a:pt x="127663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71A86F3A-B442-A343-FC47-31F7B5527B48}"/>
                  </a:ext>
                </a:extLst>
              </p:cNvPr>
              <p:cNvSpPr/>
              <p:nvPr/>
            </p:nvSpPr>
            <p:spPr>
              <a:xfrm rot="10800000" flipV="1">
                <a:off x="9346079" y="5988463"/>
                <a:ext cx="126636" cy="126636"/>
              </a:xfrm>
              <a:custGeom>
                <a:avLst/>
                <a:gdLst>
                  <a:gd name="connsiteX0" fmla="*/ 127753 w 126636"/>
                  <a:gd name="connsiteY0" fmla="*/ 64000 h 126636"/>
                  <a:gd name="connsiteX1" fmla="*/ 109213 w 126636"/>
                  <a:gd name="connsiteY1" fmla="*/ 108774 h 126636"/>
                  <a:gd name="connsiteX2" fmla="*/ 64447 w 126636"/>
                  <a:gd name="connsiteY2" fmla="*/ 127314 h 126636"/>
                  <a:gd name="connsiteX3" fmla="*/ 64439 w 126636"/>
                  <a:gd name="connsiteY3" fmla="*/ 127314 h 126636"/>
                  <a:gd name="connsiteX4" fmla="*/ 19674 w 126636"/>
                  <a:gd name="connsiteY4" fmla="*/ 108782 h 126636"/>
                  <a:gd name="connsiteX5" fmla="*/ 19666 w 126636"/>
                  <a:gd name="connsiteY5" fmla="*/ 108774 h 126636"/>
                  <a:gd name="connsiteX6" fmla="*/ 1117 w 126636"/>
                  <a:gd name="connsiteY6" fmla="*/ 64000 h 126636"/>
                  <a:gd name="connsiteX7" fmla="*/ 1117 w 126636"/>
                  <a:gd name="connsiteY7" fmla="*/ 64000 h 126636"/>
                  <a:gd name="connsiteX8" fmla="*/ 64439 w 126636"/>
                  <a:gd name="connsiteY8" fmla="*/ 678 h 126636"/>
                  <a:gd name="connsiteX9" fmla="*/ 64439 w 126636"/>
                  <a:gd name="connsiteY9" fmla="*/ 678 h 126636"/>
                  <a:gd name="connsiteX10" fmla="*/ 127753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4000"/>
                    </a:moveTo>
                    <a:cubicBezTo>
                      <a:pt x="127753" y="81484"/>
                      <a:pt x="120665" y="97315"/>
                      <a:pt x="109213" y="108774"/>
                    </a:cubicBezTo>
                    <a:cubicBezTo>
                      <a:pt x="97754" y="120226"/>
                      <a:pt x="81931" y="127314"/>
                      <a:pt x="64447" y="127314"/>
                    </a:cubicBezTo>
                    <a:lnTo>
                      <a:pt x="64439" y="127314"/>
                    </a:lnTo>
                    <a:cubicBezTo>
                      <a:pt x="47649" y="127314"/>
                      <a:pt x="31544" y="120645"/>
                      <a:pt x="19674" y="108782"/>
                    </a:cubicBezTo>
                    <a:lnTo>
                      <a:pt x="19666" y="108774"/>
                    </a:lnTo>
                    <a:cubicBezTo>
                      <a:pt x="7795" y="96895"/>
                      <a:pt x="1117" y="80790"/>
                      <a:pt x="1117" y="64000"/>
                    </a:cubicBezTo>
                    <a:lnTo>
                      <a:pt x="1117" y="64000"/>
                    </a:lnTo>
                    <a:cubicBezTo>
                      <a:pt x="1117" y="29033"/>
                      <a:pt x="29472" y="678"/>
                      <a:pt x="64439" y="678"/>
                    </a:cubicBezTo>
                    <a:lnTo>
                      <a:pt x="64439" y="678"/>
                    </a:lnTo>
                    <a:cubicBezTo>
                      <a:pt x="99407" y="678"/>
                      <a:pt x="127753" y="29033"/>
                      <a:pt x="127753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2" name="图形 214">
              <a:extLst>
                <a:ext uri="{FF2B5EF4-FFF2-40B4-BE49-F238E27FC236}">
                  <a16:creationId xmlns:a16="http://schemas.microsoft.com/office/drawing/2014/main" id="{350BE2C6-7639-E39B-A85A-96C7653C5697}"/>
                </a:ext>
              </a:extLst>
            </p:cNvPr>
            <p:cNvGrpSpPr/>
            <p:nvPr/>
          </p:nvGrpSpPr>
          <p:grpSpPr>
            <a:xfrm>
              <a:off x="7077057" y="6201835"/>
              <a:ext cx="2395658" cy="126636"/>
              <a:chOff x="7077057" y="6201835"/>
              <a:chExt cx="2395658" cy="126636"/>
            </a:xfrm>
            <a:solidFill>
              <a:srgbClr val="FFCC00"/>
            </a:solidFill>
          </p:grpSpPr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4FD69174-8112-9E11-0D9E-30656231199E}"/>
                  </a:ext>
                </a:extLst>
              </p:cNvPr>
              <p:cNvSpPr/>
              <p:nvPr/>
            </p:nvSpPr>
            <p:spPr>
              <a:xfrm rot="10800000" flipV="1">
                <a:off x="7077057" y="6201835"/>
                <a:ext cx="126627" cy="126636"/>
              </a:xfrm>
              <a:custGeom>
                <a:avLst/>
                <a:gdLst>
                  <a:gd name="connsiteX0" fmla="*/ 127086 w 126627"/>
                  <a:gd name="connsiteY0" fmla="*/ 64036 h 126636"/>
                  <a:gd name="connsiteX1" fmla="*/ 108546 w 126627"/>
                  <a:gd name="connsiteY1" fmla="*/ 108810 h 126636"/>
                  <a:gd name="connsiteX2" fmla="*/ 63772 w 126627"/>
                  <a:gd name="connsiteY2" fmla="*/ 127350 h 126636"/>
                  <a:gd name="connsiteX3" fmla="*/ 63756 w 126627"/>
                  <a:gd name="connsiteY3" fmla="*/ 127350 h 126636"/>
                  <a:gd name="connsiteX4" fmla="*/ 18998 w 126627"/>
                  <a:gd name="connsiteY4" fmla="*/ 108810 h 126636"/>
                  <a:gd name="connsiteX5" fmla="*/ 18990 w 126627"/>
                  <a:gd name="connsiteY5" fmla="*/ 108802 h 126636"/>
                  <a:gd name="connsiteX6" fmla="*/ 458 w 126627"/>
                  <a:gd name="connsiteY6" fmla="*/ 64036 h 126636"/>
                  <a:gd name="connsiteX7" fmla="*/ 458 w 126627"/>
                  <a:gd name="connsiteY7" fmla="*/ 64020 h 126636"/>
                  <a:gd name="connsiteX8" fmla="*/ 63772 w 126627"/>
                  <a:gd name="connsiteY8" fmla="*/ 714 h 126636"/>
                  <a:gd name="connsiteX9" fmla="*/ 63780 w 126627"/>
                  <a:gd name="connsiteY9" fmla="*/ 714 h 126636"/>
                  <a:gd name="connsiteX10" fmla="*/ 127086 w 126627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4036"/>
                    </a:moveTo>
                    <a:cubicBezTo>
                      <a:pt x="127086" y="80826"/>
                      <a:pt x="120417" y="96931"/>
                      <a:pt x="108546" y="108810"/>
                    </a:cubicBezTo>
                    <a:cubicBezTo>
                      <a:pt x="96667" y="120681"/>
                      <a:pt x="80562" y="127350"/>
                      <a:pt x="63772" y="127350"/>
                    </a:cubicBezTo>
                    <a:lnTo>
                      <a:pt x="63756" y="127350"/>
                    </a:lnTo>
                    <a:cubicBezTo>
                      <a:pt x="46974" y="127350"/>
                      <a:pt x="30869" y="120681"/>
                      <a:pt x="18998" y="108810"/>
                    </a:cubicBezTo>
                    <a:lnTo>
                      <a:pt x="18990" y="108802"/>
                    </a:lnTo>
                    <a:cubicBezTo>
                      <a:pt x="7119" y="96923"/>
                      <a:pt x="449" y="80826"/>
                      <a:pt x="458" y="64036"/>
                    </a:cubicBezTo>
                    <a:lnTo>
                      <a:pt x="458" y="64020"/>
                    </a:lnTo>
                    <a:cubicBezTo>
                      <a:pt x="458" y="29061"/>
                      <a:pt x="28805" y="714"/>
                      <a:pt x="63772" y="714"/>
                    </a:cubicBezTo>
                    <a:lnTo>
                      <a:pt x="63780" y="714"/>
                    </a:lnTo>
                    <a:cubicBezTo>
                      <a:pt x="98747" y="722"/>
                      <a:pt x="127086" y="29068"/>
                      <a:pt x="127086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36BB125F-D51B-D79B-1DDF-3E0F1C1D2873}"/>
                  </a:ext>
                </a:extLst>
              </p:cNvPr>
              <p:cNvSpPr/>
              <p:nvPr/>
            </p:nvSpPr>
            <p:spPr>
              <a:xfrm rot="10800000" flipV="1">
                <a:off x="7360683" y="6201835"/>
                <a:ext cx="126636" cy="126636"/>
              </a:xfrm>
              <a:custGeom>
                <a:avLst/>
                <a:gdLst>
                  <a:gd name="connsiteX0" fmla="*/ 127176 w 126636"/>
                  <a:gd name="connsiteY0" fmla="*/ 64036 h 126636"/>
                  <a:gd name="connsiteX1" fmla="*/ 108636 w 126636"/>
                  <a:gd name="connsiteY1" fmla="*/ 108810 h 126636"/>
                  <a:gd name="connsiteX2" fmla="*/ 63862 w 126636"/>
                  <a:gd name="connsiteY2" fmla="*/ 127350 h 126636"/>
                  <a:gd name="connsiteX3" fmla="*/ 63847 w 126636"/>
                  <a:gd name="connsiteY3" fmla="*/ 127350 h 126636"/>
                  <a:gd name="connsiteX4" fmla="*/ 19088 w 126636"/>
                  <a:gd name="connsiteY4" fmla="*/ 108810 h 126636"/>
                  <a:gd name="connsiteX5" fmla="*/ 19081 w 126636"/>
                  <a:gd name="connsiteY5" fmla="*/ 108802 h 126636"/>
                  <a:gd name="connsiteX6" fmla="*/ 540 w 126636"/>
                  <a:gd name="connsiteY6" fmla="*/ 64036 h 126636"/>
                  <a:gd name="connsiteX7" fmla="*/ 540 w 126636"/>
                  <a:gd name="connsiteY7" fmla="*/ 64020 h 126636"/>
                  <a:gd name="connsiteX8" fmla="*/ 63862 w 126636"/>
                  <a:gd name="connsiteY8" fmla="*/ 714 h 126636"/>
                  <a:gd name="connsiteX9" fmla="*/ 63862 w 126636"/>
                  <a:gd name="connsiteY9" fmla="*/ 714 h 126636"/>
                  <a:gd name="connsiteX10" fmla="*/ 127176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4036"/>
                    </a:moveTo>
                    <a:cubicBezTo>
                      <a:pt x="127176" y="80915"/>
                      <a:pt x="120459" y="96987"/>
                      <a:pt x="108636" y="108810"/>
                    </a:cubicBezTo>
                    <a:cubicBezTo>
                      <a:pt x="96814" y="120632"/>
                      <a:pt x="80741" y="127350"/>
                      <a:pt x="63862" y="127350"/>
                    </a:cubicBezTo>
                    <a:lnTo>
                      <a:pt x="63847" y="127350"/>
                    </a:lnTo>
                    <a:cubicBezTo>
                      <a:pt x="47064" y="127350"/>
                      <a:pt x="30960" y="120681"/>
                      <a:pt x="19088" y="108810"/>
                    </a:cubicBezTo>
                    <a:lnTo>
                      <a:pt x="19081" y="108802"/>
                    </a:lnTo>
                    <a:cubicBezTo>
                      <a:pt x="7210" y="96923"/>
                      <a:pt x="540" y="80826"/>
                      <a:pt x="540" y="64036"/>
                    </a:cubicBezTo>
                    <a:lnTo>
                      <a:pt x="540" y="64020"/>
                    </a:lnTo>
                    <a:cubicBezTo>
                      <a:pt x="549" y="29061"/>
                      <a:pt x="28895" y="714"/>
                      <a:pt x="63862" y="714"/>
                    </a:cubicBezTo>
                    <a:lnTo>
                      <a:pt x="63862" y="714"/>
                    </a:lnTo>
                    <a:cubicBezTo>
                      <a:pt x="98830" y="722"/>
                      <a:pt x="127176" y="29068"/>
                      <a:pt x="127176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76013F06-667E-D183-B1C2-81F6D2BC63EA}"/>
                  </a:ext>
                </a:extLst>
              </p:cNvPr>
              <p:cNvSpPr/>
              <p:nvPr/>
            </p:nvSpPr>
            <p:spPr>
              <a:xfrm rot="10800000" flipV="1">
                <a:off x="7644310" y="6201835"/>
                <a:ext cx="126636" cy="126636"/>
              </a:xfrm>
              <a:custGeom>
                <a:avLst/>
                <a:gdLst>
                  <a:gd name="connsiteX0" fmla="*/ 127259 w 126636"/>
                  <a:gd name="connsiteY0" fmla="*/ 64036 h 126636"/>
                  <a:gd name="connsiteX1" fmla="*/ 108711 w 126636"/>
                  <a:gd name="connsiteY1" fmla="*/ 108810 h 126636"/>
                  <a:gd name="connsiteX2" fmla="*/ 63945 w 126636"/>
                  <a:gd name="connsiteY2" fmla="*/ 127350 h 126636"/>
                  <a:gd name="connsiteX3" fmla="*/ 63928 w 126636"/>
                  <a:gd name="connsiteY3" fmla="*/ 127350 h 126636"/>
                  <a:gd name="connsiteX4" fmla="*/ 19171 w 126636"/>
                  <a:gd name="connsiteY4" fmla="*/ 108810 h 126636"/>
                  <a:gd name="connsiteX5" fmla="*/ 19163 w 126636"/>
                  <a:gd name="connsiteY5" fmla="*/ 108802 h 126636"/>
                  <a:gd name="connsiteX6" fmla="*/ 623 w 126636"/>
                  <a:gd name="connsiteY6" fmla="*/ 64036 h 126636"/>
                  <a:gd name="connsiteX7" fmla="*/ 623 w 126636"/>
                  <a:gd name="connsiteY7" fmla="*/ 64028 h 126636"/>
                  <a:gd name="connsiteX8" fmla="*/ 63945 w 126636"/>
                  <a:gd name="connsiteY8" fmla="*/ 714 h 126636"/>
                  <a:gd name="connsiteX9" fmla="*/ 63945 w 126636"/>
                  <a:gd name="connsiteY9" fmla="*/ 714 h 126636"/>
                  <a:gd name="connsiteX10" fmla="*/ 127259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4036"/>
                    </a:moveTo>
                    <a:cubicBezTo>
                      <a:pt x="127259" y="81004"/>
                      <a:pt x="120484" y="97036"/>
                      <a:pt x="108711" y="108810"/>
                    </a:cubicBezTo>
                    <a:cubicBezTo>
                      <a:pt x="96944" y="120576"/>
                      <a:pt x="80912" y="127350"/>
                      <a:pt x="63945" y="127350"/>
                    </a:cubicBezTo>
                    <a:lnTo>
                      <a:pt x="63928" y="127350"/>
                    </a:lnTo>
                    <a:cubicBezTo>
                      <a:pt x="47146" y="127350"/>
                      <a:pt x="31042" y="120681"/>
                      <a:pt x="19171" y="108810"/>
                    </a:cubicBezTo>
                    <a:lnTo>
                      <a:pt x="19163" y="108802"/>
                    </a:lnTo>
                    <a:cubicBezTo>
                      <a:pt x="7292" y="96923"/>
                      <a:pt x="623" y="80826"/>
                      <a:pt x="623" y="64036"/>
                    </a:cubicBezTo>
                    <a:lnTo>
                      <a:pt x="623" y="64028"/>
                    </a:lnTo>
                    <a:cubicBezTo>
                      <a:pt x="631" y="29061"/>
                      <a:pt x="28977" y="714"/>
                      <a:pt x="63945" y="714"/>
                    </a:cubicBezTo>
                    <a:lnTo>
                      <a:pt x="63945" y="714"/>
                    </a:lnTo>
                    <a:cubicBezTo>
                      <a:pt x="98912" y="722"/>
                      <a:pt x="127259" y="29068"/>
                      <a:pt x="127259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12D9E390-7059-C5A9-3909-47C688658E46}"/>
                  </a:ext>
                </a:extLst>
              </p:cNvPr>
              <p:cNvSpPr/>
              <p:nvPr/>
            </p:nvSpPr>
            <p:spPr>
              <a:xfrm rot="10800000" flipV="1">
                <a:off x="7927937" y="6201835"/>
                <a:ext cx="126636" cy="126636"/>
              </a:xfrm>
              <a:custGeom>
                <a:avLst/>
                <a:gdLst>
                  <a:gd name="connsiteX0" fmla="*/ 127341 w 126636"/>
                  <a:gd name="connsiteY0" fmla="*/ 64036 h 126636"/>
                  <a:gd name="connsiteX1" fmla="*/ 108793 w 126636"/>
                  <a:gd name="connsiteY1" fmla="*/ 108810 h 126636"/>
                  <a:gd name="connsiteX2" fmla="*/ 64027 w 126636"/>
                  <a:gd name="connsiteY2" fmla="*/ 127350 h 126636"/>
                  <a:gd name="connsiteX3" fmla="*/ 64019 w 126636"/>
                  <a:gd name="connsiteY3" fmla="*/ 127350 h 126636"/>
                  <a:gd name="connsiteX4" fmla="*/ 19253 w 126636"/>
                  <a:gd name="connsiteY4" fmla="*/ 108810 h 126636"/>
                  <a:gd name="connsiteX5" fmla="*/ 19245 w 126636"/>
                  <a:gd name="connsiteY5" fmla="*/ 108802 h 126636"/>
                  <a:gd name="connsiteX6" fmla="*/ 705 w 126636"/>
                  <a:gd name="connsiteY6" fmla="*/ 64036 h 126636"/>
                  <a:gd name="connsiteX7" fmla="*/ 705 w 126636"/>
                  <a:gd name="connsiteY7" fmla="*/ 64028 h 126636"/>
                  <a:gd name="connsiteX8" fmla="*/ 64027 w 126636"/>
                  <a:gd name="connsiteY8" fmla="*/ 714 h 126636"/>
                  <a:gd name="connsiteX9" fmla="*/ 64027 w 126636"/>
                  <a:gd name="connsiteY9" fmla="*/ 714 h 126636"/>
                  <a:gd name="connsiteX10" fmla="*/ 127341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4036"/>
                    </a:moveTo>
                    <a:cubicBezTo>
                      <a:pt x="127341" y="81084"/>
                      <a:pt x="120510" y="97092"/>
                      <a:pt x="108793" y="108810"/>
                    </a:cubicBezTo>
                    <a:cubicBezTo>
                      <a:pt x="97075" y="120527"/>
                      <a:pt x="81076" y="127350"/>
                      <a:pt x="64027" y="127350"/>
                    </a:cubicBezTo>
                    <a:lnTo>
                      <a:pt x="64019" y="127350"/>
                    </a:lnTo>
                    <a:cubicBezTo>
                      <a:pt x="47229" y="127350"/>
                      <a:pt x="31124" y="120681"/>
                      <a:pt x="19253" y="108810"/>
                    </a:cubicBezTo>
                    <a:lnTo>
                      <a:pt x="19245" y="108802"/>
                    </a:lnTo>
                    <a:cubicBezTo>
                      <a:pt x="7374" y="96931"/>
                      <a:pt x="705" y="80826"/>
                      <a:pt x="705" y="64036"/>
                    </a:cubicBezTo>
                    <a:lnTo>
                      <a:pt x="705" y="64028"/>
                    </a:lnTo>
                    <a:cubicBezTo>
                      <a:pt x="713" y="29061"/>
                      <a:pt x="29060" y="714"/>
                      <a:pt x="64027" y="714"/>
                    </a:cubicBezTo>
                    <a:lnTo>
                      <a:pt x="64027" y="714"/>
                    </a:lnTo>
                    <a:cubicBezTo>
                      <a:pt x="98995" y="722"/>
                      <a:pt x="127341" y="29068"/>
                      <a:pt x="127341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C2CF8236-62E9-7179-4010-E9AE79DD6F96}"/>
                  </a:ext>
                </a:extLst>
              </p:cNvPr>
              <p:cNvSpPr/>
              <p:nvPr/>
            </p:nvSpPr>
            <p:spPr>
              <a:xfrm rot="10800000" flipV="1">
                <a:off x="8211564" y="6201835"/>
                <a:ext cx="126636" cy="126636"/>
              </a:xfrm>
              <a:custGeom>
                <a:avLst/>
                <a:gdLst>
                  <a:gd name="connsiteX0" fmla="*/ 127424 w 126636"/>
                  <a:gd name="connsiteY0" fmla="*/ 64036 h 126636"/>
                  <a:gd name="connsiteX1" fmla="*/ 108876 w 126636"/>
                  <a:gd name="connsiteY1" fmla="*/ 108810 h 126636"/>
                  <a:gd name="connsiteX2" fmla="*/ 64110 w 126636"/>
                  <a:gd name="connsiteY2" fmla="*/ 127350 h 126636"/>
                  <a:gd name="connsiteX3" fmla="*/ 64102 w 126636"/>
                  <a:gd name="connsiteY3" fmla="*/ 127350 h 126636"/>
                  <a:gd name="connsiteX4" fmla="*/ 19336 w 126636"/>
                  <a:gd name="connsiteY4" fmla="*/ 108810 h 126636"/>
                  <a:gd name="connsiteX5" fmla="*/ 19328 w 126636"/>
                  <a:gd name="connsiteY5" fmla="*/ 108802 h 126636"/>
                  <a:gd name="connsiteX6" fmla="*/ 788 w 126636"/>
                  <a:gd name="connsiteY6" fmla="*/ 64036 h 126636"/>
                  <a:gd name="connsiteX7" fmla="*/ 788 w 126636"/>
                  <a:gd name="connsiteY7" fmla="*/ 64028 h 126636"/>
                  <a:gd name="connsiteX8" fmla="*/ 64102 w 126636"/>
                  <a:gd name="connsiteY8" fmla="*/ 714 h 126636"/>
                  <a:gd name="connsiteX9" fmla="*/ 64110 w 126636"/>
                  <a:gd name="connsiteY9" fmla="*/ 714 h 126636"/>
                  <a:gd name="connsiteX10" fmla="*/ 127424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4036"/>
                    </a:moveTo>
                    <a:cubicBezTo>
                      <a:pt x="127424" y="81173"/>
                      <a:pt x="120545" y="97141"/>
                      <a:pt x="108876" y="108810"/>
                    </a:cubicBezTo>
                    <a:cubicBezTo>
                      <a:pt x="97215" y="120471"/>
                      <a:pt x="81247" y="127350"/>
                      <a:pt x="64110" y="127350"/>
                    </a:cubicBezTo>
                    <a:lnTo>
                      <a:pt x="64102" y="127350"/>
                    </a:lnTo>
                    <a:cubicBezTo>
                      <a:pt x="47312" y="127350"/>
                      <a:pt x="31207" y="120681"/>
                      <a:pt x="19336" y="108810"/>
                    </a:cubicBezTo>
                    <a:lnTo>
                      <a:pt x="19328" y="108802"/>
                    </a:lnTo>
                    <a:cubicBezTo>
                      <a:pt x="7457" y="96931"/>
                      <a:pt x="788" y="80826"/>
                      <a:pt x="788" y="64036"/>
                    </a:cubicBezTo>
                    <a:lnTo>
                      <a:pt x="788" y="64028"/>
                    </a:lnTo>
                    <a:cubicBezTo>
                      <a:pt x="788" y="29061"/>
                      <a:pt x="29134" y="714"/>
                      <a:pt x="64102" y="714"/>
                    </a:cubicBezTo>
                    <a:lnTo>
                      <a:pt x="64110" y="714"/>
                    </a:lnTo>
                    <a:cubicBezTo>
                      <a:pt x="99078" y="722"/>
                      <a:pt x="127424" y="29068"/>
                      <a:pt x="127424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4C89A947-F0EF-8AEE-3F7B-11CF2249DE6C}"/>
                  </a:ext>
                </a:extLst>
              </p:cNvPr>
              <p:cNvSpPr/>
              <p:nvPr/>
            </p:nvSpPr>
            <p:spPr>
              <a:xfrm rot="10800000" flipV="1">
                <a:off x="8495191" y="6201835"/>
                <a:ext cx="126636" cy="126636"/>
              </a:xfrm>
              <a:custGeom>
                <a:avLst/>
                <a:gdLst>
                  <a:gd name="connsiteX0" fmla="*/ 127506 w 126636"/>
                  <a:gd name="connsiteY0" fmla="*/ 64036 h 126636"/>
                  <a:gd name="connsiteX1" fmla="*/ 108958 w 126636"/>
                  <a:gd name="connsiteY1" fmla="*/ 108810 h 126636"/>
                  <a:gd name="connsiteX2" fmla="*/ 64192 w 126636"/>
                  <a:gd name="connsiteY2" fmla="*/ 127350 h 126636"/>
                  <a:gd name="connsiteX3" fmla="*/ 64184 w 126636"/>
                  <a:gd name="connsiteY3" fmla="*/ 127350 h 126636"/>
                  <a:gd name="connsiteX4" fmla="*/ 19418 w 126636"/>
                  <a:gd name="connsiteY4" fmla="*/ 108810 h 126636"/>
                  <a:gd name="connsiteX5" fmla="*/ 19410 w 126636"/>
                  <a:gd name="connsiteY5" fmla="*/ 108802 h 126636"/>
                  <a:gd name="connsiteX6" fmla="*/ 870 w 126636"/>
                  <a:gd name="connsiteY6" fmla="*/ 64036 h 126636"/>
                  <a:gd name="connsiteX7" fmla="*/ 870 w 126636"/>
                  <a:gd name="connsiteY7" fmla="*/ 64028 h 126636"/>
                  <a:gd name="connsiteX8" fmla="*/ 64184 w 126636"/>
                  <a:gd name="connsiteY8" fmla="*/ 714 h 126636"/>
                  <a:gd name="connsiteX9" fmla="*/ 64192 w 126636"/>
                  <a:gd name="connsiteY9" fmla="*/ 714 h 126636"/>
                  <a:gd name="connsiteX10" fmla="*/ 127506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4036"/>
                    </a:moveTo>
                    <a:cubicBezTo>
                      <a:pt x="127506" y="81262"/>
                      <a:pt x="120571" y="97189"/>
                      <a:pt x="108958" y="108810"/>
                    </a:cubicBezTo>
                    <a:cubicBezTo>
                      <a:pt x="97345" y="120423"/>
                      <a:pt x="81418" y="127350"/>
                      <a:pt x="64192" y="127350"/>
                    </a:cubicBezTo>
                    <a:lnTo>
                      <a:pt x="64184" y="127350"/>
                    </a:lnTo>
                    <a:cubicBezTo>
                      <a:pt x="47394" y="127350"/>
                      <a:pt x="31289" y="120681"/>
                      <a:pt x="19418" y="108810"/>
                    </a:cubicBezTo>
                    <a:lnTo>
                      <a:pt x="19410" y="108802"/>
                    </a:lnTo>
                    <a:cubicBezTo>
                      <a:pt x="7540" y="96931"/>
                      <a:pt x="870" y="80826"/>
                      <a:pt x="870" y="64036"/>
                    </a:cubicBezTo>
                    <a:lnTo>
                      <a:pt x="870" y="64028"/>
                    </a:lnTo>
                    <a:cubicBezTo>
                      <a:pt x="870" y="29061"/>
                      <a:pt x="29217" y="714"/>
                      <a:pt x="64184" y="714"/>
                    </a:cubicBezTo>
                    <a:lnTo>
                      <a:pt x="64192" y="714"/>
                    </a:lnTo>
                    <a:cubicBezTo>
                      <a:pt x="99159" y="722"/>
                      <a:pt x="127506" y="29068"/>
                      <a:pt x="127506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15500336-0401-CDA8-D4B4-DD67D76E694D}"/>
                  </a:ext>
                </a:extLst>
              </p:cNvPr>
              <p:cNvSpPr/>
              <p:nvPr/>
            </p:nvSpPr>
            <p:spPr>
              <a:xfrm rot="10800000" flipV="1">
                <a:off x="8778817" y="6201835"/>
                <a:ext cx="126636" cy="126636"/>
              </a:xfrm>
              <a:custGeom>
                <a:avLst/>
                <a:gdLst>
                  <a:gd name="connsiteX0" fmla="*/ 127589 w 126636"/>
                  <a:gd name="connsiteY0" fmla="*/ 64036 h 126636"/>
                  <a:gd name="connsiteX1" fmla="*/ 109040 w 126636"/>
                  <a:gd name="connsiteY1" fmla="*/ 108810 h 126636"/>
                  <a:gd name="connsiteX2" fmla="*/ 64274 w 126636"/>
                  <a:gd name="connsiteY2" fmla="*/ 127350 h 126636"/>
                  <a:gd name="connsiteX3" fmla="*/ 64267 w 126636"/>
                  <a:gd name="connsiteY3" fmla="*/ 127350 h 126636"/>
                  <a:gd name="connsiteX4" fmla="*/ 19501 w 126636"/>
                  <a:gd name="connsiteY4" fmla="*/ 108810 h 126636"/>
                  <a:gd name="connsiteX5" fmla="*/ 19493 w 126636"/>
                  <a:gd name="connsiteY5" fmla="*/ 108802 h 126636"/>
                  <a:gd name="connsiteX6" fmla="*/ 952 w 126636"/>
                  <a:gd name="connsiteY6" fmla="*/ 64036 h 126636"/>
                  <a:gd name="connsiteX7" fmla="*/ 952 w 126636"/>
                  <a:gd name="connsiteY7" fmla="*/ 64028 h 126636"/>
                  <a:gd name="connsiteX8" fmla="*/ 64267 w 126636"/>
                  <a:gd name="connsiteY8" fmla="*/ 714 h 126636"/>
                  <a:gd name="connsiteX9" fmla="*/ 64267 w 126636"/>
                  <a:gd name="connsiteY9" fmla="*/ 714 h 126636"/>
                  <a:gd name="connsiteX10" fmla="*/ 127589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4036"/>
                    </a:moveTo>
                    <a:cubicBezTo>
                      <a:pt x="127589" y="81350"/>
                      <a:pt x="120605" y="97245"/>
                      <a:pt x="109040" y="108810"/>
                    </a:cubicBezTo>
                    <a:cubicBezTo>
                      <a:pt x="97476" y="120366"/>
                      <a:pt x="81581" y="127350"/>
                      <a:pt x="64274" y="127350"/>
                    </a:cubicBezTo>
                    <a:lnTo>
                      <a:pt x="64267" y="127350"/>
                    </a:lnTo>
                    <a:cubicBezTo>
                      <a:pt x="47476" y="127350"/>
                      <a:pt x="31371" y="120681"/>
                      <a:pt x="19501" y="108810"/>
                    </a:cubicBezTo>
                    <a:lnTo>
                      <a:pt x="19493" y="108802"/>
                    </a:lnTo>
                    <a:cubicBezTo>
                      <a:pt x="7621" y="96931"/>
                      <a:pt x="952" y="80826"/>
                      <a:pt x="952" y="64036"/>
                    </a:cubicBezTo>
                    <a:lnTo>
                      <a:pt x="952" y="64028"/>
                    </a:lnTo>
                    <a:cubicBezTo>
                      <a:pt x="952" y="29061"/>
                      <a:pt x="29299" y="714"/>
                      <a:pt x="64267" y="714"/>
                    </a:cubicBezTo>
                    <a:lnTo>
                      <a:pt x="64267" y="714"/>
                    </a:lnTo>
                    <a:cubicBezTo>
                      <a:pt x="99234" y="722"/>
                      <a:pt x="127589" y="29068"/>
                      <a:pt x="127589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B6B798EF-7899-50E9-625F-C395D4D1424D}"/>
                  </a:ext>
                </a:extLst>
              </p:cNvPr>
              <p:cNvSpPr/>
              <p:nvPr/>
            </p:nvSpPr>
            <p:spPr>
              <a:xfrm rot="10800000" flipV="1">
                <a:off x="9062452" y="6201835"/>
                <a:ext cx="126627" cy="126636"/>
              </a:xfrm>
              <a:custGeom>
                <a:avLst/>
                <a:gdLst>
                  <a:gd name="connsiteX0" fmla="*/ 127663 w 126627"/>
                  <a:gd name="connsiteY0" fmla="*/ 64036 h 126636"/>
                  <a:gd name="connsiteX1" fmla="*/ 109123 w 126627"/>
                  <a:gd name="connsiteY1" fmla="*/ 108810 h 126636"/>
                  <a:gd name="connsiteX2" fmla="*/ 64357 w 126627"/>
                  <a:gd name="connsiteY2" fmla="*/ 127350 h 126636"/>
                  <a:gd name="connsiteX3" fmla="*/ 64349 w 126627"/>
                  <a:gd name="connsiteY3" fmla="*/ 127350 h 126636"/>
                  <a:gd name="connsiteX4" fmla="*/ 19583 w 126627"/>
                  <a:gd name="connsiteY4" fmla="*/ 108818 h 126636"/>
                  <a:gd name="connsiteX5" fmla="*/ 19575 w 126627"/>
                  <a:gd name="connsiteY5" fmla="*/ 108810 h 126636"/>
                  <a:gd name="connsiteX6" fmla="*/ 1035 w 126627"/>
                  <a:gd name="connsiteY6" fmla="*/ 64036 h 126636"/>
                  <a:gd name="connsiteX7" fmla="*/ 1035 w 126627"/>
                  <a:gd name="connsiteY7" fmla="*/ 64036 h 126636"/>
                  <a:gd name="connsiteX8" fmla="*/ 64349 w 126627"/>
                  <a:gd name="connsiteY8" fmla="*/ 714 h 126636"/>
                  <a:gd name="connsiteX9" fmla="*/ 64349 w 126627"/>
                  <a:gd name="connsiteY9" fmla="*/ 714 h 126636"/>
                  <a:gd name="connsiteX10" fmla="*/ 127663 w 126627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4036"/>
                    </a:moveTo>
                    <a:cubicBezTo>
                      <a:pt x="127663" y="81431"/>
                      <a:pt x="120631" y="97294"/>
                      <a:pt x="109123" y="108810"/>
                    </a:cubicBezTo>
                    <a:cubicBezTo>
                      <a:pt x="97615" y="120318"/>
                      <a:pt x="81752" y="127350"/>
                      <a:pt x="64357" y="127350"/>
                    </a:cubicBezTo>
                    <a:lnTo>
                      <a:pt x="64349" y="127350"/>
                    </a:lnTo>
                    <a:cubicBezTo>
                      <a:pt x="47559" y="127350"/>
                      <a:pt x="31454" y="120681"/>
                      <a:pt x="19583" y="108818"/>
                    </a:cubicBezTo>
                    <a:lnTo>
                      <a:pt x="19575" y="108810"/>
                    </a:lnTo>
                    <a:cubicBezTo>
                      <a:pt x="7704" y="96931"/>
                      <a:pt x="1035" y="80826"/>
                      <a:pt x="1035" y="64036"/>
                    </a:cubicBezTo>
                    <a:lnTo>
                      <a:pt x="1035" y="64036"/>
                    </a:lnTo>
                    <a:cubicBezTo>
                      <a:pt x="1035" y="29068"/>
                      <a:pt x="29382" y="714"/>
                      <a:pt x="64349" y="714"/>
                    </a:cubicBezTo>
                    <a:lnTo>
                      <a:pt x="64349" y="714"/>
                    </a:lnTo>
                    <a:cubicBezTo>
                      <a:pt x="99316" y="722"/>
                      <a:pt x="127663" y="29068"/>
                      <a:pt x="127663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410B803A-9E7F-37A4-FA02-8ED049E1E3A4}"/>
                  </a:ext>
                </a:extLst>
              </p:cNvPr>
              <p:cNvSpPr/>
              <p:nvPr/>
            </p:nvSpPr>
            <p:spPr>
              <a:xfrm rot="10800000" flipV="1">
                <a:off x="9346079" y="6201835"/>
                <a:ext cx="126636" cy="126636"/>
              </a:xfrm>
              <a:custGeom>
                <a:avLst/>
                <a:gdLst>
                  <a:gd name="connsiteX0" fmla="*/ 127753 w 126636"/>
                  <a:gd name="connsiteY0" fmla="*/ 64036 h 126636"/>
                  <a:gd name="connsiteX1" fmla="*/ 109213 w 126636"/>
                  <a:gd name="connsiteY1" fmla="*/ 108810 h 126636"/>
                  <a:gd name="connsiteX2" fmla="*/ 64447 w 126636"/>
                  <a:gd name="connsiteY2" fmla="*/ 127350 h 126636"/>
                  <a:gd name="connsiteX3" fmla="*/ 64439 w 126636"/>
                  <a:gd name="connsiteY3" fmla="*/ 127350 h 126636"/>
                  <a:gd name="connsiteX4" fmla="*/ 19674 w 126636"/>
                  <a:gd name="connsiteY4" fmla="*/ 108818 h 126636"/>
                  <a:gd name="connsiteX5" fmla="*/ 19666 w 126636"/>
                  <a:gd name="connsiteY5" fmla="*/ 108810 h 126636"/>
                  <a:gd name="connsiteX6" fmla="*/ 1117 w 126636"/>
                  <a:gd name="connsiteY6" fmla="*/ 64036 h 126636"/>
                  <a:gd name="connsiteX7" fmla="*/ 1117 w 126636"/>
                  <a:gd name="connsiteY7" fmla="*/ 64036 h 126636"/>
                  <a:gd name="connsiteX8" fmla="*/ 64439 w 126636"/>
                  <a:gd name="connsiteY8" fmla="*/ 714 h 126636"/>
                  <a:gd name="connsiteX9" fmla="*/ 64439 w 126636"/>
                  <a:gd name="connsiteY9" fmla="*/ 714 h 126636"/>
                  <a:gd name="connsiteX10" fmla="*/ 127753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4036"/>
                    </a:moveTo>
                    <a:cubicBezTo>
                      <a:pt x="127753" y="81520"/>
                      <a:pt x="120665" y="97350"/>
                      <a:pt x="109213" y="108810"/>
                    </a:cubicBezTo>
                    <a:cubicBezTo>
                      <a:pt x="97754" y="120261"/>
                      <a:pt x="81931" y="127350"/>
                      <a:pt x="64447" y="127350"/>
                    </a:cubicBezTo>
                    <a:lnTo>
                      <a:pt x="64439" y="127350"/>
                    </a:lnTo>
                    <a:cubicBezTo>
                      <a:pt x="47649" y="127350"/>
                      <a:pt x="31544" y="120681"/>
                      <a:pt x="19674" y="108818"/>
                    </a:cubicBezTo>
                    <a:lnTo>
                      <a:pt x="19666" y="108810"/>
                    </a:lnTo>
                    <a:cubicBezTo>
                      <a:pt x="7795" y="96931"/>
                      <a:pt x="1117" y="80826"/>
                      <a:pt x="1117" y="64036"/>
                    </a:cubicBezTo>
                    <a:lnTo>
                      <a:pt x="1117" y="64036"/>
                    </a:lnTo>
                    <a:cubicBezTo>
                      <a:pt x="1117" y="29068"/>
                      <a:pt x="29472" y="714"/>
                      <a:pt x="64439" y="714"/>
                    </a:cubicBezTo>
                    <a:lnTo>
                      <a:pt x="64439" y="714"/>
                    </a:lnTo>
                    <a:cubicBezTo>
                      <a:pt x="99407" y="714"/>
                      <a:pt x="127753" y="29068"/>
                      <a:pt x="127753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2" name="图形 214">
              <a:extLst>
                <a:ext uri="{FF2B5EF4-FFF2-40B4-BE49-F238E27FC236}">
                  <a16:creationId xmlns:a16="http://schemas.microsoft.com/office/drawing/2014/main" id="{92463ED0-692D-9553-EBBE-8677872AB263}"/>
                </a:ext>
              </a:extLst>
            </p:cNvPr>
            <p:cNvGrpSpPr/>
            <p:nvPr/>
          </p:nvGrpSpPr>
          <p:grpSpPr>
            <a:xfrm>
              <a:off x="7077057" y="6415206"/>
              <a:ext cx="2395658" cy="126636"/>
              <a:chOff x="7077057" y="6415206"/>
              <a:chExt cx="2395658" cy="126636"/>
            </a:xfrm>
            <a:solidFill>
              <a:srgbClr val="FFCC00"/>
            </a:solidFill>
          </p:grpSpPr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50D51907-E19C-8742-C34C-3C0A54DD2452}"/>
                  </a:ext>
                </a:extLst>
              </p:cNvPr>
              <p:cNvSpPr/>
              <p:nvPr/>
            </p:nvSpPr>
            <p:spPr>
              <a:xfrm rot="10800000" flipV="1">
                <a:off x="7077057" y="6415206"/>
                <a:ext cx="126627" cy="126636"/>
              </a:xfrm>
              <a:custGeom>
                <a:avLst/>
                <a:gdLst>
                  <a:gd name="connsiteX0" fmla="*/ 127086 w 126627"/>
                  <a:gd name="connsiteY0" fmla="*/ 64071 h 126636"/>
                  <a:gd name="connsiteX1" fmla="*/ 108546 w 126627"/>
                  <a:gd name="connsiteY1" fmla="*/ 108845 h 126636"/>
                  <a:gd name="connsiteX2" fmla="*/ 63772 w 126627"/>
                  <a:gd name="connsiteY2" fmla="*/ 127386 h 126636"/>
                  <a:gd name="connsiteX3" fmla="*/ 63756 w 126627"/>
                  <a:gd name="connsiteY3" fmla="*/ 127386 h 126636"/>
                  <a:gd name="connsiteX4" fmla="*/ 18998 w 126627"/>
                  <a:gd name="connsiteY4" fmla="*/ 108845 h 126636"/>
                  <a:gd name="connsiteX5" fmla="*/ 18990 w 126627"/>
                  <a:gd name="connsiteY5" fmla="*/ 108837 h 126636"/>
                  <a:gd name="connsiteX6" fmla="*/ 458 w 126627"/>
                  <a:gd name="connsiteY6" fmla="*/ 64071 h 126636"/>
                  <a:gd name="connsiteX7" fmla="*/ 458 w 126627"/>
                  <a:gd name="connsiteY7" fmla="*/ 64055 h 126636"/>
                  <a:gd name="connsiteX8" fmla="*/ 63772 w 126627"/>
                  <a:gd name="connsiteY8" fmla="*/ 749 h 126636"/>
                  <a:gd name="connsiteX9" fmla="*/ 63780 w 126627"/>
                  <a:gd name="connsiteY9" fmla="*/ 749 h 126636"/>
                  <a:gd name="connsiteX10" fmla="*/ 127086 w 126627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4071"/>
                    </a:moveTo>
                    <a:cubicBezTo>
                      <a:pt x="127086" y="80862"/>
                      <a:pt x="120417" y="96966"/>
                      <a:pt x="108546" y="108845"/>
                    </a:cubicBezTo>
                    <a:cubicBezTo>
                      <a:pt x="96667" y="120716"/>
                      <a:pt x="80562" y="127386"/>
                      <a:pt x="63772" y="127386"/>
                    </a:cubicBezTo>
                    <a:lnTo>
                      <a:pt x="63756" y="127386"/>
                    </a:lnTo>
                    <a:cubicBezTo>
                      <a:pt x="46974" y="127386"/>
                      <a:pt x="30869" y="120716"/>
                      <a:pt x="18998" y="108845"/>
                    </a:cubicBezTo>
                    <a:lnTo>
                      <a:pt x="18990" y="108837"/>
                    </a:lnTo>
                    <a:cubicBezTo>
                      <a:pt x="7119" y="96958"/>
                      <a:pt x="449" y="80862"/>
                      <a:pt x="458" y="64071"/>
                    </a:cubicBezTo>
                    <a:lnTo>
                      <a:pt x="458" y="64055"/>
                    </a:lnTo>
                    <a:cubicBezTo>
                      <a:pt x="458" y="29096"/>
                      <a:pt x="28805" y="749"/>
                      <a:pt x="63772" y="749"/>
                    </a:cubicBezTo>
                    <a:lnTo>
                      <a:pt x="63780" y="749"/>
                    </a:lnTo>
                    <a:cubicBezTo>
                      <a:pt x="98747" y="758"/>
                      <a:pt x="127086" y="29104"/>
                      <a:pt x="127086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277F29C4-47FF-D93E-4570-250D5B29F523}"/>
                  </a:ext>
                </a:extLst>
              </p:cNvPr>
              <p:cNvSpPr/>
              <p:nvPr/>
            </p:nvSpPr>
            <p:spPr>
              <a:xfrm rot="10800000" flipV="1">
                <a:off x="7360683" y="6415206"/>
                <a:ext cx="126636" cy="126636"/>
              </a:xfrm>
              <a:custGeom>
                <a:avLst/>
                <a:gdLst>
                  <a:gd name="connsiteX0" fmla="*/ 127176 w 126636"/>
                  <a:gd name="connsiteY0" fmla="*/ 64071 h 126636"/>
                  <a:gd name="connsiteX1" fmla="*/ 108636 w 126636"/>
                  <a:gd name="connsiteY1" fmla="*/ 108845 h 126636"/>
                  <a:gd name="connsiteX2" fmla="*/ 63862 w 126636"/>
                  <a:gd name="connsiteY2" fmla="*/ 127386 h 126636"/>
                  <a:gd name="connsiteX3" fmla="*/ 63847 w 126636"/>
                  <a:gd name="connsiteY3" fmla="*/ 127386 h 126636"/>
                  <a:gd name="connsiteX4" fmla="*/ 19088 w 126636"/>
                  <a:gd name="connsiteY4" fmla="*/ 108845 h 126636"/>
                  <a:gd name="connsiteX5" fmla="*/ 19081 w 126636"/>
                  <a:gd name="connsiteY5" fmla="*/ 108837 h 126636"/>
                  <a:gd name="connsiteX6" fmla="*/ 540 w 126636"/>
                  <a:gd name="connsiteY6" fmla="*/ 64071 h 126636"/>
                  <a:gd name="connsiteX7" fmla="*/ 540 w 126636"/>
                  <a:gd name="connsiteY7" fmla="*/ 64055 h 126636"/>
                  <a:gd name="connsiteX8" fmla="*/ 63862 w 126636"/>
                  <a:gd name="connsiteY8" fmla="*/ 749 h 126636"/>
                  <a:gd name="connsiteX9" fmla="*/ 63862 w 126636"/>
                  <a:gd name="connsiteY9" fmla="*/ 749 h 126636"/>
                  <a:gd name="connsiteX10" fmla="*/ 127176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4071"/>
                    </a:moveTo>
                    <a:cubicBezTo>
                      <a:pt x="127176" y="80950"/>
                      <a:pt x="120459" y="97023"/>
                      <a:pt x="108636" y="108845"/>
                    </a:cubicBezTo>
                    <a:cubicBezTo>
                      <a:pt x="96814" y="120668"/>
                      <a:pt x="80741" y="127386"/>
                      <a:pt x="63862" y="127386"/>
                    </a:cubicBezTo>
                    <a:lnTo>
                      <a:pt x="63847" y="127386"/>
                    </a:lnTo>
                    <a:cubicBezTo>
                      <a:pt x="47064" y="127386"/>
                      <a:pt x="30960" y="120716"/>
                      <a:pt x="19088" y="108845"/>
                    </a:cubicBezTo>
                    <a:lnTo>
                      <a:pt x="19081" y="108837"/>
                    </a:lnTo>
                    <a:cubicBezTo>
                      <a:pt x="7210" y="96958"/>
                      <a:pt x="540" y="80862"/>
                      <a:pt x="540" y="64071"/>
                    </a:cubicBezTo>
                    <a:lnTo>
                      <a:pt x="540" y="64055"/>
                    </a:lnTo>
                    <a:cubicBezTo>
                      <a:pt x="549" y="29096"/>
                      <a:pt x="28895" y="749"/>
                      <a:pt x="63862" y="749"/>
                    </a:cubicBezTo>
                    <a:lnTo>
                      <a:pt x="63862" y="749"/>
                    </a:lnTo>
                    <a:cubicBezTo>
                      <a:pt x="98830" y="758"/>
                      <a:pt x="127176" y="29104"/>
                      <a:pt x="127176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626C3149-C6E6-DF74-A4E7-7E801BFBDCF4}"/>
                  </a:ext>
                </a:extLst>
              </p:cNvPr>
              <p:cNvSpPr/>
              <p:nvPr/>
            </p:nvSpPr>
            <p:spPr>
              <a:xfrm rot="10800000" flipV="1">
                <a:off x="7644310" y="6415206"/>
                <a:ext cx="126636" cy="126636"/>
              </a:xfrm>
              <a:custGeom>
                <a:avLst/>
                <a:gdLst>
                  <a:gd name="connsiteX0" fmla="*/ 127259 w 126636"/>
                  <a:gd name="connsiteY0" fmla="*/ 64071 h 126636"/>
                  <a:gd name="connsiteX1" fmla="*/ 108711 w 126636"/>
                  <a:gd name="connsiteY1" fmla="*/ 108845 h 126636"/>
                  <a:gd name="connsiteX2" fmla="*/ 63945 w 126636"/>
                  <a:gd name="connsiteY2" fmla="*/ 127386 h 126636"/>
                  <a:gd name="connsiteX3" fmla="*/ 63928 w 126636"/>
                  <a:gd name="connsiteY3" fmla="*/ 127386 h 126636"/>
                  <a:gd name="connsiteX4" fmla="*/ 19171 w 126636"/>
                  <a:gd name="connsiteY4" fmla="*/ 108845 h 126636"/>
                  <a:gd name="connsiteX5" fmla="*/ 19163 w 126636"/>
                  <a:gd name="connsiteY5" fmla="*/ 108837 h 126636"/>
                  <a:gd name="connsiteX6" fmla="*/ 623 w 126636"/>
                  <a:gd name="connsiteY6" fmla="*/ 64071 h 126636"/>
                  <a:gd name="connsiteX7" fmla="*/ 623 w 126636"/>
                  <a:gd name="connsiteY7" fmla="*/ 64064 h 126636"/>
                  <a:gd name="connsiteX8" fmla="*/ 63945 w 126636"/>
                  <a:gd name="connsiteY8" fmla="*/ 749 h 126636"/>
                  <a:gd name="connsiteX9" fmla="*/ 63945 w 126636"/>
                  <a:gd name="connsiteY9" fmla="*/ 749 h 126636"/>
                  <a:gd name="connsiteX10" fmla="*/ 127259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4071"/>
                    </a:moveTo>
                    <a:cubicBezTo>
                      <a:pt x="127259" y="81039"/>
                      <a:pt x="120484" y="97071"/>
                      <a:pt x="108711" y="108845"/>
                    </a:cubicBezTo>
                    <a:cubicBezTo>
                      <a:pt x="96944" y="120611"/>
                      <a:pt x="80912" y="127386"/>
                      <a:pt x="63945" y="127386"/>
                    </a:cubicBezTo>
                    <a:lnTo>
                      <a:pt x="63928" y="127386"/>
                    </a:lnTo>
                    <a:cubicBezTo>
                      <a:pt x="47146" y="127386"/>
                      <a:pt x="31042" y="120716"/>
                      <a:pt x="19171" y="108845"/>
                    </a:cubicBezTo>
                    <a:lnTo>
                      <a:pt x="19163" y="108837"/>
                    </a:lnTo>
                    <a:cubicBezTo>
                      <a:pt x="7292" y="96958"/>
                      <a:pt x="623" y="80862"/>
                      <a:pt x="623" y="64071"/>
                    </a:cubicBezTo>
                    <a:lnTo>
                      <a:pt x="623" y="64064"/>
                    </a:lnTo>
                    <a:cubicBezTo>
                      <a:pt x="631" y="29096"/>
                      <a:pt x="28977" y="749"/>
                      <a:pt x="63945" y="749"/>
                    </a:cubicBezTo>
                    <a:lnTo>
                      <a:pt x="63945" y="749"/>
                    </a:lnTo>
                    <a:cubicBezTo>
                      <a:pt x="98912" y="758"/>
                      <a:pt x="127259" y="29104"/>
                      <a:pt x="127259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432D5BAB-0E92-B651-98A2-6B83FCF74FE6}"/>
                  </a:ext>
                </a:extLst>
              </p:cNvPr>
              <p:cNvSpPr/>
              <p:nvPr/>
            </p:nvSpPr>
            <p:spPr>
              <a:xfrm rot="10800000" flipV="1">
                <a:off x="7927937" y="6415206"/>
                <a:ext cx="126636" cy="126636"/>
              </a:xfrm>
              <a:custGeom>
                <a:avLst/>
                <a:gdLst>
                  <a:gd name="connsiteX0" fmla="*/ 127341 w 126636"/>
                  <a:gd name="connsiteY0" fmla="*/ 64071 h 126636"/>
                  <a:gd name="connsiteX1" fmla="*/ 108793 w 126636"/>
                  <a:gd name="connsiteY1" fmla="*/ 108845 h 126636"/>
                  <a:gd name="connsiteX2" fmla="*/ 64027 w 126636"/>
                  <a:gd name="connsiteY2" fmla="*/ 127386 h 126636"/>
                  <a:gd name="connsiteX3" fmla="*/ 64019 w 126636"/>
                  <a:gd name="connsiteY3" fmla="*/ 127386 h 126636"/>
                  <a:gd name="connsiteX4" fmla="*/ 19253 w 126636"/>
                  <a:gd name="connsiteY4" fmla="*/ 108845 h 126636"/>
                  <a:gd name="connsiteX5" fmla="*/ 19245 w 126636"/>
                  <a:gd name="connsiteY5" fmla="*/ 108837 h 126636"/>
                  <a:gd name="connsiteX6" fmla="*/ 705 w 126636"/>
                  <a:gd name="connsiteY6" fmla="*/ 64071 h 126636"/>
                  <a:gd name="connsiteX7" fmla="*/ 705 w 126636"/>
                  <a:gd name="connsiteY7" fmla="*/ 64064 h 126636"/>
                  <a:gd name="connsiteX8" fmla="*/ 64027 w 126636"/>
                  <a:gd name="connsiteY8" fmla="*/ 749 h 126636"/>
                  <a:gd name="connsiteX9" fmla="*/ 64027 w 126636"/>
                  <a:gd name="connsiteY9" fmla="*/ 749 h 126636"/>
                  <a:gd name="connsiteX10" fmla="*/ 127341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4071"/>
                    </a:moveTo>
                    <a:cubicBezTo>
                      <a:pt x="127341" y="81120"/>
                      <a:pt x="120510" y="97128"/>
                      <a:pt x="108793" y="108845"/>
                    </a:cubicBezTo>
                    <a:cubicBezTo>
                      <a:pt x="97075" y="120563"/>
                      <a:pt x="81076" y="127386"/>
                      <a:pt x="64027" y="127386"/>
                    </a:cubicBezTo>
                    <a:lnTo>
                      <a:pt x="64019" y="127386"/>
                    </a:lnTo>
                    <a:cubicBezTo>
                      <a:pt x="47229" y="127386"/>
                      <a:pt x="31124" y="120716"/>
                      <a:pt x="19253" y="108845"/>
                    </a:cubicBezTo>
                    <a:lnTo>
                      <a:pt x="19245" y="108837"/>
                    </a:lnTo>
                    <a:cubicBezTo>
                      <a:pt x="7374" y="96966"/>
                      <a:pt x="705" y="80862"/>
                      <a:pt x="705" y="64071"/>
                    </a:cubicBezTo>
                    <a:lnTo>
                      <a:pt x="705" y="64064"/>
                    </a:lnTo>
                    <a:cubicBezTo>
                      <a:pt x="713" y="29096"/>
                      <a:pt x="29060" y="749"/>
                      <a:pt x="64027" y="749"/>
                    </a:cubicBezTo>
                    <a:lnTo>
                      <a:pt x="64027" y="749"/>
                    </a:lnTo>
                    <a:cubicBezTo>
                      <a:pt x="98995" y="758"/>
                      <a:pt x="127341" y="29104"/>
                      <a:pt x="127341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0F3C704E-1F4E-2197-4E9F-89C4C7979D43}"/>
                  </a:ext>
                </a:extLst>
              </p:cNvPr>
              <p:cNvSpPr/>
              <p:nvPr/>
            </p:nvSpPr>
            <p:spPr>
              <a:xfrm rot="10800000" flipV="1">
                <a:off x="8211564" y="6415206"/>
                <a:ext cx="126636" cy="126636"/>
              </a:xfrm>
              <a:custGeom>
                <a:avLst/>
                <a:gdLst>
                  <a:gd name="connsiteX0" fmla="*/ 127424 w 126636"/>
                  <a:gd name="connsiteY0" fmla="*/ 64071 h 126636"/>
                  <a:gd name="connsiteX1" fmla="*/ 108876 w 126636"/>
                  <a:gd name="connsiteY1" fmla="*/ 108845 h 126636"/>
                  <a:gd name="connsiteX2" fmla="*/ 64110 w 126636"/>
                  <a:gd name="connsiteY2" fmla="*/ 127386 h 126636"/>
                  <a:gd name="connsiteX3" fmla="*/ 64102 w 126636"/>
                  <a:gd name="connsiteY3" fmla="*/ 127386 h 126636"/>
                  <a:gd name="connsiteX4" fmla="*/ 19336 w 126636"/>
                  <a:gd name="connsiteY4" fmla="*/ 108845 h 126636"/>
                  <a:gd name="connsiteX5" fmla="*/ 19328 w 126636"/>
                  <a:gd name="connsiteY5" fmla="*/ 108837 h 126636"/>
                  <a:gd name="connsiteX6" fmla="*/ 788 w 126636"/>
                  <a:gd name="connsiteY6" fmla="*/ 64071 h 126636"/>
                  <a:gd name="connsiteX7" fmla="*/ 788 w 126636"/>
                  <a:gd name="connsiteY7" fmla="*/ 64064 h 126636"/>
                  <a:gd name="connsiteX8" fmla="*/ 64102 w 126636"/>
                  <a:gd name="connsiteY8" fmla="*/ 749 h 126636"/>
                  <a:gd name="connsiteX9" fmla="*/ 64110 w 126636"/>
                  <a:gd name="connsiteY9" fmla="*/ 749 h 126636"/>
                  <a:gd name="connsiteX10" fmla="*/ 127424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4071"/>
                    </a:moveTo>
                    <a:cubicBezTo>
                      <a:pt x="127424" y="81208"/>
                      <a:pt x="120545" y="97176"/>
                      <a:pt x="108876" y="108845"/>
                    </a:cubicBezTo>
                    <a:cubicBezTo>
                      <a:pt x="97215" y="120507"/>
                      <a:pt x="81247" y="127386"/>
                      <a:pt x="64110" y="127386"/>
                    </a:cubicBezTo>
                    <a:lnTo>
                      <a:pt x="64102" y="127386"/>
                    </a:lnTo>
                    <a:cubicBezTo>
                      <a:pt x="47312" y="127386"/>
                      <a:pt x="31207" y="120716"/>
                      <a:pt x="19336" y="108845"/>
                    </a:cubicBezTo>
                    <a:lnTo>
                      <a:pt x="19328" y="108837"/>
                    </a:lnTo>
                    <a:cubicBezTo>
                      <a:pt x="7457" y="96966"/>
                      <a:pt x="788" y="80862"/>
                      <a:pt x="788" y="64071"/>
                    </a:cubicBezTo>
                    <a:lnTo>
                      <a:pt x="788" y="64064"/>
                    </a:lnTo>
                    <a:cubicBezTo>
                      <a:pt x="788" y="29096"/>
                      <a:pt x="29134" y="749"/>
                      <a:pt x="64102" y="749"/>
                    </a:cubicBezTo>
                    <a:lnTo>
                      <a:pt x="64110" y="749"/>
                    </a:lnTo>
                    <a:cubicBezTo>
                      <a:pt x="99078" y="758"/>
                      <a:pt x="127424" y="29104"/>
                      <a:pt x="127424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979461D1-0AE0-D8A1-975D-64C71F7C18BC}"/>
                  </a:ext>
                </a:extLst>
              </p:cNvPr>
              <p:cNvSpPr/>
              <p:nvPr/>
            </p:nvSpPr>
            <p:spPr>
              <a:xfrm rot="10800000" flipV="1">
                <a:off x="8495191" y="6415206"/>
                <a:ext cx="126636" cy="126636"/>
              </a:xfrm>
              <a:custGeom>
                <a:avLst/>
                <a:gdLst>
                  <a:gd name="connsiteX0" fmla="*/ 127506 w 126636"/>
                  <a:gd name="connsiteY0" fmla="*/ 64071 h 126636"/>
                  <a:gd name="connsiteX1" fmla="*/ 108958 w 126636"/>
                  <a:gd name="connsiteY1" fmla="*/ 108845 h 126636"/>
                  <a:gd name="connsiteX2" fmla="*/ 64192 w 126636"/>
                  <a:gd name="connsiteY2" fmla="*/ 127386 h 126636"/>
                  <a:gd name="connsiteX3" fmla="*/ 64184 w 126636"/>
                  <a:gd name="connsiteY3" fmla="*/ 127386 h 126636"/>
                  <a:gd name="connsiteX4" fmla="*/ 19418 w 126636"/>
                  <a:gd name="connsiteY4" fmla="*/ 108845 h 126636"/>
                  <a:gd name="connsiteX5" fmla="*/ 19410 w 126636"/>
                  <a:gd name="connsiteY5" fmla="*/ 108837 h 126636"/>
                  <a:gd name="connsiteX6" fmla="*/ 870 w 126636"/>
                  <a:gd name="connsiteY6" fmla="*/ 64071 h 126636"/>
                  <a:gd name="connsiteX7" fmla="*/ 870 w 126636"/>
                  <a:gd name="connsiteY7" fmla="*/ 64064 h 126636"/>
                  <a:gd name="connsiteX8" fmla="*/ 64184 w 126636"/>
                  <a:gd name="connsiteY8" fmla="*/ 749 h 126636"/>
                  <a:gd name="connsiteX9" fmla="*/ 64192 w 126636"/>
                  <a:gd name="connsiteY9" fmla="*/ 749 h 126636"/>
                  <a:gd name="connsiteX10" fmla="*/ 127506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4071"/>
                    </a:moveTo>
                    <a:cubicBezTo>
                      <a:pt x="127506" y="81297"/>
                      <a:pt x="120571" y="97225"/>
                      <a:pt x="108958" y="108845"/>
                    </a:cubicBezTo>
                    <a:cubicBezTo>
                      <a:pt x="97345" y="120458"/>
                      <a:pt x="81418" y="127386"/>
                      <a:pt x="64192" y="127386"/>
                    </a:cubicBezTo>
                    <a:lnTo>
                      <a:pt x="64184" y="127386"/>
                    </a:lnTo>
                    <a:cubicBezTo>
                      <a:pt x="47394" y="127386"/>
                      <a:pt x="31289" y="120716"/>
                      <a:pt x="19418" y="108845"/>
                    </a:cubicBezTo>
                    <a:lnTo>
                      <a:pt x="19410" y="108837"/>
                    </a:lnTo>
                    <a:cubicBezTo>
                      <a:pt x="7540" y="96966"/>
                      <a:pt x="870" y="80862"/>
                      <a:pt x="870" y="64071"/>
                    </a:cubicBezTo>
                    <a:lnTo>
                      <a:pt x="870" y="64064"/>
                    </a:lnTo>
                    <a:cubicBezTo>
                      <a:pt x="870" y="29096"/>
                      <a:pt x="29217" y="749"/>
                      <a:pt x="64184" y="749"/>
                    </a:cubicBezTo>
                    <a:lnTo>
                      <a:pt x="64192" y="749"/>
                    </a:lnTo>
                    <a:cubicBezTo>
                      <a:pt x="99159" y="758"/>
                      <a:pt x="127506" y="29104"/>
                      <a:pt x="127506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059E1A97-F769-C5E8-8927-7BE6D13E0513}"/>
                  </a:ext>
                </a:extLst>
              </p:cNvPr>
              <p:cNvSpPr/>
              <p:nvPr/>
            </p:nvSpPr>
            <p:spPr>
              <a:xfrm rot="10800000" flipV="1">
                <a:off x="8778817" y="6415206"/>
                <a:ext cx="126636" cy="126636"/>
              </a:xfrm>
              <a:custGeom>
                <a:avLst/>
                <a:gdLst>
                  <a:gd name="connsiteX0" fmla="*/ 127589 w 126636"/>
                  <a:gd name="connsiteY0" fmla="*/ 64071 h 126636"/>
                  <a:gd name="connsiteX1" fmla="*/ 109040 w 126636"/>
                  <a:gd name="connsiteY1" fmla="*/ 108845 h 126636"/>
                  <a:gd name="connsiteX2" fmla="*/ 64274 w 126636"/>
                  <a:gd name="connsiteY2" fmla="*/ 127386 h 126636"/>
                  <a:gd name="connsiteX3" fmla="*/ 64267 w 126636"/>
                  <a:gd name="connsiteY3" fmla="*/ 127386 h 126636"/>
                  <a:gd name="connsiteX4" fmla="*/ 19501 w 126636"/>
                  <a:gd name="connsiteY4" fmla="*/ 108845 h 126636"/>
                  <a:gd name="connsiteX5" fmla="*/ 19493 w 126636"/>
                  <a:gd name="connsiteY5" fmla="*/ 108837 h 126636"/>
                  <a:gd name="connsiteX6" fmla="*/ 952 w 126636"/>
                  <a:gd name="connsiteY6" fmla="*/ 64071 h 126636"/>
                  <a:gd name="connsiteX7" fmla="*/ 952 w 126636"/>
                  <a:gd name="connsiteY7" fmla="*/ 64064 h 126636"/>
                  <a:gd name="connsiteX8" fmla="*/ 64267 w 126636"/>
                  <a:gd name="connsiteY8" fmla="*/ 749 h 126636"/>
                  <a:gd name="connsiteX9" fmla="*/ 64267 w 126636"/>
                  <a:gd name="connsiteY9" fmla="*/ 749 h 126636"/>
                  <a:gd name="connsiteX10" fmla="*/ 127589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4071"/>
                    </a:moveTo>
                    <a:cubicBezTo>
                      <a:pt x="127589" y="81386"/>
                      <a:pt x="120605" y="97281"/>
                      <a:pt x="109040" y="108845"/>
                    </a:cubicBezTo>
                    <a:cubicBezTo>
                      <a:pt x="97476" y="120402"/>
                      <a:pt x="81581" y="127386"/>
                      <a:pt x="64274" y="127386"/>
                    </a:cubicBezTo>
                    <a:lnTo>
                      <a:pt x="64267" y="127386"/>
                    </a:lnTo>
                    <a:cubicBezTo>
                      <a:pt x="47476" y="127386"/>
                      <a:pt x="31371" y="120716"/>
                      <a:pt x="19501" y="108845"/>
                    </a:cubicBezTo>
                    <a:lnTo>
                      <a:pt x="19493" y="108837"/>
                    </a:lnTo>
                    <a:cubicBezTo>
                      <a:pt x="7621" y="96966"/>
                      <a:pt x="952" y="80862"/>
                      <a:pt x="952" y="64071"/>
                    </a:cubicBezTo>
                    <a:lnTo>
                      <a:pt x="952" y="64064"/>
                    </a:lnTo>
                    <a:cubicBezTo>
                      <a:pt x="952" y="29096"/>
                      <a:pt x="29299" y="749"/>
                      <a:pt x="64267" y="749"/>
                    </a:cubicBezTo>
                    <a:lnTo>
                      <a:pt x="64267" y="749"/>
                    </a:lnTo>
                    <a:cubicBezTo>
                      <a:pt x="99234" y="758"/>
                      <a:pt x="127589" y="29104"/>
                      <a:pt x="127589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372DE0E1-CD5E-AF0D-A95B-383EF27806E8}"/>
                  </a:ext>
                </a:extLst>
              </p:cNvPr>
              <p:cNvSpPr/>
              <p:nvPr/>
            </p:nvSpPr>
            <p:spPr>
              <a:xfrm rot="10800000" flipV="1">
                <a:off x="9062452" y="6415206"/>
                <a:ext cx="126627" cy="126636"/>
              </a:xfrm>
              <a:custGeom>
                <a:avLst/>
                <a:gdLst>
                  <a:gd name="connsiteX0" fmla="*/ 127663 w 126627"/>
                  <a:gd name="connsiteY0" fmla="*/ 64071 h 126636"/>
                  <a:gd name="connsiteX1" fmla="*/ 109123 w 126627"/>
                  <a:gd name="connsiteY1" fmla="*/ 108845 h 126636"/>
                  <a:gd name="connsiteX2" fmla="*/ 64357 w 126627"/>
                  <a:gd name="connsiteY2" fmla="*/ 127386 h 126636"/>
                  <a:gd name="connsiteX3" fmla="*/ 64349 w 126627"/>
                  <a:gd name="connsiteY3" fmla="*/ 127386 h 126636"/>
                  <a:gd name="connsiteX4" fmla="*/ 19583 w 126627"/>
                  <a:gd name="connsiteY4" fmla="*/ 108853 h 126636"/>
                  <a:gd name="connsiteX5" fmla="*/ 19575 w 126627"/>
                  <a:gd name="connsiteY5" fmla="*/ 108845 h 126636"/>
                  <a:gd name="connsiteX6" fmla="*/ 1035 w 126627"/>
                  <a:gd name="connsiteY6" fmla="*/ 64071 h 126636"/>
                  <a:gd name="connsiteX7" fmla="*/ 1035 w 126627"/>
                  <a:gd name="connsiteY7" fmla="*/ 64071 h 126636"/>
                  <a:gd name="connsiteX8" fmla="*/ 64349 w 126627"/>
                  <a:gd name="connsiteY8" fmla="*/ 749 h 126636"/>
                  <a:gd name="connsiteX9" fmla="*/ 64349 w 126627"/>
                  <a:gd name="connsiteY9" fmla="*/ 749 h 126636"/>
                  <a:gd name="connsiteX10" fmla="*/ 127663 w 126627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4071"/>
                    </a:moveTo>
                    <a:cubicBezTo>
                      <a:pt x="127663" y="81467"/>
                      <a:pt x="120631" y="97329"/>
                      <a:pt x="109123" y="108845"/>
                    </a:cubicBezTo>
                    <a:cubicBezTo>
                      <a:pt x="97615" y="120353"/>
                      <a:pt x="81752" y="127386"/>
                      <a:pt x="64357" y="127386"/>
                    </a:cubicBezTo>
                    <a:lnTo>
                      <a:pt x="64349" y="127386"/>
                    </a:lnTo>
                    <a:cubicBezTo>
                      <a:pt x="47559" y="127386"/>
                      <a:pt x="31454" y="120716"/>
                      <a:pt x="19583" y="108853"/>
                    </a:cubicBezTo>
                    <a:lnTo>
                      <a:pt x="19575" y="108845"/>
                    </a:lnTo>
                    <a:cubicBezTo>
                      <a:pt x="7704" y="96966"/>
                      <a:pt x="1035" y="80862"/>
                      <a:pt x="1035" y="64071"/>
                    </a:cubicBezTo>
                    <a:lnTo>
                      <a:pt x="1035" y="64071"/>
                    </a:lnTo>
                    <a:cubicBezTo>
                      <a:pt x="1035" y="29104"/>
                      <a:pt x="29382" y="749"/>
                      <a:pt x="64349" y="749"/>
                    </a:cubicBezTo>
                    <a:lnTo>
                      <a:pt x="64349" y="749"/>
                    </a:lnTo>
                    <a:cubicBezTo>
                      <a:pt x="99316" y="758"/>
                      <a:pt x="127663" y="29104"/>
                      <a:pt x="127663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4B526A55-D258-F1DA-F980-CC6E777DC5D5}"/>
                  </a:ext>
                </a:extLst>
              </p:cNvPr>
              <p:cNvSpPr/>
              <p:nvPr/>
            </p:nvSpPr>
            <p:spPr>
              <a:xfrm rot="10800000" flipV="1">
                <a:off x="9346079" y="6415206"/>
                <a:ext cx="126636" cy="126636"/>
              </a:xfrm>
              <a:custGeom>
                <a:avLst/>
                <a:gdLst>
                  <a:gd name="connsiteX0" fmla="*/ 127753 w 126636"/>
                  <a:gd name="connsiteY0" fmla="*/ 64071 h 126636"/>
                  <a:gd name="connsiteX1" fmla="*/ 109213 w 126636"/>
                  <a:gd name="connsiteY1" fmla="*/ 108845 h 126636"/>
                  <a:gd name="connsiteX2" fmla="*/ 64447 w 126636"/>
                  <a:gd name="connsiteY2" fmla="*/ 127386 h 126636"/>
                  <a:gd name="connsiteX3" fmla="*/ 64439 w 126636"/>
                  <a:gd name="connsiteY3" fmla="*/ 127386 h 126636"/>
                  <a:gd name="connsiteX4" fmla="*/ 19674 w 126636"/>
                  <a:gd name="connsiteY4" fmla="*/ 108853 h 126636"/>
                  <a:gd name="connsiteX5" fmla="*/ 19666 w 126636"/>
                  <a:gd name="connsiteY5" fmla="*/ 108845 h 126636"/>
                  <a:gd name="connsiteX6" fmla="*/ 1117 w 126636"/>
                  <a:gd name="connsiteY6" fmla="*/ 64071 h 126636"/>
                  <a:gd name="connsiteX7" fmla="*/ 1117 w 126636"/>
                  <a:gd name="connsiteY7" fmla="*/ 64071 h 126636"/>
                  <a:gd name="connsiteX8" fmla="*/ 64439 w 126636"/>
                  <a:gd name="connsiteY8" fmla="*/ 749 h 126636"/>
                  <a:gd name="connsiteX9" fmla="*/ 64439 w 126636"/>
                  <a:gd name="connsiteY9" fmla="*/ 749 h 126636"/>
                  <a:gd name="connsiteX10" fmla="*/ 127753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4071"/>
                    </a:moveTo>
                    <a:cubicBezTo>
                      <a:pt x="127753" y="81555"/>
                      <a:pt x="120665" y="97386"/>
                      <a:pt x="109213" y="108845"/>
                    </a:cubicBezTo>
                    <a:cubicBezTo>
                      <a:pt x="97754" y="120297"/>
                      <a:pt x="81931" y="127386"/>
                      <a:pt x="64447" y="127386"/>
                    </a:cubicBezTo>
                    <a:lnTo>
                      <a:pt x="64439" y="127386"/>
                    </a:lnTo>
                    <a:cubicBezTo>
                      <a:pt x="47649" y="127386"/>
                      <a:pt x="31544" y="120716"/>
                      <a:pt x="19674" y="108853"/>
                    </a:cubicBezTo>
                    <a:lnTo>
                      <a:pt x="19666" y="108845"/>
                    </a:lnTo>
                    <a:cubicBezTo>
                      <a:pt x="7795" y="96966"/>
                      <a:pt x="1117" y="80862"/>
                      <a:pt x="1117" y="64071"/>
                    </a:cubicBezTo>
                    <a:lnTo>
                      <a:pt x="1117" y="64071"/>
                    </a:lnTo>
                    <a:cubicBezTo>
                      <a:pt x="1117" y="29104"/>
                      <a:pt x="29472" y="749"/>
                      <a:pt x="64439" y="749"/>
                    </a:cubicBezTo>
                    <a:lnTo>
                      <a:pt x="64439" y="749"/>
                    </a:lnTo>
                    <a:cubicBezTo>
                      <a:pt x="99407" y="749"/>
                      <a:pt x="127753" y="29104"/>
                      <a:pt x="127753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2" name="图形 214">
              <a:extLst>
                <a:ext uri="{FF2B5EF4-FFF2-40B4-BE49-F238E27FC236}">
                  <a16:creationId xmlns:a16="http://schemas.microsoft.com/office/drawing/2014/main" id="{76CF8E0D-50F7-EEDF-D67B-0F593B200136}"/>
                </a:ext>
              </a:extLst>
            </p:cNvPr>
            <p:cNvGrpSpPr/>
            <p:nvPr/>
          </p:nvGrpSpPr>
          <p:grpSpPr>
            <a:xfrm>
              <a:off x="7077057" y="6628578"/>
              <a:ext cx="2395658" cy="126636"/>
              <a:chOff x="7077057" y="6628578"/>
              <a:chExt cx="2395658" cy="126636"/>
            </a:xfrm>
            <a:solidFill>
              <a:srgbClr val="FFCC00"/>
            </a:solidFill>
          </p:grpSpPr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A7FD1E48-5ABF-5351-236D-056BF24E1A64}"/>
                  </a:ext>
                </a:extLst>
              </p:cNvPr>
              <p:cNvSpPr/>
              <p:nvPr/>
            </p:nvSpPr>
            <p:spPr>
              <a:xfrm rot="10800000" flipV="1">
                <a:off x="7077057" y="6628578"/>
                <a:ext cx="126627" cy="126636"/>
              </a:xfrm>
              <a:custGeom>
                <a:avLst/>
                <a:gdLst>
                  <a:gd name="connsiteX0" fmla="*/ 127086 w 126627"/>
                  <a:gd name="connsiteY0" fmla="*/ 64107 h 126636"/>
                  <a:gd name="connsiteX1" fmla="*/ 108546 w 126627"/>
                  <a:gd name="connsiteY1" fmla="*/ 108881 h 126636"/>
                  <a:gd name="connsiteX2" fmla="*/ 63772 w 126627"/>
                  <a:gd name="connsiteY2" fmla="*/ 127421 h 126636"/>
                  <a:gd name="connsiteX3" fmla="*/ 63756 w 126627"/>
                  <a:gd name="connsiteY3" fmla="*/ 127421 h 126636"/>
                  <a:gd name="connsiteX4" fmla="*/ 18998 w 126627"/>
                  <a:gd name="connsiteY4" fmla="*/ 108881 h 126636"/>
                  <a:gd name="connsiteX5" fmla="*/ 18990 w 126627"/>
                  <a:gd name="connsiteY5" fmla="*/ 108873 h 126636"/>
                  <a:gd name="connsiteX6" fmla="*/ 458 w 126627"/>
                  <a:gd name="connsiteY6" fmla="*/ 64107 h 126636"/>
                  <a:gd name="connsiteX7" fmla="*/ 458 w 126627"/>
                  <a:gd name="connsiteY7" fmla="*/ 64091 h 126636"/>
                  <a:gd name="connsiteX8" fmla="*/ 63772 w 126627"/>
                  <a:gd name="connsiteY8" fmla="*/ 785 h 126636"/>
                  <a:gd name="connsiteX9" fmla="*/ 63780 w 126627"/>
                  <a:gd name="connsiteY9" fmla="*/ 785 h 126636"/>
                  <a:gd name="connsiteX10" fmla="*/ 127086 w 126627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4107"/>
                    </a:moveTo>
                    <a:cubicBezTo>
                      <a:pt x="127086" y="80897"/>
                      <a:pt x="120417" y="97002"/>
                      <a:pt x="108546" y="108881"/>
                    </a:cubicBezTo>
                    <a:cubicBezTo>
                      <a:pt x="96667" y="120752"/>
                      <a:pt x="80562" y="127421"/>
                      <a:pt x="63772" y="127421"/>
                    </a:cubicBezTo>
                    <a:lnTo>
                      <a:pt x="63756" y="127421"/>
                    </a:lnTo>
                    <a:cubicBezTo>
                      <a:pt x="46974" y="127421"/>
                      <a:pt x="30869" y="120752"/>
                      <a:pt x="18998" y="108881"/>
                    </a:cubicBezTo>
                    <a:lnTo>
                      <a:pt x="18990" y="108873"/>
                    </a:lnTo>
                    <a:cubicBezTo>
                      <a:pt x="7119" y="96994"/>
                      <a:pt x="449" y="80897"/>
                      <a:pt x="458" y="64107"/>
                    </a:cubicBezTo>
                    <a:lnTo>
                      <a:pt x="458" y="64091"/>
                    </a:lnTo>
                    <a:cubicBezTo>
                      <a:pt x="458" y="29132"/>
                      <a:pt x="28805" y="785"/>
                      <a:pt x="63772" y="785"/>
                    </a:cubicBezTo>
                    <a:lnTo>
                      <a:pt x="63780" y="785"/>
                    </a:lnTo>
                    <a:cubicBezTo>
                      <a:pt x="98747" y="793"/>
                      <a:pt x="127086" y="29140"/>
                      <a:pt x="127086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89206076-78E4-1ED6-5540-EDC89EAF22ED}"/>
                  </a:ext>
                </a:extLst>
              </p:cNvPr>
              <p:cNvSpPr/>
              <p:nvPr/>
            </p:nvSpPr>
            <p:spPr>
              <a:xfrm rot="10800000" flipV="1">
                <a:off x="7360683" y="6628578"/>
                <a:ext cx="126636" cy="126636"/>
              </a:xfrm>
              <a:custGeom>
                <a:avLst/>
                <a:gdLst>
                  <a:gd name="connsiteX0" fmla="*/ 127176 w 126636"/>
                  <a:gd name="connsiteY0" fmla="*/ 64107 h 126636"/>
                  <a:gd name="connsiteX1" fmla="*/ 108636 w 126636"/>
                  <a:gd name="connsiteY1" fmla="*/ 108881 h 126636"/>
                  <a:gd name="connsiteX2" fmla="*/ 63862 w 126636"/>
                  <a:gd name="connsiteY2" fmla="*/ 127421 h 126636"/>
                  <a:gd name="connsiteX3" fmla="*/ 63847 w 126636"/>
                  <a:gd name="connsiteY3" fmla="*/ 127421 h 126636"/>
                  <a:gd name="connsiteX4" fmla="*/ 19088 w 126636"/>
                  <a:gd name="connsiteY4" fmla="*/ 108881 h 126636"/>
                  <a:gd name="connsiteX5" fmla="*/ 19081 w 126636"/>
                  <a:gd name="connsiteY5" fmla="*/ 108873 h 126636"/>
                  <a:gd name="connsiteX6" fmla="*/ 540 w 126636"/>
                  <a:gd name="connsiteY6" fmla="*/ 64107 h 126636"/>
                  <a:gd name="connsiteX7" fmla="*/ 540 w 126636"/>
                  <a:gd name="connsiteY7" fmla="*/ 64091 h 126636"/>
                  <a:gd name="connsiteX8" fmla="*/ 63862 w 126636"/>
                  <a:gd name="connsiteY8" fmla="*/ 785 h 126636"/>
                  <a:gd name="connsiteX9" fmla="*/ 63862 w 126636"/>
                  <a:gd name="connsiteY9" fmla="*/ 785 h 126636"/>
                  <a:gd name="connsiteX10" fmla="*/ 127176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4107"/>
                    </a:moveTo>
                    <a:cubicBezTo>
                      <a:pt x="127176" y="80986"/>
                      <a:pt x="120459" y="97058"/>
                      <a:pt x="108636" y="108881"/>
                    </a:cubicBezTo>
                    <a:cubicBezTo>
                      <a:pt x="96814" y="120703"/>
                      <a:pt x="80741" y="127421"/>
                      <a:pt x="63862" y="127421"/>
                    </a:cubicBezTo>
                    <a:lnTo>
                      <a:pt x="63847" y="127421"/>
                    </a:lnTo>
                    <a:cubicBezTo>
                      <a:pt x="47064" y="127421"/>
                      <a:pt x="30960" y="120752"/>
                      <a:pt x="19088" y="108881"/>
                    </a:cubicBezTo>
                    <a:lnTo>
                      <a:pt x="19081" y="108873"/>
                    </a:lnTo>
                    <a:cubicBezTo>
                      <a:pt x="7210" y="96994"/>
                      <a:pt x="540" y="80897"/>
                      <a:pt x="540" y="64107"/>
                    </a:cubicBezTo>
                    <a:lnTo>
                      <a:pt x="540" y="64091"/>
                    </a:lnTo>
                    <a:cubicBezTo>
                      <a:pt x="549" y="29132"/>
                      <a:pt x="28895" y="785"/>
                      <a:pt x="63862" y="785"/>
                    </a:cubicBezTo>
                    <a:lnTo>
                      <a:pt x="63862" y="785"/>
                    </a:lnTo>
                    <a:cubicBezTo>
                      <a:pt x="98830" y="793"/>
                      <a:pt x="127176" y="29140"/>
                      <a:pt x="127176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BB760489-F63D-7E8C-C9B6-DE1AA486E3FE}"/>
                  </a:ext>
                </a:extLst>
              </p:cNvPr>
              <p:cNvSpPr/>
              <p:nvPr/>
            </p:nvSpPr>
            <p:spPr>
              <a:xfrm rot="10800000" flipV="1">
                <a:off x="7644310" y="6628578"/>
                <a:ext cx="126636" cy="126636"/>
              </a:xfrm>
              <a:custGeom>
                <a:avLst/>
                <a:gdLst>
                  <a:gd name="connsiteX0" fmla="*/ 127259 w 126636"/>
                  <a:gd name="connsiteY0" fmla="*/ 64107 h 126636"/>
                  <a:gd name="connsiteX1" fmla="*/ 108711 w 126636"/>
                  <a:gd name="connsiteY1" fmla="*/ 108881 h 126636"/>
                  <a:gd name="connsiteX2" fmla="*/ 63945 w 126636"/>
                  <a:gd name="connsiteY2" fmla="*/ 127421 h 126636"/>
                  <a:gd name="connsiteX3" fmla="*/ 63928 w 126636"/>
                  <a:gd name="connsiteY3" fmla="*/ 127421 h 126636"/>
                  <a:gd name="connsiteX4" fmla="*/ 19171 w 126636"/>
                  <a:gd name="connsiteY4" fmla="*/ 108881 h 126636"/>
                  <a:gd name="connsiteX5" fmla="*/ 19163 w 126636"/>
                  <a:gd name="connsiteY5" fmla="*/ 108873 h 126636"/>
                  <a:gd name="connsiteX6" fmla="*/ 623 w 126636"/>
                  <a:gd name="connsiteY6" fmla="*/ 64107 h 126636"/>
                  <a:gd name="connsiteX7" fmla="*/ 623 w 126636"/>
                  <a:gd name="connsiteY7" fmla="*/ 64099 h 126636"/>
                  <a:gd name="connsiteX8" fmla="*/ 63945 w 126636"/>
                  <a:gd name="connsiteY8" fmla="*/ 785 h 126636"/>
                  <a:gd name="connsiteX9" fmla="*/ 63945 w 126636"/>
                  <a:gd name="connsiteY9" fmla="*/ 785 h 126636"/>
                  <a:gd name="connsiteX10" fmla="*/ 127259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4107"/>
                    </a:moveTo>
                    <a:cubicBezTo>
                      <a:pt x="127259" y="81075"/>
                      <a:pt x="120484" y="97107"/>
                      <a:pt x="108711" y="108881"/>
                    </a:cubicBezTo>
                    <a:cubicBezTo>
                      <a:pt x="96944" y="120647"/>
                      <a:pt x="80912" y="127421"/>
                      <a:pt x="63945" y="127421"/>
                    </a:cubicBezTo>
                    <a:lnTo>
                      <a:pt x="63928" y="127421"/>
                    </a:lnTo>
                    <a:cubicBezTo>
                      <a:pt x="47146" y="127421"/>
                      <a:pt x="31042" y="120752"/>
                      <a:pt x="19171" y="108881"/>
                    </a:cubicBezTo>
                    <a:lnTo>
                      <a:pt x="19163" y="108873"/>
                    </a:lnTo>
                    <a:cubicBezTo>
                      <a:pt x="7292" y="96994"/>
                      <a:pt x="623" y="80897"/>
                      <a:pt x="623" y="64107"/>
                    </a:cubicBezTo>
                    <a:lnTo>
                      <a:pt x="623" y="64099"/>
                    </a:lnTo>
                    <a:cubicBezTo>
                      <a:pt x="631" y="29132"/>
                      <a:pt x="28977" y="785"/>
                      <a:pt x="63945" y="785"/>
                    </a:cubicBezTo>
                    <a:lnTo>
                      <a:pt x="63945" y="785"/>
                    </a:lnTo>
                    <a:cubicBezTo>
                      <a:pt x="98912" y="793"/>
                      <a:pt x="127259" y="29140"/>
                      <a:pt x="127259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1A0C7CF7-AC15-EF9B-2B3D-17642DDC032C}"/>
                  </a:ext>
                </a:extLst>
              </p:cNvPr>
              <p:cNvSpPr/>
              <p:nvPr/>
            </p:nvSpPr>
            <p:spPr>
              <a:xfrm rot="10800000" flipV="1">
                <a:off x="7927937" y="6628578"/>
                <a:ext cx="126636" cy="126636"/>
              </a:xfrm>
              <a:custGeom>
                <a:avLst/>
                <a:gdLst>
                  <a:gd name="connsiteX0" fmla="*/ 127341 w 126636"/>
                  <a:gd name="connsiteY0" fmla="*/ 64107 h 126636"/>
                  <a:gd name="connsiteX1" fmla="*/ 108793 w 126636"/>
                  <a:gd name="connsiteY1" fmla="*/ 108881 h 126636"/>
                  <a:gd name="connsiteX2" fmla="*/ 64027 w 126636"/>
                  <a:gd name="connsiteY2" fmla="*/ 127421 h 126636"/>
                  <a:gd name="connsiteX3" fmla="*/ 64019 w 126636"/>
                  <a:gd name="connsiteY3" fmla="*/ 127421 h 126636"/>
                  <a:gd name="connsiteX4" fmla="*/ 19253 w 126636"/>
                  <a:gd name="connsiteY4" fmla="*/ 108881 h 126636"/>
                  <a:gd name="connsiteX5" fmla="*/ 19245 w 126636"/>
                  <a:gd name="connsiteY5" fmla="*/ 108873 h 126636"/>
                  <a:gd name="connsiteX6" fmla="*/ 705 w 126636"/>
                  <a:gd name="connsiteY6" fmla="*/ 64107 h 126636"/>
                  <a:gd name="connsiteX7" fmla="*/ 705 w 126636"/>
                  <a:gd name="connsiteY7" fmla="*/ 64099 h 126636"/>
                  <a:gd name="connsiteX8" fmla="*/ 64027 w 126636"/>
                  <a:gd name="connsiteY8" fmla="*/ 785 h 126636"/>
                  <a:gd name="connsiteX9" fmla="*/ 64027 w 126636"/>
                  <a:gd name="connsiteY9" fmla="*/ 785 h 126636"/>
                  <a:gd name="connsiteX10" fmla="*/ 127341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4107"/>
                    </a:moveTo>
                    <a:cubicBezTo>
                      <a:pt x="127341" y="81155"/>
                      <a:pt x="120510" y="97163"/>
                      <a:pt x="108793" y="108881"/>
                    </a:cubicBezTo>
                    <a:cubicBezTo>
                      <a:pt x="97075" y="120599"/>
                      <a:pt x="81076" y="127421"/>
                      <a:pt x="64027" y="127421"/>
                    </a:cubicBezTo>
                    <a:lnTo>
                      <a:pt x="64019" y="127421"/>
                    </a:lnTo>
                    <a:cubicBezTo>
                      <a:pt x="47229" y="127421"/>
                      <a:pt x="31124" y="120752"/>
                      <a:pt x="19253" y="108881"/>
                    </a:cubicBezTo>
                    <a:lnTo>
                      <a:pt x="19245" y="108873"/>
                    </a:lnTo>
                    <a:cubicBezTo>
                      <a:pt x="7374" y="97002"/>
                      <a:pt x="705" y="80897"/>
                      <a:pt x="705" y="64107"/>
                    </a:cubicBezTo>
                    <a:lnTo>
                      <a:pt x="705" y="64099"/>
                    </a:lnTo>
                    <a:cubicBezTo>
                      <a:pt x="713" y="29132"/>
                      <a:pt x="29060" y="785"/>
                      <a:pt x="64027" y="785"/>
                    </a:cubicBezTo>
                    <a:lnTo>
                      <a:pt x="64027" y="785"/>
                    </a:lnTo>
                    <a:cubicBezTo>
                      <a:pt x="98995" y="793"/>
                      <a:pt x="127341" y="29140"/>
                      <a:pt x="127341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6839D06A-1E40-374F-0466-F67E4765A0D6}"/>
                  </a:ext>
                </a:extLst>
              </p:cNvPr>
              <p:cNvSpPr/>
              <p:nvPr/>
            </p:nvSpPr>
            <p:spPr>
              <a:xfrm rot="10800000" flipV="1">
                <a:off x="8211564" y="6628578"/>
                <a:ext cx="126636" cy="126636"/>
              </a:xfrm>
              <a:custGeom>
                <a:avLst/>
                <a:gdLst>
                  <a:gd name="connsiteX0" fmla="*/ 127424 w 126636"/>
                  <a:gd name="connsiteY0" fmla="*/ 64107 h 126636"/>
                  <a:gd name="connsiteX1" fmla="*/ 108876 w 126636"/>
                  <a:gd name="connsiteY1" fmla="*/ 108881 h 126636"/>
                  <a:gd name="connsiteX2" fmla="*/ 64110 w 126636"/>
                  <a:gd name="connsiteY2" fmla="*/ 127421 h 126636"/>
                  <a:gd name="connsiteX3" fmla="*/ 64102 w 126636"/>
                  <a:gd name="connsiteY3" fmla="*/ 127421 h 126636"/>
                  <a:gd name="connsiteX4" fmla="*/ 19336 w 126636"/>
                  <a:gd name="connsiteY4" fmla="*/ 108881 h 126636"/>
                  <a:gd name="connsiteX5" fmla="*/ 19328 w 126636"/>
                  <a:gd name="connsiteY5" fmla="*/ 108873 h 126636"/>
                  <a:gd name="connsiteX6" fmla="*/ 788 w 126636"/>
                  <a:gd name="connsiteY6" fmla="*/ 64107 h 126636"/>
                  <a:gd name="connsiteX7" fmla="*/ 788 w 126636"/>
                  <a:gd name="connsiteY7" fmla="*/ 64099 h 126636"/>
                  <a:gd name="connsiteX8" fmla="*/ 64102 w 126636"/>
                  <a:gd name="connsiteY8" fmla="*/ 785 h 126636"/>
                  <a:gd name="connsiteX9" fmla="*/ 64110 w 126636"/>
                  <a:gd name="connsiteY9" fmla="*/ 785 h 126636"/>
                  <a:gd name="connsiteX10" fmla="*/ 127424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4107"/>
                    </a:moveTo>
                    <a:cubicBezTo>
                      <a:pt x="127424" y="81244"/>
                      <a:pt x="120545" y="97212"/>
                      <a:pt x="108876" y="108881"/>
                    </a:cubicBezTo>
                    <a:cubicBezTo>
                      <a:pt x="97215" y="120542"/>
                      <a:pt x="81247" y="127421"/>
                      <a:pt x="64110" y="127421"/>
                    </a:cubicBezTo>
                    <a:lnTo>
                      <a:pt x="64102" y="127421"/>
                    </a:lnTo>
                    <a:cubicBezTo>
                      <a:pt x="47312" y="127421"/>
                      <a:pt x="31207" y="120752"/>
                      <a:pt x="19336" y="108881"/>
                    </a:cubicBezTo>
                    <a:lnTo>
                      <a:pt x="19328" y="108873"/>
                    </a:lnTo>
                    <a:cubicBezTo>
                      <a:pt x="7457" y="97002"/>
                      <a:pt x="788" y="80897"/>
                      <a:pt x="788" y="64107"/>
                    </a:cubicBezTo>
                    <a:lnTo>
                      <a:pt x="788" y="64099"/>
                    </a:lnTo>
                    <a:cubicBezTo>
                      <a:pt x="788" y="29132"/>
                      <a:pt x="29134" y="785"/>
                      <a:pt x="64102" y="785"/>
                    </a:cubicBezTo>
                    <a:lnTo>
                      <a:pt x="64110" y="785"/>
                    </a:lnTo>
                    <a:cubicBezTo>
                      <a:pt x="99078" y="793"/>
                      <a:pt x="127424" y="29140"/>
                      <a:pt x="127424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09E75657-F2BA-400D-630B-98B0D7F9D70C}"/>
                  </a:ext>
                </a:extLst>
              </p:cNvPr>
              <p:cNvSpPr/>
              <p:nvPr/>
            </p:nvSpPr>
            <p:spPr>
              <a:xfrm rot="10800000" flipV="1">
                <a:off x="8495191" y="6628578"/>
                <a:ext cx="126636" cy="126636"/>
              </a:xfrm>
              <a:custGeom>
                <a:avLst/>
                <a:gdLst>
                  <a:gd name="connsiteX0" fmla="*/ 127506 w 126636"/>
                  <a:gd name="connsiteY0" fmla="*/ 64107 h 126636"/>
                  <a:gd name="connsiteX1" fmla="*/ 108958 w 126636"/>
                  <a:gd name="connsiteY1" fmla="*/ 108881 h 126636"/>
                  <a:gd name="connsiteX2" fmla="*/ 64192 w 126636"/>
                  <a:gd name="connsiteY2" fmla="*/ 127421 h 126636"/>
                  <a:gd name="connsiteX3" fmla="*/ 64184 w 126636"/>
                  <a:gd name="connsiteY3" fmla="*/ 127421 h 126636"/>
                  <a:gd name="connsiteX4" fmla="*/ 19418 w 126636"/>
                  <a:gd name="connsiteY4" fmla="*/ 108881 h 126636"/>
                  <a:gd name="connsiteX5" fmla="*/ 19410 w 126636"/>
                  <a:gd name="connsiteY5" fmla="*/ 108873 h 126636"/>
                  <a:gd name="connsiteX6" fmla="*/ 870 w 126636"/>
                  <a:gd name="connsiteY6" fmla="*/ 64107 h 126636"/>
                  <a:gd name="connsiteX7" fmla="*/ 870 w 126636"/>
                  <a:gd name="connsiteY7" fmla="*/ 64099 h 126636"/>
                  <a:gd name="connsiteX8" fmla="*/ 64184 w 126636"/>
                  <a:gd name="connsiteY8" fmla="*/ 785 h 126636"/>
                  <a:gd name="connsiteX9" fmla="*/ 64192 w 126636"/>
                  <a:gd name="connsiteY9" fmla="*/ 785 h 126636"/>
                  <a:gd name="connsiteX10" fmla="*/ 127506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4107"/>
                    </a:moveTo>
                    <a:cubicBezTo>
                      <a:pt x="127506" y="81333"/>
                      <a:pt x="120571" y="97260"/>
                      <a:pt x="108958" y="108881"/>
                    </a:cubicBezTo>
                    <a:cubicBezTo>
                      <a:pt x="97345" y="120494"/>
                      <a:pt x="81418" y="127421"/>
                      <a:pt x="64192" y="127421"/>
                    </a:cubicBezTo>
                    <a:lnTo>
                      <a:pt x="64184" y="127421"/>
                    </a:lnTo>
                    <a:cubicBezTo>
                      <a:pt x="47394" y="127421"/>
                      <a:pt x="31289" y="120752"/>
                      <a:pt x="19418" y="108881"/>
                    </a:cubicBezTo>
                    <a:lnTo>
                      <a:pt x="19410" y="108873"/>
                    </a:lnTo>
                    <a:cubicBezTo>
                      <a:pt x="7540" y="97002"/>
                      <a:pt x="870" y="80897"/>
                      <a:pt x="870" y="64107"/>
                    </a:cubicBezTo>
                    <a:lnTo>
                      <a:pt x="870" y="64099"/>
                    </a:lnTo>
                    <a:cubicBezTo>
                      <a:pt x="870" y="29132"/>
                      <a:pt x="29217" y="785"/>
                      <a:pt x="64184" y="785"/>
                    </a:cubicBezTo>
                    <a:lnTo>
                      <a:pt x="64192" y="785"/>
                    </a:lnTo>
                    <a:cubicBezTo>
                      <a:pt x="99159" y="793"/>
                      <a:pt x="127506" y="29140"/>
                      <a:pt x="127506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BA92D5BE-7444-5DF3-614A-83AE3640D06E}"/>
                  </a:ext>
                </a:extLst>
              </p:cNvPr>
              <p:cNvSpPr/>
              <p:nvPr/>
            </p:nvSpPr>
            <p:spPr>
              <a:xfrm rot="10800000" flipV="1">
                <a:off x="8778817" y="6628578"/>
                <a:ext cx="126636" cy="126636"/>
              </a:xfrm>
              <a:custGeom>
                <a:avLst/>
                <a:gdLst>
                  <a:gd name="connsiteX0" fmla="*/ 127589 w 126636"/>
                  <a:gd name="connsiteY0" fmla="*/ 64107 h 126636"/>
                  <a:gd name="connsiteX1" fmla="*/ 109040 w 126636"/>
                  <a:gd name="connsiteY1" fmla="*/ 108881 h 126636"/>
                  <a:gd name="connsiteX2" fmla="*/ 64274 w 126636"/>
                  <a:gd name="connsiteY2" fmla="*/ 127421 h 126636"/>
                  <a:gd name="connsiteX3" fmla="*/ 64267 w 126636"/>
                  <a:gd name="connsiteY3" fmla="*/ 127421 h 126636"/>
                  <a:gd name="connsiteX4" fmla="*/ 19501 w 126636"/>
                  <a:gd name="connsiteY4" fmla="*/ 108881 h 126636"/>
                  <a:gd name="connsiteX5" fmla="*/ 19493 w 126636"/>
                  <a:gd name="connsiteY5" fmla="*/ 108873 h 126636"/>
                  <a:gd name="connsiteX6" fmla="*/ 952 w 126636"/>
                  <a:gd name="connsiteY6" fmla="*/ 64107 h 126636"/>
                  <a:gd name="connsiteX7" fmla="*/ 952 w 126636"/>
                  <a:gd name="connsiteY7" fmla="*/ 64099 h 126636"/>
                  <a:gd name="connsiteX8" fmla="*/ 64267 w 126636"/>
                  <a:gd name="connsiteY8" fmla="*/ 785 h 126636"/>
                  <a:gd name="connsiteX9" fmla="*/ 64267 w 126636"/>
                  <a:gd name="connsiteY9" fmla="*/ 785 h 126636"/>
                  <a:gd name="connsiteX10" fmla="*/ 127589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4107"/>
                    </a:moveTo>
                    <a:cubicBezTo>
                      <a:pt x="127589" y="81421"/>
                      <a:pt x="120605" y="97316"/>
                      <a:pt x="109040" y="108881"/>
                    </a:cubicBezTo>
                    <a:cubicBezTo>
                      <a:pt x="97476" y="120437"/>
                      <a:pt x="81581" y="127421"/>
                      <a:pt x="64274" y="127421"/>
                    </a:cubicBezTo>
                    <a:lnTo>
                      <a:pt x="64267" y="127421"/>
                    </a:lnTo>
                    <a:cubicBezTo>
                      <a:pt x="47476" y="127421"/>
                      <a:pt x="31371" y="120752"/>
                      <a:pt x="19501" y="108881"/>
                    </a:cubicBezTo>
                    <a:lnTo>
                      <a:pt x="19493" y="108873"/>
                    </a:lnTo>
                    <a:cubicBezTo>
                      <a:pt x="7621" y="97002"/>
                      <a:pt x="952" y="80897"/>
                      <a:pt x="952" y="64107"/>
                    </a:cubicBezTo>
                    <a:lnTo>
                      <a:pt x="952" y="64099"/>
                    </a:lnTo>
                    <a:cubicBezTo>
                      <a:pt x="952" y="29132"/>
                      <a:pt x="29299" y="785"/>
                      <a:pt x="64267" y="785"/>
                    </a:cubicBezTo>
                    <a:lnTo>
                      <a:pt x="64267" y="785"/>
                    </a:lnTo>
                    <a:cubicBezTo>
                      <a:pt x="99234" y="793"/>
                      <a:pt x="127589" y="29140"/>
                      <a:pt x="127589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6D63DAD8-522A-54A6-910D-D87FFFFC7F82}"/>
                  </a:ext>
                </a:extLst>
              </p:cNvPr>
              <p:cNvSpPr/>
              <p:nvPr/>
            </p:nvSpPr>
            <p:spPr>
              <a:xfrm rot="10800000" flipV="1">
                <a:off x="9062452" y="6628578"/>
                <a:ext cx="126627" cy="126636"/>
              </a:xfrm>
              <a:custGeom>
                <a:avLst/>
                <a:gdLst>
                  <a:gd name="connsiteX0" fmla="*/ 127663 w 126627"/>
                  <a:gd name="connsiteY0" fmla="*/ 64107 h 126636"/>
                  <a:gd name="connsiteX1" fmla="*/ 109123 w 126627"/>
                  <a:gd name="connsiteY1" fmla="*/ 108881 h 126636"/>
                  <a:gd name="connsiteX2" fmla="*/ 64357 w 126627"/>
                  <a:gd name="connsiteY2" fmla="*/ 127421 h 126636"/>
                  <a:gd name="connsiteX3" fmla="*/ 64349 w 126627"/>
                  <a:gd name="connsiteY3" fmla="*/ 127421 h 126636"/>
                  <a:gd name="connsiteX4" fmla="*/ 19583 w 126627"/>
                  <a:gd name="connsiteY4" fmla="*/ 108889 h 126636"/>
                  <a:gd name="connsiteX5" fmla="*/ 19575 w 126627"/>
                  <a:gd name="connsiteY5" fmla="*/ 108881 h 126636"/>
                  <a:gd name="connsiteX6" fmla="*/ 1035 w 126627"/>
                  <a:gd name="connsiteY6" fmla="*/ 64107 h 126636"/>
                  <a:gd name="connsiteX7" fmla="*/ 1035 w 126627"/>
                  <a:gd name="connsiteY7" fmla="*/ 64107 h 126636"/>
                  <a:gd name="connsiteX8" fmla="*/ 64349 w 126627"/>
                  <a:gd name="connsiteY8" fmla="*/ 785 h 126636"/>
                  <a:gd name="connsiteX9" fmla="*/ 64349 w 126627"/>
                  <a:gd name="connsiteY9" fmla="*/ 785 h 126636"/>
                  <a:gd name="connsiteX10" fmla="*/ 127663 w 126627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4107"/>
                    </a:moveTo>
                    <a:cubicBezTo>
                      <a:pt x="127663" y="81502"/>
                      <a:pt x="120631" y="97365"/>
                      <a:pt x="109123" y="108881"/>
                    </a:cubicBezTo>
                    <a:cubicBezTo>
                      <a:pt x="97615" y="120389"/>
                      <a:pt x="81752" y="127421"/>
                      <a:pt x="64357" y="127421"/>
                    </a:cubicBezTo>
                    <a:lnTo>
                      <a:pt x="64349" y="127421"/>
                    </a:lnTo>
                    <a:cubicBezTo>
                      <a:pt x="47559" y="127421"/>
                      <a:pt x="31454" y="120752"/>
                      <a:pt x="19583" y="108889"/>
                    </a:cubicBezTo>
                    <a:lnTo>
                      <a:pt x="19575" y="108881"/>
                    </a:lnTo>
                    <a:cubicBezTo>
                      <a:pt x="7704" y="97002"/>
                      <a:pt x="1035" y="80897"/>
                      <a:pt x="1035" y="64107"/>
                    </a:cubicBezTo>
                    <a:lnTo>
                      <a:pt x="1035" y="64107"/>
                    </a:lnTo>
                    <a:cubicBezTo>
                      <a:pt x="1035" y="29140"/>
                      <a:pt x="29382" y="785"/>
                      <a:pt x="64349" y="785"/>
                    </a:cubicBezTo>
                    <a:lnTo>
                      <a:pt x="64349" y="785"/>
                    </a:lnTo>
                    <a:cubicBezTo>
                      <a:pt x="99316" y="793"/>
                      <a:pt x="127663" y="29140"/>
                      <a:pt x="127663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3102988E-DBC7-0AC0-EA90-76024ED9F650}"/>
                  </a:ext>
                </a:extLst>
              </p:cNvPr>
              <p:cNvSpPr/>
              <p:nvPr/>
            </p:nvSpPr>
            <p:spPr>
              <a:xfrm rot="10800000" flipV="1">
                <a:off x="9346079" y="6628578"/>
                <a:ext cx="126636" cy="126636"/>
              </a:xfrm>
              <a:custGeom>
                <a:avLst/>
                <a:gdLst>
                  <a:gd name="connsiteX0" fmla="*/ 127753 w 126636"/>
                  <a:gd name="connsiteY0" fmla="*/ 64107 h 126636"/>
                  <a:gd name="connsiteX1" fmla="*/ 109213 w 126636"/>
                  <a:gd name="connsiteY1" fmla="*/ 108881 h 126636"/>
                  <a:gd name="connsiteX2" fmla="*/ 64447 w 126636"/>
                  <a:gd name="connsiteY2" fmla="*/ 127421 h 126636"/>
                  <a:gd name="connsiteX3" fmla="*/ 64439 w 126636"/>
                  <a:gd name="connsiteY3" fmla="*/ 127421 h 126636"/>
                  <a:gd name="connsiteX4" fmla="*/ 19674 w 126636"/>
                  <a:gd name="connsiteY4" fmla="*/ 108889 h 126636"/>
                  <a:gd name="connsiteX5" fmla="*/ 19666 w 126636"/>
                  <a:gd name="connsiteY5" fmla="*/ 108881 h 126636"/>
                  <a:gd name="connsiteX6" fmla="*/ 1117 w 126636"/>
                  <a:gd name="connsiteY6" fmla="*/ 64107 h 126636"/>
                  <a:gd name="connsiteX7" fmla="*/ 1117 w 126636"/>
                  <a:gd name="connsiteY7" fmla="*/ 64107 h 126636"/>
                  <a:gd name="connsiteX8" fmla="*/ 64439 w 126636"/>
                  <a:gd name="connsiteY8" fmla="*/ 785 h 126636"/>
                  <a:gd name="connsiteX9" fmla="*/ 64439 w 126636"/>
                  <a:gd name="connsiteY9" fmla="*/ 785 h 126636"/>
                  <a:gd name="connsiteX10" fmla="*/ 127753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4107"/>
                    </a:moveTo>
                    <a:cubicBezTo>
                      <a:pt x="127753" y="81591"/>
                      <a:pt x="120665" y="97421"/>
                      <a:pt x="109213" y="108881"/>
                    </a:cubicBezTo>
                    <a:cubicBezTo>
                      <a:pt x="97754" y="120332"/>
                      <a:pt x="81931" y="127421"/>
                      <a:pt x="64447" y="127421"/>
                    </a:cubicBezTo>
                    <a:lnTo>
                      <a:pt x="64439" y="127421"/>
                    </a:lnTo>
                    <a:cubicBezTo>
                      <a:pt x="47649" y="127421"/>
                      <a:pt x="31544" y="120752"/>
                      <a:pt x="19674" y="108889"/>
                    </a:cubicBezTo>
                    <a:lnTo>
                      <a:pt x="19666" y="108881"/>
                    </a:lnTo>
                    <a:cubicBezTo>
                      <a:pt x="7795" y="97002"/>
                      <a:pt x="1117" y="80897"/>
                      <a:pt x="1117" y="64107"/>
                    </a:cubicBezTo>
                    <a:lnTo>
                      <a:pt x="1117" y="64107"/>
                    </a:lnTo>
                    <a:cubicBezTo>
                      <a:pt x="1117" y="29140"/>
                      <a:pt x="29472" y="785"/>
                      <a:pt x="64439" y="785"/>
                    </a:cubicBezTo>
                    <a:lnTo>
                      <a:pt x="64439" y="785"/>
                    </a:lnTo>
                    <a:cubicBezTo>
                      <a:pt x="99407" y="785"/>
                      <a:pt x="127753" y="29140"/>
                      <a:pt x="127753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33" name="任意多边形: 形状 432">
            <a:extLst>
              <a:ext uri="{FF2B5EF4-FFF2-40B4-BE49-F238E27FC236}">
                <a16:creationId xmlns:a16="http://schemas.microsoft.com/office/drawing/2014/main" id="{C5F891D0-9123-3402-8389-0201851849F6}"/>
              </a:ext>
            </a:extLst>
          </p:cNvPr>
          <p:cNvSpPr/>
          <p:nvPr/>
        </p:nvSpPr>
        <p:spPr>
          <a:xfrm>
            <a:off x="8988776" y="580455"/>
            <a:ext cx="347965" cy="347969"/>
          </a:xfrm>
          <a:custGeom>
            <a:avLst/>
            <a:gdLst>
              <a:gd name="connsiteX0" fmla="*/ 174143 w 347965"/>
              <a:gd name="connsiteY0" fmla="*/ -33 h 347969"/>
              <a:gd name="connsiteX1" fmla="*/ 157 w 347965"/>
              <a:gd name="connsiteY1" fmla="*/ 173949 h 347969"/>
              <a:gd name="connsiteX2" fmla="*/ 157 w 347965"/>
              <a:gd name="connsiteY2" fmla="*/ 173952 h 347969"/>
              <a:gd name="connsiteX3" fmla="*/ 174140 w 347965"/>
              <a:gd name="connsiteY3" fmla="*/ 347937 h 347969"/>
              <a:gd name="connsiteX4" fmla="*/ 174143 w 347965"/>
              <a:gd name="connsiteY4" fmla="*/ 347937 h 347969"/>
              <a:gd name="connsiteX5" fmla="*/ 348123 w 347965"/>
              <a:gd name="connsiteY5" fmla="*/ 173952 h 347969"/>
              <a:gd name="connsiteX6" fmla="*/ 174143 w 347965"/>
              <a:gd name="connsiteY6" fmla="*/ -33 h 347969"/>
              <a:gd name="connsiteX7" fmla="*/ 173825 w 347965"/>
              <a:gd name="connsiteY7" fmla="*/ 32917 h 347969"/>
              <a:gd name="connsiteX8" fmla="*/ 173921 w 347965"/>
              <a:gd name="connsiteY8" fmla="*/ 32917 h 347969"/>
              <a:gd name="connsiteX9" fmla="*/ 174161 w 347965"/>
              <a:gd name="connsiteY9" fmla="*/ 32917 h 347969"/>
              <a:gd name="connsiteX10" fmla="*/ 315196 w 347965"/>
              <a:gd name="connsiteY10" fmla="*/ 173950 h 347969"/>
              <a:gd name="connsiteX11" fmla="*/ 315196 w 347965"/>
              <a:gd name="connsiteY11" fmla="*/ 173952 h 347969"/>
              <a:gd name="connsiteX12" fmla="*/ 174163 w 347965"/>
              <a:gd name="connsiteY12" fmla="*/ 314986 h 347969"/>
              <a:gd name="connsiteX13" fmla="*/ 174161 w 347965"/>
              <a:gd name="connsiteY13" fmla="*/ 314986 h 347969"/>
              <a:gd name="connsiteX14" fmla="*/ 33126 w 347965"/>
              <a:gd name="connsiteY14" fmla="*/ 173953 h 347969"/>
              <a:gd name="connsiteX15" fmla="*/ 33126 w 347965"/>
              <a:gd name="connsiteY15" fmla="*/ 173952 h 347969"/>
              <a:gd name="connsiteX16" fmla="*/ 173848 w 347965"/>
              <a:gd name="connsiteY16" fmla="*/ 32917 h 347969"/>
              <a:gd name="connsiteX17" fmla="*/ 174082 w 347965"/>
              <a:gd name="connsiteY17" fmla="*/ 70809 h 347969"/>
              <a:gd name="connsiteX18" fmla="*/ 70989 w 347965"/>
              <a:gd name="connsiteY18" fmla="*/ 173952 h 347969"/>
              <a:gd name="connsiteX19" fmla="*/ 174129 w 347965"/>
              <a:gd name="connsiteY19" fmla="*/ 277095 h 347969"/>
              <a:gd name="connsiteX20" fmla="*/ 174132 w 347965"/>
              <a:gd name="connsiteY20" fmla="*/ 277095 h 347969"/>
              <a:gd name="connsiteX21" fmla="*/ 277269 w 347965"/>
              <a:gd name="connsiteY21" fmla="*/ 173952 h 347969"/>
              <a:gd name="connsiteX22" fmla="*/ 174132 w 347965"/>
              <a:gd name="connsiteY22" fmla="*/ 70809 h 347969"/>
              <a:gd name="connsiteX23" fmla="*/ 174036 w 347965"/>
              <a:gd name="connsiteY23" fmla="*/ 70809 h 34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47965" h="347969">
                <a:moveTo>
                  <a:pt x="174143" y="-33"/>
                </a:moveTo>
                <a:cubicBezTo>
                  <a:pt x="78054" y="-34"/>
                  <a:pt x="158" y="77860"/>
                  <a:pt x="157" y="173949"/>
                </a:cubicBezTo>
                <a:cubicBezTo>
                  <a:pt x="157" y="173950"/>
                  <a:pt x="157" y="173951"/>
                  <a:pt x="157" y="173952"/>
                </a:cubicBezTo>
                <a:cubicBezTo>
                  <a:pt x="156" y="270041"/>
                  <a:pt x="78051" y="347936"/>
                  <a:pt x="174140" y="347937"/>
                </a:cubicBezTo>
                <a:cubicBezTo>
                  <a:pt x="174140" y="347937"/>
                  <a:pt x="174142" y="347937"/>
                  <a:pt x="174143" y="347937"/>
                </a:cubicBezTo>
                <a:cubicBezTo>
                  <a:pt x="270230" y="347935"/>
                  <a:pt x="348123" y="270040"/>
                  <a:pt x="348123" y="173952"/>
                </a:cubicBezTo>
                <a:cubicBezTo>
                  <a:pt x="348123" y="77864"/>
                  <a:pt x="270230" y="-31"/>
                  <a:pt x="174143" y="-33"/>
                </a:cubicBezTo>
                <a:close/>
                <a:moveTo>
                  <a:pt x="173825" y="32917"/>
                </a:moveTo>
                <a:cubicBezTo>
                  <a:pt x="173857" y="32917"/>
                  <a:pt x="173888" y="32917"/>
                  <a:pt x="173921" y="32917"/>
                </a:cubicBezTo>
                <a:cubicBezTo>
                  <a:pt x="174000" y="32917"/>
                  <a:pt x="174080" y="32917"/>
                  <a:pt x="174161" y="32917"/>
                </a:cubicBezTo>
                <a:cubicBezTo>
                  <a:pt x="252052" y="32917"/>
                  <a:pt x="315195" y="96059"/>
                  <a:pt x="315196" y="173950"/>
                </a:cubicBezTo>
                <a:cubicBezTo>
                  <a:pt x="315196" y="173951"/>
                  <a:pt x="315196" y="173951"/>
                  <a:pt x="315196" y="173952"/>
                </a:cubicBezTo>
                <a:cubicBezTo>
                  <a:pt x="315197" y="251843"/>
                  <a:pt x="252054" y="314986"/>
                  <a:pt x="174163" y="314986"/>
                </a:cubicBezTo>
                <a:cubicBezTo>
                  <a:pt x="174162" y="314986"/>
                  <a:pt x="174162" y="314986"/>
                  <a:pt x="174161" y="314986"/>
                </a:cubicBezTo>
                <a:cubicBezTo>
                  <a:pt x="96270" y="314987"/>
                  <a:pt x="33127" y="251844"/>
                  <a:pt x="33126" y="173953"/>
                </a:cubicBezTo>
                <a:cubicBezTo>
                  <a:pt x="33126" y="173953"/>
                  <a:pt x="33126" y="173952"/>
                  <a:pt x="33126" y="173952"/>
                </a:cubicBezTo>
                <a:cubicBezTo>
                  <a:pt x="33126" y="96183"/>
                  <a:pt x="96079" y="33089"/>
                  <a:pt x="173848" y="32917"/>
                </a:cubicBezTo>
                <a:close/>
                <a:moveTo>
                  <a:pt x="174082" y="70809"/>
                </a:moveTo>
                <a:cubicBezTo>
                  <a:pt x="117137" y="70836"/>
                  <a:pt x="70988" y="117007"/>
                  <a:pt x="70989" y="173952"/>
                </a:cubicBezTo>
                <a:cubicBezTo>
                  <a:pt x="70988" y="230915"/>
                  <a:pt x="117166" y="277094"/>
                  <a:pt x="174129" y="277095"/>
                </a:cubicBezTo>
                <a:cubicBezTo>
                  <a:pt x="174130" y="277095"/>
                  <a:pt x="174131" y="277095"/>
                  <a:pt x="174132" y="277095"/>
                </a:cubicBezTo>
                <a:cubicBezTo>
                  <a:pt x="231094" y="277092"/>
                  <a:pt x="277270" y="230914"/>
                  <a:pt x="277269" y="173952"/>
                </a:cubicBezTo>
                <a:cubicBezTo>
                  <a:pt x="277270" y="116989"/>
                  <a:pt x="231094" y="70811"/>
                  <a:pt x="174132" y="70809"/>
                </a:cubicBezTo>
                <a:cubicBezTo>
                  <a:pt x="174099" y="70809"/>
                  <a:pt x="174068" y="70809"/>
                  <a:pt x="174036" y="70809"/>
                </a:cubicBezTo>
                <a:close/>
              </a:path>
            </a:pathLst>
          </a:custGeom>
          <a:solidFill>
            <a:srgbClr val="FFCC00"/>
          </a:solidFill>
          <a:ln w="8543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4" name="任意多边形: 形状 433">
            <a:extLst>
              <a:ext uri="{FF2B5EF4-FFF2-40B4-BE49-F238E27FC236}">
                <a16:creationId xmlns:a16="http://schemas.microsoft.com/office/drawing/2014/main" id="{7D48FF69-C779-656C-CA81-EE9E02CE5A37}"/>
              </a:ext>
            </a:extLst>
          </p:cNvPr>
          <p:cNvSpPr/>
          <p:nvPr/>
        </p:nvSpPr>
        <p:spPr>
          <a:xfrm>
            <a:off x="11458165" y="363682"/>
            <a:ext cx="453786" cy="453774"/>
          </a:xfrm>
          <a:custGeom>
            <a:avLst/>
            <a:gdLst>
              <a:gd name="connsiteX0" fmla="*/ 287821 w 453786"/>
              <a:gd name="connsiteY0" fmla="*/ -29 h 453774"/>
              <a:gd name="connsiteX1" fmla="*/ 287821 w 453786"/>
              <a:gd name="connsiteY1" fmla="*/ 56 h 453774"/>
              <a:gd name="connsiteX2" fmla="*/ 287821 w 453786"/>
              <a:gd name="connsiteY2" fmla="*/ -29 h 453774"/>
              <a:gd name="connsiteX3" fmla="*/ 287821 w 453786"/>
              <a:gd name="connsiteY3" fmla="*/ 56 h 453774"/>
              <a:gd name="connsiteX4" fmla="*/ 61024 w 453786"/>
              <a:gd name="connsiteY4" fmla="*/ 60827 h 453774"/>
              <a:gd name="connsiteX5" fmla="*/ 253 w 453786"/>
              <a:gd name="connsiteY5" fmla="*/ 287623 h 453774"/>
              <a:gd name="connsiteX6" fmla="*/ 166282 w 453786"/>
              <a:gd name="connsiteY6" fmla="*/ 453650 h 453774"/>
              <a:gd name="connsiteX7" fmla="*/ 393077 w 453786"/>
              <a:gd name="connsiteY7" fmla="*/ 392879 h 453774"/>
              <a:gd name="connsiteX8" fmla="*/ 453848 w 453786"/>
              <a:gd name="connsiteY8" fmla="*/ 166083 h 453774"/>
              <a:gd name="connsiteX9" fmla="*/ 287821 w 453786"/>
              <a:gd name="connsiteY9" fmla="*/ 56 h 453774"/>
              <a:gd name="connsiteX10" fmla="*/ 453848 w 453786"/>
              <a:gd name="connsiteY10" fmla="*/ 166083 h 453774"/>
              <a:gd name="connsiteX11" fmla="*/ 453944 w 453786"/>
              <a:gd name="connsiteY11" fmla="*/ 166065 h 453774"/>
              <a:gd name="connsiteX12" fmla="*/ 453848 w 453786"/>
              <a:gd name="connsiteY12" fmla="*/ 166083 h 453774"/>
              <a:gd name="connsiteX13" fmla="*/ 393077 w 453786"/>
              <a:gd name="connsiteY13" fmla="*/ 392879 h 453774"/>
              <a:gd name="connsiteX14" fmla="*/ 393173 w 453786"/>
              <a:gd name="connsiteY14" fmla="*/ 392939 h 453774"/>
              <a:gd name="connsiteX15" fmla="*/ 393077 w 453786"/>
              <a:gd name="connsiteY15" fmla="*/ 392879 h 453774"/>
              <a:gd name="connsiteX16" fmla="*/ 166282 w 453786"/>
              <a:gd name="connsiteY16" fmla="*/ 453650 h 453774"/>
              <a:gd name="connsiteX17" fmla="*/ 166282 w 453786"/>
              <a:gd name="connsiteY17" fmla="*/ 453737 h 453774"/>
              <a:gd name="connsiteX18" fmla="*/ 166282 w 453786"/>
              <a:gd name="connsiteY18" fmla="*/ 453650 h 453774"/>
              <a:gd name="connsiteX19" fmla="*/ 253 w 453786"/>
              <a:gd name="connsiteY19" fmla="*/ 287623 h 453774"/>
              <a:gd name="connsiteX20" fmla="*/ 157 w 453786"/>
              <a:gd name="connsiteY20" fmla="*/ 287641 h 453774"/>
              <a:gd name="connsiteX21" fmla="*/ 253 w 453786"/>
              <a:gd name="connsiteY21" fmla="*/ 287623 h 453774"/>
              <a:gd name="connsiteX22" fmla="*/ 61024 w 453786"/>
              <a:gd name="connsiteY22" fmla="*/ 60827 h 453774"/>
              <a:gd name="connsiteX23" fmla="*/ 60928 w 453786"/>
              <a:gd name="connsiteY23" fmla="*/ 60763 h 453774"/>
              <a:gd name="connsiteX24" fmla="*/ 61024 w 453786"/>
              <a:gd name="connsiteY24" fmla="*/ 60827 h 453774"/>
              <a:gd name="connsiteX25" fmla="*/ 280146 w 453786"/>
              <a:gd name="connsiteY25" fmla="*/ 28699 h 453774"/>
              <a:gd name="connsiteX26" fmla="*/ 280146 w 453786"/>
              <a:gd name="connsiteY26" fmla="*/ 28774 h 453774"/>
              <a:gd name="connsiteX27" fmla="*/ 425151 w 453786"/>
              <a:gd name="connsiteY27" fmla="*/ 173777 h 453774"/>
              <a:gd name="connsiteX28" fmla="*/ 425247 w 453786"/>
              <a:gd name="connsiteY28" fmla="*/ 173759 h 453774"/>
              <a:gd name="connsiteX29" fmla="*/ 425151 w 453786"/>
              <a:gd name="connsiteY29" fmla="*/ 173777 h 453774"/>
              <a:gd name="connsiteX30" fmla="*/ 425149 w 453786"/>
              <a:gd name="connsiteY30" fmla="*/ 173775 h 453774"/>
              <a:gd name="connsiteX31" fmla="*/ 372075 w 453786"/>
              <a:gd name="connsiteY31" fmla="*/ 371856 h 453774"/>
              <a:gd name="connsiteX32" fmla="*/ 372171 w 453786"/>
              <a:gd name="connsiteY32" fmla="*/ 371916 h 453774"/>
              <a:gd name="connsiteX33" fmla="*/ 372075 w 453786"/>
              <a:gd name="connsiteY33" fmla="*/ 371856 h 453774"/>
              <a:gd name="connsiteX34" fmla="*/ 173995 w 453786"/>
              <a:gd name="connsiteY34" fmla="*/ 424932 h 453774"/>
              <a:gd name="connsiteX35" fmla="*/ 173995 w 453786"/>
              <a:gd name="connsiteY35" fmla="*/ 425009 h 453774"/>
              <a:gd name="connsiteX36" fmla="*/ 173995 w 453786"/>
              <a:gd name="connsiteY36" fmla="*/ 424932 h 453774"/>
              <a:gd name="connsiteX37" fmla="*/ 28990 w 453786"/>
              <a:gd name="connsiteY37" fmla="*/ 279927 h 453774"/>
              <a:gd name="connsiteX38" fmla="*/ 28894 w 453786"/>
              <a:gd name="connsiteY38" fmla="*/ 279945 h 453774"/>
              <a:gd name="connsiteX39" fmla="*/ 28990 w 453786"/>
              <a:gd name="connsiteY39" fmla="*/ 279927 h 453774"/>
              <a:gd name="connsiteX40" fmla="*/ 82066 w 453786"/>
              <a:gd name="connsiteY40" fmla="*/ 81848 h 453774"/>
              <a:gd name="connsiteX41" fmla="*/ 81970 w 453786"/>
              <a:gd name="connsiteY41" fmla="*/ 81794 h 453774"/>
              <a:gd name="connsiteX42" fmla="*/ 82066 w 453786"/>
              <a:gd name="connsiteY42" fmla="*/ 81848 h 453774"/>
              <a:gd name="connsiteX43" fmla="*/ 280143 w 453786"/>
              <a:gd name="connsiteY43" fmla="*/ 28772 h 453774"/>
              <a:gd name="connsiteX44" fmla="*/ 280143 w 453786"/>
              <a:gd name="connsiteY44" fmla="*/ 28697 h 453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53786" h="453774">
                <a:moveTo>
                  <a:pt x="287821" y="-29"/>
                </a:moveTo>
                <a:cubicBezTo>
                  <a:pt x="287821" y="-45"/>
                  <a:pt x="287725" y="-14"/>
                  <a:pt x="287821" y="56"/>
                </a:cubicBezTo>
                <a:cubicBezTo>
                  <a:pt x="287917" y="15"/>
                  <a:pt x="287917" y="-16"/>
                  <a:pt x="287821" y="-29"/>
                </a:cubicBezTo>
                <a:close/>
                <a:moveTo>
                  <a:pt x="287821" y="56"/>
                </a:moveTo>
                <a:cubicBezTo>
                  <a:pt x="283878" y="2710"/>
                  <a:pt x="65765" y="61154"/>
                  <a:pt x="61024" y="60827"/>
                </a:cubicBezTo>
                <a:cubicBezTo>
                  <a:pt x="61341" y="65599"/>
                  <a:pt x="2906" y="283680"/>
                  <a:pt x="253" y="287623"/>
                </a:cubicBezTo>
                <a:cubicBezTo>
                  <a:pt x="4523" y="289711"/>
                  <a:pt x="164194" y="449380"/>
                  <a:pt x="166282" y="453650"/>
                </a:cubicBezTo>
                <a:cubicBezTo>
                  <a:pt x="170251" y="450989"/>
                  <a:pt x="388335" y="392553"/>
                  <a:pt x="393077" y="392879"/>
                </a:cubicBezTo>
                <a:cubicBezTo>
                  <a:pt x="392759" y="388108"/>
                  <a:pt x="451186" y="170054"/>
                  <a:pt x="453848" y="166083"/>
                </a:cubicBezTo>
                <a:cubicBezTo>
                  <a:pt x="449579" y="163996"/>
                  <a:pt x="289940" y="4357"/>
                  <a:pt x="287821" y="56"/>
                </a:cubicBezTo>
                <a:close/>
                <a:moveTo>
                  <a:pt x="453848" y="166083"/>
                </a:moveTo>
                <a:cubicBezTo>
                  <a:pt x="453944" y="166119"/>
                  <a:pt x="453944" y="166113"/>
                  <a:pt x="453944" y="166065"/>
                </a:cubicBezTo>
                <a:cubicBezTo>
                  <a:pt x="453944" y="166017"/>
                  <a:pt x="453944" y="166029"/>
                  <a:pt x="453848" y="166083"/>
                </a:cubicBezTo>
                <a:close/>
                <a:moveTo>
                  <a:pt x="393077" y="392879"/>
                </a:moveTo>
                <a:cubicBezTo>
                  <a:pt x="393082" y="392956"/>
                  <a:pt x="393077" y="392978"/>
                  <a:pt x="393173" y="392939"/>
                </a:cubicBezTo>
                <a:cubicBezTo>
                  <a:pt x="393173" y="392903"/>
                  <a:pt x="393173" y="392879"/>
                  <a:pt x="393077" y="392879"/>
                </a:cubicBezTo>
                <a:close/>
                <a:moveTo>
                  <a:pt x="166282" y="453650"/>
                </a:moveTo>
                <a:cubicBezTo>
                  <a:pt x="166185" y="453686"/>
                  <a:pt x="166185" y="453717"/>
                  <a:pt x="166282" y="453737"/>
                </a:cubicBezTo>
                <a:cubicBezTo>
                  <a:pt x="166378" y="453755"/>
                  <a:pt x="166378" y="453719"/>
                  <a:pt x="166282" y="453650"/>
                </a:cubicBezTo>
                <a:close/>
                <a:moveTo>
                  <a:pt x="253" y="287623"/>
                </a:moveTo>
                <a:cubicBezTo>
                  <a:pt x="157" y="287593"/>
                  <a:pt x="157" y="287593"/>
                  <a:pt x="157" y="287641"/>
                </a:cubicBezTo>
                <a:cubicBezTo>
                  <a:pt x="157" y="287689"/>
                  <a:pt x="157" y="287677"/>
                  <a:pt x="253" y="287623"/>
                </a:cubicBezTo>
                <a:close/>
                <a:moveTo>
                  <a:pt x="61024" y="60827"/>
                </a:moveTo>
                <a:cubicBezTo>
                  <a:pt x="61018" y="60750"/>
                  <a:pt x="61024" y="60726"/>
                  <a:pt x="60928" y="60763"/>
                </a:cubicBezTo>
                <a:cubicBezTo>
                  <a:pt x="60928" y="60799"/>
                  <a:pt x="60928" y="60823"/>
                  <a:pt x="61024" y="60827"/>
                </a:cubicBezTo>
                <a:close/>
                <a:moveTo>
                  <a:pt x="280146" y="28699"/>
                </a:moveTo>
                <a:cubicBezTo>
                  <a:pt x="280146" y="28710"/>
                  <a:pt x="280146" y="28735"/>
                  <a:pt x="280146" y="28774"/>
                </a:cubicBezTo>
                <a:cubicBezTo>
                  <a:pt x="281968" y="32502"/>
                  <a:pt x="421391" y="171922"/>
                  <a:pt x="425151" y="173777"/>
                </a:cubicBezTo>
                <a:cubicBezTo>
                  <a:pt x="425151" y="173717"/>
                  <a:pt x="425247" y="173717"/>
                  <a:pt x="425247" y="173759"/>
                </a:cubicBezTo>
                <a:cubicBezTo>
                  <a:pt x="425247" y="173795"/>
                  <a:pt x="425247" y="173807"/>
                  <a:pt x="425151" y="173777"/>
                </a:cubicBezTo>
                <a:cubicBezTo>
                  <a:pt x="425151" y="173777"/>
                  <a:pt x="425149" y="173775"/>
                  <a:pt x="425149" y="173775"/>
                </a:cubicBezTo>
                <a:cubicBezTo>
                  <a:pt x="422831" y="177219"/>
                  <a:pt x="371789" y="367715"/>
                  <a:pt x="372075" y="371856"/>
                </a:cubicBezTo>
                <a:cubicBezTo>
                  <a:pt x="372171" y="371860"/>
                  <a:pt x="372171" y="371874"/>
                  <a:pt x="372171" y="371916"/>
                </a:cubicBezTo>
                <a:cubicBezTo>
                  <a:pt x="372171" y="371946"/>
                  <a:pt x="372075" y="371934"/>
                  <a:pt x="372075" y="371856"/>
                </a:cubicBezTo>
                <a:cubicBezTo>
                  <a:pt x="367933" y="371571"/>
                  <a:pt x="177466" y="422607"/>
                  <a:pt x="173995" y="424932"/>
                </a:cubicBezTo>
                <a:cubicBezTo>
                  <a:pt x="173995" y="424992"/>
                  <a:pt x="173995" y="425018"/>
                  <a:pt x="173995" y="425009"/>
                </a:cubicBezTo>
                <a:cubicBezTo>
                  <a:pt x="173995" y="424997"/>
                  <a:pt x="173995" y="424973"/>
                  <a:pt x="173995" y="424932"/>
                </a:cubicBezTo>
                <a:cubicBezTo>
                  <a:pt x="172172" y="421203"/>
                  <a:pt x="32720" y="281750"/>
                  <a:pt x="28990" y="279927"/>
                </a:cubicBezTo>
                <a:cubicBezTo>
                  <a:pt x="28990" y="279987"/>
                  <a:pt x="28894" y="279994"/>
                  <a:pt x="28894" y="279945"/>
                </a:cubicBezTo>
                <a:cubicBezTo>
                  <a:pt x="28894" y="279909"/>
                  <a:pt x="28894" y="279897"/>
                  <a:pt x="28990" y="279927"/>
                </a:cubicBezTo>
                <a:cubicBezTo>
                  <a:pt x="31309" y="276483"/>
                  <a:pt x="82343" y="86019"/>
                  <a:pt x="82066" y="81848"/>
                </a:cubicBezTo>
                <a:cubicBezTo>
                  <a:pt x="81970" y="81843"/>
                  <a:pt x="81970" y="81824"/>
                  <a:pt x="81970" y="81794"/>
                </a:cubicBezTo>
                <a:cubicBezTo>
                  <a:pt x="81970" y="81764"/>
                  <a:pt x="81970" y="81782"/>
                  <a:pt x="82066" y="81848"/>
                </a:cubicBezTo>
                <a:cubicBezTo>
                  <a:pt x="86238" y="82125"/>
                  <a:pt x="276673" y="31097"/>
                  <a:pt x="280143" y="28772"/>
                </a:cubicBezTo>
                <a:cubicBezTo>
                  <a:pt x="280143" y="28711"/>
                  <a:pt x="280143" y="28685"/>
                  <a:pt x="280143" y="28697"/>
                </a:cubicBezTo>
                <a:close/>
              </a:path>
            </a:pathLst>
          </a:custGeom>
          <a:solidFill>
            <a:srgbClr val="FFCC00"/>
          </a:solidFill>
          <a:ln w="15838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8A68F69-8B46-6CED-80E1-6DADFDA75C9C}"/>
              </a:ext>
            </a:extLst>
          </p:cNvPr>
          <p:cNvGrpSpPr/>
          <p:nvPr/>
        </p:nvGrpSpPr>
        <p:grpSpPr>
          <a:xfrm>
            <a:off x="10095090" y="537325"/>
            <a:ext cx="1287596" cy="1126316"/>
            <a:chOff x="10306458" y="877929"/>
            <a:chExt cx="1287596" cy="1126316"/>
          </a:xfrm>
        </p:grpSpPr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D06BE72C-74A9-BA2D-A802-88A51200F63C}"/>
                </a:ext>
              </a:extLst>
            </p:cNvPr>
            <p:cNvSpPr/>
            <p:nvPr/>
          </p:nvSpPr>
          <p:spPr>
            <a:xfrm>
              <a:off x="10522169" y="904674"/>
              <a:ext cx="1071885" cy="1071884"/>
            </a:xfrm>
            <a:custGeom>
              <a:avLst/>
              <a:gdLst>
                <a:gd name="connsiteX0" fmla="*/ 1072042 w 1071885"/>
                <a:gd name="connsiteY0" fmla="*/ 535909 h 1071884"/>
                <a:gd name="connsiteX1" fmla="*/ 536100 w 1071885"/>
                <a:gd name="connsiteY1" fmla="*/ 1071852 h 1071884"/>
                <a:gd name="connsiteX2" fmla="*/ 157 w 1071885"/>
                <a:gd name="connsiteY2" fmla="*/ 535909 h 1071884"/>
                <a:gd name="connsiteX3" fmla="*/ 536100 w 1071885"/>
                <a:gd name="connsiteY3" fmla="*/ -33 h 1071884"/>
                <a:gd name="connsiteX4" fmla="*/ 1072043 w 1071885"/>
                <a:gd name="connsiteY4" fmla="*/ 535909 h 107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1885" h="1071884">
                  <a:moveTo>
                    <a:pt x="1072042" y="535909"/>
                  </a:moveTo>
                  <a:cubicBezTo>
                    <a:pt x="1072042" y="831902"/>
                    <a:pt x="832092" y="1071852"/>
                    <a:pt x="536100" y="1071852"/>
                  </a:cubicBezTo>
                  <a:cubicBezTo>
                    <a:pt x="240107" y="1071852"/>
                    <a:pt x="157" y="831902"/>
                    <a:pt x="157" y="535909"/>
                  </a:cubicBezTo>
                  <a:cubicBezTo>
                    <a:pt x="157" y="239917"/>
                    <a:pt x="240107" y="-33"/>
                    <a:pt x="536100" y="-33"/>
                  </a:cubicBezTo>
                  <a:cubicBezTo>
                    <a:pt x="832092" y="-33"/>
                    <a:pt x="1072042" y="239916"/>
                    <a:pt x="1072043" y="535909"/>
                  </a:cubicBezTo>
                </a:path>
              </a:pathLst>
            </a:custGeom>
            <a:noFill/>
            <a:ln w="63500" cap="rnd">
              <a:solidFill>
                <a:srgbClr val="FF6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EEF937F9-4F8E-5431-42F1-F1D781D45DC6}"/>
                </a:ext>
              </a:extLst>
            </p:cNvPr>
            <p:cNvSpPr/>
            <p:nvPr/>
          </p:nvSpPr>
          <p:spPr>
            <a:xfrm>
              <a:off x="10306458" y="877929"/>
              <a:ext cx="1124854" cy="1126316"/>
            </a:xfrm>
            <a:custGeom>
              <a:avLst/>
              <a:gdLst>
                <a:gd name="connsiteX0" fmla="*/ 844120 w 1124854"/>
                <a:gd name="connsiteY0" fmla="*/ 74787 h 1126316"/>
                <a:gd name="connsiteX1" fmla="*/ 839269 w 1124854"/>
                <a:gd name="connsiteY1" fmla="*/ 72034 h 1126316"/>
                <a:gd name="connsiteX2" fmla="*/ 275863 w 1124854"/>
                <a:gd name="connsiteY2" fmla="*/ 1047882 h 1126316"/>
                <a:gd name="connsiteX3" fmla="*/ 281783 w 1124854"/>
                <a:gd name="connsiteY3" fmla="*/ 1051348 h 1126316"/>
                <a:gd name="connsiteX4" fmla="*/ 302250 w 1124854"/>
                <a:gd name="connsiteY4" fmla="*/ 1062604 h 1126316"/>
                <a:gd name="connsiteX5" fmla="*/ 865211 w 1124854"/>
                <a:gd name="connsiteY5" fmla="*/ 87526 h 1126316"/>
                <a:gd name="connsiteX6" fmla="*/ 845230 w 1124854"/>
                <a:gd name="connsiteY6" fmla="*/ 75428 h 1126316"/>
                <a:gd name="connsiteX7" fmla="*/ 844120 w 1124854"/>
                <a:gd name="connsiteY7" fmla="*/ 74787 h 1126316"/>
                <a:gd name="connsiteX8" fmla="*/ 773142 w 1124854"/>
                <a:gd name="connsiteY8" fmla="*/ 40394 h 1126316"/>
                <a:gd name="connsiteX9" fmla="*/ 744389 w 1124854"/>
                <a:gd name="connsiteY9" fmla="*/ 29767 h 1126316"/>
                <a:gd name="connsiteX10" fmla="*/ 191816 w 1124854"/>
                <a:gd name="connsiteY10" fmla="*/ 986854 h 1126316"/>
                <a:gd name="connsiteX11" fmla="*/ 215396 w 1124854"/>
                <a:gd name="connsiteY11" fmla="*/ 1006438 h 1126316"/>
                <a:gd name="connsiteX12" fmla="*/ 924594 w 1124854"/>
                <a:gd name="connsiteY12" fmla="*/ 130850 h 1126316"/>
                <a:gd name="connsiteX13" fmla="*/ 369460 w 1124854"/>
                <a:gd name="connsiteY13" fmla="*/ 1092370 h 1126316"/>
                <a:gd name="connsiteX14" fmla="*/ 398678 w 1124854"/>
                <a:gd name="connsiteY14" fmla="*/ 1102188 h 1126316"/>
                <a:gd name="connsiteX15" fmla="*/ 947705 w 1124854"/>
                <a:gd name="connsiteY15" fmla="*/ 151246 h 1126316"/>
                <a:gd name="connsiteX16" fmla="*/ 924593 w 1124854"/>
                <a:gd name="connsiteY16" fmla="*/ 130850 h 1126316"/>
                <a:gd name="connsiteX17" fmla="*/ 671217 w 1124854"/>
                <a:gd name="connsiteY17" fmla="*/ 10331 h 1126316"/>
                <a:gd name="connsiteX18" fmla="*/ 639366 w 1124854"/>
                <a:gd name="connsiteY18" fmla="*/ 5072 h 1126316"/>
                <a:gd name="connsiteX19" fmla="*/ 117919 w 1124854"/>
                <a:gd name="connsiteY19" fmla="*/ 908245 h 1126316"/>
                <a:gd name="connsiteX20" fmla="*/ 138401 w 1124854"/>
                <a:gd name="connsiteY20" fmla="*/ 933196 h 1126316"/>
                <a:gd name="connsiteX21" fmla="*/ 999919 w 1124854"/>
                <a:gd name="connsiteY21" fmla="*/ 206993 h 1126316"/>
                <a:gd name="connsiteX22" fmla="*/ 473064 w 1124854"/>
                <a:gd name="connsiteY22" fmla="*/ 1119532 h 1126316"/>
                <a:gd name="connsiteX23" fmla="*/ 505459 w 1124854"/>
                <a:gd name="connsiteY23" fmla="*/ 1123841 h 1126316"/>
                <a:gd name="connsiteX24" fmla="*/ 1019847 w 1124854"/>
                <a:gd name="connsiteY24" fmla="*/ 232897 h 1126316"/>
                <a:gd name="connsiteX25" fmla="*/ 999919 w 1124854"/>
                <a:gd name="connsiteY25" fmla="*/ 206993 h 1126316"/>
                <a:gd name="connsiteX26" fmla="*/ 557919 w 1124854"/>
                <a:gd name="connsiteY26" fmla="*/ -33 h 1126316"/>
                <a:gd name="connsiteX27" fmla="*/ 522171 w 1124854"/>
                <a:gd name="connsiteY27" fmla="*/ 1456 h 1126316"/>
                <a:gd name="connsiteX28" fmla="*/ 56192 w 1124854"/>
                <a:gd name="connsiteY28" fmla="*/ 808556 h 1126316"/>
                <a:gd name="connsiteX29" fmla="*/ 72774 w 1124854"/>
                <a:gd name="connsiteY29" fmla="*/ 840262 h 1126316"/>
                <a:gd name="connsiteX30" fmla="*/ 1063459 w 1124854"/>
                <a:gd name="connsiteY30" fmla="*/ 303539 h 1126316"/>
                <a:gd name="connsiteX31" fmla="*/ 588448 w 1124854"/>
                <a:gd name="connsiteY31" fmla="*/ 1126284 h 1126316"/>
                <a:gd name="connsiteX32" fmla="*/ 624953 w 1124854"/>
                <a:gd name="connsiteY32" fmla="*/ 1123476 h 1126316"/>
                <a:gd name="connsiteX33" fmla="*/ 1079278 w 1124854"/>
                <a:gd name="connsiteY33" fmla="*/ 336560 h 1126316"/>
                <a:gd name="connsiteX34" fmla="*/ 1063459 w 1124854"/>
                <a:gd name="connsiteY34" fmla="*/ 303539 h 1126316"/>
                <a:gd name="connsiteX35" fmla="*/ 429287 w 1124854"/>
                <a:gd name="connsiteY35" fmla="*/ 16161 h 1126316"/>
                <a:gd name="connsiteX36" fmla="*/ 387483 w 1124854"/>
                <a:gd name="connsiteY36" fmla="*/ 28141 h 1126316"/>
                <a:gd name="connsiteX37" fmla="*/ 11957 w 1124854"/>
                <a:gd name="connsiteY37" fmla="*/ 678571 h 1126316"/>
                <a:gd name="connsiteX38" fmla="*/ 22483 w 1124854"/>
                <a:gd name="connsiteY38" fmla="*/ 720767 h 1126316"/>
                <a:gd name="connsiteX39" fmla="*/ 1110575 w 1124854"/>
                <a:gd name="connsiteY39" fmla="*/ 428528 h 1126316"/>
                <a:gd name="connsiteX40" fmla="*/ 720247 w 1124854"/>
                <a:gd name="connsiteY40" fmla="*/ 1104596 h 1126316"/>
                <a:gd name="connsiteX41" fmla="*/ 763470 w 1124854"/>
                <a:gd name="connsiteY41" fmla="*/ 1090158 h 1126316"/>
                <a:gd name="connsiteX42" fmla="*/ 1119685 w 1124854"/>
                <a:gd name="connsiteY42" fmla="*/ 473176 h 1126316"/>
                <a:gd name="connsiteX43" fmla="*/ 1110575 w 1124854"/>
                <a:gd name="connsiteY43" fmla="*/ 428528 h 1126316"/>
                <a:gd name="connsiteX44" fmla="*/ 272691 w 1124854"/>
                <a:gd name="connsiteY44" fmla="*/ 80790 h 1126316"/>
                <a:gd name="connsiteX45" fmla="*/ 214619 w 1124854"/>
                <a:gd name="connsiteY45" fmla="*/ 120948 h 1126316"/>
                <a:gd name="connsiteX46" fmla="*/ 5899 w 1124854"/>
                <a:gd name="connsiteY46" fmla="*/ 482463 h 1126316"/>
                <a:gd name="connsiteX47" fmla="*/ 157 w 1124854"/>
                <a:gd name="connsiteY47" fmla="*/ 552834 h 1126316"/>
                <a:gd name="connsiteX48" fmla="*/ 1125011 w 1124854"/>
                <a:gd name="connsiteY48" fmla="*/ 610132 h 1126316"/>
                <a:gd name="connsiteX49" fmla="*/ 884741 w 1124854"/>
                <a:gd name="connsiteY49" fmla="*/ 1026293 h 1126316"/>
                <a:gd name="connsiteX50" fmla="*/ 950376 w 1124854"/>
                <a:gd name="connsiteY50" fmla="*/ 973029 h 1126316"/>
                <a:gd name="connsiteX51" fmla="*/ 1111697 w 1124854"/>
                <a:gd name="connsiteY51" fmla="*/ 693612 h 1126316"/>
                <a:gd name="connsiteX52" fmla="*/ 1125011 w 1124854"/>
                <a:gd name="connsiteY52" fmla="*/ 610132 h 1126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124854" h="1126316">
                  <a:moveTo>
                    <a:pt x="844120" y="74787"/>
                  </a:moveTo>
                  <a:cubicBezTo>
                    <a:pt x="842507" y="73861"/>
                    <a:pt x="840890" y="72944"/>
                    <a:pt x="839269" y="72034"/>
                  </a:cubicBezTo>
                  <a:lnTo>
                    <a:pt x="275863" y="1047882"/>
                  </a:lnTo>
                  <a:cubicBezTo>
                    <a:pt x="277829" y="1049050"/>
                    <a:pt x="279802" y="1050205"/>
                    <a:pt x="281783" y="1051348"/>
                  </a:cubicBezTo>
                  <a:cubicBezTo>
                    <a:pt x="288527" y="1055241"/>
                    <a:pt x="295351" y="1058994"/>
                    <a:pt x="302250" y="1062604"/>
                  </a:cubicBezTo>
                  <a:lnTo>
                    <a:pt x="865211" y="87526"/>
                  </a:lnTo>
                  <a:cubicBezTo>
                    <a:pt x="858635" y="83356"/>
                    <a:pt x="851973" y="79322"/>
                    <a:pt x="845230" y="75428"/>
                  </a:cubicBezTo>
                  <a:cubicBezTo>
                    <a:pt x="844860" y="75214"/>
                    <a:pt x="844489" y="75000"/>
                    <a:pt x="844120" y="74787"/>
                  </a:cubicBezTo>
                  <a:close/>
                  <a:moveTo>
                    <a:pt x="773142" y="40394"/>
                  </a:moveTo>
                  <a:cubicBezTo>
                    <a:pt x="763656" y="36591"/>
                    <a:pt x="754068" y="33048"/>
                    <a:pt x="744389" y="29767"/>
                  </a:cubicBezTo>
                  <a:lnTo>
                    <a:pt x="191816" y="986854"/>
                  </a:lnTo>
                  <a:cubicBezTo>
                    <a:pt x="199497" y="993594"/>
                    <a:pt x="207360" y="1000125"/>
                    <a:pt x="215396" y="1006438"/>
                  </a:cubicBezTo>
                  <a:close/>
                  <a:moveTo>
                    <a:pt x="924594" y="130850"/>
                  </a:moveTo>
                  <a:lnTo>
                    <a:pt x="369460" y="1092370"/>
                  </a:lnTo>
                  <a:cubicBezTo>
                    <a:pt x="379108" y="1095909"/>
                    <a:pt x="388851" y="1099183"/>
                    <a:pt x="398678" y="1102188"/>
                  </a:cubicBezTo>
                  <a:lnTo>
                    <a:pt x="947705" y="151246"/>
                  </a:lnTo>
                  <a:cubicBezTo>
                    <a:pt x="940188" y="144238"/>
                    <a:pt x="932482" y="137437"/>
                    <a:pt x="924593" y="130850"/>
                  </a:cubicBezTo>
                  <a:close/>
                  <a:moveTo>
                    <a:pt x="671217" y="10331"/>
                  </a:moveTo>
                  <a:cubicBezTo>
                    <a:pt x="660652" y="8274"/>
                    <a:pt x="650031" y="6521"/>
                    <a:pt x="639366" y="5072"/>
                  </a:cubicBezTo>
                  <a:lnTo>
                    <a:pt x="117919" y="908245"/>
                  </a:lnTo>
                  <a:cubicBezTo>
                    <a:pt x="124506" y="916756"/>
                    <a:pt x="131337" y="925076"/>
                    <a:pt x="138401" y="933196"/>
                  </a:cubicBezTo>
                  <a:close/>
                  <a:moveTo>
                    <a:pt x="999919" y="206993"/>
                  </a:moveTo>
                  <a:lnTo>
                    <a:pt x="473064" y="1119532"/>
                  </a:lnTo>
                  <a:cubicBezTo>
                    <a:pt x="483819" y="1121282"/>
                    <a:pt x="494622" y="1122719"/>
                    <a:pt x="505459" y="1123841"/>
                  </a:cubicBezTo>
                  <a:lnTo>
                    <a:pt x="1019847" y="232897"/>
                  </a:lnTo>
                  <a:cubicBezTo>
                    <a:pt x="1013456" y="224071"/>
                    <a:pt x="1006810" y="215433"/>
                    <a:pt x="999919" y="206993"/>
                  </a:cubicBezTo>
                  <a:close/>
                  <a:moveTo>
                    <a:pt x="557919" y="-33"/>
                  </a:moveTo>
                  <a:cubicBezTo>
                    <a:pt x="545990" y="85"/>
                    <a:pt x="534069" y="582"/>
                    <a:pt x="522171" y="1456"/>
                  </a:cubicBezTo>
                  <a:lnTo>
                    <a:pt x="56192" y="808556"/>
                  </a:lnTo>
                  <a:cubicBezTo>
                    <a:pt x="61382" y="819298"/>
                    <a:pt x="66912" y="829872"/>
                    <a:pt x="72774" y="840262"/>
                  </a:cubicBezTo>
                  <a:close/>
                  <a:moveTo>
                    <a:pt x="1063459" y="303539"/>
                  </a:moveTo>
                  <a:lnTo>
                    <a:pt x="588448" y="1126284"/>
                  </a:lnTo>
                  <a:cubicBezTo>
                    <a:pt x="600644" y="1125743"/>
                    <a:pt x="612818" y="1124807"/>
                    <a:pt x="624953" y="1123476"/>
                  </a:cubicBezTo>
                  <a:lnTo>
                    <a:pt x="1079278" y="336560"/>
                  </a:lnTo>
                  <a:cubicBezTo>
                    <a:pt x="1074364" y="325385"/>
                    <a:pt x="1069089" y="314372"/>
                    <a:pt x="1063459" y="303539"/>
                  </a:cubicBezTo>
                  <a:close/>
                  <a:moveTo>
                    <a:pt x="429287" y="16161"/>
                  </a:moveTo>
                  <a:cubicBezTo>
                    <a:pt x="415203" y="19615"/>
                    <a:pt x="401258" y="23611"/>
                    <a:pt x="387483" y="28141"/>
                  </a:cubicBezTo>
                  <a:lnTo>
                    <a:pt x="11957" y="678571"/>
                  </a:lnTo>
                  <a:cubicBezTo>
                    <a:pt x="14921" y="692766"/>
                    <a:pt x="18433" y="706842"/>
                    <a:pt x="22483" y="720767"/>
                  </a:cubicBezTo>
                  <a:close/>
                  <a:moveTo>
                    <a:pt x="1110575" y="428528"/>
                  </a:moveTo>
                  <a:lnTo>
                    <a:pt x="720247" y="1104596"/>
                  </a:lnTo>
                  <a:cubicBezTo>
                    <a:pt x="734843" y="1100368"/>
                    <a:pt x="749263" y="1095552"/>
                    <a:pt x="763470" y="1090158"/>
                  </a:cubicBezTo>
                  <a:lnTo>
                    <a:pt x="1119685" y="473176"/>
                  </a:lnTo>
                  <a:cubicBezTo>
                    <a:pt x="1117251" y="458177"/>
                    <a:pt x="1114212" y="443282"/>
                    <a:pt x="1110575" y="428528"/>
                  </a:cubicBezTo>
                  <a:close/>
                  <a:moveTo>
                    <a:pt x="272691" y="80790"/>
                  </a:moveTo>
                  <a:cubicBezTo>
                    <a:pt x="252513" y="92949"/>
                    <a:pt x="233118" y="106361"/>
                    <a:pt x="214619" y="120948"/>
                  </a:cubicBezTo>
                  <a:lnTo>
                    <a:pt x="5899" y="482463"/>
                  </a:lnTo>
                  <a:cubicBezTo>
                    <a:pt x="2516" y="505776"/>
                    <a:pt x="598" y="529280"/>
                    <a:pt x="157" y="552834"/>
                  </a:cubicBezTo>
                  <a:close/>
                  <a:moveTo>
                    <a:pt x="1125011" y="610132"/>
                  </a:moveTo>
                  <a:lnTo>
                    <a:pt x="884741" y="1026293"/>
                  </a:lnTo>
                  <a:cubicBezTo>
                    <a:pt x="907922" y="1010207"/>
                    <a:pt x="929863" y="992402"/>
                    <a:pt x="950376" y="973029"/>
                  </a:cubicBezTo>
                  <a:lnTo>
                    <a:pt x="1111697" y="693612"/>
                  </a:lnTo>
                  <a:cubicBezTo>
                    <a:pt x="1118220" y="666158"/>
                    <a:pt x="1122670" y="638253"/>
                    <a:pt x="1125011" y="610132"/>
                  </a:cubicBezTo>
                  <a:close/>
                </a:path>
              </a:pathLst>
            </a:custGeom>
            <a:solidFill>
              <a:srgbClr val="FFCC00"/>
            </a:solidFill>
            <a:ln w="68866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7" name="图形 214">
            <a:extLst>
              <a:ext uri="{FF2B5EF4-FFF2-40B4-BE49-F238E27FC236}">
                <a16:creationId xmlns:a16="http://schemas.microsoft.com/office/drawing/2014/main" id="{E11C787A-B58C-66E3-0A1C-536B6A6F84EB}"/>
              </a:ext>
            </a:extLst>
          </p:cNvPr>
          <p:cNvGrpSpPr/>
          <p:nvPr/>
        </p:nvGrpSpPr>
        <p:grpSpPr>
          <a:xfrm>
            <a:off x="10223596" y="-62970"/>
            <a:ext cx="352838" cy="352838"/>
            <a:chOff x="10338161" y="214909"/>
            <a:chExt cx="352838" cy="352838"/>
          </a:xfrm>
          <a:solidFill>
            <a:srgbClr val="FF6C00"/>
          </a:solidFill>
        </p:grpSpPr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BC64E38F-7C6D-79D3-77F9-EBB5960DA9C4}"/>
                </a:ext>
              </a:extLst>
            </p:cNvPr>
            <p:cNvSpPr/>
            <p:nvPr/>
          </p:nvSpPr>
          <p:spPr>
            <a:xfrm>
              <a:off x="10478641" y="214909"/>
              <a:ext cx="71876" cy="352838"/>
            </a:xfrm>
            <a:custGeom>
              <a:avLst/>
              <a:gdLst>
                <a:gd name="connsiteX0" fmla="*/ 157 w 71876"/>
                <a:gd name="connsiteY0" fmla="*/ -33 h 352838"/>
                <a:gd name="connsiteX1" fmla="*/ 72034 w 71876"/>
                <a:gd name="connsiteY1" fmla="*/ -33 h 352838"/>
                <a:gd name="connsiteX2" fmla="*/ 72034 w 71876"/>
                <a:gd name="connsiteY2" fmla="*/ 352805 h 352838"/>
                <a:gd name="connsiteX3" fmla="*/ 157 w 71876"/>
                <a:gd name="connsiteY3" fmla="*/ 352805 h 352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876" h="352838">
                  <a:moveTo>
                    <a:pt x="157" y="-33"/>
                  </a:moveTo>
                  <a:lnTo>
                    <a:pt x="72034" y="-33"/>
                  </a:lnTo>
                  <a:lnTo>
                    <a:pt x="72034" y="352805"/>
                  </a:lnTo>
                  <a:lnTo>
                    <a:pt x="157" y="352805"/>
                  </a:lnTo>
                  <a:close/>
                </a:path>
              </a:pathLst>
            </a:custGeom>
            <a:solidFill>
              <a:srgbClr val="FF6C00"/>
            </a:solidFill>
            <a:ln w="1258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E19EAE64-FB5A-7183-B3B8-DA378D3B613E}"/>
                </a:ext>
              </a:extLst>
            </p:cNvPr>
            <p:cNvSpPr/>
            <p:nvPr/>
          </p:nvSpPr>
          <p:spPr>
            <a:xfrm>
              <a:off x="10338161" y="355389"/>
              <a:ext cx="352838" cy="71877"/>
            </a:xfrm>
            <a:custGeom>
              <a:avLst/>
              <a:gdLst>
                <a:gd name="connsiteX0" fmla="*/ 157 w 352838"/>
                <a:gd name="connsiteY0" fmla="*/ 71845 h 71877"/>
                <a:gd name="connsiteX1" fmla="*/ 157 w 352838"/>
                <a:gd name="connsiteY1" fmla="*/ -33 h 71877"/>
                <a:gd name="connsiteX2" fmla="*/ 352996 w 352838"/>
                <a:gd name="connsiteY2" fmla="*/ -33 h 71877"/>
                <a:gd name="connsiteX3" fmla="*/ 352996 w 352838"/>
                <a:gd name="connsiteY3" fmla="*/ 71845 h 71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2838" h="71877">
                  <a:moveTo>
                    <a:pt x="157" y="71845"/>
                  </a:moveTo>
                  <a:lnTo>
                    <a:pt x="157" y="-33"/>
                  </a:lnTo>
                  <a:lnTo>
                    <a:pt x="352996" y="-33"/>
                  </a:lnTo>
                  <a:lnTo>
                    <a:pt x="352996" y="71845"/>
                  </a:lnTo>
                  <a:close/>
                </a:path>
              </a:pathLst>
            </a:custGeom>
            <a:solidFill>
              <a:srgbClr val="FF6C00"/>
            </a:solidFill>
            <a:ln w="1258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0" name="图形 214">
            <a:extLst>
              <a:ext uri="{FF2B5EF4-FFF2-40B4-BE49-F238E27FC236}">
                <a16:creationId xmlns:a16="http://schemas.microsoft.com/office/drawing/2014/main" id="{8E0780EC-A4E0-00A0-F7A7-FA4EF26244C9}"/>
              </a:ext>
            </a:extLst>
          </p:cNvPr>
          <p:cNvGrpSpPr/>
          <p:nvPr/>
        </p:nvGrpSpPr>
        <p:grpSpPr>
          <a:xfrm>
            <a:off x="10024397" y="2107802"/>
            <a:ext cx="270646" cy="270646"/>
            <a:chOff x="10104156" y="2285946"/>
            <a:chExt cx="270646" cy="270646"/>
          </a:xfrm>
          <a:solidFill>
            <a:srgbClr val="FF6C00"/>
          </a:solidFill>
        </p:grpSpPr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6A0B759E-DB24-57C4-41D0-7BB5DC03AFDA}"/>
                </a:ext>
              </a:extLst>
            </p:cNvPr>
            <p:cNvSpPr/>
            <p:nvPr/>
          </p:nvSpPr>
          <p:spPr>
            <a:xfrm>
              <a:off x="10104156" y="2285946"/>
              <a:ext cx="270646" cy="270646"/>
            </a:xfrm>
            <a:custGeom>
              <a:avLst/>
              <a:gdLst>
                <a:gd name="connsiteX0" fmla="*/ 225000 w 270646"/>
                <a:gd name="connsiteY0" fmla="*/ -33 h 270646"/>
                <a:gd name="connsiteX1" fmla="*/ 270804 w 270646"/>
                <a:gd name="connsiteY1" fmla="*/ 45770 h 270646"/>
                <a:gd name="connsiteX2" fmla="*/ 45961 w 270646"/>
                <a:gd name="connsiteY2" fmla="*/ 270614 h 270646"/>
                <a:gd name="connsiteX3" fmla="*/ 157 w 270646"/>
                <a:gd name="connsiteY3" fmla="*/ 224810 h 270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646" h="270646">
                  <a:moveTo>
                    <a:pt x="225000" y="-33"/>
                  </a:moveTo>
                  <a:lnTo>
                    <a:pt x="270804" y="45770"/>
                  </a:lnTo>
                  <a:lnTo>
                    <a:pt x="45961" y="270614"/>
                  </a:lnTo>
                  <a:lnTo>
                    <a:pt x="157" y="224810"/>
                  </a:lnTo>
                  <a:close/>
                </a:path>
              </a:pathLst>
            </a:custGeom>
            <a:solidFill>
              <a:srgbClr val="FF6C00"/>
            </a:solidFill>
            <a:ln w="1134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5443A7F1-DC47-C58B-B931-1EEC0F4AC8E1}"/>
                </a:ext>
              </a:extLst>
            </p:cNvPr>
            <p:cNvSpPr/>
            <p:nvPr/>
          </p:nvSpPr>
          <p:spPr>
            <a:xfrm>
              <a:off x="10104156" y="2285946"/>
              <a:ext cx="270646" cy="270646"/>
            </a:xfrm>
            <a:custGeom>
              <a:avLst/>
              <a:gdLst>
                <a:gd name="connsiteX0" fmla="*/ 157 w 270646"/>
                <a:gd name="connsiteY0" fmla="*/ 45770 h 270646"/>
                <a:gd name="connsiteX1" fmla="*/ 45961 w 270646"/>
                <a:gd name="connsiteY1" fmla="*/ -33 h 270646"/>
                <a:gd name="connsiteX2" fmla="*/ 270804 w 270646"/>
                <a:gd name="connsiteY2" fmla="*/ 224810 h 270646"/>
                <a:gd name="connsiteX3" fmla="*/ 225000 w 270646"/>
                <a:gd name="connsiteY3" fmla="*/ 270614 h 270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646" h="270646">
                  <a:moveTo>
                    <a:pt x="157" y="45770"/>
                  </a:moveTo>
                  <a:lnTo>
                    <a:pt x="45961" y="-33"/>
                  </a:lnTo>
                  <a:lnTo>
                    <a:pt x="270804" y="224810"/>
                  </a:lnTo>
                  <a:lnTo>
                    <a:pt x="225000" y="270614"/>
                  </a:lnTo>
                  <a:close/>
                </a:path>
              </a:pathLst>
            </a:custGeom>
            <a:solidFill>
              <a:srgbClr val="FF6C00"/>
            </a:solidFill>
            <a:ln w="1134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43" name="任意多边形: 形状 442">
            <a:extLst>
              <a:ext uri="{FF2B5EF4-FFF2-40B4-BE49-F238E27FC236}">
                <a16:creationId xmlns:a16="http://schemas.microsoft.com/office/drawing/2014/main" id="{453BD92A-9FE1-BBA6-25C6-DED2112B4A3B}"/>
              </a:ext>
            </a:extLst>
          </p:cNvPr>
          <p:cNvSpPr/>
          <p:nvPr/>
        </p:nvSpPr>
        <p:spPr>
          <a:xfrm>
            <a:off x="10982880" y="2250861"/>
            <a:ext cx="216439" cy="216439"/>
          </a:xfrm>
          <a:custGeom>
            <a:avLst/>
            <a:gdLst>
              <a:gd name="connsiteX0" fmla="*/ 216597 w 216439"/>
              <a:gd name="connsiteY0" fmla="*/ 108187 h 216439"/>
              <a:gd name="connsiteX1" fmla="*/ 108377 w 216439"/>
              <a:gd name="connsiteY1" fmla="*/ 216406 h 216439"/>
              <a:gd name="connsiteX2" fmla="*/ 157 w 216439"/>
              <a:gd name="connsiteY2" fmla="*/ 108187 h 216439"/>
              <a:gd name="connsiteX3" fmla="*/ 108377 w 216439"/>
              <a:gd name="connsiteY3" fmla="*/ -33 h 216439"/>
              <a:gd name="connsiteX4" fmla="*/ 216597 w 216439"/>
              <a:gd name="connsiteY4" fmla="*/ 108187 h 21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439" h="216439">
                <a:moveTo>
                  <a:pt x="216597" y="108187"/>
                </a:moveTo>
                <a:cubicBezTo>
                  <a:pt x="216597" y="167955"/>
                  <a:pt x="168145" y="216406"/>
                  <a:pt x="108377" y="216406"/>
                </a:cubicBezTo>
                <a:cubicBezTo>
                  <a:pt x="48609" y="216406"/>
                  <a:pt x="157" y="167955"/>
                  <a:pt x="157" y="108187"/>
                </a:cubicBezTo>
                <a:cubicBezTo>
                  <a:pt x="157" y="48419"/>
                  <a:pt x="48609" y="-33"/>
                  <a:pt x="108377" y="-33"/>
                </a:cubicBezTo>
                <a:cubicBezTo>
                  <a:pt x="168145" y="-33"/>
                  <a:pt x="216597" y="48419"/>
                  <a:pt x="216597" y="108187"/>
                </a:cubicBezTo>
              </a:path>
            </a:pathLst>
          </a:custGeom>
          <a:solidFill>
            <a:srgbClr val="FFCC00"/>
          </a:solidFill>
          <a:ln w="13227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4" name="任意多边形: 形状 443">
            <a:extLst>
              <a:ext uri="{FF2B5EF4-FFF2-40B4-BE49-F238E27FC236}">
                <a16:creationId xmlns:a16="http://schemas.microsoft.com/office/drawing/2014/main" id="{C063C401-82A4-3181-CDD3-7C33AA30AF4A}"/>
              </a:ext>
            </a:extLst>
          </p:cNvPr>
          <p:cNvSpPr/>
          <p:nvPr/>
        </p:nvSpPr>
        <p:spPr>
          <a:xfrm>
            <a:off x="11678285" y="1834129"/>
            <a:ext cx="286624" cy="286624"/>
          </a:xfrm>
          <a:custGeom>
            <a:avLst/>
            <a:gdLst>
              <a:gd name="connsiteX0" fmla="*/ 143468 w 286624"/>
              <a:gd name="connsiteY0" fmla="*/ -33 h 286624"/>
              <a:gd name="connsiteX1" fmla="*/ 157 w 286624"/>
              <a:gd name="connsiteY1" fmla="*/ 143280 h 286624"/>
              <a:gd name="connsiteX2" fmla="*/ 143468 w 286624"/>
              <a:gd name="connsiteY2" fmla="*/ 286591 h 286624"/>
              <a:gd name="connsiteX3" fmla="*/ 286782 w 286624"/>
              <a:gd name="connsiteY3" fmla="*/ 143280 h 286624"/>
              <a:gd name="connsiteX4" fmla="*/ 143468 w 286624"/>
              <a:gd name="connsiteY4" fmla="*/ 33220 h 286624"/>
              <a:gd name="connsiteX5" fmla="*/ 253529 w 286624"/>
              <a:gd name="connsiteY5" fmla="*/ 143280 h 286624"/>
              <a:gd name="connsiteX6" fmla="*/ 143468 w 286624"/>
              <a:gd name="connsiteY6" fmla="*/ 253339 h 286624"/>
              <a:gd name="connsiteX7" fmla="*/ 33410 w 286624"/>
              <a:gd name="connsiteY7" fmla="*/ 143280 h 286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6624" h="286624">
                <a:moveTo>
                  <a:pt x="143468" y="-33"/>
                </a:moveTo>
                <a:lnTo>
                  <a:pt x="157" y="143280"/>
                </a:lnTo>
                <a:lnTo>
                  <a:pt x="143468" y="286591"/>
                </a:lnTo>
                <a:lnTo>
                  <a:pt x="286782" y="143280"/>
                </a:lnTo>
                <a:close/>
                <a:moveTo>
                  <a:pt x="143468" y="33220"/>
                </a:moveTo>
                <a:lnTo>
                  <a:pt x="253529" y="143280"/>
                </a:lnTo>
                <a:lnTo>
                  <a:pt x="143468" y="253339"/>
                </a:lnTo>
                <a:lnTo>
                  <a:pt x="33410" y="143280"/>
                </a:lnTo>
                <a:close/>
              </a:path>
            </a:pathLst>
          </a:custGeom>
          <a:solidFill>
            <a:srgbClr val="FF6C00"/>
          </a:solidFill>
          <a:ln w="12667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45" name="图形 214">
            <a:extLst>
              <a:ext uri="{FF2B5EF4-FFF2-40B4-BE49-F238E27FC236}">
                <a16:creationId xmlns:a16="http://schemas.microsoft.com/office/drawing/2014/main" id="{5BFF9E43-A00F-B110-F9A0-9F8D5F3F124A}"/>
              </a:ext>
            </a:extLst>
          </p:cNvPr>
          <p:cNvGrpSpPr/>
          <p:nvPr/>
        </p:nvGrpSpPr>
        <p:grpSpPr>
          <a:xfrm>
            <a:off x="1004787" y="5781728"/>
            <a:ext cx="316633" cy="316634"/>
            <a:chOff x="1621946" y="6213033"/>
            <a:chExt cx="316633" cy="316634"/>
          </a:xfrm>
          <a:solidFill>
            <a:srgbClr val="FF6C00"/>
          </a:solidFill>
        </p:grpSpPr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364EA880-41A8-ACD3-F5CA-C8D8A6D7E5E8}"/>
                </a:ext>
              </a:extLst>
            </p:cNvPr>
            <p:cNvSpPr/>
            <p:nvPr/>
          </p:nvSpPr>
          <p:spPr>
            <a:xfrm>
              <a:off x="1621946" y="6213033"/>
              <a:ext cx="316633" cy="316634"/>
            </a:xfrm>
            <a:custGeom>
              <a:avLst/>
              <a:gdLst>
                <a:gd name="connsiteX0" fmla="*/ 263205 w 316633"/>
                <a:gd name="connsiteY0" fmla="*/ -33 h 316634"/>
                <a:gd name="connsiteX1" fmla="*/ 316791 w 316633"/>
                <a:gd name="connsiteY1" fmla="*/ 53554 h 316634"/>
                <a:gd name="connsiteX2" fmla="*/ 53743 w 316633"/>
                <a:gd name="connsiteY2" fmla="*/ 316601 h 316634"/>
                <a:gd name="connsiteX3" fmla="*/ 157 w 316633"/>
                <a:gd name="connsiteY3" fmla="*/ 263015 h 316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633" h="316634">
                  <a:moveTo>
                    <a:pt x="263205" y="-33"/>
                  </a:moveTo>
                  <a:lnTo>
                    <a:pt x="316791" y="53554"/>
                  </a:lnTo>
                  <a:lnTo>
                    <a:pt x="53743" y="316601"/>
                  </a:lnTo>
                  <a:lnTo>
                    <a:pt x="157" y="263015"/>
                  </a:lnTo>
                  <a:close/>
                </a:path>
              </a:pathLst>
            </a:custGeom>
            <a:solidFill>
              <a:srgbClr val="FF6C00"/>
            </a:solidFill>
            <a:ln w="13272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0F93CAF1-2460-BC76-C9B0-15BBD2142CE5}"/>
                </a:ext>
              </a:extLst>
            </p:cNvPr>
            <p:cNvSpPr/>
            <p:nvPr/>
          </p:nvSpPr>
          <p:spPr>
            <a:xfrm>
              <a:off x="1621946" y="6213033"/>
              <a:ext cx="316633" cy="316634"/>
            </a:xfrm>
            <a:custGeom>
              <a:avLst/>
              <a:gdLst>
                <a:gd name="connsiteX0" fmla="*/ 157 w 316633"/>
                <a:gd name="connsiteY0" fmla="*/ 53554 h 316634"/>
                <a:gd name="connsiteX1" fmla="*/ 53743 w 316633"/>
                <a:gd name="connsiteY1" fmla="*/ -33 h 316634"/>
                <a:gd name="connsiteX2" fmla="*/ 316791 w 316633"/>
                <a:gd name="connsiteY2" fmla="*/ 263015 h 316634"/>
                <a:gd name="connsiteX3" fmla="*/ 263205 w 316633"/>
                <a:gd name="connsiteY3" fmla="*/ 316601 h 316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633" h="316634">
                  <a:moveTo>
                    <a:pt x="157" y="53554"/>
                  </a:moveTo>
                  <a:lnTo>
                    <a:pt x="53743" y="-33"/>
                  </a:lnTo>
                  <a:lnTo>
                    <a:pt x="316791" y="263015"/>
                  </a:lnTo>
                  <a:lnTo>
                    <a:pt x="263205" y="316601"/>
                  </a:lnTo>
                  <a:close/>
                </a:path>
              </a:pathLst>
            </a:custGeom>
            <a:solidFill>
              <a:srgbClr val="FF6C00"/>
            </a:solidFill>
            <a:ln w="13272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48" name="任意多边形: 形状 447">
            <a:extLst>
              <a:ext uri="{FF2B5EF4-FFF2-40B4-BE49-F238E27FC236}">
                <a16:creationId xmlns:a16="http://schemas.microsoft.com/office/drawing/2014/main" id="{D60F1098-6E28-2870-D3B2-A62E489BBBED}"/>
              </a:ext>
            </a:extLst>
          </p:cNvPr>
          <p:cNvSpPr/>
          <p:nvPr/>
        </p:nvSpPr>
        <p:spPr>
          <a:xfrm>
            <a:off x="5011472" y="5501732"/>
            <a:ext cx="347967" cy="347968"/>
          </a:xfrm>
          <a:custGeom>
            <a:avLst/>
            <a:gdLst>
              <a:gd name="connsiteX0" fmla="*/ 174141 w 347967"/>
              <a:gd name="connsiteY0" fmla="*/ -32 h 347968"/>
              <a:gd name="connsiteX1" fmla="*/ 157 w 347967"/>
              <a:gd name="connsiteY1" fmla="*/ 173952 h 347968"/>
              <a:gd name="connsiteX2" fmla="*/ 174141 w 347967"/>
              <a:gd name="connsiteY2" fmla="*/ 347936 h 347968"/>
              <a:gd name="connsiteX3" fmla="*/ 348124 w 347967"/>
              <a:gd name="connsiteY3" fmla="*/ 173952 h 347968"/>
              <a:gd name="connsiteX4" fmla="*/ 174141 w 347967"/>
              <a:gd name="connsiteY4" fmla="*/ -33 h 347968"/>
              <a:gd name="connsiteX5" fmla="*/ 173900 w 347967"/>
              <a:gd name="connsiteY5" fmla="*/ 32919 h 347968"/>
              <a:gd name="connsiteX6" fmla="*/ 174141 w 347967"/>
              <a:gd name="connsiteY6" fmla="*/ 32919 h 347968"/>
              <a:gd name="connsiteX7" fmla="*/ 315175 w 347967"/>
              <a:gd name="connsiteY7" fmla="*/ 173952 h 347968"/>
              <a:gd name="connsiteX8" fmla="*/ 174141 w 347967"/>
              <a:gd name="connsiteY8" fmla="*/ 314985 h 347968"/>
              <a:gd name="connsiteX9" fmla="*/ 33107 w 347967"/>
              <a:gd name="connsiteY9" fmla="*/ 173952 h 347968"/>
              <a:gd name="connsiteX10" fmla="*/ 173900 w 347967"/>
              <a:gd name="connsiteY10" fmla="*/ 32918 h 347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7967" h="347968">
                <a:moveTo>
                  <a:pt x="174141" y="-32"/>
                </a:moveTo>
                <a:cubicBezTo>
                  <a:pt x="78052" y="-32"/>
                  <a:pt x="157" y="77863"/>
                  <a:pt x="157" y="173952"/>
                </a:cubicBezTo>
                <a:cubicBezTo>
                  <a:pt x="157" y="270040"/>
                  <a:pt x="78052" y="347935"/>
                  <a:pt x="174141" y="347936"/>
                </a:cubicBezTo>
                <a:cubicBezTo>
                  <a:pt x="270229" y="347936"/>
                  <a:pt x="348124" y="270040"/>
                  <a:pt x="348124" y="173952"/>
                </a:cubicBezTo>
                <a:cubicBezTo>
                  <a:pt x="348125" y="77863"/>
                  <a:pt x="270230" y="-33"/>
                  <a:pt x="174141" y="-33"/>
                </a:cubicBezTo>
                <a:close/>
                <a:moveTo>
                  <a:pt x="173900" y="32919"/>
                </a:moveTo>
                <a:cubicBezTo>
                  <a:pt x="173980" y="32919"/>
                  <a:pt x="174060" y="32919"/>
                  <a:pt x="174141" y="32919"/>
                </a:cubicBezTo>
                <a:cubicBezTo>
                  <a:pt x="252032" y="32919"/>
                  <a:pt x="315175" y="96061"/>
                  <a:pt x="315175" y="173952"/>
                </a:cubicBezTo>
                <a:cubicBezTo>
                  <a:pt x="315174" y="251842"/>
                  <a:pt x="252031" y="314985"/>
                  <a:pt x="174141" y="314985"/>
                </a:cubicBezTo>
                <a:cubicBezTo>
                  <a:pt x="96251" y="314985"/>
                  <a:pt x="33108" y="251842"/>
                  <a:pt x="33107" y="173952"/>
                </a:cubicBezTo>
                <a:cubicBezTo>
                  <a:pt x="33107" y="96155"/>
                  <a:pt x="96103" y="33051"/>
                  <a:pt x="173900" y="32918"/>
                </a:cubicBezTo>
                <a:close/>
              </a:path>
            </a:pathLst>
          </a:custGeom>
          <a:solidFill>
            <a:srgbClr val="FFCC00"/>
          </a:solidFill>
          <a:ln w="8543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9" name="任意多边形: 形状 448">
            <a:extLst>
              <a:ext uri="{FF2B5EF4-FFF2-40B4-BE49-F238E27FC236}">
                <a16:creationId xmlns:a16="http://schemas.microsoft.com/office/drawing/2014/main" id="{69D1BBBC-E806-2A0D-EC26-0BBA4FC303DC}"/>
              </a:ext>
            </a:extLst>
          </p:cNvPr>
          <p:cNvSpPr/>
          <p:nvPr/>
        </p:nvSpPr>
        <p:spPr>
          <a:xfrm>
            <a:off x="2572886" y="6307677"/>
            <a:ext cx="206283" cy="206282"/>
          </a:xfrm>
          <a:custGeom>
            <a:avLst/>
            <a:gdLst>
              <a:gd name="connsiteX0" fmla="*/ 206440 w 206283"/>
              <a:gd name="connsiteY0" fmla="*/ 103108 h 206282"/>
              <a:gd name="connsiteX1" fmla="*/ 103299 w 206283"/>
              <a:gd name="connsiteY1" fmla="*/ 206250 h 206282"/>
              <a:gd name="connsiteX2" fmla="*/ 157 w 206283"/>
              <a:gd name="connsiteY2" fmla="*/ 103108 h 206282"/>
              <a:gd name="connsiteX3" fmla="*/ 103299 w 206283"/>
              <a:gd name="connsiteY3" fmla="*/ -33 h 206282"/>
              <a:gd name="connsiteX4" fmla="*/ 206440 w 206283"/>
              <a:gd name="connsiteY4" fmla="*/ 103108 h 20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6283" h="206282">
                <a:moveTo>
                  <a:pt x="206440" y="103108"/>
                </a:moveTo>
                <a:cubicBezTo>
                  <a:pt x="206440" y="160071"/>
                  <a:pt x="160262" y="206250"/>
                  <a:pt x="103299" y="206250"/>
                </a:cubicBezTo>
                <a:cubicBezTo>
                  <a:pt x="46335" y="206250"/>
                  <a:pt x="157" y="160071"/>
                  <a:pt x="157" y="103108"/>
                </a:cubicBezTo>
                <a:cubicBezTo>
                  <a:pt x="157" y="46145"/>
                  <a:pt x="46335" y="-33"/>
                  <a:pt x="103299" y="-33"/>
                </a:cubicBezTo>
                <a:cubicBezTo>
                  <a:pt x="160262" y="-33"/>
                  <a:pt x="206440" y="46145"/>
                  <a:pt x="206440" y="103108"/>
                </a:cubicBezTo>
              </a:path>
            </a:pathLst>
          </a:custGeom>
          <a:solidFill>
            <a:srgbClr val="FFCC00"/>
          </a:solidFill>
          <a:ln w="1260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0" name="任意多边形: 形状 449">
            <a:extLst>
              <a:ext uri="{FF2B5EF4-FFF2-40B4-BE49-F238E27FC236}">
                <a16:creationId xmlns:a16="http://schemas.microsoft.com/office/drawing/2014/main" id="{CE899A48-4E17-7EB2-D753-F7064B176F32}"/>
              </a:ext>
            </a:extLst>
          </p:cNvPr>
          <p:cNvSpPr/>
          <p:nvPr/>
        </p:nvSpPr>
        <p:spPr>
          <a:xfrm>
            <a:off x="-299095" y="3828621"/>
            <a:ext cx="724830" cy="724835"/>
          </a:xfrm>
          <a:custGeom>
            <a:avLst/>
            <a:gdLst>
              <a:gd name="connsiteX0" fmla="*/ 287833 w 453772"/>
              <a:gd name="connsiteY0" fmla="*/ -28 h 453775"/>
              <a:gd name="connsiteX1" fmla="*/ 287814 w 453772"/>
              <a:gd name="connsiteY1" fmla="*/ 58 h 453775"/>
              <a:gd name="connsiteX2" fmla="*/ 287833 w 453772"/>
              <a:gd name="connsiteY2" fmla="*/ -28 h 453775"/>
              <a:gd name="connsiteX3" fmla="*/ 287814 w 453772"/>
              <a:gd name="connsiteY3" fmla="*/ 58 h 453775"/>
              <a:gd name="connsiteX4" fmla="*/ 61016 w 453772"/>
              <a:gd name="connsiteY4" fmla="*/ 60829 h 453775"/>
              <a:gd name="connsiteX5" fmla="*/ 246 w 453772"/>
              <a:gd name="connsiteY5" fmla="*/ 287625 h 453775"/>
              <a:gd name="connsiteX6" fmla="*/ 166275 w 453772"/>
              <a:gd name="connsiteY6" fmla="*/ 453652 h 453775"/>
              <a:gd name="connsiteX7" fmla="*/ 393071 w 453772"/>
              <a:gd name="connsiteY7" fmla="*/ 392881 h 453775"/>
              <a:gd name="connsiteX8" fmla="*/ 453841 w 453772"/>
              <a:gd name="connsiteY8" fmla="*/ 166085 h 453775"/>
              <a:gd name="connsiteX9" fmla="*/ 287814 w 453772"/>
              <a:gd name="connsiteY9" fmla="*/ 58 h 453775"/>
              <a:gd name="connsiteX10" fmla="*/ 453841 w 453772"/>
              <a:gd name="connsiteY10" fmla="*/ 166085 h 453775"/>
              <a:gd name="connsiteX11" fmla="*/ 453928 w 453772"/>
              <a:gd name="connsiteY11" fmla="*/ 166067 h 453775"/>
              <a:gd name="connsiteX12" fmla="*/ 453841 w 453772"/>
              <a:gd name="connsiteY12" fmla="*/ 166085 h 453775"/>
              <a:gd name="connsiteX13" fmla="*/ 393071 w 453772"/>
              <a:gd name="connsiteY13" fmla="*/ 392881 h 453775"/>
              <a:gd name="connsiteX14" fmla="*/ 393128 w 453772"/>
              <a:gd name="connsiteY14" fmla="*/ 392941 h 453775"/>
              <a:gd name="connsiteX15" fmla="*/ 393071 w 453772"/>
              <a:gd name="connsiteY15" fmla="*/ 392881 h 453775"/>
              <a:gd name="connsiteX16" fmla="*/ 166275 w 453772"/>
              <a:gd name="connsiteY16" fmla="*/ 453652 h 453775"/>
              <a:gd name="connsiteX17" fmla="*/ 166255 w 453772"/>
              <a:gd name="connsiteY17" fmla="*/ 453738 h 453775"/>
              <a:gd name="connsiteX18" fmla="*/ 166275 w 453772"/>
              <a:gd name="connsiteY18" fmla="*/ 453652 h 453775"/>
              <a:gd name="connsiteX19" fmla="*/ 246 w 453772"/>
              <a:gd name="connsiteY19" fmla="*/ 287625 h 453775"/>
              <a:gd name="connsiteX20" fmla="*/ 159 w 453772"/>
              <a:gd name="connsiteY20" fmla="*/ 287643 h 453775"/>
              <a:gd name="connsiteX21" fmla="*/ 246 w 453772"/>
              <a:gd name="connsiteY21" fmla="*/ 287625 h 453775"/>
              <a:gd name="connsiteX22" fmla="*/ 61016 w 453772"/>
              <a:gd name="connsiteY22" fmla="*/ 60829 h 453775"/>
              <a:gd name="connsiteX23" fmla="*/ 60959 w 453772"/>
              <a:gd name="connsiteY23" fmla="*/ 60761 h 453775"/>
              <a:gd name="connsiteX24" fmla="*/ 61016 w 453772"/>
              <a:gd name="connsiteY24" fmla="*/ 60829 h 453775"/>
              <a:gd name="connsiteX25" fmla="*/ 280139 w 453772"/>
              <a:gd name="connsiteY25" fmla="*/ 28700 h 453775"/>
              <a:gd name="connsiteX26" fmla="*/ 280120 w 453772"/>
              <a:gd name="connsiteY26" fmla="*/ 28777 h 453775"/>
              <a:gd name="connsiteX27" fmla="*/ 425125 w 453772"/>
              <a:gd name="connsiteY27" fmla="*/ 173780 h 453775"/>
              <a:gd name="connsiteX28" fmla="*/ 425201 w 453772"/>
              <a:gd name="connsiteY28" fmla="*/ 173762 h 453775"/>
              <a:gd name="connsiteX29" fmla="*/ 425125 w 453772"/>
              <a:gd name="connsiteY29" fmla="*/ 173780 h 453775"/>
              <a:gd name="connsiteX30" fmla="*/ 425123 w 453772"/>
              <a:gd name="connsiteY30" fmla="*/ 173779 h 453775"/>
              <a:gd name="connsiteX31" fmla="*/ 372049 w 453772"/>
              <a:gd name="connsiteY31" fmla="*/ 371860 h 453775"/>
              <a:gd name="connsiteX32" fmla="*/ 372106 w 453772"/>
              <a:gd name="connsiteY32" fmla="*/ 371920 h 453775"/>
              <a:gd name="connsiteX33" fmla="*/ 372049 w 453772"/>
              <a:gd name="connsiteY33" fmla="*/ 371860 h 453775"/>
              <a:gd name="connsiteX34" fmla="*/ 173970 w 453772"/>
              <a:gd name="connsiteY34" fmla="*/ 424935 h 453775"/>
              <a:gd name="connsiteX35" fmla="*/ 173950 w 453772"/>
              <a:gd name="connsiteY35" fmla="*/ 425012 h 453775"/>
              <a:gd name="connsiteX36" fmla="*/ 173970 w 453772"/>
              <a:gd name="connsiteY36" fmla="*/ 424935 h 453775"/>
              <a:gd name="connsiteX37" fmla="*/ 28965 w 453772"/>
              <a:gd name="connsiteY37" fmla="*/ 279931 h 453775"/>
              <a:gd name="connsiteX38" fmla="*/ 28888 w 453772"/>
              <a:gd name="connsiteY38" fmla="*/ 279949 h 453775"/>
              <a:gd name="connsiteX39" fmla="*/ 28965 w 453772"/>
              <a:gd name="connsiteY39" fmla="*/ 279931 h 453775"/>
              <a:gd name="connsiteX40" fmla="*/ 82041 w 453772"/>
              <a:gd name="connsiteY40" fmla="*/ 81851 h 453775"/>
              <a:gd name="connsiteX41" fmla="*/ 81983 w 453772"/>
              <a:gd name="connsiteY41" fmla="*/ 81791 h 453775"/>
              <a:gd name="connsiteX42" fmla="*/ 82041 w 453772"/>
              <a:gd name="connsiteY42" fmla="*/ 81851 h 453775"/>
              <a:gd name="connsiteX43" fmla="*/ 280118 w 453772"/>
              <a:gd name="connsiteY43" fmla="*/ 28776 h 453775"/>
              <a:gd name="connsiteX44" fmla="*/ 280137 w 453772"/>
              <a:gd name="connsiteY44" fmla="*/ 28699 h 453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53772" h="453775">
                <a:moveTo>
                  <a:pt x="287833" y="-28"/>
                </a:moveTo>
                <a:cubicBezTo>
                  <a:pt x="287785" y="-46"/>
                  <a:pt x="287776" y="-10"/>
                  <a:pt x="287814" y="58"/>
                </a:cubicBezTo>
                <a:cubicBezTo>
                  <a:pt x="287881" y="22"/>
                  <a:pt x="287891" y="-9"/>
                  <a:pt x="287833" y="-28"/>
                </a:cubicBezTo>
                <a:close/>
                <a:moveTo>
                  <a:pt x="287814" y="58"/>
                </a:moveTo>
                <a:cubicBezTo>
                  <a:pt x="283871" y="2712"/>
                  <a:pt x="65758" y="61156"/>
                  <a:pt x="61016" y="60829"/>
                </a:cubicBezTo>
                <a:cubicBezTo>
                  <a:pt x="61335" y="65601"/>
                  <a:pt x="2899" y="283682"/>
                  <a:pt x="246" y="287625"/>
                </a:cubicBezTo>
                <a:cubicBezTo>
                  <a:pt x="4516" y="289713"/>
                  <a:pt x="164187" y="449382"/>
                  <a:pt x="166275" y="453652"/>
                </a:cubicBezTo>
                <a:cubicBezTo>
                  <a:pt x="170245" y="450991"/>
                  <a:pt x="388329" y="392554"/>
                  <a:pt x="393071" y="392881"/>
                </a:cubicBezTo>
                <a:cubicBezTo>
                  <a:pt x="392752" y="388109"/>
                  <a:pt x="451180" y="170055"/>
                  <a:pt x="453841" y="166085"/>
                </a:cubicBezTo>
                <a:cubicBezTo>
                  <a:pt x="449572" y="163998"/>
                  <a:pt x="289933" y="4358"/>
                  <a:pt x="287814" y="58"/>
                </a:cubicBezTo>
                <a:close/>
                <a:moveTo>
                  <a:pt x="453841" y="166085"/>
                </a:moveTo>
                <a:cubicBezTo>
                  <a:pt x="453908" y="166121"/>
                  <a:pt x="453937" y="166115"/>
                  <a:pt x="453928" y="166067"/>
                </a:cubicBezTo>
                <a:cubicBezTo>
                  <a:pt x="453908" y="166019"/>
                  <a:pt x="453889" y="166031"/>
                  <a:pt x="453841" y="166085"/>
                </a:cubicBezTo>
                <a:close/>
                <a:moveTo>
                  <a:pt x="393071" y="392881"/>
                </a:moveTo>
                <a:cubicBezTo>
                  <a:pt x="393076" y="392958"/>
                  <a:pt x="393099" y="392980"/>
                  <a:pt x="393128" y="392941"/>
                </a:cubicBezTo>
                <a:cubicBezTo>
                  <a:pt x="393167" y="392905"/>
                  <a:pt x="393147" y="392881"/>
                  <a:pt x="393071" y="392881"/>
                </a:cubicBezTo>
                <a:close/>
                <a:moveTo>
                  <a:pt x="166275" y="453652"/>
                </a:moveTo>
                <a:cubicBezTo>
                  <a:pt x="166207" y="453688"/>
                  <a:pt x="166198" y="453719"/>
                  <a:pt x="166255" y="453738"/>
                </a:cubicBezTo>
                <a:cubicBezTo>
                  <a:pt x="166303" y="453756"/>
                  <a:pt x="166313" y="453720"/>
                  <a:pt x="166275" y="453652"/>
                </a:cubicBezTo>
                <a:close/>
                <a:moveTo>
                  <a:pt x="246" y="287625"/>
                </a:moveTo>
                <a:cubicBezTo>
                  <a:pt x="178" y="287595"/>
                  <a:pt x="149" y="287595"/>
                  <a:pt x="159" y="287643"/>
                </a:cubicBezTo>
                <a:cubicBezTo>
                  <a:pt x="178" y="287691"/>
                  <a:pt x="198" y="287679"/>
                  <a:pt x="246" y="287625"/>
                </a:cubicBezTo>
                <a:close/>
                <a:moveTo>
                  <a:pt x="61016" y="60829"/>
                </a:moveTo>
                <a:cubicBezTo>
                  <a:pt x="61011" y="60752"/>
                  <a:pt x="60987" y="60728"/>
                  <a:pt x="60959" y="60761"/>
                </a:cubicBezTo>
                <a:cubicBezTo>
                  <a:pt x="60920" y="60797"/>
                  <a:pt x="60940" y="60822"/>
                  <a:pt x="61016" y="60829"/>
                </a:cubicBezTo>
                <a:close/>
                <a:moveTo>
                  <a:pt x="280139" y="28700"/>
                </a:moveTo>
                <a:cubicBezTo>
                  <a:pt x="280177" y="28713"/>
                  <a:pt x="280177" y="28737"/>
                  <a:pt x="280120" y="28777"/>
                </a:cubicBezTo>
                <a:cubicBezTo>
                  <a:pt x="281943" y="32506"/>
                  <a:pt x="421365" y="171926"/>
                  <a:pt x="425125" y="173780"/>
                </a:cubicBezTo>
                <a:cubicBezTo>
                  <a:pt x="425163" y="173720"/>
                  <a:pt x="425192" y="173720"/>
                  <a:pt x="425201" y="173762"/>
                </a:cubicBezTo>
                <a:cubicBezTo>
                  <a:pt x="425211" y="173798"/>
                  <a:pt x="425192" y="173810"/>
                  <a:pt x="425125" y="173780"/>
                </a:cubicBezTo>
                <a:cubicBezTo>
                  <a:pt x="425125" y="173780"/>
                  <a:pt x="425123" y="173779"/>
                  <a:pt x="425123" y="173779"/>
                </a:cubicBezTo>
                <a:cubicBezTo>
                  <a:pt x="422805" y="177222"/>
                  <a:pt x="371763" y="367718"/>
                  <a:pt x="372049" y="371860"/>
                </a:cubicBezTo>
                <a:cubicBezTo>
                  <a:pt x="372116" y="371864"/>
                  <a:pt x="372135" y="371877"/>
                  <a:pt x="372106" y="371920"/>
                </a:cubicBezTo>
                <a:cubicBezTo>
                  <a:pt x="372077" y="371950"/>
                  <a:pt x="372058" y="371938"/>
                  <a:pt x="372049" y="371860"/>
                </a:cubicBezTo>
                <a:cubicBezTo>
                  <a:pt x="367908" y="371575"/>
                  <a:pt x="177441" y="422611"/>
                  <a:pt x="173970" y="424935"/>
                </a:cubicBezTo>
                <a:cubicBezTo>
                  <a:pt x="173998" y="424995"/>
                  <a:pt x="173989" y="425022"/>
                  <a:pt x="173950" y="425012"/>
                </a:cubicBezTo>
                <a:cubicBezTo>
                  <a:pt x="173912" y="425000"/>
                  <a:pt x="173912" y="424976"/>
                  <a:pt x="173970" y="424935"/>
                </a:cubicBezTo>
                <a:cubicBezTo>
                  <a:pt x="172146" y="421206"/>
                  <a:pt x="32694" y="281754"/>
                  <a:pt x="28965" y="279931"/>
                </a:cubicBezTo>
                <a:cubicBezTo>
                  <a:pt x="28926" y="279991"/>
                  <a:pt x="28897" y="279998"/>
                  <a:pt x="28888" y="279949"/>
                </a:cubicBezTo>
                <a:cubicBezTo>
                  <a:pt x="28878" y="279913"/>
                  <a:pt x="28907" y="279901"/>
                  <a:pt x="28965" y="279931"/>
                </a:cubicBezTo>
                <a:cubicBezTo>
                  <a:pt x="31282" y="276487"/>
                  <a:pt x="82318" y="86023"/>
                  <a:pt x="82041" y="81851"/>
                </a:cubicBezTo>
                <a:cubicBezTo>
                  <a:pt x="81973" y="81847"/>
                  <a:pt x="81954" y="81833"/>
                  <a:pt x="81983" y="81791"/>
                </a:cubicBezTo>
                <a:cubicBezTo>
                  <a:pt x="82012" y="81761"/>
                  <a:pt x="82031" y="81779"/>
                  <a:pt x="82041" y="81851"/>
                </a:cubicBezTo>
                <a:cubicBezTo>
                  <a:pt x="86212" y="82128"/>
                  <a:pt x="276647" y="31100"/>
                  <a:pt x="280118" y="28776"/>
                </a:cubicBezTo>
                <a:cubicBezTo>
                  <a:pt x="280089" y="28715"/>
                  <a:pt x="280099" y="28689"/>
                  <a:pt x="280137" y="28699"/>
                </a:cubicBezTo>
                <a:close/>
              </a:path>
            </a:pathLst>
          </a:custGeom>
          <a:solidFill>
            <a:srgbClr val="FF6C00"/>
          </a:solidFill>
          <a:ln w="15838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51" name="图形 214">
            <a:extLst>
              <a:ext uri="{FF2B5EF4-FFF2-40B4-BE49-F238E27FC236}">
                <a16:creationId xmlns:a16="http://schemas.microsoft.com/office/drawing/2014/main" id="{79BE371E-4045-C923-DAE1-257A3D60FFF4}"/>
              </a:ext>
            </a:extLst>
          </p:cNvPr>
          <p:cNvGrpSpPr/>
          <p:nvPr/>
        </p:nvGrpSpPr>
        <p:grpSpPr>
          <a:xfrm>
            <a:off x="215455" y="4776879"/>
            <a:ext cx="352838" cy="352838"/>
            <a:chOff x="205078" y="4931925"/>
            <a:chExt cx="352838" cy="352838"/>
          </a:xfrm>
          <a:solidFill>
            <a:srgbClr val="FFCC00"/>
          </a:solidFill>
        </p:grpSpPr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A6F3D7BA-932A-0745-3D7B-96B0B1E0C6C9}"/>
                </a:ext>
              </a:extLst>
            </p:cNvPr>
            <p:cNvSpPr/>
            <p:nvPr/>
          </p:nvSpPr>
          <p:spPr>
            <a:xfrm>
              <a:off x="345558" y="4931925"/>
              <a:ext cx="71877" cy="352838"/>
            </a:xfrm>
            <a:custGeom>
              <a:avLst/>
              <a:gdLst>
                <a:gd name="connsiteX0" fmla="*/ 157 w 71877"/>
                <a:gd name="connsiteY0" fmla="*/ -33 h 352838"/>
                <a:gd name="connsiteX1" fmla="*/ 72035 w 71877"/>
                <a:gd name="connsiteY1" fmla="*/ -33 h 352838"/>
                <a:gd name="connsiteX2" fmla="*/ 72035 w 71877"/>
                <a:gd name="connsiteY2" fmla="*/ 352805 h 352838"/>
                <a:gd name="connsiteX3" fmla="*/ 157 w 71877"/>
                <a:gd name="connsiteY3" fmla="*/ 352805 h 352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877" h="352838">
                  <a:moveTo>
                    <a:pt x="157" y="-33"/>
                  </a:moveTo>
                  <a:lnTo>
                    <a:pt x="72035" y="-33"/>
                  </a:lnTo>
                  <a:lnTo>
                    <a:pt x="72035" y="352805"/>
                  </a:lnTo>
                  <a:lnTo>
                    <a:pt x="157" y="352805"/>
                  </a:lnTo>
                  <a:close/>
                </a:path>
              </a:pathLst>
            </a:custGeom>
            <a:solidFill>
              <a:srgbClr val="FFCC00"/>
            </a:solidFill>
            <a:ln w="1258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7B644A58-516E-3382-040E-05467789A247}"/>
                </a:ext>
              </a:extLst>
            </p:cNvPr>
            <p:cNvSpPr/>
            <p:nvPr/>
          </p:nvSpPr>
          <p:spPr>
            <a:xfrm>
              <a:off x="205078" y="5072406"/>
              <a:ext cx="352838" cy="71877"/>
            </a:xfrm>
            <a:custGeom>
              <a:avLst/>
              <a:gdLst>
                <a:gd name="connsiteX0" fmla="*/ 157 w 352838"/>
                <a:gd name="connsiteY0" fmla="*/ 71845 h 71877"/>
                <a:gd name="connsiteX1" fmla="*/ 157 w 352838"/>
                <a:gd name="connsiteY1" fmla="*/ -33 h 71877"/>
                <a:gd name="connsiteX2" fmla="*/ 352995 w 352838"/>
                <a:gd name="connsiteY2" fmla="*/ -33 h 71877"/>
                <a:gd name="connsiteX3" fmla="*/ 352995 w 352838"/>
                <a:gd name="connsiteY3" fmla="*/ 71845 h 71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2838" h="71877">
                  <a:moveTo>
                    <a:pt x="157" y="71845"/>
                  </a:moveTo>
                  <a:lnTo>
                    <a:pt x="157" y="-33"/>
                  </a:lnTo>
                  <a:lnTo>
                    <a:pt x="352995" y="-33"/>
                  </a:lnTo>
                  <a:lnTo>
                    <a:pt x="352995" y="71845"/>
                  </a:lnTo>
                  <a:close/>
                </a:path>
              </a:pathLst>
            </a:custGeom>
            <a:solidFill>
              <a:srgbClr val="FFCC00"/>
            </a:solidFill>
            <a:ln w="1258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54" name="图形 214">
            <a:extLst>
              <a:ext uri="{FF2B5EF4-FFF2-40B4-BE49-F238E27FC236}">
                <a16:creationId xmlns:a16="http://schemas.microsoft.com/office/drawing/2014/main" id="{5F6EA7D2-48D0-CE20-D48B-0846FA0758CF}"/>
              </a:ext>
            </a:extLst>
          </p:cNvPr>
          <p:cNvGrpSpPr/>
          <p:nvPr/>
        </p:nvGrpSpPr>
        <p:grpSpPr>
          <a:xfrm>
            <a:off x="501671" y="5434966"/>
            <a:ext cx="342537" cy="342538"/>
            <a:chOff x="747208" y="5458465"/>
            <a:chExt cx="342537" cy="342538"/>
          </a:xfrm>
        </p:grpSpPr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C7F2C4B5-BF20-7306-7CE3-42BC05D2D91E}"/>
                </a:ext>
              </a:extLst>
            </p:cNvPr>
            <p:cNvSpPr/>
            <p:nvPr/>
          </p:nvSpPr>
          <p:spPr>
            <a:xfrm>
              <a:off x="747208" y="5458465"/>
              <a:ext cx="342537" cy="342538"/>
            </a:xfrm>
            <a:custGeom>
              <a:avLst/>
              <a:gdLst>
                <a:gd name="connsiteX0" fmla="*/ 171426 w 342537"/>
                <a:gd name="connsiteY0" fmla="*/ -32 h 342538"/>
                <a:gd name="connsiteX1" fmla="*/ 157 w 342537"/>
                <a:gd name="connsiteY1" fmla="*/ 171237 h 342538"/>
                <a:gd name="connsiteX2" fmla="*/ 171426 w 342537"/>
                <a:gd name="connsiteY2" fmla="*/ 342506 h 342538"/>
                <a:gd name="connsiteX3" fmla="*/ 342695 w 342537"/>
                <a:gd name="connsiteY3" fmla="*/ 171237 h 342538"/>
                <a:gd name="connsiteX4" fmla="*/ 171427 w 342537"/>
                <a:gd name="connsiteY4" fmla="*/ -33 h 342538"/>
                <a:gd name="connsiteX5" fmla="*/ 171189 w 342537"/>
                <a:gd name="connsiteY5" fmla="*/ 32404 h 342538"/>
                <a:gd name="connsiteX6" fmla="*/ 171426 w 342537"/>
                <a:gd name="connsiteY6" fmla="*/ 32404 h 342538"/>
                <a:gd name="connsiteX7" fmla="*/ 310259 w 342537"/>
                <a:gd name="connsiteY7" fmla="*/ 171237 h 342538"/>
                <a:gd name="connsiteX8" fmla="*/ 171426 w 342537"/>
                <a:gd name="connsiteY8" fmla="*/ 310069 h 342538"/>
                <a:gd name="connsiteX9" fmla="*/ 32593 w 342537"/>
                <a:gd name="connsiteY9" fmla="*/ 171237 h 342538"/>
                <a:gd name="connsiteX10" fmla="*/ 171189 w 342537"/>
                <a:gd name="connsiteY10" fmla="*/ 32404 h 342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2537" h="342538">
                  <a:moveTo>
                    <a:pt x="171426" y="-32"/>
                  </a:moveTo>
                  <a:cubicBezTo>
                    <a:pt x="76837" y="-32"/>
                    <a:pt x="157" y="76648"/>
                    <a:pt x="157" y="171237"/>
                  </a:cubicBezTo>
                  <a:cubicBezTo>
                    <a:pt x="157" y="265826"/>
                    <a:pt x="76837" y="342506"/>
                    <a:pt x="171426" y="342506"/>
                  </a:cubicBezTo>
                  <a:cubicBezTo>
                    <a:pt x="266015" y="342506"/>
                    <a:pt x="342695" y="265826"/>
                    <a:pt x="342695" y="171237"/>
                  </a:cubicBezTo>
                  <a:cubicBezTo>
                    <a:pt x="342695" y="76648"/>
                    <a:pt x="266016" y="-33"/>
                    <a:pt x="171427" y="-33"/>
                  </a:cubicBezTo>
                  <a:close/>
                  <a:moveTo>
                    <a:pt x="171189" y="32404"/>
                  </a:moveTo>
                  <a:cubicBezTo>
                    <a:pt x="171268" y="32404"/>
                    <a:pt x="171347" y="32404"/>
                    <a:pt x="171426" y="32404"/>
                  </a:cubicBezTo>
                  <a:cubicBezTo>
                    <a:pt x="248101" y="32404"/>
                    <a:pt x="310259" y="94562"/>
                    <a:pt x="310259" y="171237"/>
                  </a:cubicBezTo>
                  <a:cubicBezTo>
                    <a:pt x="310259" y="247912"/>
                    <a:pt x="248101" y="310069"/>
                    <a:pt x="171426" y="310069"/>
                  </a:cubicBezTo>
                  <a:cubicBezTo>
                    <a:pt x="94751" y="310069"/>
                    <a:pt x="32594" y="247912"/>
                    <a:pt x="32593" y="171237"/>
                  </a:cubicBezTo>
                  <a:cubicBezTo>
                    <a:pt x="32593" y="94654"/>
                    <a:pt x="94606" y="32535"/>
                    <a:pt x="171189" y="32404"/>
                  </a:cubicBezTo>
                  <a:close/>
                </a:path>
              </a:pathLst>
            </a:custGeom>
            <a:solidFill>
              <a:srgbClr val="FFCC00"/>
            </a:solidFill>
            <a:ln w="8409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EE2E3CC2-ADBB-B45A-EE68-107D634C97BD}"/>
                </a:ext>
              </a:extLst>
            </p:cNvPr>
            <p:cNvSpPr/>
            <p:nvPr/>
          </p:nvSpPr>
          <p:spPr>
            <a:xfrm>
              <a:off x="813334" y="5524592"/>
              <a:ext cx="210284" cy="210284"/>
            </a:xfrm>
            <a:custGeom>
              <a:avLst/>
              <a:gdLst>
                <a:gd name="connsiteX0" fmla="*/ 210442 w 210284"/>
                <a:gd name="connsiteY0" fmla="*/ 105109 h 210284"/>
                <a:gd name="connsiteX1" fmla="*/ 105299 w 210284"/>
                <a:gd name="connsiteY1" fmla="*/ 210251 h 210284"/>
                <a:gd name="connsiteX2" fmla="*/ 157 w 210284"/>
                <a:gd name="connsiteY2" fmla="*/ 105109 h 210284"/>
                <a:gd name="connsiteX3" fmla="*/ 105299 w 210284"/>
                <a:gd name="connsiteY3" fmla="*/ -33 h 210284"/>
                <a:gd name="connsiteX4" fmla="*/ 210441 w 210284"/>
                <a:gd name="connsiteY4" fmla="*/ 105109 h 210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284" h="210284">
                  <a:moveTo>
                    <a:pt x="210442" y="105109"/>
                  </a:moveTo>
                  <a:cubicBezTo>
                    <a:pt x="210442" y="163177"/>
                    <a:pt x="163368" y="210251"/>
                    <a:pt x="105299" y="210251"/>
                  </a:cubicBezTo>
                  <a:cubicBezTo>
                    <a:pt x="47231" y="210251"/>
                    <a:pt x="157" y="163177"/>
                    <a:pt x="157" y="105109"/>
                  </a:cubicBezTo>
                  <a:cubicBezTo>
                    <a:pt x="157" y="47041"/>
                    <a:pt x="47231" y="-33"/>
                    <a:pt x="105299" y="-33"/>
                  </a:cubicBezTo>
                  <a:cubicBezTo>
                    <a:pt x="163368" y="-33"/>
                    <a:pt x="210441" y="47041"/>
                    <a:pt x="210441" y="105109"/>
                  </a:cubicBezTo>
                </a:path>
              </a:pathLst>
            </a:custGeom>
            <a:solidFill>
              <a:srgbClr val="FF6C00"/>
            </a:solidFill>
            <a:ln w="12851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57" name="任意多边形: 形状 456">
            <a:extLst>
              <a:ext uri="{FF2B5EF4-FFF2-40B4-BE49-F238E27FC236}">
                <a16:creationId xmlns:a16="http://schemas.microsoft.com/office/drawing/2014/main" id="{64A7A884-876B-F53C-E486-CD6867F1A38F}"/>
              </a:ext>
            </a:extLst>
          </p:cNvPr>
          <p:cNvSpPr/>
          <p:nvPr/>
        </p:nvSpPr>
        <p:spPr>
          <a:xfrm>
            <a:off x="11735209" y="4361082"/>
            <a:ext cx="817758" cy="817776"/>
          </a:xfrm>
          <a:custGeom>
            <a:avLst/>
            <a:gdLst>
              <a:gd name="connsiteX0" fmla="*/ 157 w 453762"/>
              <a:gd name="connsiteY0" fmla="*/ 166064 h 453771"/>
              <a:gd name="connsiteX1" fmla="*/ 241 w 453762"/>
              <a:gd name="connsiteY1" fmla="*/ 166082 h 453771"/>
              <a:gd name="connsiteX2" fmla="*/ 157 w 453762"/>
              <a:gd name="connsiteY2" fmla="*/ 166064 h 453771"/>
              <a:gd name="connsiteX3" fmla="*/ 241 w 453762"/>
              <a:gd name="connsiteY3" fmla="*/ 166082 h 453771"/>
              <a:gd name="connsiteX4" fmla="*/ 61012 w 453762"/>
              <a:gd name="connsiteY4" fmla="*/ 392879 h 453771"/>
              <a:gd name="connsiteX5" fmla="*/ 287809 w 453762"/>
              <a:gd name="connsiteY5" fmla="*/ 453650 h 453771"/>
              <a:gd name="connsiteX6" fmla="*/ 453835 w 453762"/>
              <a:gd name="connsiteY6" fmla="*/ 287621 h 453771"/>
              <a:gd name="connsiteX7" fmla="*/ 393065 w 453762"/>
              <a:gd name="connsiteY7" fmla="*/ 60825 h 453771"/>
              <a:gd name="connsiteX8" fmla="*/ 166269 w 453762"/>
              <a:gd name="connsiteY8" fmla="*/ 54 h 453771"/>
              <a:gd name="connsiteX9" fmla="*/ 241 w 453762"/>
              <a:gd name="connsiteY9" fmla="*/ 166081 h 453771"/>
              <a:gd name="connsiteX10" fmla="*/ 166269 w 453762"/>
              <a:gd name="connsiteY10" fmla="*/ 55 h 453771"/>
              <a:gd name="connsiteX11" fmla="*/ 166269 w 453762"/>
              <a:gd name="connsiteY11" fmla="*/ -31 h 453771"/>
              <a:gd name="connsiteX12" fmla="*/ 166269 w 453762"/>
              <a:gd name="connsiteY12" fmla="*/ 55 h 453771"/>
              <a:gd name="connsiteX13" fmla="*/ 393065 w 453762"/>
              <a:gd name="connsiteY13" fmla="*/ 60826 h 453771"/>
              <a:gd name="connsiteX14" fmla="*/ 393124 w 453762"/>
              <a:gd name="connsiteY14" fmla="*/ 60766 h 453771"/>
              <a:gd name="connsiteX15" fmla="*/ 393065 w 453762"/>
              <a:gd name="connsiteY15" fmla="*/ 60826 h 453771"/>
              <a:gd name="connsiteX16" fmla="*/ 453835 w 453762"/>
              <a:gd name="connsiteY16" fmla="*/ 287622 h 453771"/>
              <a:gd name="connsiteX17" fmla="*/ 453920 w 453762"/>
              <a:gd name="connsiteY17" fmla="*/ 287640 h 453771"/>
              <a:gd name="connsiteX18" fmla="*/ 453835 w 453762"/>
              <a:gd name="connsiteY18" fmla="*/ 287622 h 453771"/>
              <a:gd name="connsiteX19" fmla="*/ 287809 w 453762"/>
              <a:gd name="connsiteY19" fmla="*/ 453650 h 453771"/>
              <a:gd name="connsiteX20" fmla="*/ 287809 w 453762"/>
              <a:gd name="connsiteY20" fmla="*/ 453736 h 453771"/>
              <a:gd name="connsiteX21" fmla="*/ 287809 w 453762"/>
              <a:gd name="connsiteY21" fmla="*/ 453650 h 453771"/>
              <a:gd name="connsiteX22" fmla="*/ 61012 w 453762"/>
              <a:gd name="connsiteY22" fmla="*/ 392879 h 453771"/>
              <a:gd name="connsiteX23" fmla="*/ 60946 w 453762"/>
              <a:gd name="connsiteY23" fmla="*/ 392939 h 453771"/>
              <a:gd name="connsiteX24" fmla="*/ 61012 w 453762"/>
              <a:gd name="connsiteY24" fmla="*/ 392879 h 453771"/>
              <a:gd name="connsiteX25" fmla="*/ 28883 w 453762"/>
              <a:gd name="connsiteY25" fmla="*/ 173756 h 453771"/>
              <a:gd name="connsiteX26" fmla="*/ 28962 w 453762"/>
              <a:gd name="connsiteY26" fmla="*/ 173775 h 453771"/>
              <a:gd name="connsiteX27" fmla="*/ 173965 w 453762"/>
              <a:gd name="connsiteY27" fmla="*/ 28770 h 453771"/>
              <a:gd name="connsiteX28" fmla="*/ 173965 w 453762"/>
              <a:gd name="connsiteY28" fmla="*/ 28693 h 453771"/>
              <a:gd name="connsiteX29" fmla="*/ 173965 w 453762"/>
              <a:gd name="connsiteY29" fmla="*/ 28770 h 453771"/>
              <a:gd name="connsiteX30" fmla="*/ 173963 w 453762"/>
              <a:gd name="connsiteY30" fmla="*/ 28771 h 453771"/>
              <a:gd name="connsiteX31" fmla="*/ 372044 w 453762"/>
              <a:gd name="connsiteY31" fmla="*/ 81845 h 453771"/>
              <a:gd name="connsiteX32" fmla="*/ 372104 w 453762"/>
              <a:gd name="connsiteY32" fmla="*/ 81785 h 453771"/>
              <a:gd name="connsiteX33" fmla="*/ 372044 w 453762"/>
              <a:gd name="connsiteY33" fmla="*/ 81845 h 453771"/>
              <a:gd name="connsiteX34" fmla="*/ 425120 w 453762"/>
              <a:gd name="connsiteY34" fmla="*/ 279925 h 453771"/>
              <a:gd name="connsiteX35" fmla="*/ 425198 w 453762"/>
              <a:gd name="connsiteY35" fmla="*/ 279943 h 453771"/>
              <a:gd name="connsiteX36" fmla="*/ 425120 w 453762"/>
              <a:gd name="connsiteY36" fmla="*/ 279925 h 453771"/>
              <a:gd name="connsiteX37" fmla="*/ 280115 w 453762"/>
              <a:gd name="connsiteY37" fmla="*/ 424929 h 453771"/>
              <a:gd name="connsiteX38" fmla="*/ 280115 w 453762"/>
              <a:gd name="connsiteY38" fmla="*/ 425006 h 453771"/>
              <a:gd name="connsiteX39" fmla="*/ 280115 w 453762"/>
              <a:gd name="connsiteY39" fmla="*/ 424929 h 453771"/>
              <a:gd name="connsiteX40" fmla="*/ 82036 w 453762"/>
              <a:gd name="connsiteY40" fmla="*/ 371853 h 453771"/>
              <a:gd name="connsiteX41" fmla="*/ 81976 w 453762"/>
              <a:gd name="connsiteY41" fmla="*/ 371913 h 453771"/>
              <a:gd name="connsiteX42" fmla="*/ 82036 w 453762"/>
              <a:gd name="connsiteY42" fmla="*/ 371853 h 453771"/>
              <a:gd name="connsiteX43" fmla="*/ 28960 w 453762"/>
              <a:gd name="connsiteY43" fmla="*/ 173776 h 453771"/>
              <a:gd name="connsiteX44" fmla="*/ 28882 w 453762"/>
              <a:gd name="connsiteY44" fmla="*/ 173758 h 453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53762" h="453771">
                <a:moveTo>
                  <a:pt x="157" y="166064"/>
                </a:moveTo>
                <a:cubicBezTo>
                  <a:pt x="157" y="166112"/>
                  <a:pt x="157" y="166124"/>
                  <a:pt x="241" y="166082"/>
                </a:cubicBezTo>
                <a:cubicBezTo>
                  <a:pt x="181" y="166015"/>
                  <a:pt x="175" y="166006"/>
                  <a:pt x="157" y="166064"/>
                </a:cubicBezTo>
                <a:close/>
                <a:moveTo>
                  <a:pt x="241" y="166082"/>
                </a:moveTo>
                <a:cubicBezTo>
                  <a:pt x="2895" y="170024"/>
                  <a:pt x="61339" y="388137"/>
                  <a:pt x="61012" y="392879"/>
                </a:cubicBezTo>
                <a:cubicBezTo>
                  <a:pt x="65784" y="392560"/>
                  <a:pt x="283866" y="450996"/>
                  <a:pt x="287809" y="453650"/>
                </a:cubicBezTo>
                <a:cubicBezTo>
                  <a:pt x="289896" y="449380"/>
                  <a:pt x="449565" y="289708"/>
                  <a:pt x="453835" y="287621"/>
                </a:cubicBezTo>
                <a:cubicBezTo>
                  <a:pt x="451174" y="283650"/>
                  <a:pt x="392737" y="65566"/>
                  <a:pt x="393065" y="60825"/>
                </a:cubicBezTo>
                <a:cubicBezTo>
                  <a:pt x="388292" y="61143"/>
                  <a:pt x="170239" y="2715"/>
                  <a:pt x="166269" y="54"/>
                </a:cubicBezTo>
                <a:cubicBezTo>
                  <a:pt x="164182" y="4323"/>
                  <a:pt x="4542" y="163962"/>
                  <a:pt x="241" y="166081"/>
                </a:cubicBezTo>
                <a:close/>
                <a:moveTo>
                  <a:pt x="166269" y="55"/>
                </a:moveTo>
                <a:cubicBezTo>
                  <a:pt x="166329" y="-12"/>
                  <a:pt x="166269" y="-41"/>
                  <a:pt x="166269" y="-31"/>
                </a:cubicBezTo>
                <a:cubicBezTo>
                  <a:pt x="166209" y="-13"/>
                  <a:pt x="166209" y="5"/>
                  <a:pt x="166269" y="55"/>
                </a:cubicBezTo>
                <a:close/>
                <a:moveTo>
                  <a:pt x="393065" y="60826"/>
                </a:moveTo>
                <a:cubicBezTo>
                  <a:pt x="393143" y="60821"/>
                  <a:pt x="393167" y="60796"/>
                  <a:pt x="393124" y="60766"/>
                </a:cubicBezTo>
                <a:cubicBezTo>
                  <a:pt x="393065" y="60730"/>
                  <a:pt x="393065" y="60748"/>
                  <a:pt x="393065" y="60826"/>
                </a:cubicBezTo>
                <a:close/>
                <a:moveTo>
                  <a:pt x="453835" y="287622"/>
                </a:moveTo>
                <a:cubicBezTo>
                  <a:pt x="453895" y="287689"/>
                  <a:pt x="453901" y="287699"/>
                  <a:pt x="453920" y="287640"/>
                </a:cubicBezTo>
                <a:cubicBezTo>
                  <a:pt x="453920" y="287592"/>
                  <a:pt x="453920" y="287580"/>
                  <a:pt x="453835" y="287622"/>
                </a:cubicBezTo>
                <a:close/>
                <a:moveTo>
                  <a:pt x="287809" y="453650"/>
                </a:moveTo>
                <a:cubicBezTo>
                  <a:pt x="287809" y="453717"/>
                  <a:pt x="287809" y="453747"/>
                  <a:pt x="287809" y="453736"/>
                </a:cubicBezTo>
                <a:cubicBezTo>
                  <a:pt x="287869" y="453718"/>
                  <a:pt x="287869" y="453700"/>
                  <a:pt x="287809" y="453650"/>
                </a:cubicBezTo>
                <a:close/>
                <a:moveTo>
                  <a:pt x="61012" y="392879"/>
                </a:moveTo>
                <a:cubicBezTo>
                  <a:pt x="60934" y="392884"/>
                  <a:pt x="60910" y="392909"/>
                  <a:pt x="60946" y="392939"/>
                </a:cubicBezTo>
                <a:cubicBezTo>
                  <a:pt x="61006" y="392975"/>
                  <a:pt x="61006" y="392957"/>
                  <a:pt x="61012" y="392879"/>
                </a:cubicBezTo>
                <a:close/>
                <a:moveTo>
                  <a:pt x="28883" y="173756"/>
                </a:moveTo>
                <a:cubicBezTo>
                  <a:pt x="28883" y="173720"/>
                  <a:pt x="28944" y="173720"/>
                  <a:pt x="28962" y="173775"/>
                </a:cubicBezTo>
                <a:cubicBezTo>
                  <a:pt x="32691" y="171951"/>
                  <a:pt x="172110" y="32530"/>
                  <a:pt x="173965" y="28770"/>
                </a:cubicBezTo>
                <a:cubicBezTo>
                  <a:pt x="173905" y="28734"/>
                  <a:pt x="173905" y="28702"/>
                  <a:pt x="173965" y="28693"/>
                </a:cubicBezTo>
                <a:cubicBezTo>
                  <a:pt x="174025" y="28681"/>
                  <a:pt x="174025" y="28705"/>
                  <a:pt x="173965" y="28770"/>
                </a:cubicBezTo>
                <a:cubicBezTo>
                  <a:pt x="173965" y="28770"/>
                  <a:pt x="173963" y="28771"/>
                  <a:pt x="173963" y="28771"/>
                </a:cubicBezTo>
                <a:cubicBezTo>
                  <a:pt x="177407" y="31089"/>
                  <a:pt x="367903" y="82131"/>
                  <a:pt x="372044" y="81845"/>
                </a:cubicBezTo>
                <a:cubicBezTo>
                  <a:pt x="372049" y="81778"/>
                  <a:pt x="372044" y="81759"/>
                  <a:pt x="372104" y="81785"/>
                </a:cubicBezTo>
                <a:cubicBezTo>
                  <a:pt x="372104" y="81815"/>
                  <a:pt x="372104" y="81833"/>
                  <a:pt x="372044" y="81845"/>
                </a:cubicBezTo>
                <a:cubicBezTo>
                  <a:pt x="371762" y="85987"/>
                  <a:pt x="422795" y="276453"/>
                  <a:pt x="425120" y="279925"/>
                </a:cubicBezTo>
                <a:cubicBezTo>
                  <a:pt x="425180" y="279895"/>
                  <a:pt x="425204" y="279907"/>
                  <a:pt x="425198" y="279943"/>
                </a:cubicBezTo>
                <a:cubicBezTo>
                  <a:pt x="425198" y="279978"/>
                  <a:pt x="425138" y="279978"/>
                  <a:pt x="425120" y="279925"/>
                </a:cubicBezTo>
                <a:cubicBezTo>
                  <a:pt x="421391" y="281748"/>
                  <a:pt x="281938" y="421200"/>
                  <a:pt x="280115" y="424929"/>
                </a:cubicBezTo>
                <a:cubicBezTo>
                  <a:pt x="280175" y="424965"/>
                  <a:pt x="280181" y="424997"/>
                  <a:pt x="280115" y="425006"/>
                </a:cubicBezTo>
                <a:cubicBezTo>
                  <a:pt x="280055" y="425018"/>
                  <a:pt x="280055" y="424988"/>
                  <a:pt x="280115" y="424929"/>
                </a:cubicBezTo>
                <a:cubicBezTo>
                  <a:pt x="276672" y="422612"/>
                  <a:pt x="86208" y="371577"/>
                  <a:pt x="82036" y="371853"/>
                </a:cubicBezTo>
                <a:cubicBezTo>
                  <a:pt x="82031" y="371921"/>
                  <a:pt x="82036" y="371940"/>
                  <a:pt x="81976" y="371913"/>
                </a:cubicBezTo>
                <a:cubicBezTo>
                  <a:pt x="81976" y="371883"/>
                  <a:pt x="81976" y="371865"/>
                  <a:pt x="82036" y="371853"/>
                </a:cubicBezTo>
                <a:cubicBezTo>
                  <a:pt x="82312" y="367682"/>
                  <a:pt x="31285" y="177247"/>
                  <a:pt x="28960" y="173776"/>
                </a:cubicBezTo>
                <a:cubicBezTo>
                  <a:pt x="28900" y="173806"/>
                  <a:pt x="28876" y="173794"/>
                  <a:pt x="28882" y="173758"/>
                </a:cubicBezTo>
                <a:close/>
              </a:path>
            </a:pathLst>
          </a:custGeom>
          <a:solidFill>
            <a:schemeClr val="bg1"/>
          </a:solidFill>
          <a:ln w="15838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8" name="任意多边形: 形状 457">
            <a:extLst>
              <a:ext uri="{FF2B5EF4-FFF2-40B4-BE49-F238E27FC236}">
                <a16:creationId xmlns:a16="http://schemas.microsoft.com/office/drawing/2014/main" id="{E17D6E2F-DCCD-8D12-2402-29297FD65621}"/>
              </a:ext>
            </a:extLst>
          </p:cNvPr>
          <p:cNvSpPr/>
          <p:nvPr/>
        </p:nvSpPr>
        <p:spPr>
          <a:xfrm>
            <a:off x="0" y="6057250"/>
            <a:ext cx="851470" cy="800749"/>
          </a:xfrm>
          <a:custGeom>
            <a:avLst/>
            <a:gdLst>
              <a:gd name="connsiteX0" fmla="*/ 284538 w 851470"/>
              <a:gd name="connsiteY0" fmla="*/ -33 h 800749"/>
              <a:gd name="connsiteX1" fmla="*/ 248789 w 851470"/>
              <a:gd name="connsiteY1" fmla="*/ 1455 h 800749"/>
              <a:gd name="connsiteX2" fmla="*/ 157 w 851470"/>
              <a:gd name="connsiteY2" fmla="*/ 432100 h 800749"/>
              <a:gd name="connsiteX3" fmla="*/ 157 w 851470"/>
              <a:gd name="connsiteY3" fmla="*/ 492528 h 800749"/>
              <a:gd name="connsiteX4" fmla="*/ 365982 w 851470"/>
              <a:gd name="connsiteY4" fmla="*/ 5072 h 800749"/>
              <a:gd name="connsiteX5" fmla="*/ 157 w 851470"/>
              <a:gd name="connsiteY5" fmla="*/ 638702 h 800749"/>
              <a:gd name="connsiteX6" fmla="*/ 157 w 851470"/>
              <a:gd name="connsiteY6" fmla="*/ 699127 h 800749"/>
              <a:gd name="connsiteX7" fmla="*/ 397836 w 851470"/>
              <a:gd name="connsiteY7" fmla="*/ 10331 h 800749"/>
              <a:gd name="connsiteX8" fmla="*/ 365982 w 851470"/>
              <a:gd name="connsiteY8" fmla="*/ 5073 h 800749"/>
              <a:gd name="connsiteX9" fmla="*/ 155906 w 851470"/>
              <a:gd name="connsiteY9" fmla="*/ 16164 h 800749"/>
              <a:gd name="connsiteX10" fmla="*/ 114100 w 851470"/>
              <a:gd name="connsiteY10" fmla="*/ 28140 h 800749"/>
              <a:gd name="connsiteX11" fmla="*/ 157 w 851470"/>
              <a:gd name="connsiteY11" fmla="*/ 225496 h 800749"/>
              <a:gd name="connsiteX12" fmla="*/ 157 w 851470"/>
              <a:gd name="connsiteY12" fmla="*/ 285925 h 800749"/>
              <a:gd name="connsiteX13" fmla="*/ 471010 w 851470"/>
              <a:gd name="connsiteY13" fmla="*/ 29768 h 800749"/>
              <a:gd name="connsiteX14" fmla="*/ 25904 w 851470"/>
              <a:gd name="connsiteY14" fmla="*/ 800717 h 800749"/>
              <a:gd name="connsiteX15" fmla="*/ 60785 w 851470"/>
              <a:gd name="connsiteY15" fmla="*/ 800717 h 800749"/>
              <a:gd name="connsiteX16" fmla="*/ 499758 w 851470"/>
              <a:gd name="connsiteY16" fmla="*/ 40394 h 800749"/>
              <a:gd name="connsiteX17" fmla="*/ 471010 w 851470"/>
              <a:gd name="connsiteY17" fmla="*/ 29768 h 800749"/>
              <a:gd name="connsiteX18" fmla="*/ 565888 w 851470"/>
              <a:gd name="connsiteY18" fmla="*/ 72034 h 800749"/>
              <a:gd name="connsiteX19" fmla="*/ 145180 w 851470"/>
              <a:gd name="connsiteY19" fmla="*/ 800717 h 800749"/>
              <a:gd name="connsiteX20" fmla="*/ 180066 w 851470"/>
              <a:gd name="connsiteY20" fmla="*/ 800717 h 800749"/>
              <a:gd name="connsiteX21" fmla="*/ 591828 w 851470"/>
              <a:gd name="connsiteY21" fmla="*/ 87527 h 800749"/>
              <a:gd name="connsiteX22" fmla="*/ 571851 w 851470"/>
              <a:gd name="connsiteY22" fmla="*/ 75428 h 800749"/>
              <a:gd name="connsiteX23" fmla="*/ 570739 w 851470"/>
              <a:gd name="connsiteY23" fmla="*/ 74788 h 800749"/>
              <a:gd name="connsiteX24" fmla="*/ 565888 w 851470"/>
              <a:gd name="connsiteY24" fmla="*/ 72035 h 800749"/>
              <a:gd name="connsiteX25" fmla="*/ 651211 w 851470"/>
              <a:gd name="connsiteY25" fmla="*/ 130852 h 800749"/>
              <a:gd name="connsiteX26" fmla="*/ 264461 w 851470"/>
              <a:gd name="connsiteY26" fmla="*/ 800717 h 800749"/>
              <a:gd name="connsiteX27" fmla="*/ 299351 w 851470"/>
              <a:gd name="connsiteY27" fmla="*/ 800717 h 800749"/>
              <a:gd name="connsiteX28" fmla="*/ 674324 w 851470"/>
              <a:gd name="connsiteY28" fmla="*/ 151246 h 800749"/>
              <a:gd name="connsiteX29" fmla="*/ 651211 w 851470"/>
              <a:gd name="connsiteY29" fmla="*/ 130852 h 800749"/>
              <a:gd name="connsiteX30" fmla="*/ 726538 w 851470"/>
              <a:gd name="connsiteY30" fmla="*/ 206992 h 800749"/>
              <a:gd name="connsiteX31" fmla="*/ 383752 w 851470"/>
              <a:gd name="connsiteY31" fmla="*/ 800717 h 800749"/>
              <a:gd name="connsiteX32" fmla="*/ 418632 w 851470"/>
              <a:gd name="connsiteY32" fmla="*/ 800717 h 800749"/>
              <a:gd name="connsiteX33" fmla="*/ 746466 w 851470"/>
              <a:gd name="connsiteY33" fmla="*/ 232898 h 800749"/>
              <a:gd name="connsiteX34" fmla="*/ 726538 w 851470"/>
              <a:gd name="connsiteY34" fmla="*/ 206992 h 800749"/>
              <a:gd name="connsiteX35" fmla="*/ 790077 w 851470"/>
              <a:gd name="connsiteY35" fmla="*/ 303541 h 800749"/>
              <a:gd name="connsiteX36" fmla="*/ 503032 w 851470"/>
              <a:gd name="connsiteY36" fmla="*/ 800717 h 800749"/>
              <a:gd name="connsiteX37" fmla="*/ 537918 w 851470"/>
              <a:gd name="connsiteY37" fmla="*/ 800717 h 800749"/>
              <a:gd name="connsiteX38" fmla="*/ 805898 w 851470"/>
              <a:gd name="connsiteY38" fmla="*/ 336561 h 800749"/>
              <a:gd name="connsiteX39" fmla="*/ 790077 w 851470"/>
              <a:gd name="connsiteY39" fmla="*/ 303541 h 800749"/>
              <a:gd name="connsiteX40" fmla="*/ 837191 w 851470"/>
              <a:gd name="connsiteY40" fmla="*/ 428528 h 800749"/>
              <a:gd name="connsiteX41" fmla="*/ 622308 w 851470"/>
              <a:gd name="connsiteY41" fmla="*/ 800717 h 800749"/>
              <a:gd name="connsiteX42" fmla="*/ 657198 w 851470"/>
              <a:gd name="connsiteY42" fmla="*/ 800717 h 800749"/>
              <a:gd name="connsiteX43" fmla="*/ 846304 w 851470"/>
              <a:gd name="connsiteY43" fmla="*/ 473176 h 800749"/>
              <a:gd name="connsiteX44" fmla="*/ 837191 w 851470"/>
              <a:gd name="connsiteY44" fmla="*/ 428528 h 800749"/>
              <a:gd name="connsiteX45" fmla="*/ 851628 w 851470"/>
              <a:gd name="connsiteY45" fmla="*/ 610132 h 800749"/>
              <a:gd name="connsiteX46" fmla="*/ 741594 w 851470"/>
              <a:gd name="connsiteY46" fmla="*/ 800717 h 800749"/>
              <a:gd name="connsiteX47" fmla="*/ 776479 w 851470"/>
              <a:gd name="connsiteY47" fmla="*/ 800717 h 800749"/>
              <a:gd name="connsiteX48" fmla="*/ 838317 w 851470"/>
              <a:gd name="connsiteY48" fmla="*/ 693614 h 800749"/>
              <a:gd name="connsiteX49" fmla="*/ 851628 w 851470"/>
              <a:gd name="connsiteY49" fmla="*/ 610132 h 800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851470" h="800749">
                <a:moveTo>
                  <a:pt x="284538" y="-33"/>
                </a:moveTo>
                <a:cubicBezTo>
                  <a:pt x="272609" y="85"/>
                  <a:pt x="260687" y="581"/>
                  <a:pt x="248789" y="1455"/>
                </a:cubicBezTo>
                <a:lnTo>
                  <a:pt x="157" y="432100"/>
                </a:lnTo>
                <a:lnTo>
                  <a:pt x="157" y="492528"/>
                </a:lnTo>
                <a:close/>
                <a:moveTo>
                  <a:pt x="365982" y="5072"/>
                </a:moveTo>
                <a:lnTo>
                  <a:pt x="157" y="638702"/>
                </a:lnTo>
                <a:lnTo>
                  <a:pt x="157" y="699127"/>
                </a:lnTo>
                <a:lnTo>
                  <a:pt x="397836" y="10331"/>
                </a:lnTo>
                <a:cubicBezTo>
                  <a:pt x="387270" y="8274"/>
                  <a:pt x="376648" y="6521"/>
                  <a:pt x="365982" y="5073"/>
                </a:cubicBezTo>
                <a:close/>
                <a:moveTo>
                  <a:pt x="155906" y="16164"/>
                </a:moveTo>
                <a:cubicBezTo>
                  <a:pt x="141822" y="19617"/>
                  <a:pt x="127876" y="23612"/>
                  <a:pt x="114100" y="28140"/>
                </a:cubicBezTo>
                <a:lnTo>
                  <a:pt x="157" y="225496"/>
                </a:lnTo>
                <a:lnTo>
                  <a:pt x="157" y="285925"/>
                </a:lnTo>
                <a:close/>
                <a:moveTo>
                  <a:pt x="471010" y="29768"/>
                </a:moveTo>
                <a:lnTo>
                  <a:pt x="25904" y="800717"/>
                </a:lnTo>
                <a:lnTo>
                  <a:pt x="60785" y="800717"/>
                </a:lnTo>
                <a:lnTo>
                  <a:pt x="499758" y="40394"/>
                </a:lnTo>
                <a:cubicBezTo>
                  <a:pt x="490273" y="36592"/>
                  <a:pt x="480687" y="33048"/>
                  <a:pt x="471010" y="29768"/>
                </a:cubicBezTo>
                <a:close/>
                <a:moveTo>
                  <a:pt x="565888" y="72034"/>
                </a:moveTo>
                <a:lnTo>
                  <a:pt x="145180" y="800717"/>
                </a:lnTo>
                <a:lnTo>
                  <a:pt x="180066" y="800717"/>
                </a:lnTo>
                <a:lnTo>
                  <a:pt x="591828" y="87527"/>
                </a:lnTo>
                <a:cubicBezTo>
                  <a:pt x="585253" y="83356"/>
                  <a:pt x="578593" y="79323"/>
                  <a:pt x="571851" y="75428"/>
                </a:cubicBezTo>
                <a:cubicBezTo>
                  <a:pt x="571480" y="75214"/>
                  <a:pt x="571110" y="75001"/>
                  <a:pt x="570739" y="74788"/>
                </a:cubicBezTo>
                <a:cubicBezTo>
                  <a:pt x="569127" y="73862"/>
                  <a:pt x="567509" y="72945"/>
                  <a:pt x="565888" y="72035"/>
                </a:cubicBezTo>
                <a:close/>
                <a:moveTo>
                  <a:pt x="651211" y="130852"/>
                </a:moveTo>
                <a:lnTo>
                  <a:pt x="264461" y="800717"/>
                </a:lnTo>
                <a:lnTo>
                  <a:pt x="299351" y="800717"/>
                </a:lnTo>
                <a:lnTo>
                  <a:pt x="674324" y="151246"/>
                </a:lnTo>
                <a:cubicBezTo>
                  <a:pt x="666807" y="144238"/>
                  <a:pt x="659100" y="137437"/>
                  <a:pt x="651211" y="130852"/>
                </a:cubicBezTo>
                <a:close/>
                <a:moveTo>
                  <a:pt x="726538" y="206992"/>
                </a:moveTo>
                <a:lnTo>
                  <a:pt x="383752" y="800717"/>
                </a:lnTo>
                <a:lnTo>
                  <a:pt x="418632" y="800717"/>
                </a:lnTo>
                <a:lnTo>
                  <a:pt x="746466" y="232898"/>
                </a:lnTo>
                <a:cubicBezTo>
                  <a:pt x="740075" y="224072"/>
                  <a:pt x="733429" y="215433"/>
                  <a:pt x="726538" y="206992"/>
                </a:cubicBezTo>
                <a:close/>
                <a:moveTo>
                  <a:pt x="790077" y="303541"/>
                </a:moveTo>
                <a:lnTo>
                  <a:pt x="503032" y="800717"/>
                </a:lnTo>
                <a:lnTo>
                  <a:pt x="537918" y="800717"/>
                </a:lnTo>
                <a:lnTo>
                  <a:pt x="805898" y="336561"/>
                </a:lnTo>
                <a:cubicBezTo>
                  <a:pt x="800983" y="325386"/>
                  <a:pt x="795707" y="314374"/>
                  <a:pt x="790077" y="303541"/>
                </a:cubicBezTo>
                <a:close/>
                <a:moveTo>
                  <a:pt x="837191" y="428528"/>
                </a:moveTo>
                <a:lnTo>
                  <a:pt x="622308" y="800717"/>
                </a:lnTo>
                <a:lnTo>
                  <a:pt x="657198" y="800717"/>
                </a:lnTo>
                <a:lnTo>
                  <a:pt x="846304" y="473176"/>
                </a:lnTo>
                <a:cubicBezTo>
                  <a:pt x="843870" y="458177"/>
                  <a:pt x="840830" y="443281"/>
                  <a:pt x="837191" y="428528"/>
                </a:cubicBezTo>
                <a:close/>
                <a:moveTo>
                  <a:pt x="851628" y="610132"/>
                </a:moveTo>
                <a:lnTo>
                  <a:pt x="741594" y="800717"/>
                </a:lnTo>
                <a:lnTo>
                  <a:pt x="776479" y="800717"/>
                </a:lnTo>
                <a:lnTo>
                  <a:pt x="838317" y="693614"/>
                </a:lnTo>
                <a:cubicBezTo>
                  <a:pt x="844838" y="666160"/>
                  <a:pt x="849288" y="638254"/>
                  <a:pt x="851628" y="610132"/>
                </a:cubicBezTo>
                <a:close/>
              </a:path>
            </a:pathLst>
          </a:custGeom>
          <a:solidFill>
            <a:srgbClr val="FFCC00"/>
          </a:solidFill>
          <a:ln w="6886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59" name="图形 214">
            <a:extLst>
              <a:ext uri="{FF2B5EF4-FFF2-40B4-BE49-F238E27FC236}">
                <a16:creationId xmlns:a16="http://schemas.microsoft.com/office/drawing/2014/main" id="{EA5A7B7B-471A-F753-606B-D6C2A4FE8727}"/>
              </a:ext>
            </a:extLst>
          </p:cNvPr>
          <p:cNvGrpSpPr/>
          <p:nvPr/>
        </p:nvGrpSpPr>
        <p:grpSpPr>
          <a:xfrm>
            <a:off x="866082" y="5965243"/>
            <a:ext cx="1462846" cy="1310085"/>
            <a:chOff x="3661771" y="2852614"/>
            <a:chExt cx="1462846" cy="1310085"/>
          </a:xfrm>
        </p:grpSpPr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A78B79B9-49A8-7EA6-C650-52FF7961642D}"/>
                </a:ext>
              </a:extLst>
            </p:cNvPr>
            <p:cNvSpPr/>
            <p:nvPr/>
          </p:nvSpPr>
          <p:spPr>
            <a:xfrm>
              <a:off x="3661771" y="2903233"/>
              <a:ext cx="1259466" cy="1259466"/>
            </a:xfrm>
            <a:custGeom>
              <a:avLst/>
              <a:gdLst>
                <a:gd name="connsiteX0" fmla="*/ 1259527 w 1259466"/>
                <a:gd name="connsiteY0" fmla="*/ 1259337 h 1259466"/>
                <a:gd name="connsiteX1" fmla="*/ 170 w 1259466"/>
                <a:gd name="connsiteY1" fmla="*/ 921893 h 1259466"/>
                <a:gd name="connsiteX2" fmla="*/ 922083 w 1259466"/>
                <a:gd name="connsiteY2" fmla="*/ -20 h 1259466"/>
                <a:gd name="connsiteX3" fmla="*/ 1259527 w 1259466"/>
                <a:gd name="connsiteY3" fmla="*/ 1259337 h 1259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9466" h="1259466">
                  <a:moveTo>
                    <a:pt x="1259527" y="1259337"/>
                  </a:moveTo>
                  <a:cubicBezTo>
                    <a:pt x="1272434" y="1246430"/>
                    <a:pt x="-4554" y="904262"/>
                    <a:pt x="170" y="921893"/>
                  </a:cubicBezTo>
                  <a:cubicBezTo>
                    <a:pt x="4894" y="939524"/>
                    <a:pt x="939714" y="4704"/>
                    <a:pt x="922083" y="-20"/>
                  </a:cubicBezTo>
                  <a:cubicBezTo>
                    <a:pt x="904452" y="-4744"/>
                    <a:pt x="1246620" y="1272243"/>
                    <a:pt x="1259527" y="1259337"/>
                  </a:cubicBezTo>
                  <a:close/>
                </a:path>
              </a:pathLst>
            </a:custGeom>
            <a:solidFill>
              <a:srgbClr val="FFCC00"/>
            </a:solidFill>
            <a:ln w="6350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3530F3FF-32E4-C561-9947-78EBD832591B}"/>
                </a:ext>
              </a:extLst>
            </p:cNvPr>
            <p:cNvSpPr/>
            <p:nvPr/>
          </p:nvSpPr>
          <p:spPr>
            <a:xfrm>
              <a:off x="3865151" y="2852614"/>
              <a:ext cx="1259466" cy="1259466"/>
            </a:xfrm>
            <a:custGeom>
              <a:avLst/>
              <a:gdLst>
                <a:gd name="connsiteX0" fmla="*/ 1259527 w 1259466"/>
                <a:gd name="connsiteY0" fmla="*/ 1259337 h 1259466"/>
                <a:gd name="connsiteX1" fmla="*/ 170 w 1259466"/>
                <a:gd name="connsiteY1" fmla="*/ 921893 h 1259466"/>
                <a:gd name="connsiteX2" fmla="*/ 922083 w 1259466"/>
                <a:gd name="connsiteY2" fmla="*/ -20 h 1259466"/>
                <a:gd name="connsiteX3" fmla="*/ 1259527 w 1259466"/>
                <a:gd name="connsiteY3" fmla="*/ 1259337 h 1259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9466" h="1259466">
                  <a:moveTo>
                    <a:pt x="1259527" y="1259337"/>
                  </a:moveTo>
                  <a:cubicBezTo>
                    <a:pt x="1272434" y="1246430"/>
                    <a:pt x="-4554" y="904262"/>
                    <a:pt x="170" y="921893"/>
                  </a:cubicBezTo>
                  <a:cubicBezTo>
                    <a:pt x="4895" y="939524"/>
                    <a:pt x="939714" y="4704"/>
                    <a:pt x="922083" y="-20"/>
                  </a:cubicBezTo>
                  <a:cubicBezTo>
                    <a:pt x="904452" y="-4744"/>
                    <a:pt x="1246620" y="1272243"/>
                    <a:pt x="1259527" y="1259337"/>
                  </a:cubicBezTo>
                  <a:close/>
                </a:path>
              </a:pathLst>
            </a:custGeom>
            <a:noFill/>
            <a:ln w="48260" cap="rnd">
              <a:solidFill>
                <a:srgbClr val="FF6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62" name="图形 214">
            <a:extLst>
              <a:ext uri="{FF2B5EF4-FFF2-40B4-BE49-F238E27FC236}">
                <a16:creationId xmlns:a16="http://schemas.microsoft.com/office/drawing/2014/main" id="{4BCFFDC9-DBA6-C3D0-EB74-A32B75CE3DD4}"/>
              </a:ext>
            </a:extLst>
          </p:cNvPr>
          <p:cNvGrpSpPr/>
          <p:nvPr/>
        </p:nvGrpSpPr>
        <p:grpSpPr>
          <a:xfrm>
            <a:off x="3191407" y="315448"/>
            <a:ext cx="803984" cy="973673"/>
            <a:chOff x="4627845" y="1123669"/>
            <a:chExt cx="803984" cy="973673"/>
          </a:xfrm>
          <a:noFill/>
        </p:grpSpPr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E5880C80-2252-5068-ACC7-E9BFF0A4C8AF}"/>
                </a:ext>
              </a:extLst>
            </p:cNvPr>
            <p:cNvSpPr/>
            <p:nvPr/>
          </p:nvSpPr>
          <p:spPr>
            <a:xfrm>
              <a:off x="4752985" y="1123669"/>
              <a:ext cx="678844" cy="848533"/>
            </a:xfrm>
            <a:custGeom>
              <a:avLst/>
              <a:gdLst>
                <a:gd name="connsiteX0" fmla="*/ 157 w 678844"/>
                <a:gd name="connsiteY0" fmla="*/ -33 h 848533"/>
                <a:gd name="connsiteX1" fmla="*/ 157 w 678844"/>
                <a:gd name="connsiteY1" fmla="*/ 169686 h 848533"/>
                <a:gd name="connsiteX2" fmla="*/ 157 w 678844"/>
                <a:gd name="connsiteY2" fmla="*/ 169686 h 848533"/>
                <a:gd name="connsiteX3" fmla="*/ 169877 w 678844"/>
                <a:gd name="connsiteY3" fmla="*/ 169686 h 848533"/>
                <a:gd name="connsiteX4" fmla="*/ 169877 w 678844"/>
                <a:gd name="connsiteY4" fmla="*/ 169686 h 848533"/>
                <a:gd name="connsiteX5" fmla="*/ 169877 w 678844"/>
                <a:gd name="connsiteY5" fmla="*/ 339405 h 848533"/>
                <a:gd name="connsiteX6" fmla="*/ 169877 w 678844"/>
                <a:gd name="connsiteY6" fmla="*/ 339405 h 848533"/>
                <a:gd name="connsiteX7" fmla="*/ 339563 w 678844"/>
                <a:gd name="connsiteY7" fmla="*/ 339375 h 848533"/>
                <a:gd name="connsiteX8" fmla="*/ 339563 w 678844"/>
                <a:gd name="connsiteY8" fmla="*/ 339375 h 848533"/>
                <a:gd name="connsiteX9" fmla="*/ 339563 w 678844"/>
                <a:gd name="connsiteY9" fmla="*/ 509094 h 848533"/>
                <a:gd name="connsiteX10" fmla="*/ 339563 w 678844"/>
                <a:gd name="connsiteY10" fmla="*/ 509094 h 848533"/>
                <a:gd name="connsiteX11" fmla="*/ 509282 w 678844"/>
                <a:gd name="connsiteY11" fmla="*/ 509094 h 848533"/>
                <a:gd name="connsiteX12" fmla="*/ 509282 w 678844"/>
                <a:gd name="connsiteY12" fmla="*/ 509094 h 848533"/>
                <a:gd name="connsiteX13" fmla="*/ 509282 w 678844"/>
                <a:gd name="connsiteY13" fmla="*/ 678813 h 848533"/>
                <a:gd name="connsiteX14" fmla="*/ 509282 w 678844"/>
                <a:gd name="connsiteY14" fmla="*/ 678813 h 848533"/>
                <a:gd name="connsiteX15" fmla="*/ 679002 w 678844"/>
                <a:gd name="connsiteY15" fmla="*/ 678813 h 848533"/>
                <a:gd name="connsiteX16" fmla="*/ 679002 w 678844"/>
                <a:gd name="connsiteY16" fmla="*/ 678813 h 848533"/>
                <a:gd name="connsiteX17" fmla="*/ 678972 w 678844"/>
                <a:gd name="connsiteY17" fmla="*/ 848500 h 848533"/>
                <a:gd name="connsiteX18" fmla="*/ 678972 w 678844"/>
                <a:gd name="connsiteY18" fmla="*/ 848500 h 848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78844" h="848533">
                  <a:moveTo>
                    <a:pt x="157" y="-33"/>
                  </a:moveTo>
                  <a:lnTo>
                    <a:pt x="157" y="169686"/>
                  </a:lnTo>
                  <a:lnTo>
                    <a:pt x="157" y="169686"/>
                  </a:lnTo>
                  <a:lnTo>
                    <a:pt x="169877" y="169686"/>
                  </a:lnTo>
                  <a:lnTo>
                    <a:pt x="169877" y="169686"/>
                  </a:lnTo>
                  <a:lnTo>
                    <a:pt x="169877" y="339405"/>
                  </a:lnTo>
                  <a:lnTo>
                    <a:pt x="169877" y="339405"/>
                  </a:lnTo>
                  <a:lnTo>
                    <a:pt x="339563" y="339375"/>
                  </a:lnTo>
                  <a:lnTo>
                    <a:pt x="339563" y="339375"/>
                  </a:lnTo>
                  <a:lnTo>
                    <a:pt x="339563" y="509094"/>
                  </a:lnTo>
                  <a:lnTo>
                    <a:pt x="339563" y="509094"/>
                  </a:lnTo>
                  <a:lnTo>
                    <a:pt x="509282" y="509094"/>
                  </a:lnTo>
                  <a:lnTo>
                    <a:pt x="509282" y="509094"/>
                  </a:lnTo>
                  <a:lnTo>
                    <a:pt x="509282" y="678813"/>
                  </a:lnTo>
                  <a:lnTo>
                    <a:pt x="509282" y="678813"/>
                  </a:lnTo>
                  <a:lnTo>
                    <a:pt x="679002" y="678813"/>
                  </a:lnTo>
                  <a:lnTo>
                    <a:pt x="679002" y="678813"/>
                  </a:lnTo>
                  <a:lnTo>
                    <a:pt x="678972" y="848500"/>
                  </a:lnTo>
                  <a:lnTo>
                    <a:pt x="678972" y="848500"/>
                  </a:lnTo>
                </a:path>
              </a:pathLst>
            </a:custGeom>
            <a:noFill/>
            <a:ln w="56885" cap="flat">
              <a:solidFill>
                <a:srgbClr val="FF6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F626BEFE-86C6-34FC-C6CC-D48F75A8B204}"/>
                </a:ext>
              </a:extLst>
            </p:cNvPr>
            <p:cNvSpPr/>
            <p:nvPr/>
          </p:nvSpPr>
          <p:spPr>
            <a:xfrm>
              <a:off x="4627845" y="1248810"/>
              <a:ext cx="678844" cy="848533"/>
            </a:xfrm>
            <a:custGeom>
              <a:avLst/>
              <a:gdLst>
                <a:gd name="connsiteX0" fmla="*/ 157 w 678844"/>
                <a:gd name="connsiteY0" fmla="*/ -33 h 848533"/>
                <a:gd name="connsiteX1" fmla="*/ 157 w 678844"/>
                <a:gd name="connsiteY1" fmla="*/ 169686 h 848533"/>
                <a:gd name="connsiteX2" fmla="*/ 157 w 678844"/>
                <a:gd name="connsiteY2" fmla="*/ 169686 h 848533"/>
                <a:gd name="connsiteX3" fmla="*/ 169876 w 678844"/>
                <a:gd name="connsiteY3" fmla="*/ 169686 h 848533"/>
                <a:gd name="connsiteX4" fmla="*/ 169876 w 678844"/>
                <a:gd name="connsiteY4" fmla="*/ 169686 h 848533"/>
                <a:gd name="connsiteX5" fmla="*/ 169876 w 678844"/>
                <a:gd name="connsiteY5" fmla="*/ 339405 h 848533"/>
                <a:gd name="connsiteX6" fmla="*/ 169876 w 678844"/>
                <a:gd name="connsiteY6" fmla="*/ 339405 h 848533"/>
                <a:gd name="connsiteX7" fmla="*/ 339563 w 678844"/>
                <a:gd name="connsiteY7" fmla="*/ 339375 h 848533"/>
                <a:gd name="connsiteX8" fmla="*/ 339563 w 678844"/>
                <a:gd name="connsiteY8" fmla="*/ 339375 h 848533"/>
                <a:gd name="connsiteX9" fmla="*/ 339563 w 678844"/>
                <a:gd name="connsiteY9" fmla="*/ 509094 h 848533"/>
                <a:gd name="connsiteX10" fmla="*/ 339563 w 678844"/>
                <a:gd name="connsiteY10" fmla="*/ 509094 h 848533"/>
                <a:gd name="connsiteX11" fmla="*/ 509282 w 678844"/>
                <a:gd name="connsiteY11" fmla="*/ 509094 h 848533"/>
                <a:gd name="connsiteX12" fmla="*/ 509282 w 678844"/>
                <a:gd name="connsiteY12" fmla="*/ 509094 h 848533"/>
                <a:gd name="connsiteX13" fmla="*/ 509282 w 678844"/>
                <a:gd name="connsiteY13" fmla="*/ 678813 h 848533"/>
                <a:gd name="connsiteX14" fmla="*/ 509282 w 678844"/>
                <a:gd name="connsiteY14" fmla="*/ 678813 h 848533"/>
                <a:gd name="connsiteX15" fmla="*/ 679001 w 678844"/>
                <a:gd name="connsiteY15" fmla="*/ 678813 h 848533"/>
                <a:gd name="connsiteX16" fmla="*/ 679001 w 678844"/>
                <a:gd name="connsiteY16" fmla="*/ 678813 h 848533"/>
                <a:gd name="connsiteX17" fmla="*/ 678971 w 678844"/>
                <a:gd name="connsiteY17" fmla="*/ 848500 h 848533"/>
                <a:gd name="connsiteX18" fmla="*/ 678971 w 678844"/>
                <a:gd name="connsiteY18" fmla="*/ 848500 h 848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78844" h="848533">
                  <a:moveTo>
                    <a:pt x="157" y="-33"/>
                  </a:moveTo>
                  <a:lnTo>
                    <a:pt x="157" y="169686"/>
                  </a:lnTo>
                  <a:lnTo>
                    <a:pt x="157" y="169686"/>
                  </a:lnTo>
                  <a:lnTo>
                    <a:pt x="169876" y="169686"/>
                  </a:lnTo>
                  <a:lnTo>
                    <a:pt x="169876" y="169686"/>
                  </a:lnTo>
                  <a:lnTo>
                    <a:pt x="169876" y="339405"/>
                  </a:lnTo>
                  <a:lnTo>
                    <a:pt x="169876" y="339405"/>
                  </a:lnTo>
                  <a:lnTo>
                    <a:pt x="339563" y="339375"/>
                  </a:lnTo>
                  <a:lnTo>
                    <a:pt x="339563" y="339375"/>
                  </a:lnTo>
                  <a:lnTo>
                    <a:pt x="339563" y="509094"/>
                  </a:lnTo>
                  <a:lnTo>
                    <a:pt x="339563" y="509094"/>
                  </a:lnTo>
                  <a:lnTo>
                    <a:pt x="509282" y="509094"/>
                  </a:lnTo>
                  <a:lnTo>
                    <a:pt x="509282" y="509094"/>
                  </a:lnTo>
                  <a:lnTo>
                    <a:pt x="509282" y="678813"/>
                  </a:lnTo>
                  <a:lnTo>
                    <a:pt x="509282" y="678813"/>
                  </a:lnTo>
                  <a:lnTo>
                    <a:pt x="679001" y="678813"/>
                  </a:lnTo>
                  <a:lnTo>
                    <a:pt x="679001" y="678813"/>
                  </a:lnTo>
                  <a:lnTo>
                    <a:pt x="678971" y="848500"/>
                  </a:lnTo>
                  <a:lnTo>
                    <a:pt x="678971" y="848500"/>
                  </a:lnTo>
                </a:path>
              </a:pathLst>
            </a:custGeom>
            <a:noFill/>
            <a:ln w="56885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65" name="图形 214">
            <a:extLst>
              <a:ext uri="{FF2B5EF4-FFF2-40B4-BE49-F238E27FC236}">
                <a16:creationId xmlns:a16="http://schemas.microsoft.com/office/drawing/2014/main" id="{C726C261-4DF3-084C-B1D9-1C08A8AB017F}"/>
              </a:ext>
            </a:extLst>
          </p:cNvPr>
          <p:cNvGrpSpPr/>
          <p:nvPr/>
        </p:nvGrpSpPr>
        <p:grpSpPr>
          <a:xfrm>
            <a:off x="2873405" y="6115100"/>
            <a:ext cx="1945972" cy="1431374"/>
            <a:chOff x="3137725" y="4768780"/>
            <a:chExt cx="1945972" cy="1431374"/>
          </a:xfrm>
          <a:noFill/>
        </p:grpSpPr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FAA8E388-E29F-8454-F800-E31AA4253626}"/>
                </a:ext>
              </a:extLst>
            </p:cNvPr>
            <p:cNvSpPr/>
            <p:nvPr/>
          </p:nvSpPr>
          <p:spPr>
            <a:xfrm rot="9000000" flipV="1">
              <a:off x="3061697" y="5239133"/>
              <a:ext cx="1939148" cy="215478"/>
            </a:xfrm>
            <a:custGeom>
              <a:avLst/>
              <a:gdLst>
                <a:gd name="connsiteX0" fmla="*/ 660 w 1939148"/>
                <a:gd name="connsiteY0" fmla="*/ 890 h 215478"/>
                <a:gd name="connsiteX1" fmla="*/ 216139 w 1939148"/>
                <a:gd name="connsiteY1" fmla="*/ 216369 h 215478"/>
                <a:gd name="connsiteX2" fmla="*/ 216139 w 1939148"/>
                <a:gd name="connsiteY2" fmla="*/ 216369 h 215478"/>
                <a:gd name="connsiteX3" fmla="*/ 431618 w 1939148"/>
                <a:gd name="connsiteY3" fmla="*/ 890 h 215478"/>
                <a:gd name="connsiteX4" fmla="*/ 431618 w 1939148"/>
                <a:gd name="connsiteY4" fmla="*/ 890 h 215478"/>
                <a:gd name="connsiteX5" fmla="*/ 647097 w 1939148"/>
                <a:gd name="connsiteY5" fmla="*/ 216369 h 215478"/>
                <a:gd name="connsiteX6" fmla="*/ 647097 w 1939148"/>
                <a:gd name="connsiteY6" fmla="*/ 216369 h 215478"/>
                <a:gd name="connsiteX7" fmla="*/ 862495 w 1939148"/>
                <a:gd name="connsiteY7" fmla="*/ 890 h 215478"/>
                <a:gd name="connsiteX8" fmla="*/ 862495 w 1939148"/>
                <a:gd name="connsiteY8" fmla="*/ 890 h 215478"/>
                <a:gd name="connsiteX9" fmla="*/ 1077974 w 1939148"/>
                <a:gd name="connsiteY9" fmla="*/ 216369 h 215478"/>
                <a:gd name="connsiteX10" fmla="*/ 1077974 w 1939148"/>
                <a:gd name="connsiteY10" fmla="*/ 216369 h 215478"/>
                <a:gd name="connsiteX11" fmla="*/ 1293453 w 1939148"/>
                <a:gd name="connsiteY11" fmla="*/ 890 h 215478"/>
                <a:gd name="connsiteX12" fmla="*/ 1293453 w 1939148"/>
                <a:gd name="connsiteY12" fmla="*/ 890 h 215478"/>
                <a:gd name="connsiteX13" fmla="*/ 1508932 w 1939148"/>
                <a:gd name="connsiteY13" fmla="*/ 216369 h 215478"/>
                <a:gd name="connsiteX14" fmla="*/ 1508932 w 1939148"/>
                <a:gd name="connsiteY14" fmla="*/ 216369 h 215478"/>
                <a:gd name="connsiteX15" fmla="*/ 1724411 w 1939148"/>
                <a:gd name="connsiteY15" fmla="*/ 890 h 215478"/>
                <a:gd name="connsiteX16" fmla="*/ 1724411 w 1939148"/>
                <a:gd name="connsiteY16" fmla="*/ 890 h 215478"/>
                <a:gd name="connsiteX17" fmla="*/ 1939808 w 1939148"/>
                <a:gd name="connsiteY17" fmla="*/ 216369 h 215478"/>
                <a:gd name="connsiteX18" fmla="*/ 1939808 w 1939148"/>
                <a:gd name="connsiteY18" fmla="*/ 216369 h 215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39148" h="215478">
                  <a:moveTo>
                    <a:pt x="660" y="890"/>
                  </a:moveTo>
                  <a:lnTo>
                    <a:pt x="216139" y="216369"/>
                  </a:lnTo>
                  <a:lnTo>
                    <a:pt x="216139" y="216369"/>
                  </a:lnTo>
                  <a:lnTo>
                    <a:pt x="431618" y="890"/>
                  </a:lnTo>
                  <a:lnTo>
                    <a:pt x="431618" y="890"/>
                  </a:lnTo>
                  <a:lnTo>
                    <a:pt x="647097" y="216369"/>
                  </a:lnTo>
                  <a:lnTo>
                    <a:pt x="647097" y="216369"/>
                  </a:lnTo>
                  <a:lnTo>
                    <a:pt x="862495" y="890"/>
                  </a:lnTo>
                  <a:lnTo>
                    <a:pt x="862495" y="890"/>
                  </a:lnTo>
                  <a:lnTo>
                    <a:pt x="1077974" y="216369"/>
                  </a:lnTo>
                  <a:lnTo>
                    <a:pt x="1077974" y="216369"/>
                  </a:lnTo>
                  <a:lnTo>
                    <a:pt x="1293453" y="890"/>
                  </a:lnTo>
                  <a:lnTo>
                    <a:pt x="1293453" y="890"/>
                  </a:lnTo>
                  <a:lnTo>
                    <a:pt x="1508932" y="216369"/>
                  </a:lnTo>
                  <a:lnTo>
                    <a:pt x="1508932" y="216369"/>
                  </a:lnTo>
                  <a:lnTo>
                    <a:pt x="1724411" y="890"/>
                  </a:lnTo>
                  <a:lnTo>
                    <a:pt x="1724411" y="890"/>
                  </a:lnTo>
                  <a:lnTo>
                    <a:pt x="1939808" y="216369"/>
                  </a:lnTo>
                  <a:lnTo>
                    <a:pt x="1939808" y="216369"/>
                  </a:lnTo>
                </a:path>
              </a:pathLst>
            </a:custGeom>
            <a:noFill/>
            <a:ln w="102134" cap="flat">
              <a:solidFill>
                <a:srgbClr val="FF6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FCC5C57D-1044-2E7A-BDA1-14FF6256E101}"/>
                </a:ext>
              </a:extLst>
            </p:cNvPr>
            <p:cNvSpPr/>
            <p:nvPr/>
          </p:nvSpPr>
          <p:spPr>
            <a:xfrm rot="9000000" flipV="1">
              <a:off x="3220578" y="5514324"/>
              <a:ext cx="1939148" cy="215478"/>
            </a:xfrm>
            <a:custGeom>
              <a:avLst/>
              <a:gdLst>
                <a:gd name="connsiteX0" fmla="*/ 686 w 1939148"/>
                <a:gd name="connsiteY0" fmla="*/ 936 h 215478"/>
                <a:gd name="connsiteX1" fmla="*/ 216165 w 1939148"/>
                <a:gd name="connsiteY1" fmla="*/ 216415 h 215478"/>
                <a:gd name="connsiteX2" fmla="*/ 216165 w 1939148"/>
                <a:gd name="connsiteY2" fmla="*/ 216415 h 215478"/>
                <a:gd name="connsiteX3" fmla="*/ 431644 w 1939148"/>
                <a:gd name="connsiteY3" fmla="*/ 936 h 215478"/>
                <a:gd name="connsiteX4" fmla="*/ 431644 w 1939148"/>
                <a:gd name="connsiteY4" fmla="*/ 936 h 215478"/>
                <a:gd name="connsiteX5" fmla="*/ 647123 w 1939148"/>
                <a:gd name="connsiteY5" fmla="*/ 216415 h 215478"/>
                <a:gd name="connsiteX6" fmla="*/ 647123 w 1939148"/>
                <a:gd name="connsiteY6" fmla="*/ 216415 h 215478"/>
                <a:gd name="connsiteX7" fmla="*/ 862521 w 1939148"/>
                <a:gd name="connsiteY7" fmla="*/ 936 h 215478"/>
                <a:gd name="connsiteX8" fmla="*/ 862521 w 1939148"/>
                <a:gd name="connsiteY8" fmla="*/ 936 h 215478"/>
                <a:gd name="connsiteX9" fmla="*/ 1078000 w 1939148"/>
                <a:gd name="connsiteY9" fmla="*/ 216415 h 215478"/>
                <a:gd name="connsiteX10" fmla="*/ 1078000 w 1939148"/>
                <a:gd name="connsiteY10" fmla="*/ 216415 h 215478"/>
                <a:gd name="connsiteX11" fmla="*/ 1293479 w 1939148"/>
                <a:gd name="connsiteY11" fmla="*/ 936 h 215478"/>
                <a:gd name="connsiteX12" fmla="*/ 1293479 w 1939148"/>
                <a:gd name="connsiteY12" fmla="*/ 936 h 215478"/>
                <a:gd name="connsiteX13" fmla="*/ 1508958 w 1939148"/>
                <a:gd name="connsiteY13" fmla="*/ 216415 h 215478"/>
                <a:gd name="connsiteX14" fmla="*/ 1508958 w 1939148"/>
                <a:gd name="connsiteY14" fmla="*/ 216415 h 215478"/>
                <a:gd name="connsiteX15" fmla="*/ 1724437 w 1939148"/>
                <a:gd name="connsiteY15" fmla="*/ 936 h 215478"/>
                <a:gd name="connsiteX16" fmla="*/ 1724437 w 1939148"/>
                <a:gd name="connsiteY16" fmla="*/ 936 h 215478"/>
                <a:gd name="connsiteX17" fmla="*/ 1939835 w 1939148"/>
                <a:gd name="connsiteY17" fmla="*/ 216415 h 215478"/>
                <a:gd name="connsiteX18" fmla="*/ 1939835 w 1939148"/>
                <a:gd name="connsiteY18" fmla="*/ 216415 h 215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39148" h="215478">
                  <a:moveTo>
                    <a:pt x="686" y="936"/>
                  </a:moveTo>
                  <a:lnTo>
                    <a:pt x="216165" y="216415"/>
                  </a:lnTo>
                  <a:lnTo>
                    <a:pt x="216165" y="216415"/>
                  </a:lnTo>
                  <a:lnTo>
                    <a:pt x="431644" y="936"/>
                  </a:lnTo>
                  <a:lnTo>
                    <a:pt x="431644" y="936"/>
                  </a:lnTo>
                  <a:lnTo>
                    <a:pt x="647123" y="216415"/>
                  </a:lnTo>
                  <a:lnTo>
                    <a:pt x="647123" y="216415"/>
                  </a:lnTo>
                  <a:lnTo>
                    <a:pt x="862521" y="936"/>
                  </a:lnTo>
                  <a:lnTo>
                    <a:pt x="862521" y="936"/>
                  </a:lnTo>
                  <a:lnTo>
                    <a:pt x="1078000" y="216415"/>
                  </a:lnTo>
                  <a:lnTo>
                    <a:pt x="1078000" y="216415"/>
                  </a:lnTo>
                  <a:lnTo>
                    <a:pt x="1293479" y="936"/>
                  </a:lnTo>
                  <a:lnTo>
                    <a:pt x="1293479" y="936"/>
                  </a:lnTo>
                  <a:lnTo>
                    <a:pt x="1508958" y="216415"/>
                  </a:lnTo>
                  <a:lnTo>
                    <a:pt x="1508958" y="216415"/>
                  </a:lnTo>
                  <a:lnTo>
                    <a:pt x="1724437" y="936"/>
                  </a:lnTo>
                  <a:lnTo>
                    <a:pt x="1724437" y="936"/>
                  </a:lnTo>
                  <a:lnTo>
                    <a:pt x="1939835" y="216415"/>
                  </a:lnTo>
                  <a:lnTo>
                    <a:pt x="1939835" y="216415"/>
                  </a:lnTo>
                </a:path>
              </a:pathLst>
            </a:custGeom>
            <a:noFill/>
            <a:ln w="102134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68" name="图形 214">
            <a:extLst>
              <a:ext uri="{FF2B5EF4-FFF2-40B4-BE49-F238E27FC236}">
                <a16:creationId xmlns:a16="http://schemas.microsoft.com/office/drawing/2014/main" id="{1089811B-DD60-2095-62EB-0B882B714CEC}"/>
              </a:ext>
            </a:extLst>
          </p:cNvPr>
          <p:cNvGrpSpPr/>
          <p:nvPr/>
        </p:nvGrpSpPr>
        <p:grpSpPr>
          <a:xfrm>
            <a:off x="5740392" y="177493"/>
            <a:ext cx="508142" cy="508142"/>
            <a:chOff x="6041415" y="544764"/>
            <a:chExt cx="508142" cy="508142"/>
          </a:xfrm>
        </p:grpSpPr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id="{67157068-21DC-05EC-4017-2D8D5B69A5D3}"/>
                </a:ext>
              </a:extLst>
            </p:cNvPr>
            <p:cNvSpPr/>
            <p:nvPr/>
          </p:nvSpPr>
          <p:spPr>
            <a:xfrm>
              <a:off x="6185306" y="688655"/>
              <a:ext cx="220360" cy="220360"/>
            </a:xfrm>
            <a:custGeom>
              <a:avLst/>
              <a:gdLst>
                <a:gd name="connsiteX0" fmla="*/ 110337 w 220360"/>
                <a:gd name="connsiteY0" fmla="*/ -33 h 220360"/>
                <a:gd name="connsiteX1" fmla="*/ 220518 w 220360"/>
                <a:gd name="connsiteY1" fmla="*/ 110147 h 220360"/>
                <a:gd name="connsiteX2" fmla="*/ 110337 w 220360"/>
                <a:gd name="connsiteY2" fmla="*/ 220327 h 220360"/>
                <a:gd name="connsiteX3" fmla="*/ 157 w 220360"/>
                <a:gd name="connsiteY3" fmla="*/ 110147 h 220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360" h="220360">
                  <a:moveTo>
                    <a:pt x="110337" y="-33"/>
                  </a:moveTo>
                  <a:lnTo>
                    <a:pt x="220518" y="110147"/>
                  </a:lnTo>
                  <a:lnTo>
                    <a:pt x="110337" y="220327"/>
                  </a:lnTo>
                  <a:lnTo>
                    <a:pt x="157" y="110147"/>
                  </a:lnTo>
                  <a:close/>
                </a:path>
              </a:pathLst>
            </a:custGeom>
            <a:solidFill>
              <a:srgbClr val="FFCC00"/>
            </a:solidFill>
            <a:ln w="17531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9321E912-0C55-4E55-B31A-F38D26B8C4AF}"/>
                </a:ext>
              </a:extLst>
            </p:cNvPr>
            <p:cNvSpPr/>
            <p:nvPr/>
          </p:nvSpPr>
          <p:spPr>
            <a:xfrm>
              <a:off x="6041415" y="544764"/>
              <a:ext cx="508142" cy="508142"/>
            </a:xfrm>
            <a:custGeom>
              <a:avLst/>
              <a:gdLst>
                <a:gd name="connsiteX0" fmla="*/ 254228 w 508142"/>
                <a:gd name="connsiteY0" fmla="*/ -33 h 508142"/>
                <a:gd name="connsiteX1" fmla="*/ 508300 w 508142"/>
                <a:gd name="connsiteY1" fmla="*/ 254038 h 508142"/>
                <a:gd name="connsiteX2" fmla="*/ 254228 w 508142"/>
                <a:gd name="connsiteY2" fmla="*/ 508110 h 508142"/>
                <a:gd name="connsiteX3" fmla="*/ 157 w 508142"/>
                <a:gd name="connsiteY3" fmla="*/ 254038 h 50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8142" h="508142">
                  <a:moveTo>
                    <a:pt x="254228" y="-33"/>
                  </a:moveTo>
                  <a:lnTo>
                    <a:pt x="508300" y="254038"/>
                  </a:lnTo>
                  <a:lnTo>
                    <a:pt x="254228" y="508110"/>
                  </a:lnTo>
                  <a:lnTo>
                    <a:pt x="157" y="254038"/>
                  </a:lnTo>
                  <a:close/>
                </a:path>
              </a:pathLst>
            </a:custGeom>
            <a:noFill/>
            <a:ln w="48000" cap="rnd">
              <a:solidFill>
                <a:srgbClr val="FF6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71" name="任意多边形: 形状 470">
            <a:extLst>
              <a:ext uri="{FF2B5EF4-FFF2-40B4-BE49-F238E27FC236}">
                <a16:creationId xmlns:a16="http://schemas.microsoft.com/office/drawing/2014/main" id="{0077045A-DE5A-2783-7F37-BCA9957B57E9}"/>
              </a:ext>
            </a:extLst>
          </p:cNvPr>
          <p:cNvSpPr/>
          <p:nvPr/>
        </p:nvSpPr>
        <p:spPr>
          <a:xfrm>
            <a:off x="8630100" y="-728651"/>
            <a:ext cx="1027937" cy="1094563"/>
          </a:xfrm>
          <a:custGeom>
            <a:avLst/>
            <a:gdLst>
              <a:gd name="connsiteX0" fmla="*/ 752759 w 1027937"/>
              <a:gd name="connsiteY0" fmla="*/ -23 h 1094563"/>
              <a:gd name="connsiteX1" fmla="*/ 752231 w 1027937"/>
              <a:gd name="connsiteY1" fmla="*/ 1941 h 1094563"/>
              <a:gd name="connsiteX2" fmla="*/ 752759 w 1027937"/>
              <a:gd name="connsiteY2" fmla="*/ -23 h 1094563"/>
              <a:gd name="connsiteX3" fmla="*/ 752231 w 1027937"/>
              <a:gd name="connsiteY3" fmla="*/ 1941 h 1094563"/>
              <a:gd name="connsiteX4" fmla="*/ 741046 w 1027937"/>
              <a:gd name="connsiteY4" fmla="*/ 15971 h 1094563"/>
              <a:gd name="connsiteX5" fmla="*/ 491444 w 1027937"/>
              <a:gd name="connsiteY5" fmla="*/ 947499 h 1094563"/>
              <a:gd name="connsiteX6" fmla="*/ 527254 w 1027937"/>
              <a:gd name="connsiteY6" fmla="*/ 957126 h 1094563"/>
              <a:gd name="connsiteX7" fmla="*/ 765468 w 1027937"/>
              <a:gd name="connsiteY7" fmla="*/ 68103 h 1094563"/>
              <a:gd name="connsiteX8" fmla="*/ 752231 w 1027937"/>
              <a:gd name="connsiteY8" fmla="*/ 1941 h 1094563"/>
              <a:gd name="connsiteX9" fmla="*/ 611485 w 1027937"/>
              <a:gd name="connsiteY9" fmla="*/ 152888 h 1094563"/>
              <a:gd name="connsiteX10" fmla="*/ 558578 w 1027937"/>
              <a:gd name="connsiteY10" fmla="*/ 207064 h 1094563"/>
              <a:gd name="connsiteX11" fmla="*/ 368903 w 1027937"/>
              <a:gd name="connsiteY11" fmla="*/ 914942 h 1094563"/>
              <a:gd name="connsiteX12" fmla="*/ 404758 w 1027937"/>
              <a:gd name="connsiteY12" fmla="*/ 924404 h 1094563"/>
              <a:gd name="connsiteX13" fmla="*/ 810102 w 1027937"/>
              <a:gd name="connsiteY13" fmla="*/ 248135 h 1094563"/>
              <a:gd name="connsiteX14" fmla="*/ 613863 w 1027937"/>
              <a:gd name="connsiteY14" fmla="*/ 980509 h 1094563"/>
              <a:gd name="connsiteX15" fmla="*/ 649636 w 1027937"/>
              <a:gd name="connsiteY15" fmla="*/ 990277 h 1094563"/>
              <a:gd name="connsiteX16" fmla="*/ 828947 w 1027937"/>
              <a:gd name="connsiteY16" fmla="*/ 321077 h 1094563"/>
              <a:gd name="connsiteX17" fmla="*/ 810102 w 1027937"/>
              <a:gd name="connsiteY17" fmla="*/ 248135 h 1094563"/>
              <a:gd name="connsiteX18" fmla="*/ 431121 w 1027937"/>
              <a:gd name="connsiteY18" fmla="*/ 336130 h 1094563"/>
              <a:gd name="connsiteX19" fmla="*/ 378620 w 1027937"/>
              <a:gd name="connsiteY19" fmla="*/ 388795 h 1094563"/>
              <a:gd name="connsiteX20" fmla="*/ 246230 w 1027937"/>
              <a:gd name="connsiteY20" fmla="*/ 882879 h 1094563"/>
              <a:gd name="connsiteX21" fmla="*/ 282129 w 1027937"/>
              <a:gd name="connsiteY21" fmla="*/ 892176 h 1094563"/>
              <a:gd name="connsiteX22" fmla="*/ 874962 w 1027937"/>
              <a:gd name="connsiteY22" fmla="*/ 495982 h 1094563"/>
              <a:gd name="connsiteX23" fmla="*/ 736152 w 1027937"/>
              <a:gd name="connsiteY23" fmla="*/ 1014027 h 1094563"/>
              <a:gd name="connsiteX24" fmla="*/ 771884 w 1027937"/>
              <a:gd name="connsiteY24" fmla="*/ 1023923 h 1094563"/>
              <a:gd name="connsiteX25" fmla="*/ 894115 w 1027937"/>
              <a:gd name="connsiteY25" fmla="*/ 567751 h 1094563"/>
              <a:gd name="connsiteX26" fmla="*/ 874962 w 1027937"/>
              <a:gd name="connsiteY26" fmla="*/ 495982 h 1094563"/>
              <a:gd name="connsiteX27" fmla="*/ 251910 w 1027937"/>
              <a:gd name="connsiteY27" fmla="*/ 515098 h 1094563"/>
              <a:gd name="connsiteX28" fmla="*/ 199648 w 1027937"/>
              <a:gd name="connsiteY28" fmla="*/ 566843 h 1094563"/>
              <a:gd name="connsiteX29" fmla="*/ 123389 w 1027937"/>
              <a:gd name="connsiteY29" fmla="*/ 851445 h 1094563"/>
              <a:gd name="connsiteX30" fmla="*/ 159340 w 1027937"/>
              <a:gd name="connsiteY30" fmla="*/ 860573 h 1094563"/>
              <a:gd name="connsiteX31" fmla="*/ 940825 w 1027937"/>
              <a:gd name="connsiteY31" fmla="*/ 740037 h 1094563"/>
              <a:gd name="connsiteX32" fmla="*/ 858265 w 1027937"/>
              <a:gd name="connsiteY32" fmla="*/ 1048158 h 1094563"/>
              <a:gd name="connsiteX33" fmla="*/ 893940 w 1027937"/>
              <a:gd name="connsiteY33" fmla="*/ 1058292 h 1094563"/>
              <a:gd name="connsiteX34" fmla="*/ 960295 w 1027937"/>
              <a:gd name="connsiteY34" fmla="*/ 810649 h 1094563"/>
              <a:gd name="connsiteX35" fmla="*/ 940825 w 1027937"/>
              <a:gd name="connsiteY35" fmla="*/ 740037 h 1094563"/>
              <a:gd name="connsiteX36" fmla="*/ 73760 w 1027937"/>
              <a:gd name="connsiteY36" fmla="*/ 690076 h 1094563"/>
              <a:gd name="connsiteX37" fmla="*/ 22041 w 1027937"/>
              <a:gd name="connsiteY37" fmla="*/ 739799 h 1094563"/>
              <a:gd name="connsiteX38" fmla="*/ 157 w 1027937"/>
              <a:gd name="connsiteY38" fmla="*/ 821469 h 1094563"/>
              <a:gd name="connsiteX39" fmla="*/ 36279 w 1027937"/>
              <a:gd name="connsiteY39" fmla="*/ 829957 h 1094563"/>
              <a:gd name="connsiteX40" fmla="*/ 1007923 w 1027937"/>
              <a:gd name="connsiteY40" fmla="*/ 979512 h 1094563"/>
              <a:gd name="connsiteX41" fmla="*/ 980060 w 1027937"/>
              <a:gd name="connsiteY41" fmla="*/ 1083498 h 1094563"/>
              <a:gd name="connsiteX42" fmla="*/ 1015494 w 1027937"/>
              <a:gd name="connsiteY42" fmla="*/ 1094530 h 1094563"/>
              <a:gd name="connsiteX43" fmla="*/ 1028095 w 1027937"/>
              <a:gd name="connsiteY43" fmla="*/ 1047502 h 1094563"/>
              <a:gd name="connsiteX44" fmla="*/ 1007923 w 1027937"/>
              <a:gd name="connsiteY44" fmla="*/ 979512 h 1094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027937" h="1094563">
                <a:moveTo>
                  <a:pt x="752759" y="-23"/>
                </a:moveTo>
                <a:cubicBezTo>
                  <a:pt x="752369" y="-130"/>
                  <a:pt x="752231" y="667"/>
                  <a:pt x="752231" y="1941"/>
                </a:cubicBezTo>
                <a:cubicBezTo>
                  <a:pt x="752869" y="836"/>
                  <a:pt x="753145" y="81"/>
                  <a:pt x="752759" y="-23"/>
                </a:cubicBezTo>
                <a:close/>
                <a:moveTo>
                  <a:pt x="752231" y="1941"/>
                </a:moveTo>
                <a:cubicBezTo>
                  <a:pt x="750859" y="4321"/>
                  <a:pt x="746795" y="9328"/>
                  <a:pt x="741046" y="15971"/>
                </a:cubicBezTo>
                <a:lnTo>
                  <a:pt x="491444" y="947499"/>
                </a:lnTo>
                <a:cubicBezTo>
                  <a:pt x="503446" y="950713"/>
                  <a:pt x="515269" y="953904"/>
                  <a:pt x="527254" y="957126"/>
                </a:cubicBezTo>
                <a:lnTo>
                  <a:pt x="765468" y="68103"/>
                </a:lnTo>
                <a:cubicBezTo>
                  <a:pt x="757069" y="32028"/>
                  <a:pt x="752226" y="8373"/>
                  <a:pt x="752231" y="1941"/>
                </a:cubicBezTo>
                <a:close/>
                <a:moveTo>
                  <a:pt x="611485" y="152888"/>
                </a:moveTo>
                <a:cubicBezTo>
                  <a:pt x="594686" y="170161"/>
                  <a:pt x="577293" y="187986"/>
                  <a:pt x="558578" y="207064"/>
                </a:cubicBezTo>
                <a:lnTo>
                  <a:pt x="368903" y="914942"/>
                </a:lnTo>
                <a:cubicBezTo>
                  <a:pt x="380893" y="918105"/>
                  <a:pt x="392625" y="921188"/>
                  <a:pt x="404758" y="924404"/>
                </a:cubicBezTo>
                <a:close/>
                <a:moveTo>
                  <a:pt x="810102" y="248135"/>
                </a:moveTo>
                <a:lnTo>
                  <a:pt x="613863" y="980509"/>
                </a:lnTo>
                <a:cubicBezTo>
                  <a:pt x="626006" y="983807"/>
                  <a:pt x="637676" y="987014"/>
                  <a:pt x="649636" y="990277"/>
                </a:cubicBezTo>
                <a:lnTo>
                  <a:pt x="828947" y="321077"/>
                </a:lnTo>
                <a:cubicBezTo>
                  <a:pt x="822434" y="296004"/>
                  <a:pt x="816055" y="271376"/>
                  <a:pt x="810102" y="248135"/>
                </a:cubicBezTo>
                <a:close/>
                <a:moveTo>
                  <a:pt x="431121" y="336130"/>
                </a:moveTo>
                <a:cubicBezTo>
                  <a:pt x="413831" y="353527"/>
                  <a:pt x="396201" y="371180"/>
                  <a:pt x="378620" y="388795"/>
                </a:cubicBezTo>
                <a:lnTo>
                  <a:pt x="246230" y="882879"/>
                </a:lnTo>
                <a:cubicBezTo>
                  <a:pt x="258214" y="885982"/>
                  <a:pt x="269781" y="888958"/>
                  <a:pt x="282129" y="892176"/>
                </a:cubicBezTo>
                <a:close/>
                <a:moveTo>
                  <a:pt x="874962" y="495982"/>
                </a:moveTo>
                <a:lnTo>
                  <a:pt x="736152" y="1014027"/>
                </a:lnTo>
                <a:cubicBezTo>
                  <a:pt x="748231" y="1017364"/>
                  <a:pt x="760217" y="1020679"/>
                  <a:pt x="771884" y="1023923"/>
                </a:cubicBezTo>
                <a:lnTo>
                  <a:pt x="894115" y="567751"/>
                </a:lnTo>
                <a:cubicBezTo>
                  <a:pt x="887666" y="543714"/>
                  <a:pt x="881328" y="519907"/>
                  <a:pt x="874962" y="495982"/>
                </a:cubicBezTo>
                <a:close/>
                <a:moveTo>
                  <a:pt x="251910" y="515098"/>
                </a:moveTo>
                <a:cubicBezTo>
                  <a:pt x="234252" y="532607"/>
                  <a:pt x="216646" y="550070"/>
                  <a:pt x="199648" y="566843"/>
                </a:cubicBezTo>
                <a:lnTo>
                  <a:pt x="123389" y="851445"/>
                </a:lnTo>
                <a:cubicBezTo>
                  <a:pt x="134706" y="854291"/>
                  <a:pt x="147290" y="857511"/>
                  <a:pt x="159340" y="860573"/>
                </a:cubicBezTo>
                <a:close/>
                <a:moveTo>
                  <a:pt x="940825" y="740037"/>
                </a:moveTo>
                <a:lnTo>
                  <a:pt x="858265" y="1048158"/>
                </a:lnTo>
                <a:cubicBezTo>
                  <a:pt x="870330" y="1051579"/>
                  <a:pt x="882748" y="1055083"/>
                  <a:pt x="893940" y="1058292"/>
                </a:cubicBezTo>
                <a:lnTo>
                  <a:pt x="960295" y="810649"/>
                </a:lnTo>
                <a:cubicBezTo>
                  <a:pt x="953910" y="787604"/>
                  <a:pt x="947499" y="764393"/>
                  <a:pt x="940825" y="740037"/>
                </a:cubicBezTo>
                <a:close/>
                <a:moveTo>
                  <a:pt x="73760" y="690076"/>
                </a:moveTo>
                <a:cubicBezTo>
                  <a:pt x="54906" y="708338"/>
                  <a:pt x="37569" y="725009"/>
                  <a:pt x="22041" y="739799"/>
                </a:cubicBezTo>
                <a:lnTo>
                  <a:pt x="157" y="821469"/>
                </a:lnTo>
                <a:cubicBezTo>
                  <a:pt x="10974" y="823946"/>
                  <a:pt x="22932" y="826755"/>
                  <a:pt x="36279" y="829957"/>
                </a:cubicBezTo>
                <a:close/>
                <a:moveTo>
                  <a:pt x="1007923" y="979512"/>
                </a:moveTo>
                <a:lnTo>
                  <a:pt x="980060" y="1083498"/>
                </a:lnTo>
                <a:cubicBezTo>
                  <a:pt x="993975" y="1087703"/>
                  <a:pt x="1005458" y="1091298"/>
                  <a:pt x="1015494" y="1094530"/>
                </a:cubicBezTo>
                <a:lnTo>
                  <a:pt x="1028095" y="1047502"/>
                </a:lnTo>
                <a:cubicBezTo>
                  <a:pt x="1022272" y="1028456"/>
                  <a:pt x="1015537" y="1005776"/>
                  <a:pt x="1007923" y="979512"/>
                </a:cubicBezTo>
                <a:close/>
              </a:path>
            </a:pathLst>
          </a:custGeom>
          <a:solidFill>
            <a:srgbClr val="FF6C00"/>
          </a:solidFill>
          <a:ln w="8452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72" name="任意多边形: 形状 471">
            <a:extLst>
              <a:ext uri="{FF2B5EF4-FFF2-40B4-BE49-F238E27FC236}">
                <a16:creationId xmlns:a16="http://schemas.microsoft.com/office/drawing/2014/main" id="{31B4D5AC-69C1-FED9-F2E4-590B4806F1D8}"/>
              </a:ext>
            </a:extLst>
          </p:cNvPr>
          <p:cNvSpPr/>
          <p:nvPr/>
        </p:nvSpPr>
        <p:spPr>
          <a:xfrm>
            <a:off x="1605857" y="4976592"/>
            <a:ext cx="737022" cy="784795"/>
          </a:xfrm>
          <a:custGeom>
            <a:avLst/>
            <a:gdLst>
              <a:gd name="connsiteX0" fmla="*/ 197571 w 737022"/>
              <a:gd name="connsiteY0" fmla="*/ -25 h 784795"/>
              <a:gd name="connsiteX1" fmla="*/ 197949 w 737022"/>
              <a:gd name="connsiteY1" fmla="*/ 1385 h 784795"/>
              <a:gd name="connsiteX2" fmla="*/ 197571 w 737022"/>
              <a:gd name="connsiteY2" fmla="*/ -25 h 784795"/>
              <a:gd name="connsiteX3" fmla="*/ 197949 w 737022"/>
              <a:gd name="connsiteY3" fmla="*/ 1385 h 784795"/>
              <a:gd name="connsiteX4" fmla="*/ 205969 w 737022"/>
              <a:gd name="connsiteY4" fmla="*/ 11444 h 784795"/>
              <a:gd name="connsiteX5" fmla="*/ 384932 w 737022"/>
              <a:gd name="connsiteY5" fmla="*/ 679342 h 784795"/>
              <a:gd name="connsiteX6" fmla="*/ 359256 w 737022"/>
              <a:gd name="connsiteY6" fmla="*/ 686245 h 784795"/>
              <a:gd name="connsiteX7" fmla="*/ 188459 w 737022"/>
              <a:gd name="connsiteY7" fmla="*/ 48822 h 784795"/>
              <a:gd name="connsiteX8" fmla="*/ 197950 w 737022"/>
              <a:gd name="connsiteY8" fmla="*/ 1384 h 784795"/>
              <a:gd name="connsiteX9" fmla="*/ 298863 w 737022"/>
              <a:gd name="connsiteY9" fmla="*/ 109613 h 784795"/>
              <a:gd name="connsiteX10" fmla="*/ 336797 w 737022"/>
              <a:gd name="connsiteY10" fmla="*/ 148457 h 784795"/>
              <a:gd name="connsiteX11" fmla="*/ 472792 w 737022"/>
              <a:gd name="connsiteY11" fmla="*/ 655999 h 784795"/>
              <a:gd name="connsiteX12" fmla="*/ 447084 w 737022"/>
              <a:gd name="connsiteY12" fmla="*/ 662783 h 784795"/>
              <a:gd name="connsiteX13" fmla="*/ 156456 w 737022"/>
              <a:gd name="connsiteY13" fmla="*/ 177904 h 784795"/>
              <a:gd name="connsiteX14" fmla="*/ 297158 w 737022"/>
              <a:gd name="connsiteY14" fmla="*/ 703010 h 784795"/>
              <a:gd name="connsiteX15" fmla="*/ 271509 w 737022"/>
              <a:gd name="connsiteY15" fmla="*/ 710013 h 784795"/>
              <a:gd name="connsiteX16" fmla="*/ 142944 w 737022"/>
              <a:gd name="connsiteY16" fmla="*/ 230203 h 784795"/>
              <a:gd name="connsiteX17" fmla="*/ 156456 w 737022"/>
              <a:gd name="connsiteY17" fmla="*/ 177904 h 784795"/>
              <a:gd name="connsiteX18" fmla="*/ 428182 w 737022"/>
              <a:gd name="connsiteY18" fmla="*/ 240996 h 784795"/>
              <a:gd name="connsiteX19" fmla="*/ 465825 w 737022"/>
              <a:gd name="connsiteY19" fmla="*/ 278756 h 784795"/>
              <a:gd name="connsiteX20" fmla="*/ 560747 w 737022"/>
              <a:gd name="connsiteY20" fmla="*/ 633010 h 784795"/>
              <a:gd name="connsiteX21" fmla="*/ 535008 w 737022"/>
              <a:gd name="connsiteY21" fmla="*/ 639676 h 784795"/>
              <a:gd name="connsiteX22" fmla="*/ 109952 w 737022"/>
              <a:gd name="connsiteY22" fmla="*/ 355608 h 784795"/>
              <a:gd name="connsiteX23" fmla="*/ 209478 w 737022"/>
              <a:gd name="connsiteY23" fmla="*/ 727042 h 784795"/>
              <a:gd name="connsiteX24" fmla="*/ 183858 w 737022"/>
              <a:gd name="connsiteY24" fmla="*/ 734137 h 784795"/>
              <a:gd name="connsiteX25" fmla="*/ 96219 w 737022"/>
              <a:gd name="connsiteY25" fmla="*/ 407066 h 784795"/>
              <a:gd name="connsiteX26" fmla="*/ 109952 w 737022"/>
              <a:gd name="connsiteY26" fmla="*/ 355608 h 784795"/>
              <a:gd name="connsiteX27" fmla="*/ 556676 w 737022"/>
              <a:gd name="connsiteY27" fmla="*/ 369314 h 784795"/>
              <a:gd name="connsiteX28" fmla="*/ 594147 w 737022"/>
              <a:gd name="connsiteY28" fmla="*/ 406415 h 784795"/>
              <a:gd name="connsiteX29" fmla="*/ 648824 w 737022"/>
              <a:gd name="connsiteY29" fmla="*/ 610472 h 784795"/>
              <a:gd name="connsiteX30" fmla="*/ 623047 w 737022"/>
              <a:gd name="connsiteY30" fmla="*/ 617017 h 784795"/>
              <a:gd name="connsiteX31" fmla="*/ 62729 w 737022"/>
              <a:gd name="connsiteY31" fmla="*/ 530594 h 784795"/>
              <a:gd name="connsiteX32" fmla="*/ 121924 w 737022"/>
              <a:gd name="connsiteY32" fmla="*/ 751514 h 784795"/>
              <a:gd name="connsiteX33" fmla="*/ 96345 w 737022"/>
              <a:gd name="connsiteY33" fmla="*/ 758779 h 784795"/>
              <a:gd name="connsiteX34" fmla="*/ 48769 w 737022"/>
              <a:gd name="connsiteY34" fmla="*/ 581222 h 784795"/>
              <a:gd name="connsiteX35" fmla="*/ 62729 w 737022"/>
              <a:gd name="connsiteY35" fmla="*/ 530594 h 784795"/>
              <a:gd name="connsiteX36" fmla="*/ 684407 w 737022"/>
              <a:gd name="connsiteY36" fmla="*/ 494772 h 784795"/>
              <a:gd name="connsiteX37" fmla="*/ 721489 w 737022"/>
              <a:gd name="connsiteY37" fmla="*/ 530423 h 784795"/>
              <a:gd name="connsiteX38" fmla="*/ 737180 w 737022"/>
              <a:gd name="connsiteY38" fmla="*/ 588980 h 784795"/>
              <a:gd name="connsiteX39" fmla="*/ 711281 w 737022"/>
              <a:gd name="connsiteY39" fmla="*/ 595065 h 784795"/>
              <a:gd name="connsiteX40" fmla="*/ 14621 w 737022"/>
              <a:gd name="connsiteY40" fmla="*/ 702295 h 784795"/>
              <a:gd name="connsiteX41" fmla="*/ 34598 w 737022"/>
              <a:gd name="connsiteY41" fmla="*/ 776852 h 784795"/>
              <a:gd name="connsiteX42" fmla="*/ 9192 w 737022"/>
              <a:gd name="connsiteY42" fmla="*/ 784762 h 784795"/>
              <a:gd name="connsiteX43" fmla="*/ 157 w 737022"/>
              <a:gd name="connsiteY43" fmla="*/ 751043 h 784795"/>
              <a:gd name="connsiteX44" fmla="*/ 14621 w 737022"/>
              <a:gd name="connsiteY44" fmla="*/ 702295 h 784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37022" h="784795">
                <a:moveTo>
                  <a:pt x="197571" y="-25"/>
                </a:moveTo>
                <a:cubicBezTo>
                  <a:pt x="197850" y="-111"/>
                  <a:pt x="197949" y="471"/>
                  <a:pt x="197949" y="1385"/>
                </a:cubicBezTo>
                <a:cubicBezTo>
                  <a:pt x="197493" y="592"/>
                  <a:pt x="197294" y="52"/>
                  <a:pt x="197571" y="-25"/>
                </a:cubicBezTo>
                <a:close/>
                <a:moveTo>
                  <a:pt x="197949" y="1385"/>
                </a:moveTo>
                <a:cubicBezTo>
                  <a:pt x="198933" y="3092"/>
                  <a:pt x="201847" y="6681"/>
                  <a:pt x="205969" y="11444"/>
                </a:cubicBezTo>
                <a:lnTo>
                  <a:pt x="384932" y="679342"/>
                </a:lnTo>
                <a:cubicBezTo>
                  <a:pt x="376326" y="681646"/>
                  <a:pt x="367849" y="683934"/>
                  <a:pt x="359256" y="686245"/>
                </a:cubicBezTo>
                <a:lnTo>
                  <a:pt x="188459" y="48822"/>
                </a:lnTo>
                <a:cubicBezTo>
                  <a:pt x="194480" y="22956"/>
                  <a:pt x="197953" y="5996"/>
                  <a:pt x="197950" y="1384"/>
                </a:cubicBezTo>
                <a:close/>
                <a:moveTo>
                  <a:pt x="298863" y="109613"/>
                </a:moveTo>
                <a:cubicBezTo>
                  <a:pt x="310908" y="121997"/>
                  <a:pt x="323378" y="134778"/>
                  <a:pt x="336797" y="148457"/>
                </a:cubicBezTo>
                <a:lnTo>
                  <a:pt x="472792" y="655999"/>
                </a:lnTo>
                <a:cubicBezTo>
                  <a:pt x="464195" y="658267"/>
                  <a:pt x="455784" y="660477"/>
                  <a:pt x="447084" y="662783"/>
                </a:cubicBezTo>
                <a:close/>
                <a:moveTo>
                  <a:pt x="156456" y="177904"/>
                </a:moveTo>
                <a:lnTo>
                  <a:pt x="297158" y="703010"/>
                </a:lnTo>
                <a:cubicBezTo>
                  <a:pt x="288452" y="705375"/>
                  <a:pt x="280084" y="707674"/>
                  <a:pt x="271509" y="710013"/>
                </a:cubicBezTo>
                <a:lnTo>
                  <a:pt x="142944" y="230203"/>
                </a:lnTo>
                <a:cubicBezTo>
                  <a:pt x="147614" y="212225"/>
                  <a:pt x="152188" y="194568"/>
                  <a:pt x="156456" y="177904"/>
                </a:cubicBezTo>
                <a:close/>
                <a:moveTo>
                  <a:pt x="428182" y="240996"/>
                </a:moveTo>
                <a:cubicBezTo>
                  <a:pt x="440579" y="253469"/>
                  <a:pt x="453220" y="266126"/>
                  <a:pt x="465825" y="278756"/>
                </a:cubicBezTo>
                <a:lnTo>
                  <a:pt x="560747" y="633010"/>
                </a:lnTo>
                <a:cubicBezTo>
                  <a:pt x="552155" y="635235"/>
                  <a:pt x="543862" y="637368"/>
                  <a:pt x="535008" y="639676"/>
                </a:cubicBezTo>
                <a:close/>
                <a:moveTo>
                  <a:pt x="109952" y="355608"/>
                </a:moveTo>
                <a:lnTo>
                  <a:pt x="209478" y="727042"/>
                </a:lnTo>
                <a:cubicBezTo>
                  <a:pt x="200817" y="729435"/>
                  <a:pt x="192224" y="731811"/>
                  <a:pt x="183858" y="734137"/>
                </a:cubicBezTo>
                <a:lnTo>
                  <a:pt x="96219" y="407066"/>
                </a:lnTo>
                <a:cubicBezTo>
                  <a:pt x="100843" y="389832"/>
                  <a:pt x="105388" y="372762"/>
                  <a:pt x="109952" y="355608"/>
                </a:cubicBezTo>
                <a:close/>
                <a:moveTo>
                  <a:pt x="556676" y="369314"/>
                </a:moveTo>
                <a:cubicBezTo>
                  <a:pt x="569336" y="381868"/>
                  <a:pt x="581959" y="394389"/>
                  <a:pt x="594147" y="406415"/>
                </a:cubicBezTo>
                <a:lnTo>
                  <a:pt x="648824" y="610472"/>
                </a:lnTo>
                <a:cubicBezTo>
                  <a:pt x="640709" y="612513"/>
                  <a:pt x="631687" y="614821"/>
                  <a:pt x="623047" y="617017"/>
                </a:cubicBezTo>
                <a:close/>
                <a:moveTo>
                  <a:pt x="62729" y="530594"/>
                </a:moveTo>
                <a:lnTo>
                  <a:pt x="121924" y="751514"/>
                </a:lnTo>
                <a:cubicBezTo>
                  <a:pt x="113273" y="753966"/>
                  <a:pt x="104370" y="756479"/>
                  <a:pt x="96345" y="758779"/>
                </a:cubicBezTo>
                <a:lnTo>
                  <a:pt x="48769" y="581222"/>
                </a:lnTo>
                <a:cubicBezTo>
                  <a:pt x="53347" y="564699"/>
                  <a:pt x="57943" y="548056"/>
                  <a:pt x="62729" y="530594"/>
                </a:cubicBezTo>
                <a:close/>
                <a:moveTo>
                  <a:pt x="684407" y="494772"/>
                </a:moveTo>
                <a:cubicBezTo>
                  <a:pt x="697926" y="507865"/>
                  <a:pt x="710357" y="519818"/>
                  <a:pt x="721489" y="530423"/>
                </a:cubicBezTo>
                <a:lnTo>
                  <a:pt x="737180" y="588980"/>
                </a:lnTo>
                <a:cubicBezTo>
                  <a:pt x="729425" y="590754"/>
                  <a:pt x="720851" y="592769"/>
                  <a:pt x="711281" y="595065"/>
                </a:cubicBezTo>
                <a:close/>
                <a:moveTo>
                  <a:pt x="14621" y="702295"/>
                </a:moveTo>
                <a:lnTo>
                  <a:pt x="34598" y="776852"/>
                </a:lnTo>
                <a:cubicBezTo>
                  <a:pt x="24622" y="779867"/>
                  <a:pt x="16388" y="782445"/>
                  <a:pt x="9192" y="784762"/>
                </a:cubicBezTo>
                <a:lnTo>
                  <a:pt x="157" y="751043"/>
                </a:lnTo>
                <a:cubicBezTo>
                  <a:pt x="4333" y="737388"/>
                  <a:pt x="9161" y="721126"/>
                  <a:pt x="14621" y="702295"/>
                </a:cubicBezTo>
                <a:close/>
              </a:path>
            </a:pathLst>
          </a:custGeom>
          <a:solidFill>
            <a:srgbClr val="FFCC00"/>
          </a:solidFill>
          <a:ln w="60604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73" name="图形 214">
            <a:extLst>
              <a:ext uri="{FF2B5EF4-FFF2-40B4-BE49-F238E27FC236}">
                <a16:creationId xmlns:a16="http://schemas.microsoft.com/office/drawing/2014/main" id="{5204BB50-E53C-0CB7-8D11-78B226E3233C}"/>
              </a:ext>
            </a:extLst>
          </p:cNvPr>
          <p:cNvGrpSpPr/>
          <p:nvPr/>
        </p:nvGrpSpPr>
        <p:grpSpPr>
          <a:xfrm>
            <a:off x="1086310" y="4563046"/>
            <a:ext cx="358264" cy="358264"/>
            <a:chOff x="1194101" y="4312173"/>
            <a:chExt cx="358264" cy="358264"/>
          </a:xfrm>
        </p:grpSpPr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2E046F82-924C-5A7A-9953-CF1B3DE59F99}"/>
                </a:ext>
              </a:extLst>
            </p:cNvPr>
            <p:cNvSpPr/>
            <p:nvPr/>
          </p:nvSpPr>
          <p:spPr>
            <a:xfrm>
              <a:off x="1194101" y="4312173"/>
              <a:ext cx="358264" cy="358264"/>
            </a:xfrm>
            <a:custGeom>
              <a:avLst/>
              <a:gdLst>
                <a:gd name="connsiteX0" fmla="*/ 179289 w 358264"/>
                <a:gd name="connsiteY0" fmla="*/ -33 h 358264"/>
                <a:gd name="connsiteX1" fmla="*/ 157 w 358264"/>
                <a:gd name="connsiteY1" fmla="*/ 179099 h 358264"/>
                <a:gd name="connsiteX2" fmla="*/ 179289 w 358264"/>
                <a:gd name="connsiteY2" fmla="*/ 358231 h 358264"/>
                <a:gd name="connsiteX3" fmla="*/ 358422 w 358264"/>
                <a:gd name="connsiteY3" fmla="*/ 179099 h 358264"/>
                <a:gd name="connsiteX4" fmla="*/ 179289 w 358264"/>
                <a:gd name="connsiteY4" fmla="*/ -33 h 358264"/>
                <a:gd name="connsiteX5" fmla="*/ 179289 w 358264"/>
                <a:gd name="connsiteY5" fmla="*/ 76461 h 358264"/>
                <a:gd name="connsiteX6" fmla="*/ 281928 w 358264"/>
                <a:gd name="connsiteY6" fmla="*/ 179097 h 358264"/>
                <a:gd name="connsiteX7" fmla="*/ 281928 w 358264"/>
                <a:gd name="connsiteY7" fmla="*/ 179099 h 358264"/>
                <a:gd name="connsiteX8" fmla="*/ 179291 w 358264"/>
                <a:gd name="connsiteY8" fmla="*/ 281737 h 358264"/>
                <a:gd name="connsiteX9" fmla="*/ 179289 w 358264"/>
                <a:gd name="connsiteY9" fmla="*/ 281737 h 358264"/>
                <a:gd name="connsiteX10" fmla="*/ 76653 w 358264"/>
                <a:gd name="connsiteY10" fmla="*/ 179099 h 358264"/>
                <a:gd name="connsiteX11" fmla="*/ 179289 w 358264"/>
                <a:gd name="connsiteY11" fmla="*/ 76461 h 358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8264" h="358264">
                  <a:moveTo>
                    <a:pt x="179289" y="-33"/>
                  </a:moveTo>
                  <a:cubicBezTo>
                    <a:pt x="80357" y="-33"/>
                    <a:pt x="157" y="80167"/>
                    <a:pt x="157" y="179099"/>
                  </a:cubicBezTo>
                  <a:cubicBezTo>
                    <a:pt x="157" y="278031"/>
                    <a:pt x="80357" y="358231"/>
                    <a:pt x="179289" y="358231"/>
                  </a:cubicBezTo>
                  <a:cubicBezTo>
                    <a:pt x="278221" y="358231"/>
                    <a:pt x="358422" y="278031"/>
                    <a:pt x="358422" y="179099"/>
                  </a:cubicBezTo>
                  <a:cubicBezTo>
                    <a:pt x="358422" y="80167"/>
                    <a:pt x="278221" y="-33"/>
                    <a:pt x="179289" y="-33"/>
                  </a:cubicBezTo>
                  <a:close/>
                  <a:moveTo>
                    <a:pt x="179289" y="76461"/>
                  </a:moveTo>
                  <a:cubicBezTo>
                    <a:pt x="235974" y="76460"/>
                    <a:pt x="281927" y="122412"/>
                    <a:pt x="281928" y="179097"/>
                  </a:cubicBezTo>
                  <a:cubicBezTo>
                    <a:pt x="281928" y="179098"/>
                    <a:pt x="281928" y="179098"/>
                    <a:pt x="281928" y="179099"/>
                  </a:cubicBezTo>
                  <a:cubicBezTo>
                    <a:pt x="281928" y="235784"/>
                    <a:pt x="235976" y="281737"/>
                    <a:pt x="179291" y="281737"/>
                  </a:cubicBezTo>
                  <a:cubicBezTo>
                    <a:pt x="179291" y="281737"/>
                    <a:pt x="179290" y="281737"/>
                    <a:pt x="179289" y="281737"/>
                  </a:cubicBezTo>
                  <a:cubicBezTo>
                    <a:pt x="122604" y="281737"/>
                    <a:pt x="76653" y="235784"/>
                    <a:pt x="76653" y="179099"/>
                  </a:cubicBezTo>
                  <a:cubicBezTo>
                    <a:pt x="76653" y="122414"/>
                    <a:pt x="122605" y="76461"/>
                    <a:pt x="179289" y="76461"/>
                  </a:cubicBezTo>
                  <a:close/>
                </a:path>
              </a:pathLst>
            </a:custGeom>
            <a:solidFill>
              <a:srgbClr val="FF6C00"/>
            </a:solidFill>
            <a:ln w="12685" cap="sq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1380C142-03B9-7C2B-CE3A-1D237ABF4FB5}"/>
                </a:ext>
              </a:extLst>
            </p:cNvPr>
            <p:cNvSpPr/>
            <p:nvPr/>
          </p:nvSpPr>
          <p:spPr>
            <a:xfrm>
              <a:off x="1321454" y="4439527"/>
              <a:ext cx="103557" cy="103557"/>
            </a:xfrm>
            <a:custGeom>
              <a:avLst/>
              <a:gdLst>
                <a:gd name="connsiteX0" fmla="*/ 103715 w 103557"/>
                <a:gd name="connsiteY0" fmla="*/ 51746 h 103557"/>
                <a:gd name="connsiteX1" fmla="*/ 51936 w 103557"/>
                <a:gd name="connsiteY1" fmla="*/ 103524 h 103557"/>
                <a:gd name="connsiteX2" fmla="*/ 157 w 103557"/>
                <a:gd name="connsiteY2" fmla="*/ 51746 h 103557"/>
                <a:gd name="connsiteX3" fmla="*/ 51936 w 103557"/>
                <a:gd name="connsiteY3" fmla="*/ -33 h 103557"/>
                <a:gd name="connsiteX4" fmla="*/ 103715 w 103557"/>
                <a:gd name="connsiteY4" fmla="*/ 51746 h 103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557" h="103557">
                  <a:moveTo>
                    <a:pt x="103715" y="51746"/>
                  </a:moveTo>
                  <a:cubicBezTo>
                    <a:pt x="103715" y="80342"/>
                    <a:pt x="80533" y="103524"/>
                    <a:pt x="51936" y="103524"/>
                  </a:cubicBezTo>
                  <a:cubicBezTo>
                    <a:pt x="23339" y="103524"/>
                    <a:pt x="157" y="80342"/>
                    <a:pt x="157" y="51746"/>
                  </a:cubicBezTo>
                  <a:cubicBezTo>
                    <a:pt x="157" y="23149"/>
                    <a:pt x="23339" y="-33"/>
                    <a:pt x="51936" y="-33"/>
                  </a:cubicBezTo>
                  <a:cubicBezTo>
                    <a:pt x="80533" y="-33"/>
                    <a:pt x="103715" y="23149"/>
                    <a:pt x="103715" y="51746"/>
                  </a:cubicBezTo>
                </a:path>
              </a:pathLst>
            </a:custGeom>
            <a:solidFill>
              <a:srgbClr val="FFCC00"/>
            </a:solidFill>
            <a:ln w="6329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76" name="图形 214">
            <a:extLst>
              <a:ext uri="{FF2B5EF4-FFF2-40B4-BE49-F238E27FC236}">
                <a16:creationId xmlns:a16="http://schemas.microsoft.com/office/drawing/2014/main" id="{8762594D-8661-BC44-1C8C-5792BC94C6BC}"/>
              </a:ext>
            </a:extLst>
          </p:cNvPr>
          <p:cNvGrpSpPr/>
          <p:nvPr/>
        </p:nvGrpSpPr>
        <p:grpSpPr>
          <a:xfrm>
            <a:off x="9036744" y="4360392"/>
            <a:ext cx="475964" cy="475964"/>
            <a:chOff x="9001515" y="3142240"/>
            <a:chExt cx="475964" cy="475964"/>
          </a:xfrm>
        </p:grpSpPr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C88E9000-CE82-62C7-6818-BFF72AAD0D3E}"/>
                </a:ext>
              </a:extLst>
            </p:cNvPr>
            <p:cNvSpPr/>
            <p:nvPr/>
          </p:nvSpPr>
          <p:spPr>
            <a:xfrm>
              <a:off x="9001515" y="3142240"/>
              <a:ext cx="475964" cy="475964"/>
            </a:xfrm>
            <a:custGeom>
              <a:avLst/>
              <a:gdLst>
                <a:gd name="connsiteX0" fmla="*/ 238139 w 475964"/>
                <a:gd name="connsiteY0" fmla="*/ -33 h 475964"/>
                <a:gd name="connsiteX1" fmla="*/ 157 w 475964"/>
                <a:gd name="connsiteY1" fmla="*/ 237949 h 475964"/>
                <a:gd name="connsiteX2" fmla="*/ 238139 w 475964"/>
                <a:gd name="connsiteY2" fmla="*/ 475931 h 475964"/>
                <a:gd name="connsiteX3" fmla="*/ 476122 w 475964"/>
                <a:gd name="connsiteY3" fmla="*/ 237949 h 475964"/>
                <a:gd name="connsiteX4" fmla="*/ 238139 w 475964"/>
                <a:gd name="connsiteY4" fmla="*/ -33 h 475964"/>
                <a:gd name="connsiteX5" fmla="*/ 238139 w 475964"/>
                <a:gd name="connsiteY5" fmla="*/ 101591 h 475964"/>
                <a:gd name="connsiteX6" fmla="*/ 374497 w 475964"/>
                <a:gd name="connsiteY6" fmla="*/ 237947 h 475964"/>
                <a:gd name="connsiteX7" fmla="*/ 374497 w 475964"/>
                <a:gd name="connsiteY7" fmla="*/ 237949 h 475964"/>
                <a:gd name="connsiteX8" fmla="*/ 238142 w 475964"/>
                <a:gd name="connsiteY8" fmla="*/ 374307 h 475964"/>
                <a:gd name="connsiteX9" fmla="*/ 238139 w 475964"/>
                <a:gd name="connsiteY9" fmla="*/ 374307 h 475964"/>
                <a:gd name="connsiteX10" fmla="*/ 101784 w 475964"/>
                <a:gd name="connsiteY10" fmla="*/ 237949 h 475964"/>
                <a:gd name="connsiteX11" fmla="*/ 238139 w 475964"/>
                <a:gd name="connsiteY11" fmla="*/ 101592 h 475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5964" h="475964">
                  <a:moveTo>
                    <a:pt x="238139" y="-33"/>
                  </a:moveTo>
                  <a:cubicBezTo>
                    <a:pt x="106705" y="-33"/>
                    <a:pt x="157" y="106515"/>
                    <a:pt x="157" y="237949"/>
                  </a:cubicBezTo>
                  <a:cubicBezTo>
                    <a:pt x="157" y="369383"/>
                    <a:pt x="106705" y="475931"/>
                    <a:pt x="238139" y="475931"/>
                  </a:cubicBezTo>
                  <a:cubicBezTo>
                    <a:pt x="369573" y="475931"/>
                    <a:pt x="476122" y="369383"/>
                    <a:pt x="476122" y="237949"/>
                  </a:cubicBezTo>
                  <a:cubicBezTo>
                    <a:pt x="476122" y="106515"/>
                    <a:pt x="369573" y="-33"/>
                    <a:pt x="238139" y="-33"/>
                  </a:cubicBezTo>
                  <a:close/>
                  <a:moveTo>
                    <a:pt x="238139" y="101591"/>
                  </a:moveTo>
                  <a:cubicBezTo>
                    <a:pt x="313447" y="101591"/>
                    <a:pt x="374497" y="162639"/>
                    <a:pt x="374497" y="237947"/>
                  </a:cubicBezTo>
                  <a:cubicBezTo>
                    <a:pt x="374497" y="237947"/>
                    <a:pt x="374497" y="237948"/>
                    <a:pt x="374497" y="237949"/>
                  </a:cubicBezTo>
                  <a:cubicBezTo>
                    <a:pt x="374498" y="313257"/>
                    <a:pt x="313450" y="374306"/>
                    <a:pt x="238142" y="374307"/>
                  </a:cubicBezTo>
                  <a:cubicBezTo>
                    <a:pt x="238142" y="374307"/>
                    <a:pt x="238141" y="374307"/>
                    <a:pt x="238139" y="374307"/>
                  </a:cubicBezTo>
                  <a:cubicBezTo>
                    <a:pt x="162832" y="374306"/>
                    <a:pt x="101784" y="313257"/>
                    <a:pt x="101784" y="237949"/>
                  </a:cubicBezTo>
                  <a:cubicBezTo>
                    <a:pt x="101784" y="162642"/>
                    <a:pt x="162832" y="101592"/>
                    <a:pt x="238139" y="101592"/>
                  </a:cubicBezTo>
                  <a:close/>
                </a:path>
              </a:pathLst>
            </a:custGeom>
            <a:solidFill>
              <a:srgbClr val="FF6C00"/>
            </a:solidFill>
            <a:ln w="16852" cap="sq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4945FF6B-3EFA-509A-BA68-457DC25A1258}"/>
                </a:ext>
              </a:extLst>
            </p:cNvPr>
            <p:cNvSpPr/>
            <p:nvPr/>
          </p:nvSpPr>
          <p:spPr>
            <a:xfrm>
              <a:off x="9170709" y="3311432"/>
              <a:ext cx="137578" cy="137578"/>
            </a:xfrm>
            <a:custGeom>
              <a:avLst/>
              <a:gdLst>
                <a:gd name="connsiteX0" fmla="*/ 137735 w 137578"/>
                <a:gd name="connsiteY0" fmla="*/ 68756 h 137578"/>
                <a:gd name="connsiteX1" fmla="*/ 68946 w 137578"/>
                <a:gd name="connsiteY1" fmla="*/ 137546 h 137578"/>
                <a:gd name="connsiteX2" fmla="*/ 157 w 137578"/>
                <a:gd name="connsiteY2" fmla="*/ 68756 h 137578"/>
                <a:gd name="connsiteX3" fmla="*/ 68946 w 137578"/>
                <a:gd name="connsiteY3" fmla="*/ -33 h 137578"/>
                <a:gd name="connsiteX4" fmla="*/ 137735 w 137578"/>
                <a:gd name="connsiteY4" fmla="*/ 68756 h 137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578" h="137578">
                  <a:moveTo>
                    <a:pt x="137735" y="68756"/>
                  </a:moveTo>
                  <a:cubicBezTo>
                    <a:pt x="137735" y="106748"/>
                    <a:pt x="106937" y="137546"/>
                    <a:pt x="68946" y="137546"/>
                  </a:cubicBezTo>
                  <a:cubicBezTo>
                    <a:pt x="30955" y="137546"/>
                    <a:pt x="156" y="106748"/>
                    <a:pt x="157" y="68756"/>
                  </a:cubicBezTo>
                  <a:cubicBezTo>
                    <a:pt x="157" y="30765"/>
                    <a:pt x="30955" y="-33"/>
                    <a:pt x="68946" y="-33"/>
                  </a:cubicBezTo>
                  <a:cubicBezTo>
                    <a:pt x="106938" y="-33"/>
                    <a:pt x="137735" y="30765"/>
                    <a:pt x="137735" y="68756"/>
                  </a:cubicBezTo>
                </a:path>
              </a:pathLst>
            </a:custGeom>
            <a:solidFill>
              <a:srgbClr val="FFCC00"/>
            </a:solidFill>
            <a:ln w="840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79" name="图形 214">
            <a:extLst>
              <a:ext uri="{FF2B5EF4-FFF2-40B4-BE49-F238E27FC236}">
                <a16:creationId xmlns:a16="http://schemas.microsoft.com/office/drawing/2014/main" id="{FEEC8339-03C1-F8C2-66DD-1F6E3E3D4BD6}"/>
              </a:ext>
            </a:extLst>
          </p:cNvPr>
          <p:cNvGrpSpPr/>
          <p:nvPr/>
        </p:nvGrpSpPr>
        <p:grpSpPr>
          <a:xfrm>
            <a:off x="726544" y="384381"/>
            <a:ext cx="316633" cy="316633"/>
            <a:chOff x="2020009" y="2914368"/>
            <a:chExt cx="316633" cy="316633"/>
          </a:xfrm>
          <a:solidFill>
            <a:srgbClr val="FFCC00"/>
          </a:solidFill>
        </p:grpSpPr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6EA2AB09-C068-0FE4-AFD1-CA772CE17E47}"/>
                </a:ext>
              </a:extLst>
            </p:cNvPr>
            <p:cNvSpPr/>
            <p:nvPr/>
          </p:nvSpPr>
          <p:spPr>
            <a:xfrm>
              <a:off x="2020009" y="2914368"/>
              <a:ext cx="316633" cy="316633"/>
            </a:xfrm>
            <a:custGeom>
              <a:avLst/>
              <a:gdLst>
                <a:gd name="connsiteX0" fmla="*/ 263205 w 316633"/>
                <a:gd name="connsiteY0" fmla="*/ -33 h 316633"/>
                <a:gd name="connsiteX1" fmla="*/ 316791 w 316633"/>
                <a:gd name="connsiteY1" fmla="*/ 53553 h 316633"/>
                <a:gd name="connsiteX2" fmla="*/ 53743 w 316633"/>
                <a:gd name="connsiteY2" fmla="*/ 316601 h 316633"/>
                <a:gd name="connsiteX3" fmla="*/ 157 w 316633"/>
                <a:gd name="connsiteY3" fmla="*/ 263014 h 316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633" h="316633">
                  <a:moveTo>
                    <a:pt x="263205" y="-33"/>
                  </a:moveTo>
                  <a:lnTo>
                    <a:pt x="316791" y="53553"/>
                  </a:lnTo>
                  <a:lnTo>
                    <a:pt x="53743" y="316601"/>
                  </a:lnTo>
                  <a:lnTo>
                    <a:pt x="157" y="263014"/>
                  </a:lnTo>
                  <a:close/>
                </a:path>
              </a:pathLst>
            </a:custGeom>
            <a:solidFill>
              <a:srgbClr val="FFCC00"/>
            </a:solidFill>
            <a:ln w="13272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56751D18-28D9-3A19-1FDF-64274AA59B63}"/>
                </a:ext>
              </a:extLst>
            </p:cNvPr>
            <p:cNvSpPr/>
            <p:nvPr/>
          </p:nvSpPr>
          <p:spPr>
            <a:xfrm>
              <a:off x="2020009" y="2914368"/>
              <a:ext cx="316633" cy="316633"/>
            </a:xfrm>
            <a:custGeom>
              <a:avLst/>
              <a:gdLst>
                <a:gd name="connsiteX0" fmla="*/ 157 w 316633"/>
                <a:gd name="connsiteY0" fmla="*/ 53553 h 316633"/>
                <a:gd name="connsiteX1" fmla="*/ 53743 w 316633"/>
                <a:gd name="connsiteY1" fmla="*/ -33 h 316633"/>
                <a:gd name="connsiteX2" fmla="*/ 316791 w 316633"/>
                <a:gd name="connsiteY2" fmla="*/ 263014 h 316633"/>
                <a:gd name="connsiteX3" fmla="*/ 263205 w 316633"/>
                <a:gd name="connsiteY3" fmla="*/ 316601 h 316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633" h="316633">
                  <a:moveTo>
                    <a:pt x="157" y="53553"/>
                  </a:moveTo>
                  <a:lnTo>
                    <a:pt x="53743" y="-33"/>
                  </a:lnTo>
                  <a:lnTo>
                    <a:pt x="316791" y="263014"/>
                  </a:lnTo>
                  <a:lnTo>
                    <a:pt x="263205" y="316601"/>
                  </a:lnTo>
                  <a:close/>
                </a:path>
              </a:pathLst>
            </a:custGeom>
            <a:solidFill>
              <a:srgbClr val="FFCC00"/>
            </a:solidFill>
            <a:ln w="13272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82" name="任意多边形: 形状 481">
            <a:extLst>
              <a:ext uri="{FF2B5EF4-FFF2-40B4-BE49-F238E27FC236}">
                <a16:creationId xmlns:a16="http://schemas.microsoft.com/office/drawing/2014/main" id="{B72079AE-D546-AD27-75BD-A2879A515D86}"/>
              </a:ext>
            </a:extLst>
          </p:cNvPr>
          <p:cNvSpPr/>
          <p:nvPr/>
        </p:nvSpPr>
        <p:spPr>
          <a:xfrm>
            <a:off x="2332815" y="-205266"/>
            <a:ext cx="480142" cy="480145"/>
          </a:xfrm>
          <a:custGeom>
            <a:avLst/>
            <a:gdLst>
              <a:gd name="connsiteX0" fmla="*/ 158 w 480142"/>
              <a:gd name="connsiteY0" fmla="*/ 480113 h 480145"/>
              <a:gd name="connsiteX1" fmla="*/ 480299 w 480142"/>
              <a:gd name="connsiteY1" fmla="*/ 480109 h 480145"/>
              <a:gd name="connsiteX2" fmla="*/ 480300 w 480142"/>
              <a:gd name="connsiteY2" fmla="*/ -29 h 480145"/>
              <a:gd name="connsiteX3" fmla="*/ 157 w 480142"/>
              <a:gd name="connsiteY3" fmla="*/ -33 h 480145"/>
              <a:gd name="connsiteX4" fmla="*/ 55861 w 480142"/>
              <a:gd name="connsiteY4" fmla="*/ 424409 h 480145"/>
              <a:gd name="connsiteX5" fmla="*/ 55860 w 480142"/>
              <a:gd name="connsiteY5" fmla="*/ 55670 h 480145"/>
              <a:gd name="connsiteX6" fmla="*/ 424596 w 480142"/>
              <a:gd name="connsiteY6" fmla="*/ 55674 h 480145"/>
              <a:gd name="connsiteX7" fmla="*/ 424596 w 480142"/>
              <a:gd name="connsiteY7" fmla="*/ 424405 h 480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0142" h="480145">
                <a:moveTo>
                  <a:pt x="158" y="480113"/>
                </a:moveTo>
                <a:lnTo>
                  <a:pt x="480299" y="480109"/>
                </a:lnTo>
                <a:lnTo>
                  <a:pt x="480300" y="-29"/>
                </a:lnTo>
                <a:lnTo>
                  <a:pt x="157" y="-33"/>
                </a:lnTo>
                <a:close/>
                <a:moveTo>
                  <a:pt x="55861" y="424409"/>
                </a:moveTo>
                <a:lnTo>
                  <a:pt x="55860" y="55670"/>
                </a:lnTo>
                <a:lnTo>
                  <a:pt x="424596" y="55674"/>
                </a:lnTo>
                <a:lnTo>
                  <a:pt x="424596" y="424405"/>
                </a:lnTo>
                <a:close/>
              </a:path>
            </a:pathLst>
          </a:custGeom>
          <a:solidFill>
            <a:srgbClr val="FF6C00"/>
          </a:solidFill>
          <a:ln w="30009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83" name="图形 214">
            <a:extLst>
              <a:ext uri="{FF2B5EF4-FFF2-40B4-BE49-F238E27FC236}">
                <a16:creationId xmlns:a16="http://schemas.microsoft.com/office/drawing/2014/main" id="{7120FDF5-224E-4445-1BD5-C34BAC9D4DD5}"/>
              </a:ext>
            </a:extLst>
          </p:cNvPr>
          <p:cNvGrpSpPr/>
          <p:nvPr/>
        </p:nvGrpSpPr>
        <p:grpSpPr>
          <a:xfrm>
            <a:off x="10996902" y="5159872"/>
            <a:ext cx="353850" cy="353840"/>
            <a:chOff x="6155416" y="1910289"/>
            <a:chExt cx="353850" cy="353840"/>
          </a:xfrm>
        </p:grpSpPr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DF0761FD-1D2F-A356-8AA6-D83CD97A279E}"/>
                </a:ext>
              </a:extLst>
            </p:cNvPr>
            <p:cNvSpPr/>
            <p:nvPr/>
          </p:nvSpPr>
          <p:spPr>
            <a:xfrm>
              <a:off x="6155416" y="1910289"/>
              <a:ext cx="353850" cy="353840"/>
            </a:xfrm>
            <a:custGeom>
              <a:avLst/>
              <a:gdLst>
                <a:gd name="connsiteX0" fmla="*/ 224469 w 353850"/>
                <a:gd name="connsiteY0" fmla="*/ -28 h 353840"/>
                <a:gd name="connsiteX1" fmla="*/ 224469 w 353850"/>
                <a:gd name="connsiteY1" fmla="*/ 39 h 353840"/>
                <a:gd name="connsiteX2" fmla="*/ 224469 w 353850"/>
                <a:gd name="connsiteY2" fmla="*/ -28 h 353840"/>
                <a:gd name="connsiteX3" fmla="*/ 224469 w 353850"/>
                <a:gd name="connsiteY3" fmla="*/ 39 h 353840"/>
                <a:gd name="connsiteX4" fmla="*/ 47621 w 353850"/>
                <a:gd name="connsiteY4" fmla="*/ 47425 h 353840"/>
                <a:gd name="connsiteX5" fmla="*/ 234 w 353850"/>
                <a:gd name="connsiteY5" fmla="*/ 224273 h 353840"/>
                <a:gd name="connsiteX6" fmla="*/ 129698 w 353850"/>
                <a:gd name="connsiteY6" fmla="*/ 353735 h 353840"/>
                <a:gd name="connsiteX7" fmla="*/ 306544 w 353850"/>
                <a:gd name="connsiteY7" fmla="*/ 306348 h 353840"/>
                <a:gd name="connsiteX8" fmla="*/ 353931 w 353850"/>
                <a:gd name="connsiteY8" fmla="*/ 129501 h 353840"/>
                <a:gd name="connsiteX9" fmla="*/ 224469 w 353850"/>
                <a:gd name="connsiteY9" fmla="*/ 39 h 353840"/>
                <a:gd name="connsiteX10" fmla="*/ 353931 w 353850"/>
                <a:gd name="connsiteY10" fmla="*/ 129501 h 353840"/>
                <a:gd name="connsiteX11" fmla="*/ 354008 w 353850"/>
                <a:gd name="connsiteY11" fmla="*/ 129483 h 353840"/>
                <a:gd name="connsiteX12" fmla="*/ 353931 w 353850"/>
                <a:gd name="connsiteY12" fmla="*/ 129501 h 353840"/>
                <a:gd name="connsiteX13" fmla="*/ 306544 w 353850"/>
                <a:gd name="connsiteY13" fmla="*/ 306348 h 353840"/>
                <a:gd name="connsiteX14" fmla="*/ 306621 w 353850"/>
                <a:gd name="connsiteY14" fmla="*/ 306396 h 353840"/>
                <a:gd name="connsiteX15" fmla="*/ 306544 w 353850"/>
                <a:gd name="connsiteY15" fmla="*/ 306348 h 353840"/>
                <a:gd name="connsiteX16" fmla="*/ 129698 w 353850"/>
                <a:gd name="connsiteY16" fmla="*/ 353735 h 353840"/>
                <a:gd name="connsiteX17" fmla="*/ 129698 w 353850"/>
                <a:gd name="connsiteY17" fmla="*/ 353802 h 353840"/>
                <a:gd name="connsiteX18" fmla="*/ 129698 w 353850"/>
                <a:gd name="connsiteY18" fmla="*/ 353735 h 353840"/>
                <a:gd name="connsiteX19" fmla="*/ 234 w 353850"/>
                <a:gd name="connsiteY19" fmla="*/ 224273 h 353840"/>
                <a:gd name="connsiteX20" fmla="*/ 157 w 353850"/>
                <a:gd name="connsiteY20" fmla="*/ 224291 h 353840"/>
                <a:gd name="connsiteX21" fmla="*/ 234 w 353850"/>
                <a:gd name="connsiteY21" fmla="*/ 224273 h 353840"/>
                <a:gd name="connsiteX22" fmla="*/ 47621 w 353850"/>
                <a:gd name="connsiteY22" fmla="*/ 47426 h 353840"/>
                <a:gd name="connsiteX23" fmla="*/ 47544 w 353850"/>
                <a:gd name="connsiteY23" fmla="*/ 47378 h 353840"/>
                <a:gd name="connsiteX24" fmla="*/ 47621 w 353850"/>
                <a:gd name="connsiteY24" fmla="*/ 47426 h 353840"/>
                <a:gd name="connsiteX25" fmla="*/ 218484 w 353850"/>
                <a:gd name="connsiteY25" fmla="*/ 22373 h 353840"/>
                <a:gd name="connsiteX26" fmla="*/ 218484 w 353850"/>
                <a:gd name="connsiteY26" fmla="*/ 22433 h 353840"/>
                <a:gd name="connsiteX27" fmla="*/ 331554 w 353850"/>
                <a:gd name="connsiteY27" fmla="*/ 135502 h 353840"/>
                <a:gd name="connsiteX28" fmla="*/ 331631 w 353850"/>
                <a:gd name="connsiteY28" fmla="*/ 135484 h 353840"/>
                <a:gd name="connsiteX29" fmla="*/ 331554 w 353850"/>
                <a:gd name="connsiteY29" fmla="*/ 135502 h 353840"/>
                <a:gd name="connsiteX30" fmla="*/ 331553 w 353850"/>
                <a:gd name="connsiteY30" fmla="*/ 135500 h 353840"/>
                <a:gd name="connsiteX31" fmla="*/ 290168 w 353850"/>
                <a:gd name="connsiteY31" fmla="*/ 289957 h 353840"/>
                <a:gd name="connsiteX32" fmla="*/ 290245 w 353850"/>
                <a:gd name="connsiteY32" fmla="*/ 290005 h 353840"/>
                <a:gd name="connsiteX33" fmla="*/ 290168 w 353850"/>
                <a:gd name="connsiteY33" fmla="*/ 289957 h 353840"/>
                <a:gd name="connsiteX34" fmla="*/ 135712 w 353850"/>
                <a:gd name="connsiteY34" fmla="*/ 331343 h 353840"/>
                <a:gd name="connsiteX35" fmla="*/ 135712 w 353850"/>
                <a:gd name="connsiteY35" fmla="*/ 331403 h 353840"/>
                <a:gd name="connsiteX36" fmla="*/ 135712 w 353850"/>
                <a:gd name="connsiteY36" fmla="*/ 331343 h 353840"/>
                <a:gd name="connsiteX37" fmla="*/ 22643 w 353850"/>
                <a:gd name="connsiteY37" fmla="*/ 218274 h 353840"/>
                <a:gd name="connsiteX38" fmla="*/ 22566 w 353850"/>
                <a:gd name="connsiteY38" fmla="*/ 218292 h 353840"/>
                <a:gd name="connsiteX39" fmla="*/ 22643 w 353850"/>
                <a:gd name="connsiteY39" fmla="*/ 218274 h 353840"/>
                <a:gd name="connsiteX40" fmla="*/ 64029 w 353850"/>
                <a:gd name="connsiteY40" fmla="*/ 63819 h 353840"/>
                <a:gd name="connsiteX41" fmla="*/ 63953 w 353850"/>
                <a:gd name="connsiteY41" fmla="*/ 63771 h 353840"/>
                <a:gd name="connsiteX42" fmla="*/ 64029 w 353850"/>
                <a:gd name="connsiteY42" fmla="*/ 63819 h 353840"/>
                <a:gd name="connsiteX43" fmla="*/ 218483 w 353850"/>
                <a:gd name="connsiteY43" fmla="*/ 22432 h 353840"/>
                <a:gd name="connsiteX44" fmla="*/ 218483 w 353850"/>
                <a:gd name="connsiteY44" fmla="*/ 22372 h 35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53850" h="353840">
                  <a:moveTo>
                    <a:pt x="224469" y="-28"/>
                  </a:moveTo>
                  <a:cubicBezTo>
                    <a:pt x="224469" y="-46"/>
                    <a:pt x="224393" y="-10"/>
                    <a:pt x="224469" y="39"/>
                  </a:cubicBezTo>
                  <a:cubicBezTo>
                    <a:pt x="224546" y="9"/>
                    <a:pt x="224546" y="-9"/>
                    <a:pt x="224469" y="-28"/>
                  </a:cubicBezTo>
                  <a:close/>
                  <a:moveTo>
                    <a:pt x="224469" y="39"/>
                  </a:moveTo>
                  <a:cubicBezTo>
                    <a:pt x="221395" y="2108"/>
                    <a:pt x="51318" y="47681"/>
                    <a:pt x="47621" y="47425"/>
                  </a:cubicBezTo>
                  <a:cubicBezTo>
                    <a:pt x="47867" y="51147"/>
                    <a:pt x="2303" y="221199"/>
                    <a:pt x="234" y="224273"/>
                  </a:cubicBezTo>
                  <a:cubicBezTo>
                    <a:pt x="3564" y="225901"/>
                    <a:pt x="128070" y="350406"/>
                    <a:pt x="129698" y="353735"/>
                  </a:cubicBezTo>
                  <a:cubicBezTo>
                    <a:pt x="132793" y="351660"/>
                    <a:pt x="302847" y="306093"/>
                    <a:pt x="306544" y="306348"/>
                  </a:cubicBezTo>
                  <a:cubicBezTo>
                    <a:pt x="306298" y="302627"/>
                    <a:pt x="351856" y="132597"/>
                    <a:pt x="353931" y="129501"/>
                  </a:cubicBezTo>
                  <a:cubicBezTo>
                    <a:pt x="350602" y="127873"/>
                    <a:pt x="226122" y="3392"/>
                    <a:pt x="224469" y="39"/>
                  </a:cubicBezTo>
                  <a:close/>
                  <a:moveTo>
                    <a:pt x="353931" y="129501"/>
                  </a:moveTo>
                  <a:cubicBezTo>
                    <a:pt x="354008" y="129531"/>
                    <a:pt x="354008" y="129519"/>
                    <a:pt x="354008" y="129483"/>
                  </a:cubicBezTo>
                  <a:cubicBezTo>
                    <a:pt x="354008" y="129447"/>
                    <a:pt x="354008" y="129453"/>
                    <a:pt x="353931" y="129501"/>
                  </a:cubicBezTo>
                  <a:close/>
                  <a:moveTo>
                    <a:pt x="306544" y="306348"/>
                  </a:moveTo>
                  <a:cubicBezTo>
                    <a:pt x="306548" y="306408"/>
                    <a:pt x="306544" y="306425"/>
                    <a:pt x="306621" y="306396"/>
                  </a:cubicBezTo>
                  <a:cubicBezTo>
                    <a:pt x="306621" y="306366"/>
                    <a:pt x="306621" y="306348"/>
                    <a:pt x="306544" y="306348"/>
                  </a:cubicBezTo>
                  <a:close/>
                  <a:moveTo>
                    <a:pt x="129698" y="353735"/>
                  </a:moveTo>
                  <a:cubicBezTo>
                    <a:pt x="129621" y="353765"/>
                    <a:pt x="129621" y="353783"/>
                    <a:pt x="129698" y="353802"/>
                  </a:cubicBezTo>
                  <a:cubicBezTo>
                    <a:pt x="129774" y="353820"/>
                    <a:pt x="129774" y="353784"/>
                    <a:pt x="129698" y="353735"/>
                  </a:cubicBezTo>
                  <a:close/>
                  <a:moveTo>
                    <a:pt x="234" y="224273"/>
                  </a:moveTo>
                  <a:cubicBezTo>
                    <a:pt x="157" y="224255"/>
                    <a:pt x="157" y="224255"/>
                    <a:pt x="157" y="224291"/>
                  </a:cubicBezTo>
                  <a:cubicBezTo>
                    <a:pt x="157" y="224327"/>
                    <a:pt x="157" y="224321"/>
                    <a:pt x="234" y="224273"/>
                  </a:cubicBezTo>
                  <a:close/>
                  <a:moveTo>
                    <a:pt x="47621" y="47426"/>
                  </a:moveTo>
                  <a:cubicBezTo>
                    <a:pt x="47616" y="47366"/>
                    <a:pt x="47621" y="47349"/>
                    <a:pt x="47544" y="47378"/>
                  </a:cubicBezTo>
                  <a:cubicBezTo>
                    <a:pt x="47544" y="47408"/>
                    <a:pt x="47544" y="47426"/>
                    <a:pt x="47621" y="47426"/>
                  </a:cubicBezTo>
                  <a:close/>
                  <a:moveTo>
                    <a:pt x="218484" y="22373"/>
                  </a:moveTo>
                  <a:cubicBezTo>
                    <a:pt x="218484" y="22379"/>
                    <a:pt x="218484" y="22403"/>
                    <a:pt x="218484" y="22433"/>
                  </a:cubicBezTo>
                  <a:cubicBezTo>
                    <a:pt x="219906" y="25341"/>
                    <a:pt x="328622" y="134055"/>
                    <a:pt x="331554" y="135502"/>
                  </a:cubicBezTo>
                  <a:cubicBezTo>
                    <a:pt x="331554" y="135454"/>
                    <a:pt x="331631" y="135454"/>
                    <a:pt x="331631" y="135484"/>
                  </a:cubicBezTo>
                  <a:cubicBezTo>
                    <a:pt x="331637" y="135514"/>
                    <a:pt x="331631" y="135520"/>
                    <a:pt x="331554" y="135502"/>
                  </a:cubicBezTo>
                  <a:cubicBezTo>
                    <a:pt x="331554" y="135502"/>
                    <a:pt x="331553" y="135500"/>
                    <a:pt x="331553" y="135500"/>
                  </a:cubicBezTo>
                  <a:cubicBezTo>
                    <a:pt x="329746" y="138186"/>
                    <a:pt x="289945" y="286727"/>
                    <a:pt x="290168" y="289957"/>
                  </a:cubicBezTo>
                  <a:cubicBezTo>
                    <a:pt x="290245" y="289961"/>
                    <a:pt x="290245" y="289975"/>
                    <a:pt x="290245" y="290005"/>
                  </a:cubicBezTo>
                  <a:cubicBezTo>
                    <a:pt x="290245" y="290023"/>
                    <a:pt x="290168" y="290023"/>
                    <a:pt x="290168" y="289957"/>
                  </a:cubicBezTo>
                  <a:cubicBezTo>
                    <a:pt x="286938" y="289734"/>
                    <a:pt x="138419" y="329530"/>
                    <a:pt x="135712" y="331343"/>
                  </a:cubicBezTo>
                  <a:cubicBezTo>
                    <a:pt x="135712" y="331391"/>
                    <a:pt x="135712" y="331411"/>
                    <a:pt x="135712" y="331403"/>
                  </a:cubicBezTo>
                  <a:cubicBezTo>
                    <a:pt x="135712" y="331397"/>
                    <a:pt x="135712" y="331373"/>
                    <a:pt x="135712" y="331343"/>
                  </a:cubicBezTo>
                  <a:cubicBezTo>
                    <a:pt x="134291" y="328435"/>
                    <a:pt x="25551" y="219696"/>
                    <a:pt x="22643" y="218274"/>
                  </a:cubicBezTo>
                  <a:cubicBezTo>
                    <a:pt x="22643" y="218322"/>
                    <a:pt x="22566" y="218322"/>
                    <a:pt x="22566" y="218292"/>
                  </a:cubicBezTo>
                  <a:cubicBezTo>
                    <a:pt x="22560" y="218262"/>
                    <a:pt x="22566" y="218256"/>
                    <a:pt x="22643" y="218274"/>
                  </a:cubicBezTo>
                  <a:cubicBezTo>
                    <a:pt x="24450" y="215589"/>
                    <a:pt x="64245" y="67072"/>
                    <a:pt x="64029" y="63819"/>
                  </a:cubicBezTo>
                  <a:cubicBezTo>
                    <a:pt x="63953" y="63815"/>
                    <a:pt x="63953" y="63801"/>
                    <a:pt x="63953" y="63771"/>
                  </a:cubicBezTo>
                  <a:cubicBezTo>
                    <a:pt x="63953" y="63753"/>
                    <a:pt x="63953" y="63765"/>
                    <a:pt x="64029" y="63819"/>
                  </a:cubicBezTo>
                  <a:cubicBezTo>
                    <a:pt x="67282" y="64035"/>
                    <a:pt x="215777" y="24245"/>
                    <a:pt x="218483" y="22432"/>
                  </a:cubicBezTo>
                  <a:cubicBezTo>
                    <a:pt x="218483" y="22384"/>
                    <a:pt x="218483" y="22365"/>
                    <a:pt x="218483" y="22372"/>
                  </a:cubicBezTo>
                  <a:close/>
                </a:path>
              </a:pathLst>
            </a:custGeom>
            <a:solidFill>
              <a:srgbClr val="FFCC00"/>
            </a:solidFill>
            <a:ln w="1235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746A97FA-3647-800E-0ED9-73A32203B9AC}"/>
                </a:ext>
              </a:extLst>
            </p:cNvPr>
            <p:cNvSpPr/>
            <p:nvPr/>
          </p:nvSpPr>
          <p:spPr>
            <a:xfrm>
              <a:off x="6209087" y="1963840"/>
              <a:ext cx="246651" cy="246508"/>
            </a:xfrm>
            <a:custGeom>
              <a:avLst/>
              <a:gdLst>
                <a:gd name="connsiteX0" fmla="*/ 44998 w 246651"/>
                <a:gd name="connsiteY0" fmla="*/ 201231 h 246508"/>
                <a:gd name="connsiteX1" fmla="*/ 157 w 246651"/>
                <a:gd name="connsiteY1" fmla="*/ 156126 h 246508"/>
                <a:gd name="connsiteX2" fmla="*/ 4179 w 246651"/>
                <a:gd name="connsiteY2" fmla="*/ 141768 h 246508"/>
                <a:gd name="connsiteX3" fmla="*/ 31301 w 246651"/>
                <a:gd name="connsiteY3" fmla="*/ 40067 h 246508"/>
                <a:gd name="connsiteX4" fmla="*/ 33050 w 246651"/>
                <a:gd name="connsiteY4" fmla="*/ 33008 h 246508"/>
                <a:gd name="connsiteX5" fmla="*/ 49975 w 246651"/>
                <a:gd name="connsiteY5" fmla="*/ 28686 h 246508"/>
                <a:gd name="connsiteX6" fmla="*/ 144726 w 246651"/>
                <a:gd name="connsiteY6" fmla="*/ 3258 h 246508"/>
                <a:gd name="connsiteX7" fmla="*/ 156195 w 246651"/>
                <a:gd name="connsiteY7" fmla="*/ -33 h 246508"/>
                <a:gd name="connsiteX8" fmla="*/ 201502 w 246651"/>
                <a:gd name="connsiteY8" fmla="*/ 45256 h 246508"/>
                <a:gd name="connsiteX9" fmla="*/ 246809 w 246651"/>
                <a:gd name="connsiteY9" fmla="*/ 90545 h 246508"/>
                <a:gd name="connsiteX10" fmla="*/ 244753 w 246651"/>
                <a:gd name="connsiteY10" fmla="*/ 97509 h 246508"/>
                <a:gd name="connsiteX11" fmla="*/ 215545 w 246651"/>
                <a:gd name="connsiteY11" fmla="*/ 206589 h 246508"/>
                <a:gd name="connsiteX12" fmla="*/ 213789 w 246651"/>
                <a:gd name="connsiteY12" fmla="*/ 213677 h 246508"/>
                <a:gd name="connsiteX13" fmla="*/ 206701 w 246651"/>
                <a:gd name="connsiteY13" fmla="*/ 215433 h 246508"/>
                <a:gd name="connsiteX14" fmla="*/ 97656 w 246651"/>
                <a:gd name="connsiteY14" fmla="*/ 244604 h 246508"/>
                <a:gd name="connsiteX15" fmla="*/ 90284 w 246651"/>
                <a:gd name="connsiteY15" fmla="*/ 246471 h 246508"/>
                <a:gd name="connsiteX16" fmla="*/ 44998 w 246651"/>
                <a:gd name="connsiteY16" fmla="*/ 201231 h 246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6651" h="246508">
                  <a:moveTo>
                    <a:pt x="44998" y="201231"/>
                  </a:moveTo>
                  <a:lnTo>
                    <a:pt x="157" y="156126"/>
                  </a:lnTo>
                  <a:lnTo>
                    <a:pt x="4179" y="141768"/>
                  </a:lnTo>
                  <a:cubicBezTo>
                    <a:pt x="11573" y="115371"/>
                    <a:pt x="26663" y="58785"/>
                    <a:pt x="31301" y="40067"/>
                  </a:cubicBezTo>
                  <a:lnTo>
                    <a:pt x="33050" y="33008"/>
                  </a:lnTo>
                  <a:lnTo>
                    <a:pt x="49975" y="28686"/>
                  </a:lnTo>
                  <a:cubicBezTo>
                    <a:pt x="71465" y="23198"/>
                    <a:pt x="129681" y="7575"/>
                    <a:pt x="144726" y="3258"/>
                  </a:cubicBezTo>
                  <a:lnTo>
                    <a:pt x="156195" y="-33"/>
                  </a:lnTo>
                  <a:lnTo>
                    <a:pt x="201502" y="45256"/>
                  </a:lnTo>
                  <a:lnTo>
                    <a:pt x="246809" y="90545"/>
                  </a:lnTo>
                  <a:lnTo>
                    <a:pt x="244753" y="97509"/>
                  </a:lnTo>
                  <a:cubicBezTo>
                    <a:pt x="240630" y="111479"/>
                    <a:pt x="220287" y="187450"/>
                    <a:pt x="215545" y="206589"/>
                  </a:cubicBezTo>
                  <a:lnTo>
                    <a:pt x="213789" y="213677"/>
                  </a:lnTo>
                  <a:lnTo>
                    <a:pt x="206701" y="215433"/>
                  </a:lnTo>
                  <a:cubicBezTo>
                    <a:pt x="188650" y="219905"/>
                    <a:pt x="114238" y="239812"/>
                    <a:pt x="97656" y="244604"/>
                  </a:cubicBezTo>
                  <a:cubicBezTo>
                    <a:pt x="93846" y="245705"/>
                    <a:pt x="90528" y="246545"/>
                    <a:pt x="90284" y="246471"/>
                  </a:cubicBezTo>
                  <a:cubicBezTo>
                    <a:pt x="90039" y="246394"/>
                    <a:pt x="69660" y="226039"/>
                    <a:pt x="44998" y="201231"/>
                  </a:cubicBezTo>
                  <a:close/>
                </a:path>
              </a:pathLst>
            </a:custGeom>
            <a:solidFill>
              <a:srgbClr val="FF6C00"/>
            </a:solidFill>
            <a:ln w="9011" cap="sq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86" name="任意多边形: 形状 485">
            <a:extLst>
              <a:ext uri="{FF2B5EF4-FFF2-40B4-BE49-F238E27FC236}">
                <a16:creationId xmlns:a16="http://schemas.microsoft.com/office/drawing/2014/main" id="{87902877-45A9-56D7-8894-AF9DCAA58063}"/>
              </a:ext>
            </a:extLst>
          </p:cNvPr>
          <p:cNvSpPr/>
          <p:nvPr/>
        </p:nvSpPr>
        <p:spPr>
          <a:xfrm>
            <a:off x="-109388" y="2022346"/>
            <a:ext cx="236028" cy="236027"/>
          </a:xfrm>
          <a:custGeom>
            <a:avLst/>
            <a:gdLst>
              <a:gd name="connsiteX0" fmla="*/ 236185 w 236028"/>
              <a:gd name="connsiteY0" fmla="*/ 117981 h 236027"/>
              <a:gd name="connsiteX1" fmla="*/ 118171 w 236028"/>
              <a:gd name="connsiteY1" fmla="*/ 235995 h 236027"/>
              <a:gd name="connsiteX2" fmla="*/ 157 w 236028"/>
              <a:gd name="connsiteY2" fmla="*/ 117981 h 236027"/>
              <a:gd name="connsiteX3" fmla="*/ 118171 w 236028"/>
              <a:gd name="connsiteY3" fmla="*/ -33 h 236027"/>
              <a:gd name="connsiteX4" fmla="*/ 236185 w 236028"/>
              <a:gd name="connsiteY4" fmla="*/ 117981 h 236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028" h="236027">
                <a:moveTo>
                  <a:pt x="236185" y="117981"/>
                </a:moveTo>
                <a:cubicBezTo>
                  <a:pt x="236185" y="183158"/>
                  <a:pt x="183349" y="235995"/>
                  <a:pt x="118171" y="235995"/>
                </a:cubicBezTo>
                <a:cubicBezTo>
                  <a:pt x="52994" y="235995"/>
                  <a:pt x="157" y="183158"/>
                  <a:pt x="157" y="117981"/>
                </a:cubicBezTo>
                <a:cubicBezTo>
                  <a:pt x="157" y="52804"/>
                  <a:pt x="52994" y="-33"/>
                  <a:pt x="118171" y="-33"/>
                </a:cubicBezTo>
                <a:cubicBezTo>
                  <a:pt x="183348" y="-33"/>
                  <a:pt x="236185" y="52804"/>
                  <a:pt x="236185" y="117981"/>
                </a:cubicBezTo>
              </a:path>
            </a:pathLst>
          </a:custGeom>
          <a:solidFill>
            <a:srgbClr val="FFCC00"/>
          </a:solidFill>
          <a:ln w="14424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87" name="任意多边形: 形状 486">
            <a:extLst>
              <a:ext uri="{FF2B5EF4-FFF2-40B4-BE49-F238E27FC236}">
                <a16:creationId xmlns:a16="http://schemas.microsoft.com/office/drawing/2014/main" id="{6A862239-264D-6040-7EFA-CA0B674AE3DB}"/>
              </a:ext>
            </a:extLst>
          </p:cNvPr>
          <p:cNvSpPr/>
          <p:nvPr/>
        </p:nvSpPr>
        <p:spPr>
          <a:xfrm>
            <a:off x="7244664" y="446149"/>
            <a:ext cx="146706" cy="146706"/>
          </a:xfrm>
          <a:custGeom>
            <a:avLst/>
            <a:gdLst>
              <a:gd name="connsiteX0" fmla="*/ 146863 w 146706"/>
              <a:gd name="connsiteY0" fmla="*/ 73320 h 146706"/>
              <a:gd name="connsiteX1" fmla="*/ 73510 w 146706"/>
              <a:gd name="connsiteY1" fmla="*/ 146673 h 146706"/>
              <a:gd name="connsiteX2" fmla="*/ 157 w 146706"/>
              <a:gd name="connsiteY2" fmla="*/ 73320 h 146706"/>
              <a:gd name="connsiteX3" fmla="*/ 73510 w 146706"/>
              <a:gd name="connsiteY3" fmla="*/ -33 h 146706"/>
              <a:gd name="connsiteX4" fmla="*/ 146863 w 146706"/>
              <a:gd name="connsiteY4" fmla="*/ 73320 h 146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706" h="146706">
                <a:moveTo>
                  <a:pt x="146863" y="73320"/>
                </a:moveTo>
                <a:cubicBezTo>
                  <a:pt x="146863" y="113832"/>
                  <a:pt x="114022" y="146673"/>
                  <a:pt x="73510" y="146673"/>
                </a:cubicBezTo>
                <a:cubicBezTo>
                  <a:pt x="32998" y="146673"/>
                  <a:pt x="157" y="113832"/>
                  <a:pt x="157" y="73320"/>
                </a:cubicBezTo>
                <a:cubicBezTo>
                  <a:pt x="157" y="32808"/>
                  <a:pt x="32998" y="-33"/>
                  <a:pt x="73510" y="-33"/>
                </a:cubicBezTo>
                <a:cubicBezTo>
                  <a:pt x="114022" y="-33"/>
                  <a:pt x="146863" y="32808"/>
                  <a:pt x="146863" y="73320"/>
                </a:cubicBezTo>
              </a:path>
            </a:pathLst>
          </a:custGeom>
          <a:solidFill>
            <a:srgbClr val="FFCC00"/>
          </a:solidFill>
          <a:ln w="896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88" name="任意多边形: 形状 487">
            <a:extLst>
              <a:ext uri="{FF2B5EF4-FFF2-40B4-BE49-F238E27FC236}">
                <a16:creationId xmlns:a16="http://schemas.microsoft.com/office/drawing/2014/main" id="{20325080-8739-EEED-3189-E34CB8499098}"/>
              </a:ext>
            </a:extLst>
          </p:cNvPr>
          <p:cNvSpPr/>
          <p:nvPr/>
        </p:nvSpPr>
        <p:spPr>
          <a:xfrm>
            <a:off x="4316667" y="542698"/>
            <a:ext cx="195460" cy="195460"/>
          </a:xfrm>
          <a:custGeom>
            <a:avLst/>
            <a:gdLst>
              <a:gd name="connsiteX0" fmla="*/ 195617 w 195460"/>
              <a:gd name="connsiteY0" fmla="*/ 97697 h 195460"/>
              <a:gd name="connsiteX1" fmla="*/ 97887 w 195460"/>
              <a:gd name="connsiteY1" fmla="*/ 195427 h 195460"/>
              <a:gd name="connsiteX2" fmla="*/ 157 w 195460"/>
              <a:gd name="connsiteY2" fmla="*/ 97697 h 195460"/>
              <a:gd name="connsiteX3" fmla="*/ 97887 w 195460"/>
              <a:gd name="connsiteY3" fmla="*/ -33 h 195460"/>
              <a:gd name="connsiteX4" fmla="*/ 195617 w 195460"/>
              <a:gd name="connsiteY4" fmla="*/ 97697 h 195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460" h="195460">
                <a:moveTo>
                  <a:pt x="195617" y="97697"/>
                </a:moveTo>
                <a:cubicBezTo>
                  <a:pt x="195617" y="151672"/>
                  <a:pt x="151862" y="195427"/>
                  <a:pt x="97887" y="195427"/>
                </a:cubicBezTo>
                <a:cubicBezTo>
                  <a:pt x="43913" y="195427"/>
                  <a:pt x="157" y="151672"/>
                  <a:pt x="157" y="97697"/>
                </a:cubicBezTo>
                <a:cubicBezTo>
                  <a:pt x="157" y="43722"/>
                  <a:pt x="43912" y="-33"/>
                  <a:pt x="97887" y="-33"/>
                </a:cubicBezTo>
                <a:cubicBezTo>
                  <a:pt x="151862" y="-33"/>
                  <a:pt x="195617" y="43722"/>
                  <a:pt x="195617" y="97697"/>
                </a:cubicBezTo>
              </a:path>
            </a:pathLst>
          </a:custGeom>
          <a:solidFill>
            <a:srgbClr val="FF6C00"/>
          </a:solidFill>
          <a:ln w="1194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89" name="图形 214">
            <a:extLst>
              <a:ext uri="{FF2B5EF4-FFF2-40B4-BE49-F238E27FC236}">
                <a16:creationId xmlns:a16="http://schemas.microsoft.com/office/drawing/2014/main" id="{679F7446-4C47-8F80-1353-93AA38F9DB91}"/>
              </a:ext>
            </a:extLst>
          </p:cNvPr>
          <p:cNvGrpSpPr/>
          <p:nvPr/>
        </p:nvGrpSpPr>
        <p:grpSpPr>
          <a:xfrm>
            <a:off x="5646089" y="6210351"/>
            <a:ext cx="503882" cy="503882"/>
            <a:chOff x="5518246" y="6031682"/>
            <a:chExt cx="503882" cy="503882"/>
          </a:xfrm>
          <a:solidFill>
            <a:srgbClr val="FF6C00"/>
          </a:solidFill>
        </p:grpSpPr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8FB4B6D9-1B91-46CB-7937-0D961E47AFD2}"/>
                </a:ext>
              </a:extLst>
            </p:cNvPr>
            <p:cNvSpPr/>
            <p:nvPr/>
          </p:nvSpPr>
          <p:spPr>
            <a:xfrm>
              <a:off x="5718863" y="6031682"/>
              <a:ext cx="102647" cy="503882"/>
            </a:xfrm>
            <a:custGeom>
              <a:avLst/>
              <a:gdLst>
                <a:gd name="connsiteX0" fmla="*/ 157 w 102647"/>
                <a:gd name="connsiteY0" fmla="*/ -33 h 503882"/>
                <a:gd name="connsiteX1" fmla="*/ 102805 w 102647"/>
                <a:gd name="connsiteY1" fmla="*/ -33 h 503882"/>
                <a:gd name="connsiteX2" fmla="*/ 102805 w 102647"/>
                <a:gd name="connsiteY2" fmla="*/ 503850 h 503882"/>
                <a:gd name="connsiteX3" fmla="*/ 157 w 102647"/>
                <a:gd name="connsiteY3" fmla="*/ 503850 h 503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647" h="503882">
                  <a:moveTo>
                    <a:pt x="157" y="-33"/>
                  </a:moveTo>
                  <a:lnTo>
                    <a:pt x="102805" y="-33"/>
                  </a:lnTo>
                  <a:lnTo>
                    <a:pt x="102805" y="503850"/>
                  </a:lnTo>
                  <a:lnTo>
                    <a:pt x="157" y="503850"/>
                  </a:lnTo>
                  <a:close/>
                </a:path>
              </a:pathLst>
            </a:custGeom>
            <a:solidFill>
              <a:srgbClr val="FF6C00"/>
            </a:solidFill>
            <a:ln w="17977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87527084-459A-35AB-F76B-1FE2C8E55A8F}"/>
                </a:ext>
              </a:extLst>
            </p:cNvPr>
            <p:cNvSpPr/>
            <p:nvPr/>
          </p:nvSpPr>
          <p:spPr>
            <a:xfrm>
              <a:off x="5518246" y="6232300"/>
              <a:ext cx="503882" cy="102647"/>
            </a:xfrm>
            <a:custGeom>
              <a:avLst/>
              <a:gdLst>
                <a:gd name="connsiteX0" fmla="*/ 157 w 503882"/>
                <a:gd name="connsiteY0" fmla="*/ 102614 h 102647"/>
                <a:gd name="connsiteX1" fmla="*/ 157 w 503882"/>
                <a:gd name="connsiteY1" fmla="*/ -33 h 102647"/>
                <a:gd name="connsiteX2" fmla="*/ 504039 w 503882"/>
                <a:gd name="connsiteY2" fmla="*/ -33 h 102647"/>
                <a:gd name="connsiteX3" fmla="*/ 504039 w 503882"/>
                <a:gd name="connsiteY3" fmla="*/ 102614 h 10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3882" h="102647">
                  <a:moveTo>
                    <a:pt x="157" y="102614"/>
                  </a:moveTo>
                  <a:lnTo>
                    <a:pt x="157" y="-33"/>
                  </a:lnTo>
                  <a:lnTo>
                    <a:pt x="504039" y="-33"/>
                  </a:lnTo>
                  <a:lnTo>
                    <a:pt x="504039" y="102614"/>
                  </a:lnTo>
                  <a:close/>
                </a:path>
              </a:pathLst>
            </a:custGeom>
            <a:solidFill>
              <a:srgbClr val="FF6C00"/>
            </a:solidFill>
            <a:ln w="17977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2" name="图形 214">
            <a:extLst>
              <a:ext uri="{FF2B5EF4-FFF2-40B4-BE49-F238E27FC236}">
                <a16:creationId xmlns:a16="http://schemas.microsoft.com/office/drawing/2014/main" id="{6BE98D77-5607-35B2-EDD2-AEC4F4B51E04}"/>
              </a:ext>
            </a:extLst>
          </p:cNvPr>
          <p:cNvGrpSpPr/>
          <p:nvPr/>
        </p:nvGrpSpPr>
        <p:grpSpPr>
          <a:xfrm>
            <a:off x="10708836" y="3220972"/>
            <a:ext cx="594613" cy="594613"/>
            <a:chOff x="8994517" y="1669032"/>
            <a:chExt cx="594613" cy="594613"/>
          </a:xfrm>
          <a:noFill/>
        </p:grpSpPr>
        <p:sp>
          <p:nvSpPr>
            <p:cNvPr id="493" name="任意多边形: 形状 492">
              <a:extLst>
                <a:ext uri="{FF2B5EF4-FFF2-40B4-BE49-F238E27FC236}">
                  <a16:creationId xmlns:a16="http://schemas.microsoft.com/office/drawing/2014/main" id="{27B2513B-6C09-753E-EC8B-576B3F6517A0}"/>
                </a:ext>
              </a:extLst>
            </p:cNvPr>
            <p:cNvSpPr/>
            <p:nvPr/>
          </p:nvSpPr>
          <p:spPr>
            <a:xfrm rot="8100000" flipV="1">
              <a:off x="8923840" y="1891483"/>
              <a:ext cx="659544" cy="73288"/>
            </a:xfrm>
            <a:custGeom>
              <a:avLst/>
              <a:gdLst>
                <a:gd name="connsiteX0" fmla="*/ 1530 w 659544"/>
                <a:gd name="connsiteY0" fmla="*/ 320 h 73288"/>
                <a:gd name="connsiteX1" fmla="*/ 74819 w 659544"/>
                <a:gd name="connsiteY1" fmla="*/ 73609 h 73288"/>
                <a:gd name="connsiteX2" fmla="*/ 74819 w 659544"/>
                <a:gd name="connsiteY2" fmla="*/ 73609 h 73288"/>
                <a:gd name="connsiteX3" fmla="*/ 148108 w 659544"/>
                <a:gd name="connsiteY3" fmla="*/ 320 h 73288"/>
                <a:gd name="connsiteX4" fmla="*/ 148108 w 659544"/>
                <a:gd name="connsiteY4" fmla="*/ 320 h 73288"/>
                <a:gd name="connsiteX5" fmla="*/ 221397 w 659544"/>
                <a:gd name="connsiteY5" fmla="*/ 73609 h 73288"/>
                <a:gd name="connsiteX6" fmla="*/ 221397 w 659544"/>
                <a:gd name="connsiteY6" fmla="*/ 73609 h 73288"/>
                <a:gd name="connsiteX7" fmla="*/ 294658 w 659544"/>
                <a:gd name="connsiteY7" fmla="*/ 320 h 73288"/>
                <a:gd name="connsiteX8" fmla="*/ 294658 w 659544"/>
                <a:gd name="connsiteY8" fmla="*/ 320 h 73288"/>
                <a:gd name="connsiteX9" fmla="*/ 367947 w 659544"/>
                <a:gd name="connsiteY9" fmla="*/ 73609 h 73288"/>
                <a:gd name="connsiteX10" fmla="*/ 367947 w 659544"/>
                <a:gd name="connsiteY10" fmla="*/ 73609 h 73288"/>
                <a:gd name="connsiteX11" fmla="*/ 441236 w 659544"/>
                <a:gd name="connsiteY11" fmla="*/ 320 h 73288"/>
                <a:gd name="connsiteX12" fmla="*/ 441236 w 659544"/>
                <a:gd name="connsiteY12" fmla="*/ 320 h 73288"/>
                <a:gd name="connsiteX13" fmla="*/ 514525 w 659544"/>
                <a:gd name="connsiteY13" fmla="*/ 73609 h 73288"/>
                <a:gd name="connsiteX14" fmla="*/ 514525 w 659544"/>
                <a:gd name="connsiteY14" fmla="*/ 73609 h 73288"/>
                <a:gd name="connsiteX15" fmla="*/ 587813 w 659544"/>
                <a:gd name="connsiteY15" fmla="*/ 320 h 73288"/>
                <a:gd name="connsiteX16" fmla="*/ 587813 w 659544"/>
                <a:gd name="connsiteY16" fmla="*/ 320 h 73288"/>
                <a:gd name="connsiteX17" fmla="*/ 661075 w 659544"/>
                <a:gd name="connsiteY17" fmla="*/ 73609 h 73288"/>
                <a:gd name="connsiteX18" fmla="*/ 661075 w 659544"/>
                <a:gd name="connsiteY18" fmla="*/ 73609 h 73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59544" h="73288">
                  <a:moveTo>
                    <a:pt x="1530" y="320"/>
                  </a:moveTo>
                  <a:lnTo>
                    <a:pt x="74819" y="73609"/>
                  </a:lnTo>
                  <a:lnTo>
                    <a:pt x="74819" y="73609"/>
                  </a:lnTo>
                  <a:lnTo>
                    <a:pt x="148108" y="320"/>
                  </a:lnTo>
                  <a:lnTo>
                    <a:pt x="148108" y="320"/>
                  </a:lnTo>
                  <a:lnTo>
                    <a:pt x="221397" y="73609"/>
                  </a:lnTo>
                  <a:lnTo>
                    <a:pt x="221397" y="73609"/>
                  </a:lnTo>
                  <a:lnTo>
                    <a:pt x="294658" y="320"/>
                  </a:lnTo>
                  <a:lnTo>
                    <a:pt x="294658" y="320"/>
                  </a:lnTo>
                  <a:lnTo>
                    <a:pt x="367947" y="73609"/>
                  </a:lnTo>
                  <a:lnTo>
                    <a:pt x="367947" y="73609"/>
                  </a:lnTo>
                  <a:lnTo>
                    <a:pt x="441236" y="320"/>
                  </a:lnTo>
                  <a:lnTo>
                    <a:pt x="441236" y="320"/>
                  </a:lnTo>
                  <a:lnTo>
                    <a:pt x="514525" y="73609"/>
                  </a:lnTo>
                  <a:lnTo>
                    <a:pt x="514525" y="73609"/>
                  </a:lnTo>
                  <a:lnTo>
                    <a:pt x="587813" y="320"/>
                  </a:lnTo>
                  <a:lnTo>
                    <a:pt x="587813" y="320"/>
                  </a:lnTo>
                  <a:lnTo>
                    <a:pt x="661075" y="73609"/>
                  </a:lnTo>
                  <a:lnTo>
                    <a:pt x="661075" y="73609"/>
                  </a:lnTo>
                </a:path>
              </a:pathLst>
            </a:custGeom>
            <a:noFill/>
            <a:ln w="34738" cap="flat">
              <a:solidFill>
                <a:srgbClr val="FF6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id="{C384CAA5-D181-5338-231F-4D21627D1917}"/>
                </a:ext>
              </a:extLst>
            </p:cNvPr>
            <p:cNvSpPr/>
            <p:nvPr/>
          </p:nvSpPr>
          <p:spPr>
            <a:xfrm rot="8100000" flipV="1">
              <a:off x="9000263" y="1967906"/>
              <a:ext cx="659544" cy="73288"/>
            </a:xfrm>
            <a:custGeom>
              <a:avLst/>
              <a:gdLst>
                <a:gd name="connsiteX0" fmla="*/ 1543 w 659544"/>
                <a:gd name="connsiteY0" fmla="*/ 333 h 73288"/>
                <a:gd name="connsiteX1" fmla="*/ 74832 w 659544"/>
                <a:gd name="connsiteY1" fmla="*/ 73622 h 73288"/>
                <a:gd name="connsiteX2" fmla="*/ 74832 w 659544"/>
                <a:gd name="connsiteY2" fmla="*/ 73622 h 73288"/>
                <a:gd name="connsiteX3" fmla="*/ 148121 w 659544"/>
                <a:gd name="connsiteY3" fmla="*/ 333 h 73288"/>
                <a:gd name="connsiteX4" fmla="*/ 148121 w 659544"/>
                <a:gd name="connsiteY4" fmla="*/ 333 h 73288"/>
                <a:gd name="connsiteX5" fmla="*/ 221410 w 659544"/>
                <a:gd name="connsiteY5" fmla="*/ 73622 h 73288"/>
                <a:gd name="connsiteX6" fmla="*/ 221410 w 659544"/>
                <a:gd name="connsiteY6" fmla="*/ 73622 h 73288"/>
                <a:gd name="connsiteX7" fmla="*/ 294671 w 659544"/>
                <a:gd name="connsiteY7" fmla="*/ 333 h 73288"/>
                <a:gd name="connsiteX8" fmla="*/ 294671 w 659544"/>
                <a:gd name="connsiteY8" fmla="*/ 333 h 73288"/>
                <a:gd name="connsiteX9" fmla="*/ 367960 w 659544"/>
                <a:gd name="connsiteY9" fmla="*/ 73622 h 73288"/>
                <a:gd name="connsiteX10" fmla="*/ 367960 w 659544"/>
                <a:gd name="connsiteY10" fmla="*/ 73622 h 73288"/>
                <a:gd name="connsiteX11" fmla="*/ 441249 w 659544"/>
                <a:gd name="connsiteY11" fmla="*/ 333 h 73288"/>
                <a:gd name="connsiteX12" fmla="*/ 441249 w 659544"/>
                <a:gd name="connsiteY12" fmla="*/ 333 h 73288"/>
                <a:gd name="connsiteX13" fmla="*/ 514537 w 659544"/>
                <a:gd name="connsiteY13" fmla="*/ 73622 h 73288"/>
                <a:gd name="connsiteX14" fmla="*/ 514537 w 659544"/>
                <a:gd name="connsiteY14" fmla="*/ 73622 h 73288"/>
                <a:gd name="connsiteX15" fmla="*/ 587826 w 659544"/>
                <a:gd name="connsiteY15" fmla="*/ 333 h 73288"/>
                <a:gd name="connsiteX16" fmla="*/ 587826 w 659544"/>
                <a:gd name="connsiteY16" fmla="*/ 333 h 73288"/>
                <a:gd name="connsiteX17" fmla="*/ 661087 w 659544"/>
                <a:gd name="connsiteY17" fmla="*/ 73622 h 73288"/>
                <a:gd name="connsiteX18" fmla="*/ 661087 w 659544"/>
                <a:gd name="connsiteY18" fmla="*/ 73622 h 73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59544" h="73288">
                  <a:moveTo>
                    <a:pt x="1543" y="333"/>
                  </a:moveTo>
                  <a:lnTo>
                    <a:pt x="74832" y="73622"/>
                  </a:lnTo>
                  <a:lnTo>
                    <a:pt x="74832" y="73622"/>
                  </a:lnTo>
                  <a:lnTo>
                    <a:pt x="148121" y="333"/>
                  </a:lnTo>
                  <a:lnTo>
                    <a:pt x="148121" y="333"/>
                  </a:lnTo>
                  <a:lnTo>
                    <a:pt x="221410" y="73622"/>
                  </a:lnTo>
                  <a:lnTo>
                    <a:pt x="221410" y="73622"/>
                  </a:lnTo>
                  <a:lnTo>
                    <a:pt x="294671" y="333"/>
                  </a:lnTo>
                  <a:lnTo>
                    <a:pt x="294671" y="333"/>
                  </a:lnTo>
                  <a:lnTo>
                    <a:pt x="367960" y="73622"/>
                  </a:lnTo>
                  <a:lnTo>
                    <a:pt x="367960" y="73622"/>
                  </a:lnTo>
                  <a:lnTo>
                    <a:pt x="441249" y="333"/>
                  </a:lnTo>
                  <a:lnTo>
                    <a:pt x="441249" y="333"/>
                  </a:lnTo>
                  <a:lnTo>
                    <a:pt x="514537" y="73622"/>
                  </a:lnTo>
                  <a:lnTo>
                    <a:pt x="514537" y="73622"/>
                  </a:lnTo>
                  <a:lnTo>
                    <a:pt x="587826" y="333"/>
                  </a:lnTo>
                  <a:lnTo>
                    <a:pt x="587826" y="333"/>
                  </a:lnTo>
                  <a:lnTo>
                    <a:pt x="661087" y="73622"/>
                  </a:lnTo>
                  <a:lnTo>
                    <a:pt x="661087" y="73622"/>
                  </a:lnTo>
                </a:path>
              </a:pathLst>
            </a:custGeom>
            <a:noFill/>
            <a:ln w="34738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95" name="任意多边形: 形状 494">
            <a:extLst>
              <a:ext uri="{FF2B5EF4-FFF2-40B4-BE49-F238E27FC236}">
                <a16:creationId xmlns:a16="http://schemas.microsoft.com/office/drawing/2014/main" id="{FB937E9C-0CC9-CE04-6727-FC12B7237FB0}"/>
              </a:ext>
            </a:extLst>
          </p:cNvPr>
          <p:cNvSpPr/>
          <p:nvPr/>
        </p:nvSpPr>
        <p:spPr>
          <a:xfrm>
            <a:off x="6391203" y="5851277"/>
            <a:ext cx="316083" cy="316086"/>
          </a:xfrm>
          <a:custGeom>
            <a:avLst/>
            <a:gdLst>
              <a:gd name="connsiteX0" fmla="*/ 158 w 316083"/>
              <a:gd name="connsiteY0" fmla="*/ 316053 h 316086"/>
              <a:gd name="connsiteX1" fmla="*/ 316241 w 316083"/>
              <a:gd name="connsiteY1" fmla="*/ 316051 h 316086"/>
              <a:gd name="connsiteX2" fmla="*/ 316241 w 316083"/>
              <a:gd name="connsiteY2" fmla="*/ -30 h 316086"/>
              <a:gd name="connsiteX3" fmla="*/ 157 w 316083"/>
              <a:gd name="connsiteY3" fmla="*/ -33 h 316086"/>
              <a:gd name="connsiteX4" fmla="*/ 36828 w 316083"/>
              <a:gd name="connsiteY4" fmla="*/ 279383 h 316086"/>
              <a:gd name="connsiteX5" fmla="*/ 36827 w 316083"/>
              <a:gd name="connsiteY5" fmla="*/ 36637 h 316086"/>
              <a:gd name="connsiteX6" fmla="*/ 279571 w 316083"/>
              <a:gd name="connsiteY6" fmla="*/ 36640 h 316086"/>
              <a:gd name="connsiteX7" fmla="*/ 279571 w 316083"/>
              <a:gd name="connsiteY7" fmla="*/ 279380 h 316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6083" h="316086">
                <a:moveTo>
                  <a:pt x="158" y="316053"/>
                </a:moveTo>
                <a:lnTo>
                  <a:pt x="316241" y="316051"/>
                </a:lnTo>
                <a:lnTo>
                  <a:pt x="316241" y="-30"/>
                </a:lnTo>
                <a:lnTo>
                  <a:pt x="157" y="-33"/>
                </a:lnTo>
                <a:close/>
                <a:moveTo>
                  <a:pt x="36828" y="279383"/>
                </a:moveTo>
                <a:lnTo>
                  <a:pt x="36827" y="36637"/>
                </a:lnTo>
                <a:lnTo>
                  <a:pt x="279571" y="36640"/>
                </a:lnTo>
                <a:lnTo>
                  <a:pt x="279571" y="279380"/>
                </a:lnTo>
                <a:close/>
              </a:path>
            </a:pathLst>
          </a:custGeom>
          <a:solidFill>
            <a:srgbClr val="FFCC00"/>
          </a:solidFill>
          <a:ln w="1975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299A409-290E-3200-3213-36C60AF778E8}"/>
              </a:ext>
            </a:extLst>
          </p:cNvPr>
          <p:cNvGrpSpPr/>
          <p:nvPr/>
        </p:nvGrpSpPr>
        <p:grpSpPr>
          <a:xfrm>
            <a:off x="4276903" y="2157988"/>
            <a:ext cx="3626934" cy="655273"/>
            <a:chOff x="2113458" y="2688812"/>
            <a:chExt cx="3626934" cy="655273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2546D810-ABAE-FFFE-12AF-B51E9AC0AD0E}"/>
                </a:ext>
              </a:extLst>
            </p:cNvPr>
            <p:cNvGrpSpPr/>
            <p:nvPr/>
          </p:nvGrpSpPr>
          <p:grpSpPr>
            <a:xfrm>
              <a:off x="2113458" y="2688812"/>
              <a:ext cx="3626934" cy="655273"/>
              <a:chOff x="3105962" y="2790434"/>
              <a:chExt cx="3626934" cy="655273"/>
            </a:xfrm>
          </p:grpSpPr>
          <p:sp>
            <p:nvSpPr>
              <p:cNvPr id="35" name="矩形: 剪去对角 34">
                <a:extLst>
                  <a:ext uri="{FF2B5EF4-FFF2-40B4-BE49-F238E27FC236}">
                    <a16:creationId xmlns:a16="http://schemas.microsoft.com/office/drawing/2014/main" id="{2C78F01F-6B0F-1165-4DAB-C804C995712E}"/>
                  </a:ext>
                </a:extLst>
              </p:cNvPr>
              <p:cNvSpPr/>
              <p:nvPr/>
            </p:nvSpPr>
            <p:spPr>
              <a:xfrm>
                <a:off x="3173248" y="2867110"/>
                <a:ext cx="3559648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127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矩形: 剪去对角 35">
                <a:extLst>
                  <a:ext uri="{FF2B5EF4-FFF2-40B4-BE49-F238E27FC236}">
                    <a16:creationId xmlns:a16="http://schemas.microsoft.com/office/drawing/2014/main" id="{11E00AFF-FE81-D045-9190-21A7A075E4B7}"/>
                  </a:ext>
                </a:extLst>
              </p:cNvPr>
              <p:cNvSpPr/>
              <p:nvPr/>
            </p:nvSpPr>
            <p:spPr>
              <a:xfrm>
                <a:off x="3105962" y="2790434"/>
                <a:ext cx="3550511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254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FC06F101-AB3C-6B6F-C440-4756FEA115D3}"/>
                  </a:ext>
                </a:extLst>
              </p:cNvPr>
              <p:cNvSpPr txBox="1"/>
              <p:nvPr/>
            </p:nvSpPr>
            <p:spPr>
              <a:xfrm>
                <a:off x="4686902" y="2952629"/>
                <a:ext cx="109517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FF7F00"/>
                    </a:solidFill>
                    <a:latin typeface="+mn-ea"/>
                  </a:rPr>
                  <a:t>工作概述</a:t>
                </a:r>
              </a:p>
            </p:txBody>
          </p:sp>
        </p:grp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9137B2E4-1E42-0344-209C-9486FEDE3024}"/>
                </a:ext>
              </a:extLst>
            </p:cNvPr>
            <p:cNvSpPr/>
            <p:nvPr/>
          </p:nvSpPr>
          <p:spPr>
            <a:xfrm>
              <a:off x="2189150" y="2763036"/>
              <a:ext cx="940535" cy="578597"/>
            </a:xfrm>
            <a:custGeom>
              <a:avLst/>
              <a:gdLst>
                <a:gd name="connsiteX0" fmla="*/ 289299 w 940535"/>
                <a:gd name="connsiteY0" fmla="*/ 0 h 578597"/>
                <a:gd name="connsiteX1" fmla="*/ 940535 w 940535"/>
                <a:gd name="connsiteY1" fmla="*/ 0 h 578597"/>
                <a:gd name="connsiteX2" fmla="*/ 940535 w 940535"/>
                <a:gd name="connsiteY2" fmla="*/ 289299 h 578597"/>
                <a:gd name="connsiteX3" fmla="*/ 651237 w 940535"/>
                <a:gd name="connsiteY3" fmla="*/ 578597 h 578597"/>
                <a:gd name="connsiteX4" fmla="*/ 0 w 940535"/>
                <a:gd name="connsiteY4" fmla="*/ 578597 h 578597"/>
                <a:gd name="connsiteX5" fmla="*/ 0 w 940535"/>
                <a:gd name="connsiteY5" fmla="*/ 289299 h 57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0535" h="578597">
                  <a:moveTo>
                    <a:pt x="289299" y="0"/>
                  </a:moveTo>
                  <a:lnTo>
                    <a:pt x="940535" y="0"/>
                  </a:lnTo>
                  <a:lnTo>
                    <a:pt x="940535" y="289299"/>
                  </a:lnTo>
                  <a:lnTo>
                    <a:pt x="651237" y="578597"/>
                  </a:lnTo>
                  <a:lnTo>
                    <a:pt x="0" y="578597"/>
                  </a:lnTo>
                  <a:lnTo>
                    <a:pt x="0" y="289299"/>
                  </a:lnTo>
                  <a:close/>
                </a:path>
              </a:pathLst>
            </a:custGeom>
            <a:solidFill>
              <a:srgbClr val="FF7F00"/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30DDB37-5710-5474-036C-BD821AB28242}"/>
                </a:ext>
              </a:extLst>
            </p:cNvPr>
            <p:cNvSpPr txBox="1"/>
            <p:nvPr/>
          </p:nvSpPr>
          <p:spPr>
            <a:xfrm>
              <a:off x="2305125" y="2758107"/>
              <a:ext cx="6463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DB6754F7-FFD6-9810-8D6D-71D84BEDE456}"/>
              </a:ext>
            </a:extLst>
          </p:cNvPr>
          <p:cNvSpPr txBox="1"/>
          <p:nvPr/>
        </p:nvSpPr>
        <p:spPr>
          <a:xfrm>
            <a:off x="2572886" y="3187776"/>
            <a:ext cx="7017656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544046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: 剪去对角 50" descr="D:\51PPT模板网\51pptmoban.com\图片001.jpg">
            <a:extLst>
              <a:ext uri="{FF2B5EF4-FFF2-40B4-BE49-F238E27FC236}">
                <a16:creationId xmlns:a16="http://schemas.microsoft.com/office/drawing/2014/main" id="{10C6DB3C-A082-B6DA-E7B8-E84306E34561}"/>
              </a:ext>
            </a:extLst>
          </p:cNvPr>
          <p:cNvSpPr/>
          <p:nvPr/>
        </p:nvSpPr>
        <p:spPr>
          <a:xfrm>
            <a:off x="-1562100" y="1842607"/>
            <a:ext cx="7342298" cy="3534525"/>
          </a:xfrm>
          <a:prstGeom prst="snip2DiagRect">
            <a:avLst>
              <a:gd name="adj1" fmla="val 27004"/>
              <a:gd name="adj2" fmla="val 0"/>
            </a:avLst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302B379-AB18-9B6D-F5D3-0CF9D96C1117}"/>
              </a:ext>
            </a:extLst>
          </p:cNvPr>
          <p:cNvGrpSpPr/>
          <p:nvPr/>
        </p:nvGrpSpPr>
        <p:grpSpPr>
          <a:xfrm>
            <a:off x="4268247" y="274879"/>
            <a:ext cx="3626934" cy="655273"/>
            <a:chOff x="2113458" y="2688812"/>
            <a:chExt cx="3626934" cy="655273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D8DA1DB-B5DB-2C43-A73A-BF2C31F1B0FE}"/>
                </a:ext>
              </a:extLst>
            </p:cNvPr>
            <p:cNvGrpSpPr/>
            <p:nvPr/>
          </p:nvGrpSpPr>
          <p:grpSpPr>
            <a:xfrm>
              <a:off x="2113458" y="2688812"/>
              <a:ext cx="3626934" cy="655273"/>
              <a:chOff x="3105962" y="2790434"/>
              <a:chExt cx="3626934" cy="655273"/>
            </a:xfrm>
          </p:grpSpPr>
          <p:sp>
            <p:nvSpPr>
              <p:cNvPr id="15" name="矩形: 剪去对角 14">
                <a:extLst>
                  <a:ext uri="{FF2B5EF4-FFF2-40B4-BE49-F238E27FC236}">
                    <a16:creationId xmlns:a16="http://schemas.microsoft.com/office/drawing/2014/main" id="{A20B7A3D-FC6C-BEEE-3014-74116C77376D}"/>
                  </a:ext>
                </a:extLst>
              </p:cNvPr>
              <p:cNvSpPr/>
              <p:nvPr/>
            </p:nvSpPr>
            <p:spPr>
              <a:xfrm>
                <a:off x="3173248" y="2867110"/>
                <a:ext cx="3559648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127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矩形: 剪去对角 15">
                <a:extLst>
                  <a:ext uri="{FF2B5EF4-FFF2-40B4-BE49-F238E27FC236}">
                    <a16:creationId xmlns:a16="http://schemas.microsoft.com/office/drawing/2014/main" id="{CAD49AF5-7A48-94D2-3ADA-06414E58EA69}"/>
                  </a:ext>
                </a:extLst>
              </p:cNvPr>
              <p:cNvSpPr/>
              <p:nvPr/>
            </p:nvSpPr>
            <p:spPr>
              <a:xfrm>
                <a:off x="3105962" y="2790434"/>
                <a:ext cx="3550511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254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77EEBD14-3D06-A5EE-4D81-A9E28F19C3D1}"/>
                  </a:ext>
                </a:extLst>
              </p:cNvPr>
              <p:cNvSpPr txBox="1"/>
              <p:nvPr/>
            </p:nvSpPr>
            <p:spPr>
              <a:xfrm>
                <a:off x="4650071" y="2952629"/>
                <a:ext cx="109517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FF7F00"/>
                    </a:solidFill>
                    <a:latin typeface="+mn-ea"/>
                  </a:rPr>
                  <a:t>工作概述</a:t>
                </a:r>
              </a:p>
            </p:txBody>
          </p:sp>
        </p:grp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B8A15B9-8EF4-AFE3-1A96-E67CED5D0F38}"/>
                </a:ext>
              </a:extLst>
            </p:cNvPr>
            <p:cNvSpPr/>
            <p:nvPr/>
          </p:nvSpPr>
          <p:spPr>
            <a:xfrm>
              <a:off x="2189150" y="2763036"/>
              <a:ext cx="940535" cy="578597"/>
            </a:xfrm>
            <a:custGeom>
              <a:avLst/>
              <a:gdLst>
                <a:gd name="connsiteX0" fmla="*/ 289299 w 940535"/>
                <a:gd name="connsiteY0" fmla="*/ 0 h 578597"/>
                <a:gd name="connsiteX1" fmla="*/ 940535 w 940535"/>
                <a:gd name="connsiteY1" fmla="*/ 0 h 578597"/>
                <a:gd name="connsiteX2" fmla="*/ 940535 w 940535"/>
                <a:gd name="connsiteY2" fmla="*/ 289299 h 578597"/>
                <a:gd name="connsiteX3" fmla="*/ 651237 w 940535"/>
                <a:gd name="connsiteY3" fmla="*/ 578597 h 578597"/>
                <a:gd name="connsiteX4" fmla="*/ 0 w 940535"/>
                <a:gd name="connsiteY4" fmla="*/ 578597 h 578597"/>
                <a:gd name="connsiteX5" fmla="*/ 0 w 940535"/>
                <a:gd name="connsiteY5" fmla="*/ 289299 h 57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0535" h="578597">
                  <a:moveTo>
                    <a:pt x="289299" y="0"/>
                  </a:moveTo>
                  <a:lnTo>
                    <a:pt x="940535" y="0"/>
                  </a:lnTo>
                  <a:lnTo>
                    <a:pt x="940535" y="289299"/>
                  </a:lnTo>
                  <a:lnTo>
                    <a:pt x="651237" y="578597"/>
                  </a:lnTo>
                  <a:lnTo>
                    <a:pt x="0" y="578597"/>
                  </a:lnTo>
                  <a:lnTo>
                    <a:pt x="0" y="289299"/>
                  </a:lnTo>
                  <a:close/>
                </a:path>
              </a:pathLst>
            </a:custGeom>
            <a:solidFill>
              <a:srgbClr val="FF7F00"/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427CB9E-0356-0638-2F2D-23AB6C884B69}"/>
                </a:ext>
              </a:extLst>
            </p:cNvPr>
            <p:cNvSpPr txBox="1"/>
            <p:nvPr/>
          </p:nvSpPr>
          <p:spPr>
            <a:xfrm>
              <a:off x="2305125" y="2758107"/>
              <a:ext cx="6463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3D596C2F-13EB-D0B4-5CDA-65C1AB66A60B}"/>
              </a:ext>
            </a:extLst>
          </p:cNvPr>
          <p:cNvGrpSpPr/>
          <p:nvPr/>
        </p:nvGrpSpPr>
        <p:grpSpPr>
          <a:xfrm>
            <a:off x="7313534" y="1678375"/>
            <a:ext cx="3559648" cy="816522"/>
            <a:chOff x="283598" y="1906534"/>
            <a:chExt cx="3559648" cy="81652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8ED1456B-E541-C5AC-6D7B-8D7B61238A40}"/>
                </a:ext>
              </a:extLst>
            </p:cNvPr>
            <p:cNvSpPr txBox="1"/>
            <p:nvPr/>
          </p:nvSpPr>
          <p:spPr>
            <a:xfrm>
              <a:off x="283598" y="2190603"/>
              <a:ext cx="355964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916E363A-2871-2F5F-AB05-3BD33DECCF9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A9D13A6F-F4BB-ACF9-7CB1-3CE201ABCF51}"/>
              </a:ext>
            </a:extLst>
          </p:cNvPr>
          <p:cNvGrpSpPr/>
          <p:nvPr/>
        </p:nvGrpSpPr>
        <p:grpSpPr>
          <a:xfrm>
            <a:off x="6219095" y="1640275"/>
            <a:ext cx="866261" cy="880001"/>
            <a:chOff x="1027803" y="1665564"/>
            <a:chExt cx="840605" cy="853938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E5140851-81EF-5BCC-B136-4A24EE1A8E47}"/>
                </a:ext>
              </a:extLst>
            </p:cNvPr>
            <p:cNvSpPr/>
            <p:nvPr/>
          </p:nvSpPr>
          <p:spPr>
            <a:xfrm>
              <a:off x="1027803" y="1665564"/>
              <a:ext cx="840605" cy="853938"/>
            </a:xfrm>
            <a:prstGeom prst="ellipse">
              <a:avLst/>
            </a:prstGeom>
            <a:noFill/>
            <a:ln w="2540" cap="flat">
              <a:solidFill>
                <a:srgbClr val="FF7F00"/>
              </a:solidFill>
              <a:prstDash val="solid"/>
              <a:miter/>
            </a:ln>
          </p:spPr>
          <p:txBody>
            <a:bodyPr lIns="0" rIns="0"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72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Freeform 65">
              <a:extLst>
                <a:ext uri="{FF2B5EF4-FFF2-40B4-BE49-F238E27FC236}">
                  <a16:creationId xmlns:a16="http://schemas.microsoft.com/office/drawing/2014/main" id="{F2419386-7EDB-9118-DAA6-D058DBE223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0993" y="1887162"/>
              <a:ext cx="414225" cy="410743"/>
            </a:xfrm>
            <a:custGeom>
              <a:avLst/>
              <a:gdLst>
                <a:gd name="T0" fmla="*/ 381 w 417"/>
                <a:gd name="T1" fmla="*/ 203 h 417"/>
                <a:gd name="T2" fmla="*/ 381 w 417"/>
                <a:gd name="T3" fmla="*/ 203 h 417"/>
                <a:gd name="T4" fmla="*/ 416 w 417"/>
                <a:gd name="T5" fmla="*/ 141 h 417"/>
                <a:gd name="T6" fmla="*/ 408 w 417"/>
                <a:gd name="T7" fmla="*/ 106 h 417"/>
                <a:gd name="T8" fmla="*/ 337 w 417"/>
                <a:gd name="T9" fmla="*/ 79 h 417"/>
                <a:gd name="T10" fmla="*/ 319 w 417"/>
                <a:gd name="T11" fmla="*/ 17 h 417"/>
                <a:gd name="T12" fmla="*/ 275 w 417"/>
                <a:gd name="T13" fmla="*/ 0 h 417"/>
                <a:gd name="T14" fmla="*/ 213 w 417"/>
                <a:gd name="T15" fmla="*/ 35 h 417"/>
                <a:gd name="T16" fmla="*/ 151 w 417"/>
                <a:gd name="T17" fmla="*/ 0 h 417"/>
                <a:gd name="T18" fmla="*/ 107 w 417"/>
                <a:gd name="T19" fmla="*/ 17 h 417"/>
                <a:gd name="T20" fmla="*/ 89 w 417"/>
                <a:gd name="T21" fmla="*/ 79 h 417"/>
                <a:gd name="T22" fmla="*/ 18 w 417"/>
                <a:gd name="T23" fmla="*/ 106 h 417"/>
                <a:gd name="T24" fmla="*/ 0 w 417"/>
                <a:gd name="T25" fmla="*/ 141 h 417"/>
                <a:gd name="T26" fmla="*/ 44 w 417"/>
                <a:gd name="T27" fmla="*/ 203 h 417"/>
                <a:gd name="T28" fmla="*/ 0 w 417"/>
                <a:gd name="T29" fmla="*/ 275 h 417"/>
                <a:gd name="T30" fmla="*/ 18 w 417"/>
                <a:gd name="T31" fmla="*/ 310 h 417"/>
                <a:gd name="T32" fmla="*/ 89 w 417"/>
                <a:gd name="T33" fmla="*/ 328 h 417"/>
                <a:gd name="T34" fmla="*/ 107 w 417"/>
                <a:gd name="T35" fmla="*/ 398 h 417"/>
                <a:gd name="T36" fmla="*/ 151 w 417"/>
                <a:gd name="T37" fmla="*/ 416 h 417"/>
                <a:gd name="T38" fmla="*/ 213 w 417"/>
                <a:gd name="T39" fmla="*/ 372 h 417"/>
                <a:gd name="T40" fmla="*/ 275 w 417"/>
                <a:gd name="T41" fmla="*/ 416 h 417"/>
                <a:gd name="T42" fmla="*/ 319 w 417"/>
                <a:gd name="T43" fmla="*/ 398 h 417"/>
                <a:gd name="T44" fmla="*/ 337 w 417"/>
                <a:gd name="T45" fmla="*/ 328 h 417"/>
                <a:gd name="T46" fmla="*/ 408 w 417"/>
                <a:gd name="T47" fmla="*/ 310 h 417"/>
                <a:gd name="T48" fmla="*/ 416 w 417"/>
                <a:gd name="T49" fmla="*/ 265 h 417"/>
                <a:gd name="T50" fmla="*/ 381 w 417"/>
                <a:gd name="T51" fmla="*/ 203 h 417"/>
                <a:gd name="T52" fmla="*/ 213 w 417"/>
                <a:gd name="T53" fmla="*/ 292 h 417"/>
                <a:gd name="T54" fmla="*/ 213 w 417"/>
                <a:gd name="T55" fmla="*/ 292 h 417"/>
                <a:gd name="T56" fmla="*/ 125 w 417"/>
                <a:gd name="T57" fmla="*/ 203 h 417"/>
                <a:gd name="T58" fmla="*/ 213 w 417"/>
                <a:gd name="T59" fmla="*/ 115 h 417"/>
                <a:gd name="T60" fmla="*/ 301 w 417"/>
                <a:gd name="T61" fmla="*/ 203 h 417"/>
                <a:gd name="T62" fmla="*/ 213 w 417"/>
                <a:gd name="T63" fmla="*/ 29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7" h="417">
                  <a:moveTo>
                    <a:pt x="381" y="203"/>
                  </a:moveTo>
                  <a:lnTo>
                    <a:pt x="381" y="203"/>
                  </a:lnTo>
                  <a:cubicBezTo>
                    <a:pt x="381" y="177"/>
                    <a:pt x="399" y="159"/>
                    <a:pt x="416" y="141"/>
                  </a:cubicBezTo>
                  <a:cubicBezTo>
                    <a:pt x="416" y="132"/>
                    <a:pt x="408" y="115"/>
                    <a:pt x="408" y="106"/>
                  </a:cubicBezTo>
                  <a:cubicBezTo>
                    <a:pt x="372" y="115"/>
                    <a:pt x="354" y="97"/>
                    <a:pt x="337" y="79"/>
                  </a:cubicBezTo>
                  <a:cubicBezTo>
                    <a:pt x="319" y="62"/>
                    <a:pt x="310" y="44"/>
                    <a:pt x="319" y="17"/>
                  </a:cubicBezTo>
                  <a:cubicBezTo>
                    <a:pt x="310" y="9"/>
                    <a:pt x="293" y="0"/>
                    <a:pt x="275" y="0"/>
                  </a:cubicBezTo>
                  <a:cubicBezTo>
                    <a:pt x="266" y="17"/>
                    <a:pt x="240" y="35"/>
                    <a:pt x="213" y="35"/>
                  </a:cubicBezTo>
                  <a:cubicBezTo>
                    <a:pt x="187" y="35"/>
                    <a:pt x="160" y="17"/>
                    <a:pt x="151" y="0"/>
                  </a:cubicBezTo>
                  <a:cubicBezTo>
                    <a:pt x="133" y="0"/>
                    <a:pt x="116" y="9"/>
                    <a:pt x="107" y="17"/>
                  </a:cubicBezTo>
                  <a:cubicBezTo>
                    <a:pt x="116" y="44"/>
                    <a:pt x="107" y="62"/>
                    <a:pt x="89" y="79"/>
                  </a:cubicBezTo>
                  <a:cubicBezTo>
                    <a:pt x="72" y="97"/>
                    <a:pt x="44" y="115"/>
                    <a:pt x="18" y="106"/>
                  </a:cubicBezTo>
                  <a:cubicBezTo>
                    <a:pt x="18" y="115"/>
                    <a:pt x="9" y="132"/>
                    <a:pt x="0" y="141"/>
                  </a:cubicBezTo>
                  <a:cubicBezTo>
                    <a:pt x="27" y="159"/>
                    <a:pt x="44" y="177"/>
                    <a:pt x="44" y="203"/>
                  </a:cubicBezTo>
                  <a:cubicBezTo>
                    <a:pt x="44" y="230"/>
                    <a:pt x="27" y="256"/>
                    <a:pt x="0" y="275"/>
                  </a:cubicBezTo>
                  <a:cubicBezTo>
                    <a:pt x="9" y="283"/>
                    <a:pt x="18" y="301"/>
                    <a:pt x="18" y="310"/>
                  </a:cubicBezTo>
                  <a:cubicBezTo>
                    <a:pt x="44" y="310"/>
                    <a:pt x="72" y="310"/>
                    <a:pt x="89" y="328"/>
                  </a:cubicBezTo>
                  <a:cubicBezTo>
                    <a:pt x="107" y="345"/>
                    <a:pt x="116" y="372"/>
                    <a:pt x="107" y="398"/>
                  </a:cubicBezTo>
                  <a:cubicBezTo>
                    <a:pt x="116" y="407"/>
                    <a:pt x="133" y="407"/>
                    <a:pt x="151" y="416"/>
                  </a:cubicBezTo>
                  <a:cubicBezTo>
                    <a:pt x="160" y="389"/>
                    <a:pt x="187" y="372"/>
                    <a:pt x="213" y="372"/>
                  </a:cubicBezTo>
                  <a:cubicBezTo>
                    <a:pt x="240" y="372"/>
                    <a:pt x="266" y="389"/>
                    <a:pt x="275" y="416"/>
                  </a:cubicBezTo>
                  <a:cubicBezTo>
                    <a:pt x="293" y="407"/>
                    <a:pt x="310" y="407"/>
                    <a:pt x="319" y="398"/>
                  </a:cubicBezTo>
                  <a:cubicBezTo>
                    <a:pt x="310" y="372"/>
                    <a:pt x="319" y="345"/>
                    <a:pt x="337" y="328"/>
                  </a:cubicBezTo>
                  <a:cubicBezTo>
                    <a:pt x="354" y="310"/>
                    <a:pt x="372" y="301"/>
                    <a:pt x="408" y="310"/>
                  </a:cubicBezTo>
                  <a:cubicBezTo>
                    <a:pt x="408" y="292"/>
                    <a:pt x="416" y="283"/>
                    <a:pt x="416" y="265"/>
                  </a:cubicBezTo>
                  <a:cubicBezTo>
                    <a:pt x="399" y="256"/>
                    <a:pt x="381" y="230"/>
                    <a:pt x="381" y="203"/>
                  </a:cubicBezTo>
                  <a:close/>
                  <a:moveTo>
                    <a:pt x="213" y="292"/>
                  </a:moveTo>
                  <a:lnTo>
                    <a:pt x="213" y="292"/>
                  </a:lnTo>
                  <a:cubicBezTo>
                    <a:pt x="160" y="292"/>
                    <a:pt x="125" y="256"/>
                    <a:pt x="125" y="203"/>
                  </a:cubicBezTo>
                  <a:cubicBezTo>
                    <a:pt x="125" y="159"/>
                    <a:pt x="160" y="115"/>
                    <a:pt x="213" y="115"/>
                  </a:cubicBezTo>
                  <a:cubicBezTo>
                    <a:pt x="266" y="115"/>
                    <a:pt x="301" y="159"/>
                    <a:pt x="301" y="203"/>
                  </a:cubicBezTo>
                  <a:cubicBezTo>
                    <a:pt x="301" y="256"/>
                    <a:pt x="266" y="292"/>
                    <a:pt x="213" y="292"/>
                  </a:cubicBezTo>
                  <a:close/>
                </a:path>
              </a:pathLst>
            </a:custGeom>
            <a:gradFill>
              <a:gsLst>
                <a:gs pos="0">
                  <a:srgbClr val="FFCC00"/>
                </a:gs>
                <a:gs pos="50000">
                  <a:srgbClr val="FF9C00"/>
                </a:gs>
                <a:gs pos="100000">
                  <a:srgbClr val="FF6C00"/>
                </a:gs>
              </a:gsLst>
              <a:lin ang="2056310" scaled="1"/>
            </a:gradFill>
            <a:ln w="2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3E858AB7-0C88-2F90-6F46-88DB1CC71CF3}"/>
              </a:ext>
            </a:extLst>
          </p:cNvPr>
          <p:cNvGrpSpPr/>
          <p:nvPr/>
        </p:nvGrpSpPr>
        <p:grpSpPr>
          <a:xfrm>
            <a:off x="6219095" y="4561913"/>
            <a:ext cx="866261" cy="880001"/>
            <a:chOff x="6280380" y="4941416"/>
            <a:chExt cx="971807" cy="987221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01F91F0F-BB2A-B013-0B9D-140E3CCA04F4}"/>
                </a:ext>
              </a:extLst>
            </p:cNvPr>
            <p:cNvSpPr/>
            <p:nvPr/>
          </p:nvSpPr>
          <p:spPr>
            <a:xfrm>
              <a:off x="6280380" y="4941416"/>
              <a:ext cx="971807" cy="987221"/>
            </a:xfrm>
            <a:prstGeom prst="ellipse">
              <a:avLst/>
            </a:prstGeom>
            <a:noFill/>
            <a:ln w="2540" cap="flat">
              <a:solidFill>
                <a:srgbClr val="FF7F00"/>
              </a:solidFill>
              <a:prstDash val="solid"/>
              <a:miter/>
            </a:ln>
          </p:spPr>
          <p:txBody>
            <a:bodyPr lIns="0" rIns="0" rtlCol="0" anchor="ctr"/>
            <a:lstStyle/>
            <a:p>
              <a:pPr algn="ctr" defTabSz="914377"/>
              <a:endParaRPr lang="zh-CN" altLang="en-US" sz="1072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39">
              <a:extLst>
                <a:ext uri="{FF2B5EF4-FFF2-40B4-BE49-F238E27FC236}">
                  <a16:creationId xmlns:a16="http://schemas.microsoft.com/office/drawing/2014/main" id="{6D72CBB0-89C1-4A12-C05D-163F62EF9C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4192" y="5182935"/>
              <a:ext cx="504183" cy="504183"/>
            </a:xfrm>
            <a:custGeom>
              <a:avLst/>
              <a:gdLst>
                <a:gd name="T0" fmla="*/ 399 w 444"/>
                <a:gd name="T1" fmla="*/ 53 h 444"/>
                <a:gd name="T2" fmla="*/ 399 w 444"/>
                <a:gd name="T3" fmla="*/ 53 h 444"/>
                <a:gd name="T4" fmla="*/ 372 w 444"/>
                <a:gd name="T5" fmla="*/ 53 h 444"/>
                <a:gd name="T6" fmla="*/ 372 w 444"/>
                <a:gd name="T7" fmla="*/ 98 h 444"/>
                <a:gd name="T8" fmla="*/ 293 w 444"/>
                <a:gd name="T9" fmla="*/ 98 h 444"/>
                <a:gd name="T10" fmla="*/ 293 w 444"/>
                <a:gd name="T11" fmla="*/ 53 h 444"/>
                <a:gd name="T12" fmla="*/ 151 w 444"/>
                <a:gd name="T13" fmla="*/ 53 h 444"/>
                <a:gd name="T14" fmla="*/ 151 w 444"/>
                <a:gd name="T15" fmla="*/ 98 h 444"/>
                <a:gd name="T16" fmla="*/ 71 w 444"/>
                <a:gd name="T17" fmla="*/ 98 h 444"/>
                <a:gd name="T18" fmla="*/ 71 w 444"/>
                <a:gd name="T19" fmla="*/ 53 h 444"/>
                <a:gd name="T20" fmla="*/ 45 w 444"/>
                <a:gd name="T21" fmla="*/ 53 h 444"/>
                <a:gd name="T22" fmla="*/ 0 w 444"/>
                <a:gd name="T23" fmla="*/ 98 h 444"/>
                <a:gd name="T24" fmla="*/ 0 w 444"/>
                <a:gd name="T25" fmla="*/ 399 h 444"/>
                <a:gd name="T26" fmla="*/ 45 w 444"/>
                <a:gd name="T27" fmla="*/ 443 h 444"/>
                <a:gd name="T28" fmla="*/ 399 w 444"/>
                <a:gd name="T29" fmla="*/ 443 h 444"/>
                <a:gd name="T30" fmla="*/ 443 w 444"/>
                <a:gd name="T31" fmla="*/ 399 h 444"/>
                <a:gd name="T32" fmla="*/ 443 w 444"/>
                <a:gd name="T33" fmla="*/ 98 h 444"/>
                <a:gd name="T34" fmla="*/ 399 w 444"/>
                <a:gd name="T35" fmla="*/ 53 h 444"/>
                <a:gd name="T36" fmla="*/ 399 w 444"/>
                <a:gd name="T37" fmla="*/ 399 h 444"/>
                <a:gd name="T38" fmla="*/ 399 w 444"/>
                <a:gd name="T39" fmla="*/ 399 h 444"/>
                <a:gd name="T40" fmla="*/ 45 w 444"/>
                <a:gd name="T41" fmla="*/ 399 h 444"/>
                <a:gd name="T42" fmla="*/ 45 w 444"/>
                <a:gd name="T43" fmla="*/ 196 h 444"/>
                <a:gd name="T44" fmla="*/ 399 w 444"/>
                <a:gd name="T45" fmla="*/ 196 h 444"/>
                <a:gd name="T46" fmla="*/ 399 w 444"/>
                <a:gd name="T47" fmla="*/ 399 h 444"/>
                <a:gd name="T48" fmla="*/ 124 w 444"/>
                <a:gd name="T49" fmla="*/ 0 h 444"/>
                <a:gd name="T50" fmla="*/ 124 w 444"/>
                <a:gd name="T51" fmla="*/ 0 h 444"/>
                <a:gd name="T52" fmla="*/ 89 w 444"/>
                <a:gd name="T53" fmla="*/ 0 h 444"/>
                <a:gd name="T54" fmla="*/ 89 w 444"/>
                <a:gd name="T55" fmla="*/ 89 h 444"/>
                <a:gd name="T56" fmla="*/ 124 w 444"/>
                <a:gd name="T57" fmla="*/ 89 h 444"/>
                <a:gd name="T58" fmla="*/ 124 w 444"/>
                <a:gd name="T59" fmla="*/ 0 h 444"/>
                <a:gd name="T60" fmla="*/ 354 w 444"/>
                <a:gd name="T61" fmla="*/ 0 h 444"/>
                <a:gd name="T62" fmla="*/ 354 w 444"/>
                <a:gd name="T63" fmla="*/ 0 h 444"/>
                <a:gd name="T64" fmla="*/ 319 w 444"/>
                <a:gd name="T65" fmla="*/ 0 h 444"/>
                <a:gd name="T66" fmla="*/ 319 w 444"/>
                <a:gd name="T67" fmla="*/ 89 h 444"/>
                <a:gd name="T68" fmla="*/ 354 w 444"/>
                <a:gd name="T69" fmla="*/ 89 h 444"/>
                <a:gd name="T70" fmla="*/ 354 w 444"/>
                <a:gd name="T71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4" h="444">
                  <a:moveTo>
                    <a:pt x="399" y="53"/>
                  </a:moveTo>
                  <a:lnTo>
                    <a:pt x="399" y="53"/>
                  </a:lnTo>
                  <a:cubicBezTo>
                    <a:pt x="372" y="53"/>
                    <a:pt x="372" y="53"/>
                    <a:pt x="372" y="53"/>
                  </a:cubicBezTo>
                  <a:cubicBezTo>
                    <a:pt x="372" y="98"/>
                    <a:pt x="372" y="98"/>
                    <a:pt x="372" y="98"/>
                  </a:cubicBezTo>
                  <a:cubicBezTo>
                    <a:pt x="293" y="98"/>
                    <a:pt x="293" y="98"/>
                    <a:pt x="293" y="98"/>
                  </a:cubicBezTo>
                  <a:cubicBezTo>
                    <a:pt x="293" y="53"/>
                    <a:pt x="293" y="53"/>
                    <a:pt x="293" y="53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51" y="98"/>
                    <a:pt x="151" y="98"/>
                    <a:pt x="151" y="98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18" y="53"/>
                    <a:pt x="0" y="71"/>
                    <a:pt x="0" y="98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425"/>
                    <a:pt x="18" y="443"/>
                    <a:pt x="45" y="443"/>
                  </a:cubicBezTo>
                  <a:cubicBezTo>
                    <a:pt x="399" y="443"/>
                    <a:pt x="399" y="443"/>
                    <a:pt x="399" y="443"/>
                  </a:cubicBezTo>
                  <a:cubicBezTo>
                    <a:pt x="425" y="443"/>
                    <a:pt x="443" y="425"/>
                    <a:pt x="443" y="399"/>
                  </a:cubicBezTo>
                  <a:cubicBezTo>
                    <a:pt x="443" y="98"/>
                    <a:pt x="443" y="98"/>
                    <a:pt x="443" y="98"/>
                  </a:cubicBezTo>
                  <a:cubicBezTo>
                    <a:pt x="443" y="71"/>
                    <a:pt x="425" y="53"/>
                    <a:pt x="399" y="53"/>
                  </a:cubicBezTo>
                  <a:close/>
                  <a:moveTo>
                    <a:pt x="399" y="399"/>
                  </a:moveTo>
                  <a:lnTo>
                    <a:pt x="399" y="399"/>
                  </a:lnTo>
                  <a:cubicBezTo>
                    <a:pt x="45" y="399"/>
                    <a:pt x="45" y="399"/>
                    <a:pt x="45" y="399"/>
                  </a:cubicBezTo>
                  <a:cubicBezTo>
                    <a:pt x="45" y="196"/>
                    <a:pt x="45" y="196"/>
                    <a:pt x="45" y="196"/>
                  </a:cubicBezTo>
                  <a:cubicBezTo>
                    <a:pt x="399" y="196"/>
                    <a:pt x="399" y="196"/>
                    <a:pt x="399" y="196"/>
                  </a:cubicBezTo>
                  <a:lnTo>
                    <a:pt x="399" y="399"/>
                  </a:lnTo>
                  <a:close/>
                  <a:moveTo>
                    <a:pt x="124" y="0"/>
                  </a:moveTo>
                  <a:lnTo>
                    <a:pt x="124" y="0"/>
                  </a:lnTo>
                  <a:cubicBezTo>
                    <a:pt x="89" y="0"/>
                    <a:pt x="89" y="0"/>
                    <a:pt x="89" y="0"/>
                  </a:cubicBezTo>
                  <a:cubicBezTo>
                    <a:pt x="89" y="89"/>
                    <a:pt x="89" y="89"/>
                    <a:pt x="89" y="89"/>
                  </a:cubicBezTo>
                  <a:cubicBezTo>
                    <a:pt x="124" y="89"/>
                    <a:pt x="124" y="89"/>
                    <a:pt x="124" y="89"/>
                  </a:cubicBezTo>
                  <a:lnTo>
                    <a:pt x="124" y="0"/>
                  </a:lnTo>
                  <a:close/>
                  <a:moveTo>
                    <a:pt x="354" y="0"/>
                  </a:moveTo>
                  <a:lnTo>
                    <a:pt x="354" y="0"/>
                  </a:lnTo>
                  <a:cubicBezTo>
                    <a:pt x="319" y="0"/>
                    <a:pt x="319" y="0"/>
                    <a:pt x="319" y="0"/>
                  </a:cubicBezTo>
                  <a:cubicBezTo>
                    <a:pt x="319" y="89"/>
                    <a:pt x="319" y="89"/>
                    <a:pt x="319" y="89"/>
                  </a:cubicBezTo>
                  <a:cubicBezTo>
                    <a:pt x="354" y="89"/>
                    <a:pt x="354" y="89"/>
                    <a:pt x="354" y="89"/>
                  </a:cubicBezTo>
                  <a:lnTo>
                    <a:pt x="354" y="0"/>
                  </a:lnTo>
                  <a:close/>
                </a:path>
              </a:pathLst>
            </a:custGeom>
            <a:gradFill>
              <a:gsLst>
                <a:gs pos="0">
                  <a:srgbClr val="FFCC00"/>
                </a:gs>
                <a:gs pos="50000">
                  <a:srgbClr val="FF9C00"/>
                </a:gs>
                <a:gs pos="100000">
                  <a:srgbClr val="FF6C00"/>
                </a:gs>
              </a:gsLst>
              <a:lin ang="2056310" scaled="1"/>
            </a:gradFill>
            <a:ln w="2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ym typeface="+mn-lt"/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:a16="http://schemas.microsoft.com/office/drawing/2014/main" id="{AD7D6572-1601-06B2-7BC9-8ED7CE241056}"/>
              </a:ext>
            </a:extLst>
          </p:cNvPr>
          <p:cNvSpPr/>
          <p:nvPr/>
        </p:nvSpPr>
        <p:spPr>
          <a:xfrm>
            <a:off x="6219095" y="3101094"/>
            <a:ext cx="866261" cy="880001"/>
          </a:xfrm>
          <a:prstGeom prst="ellipse">
            <a:avLst/>
          </a:prstGeom>
          <a:noFill/>
          <a:ln w="2540" cap="flat">
            <a:solidFill>
              <a:srgbClr val="FF7F00"/>
            </a:solidFill>
            <a:prstDash val="solid"/>
            <a:miter/>
          </a:ln>
        </p:spPr>
        <p:txBody>
          <a:bodyPr lIns="0" rIns="0" rtlCol="0" anchor="ctr"/>
          <a:lstStyle/>
          <a:p>
            <a:pPr algn="ctr" defTabSz="914377"/>
            <a:endParaRPr lang="zh-CN" altLang="en-US" sz="1072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102">
            <a:extLst>
              <a:ext uri="{FF2B5EF4-FFF2-40B4-BE49-F238E27FC236}">
                <a16:creationId xmlns:a16="http://schemas.microsoft.com/office/drawing/2014/main" id="{05D2E23A-002C-704F-0CAB-F6272B5E85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9540" y="3313679"/>
            <a:ext cx="505369" cy="454832"/>
          </a:xfrm>
          <a:custGeom>
            <a:avLst/>
            <a:gdLst>
              <a:gd name="T0" fmla="*/ 80 w 498"/>
              <a:gd name="T1" fmla="*/ 151 h 445"/>
              <a:gd name="T2" fmla="*/ 80 w 498"/>
              <a:gd name="T3" fmla="*/ 151 h 445"/>
              <a:gd name="T4" fmla="*/ 142 w 498"/>
              <a:gd name="T5" fmla="*/ 169 h 445"/>
              <a:gd name="T6" fmla="*/ 151 w 498"/>
              <a:gd name="T7" fmla="*/ 169 h 445"/>
              <a:gd name="T8" fmla="*/ 195 w 498"/>
              <a:gd name="T9" fmla="*/ 134 h 445"/>
              <a:gd name="T10" fmla="*/ 195 w 498"/>
              <a:gd name="T11" fmla="*/ 125 h 445"/>
              <a:gd name="T12" fmla="*/ 178 w 498"/>
              <a:gd name="T13" fmla="*/ 107 h 445"/>
              <a:gd name="T14" fmla="*/ 275 w 498"/>
              <a:gd name="T15" fmla="*/ 10 h 445"/>
              <a:gd name="T16" fmla="*/ 195 w 498"/>
              <a:gd name="T17" fmla="*/ 0 h 445"/>
              <a:gd name="T18" fmla="*/ 107 w 498"/>
              <a:gd name="T19" fmla="*/ 54 h 445"/>
              <a:gd name="T20" fmla="*/ 72 w 498"/>
              <a:gd name="T21" fmla="*/ 81 h 445"/>
              <a:gd name="T22" fmla="*/ 53 w 498"/>
              <a:gd name="T23" fmla="*/ 116 h 445"/>
              <a:gd name="T24" fmla="*/ 18 w 498"/>
              <a:gd name="T25" fmla="*/ 125 h 445"/>
              <a:gd name="T26" fmla="*/ 0 w 498"/>
              <a:gd name="T27" fmla="*/ 143 h 445"/>
              <a:gd name="T28" fmla="*/ 0 w 498"/>
              <a:gd name="T29" fmla="*/ 151 h 445"/>
              <a:gd name="T30" fmla="*/ 36 w 498"/>
              <a:gd name="T31" fmla="*/ 187 h 445"/>
              <a:gd name="T32" fmla="*/ 53 w 498"/>
              <a:gd name="T33" fmla="*/ 196 h 445"/>
              <a:gd name="T34" fmla="*/ 72 w 498"/>
              <a:gd name="T35" fmla="*/ 178 h 445"/>
              <a:gd name="T36" fmla="*/ 80 w 498"/>
              <a:gd name="T37" fmla="*/ 151 h 445"/>
              <a:gd name="T38" fmla="*/ 222 w 498"/>
              <a:gd name="T39" fmla="*/ 160 h 445"/>
              <a:gd name="T40" fmla="*/ 222 w 498"/>
              <a:gd name="T41" fmla="*/ 160 h 445"/>
              <a:gd name="T42" fmla="*/ 213 w 498"/>
              <a:gd name="T43" fmla="*/ 160 h 445"/>
              <a:gd name="T44" fmla="*/ 178 w 498"/>
              <a:gd name="T45" fmla="*/ 187 h 445"/>
              <a:gd name="T46" fmla="*/ 169 w 498"/>
              <a:gd name="T47" fmla="*/ 204 h 445"/>
              <a:gd name="T48" fmla="*/ 381 w 498"/>
              <a:gd name="T49" fmla="*/ 435 h 445"/>
              <a:gd name="T50" fmla="*/ 399 w 498"/>
              <a:gd name="T51" fmla="*/ 435 h 445"/>
              <a:gd name="T52" fmla="*/ 426 w 498"/>
              <a:gd name="T53" fmla="*/ 417 h 445"/>
              <a:gd name="T54" fmla="*/ 426 w 498"/>
              <a:gd name="T55" fmla="*/ 400 h 445"/>
              <a:gd name="T56" fmla="*/ 222 w 498"/>
              <a:gd name="T57" fmla="*/ 160 h 445"/>
              <a:gd name="T58" fmla="*/ 497 w 498"/>
              <a:gd name="T59" fmla="*/ 63 h 445"/>
              <a:gd name="T60" fmla="*/ 497 w 498"/>
              <a:gd name="T61" fmla="*/ 63 h 445"/>
              <a:gd name="T62" fmla="*/ 479 w 498"/>
              <a:gd name="T63" fmla="*/ 54 h 445"/>
              <a:gd name="T64" fmla="*/ 461 w 498"/>
              <a:gd name="T65" fmla="*/ 89 h 445"/>
              <a:gd name="T66" fmla="*/ 408 w 498"/>
              <a:gd name="T67" fmla="*/ 107 h 445"/>
              <a:gd name="T68" fmla="*/ 399 w 498"/>
              <a:gd name="T69" fmla="*/ 63 h 445"/>
              <a:gd name="T70" fmla="*/ 417 w 498"/>
              <a:gd name="T71" fmla="*/ 19 h 445"/>
              <a:gd name="T72" fmla="*/ 408 w 498"/>
              <a:gd name="T73" fmla="*/ 10 h 445"/>
              <a:gd name="T74" fmla="*/ 337 w 498"/>
              <a:gd name="T75" fmla="*/ 72 h 445"/>
              <a:gd name="T76" fmla="*/ 319 w 498"/>
              <a:gd name="T77" fmla="*/ 151 h 445"/>
              <a:gd name="T78" fmla="*/ 284 w 498"/>
              <a:gd name="T79" fmla="*/ 187 h 445"/>
              <a:gd name="T80" fmla="*/ 319 w 498"/>
              <a:gd name="T81" fmla="*/ 231 h 445"/>
              <a:gd name="T82" fmla="*/ 364 w 498"/>
              <a:gd name="T83" fmla="*/ 187 h 445"/>
              <a:gd name="T84" fmla="*/ 408 w 498"/>
              <a:gd name="T85" fmla="*/ 178 h 445"/>
              <a:gd name="T86" fmla="*/ 488 w 498"/>
              <a:gd name="T87" fmla="*/ 143 h 445"/>
              <a:gd name="T88" fmla="*/ 497 w 498"/>
              <a:gd name="T89" fmla="*/ 63 h 445"/>
              <a:gd name="T90" fmla="*/ 72 w 498"/>
              <a:gd name="T91" fmla="*/ 400 h 445"/>
              <a:gd name="T92" fmla="*/ 72 w 498"/>
              <a:gd name="T93" fmla="*/ 400 h 445"/>
              <a:gd name="T94" fmla="*/ 72 w 498"/>
              <a:gd name="T95" fmla="*/ 417 h 445"/>
              <a:gd name="T96" fmla="*/ 89 w 498"/>
              <a:gd name="T97" fmla="*/ 444 h 445"/>
              <a:gd name="T98" fmla="*/ 107 w 498"/>
              <a:gd name="T99" fmla="*/ 435 h 445"/>
              <a:gd name="T100" fmla="*/ 231 w 498"/>
              <a:gd name="T101" fmla="*/ 320 h 445"/>
              <a:gd name="T102" fmla="*/ 195 w 498"/>
              <a:gd name="T103" fmla="*/ 275 h 445"/>
              <a:gd name="T104" fmla="*/ 72 w 498"/>
              <a:gd name="T105" fmla="*/ 40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2056310" scaled="1"/>
          </a:gradFill>
          <a:ln w="254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49AC122-A304-F6B2-E668-9B36284F9541}"/>
              </a:ext>
            </a:extLst>
          </p:cNvPr>
          <p:cNvGrpSpPr/>
          <p:nvPr/>
        </p:nvGrpSpPr>
        <p:grpSpPr>
          <a:xfrm>
            <a:off x="7313534" y="3132833"/>
            <a:ext cx="3559648" cy="816522"/>
            <a:chOff x="283598" y="1906534"/>
            <a:chExt cx="3559648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7EE4514-A5FC-EA39-C62F-5205487AED24}"/>
                </a:ext>
              </a:extLst>
            </p:cNvPr>
            <p:cNvSpPr txBox="1"/>
            <p:nvPr/>
          </p:nvSpPr>
          <p:spPr>
            <a:xfrm>
              <a:off x="283598" y="2190603"/>
              <a:ext cx="355964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EF1F6A6-2851-9EB5-67F7-541ACAA7697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9D11635-28DB-4B2D-7115-1B3C796D4D40}"/>
              </a:ext>
            </a:extLst>
          </p:cNvPr>
          <p:cNvGrpSpPr/>
          <p:nvPr/>
        </p:nvGrpSpPr>
        <p:grpSpPr>
          <a:xfrm>
            <a:off x="7313534" y="4587291"/>
            <a:ext cx="3559648" cy="816522"/>
            <a:chOff x="283598" y="1906534"/>
            <a:chExt cx="3559648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ACF4B64-367A-1442-C630-0D615C751AEA}"/>
                </a:ext>
              </a:extLst>
            </p:cNvPr>
            <p:cNvSpPr txBox="1"/>
            <p:nvPr/>
          </p:nvSpPr>
          <p:spPr>
            <a:xfrm>
              <a:off x="283598" y="2190603"/>
              <a:ext cx="355964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F1F1EE2-488E-F3DA-C52B-93AC7FF51E3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1504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D302B379-AB18-9B6D-F5D3-0CF9D96C1117}"/>
              </a:ext>
            </a:extLst>
          </p:cNvPr>
          <p:cNvGrpSpPr/>
          <p:nvPr/>
        </p:nvGrpSpPr>
        <p:grpSpPr>
          <a:xfrm>
            <a:off x="4268247" y="274879"/>
            <a:ext cx="3626934" cy="655273"/>
            <a:chOff x="2113458" y="2688812"/>
            <a:chExt cx="3626934" cy="655273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D8DA1DB-B5DB-2C43-A73A-BF2C31F1B0FE}"/>
                </a:ext>
              </a:extLst>
            </p:cNvPr>
            <p:cNvGrpSpPr/>
            <p:nvPr/>
          </p:nvGrpSpPr>
          <p:grpSpPr>
            <a:xfrm>
              <a:off x="2113458" y="2688812"/>
              <a:ext cx="3626934" cy="655273"/>
              <a:chOff x="3105962" y="2790434"/>
              <a:chExt cx="3626934" cy="655273"/>
            </a:xfrm>
          </p:grpSpPr>
          <p:sp>
            <p:nvSpPr>
              <p:cNvPr id="15" name="矩形: 剪去对角 14">
                <a:extLst>
                  <a:ext uri="{FF2B5EF4-FFF2-40B4-BE49-F238E27FC236}">
                    <a16:creationId xmlns:a16="http://schemas.microsoft.com/office/drawing/2014/main" id="{A20B7A3D-FC6C-BEEE-3014-74116C77376D}"/>
                  </a:ext>
                </a:extLst>
              </p:cNvPr>
              <p:cNvSpPr/>
              <p:nvPr/>
            </p:nvSpPr>
            <p:spPr>
              <a:xfrm>
                <a:off x="3173248" y="2867110"/>
                <a:ext cx="3559648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127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矩形: 剪去对角 15">
                <a:extLst>
                  <a:ext uri="{FF2B5EF4-FFF2-40B4-BE49-F238E27FC236}">
                    <a16:creationId xmlns:a16="http://schemas.microsoft.com/office/drawing/2014/main" id="{CAD49AF5-7A48-94D2-3ADA-06414E58EA69}"/>
                  </a:ext>
                </a:extLst>
              </p:cNvPr>
              <p:cNvSpPr/>
              <p:nvPr/>
            </p:nvSpPr>
            <p:spPr>
              <a:xfrm>
                <a:off x="3105962" y="2790434"/>
                <a:ext cx="3550511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254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77EEBD14-3D06-A5EE-4D81-A9E28F19C3D1}"/>
                  </a:ext>
                </a:extLst>
              </p:cNvPr>
              <p:cNvSpPr txBox="1"/>
              <p:nvPr/>
            </p:nvSpPr>
            <p:spPr>
              <a:xfrm>
                <a:off x="4650071" y="2952629"/>
                <a:ext cx="109517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FF7F00"/>
                    </a:solidFill>
                    <a:latin typeface="+mn-ea"/>
                  </a:rPr>
                  <a:t>工作概述</a:t>
                </a:r>
              </a:p>
            </p:txBody>
          </p:sp>
        </p:grp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B8A15B9-8EF4-AFE3-1A96-E67CED5D0F38}"/>
                </a:ext>
              </a:extLst>
            </p:cNvPr>
            <p:cNvSpPr/>
            <p:nvPr/>
          </p:nvSpPr>
          <p:spPr>
            <a:xfrm>
              <a:off x="2189150" y="2763036"/>
              <a:ext cx="940535" cy="578597"/>
            </a:xfrm>
            <a:custGeom>
              <a:avLst/>
              <a:gdLst>
                <a:gd name="connsiteX0" fmla="*/ 289299 w 940535"/>
                <a:gd name="connsiteY0" fmla="*/ 0 h 578597"/>
                <a:gd name="connsiteX1" fmla="*/ 940535 w 940535"/>
                <a:gd name="connsiteY1" fmla="*/ 0 h 578597"/>
                <a:gd name="connsiteX2" fmla="*/ 940535 w 940535"/>
                <a:gd name="connsiteY2" fmla="*/ 289299 h 578597"/>
                <a:gd name="connsiteX3" fmla="*/ 651237 w 940535"/>
                <a:gd name="connsiteY3" fmla="*/ 578597 h 578597"/>
                <a:gd name="connsiteX4" fmla="*/ 0 w 940535"/>
                <a:gd name="connsiteY4" fmla="*/ 578597 h 578597"/>
                <a:gd name="connsiteX5" fmla="*/ 0 w 940535"/>
                <a:gd name="connsiteY5" fmla="*/ 289299 h 57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0535" h="578597">
                  <a:moveTo>
                    <a:pt x="289299" y="0"/>
                  </a:moveTo>
                  <a:lnTo>
                    <a:pt x="940535" y="0"/>
                  </a:lnTo>
                  <a:lnTo>
                    <a:pt x="940535" y="289299"/>
                  </a:lnTo>
                  <a:lnTo>
                    <a:pt x="651237" y="578597"/>
                  </a:lnTo>
                  <a:lnTo>
                    <a:pt x="0" y="578597"/>
                  </a:lnTo>
                  <a:lnTo>
                    <a:pt x="0" y="289299"/>
                  </a:lnTo>
                  <a:close/>
                </a:path>
              </a:pathLst>
            </a:custGeom>
            <a:solidFill>
              <a:srgbClr val="FF7F00"/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427CB9E-0356-0638-2F2D-23AB6C884B69}"/>
                </a:ext>
              </a:extLst>
            </p:cNvPr>
            <p:cNvSpPr txBox="1"/>
            <p:nvPr/>
          </p:nvSpPr>
          <p:spPr>
            <a:xfrm>
              <a:off x="2305125" y="2758107"/>
              <a:ext cx="6463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2" name="矩形: 剪去对角 1">
            <a:extLst>
              <a:ext uri="{FF2B5EF4-FFF2-40B4-BE49-F238E27FC236}">
                <a16:creationId xmlns:a16="http://schemas.microsoft.com/office/drawing/2014/main" id="{A683878D-50FA-6039-DC33-5A5142E2F178}"/>
              </a:ext>
            </a:extLst>
          </p:cNvPr>
          <p:cNvSpPr/>
          <p:nvPr/>
        </p:nvSpPr>
        <p:spPr>
          <a:xfrm>
            <a:off x="1114680" y="1661737"/>
            <a:ext cx="3024187" cy="3862763"/>
          </a:xfrm>
          <a:prstGeom prst="snip2DiagRect">
            <a:avLst>
              <a:gd name="adj1" fmla="val 19865"/>
              <a:gd name="adj2" fmla="val 0"/>
            </a:avLst>
          </a:prstGeom>
          <a:noFill/>
          <a:ln w="2540" cap="flat">
            <a:solidFill>
              <a:srgbClr val="FF7F00"/>
            </a:solidFill>
            <a:prstDash val="solid"/>
            <a:miter/>
          </a:ln>
        </p:spPr>
        <p:txBody>
          <a:bodyPr lIns="0" rIns="0" rtlCol="0" anchor="ctr"/>
          <a:lstStyle/>
          <a:p>
            <a:pPr algn="ctr" defTabSz="914377"/>
            <a:endParaRPr lang="zh-CN" altLang="en-US" sz="1072" kern="0">
              <a:solidFill>
                <a:schemeClr val="tx1">
                  <a:lumMod val="65000"/>
                  <a:lumOff val="35000"/>
                </a:schemeClr>
              </a:solidFill>
              <a:cs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2916066-89B8-C664-1B67-5260950906BE}"/>
              </a:ext>
            </a:extLst>
          </p:cNvPr>
          <p:cNvSpPr txBox="1"/>
          <p:nvPr/>
        </p:nvSpPr>
        <p:spPr>
          <a:xfrm>
            <a:off x="1611200" y="2707193"/>
            <a:ext cx="2047440" cy="214828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299674C-3983-C9A4-BDA0-F005B94E1328}"/>
              </a:ext>
            </a:extLst>
          </p:cNvPr>
          <p:cNvSpPr/>
          <p:nvPr/>
        </p:nvSpPr>
        <p:spPr>
          <a:xfrm>
            <a:off x="1114681" y="1860615"/>
            <a:ext cx="2274887" cy="482600"/>
          </a:xfrm>
          <a:custGeom>
            <a:avLst/>
            <a:gdLst>
              <a:gd name="connsiteX0" fmla="*/ 0 w 2274887"/>
              <a:gd name="connsiteY0" fmla="*/ 0 h 482600"/>
              <a:gd name="connsiteX1" fmla="*/ 2033587 w 2274887"/>
              <a:gd name="connsiteY1" fmla="*/ 0 h 482600"/>
              <a:gd name="connsiteX2" fmla="*/ 2274887 w 2274887"/>
              <a:gd name="connsiteY2" fmla="*/ 241300 h 482600"/>
              <a:gd name="connsiteX3" fmla="*/ 2033587 w 2274887"/>
              <a:gd name="connsiteY3" fmla="*/ 482600 h 482600"/>
              <a:gd name="connsiteX4" fmla="*/ 0 w 2274887"/>
              <a:gd name="connsiteY4" fmla="*/ 482600 h 482600"/>
              <a:gd name="connsiteX5" fmla="*/ 0 w 2274887"/>
              <a:gd name="connsiteY5" fmla="*/ 0 h 48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74887" h="482600">
                <a:moveTo>
                  <a:pt x="0" y="0"/>
                </a:moveTo>
                <a:lnTo>
                  <a:pt x="2033587" y="0"/>
                </a:lnTo>
                <a:cubicBezTo>
                  <a:pt x="2166853" y="0"/>
                  <a:pt x="2274887" y="108034"/>
                  <a:pt x="2274887" y="241300"/>
                </a:cubicBezTo>
                <a:cubicBezTo>
                  <a:pt x="2274887" y="374566"/>
                  <a:pt x="2166853" y="482600"/>
                  <a:pt x="2033587" y="482600"/>
                </a:cubicBezTo>
                <a:lnTo>
                  <a:pt x="0" y="4826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2056310" scaled="1"/>
          </a:gradFill>
          <a:ln w="254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197D8CB-89C5-F680-FC0A-95910E0EB10D}"/>
              </a:ext>
            </a:extLst>
          </p:cNvPr>
          <p:cNvSpPr txBox="1"/>
          <p:nvPr/>
        </p:nvSpPr>
        <p:spPr>
          <a:xfrm>
            <a:off x="1611200" y="1941688"/>
            <a:ext cx="16386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20" name="矩形: 剪去对角 19">
            <a:extLst>
              <a:ext uri="{FF2B5EF4-FFF2-40B4-BE49-F238E27FC236}">
                <a16:creationId xmlns:a16="http://schemas.microsoft.com/office/drawing/2014/main" id="{B26F66E4-877E-7552-AA31-60A26F14DFE7}"/>
              </a:ext>
            </a:extLst>
          </p:cNvPr>
          <p:cNvSpPr/>
          <p:nvPr/>
        </p:nvSpPr>
        <p:spPr>
          <a:xfrm>
            <a:off x="4583906" y="1661737"/>
            <a:ext cx="3024187" cy="3862763"/>
          </a:xfrm>
          <a:prstGeom prst="snip2DiagRect">
            <a:avLst>
              <a:gd name="adj1" fmla="val 19865"/>
              <a:gd name="adj2" fmla="val 0"/>
            </a:avLst>
          </a:prstGeom>
          <a:noFill/>
          <a:ln w="2540" cap="flat">
            <a:solidFill>
              <a:srgbClr val="FF7F00"/>
            </a:solidFill>
            <a:prstDash val="solid"/>
            <a:miter/>
          </a:ln>
        </p:spPr>
        <p:txBody>
          <a:bodyPr lIns="0" rIns="0" rtlCol="0" anchor="ctr"/>
          <a:lstStyle/>
          <a:p>
            <a:pPr algn="ctr" defTabSz="914377"/>
            <a:endParaRPr lang="zh-CN" altLang="en-US" sz="1072" kern="0">
              <a:solidFill>
                <a:schemeClr val="tx1">
                  <a:lumMod val="65000"/>
                  <a:lumOff val="35000"/>
                </a:schemeClr>
              </a:solidFill>
              <a:cs typeface="+mn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21414EC-B65A-B6C5-B582-2BD0D1B4099C}"/>
              </a:ext>
            </a:extLst>
          </p:cNvPr>
          <p:cNvSpPr txBox="1"/>
          <p:nvPr/>
        </p:nvSpPr>
        <p:spPr>
          <a:xfrm>
            <a:off x="5080426" y="2707193"/>
            <a:ext cx="2047440" cy="214828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5B4D7867-4AF2-09DF-9B3E-64CAB5FC64BC}"/>
              </a:ext>
            </a:extLst>
          </p:cNvPr>
          <p:cNvSpPr/>
          <p:nvPr/>
        </p:nvSpPr>
        <p:spPr>
          <a:xfrm>
            <a:off x="4583907" y="1860615"/>
            <a:ext cx="2274887" cy="482600"/>
          </a:xfrm>
          <a:custGeom>
            <a:avLst/>
            <a:gdLst>
              <a:gd name="connsiteX0" fmla="*/ 0 w 2274887"/>
              <a:gd name="connsiteY0" fmla="*/ 0 h 482600"/>
              <a:gd name="connsiteX1" fmla="*/ 2033587 w 2274887"/>
              <a:gd name="connsiteY1" fmla="*/ 0 h 482600"/>
              <a:gd name="connsiteX2" fmla="*/ 2274887 w 2274887"/>
              <a:gd name="connsiteY2" fmla="*/ 241300 h 482600"/>
              <a:gd name="connsiteX3" fmla="*/ 2033587 w 2274887"/>
              <a:gd name="connsiteY3" fmla="*/ 482600 h 482600"/>
              <a:gd name="connsiteX4" fmla="*/ 0 w 2274887"/>
              <a:gd name="connsiteY4" fmla="*/ 482600 h 482600"/>
              <a:gd name="connsiteX5" fmla="*/ 0 w 2274887"/>
              <a:gd name="connsiteY5" fmla="*/ 0 h 48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74887" h="482600">
                <a:moveTo>
                  <a:pt x="0" y="0"/>
                </a:moveTo>
                <a:lnTo>
                  <a:pt x="2033587" y="0"/>
                </a:lnTo>
                <a:cubicBezTo>
                  <a:pt x="2166853" y="0"/>
                  <a:pt x="2274887" y="108034"/>
                  <a:pt x="2274887" y="241300"/>
                </a:cubicBezTo>
                <a:cubicBezTo>
                  <a:pt x="2274887" y="374566"/>
                  <a:pt x="2166853" y="482600"/>
                  <a:pt x="2033587" y="482600"/>
                </a:cubicBezTo>
                <a:lnTo>
                  <a:pt x="0" y="4826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2056310" scaled="1"/>
          </a:gradFill>
          <a:ln w="254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926E04B-77C9-3B15-B8A2-6763E82E3FA0}"/>
              </a:ext>
            </a:extLst>
          </p:cNvPr>
          <p:cNvSpPr txBox="1"/>
          <p:nvPr/>
        </p:nvSpPr>
        <p:spPr>
          <a:xfrm>
            <a:off x="5080426" y="1941688"/>
            <a:ext cx="16386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24" name="矩形: 剪去对角 23">
            <a:extLst>
              <a:ext uri="{FF2B5EF4-FFF2-40B4-BE49-F238E27FC236}">
                <a16:creationId xmlns:a16="http://schemas.microsoft.com/office/drawing/2014/main" id="{824E5056-BEF1-BBC9-7F1F-8079B1671424}"/>
              </a:ext>
            </a:extLst>
          </p:cNvPr>
          <p:cNvSpPr/>
          <p:nvPr/>
        </p:nvSpPr>
        <p:spPr>
          <a:xfrm>
            <a:off x="8053132" y="1661737"/>
            <a:ext cx="3024187" cy="3862763"/>
          </a:xfrm>
          <a:prstGeom prst="snip2DiagRect">
            <a:avLst>
              <a:gd name="adj1" fmla="val 19865"/>
              <a:gd name="adj2" fmla="val 0"/>
            </a:avLst>
          </a:prstGeom>
          <a:noFill/>
          <a:ln w="2540" cap="flat">
            <a:solidFill>
              <a:srgbClr val="FF7F00"/>
            </a:solidFill>
            <a:prstDash val="solid"/>
            <a:miter/>
          </a:ln>
        </p:spPr>
        <p:txBody>
          <a:bodyPr lIns="0" rIns="0" rtlCol="0" anchor="ctr"/>
          <a:lstStyle/>
          <a:p>
            <a:pPr algn="ctr" defTabSz="914377"/>
            <a:endParaRPr lang="zh-CN" altLang="en-US" sz="1072" kern="0">
              <a:solidFill>
                <a:schemeClr val="tx1">
                  <a:lumMod val="65000"/>
                  <a:lumOff val="35000"/>
                </a:schemeClr>
              </a:solidFill>
              <a:cs typeface="+mn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954F33C-5EC9-59D8-150A-9999BA14D595}"/>
              </a:ext>
            </a:extLst>
          </p:cNvPr>
          <p:cNvSpPr txBox="1"/>
          <p:nvPr/>
        </p:nvSpPr>
        <p:spPr>
          <a:xfrm>
            <a:off x="8549652" y="2707193"/>
            <a:ext cx="2047440" cy="214828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786CAA40-6882-82A3-6D1D-70FFB24BD3AC}"/>
              </a:ext>
            </a:extLst>
          </p:cNvPr>
          <p:cNvSpPr/>
          <p:nvPr/>
        </p:nvSpPr>
        <p:spPr>
          <a:xfrm>
            <a:off x="8053133" y="1860615"/>
            <a:ext cx="2274887" cy="482600"/>
          </a:xfrm>
          <a:custGeom>
            <a:avLst/>
            <a:gdLst>
              <a:gd name="connsiteX0" fmla="*/ 0 w 2274887"/>
              <a:gd name="connsiteY0" fmla="*/ 0 h 482600"/>
              <a:gd name="connsiteX1" fmla="*/ 2033587 w 2274887"/>
              <a:gd name="connsiteY1" fmla="*/ 0 h 482600"/>
              <a:gd name="connsiteX2" fmla="*/ 2274887 w 2274887"/>
              <a:gd name="connsiteY2" fmla="*/ 241300 h 482600"/>
              <a:gd name="connsiteX3" fmla="*/ 2033587 w 2274887"/>
              <a:gd name="connsiteY3" fmla="*/ 482600 h 482600"/>
              <a:gd name="connsiteX4" fmla="*/ 0 w 2274887"/>
              <a:gd name="connsiteY4" fmla="*/ 482600 h 482600"/>
              <a:gd name="connsiteX5" fmla="*/ 0 w 2274887"/>
              <a:gd name="connsiteY5" fmla="*/ 0 h 48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74887" h="482600">
                <a:moveTo>
                  <a:pt x="0" y="0"/>
                </a:moveTo>
                <a:lnTo>
                  <a:pt x="2033587" y="0"/>
                </a:lnTo>
                <a:cubicBezTo>
                  <a:pt x="2166853" y="0"/>
                  <a:pt x="2274887" y="108034"/>
                  <a:pt x="2274887" y="241300"/>
                </a:cubicBezTo>
                <a:cubicBezTo>
                  <a:pt x="2274887" y="374566"/>
                  <a:pt x="2166853" y="482600"/>
                  <a:pt x="2033587" y="482600"/>
                </a:cubicBezTo>
                <a:lnTo>
                  <a:pt x="0" y="4826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2056310" scaled="1"/>
          </a:gradFill>
          <a:ln w="254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C06407CD-65C5-08A2-438E-D91B32CBFB87}"/>
              </a:ext>
            </a:extLst>
          </p:cNvPr>
          <p:cNvSpPr txBox="1"/>
          <p:nvPr/>
        </p:nvSpPr>
        <p:spPr>
          <a:xfrm>
            <a:off x="8549652" y="1941688"/>
            <a:ext cx="16386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290529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D302B379-AB18-9B6D-F5D3-0CF9D96C1117}"/>
              </a:ext>
            </a:extLst>
          </p:cNvPr>
          <p:cNvGrpSpPr/>
          <p:nvPr/>
        </p:nvGrpSpPr>
        <p:grpSpPr>
          <a:xfrm>
            <a:off x="4268247" y="274879"/>
            <a:ext cx="3626934" cy="655273"/>
            <a:chOff x="2113458" y="2688812"/>
            <a:chExt cx="3626934" cy="655273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D8DA1DB-B5DB-2C43-A73A-BF2C31F1B0FE}"/>
                </a:ext>
              </a:extLst>
            </p:cNvPr>
            <p:cNvGrpSpPr/>
            <p:nvPr/>
          </p:nvGrpSpPr>
          <p:grpSpPr>
            <a:xfrm>
              <a:off x="2113458" y="2688812"/>
              <a:ext cx="3626934" cy="655273"/>
              <a:chOff x="3105962" y="2790434"/>
              <a:chExt cx="3626934" cy="655273"/>
            </a:xfrm>
          </p:grpSpPr>
          <p:sp>
            <p:nvSpPr>
              <p:cNvPr id="15" name="矩形: 剪去对角 14">
                <a:extLst>
                  <a:ext uri="{FF2B5EF4-FFF2-40B4-BE49-F238E27FC236}">
                    <a16:creationId xmlns:a16="http://schemas.microsoft.com/office/drawing/2014/main" id="{A20B7A3D-FC6C-BEEE-3014-74116C77376D}"/>
                  </a:ext>
                </a:extLst>
              </p:cNvPr>
              <p:cNvSpPr/>
              <p:nvPr/>
            </p:nvSpPr>
            <p:spPr>
              <a:xfrm>
                <a:off x="3173248" y="2867110"/>
                <a:ext cx="3559648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127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矩形: 剪去对角 15">
                <a:extLst>
                  <a:ext uri="{FF2B5EF4-FFF2-40B4-BE49-F238E27FC236}">
                    <a16:creationId xmlns:a16="http://schemas.microsoft.com/office/drawing/2014/main" id="{CAD49AF5-7A48-94D2-3ADA-06414E58EA69}"/>
                  </a:ext>
                </a:extLst>
              </p:cNvPr>
              <p:cNvSpPr/>
              <p:nvPr/>
            </p:nvSpPr>
            <p:spPr>
              <a:xfrm>
                <a:off x="3105962" y="2790434"/>
                <a:ext cx="3550511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254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77EEBD14-3D06-A5EE-4D81-A9E28F19C3D1}"/>
                  </a:ext>
                </a:extLst>
              </p:cNvPr>
              <p:cNvSpPr txBox="1"/>
              <p:nvPr/>
            </p:nvSpPr>
            <p:spPr>
              <a:xfrm>
                <a:off x="4650071" y="2952629"/>
                <a:ext cx="109517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FF7F00"/>
                    </a:solidFill>
                    <a:latin typeface="+mn-ea"/>
                  </a:rPr>
                  <a:t>工作概述</a:t>
                </a:r>
              </a:p>
            </p:txBody>
          </p:sp>
        </p:grp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B8A15B9-8EF4-AFE3-1A96-E67CED5D0F38}"/>
                </a:ext>
              </a:extLst>
            </p:cNvPr>
            <p:cNvSpPr/>
            <p:nvPr/>
          </p:nvSpPr>
          <p:spPr>
            <a:xfrm>
              <a:off x="2189150" y="2763036"/>
              <a:ext cx="940535" cy="578597"/>
            </a:xfrm>
            <a:custGeom>
              <a:avLst/>
              <a:gdLst>
                <a:gd name="connsiteX0" fmla="*/ 289299 w 940535"/>
                <a:gd name="connsiteY0" fmla="*/ 0 h 578597"/>
                <a:gd name="connsiteX1" fmla="*/ 940535 w 940535"/>
                <a:gd name="connsiteY1" fmla="*/ 0 h 578597"/>
                <a:gd name="connsiteX2" fmla="*/ 940535 w 940535"/>
                <a:gd name="connsiteY2" fmla="*/ 289299 h 578597"/>
                <a:gd name="connsiteX3" fmla="*/ 651237 w 940535"/>
                <a:gd name="connsiteY3" fmla="*/ 578597 h 578597"/>
                <a:gd name="connsiteX4" fmla="*/ 0 w 940535"/>
                <a:gd name="connsiteY4" fmla="*/ 578597 h 578597"/>
                <a:gd name="connsiteX5" fmla="*/ 0 w 940535"/>
                <a:gd name="connsiteY5" fmla="*/ 289299 h 57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0535" h="578597">
                  <a:moveTo>
                    <a:pt x="289299" y="0"/>
                  </a:moveTo>
                  <a:lnTo>
                    <a:pt x="940535" y="0"/>
                  </a:lnTo>
                  <a:lnTo>
                    <a:pt x="940535" y="289299"/>
                  </a:lnTo>
                  <a:lnTo>
                    <a:pt x="651237" y="578597"/>
                  </a:lnTo>
                  <a:lnTo>
                    <a:pt x="0" y="578597"/>
                  </a:lnTo>
                  <a:lnTo>
                    <a:pt x="0" y="289299"/>
                  </a:lnTo>
                  <a:close/>
                </a:path>
              </a:pathLst>
            </a:custGeom>
            <a:solidFill>
              <a:srgbClr val="FF7F00"/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427CB9E-0356-0638-2F2D-23AB6C884B69}"/>
                </a:ext>
              </a:extLst>
            </p:cNvPr>
            <p:cNvSpPr txBox="1"/>
            <p:nvPr/>
          </p:nvSpPr>
          <p:spPr>
            <a:xfrm>
              <a:off x="2305125" y="2758107"/>
              <a:ext cx="6463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2" name="Freeform 106">
            <a:extLst>
              <a:ext uri="{FF2B5EF4-FFF2-40B4-BE49-F238E27FC236}">
                <a16:creationId xmlns:a16="http://schemas.microsoft.com/office/drawing/2014/main" id="{DC1135CF-0DFA-281B-C09E-675E5680C2E1}"/>
              </a:ext>
            </a:extLst>
          </p:cNvPr>
          <p:cNvSpPr/>
          <p:nvPr/>
        </p:nvSpPr>
        <p:spPr bwMode="auto">
          <a:xfrm>
            <a:off x="4078595" y="1682462"/>
            <a:ext cx="2421096" cy="2425673"/>
          </a:xfrm>
          <a:custGeom>
            <a:avLst/>
            <a:gdLst>
              <a:gd name="T0" fmla="*/ 0 w 878"/>
              <a:gd name="T1" fmla="*/ 557 h 879"/>
              <a:gd name="T2" fmla="*/ 0 w 878"/>
              <a:gd name="T3" fmla="*/ 879 h 879"/>
              <a:gd name="T4" fmla="*/ 878 w 878"/>
              <a:gd name="T5" fmla="*/ 0 h 879"/>
              <a:gd name="T6" fmla="*/ 557 w 878"/>
              <a:gd name="T7" fmla="*/ 0 h 879"/>
              <a:gd name="T8" fmla="*/ 0 w 878"/>
              <a:gd name="T9" fmla="*/ 557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0" y="557"/>
                </a:moveTo>
                <a:cubicBezTo>
                  <a:pt x="0" y="879"/>
                  <a:pt x="0" y="879"/>
                  <a:pt x="0" y="879"/>
                </a:cubicBezTo>
                <a:cubicBezTo>
                  <a:pt x="485" y="879"/>
                  <a:pt x="878" y="486"/>
                  <a:pt x="878" y="0"/>
                </a:cubicBezTo>
                <a:cubicBezTo>
                  <a:pt x="557" y="0"/>
                  <a:pt x="557" y="0"/>
                  <a:pt x="557" y="0"/>
                </a:cubicBezTo>
                <a:cubicBezTo>
                  <a:pt x="557" y="308"/>
                  <a:pt x="307" y="557"/>
                  <a:pt x="0" y="557"/>
                </a:cubicBezTo>
                <a:close/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2056310" scaled="1"/>
          </a:gradFill>
          <a:ln w="254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ym typeface="+mn-lt"/>
            </a:endParaRPr>
          </a:p>
        </p:txBody>
      </p:sp>
      <p:sp>
        <p:nvSpPr>
          <p:cNvPr id="3" name="Freeform 107">
            <a:extLst>
              <a:ext uri="{FF2B5EF4-FFF2-40B4-BE49-F238E27FC236}">
                <a16:creationId xmlns:a16="http://schemas.microsoft.com/office/drawing/2014/main" id="{873603D1-9D51-58BC-53DF-A6734E6A478A}"/>
              </a:ext>
            </a:extLst>
          </p:cNvPr>
          <p:cNvSpPr/>
          <p:nvPr/>
        </p:nvSpPr>
        <p:spPr bwMode="auto">
          <a:xfrm>
            <a:off x="4078595" y="3222535"/>
            <a:ext cx="2421096" cy="2421097"/>
          </a:xfrm>
          <a:custGeom>
            <a:avLst/>
            <a:gdLst>
              <a:gd name="T0" fmla="*/ 557 w 878"/>
              <a:gd name="T1" fmla="*/ 878 h 878"/>
              <a:gd name="T2" fmla="*/ 878 w 878"/>
              <a:gd name="T3" fmla="*/ 878 h 878"/>
              <a:gd name="T4" fmla="*/ 0 w 878"/>
              <a:gd name="T5" fmla="*/ 0 h 878"/>
              <a:gd name="T6" fmla="*/ 0 w 878"/>
              <a:gd name="T7" fmla="*/ 321 h 878"/>
              <a:gd name="T8" fmla="*/ 557 w 878"/>
              <a:gd name="T9" fmla="*/ 878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557" y="878"/>
                </a:moveTo>
                <a:cubicBezTo>
                  <a:pt x="878" y="878"/>
                  <a:pt x="878" y="878"/>
                  <a:pt x="878" y="878"/>
                </a:cubicBezTo>
                <a:cubicBezTo>
                  <a:pt x="878" y="393"/>
                  <a:pt x="485" y="0"/>
                  <a:pt x="0" y="0"/>
                </a:cubicBezTo>
                <a:cubicBezTo>
                  <a:pt x="0" y="321"/>
                  <a:pt x="0" y="321"/>
                  <a:pt x="0" y="321"/>
                </a:cubicBezTo>
                <a:cubicBezTo>
                  <a:pt x="307" y="321"/>
                  <a:pt x="557" y="571"/>
                  <a:pt x="557" y="878"/>
                </a:cubicBezTo>
                <a:close/>
              </a:path>
            </a:pathLst>
          </a:custGeom>
          <a:solidFill>
            <a:schemeClr val="bg1"/>
          </a:solidFill>
          <a:ln w="2540" cap="flat">
            <a:solidFill>
              <a:srgbClr val="FF7F00"/>
            </a:solidFill>
            <a:prstDash val="solid"/>
            <a:miter/>
          </a:ln>
        </p:spPr>
        <p:txBody>
          <a:bodyPr lIns="0" rIns="0" rtlCol="0" anchor="ctr"/>
          <a:lstStyle/>
          <a:p>
            <a:pPr algn="ctr" defTabSz="914377"/>
            <a:endParaRPr lang="zh-CN" altLang="en-US" sz="1072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Freeform 108">
            <a:extLst>
              <a:ext uri="{FF2B5EF4-FFF2-40B4-BE49-F238E27FC236}">
                <a16:creationId xmlns:a16="http://schemas.microsoft.com/office/drawing/2014/main" id="{095D547C-B071-266C-3F56-BF4D3B6C01EE}"/>
              </a:ext>
            </a:extLst>
          </p:cNvPr>
          <p:cNvSpPr/>
          <p:nvPr/>
        </p:nvSpPr>
        <p:spPr bwMode="auto">
          <a:xfrm>
            <a:off x="5614090" y="1682462"/>
            <a:ext cx="2421096" cy="2425673"/>
          </a:xfrm>
          <a:custGeom>
            <a:avLst/>
            <a:gdLst>
              <a:gd name="T0" fmla="*/ 321 w 878"/>
              <a:gd name="T1" fmla="*/ 0 h 879"/>
              <a:gd name="T2" fmla="*/ 0 w 878"/>
              <a:gd name="T3" fmla="*/ 0 h 879"/>
              <a:gd name="T4" fmla="*/ 878 w 878"/>
              <a:gd name="T5" fmla="*/ 879 h 879"/>
              <a:gd name="T6" fmla="*/ 878 w 878"/>
              <a:gd name="T7" fmla="*/ 557 h 879"/>
              <a:gd name="T8" fmla="*/ 321 w 878"/>
              <a:gd name="T9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32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86"/>
                  <a:pt x="393" y="879"/>
                  <a:pt x="878" y="879"/>
                </a:cubicBezTo>
                <a:cubicBezTo>
                  <a:pt x="878" y="557"/>
                  <a:pt x="878" y="557"/>
                  <a:pt x="878" y="557"/>
                </a:cubicBezTo>
                <a:cubicBezTo>
                  <a:pt x="571" y="557"/>
                  <a:pt x="321" y="308"/>
                  <a:pt x="321" y="0"/>
                </a:cubicBezTo>
                <a:close/>
              </a:path>
            </a:pathLst>
          </a:custGeom>
          <a:solidFill>
            <a:schemeClr val="bg1"/>
          </a:solidFill>
          <a:ln w="2540" cap="flat">
            <a:solidFill>
              <a:srgbClr val="FF7F00"/>
            </a:solidFill>
            <a:prstDash val="solid"/>
            <a:miter/>
          </a:ln>
        </p:spPr>
        <p:txBody>
          <a:bodyPr lIns="0" rIns="0" rtlCol="0" anchor="ctr"/>
          <a:lstStyle/>
          <a:p>
            <a:pPr algn="ctr" defTabSz="914377"/>
            <a:endParaRPr lang="zh-CN" altLang="en-US" sz="1072" ker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Freeform 109">
            <a:extLst>
              <a:ext uri="{FF2B5EF4-FFF2-40B4-BE49-F238E27FC236}">
                <a16:creationId xmlns:a16="http://schemas.microsoft.com/office/drawing/2014/main" id="{A2E2D506-B3F0-E4EC-7DB6-9EC8C910D2B8}"/>
              </a:ext>
            </a:extLst>
          </p:cNvPr>
          <p:cNvSpPr/>
          <p:nvPr/>
        </p:nvSpPr>
        <p:spPr bwMode="auto">
          <a:xfrm>
            <a:off x="5614091" y="3222535"/>
            <a:ext cx="2421096" cy="2421097"/>
          </a:xfrm>
          <a:custGeom>
            <a:avLst/>
            <a:gdLst>
              <a:gd name="T0" fmla="*/ 878 w 878"/>
              <a:gd name="T1" fmla="*/ 321 h 878"/>
              <a:gd name="T2" fmla="*/ 878 w 878"/>
              <a:gd name="T3" fmla="*/ 0 h 878"/>
              <a:gd name="T4" fmla="*/ 0 w 878"/>
              <a:gd name="T5" fmla="*/ 878 h 878"/>
              <a:gd name="T6" fmla="*/ 321 w 878"/>
              <a:gd name="T7" fmla="*/ 878 h 878"/>
              <a:gd name="T8" fmla="*/ 878 w 878"/>
              <a:gd name="T9" fmla="*/ 321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878" y="321"/>
                </a:moveTo>
                <a:cubicBezTo>
                  <a:pt x="878" y="0"/>
                  <a:pt x="878" y="0"/>
                  <a:pt x="878" y="0"/>
                </a:cubicBezTo>
                <a:cubicBezTo>
                  <a:pt x="393" y="0"/>
                  <a:pt x="0" y="393"/>
                  <a:pt x="0" y="878"/>
                </a:cubicBezTo>
                <a:cubicBezTo>
                  <a:pt x="321" y="878"/>
                  <a:pt x="321" y="878"/>
                  <a:pt x="321" y="878"/>
                </a:cubicBezTo>
                <a:cubicBezTo>
                  <a:pt x="321" y="571"/>
                  <a:pt x="571" y="321"/>
                  <a:pt x="878" y="321"/>
                </a:cubicBezTo>
                <a:close/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2056310" scaled="1"/>
          </a:gradFill>
          <a:ln w="254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ym typeface="+mn-lt"/>
            </a:endParaRPr>
          </a:p>
        </p:txBody>
      </p:sp>
      <p:sp>
        <p:nvSpPr>
          <p:cNvPr id="6" name="Freeform 110" descr="D:\51PPT模板网\51pptmoban.com\图片001.jpg">
            <a:extLst>
              <a:ext uri="{FF2B5EF4-FFF2-40B4-BE49-F238E27FC236}">
                <a16:creationId xmlns:a16="http://schemas.microsoft.com/office/drawing/2014/main" id="{2B8CD272-EEBD-BB28-2EBF-15951C1F4AD8}"/>
              </a:ext>
            </a:extLst>
          </p:cNvPr>
          <p:cNvSpPr>
            <a:spLocks noEditPoints="1"/>
          </p:cNvSpPr>
          <p:nvPr/>
        </p:nvSpPr>
        <p:spPr bwMode="auto">
          <a:xfrm>
            <a:off x="7392156" y="3542907"/>
            <a:ext cx="407330" cy="327238"/>
          </a:xfrm>
          <a:custGeom>
            <a:avLst/>
            <a:gdLst>
              <a:gd name="T0" fmla="*/ 127 w 147"/>
              <a:gd name="T1" fmla="*/ 45 h 119"/>
              <a:gd name="T2" fmla="*/ 116 w 147"/>
              <a:gd name="T3" fmla="*/ 45 h 119"/>
              <a:gd name="T4" fmla="*/ 35 w 147"/>
              <a:gd name="T5" fmla="*/ 18 h 119"/>
              <a:gd name="T6" fmla="*/ 17 w 147"/>
              <a:gd name="T7" fmla="*/ 18 h 119"/>
              <a:gd name="T8" fmla="*/ 34 w 147"/>
              <a:gd name="T9" fmla="*/ 21 h 119"/>
              <a:gd name="T10" fmla="*/ 10 w 147"/>
              <a:gd name="T11" fmla="*/ 21 h 119"/>
              <a:gd name="T12" fmla="*/ 10 w 147"/>
              <a:gd name="T13" fmla="*/ 15 h 119"/>
              <a:gd name="T14" fmla="*/ 13 w 147"/>
              <a:gd name="T15" fmla="*/ 11 h 119"/>
              <a:gd name="T16" fmla="*/ 40 w 147"/>
              <a:gd name="T17" fmla="*/ 4 h 119"/>
              <a:gd name="T18" fmla="*/ 101 w 147"/>
              <a:gd name="T19" fmla="*/ 0 h 119"/>
              <a:gd name="T20" fmla="*/ 113 w 147"/>
              <a:gd name="T21" fmla="*/ 21 h 119"/>
              <a:gd name="T22" fmla="*/ 147 w 147"/>
              <a:gd name="T23" fmla="*/ 26 h 119"/>
              <a:gd name="T24" fmla="*/ 147 w 147"/>
              <a:gd name="T25" fmla="*/ 113 h 119"/>
              <a:gd name="T26" fmla="*/ 141 w 147"/>
              <a:gd name="T27" fmla="*/ 119 h 119"/>
              <a:gd name="T28" fmla="*/ 0 w 147"/>
              <a:gd name="T29" fmla="*/ 113 h 119"/>
              <a:gd name="T30" fmla="*/ 0 w 147"/>
              <a:gd name="T31" fmla="*/ 26 h 119"/>
              <a:gd name="T32" fmla="*/ 6 w 147"/>
              <a:gd name="T33" fmla="*/ 21 h 119"/>
              <a:gd name="T34" fmla="*/ 73 w 147"/>
              <a:gd name="T35" fmla="*/ 43 h 119"/>
              <a:gd name="T36" fmla="*/ 87 w 147"/>
              <a:gd name="T37" fmla="*/ 49 h 119"/>
              <a:gd name="T38" fmla="*/ 73 w 147"/>
              <a:gd name="T39" fmla="*/ 81 h 119"/>
              <a:gd name="T40" fmla="*/ 73 w 147"/>
              <a:gd name="T41" fmla="*/ 43 h 119"/>
              <a:gd name="T42" fmla="*/ 82 w 147"/>
              <a:gd name="T43" fmla="*/ 54 h 119"/>
              <a:gd name="T44" fmla="*/ 61 w 147"/>
              <a:gd name="T45" fmla="*/ 62 h 119"/>
              <a:gd name="T46" fmla="*/ 86 w 147"/>
              <a:gd name="T47" fmla="*/ 62 h 119"/>
              <a:gd name="T48" fmla="*/ 82 w 147"/>
              <a:gd name="T49" fmla="*/ 54 h 119"/>
              <a:gd name="T50" fmla="*/ 38 w 147"/>
              <a:gd name="T51" fmla="*/ 32 h 119"/>
              <a:gd name="T52" fmla="*/ 11 w 147"/>
              <a:gd name="T53" fmla="*/ 108 h 119"/>
              <a:gd name="T54" fmla="*/ 136 w 147"/>
              <a:gd name="T55" fmla="*/ 32 h 119"/>
              <a:gd name="T56" fmla="*/ 109 w 147"/>
              <a:gd name="T57" fmla="*/ 32 h 119"/>
              <a:gd name="T58" fmla="*/ 97 w 147"/>
              <a:gd name="T59" fmla="*/ 12 h 119"/>
              <a:gd name="T60" fmla="*/ 44 w 147"/>
              <a:gd name="T61" fmla="*/ 28 h 119"/>
              <a:gd name="T62" fmla="*/ 73 w 147"/>
              <a:gd name="T63" fmla="*/ 23 h 119"/>
              <a:gd name="T64" fmla="*/ 112 w 147"/>
              <a:gd name="T65" fmla="*/ 62 h 119"/>
              <a:gd name="T66" fmla="*/ 34 w 147"/>
              <a:gd name="T67" fmla="*/ 62 h 119"/>
              <a:gd name="T68" fmla="*/ 73 w 147"/>
              <a:gd name="T69" fmla="*/ 35 h 119"/>
              <a:gd name="T70" fmla="*/ 46 w 147"/>
              <a:gd name="T71" fmla="*/ 62 h 119"/>
              <a:gd name="T72" fmla="*/ 101 w 147"/>
              <a:gd name="T73" fmla="*/ 6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19">
                <a:moveTo>
                  <a:pt x="122" y="40"/>
                </a:moveTo>
                <a:cubicBezTo>
                  <a:pt x="125" y="40"/>
                  <a:pt x="127" y="42"/>
                  <a:pt x="127" y="45"/>
                </a:cubicBezTo>
                <a:cubicBezTo>
                  <a:pt x="127" y="48"/>
                  <a:pt x="125" y="50"/>
                  <a:pt x="122" y="50"/>
                </a:cubicBezTo>
                <a:cubicBezTo>
                  <a:pt x="119" y="50"/>
                  <a:pt x="116" y="48"/>
                  <a:pt x="116" y="45"/>
                </a:cubicBezTo>
                <a:cubicBezTo>
                  <a:pt x="116" y="42"/>
                  <a:pt x="119" y="40"/>
                  <a:pt x="122" y="40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21"/>
                  <a:pt x="17" y="21"/>
                  <a:pt x="1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3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2"/>
                  <a:pt x="44" y="0"/>
                  <a:pt x="46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4" y="0"/>
                  <a:pt x="106" y="2"/>
                  <a:pt x="107" y="4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4" y="21"/>
                  <a:pt x="147" y="23"/>
                  <a:pt x="147" y="26"/>
                </a:cubicBezTo>
                <a:cubicBezTo>
                  <a:pt x="147" y="27"/>
                  <a:pt x="147" y="27"/>
                  <a:pt x="147" y="27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47" y="117"/>
                  <a:pt x="144" y="119"/>
                  <a:pt x="141" y="119"/>
                </a:cubicBezTo>
                <a:cubicBezTo>
                  <a:pt x="141" y="119"/>
                  <a:pt x="141" y="119"/>
                  <a:pt x="141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7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3" y="43"/>
                </a:moveTo>
                <a:cubicBezTo>
                  <a:pt x="73" y="43"/>
                  <a:pt x="73" y="43"/>
                  <a:pt x="73" y="43"/>
                </a:cubicBezTo>
                <a:cubicBezTo>
                  <a:pt x="79" y="43"/>
                  <a:pt x="83" y="45"/>
                  <a:pt x="87" y="49"/>
                </a:cubicBezTo>
                <a:cubicBezTo>
                  <a:pt x="90" y="52"/>
                  <a:pt x="92" y="57"/>
                  <a:pt x="92" y="62"/>
                </a:cubicBezTo>
                <a:cubicBezTo>
                  <a:pt x="92" y="73"/>
                  <a:pt x="84" y="81"/>
                  <a:pt x="73" y="81"/>
                </a:cubicBezTo>
                <a:cubicBezTo>
                  <a:pt x="63" y="81"/>
                  <a:pt x="54" y="73"/>
                  <a:pt x="54" y="62"/>
                </a:cubicBezTo>
                <a:cubicBezTo>
                  <a:pt x="54" y="52"/>
                  <a:pt x="63" y="43"/>
                  <a:pt x="73" y="43"/>
                </a:cubicBezTo>
                <a:close/>
                <a:moveTo>
                  <a:pt x="82" y="54"/>
                </a:moveTo>
                <a:cubicBezTo>
                  <a:pt x="82" y="54"/>
                  <a:pt x="82" y="54"/>
                  <a:pt x="82" y="54"/>
                </a:cubicBezTo>
                <a:cubicBezTo>
                  <a:pt x="80" y="51"/>
                  <a:pt x="77" y="50"/>
                  <a:pt x="73" y="50"/>
                </a:cubicBezTo>
                <a:cubicBezTo>
                  <a:pt x="67" y="50"/>
                  <a:pt x="61" y="56"/>
                  <a:pt x="61" y="62"/>
                </a:cubicBezTo>
                <a:cubicBezTo>
                  <a:pt x="61" y="69"/>
                  <a:pt x="67" y="74"/>
                  <a:pt x="73" y="74"/>
                </a:cubicBezTo>
                <a:cubicBezTo>
                  <a:pt x="80" y="74"/>
                  <a:pt x="86" y="69"/>
                  <a:pt x="86" y="62"/>
                </a:cubicBezTo>
                <a:cubicBezTo>
                  <a:pt x="86" y="59"/>
                  <a:pt x="84" y="56"/>
                  <a:pt x="82" y="54"/>
                </a:cubicBezTo>
                <a:cubicBezTo>
                  <a:pt x="82" y="54"/>
                  <a:pt x="82" y="54"/>
                  <a:pt x="82" y="54"/>
                </a:cubicBezTo>
                <a:close/>
                <a:moveTo>
                  <a:pt x="38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6" y="32"/>
                  <a:pt x="104" y="31"/>
                  <a:pt x="103" y="28"/>
                </a:cubicBezTo>
                <a:cubicBezTo>
                  <a:pt x="97" y="12"/>
                  <a:pt x="97" y="12"/>
                  <a:pt x="97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30"/>
                  <a:pt x="41" y="32"/>
                  <a:pt x="38" y="32"/>
                </a:cubicBezTo>
                <a:close/>
                <a:moveTo>
                  <a:pt x="73" y="23"/>
                </a:moveTo>
                <a:cubicBezTo>
                  <a:pt x="73" y="23"/>
                  <a:pt x="73" y="23"/>
                  <a:pt x="73" y="23"/>
                </a:cubicBezTo>
                <a:cubicBezTo>
                  <a:pt x="95" y="23"/>
                  <a:pt x="112" y="41"/>
                  <a:pt x="112" y="62"/>
                </a:cubicBezTo>
                <a:cubicBezTo>
                  <a:pt x="112" y="84"/>
                  <a:pt x="95" y="101"/>
                  <a:pt x="73" y="101"/>
                </a:cubicBezTo>
                <a:cubicBezTo>
                  <a:pt x="52" y="101"/>
                  <a:pt x="34" y="84"/>
                  <a:pt x="34" y="62"/>
                </a:cubicBezTo>
                <a:cubicBezTo>
                  <a:pt x="34" y="41"/>
                  <a:pt x="52" y="23"/>
                  <a:pt x="73" y="23"/>
                </a:cubicBezTo>
                <a:close/>
                <a:moveTo>
                  <a:pt x="73" y="35"/>
                </a:moveTo>
                <a:cubicBezTo>
                  <a:pt x="73" y="35"/>
                  <a:pt x="73" y="35"/>
                  <a:pt x="73" y="35"/>
                </a:cubicBezTo>
                <a:cubicBezTo>
                  <a:pt x="58" y="35"/>
                  <a:pt x="46" y="47"/>
                  <a:pt x="46" y="62"/>
                </a:cubicBezTo>
                <a:cubicBezTo>
                  <a:pt x="46" y="77"/>
                  <a:pt x="58" y="90"/>
                  <a:pt x="73" y="90"/>
                </a:cubicBezTo>
                <a:cubicBezTo>
                  <a:pt x="89" y="90"/>
                  <a:pt x="101" y="77"/>
                  <a:pt x="101" y="62"/>
                </a:cubicBezTo>
                <a:cubicBezTo>
                  <a:pt x="101" y="47"/>
                  <a:pt x="89" y="35"/>
                  <a:pt x="73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" name="Freeform 111" descr="D:\51PPT模板网\51pptmoban.com\图片001.jpg">
            <a:extLst>
              <a:ext uri="{FF2B5EF4-FFF2-40B4-BE49-F238E27FC236}">
                <a16:creationId xmlns:a16="http://schemas.microsoft.com/office/drawing/2014/main" id="{81372F9C-F701-2507-D800-761FAED84E27}"/>
              </a:ext>
            </a:extLst>
          </p:cNvPr>
          <p:cNvSpPr>
            <a:spLocks noEditPoints="1"/>
          </p:cNvSpPr>
          <p:nvPr/>
        </p:nvSpPr>
        <p:spPr bwMode="auto">
          <a:xfrm>
            <a:off x="4277682" y="3538331"/>
            <a:ext cx="402753" cy="336391"/>
          </a:xfrm>
          <a:custGeom>
            <a:avLst/>
            <a:gdLst>
              <a:gd name="T0" fmla="*/ 146 w 146"/>
              <a:gd name="T1" fmla="*/ 94 h 122"/>
              <a:gd name="T2" fmla="*/ 118 w 146"/>
              <a:gd name="T3" fmla="*/ 122 h 122"/>
              <a:gd name="T4" fmla="*/ 28 w 146"/>
              <a:gd name="T5" fmla="*/ 122 h 122"/>
              <a:gd name="T6" fmla="*/ 0 w 146"/>
              <a:gd name="T7" fmla="*/ 94 h 122"/>
              <a:gd name="T8" fmla="*/ 0 w 146"/>
              <a:gd name="T9" fmla="*/ 28 h 122"/>
              <a:gd name="T10" fmla="*/ 28 w 146"/>
              <a:gd name="T11" fmla="*/ 0 h 122"/>
              <a:gd name="T12" fmla="*/ 118 w 146"/>
              <a:gd name="T13" fmla="*/ 0 h 122"/>
              <a:gd name="T14" fmla="*/ 146 w 146"/>
              <a:gd name="T15" fmla="*/ 28 h 122"/>
              <a:gd name="T16" fmla="*/ 146 w 146"/>
              <a:gd name="T17" fmla="*/ 94 h 122"/>
              <a:gd name="T18" fmla="*/ 49 w 146"/>
              <a:gd name="T19" fmla="*/ 27 h 122"/>
              <a:gd name="T20" fmla="*/ 49 w 146"/>
              <a:gd name="T21" fmla="*/ 27 h 122"/>
              <a:gd name="T22" fmla="*/ 101 w 146"/>
              <a:gd name="T23" fmla="*/ 58 h 122"/>
              <a:gd name="T24" fmla="*/ 102 w 146"/>
              <a:gd name="T25" fmla="*/ 62 h 122"/>
              <a:gd name="T26" fmla="*/ 101 w 146"/>
              <a:gd name="T27" fmla="*/ 64 h 122"/>
              <a:gd name="T28" fmla="*/ 48 w 146"/>
              <a:gd name="T29" fmla="*/ 94 h 122"/>
              <a:gd name="T30" fmla="*/ 44 w 146"/>
              <a:gd name="T31" fmla="*/ 93 h 122"/>
              <a:gd name="T32" fmla="*/ 43 w 146"/>
              <a:gd name="T33" fmla="*/ 91 h 122"/>
              <a:gd name="T34" fmla="*/ 43 w 146"/>
              <a:gd name="T35" fmla="*/ 91 h 122"/>
              <a:gd name="T36" fmla="*/ 43 w 146"/>
              <a:gd name="T37" fmla="*/ 30 h 122"/>
              <a:gd name="T38" fmla="*/ 47 w 146"/>
              <a:gd name="T39" fmla="*/ 27 h 122"/>
              <a:gd name="T40" fmla="*/ 49 w 146"/>
              <a:gd name="T41" fmla="*/ 27 h 122"/>
              <a:gd name="T42" fmla="*/ 50 w 146"/>
              <a:gd name="T43" fmla="*/ 36 h 122"/>
              <a:gd name="T44" fmla="*/ 50 w 146"/>
              <a:gd name="T45" fmla="*/ 36 h 122"/>
              <a:gd name="T46" fmla="*/ 50 w 146"/>
              <a:gd name="T47" fmla="*/ 85 h 122"/>
              <a:gd name="T48" fmla="*/ 93 w 146"/>
              <a:gd name="T49" fmla="*/ 61 h 122"/>
              <a:gd name="T50" fmla="*/ 50 w 146"/>
              <a:gd name="T51" fmla="*/ 36 h 122"/>
              <a:gd name="T52" fmla="*/ 11 w 146"/>
              <a:gd name="T53" fmla="*/ 94 h 122"/>
              <a:gd name="T54" fmla="*/ 11 w 146"/>
              <a:gd name="T55" fmla="*/ 94 h 122"/>
              <a:gd name="T56" fmla="*/ 28 w 146"/>
              <a:gd name="T57" fmla="*/ 110 h 122"/>
              <a:gd name="T58" fmla="*/ 118 w 146"/>
              <a:gd name="T59" fmla="*/ 110 h 122"/>
              <a:gd name="T60" fmla="*/ 135 w 146"/>
              <a:gd name="T61" fmla="*/ 94 h 122"/>
              <a:gd name="T62" fmla="*/ 135 w 146"/>
              <a:gd name="T63" fmla="*/ 28 h 122"/>
              <a:gd name="T64" fmla="*/ 118 w 146"/>
              <a:gd name="T65" fmla="*/ 11 h 122"/>
              <a:gd name="T66" fmla="*/ 28 w 146"/>
              <a:gd name="T67" fmla="*/ 11 h 122"/>
              <a:gd name="T68" fmla="*/ 11 w 146"/>
              <a:gd name="T69" fmla="*/ 28 h 122"/>
              <a:gd name="T70" fmla="*/ 11 w 146"/>
              <a:gd name="T71" fmla="*/ 9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122">
                <a:moveTo>
                  <a:pt x="146" y="94"/>
                </a:moveTo>
                <a:cubicBezTo>
                  <a:pt x="146" y="109"/>
                  <a:pt x="133" y="122"/>
                  <a:pt x="118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3" y="122"/>
                  <a:pt x="0" y="109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33" y="0"/>
                  <a:pt x="146" y="12"/>
                  <a:pt x="146" y="28"/>
                </a:cubicBezTo>
                <a:cubicBezTo>
                  <a:pt x="146" y="94"/>
                  <a:pt x="146" y="94"/>
                  <a:pt x="146" y="94"/>
                </a:cubicBezTo>
                <a:close/>
                <a:moveTo>
                  <a:pt x="49" y="27"/>
                </a:moveTo>
                <a:cubicBezTo>
                  <a:pt x="49" y="27"/>
                  <a:pt x="49" y="27"/>
                  <a:pt x="49" y="27"/>
                </a:cubicBezTo>
                <a:cubicBezTo>
                  <a:pt x="66" y="38"/>
                  <a:pt x="84" y="48"/>
                  <a:pt x="101" y="58"/>
                </a:cubicBezTo>
                <a:cubicBezTo>
                  <a:pt x="103" y="59"/>
                  <a:pt x="103" y="61"/>
                  <a:pt x="102" y="62"/>
                </a:cubicBezTo>
                <a:cubicBezTo>
                  <a:pt x="102" y="63"/>
                  <a:pt x="102" y="63"/>
                  <a:pt x="101" y="64"/>
                </a:cubicBezTo>
                <a:cubicBezTo>
                  <a:pt x="84" y="74"/>
                  <a:pt x="66" y="84"/>
                  <a:pt x="48" y="94"/>
                </a:cubicBezTo>
                <a:cubicBezTo>
                  <a:pt x="47" y="95"/>
                  <a:pt x="45" y="94"/>
                  <a:pt x="44" y="93"/>
                </a:cubicBezTo>
                <a:cubicBezTo>
                  <a:pt x="44" y="92"/>
                  <a:pt x="43" y="92"/>
                  <a:pt x="43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71"/>
                  <a:pt x="43" y="51"/>
                  <a:pt x="43" y="30"/>
                </a:cubicBezTo>
                <a:cubicBezTo>
                  <a:pt x="43" y="28"/>
                  <a:pt x="45" y="27"/>
                  <a:pt x="47" y="27"/>
                </a:cubicBezTo>
                <a:cubicBezTo>
                  <a:pt x="47" y="27"/>
                  <a:pt x="48" y="27"/>
                  <a:pt x="49" y="27"/>
                </a:cubicBezTo>
                <a:close/>
                <a:moveTo>
                  <a:pt x="50" y="36"/>
                </a:moveTo>
                <a:cubicBezTo>
                  <a:pt x="50" y="36"/>
                  <a:pt x="50" y="36"/>
                  <a:pt x="50" y="36"/>
                </a:cubicBezTo>
                <a:cubicBezTo>
                  <a:pt x="50" y="53"/>
                  <a:pt x="50" y="69"/>
                  <a:pt x="50" y="85"/>
                </a:cubicBezTo>
                <a:cubicBezTo>
                  <a:pt x="64" y="77"/>
                  <a:pt x="78" y="69"/>
                  <a:pt x="93" y="61"/>
                </a:cubicBezTo>
                <a:cubicBezTo>
                  <a:pt x="78" y="53"/>
                  <a:pt x="64" y="44"/>
                  <a:pt x="50" y="36"/>
                </a:cubicBezTo>
                <a:close/>
                <a:moveTo>
                  <a:pt x="11" y="94"/>
                </a:moveTo>
                <a:cubicBezTo>
                  <a:pt x="11" y="94"/>
                  <a:pt x="11" y="94"/>
                  <a:pt x="11" y="94"/>
                </a:cubicBezTo>
                <a:cubicBezTo>
                  <a:pt x="11" y="103"/>
                  <a:pt x="19" y="110"/>
                  <a:pt x="2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27" y="110"/>
                  <a:pt x="135" y="103"/>
                  <a:pt x="135" y="94"/>
                </a:cubicBezTo>
                <a:cubicBezTo>
                  <a:pt x="135" y="28"/>
                  <a:pt x="135" y="28"/>
                  <a:pt x="135" y="28"/>
                </a:cubicBezTo>
                <a:cubicBezTo>
                  <a:pt x="135" y="18"/>
                  <a:pt x="127" y="11"/>
                  <a:pt x="11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19" y="11"/>
                  <a:pt x="11" y="18"/>
                  <a:pt x="11" y="28"/>
                </a:cubicBezTo>
                <a:cubicBezTo>
                  <a:pt x="11" y="94"/>
                  <a:pt x="11" y="94"/>
                  <a:pt x="11" y="94"/>
                </a:cubicBezTo>
                <a:close/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2056310" scaled="1"/>
          </a:gradFill>
          <a:ln w="254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ym typeface="+mn-lt"/>
            </a:endParaRPr>
          </a:p>
        </p:txBody>
      </p:sp>
      <p:sp>
        <p:nvSpPr>
          <p:cNvPr id="8" name="Freeform 112">
            <a:extLst>
              <a:ext uri="{FF2B5EF4-FFF2-40B4-BE49-F238E27FC236}">
                <a16:creationId xmlns:a16="http://schemas.microsoft.com/office/drawing/2014/main" id="{FCE3E935-5494-4068-88F7-A6606900086A}"/>
              </a:ext>
            </a:extLst>
          </p:cNvPr>
          <p:cNvSpPr>
            <a:spLocks noEditPoints="1"/>
          </p:cNvSpPr>
          <p:nvPr/>
        </p:nvSpPr>
        <p:spPr bwMode="auto">
          <a:xfrm>
            <a:off x="5884119" y="1909010"/>
            <a:ext cx="405042" cy="336391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2056310" scaled="1"/>
          </a:gradFill>
          <a:ln w="254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ym typeface="+mn-lt"/>
            </a:endParaRPr>
          </a:p>
        </p:txBody>
      </p:sp>
      <p:sp>
        <p:nvSpPr>
          <p:cNvPr id="9" name="Freeform 113">
            <a:extLst>
              <a:ext uri="{FF2B5EF4-FFF2-40B4-BE49-F238E27FC236}">
                <a16:creationId xmlns:a16="http://schemas.microsoft.com/office/drawing/2014/main" id="{E44D12F1-B573-50E5-BAA1-B3383328E6C6}"/>
              </a:ext>
            </a:extLst>
          </p:cNvPr>
          <p:cNvSpPr>
            <a:spLocks noEditPoints="1"/>
          </p:cNvSpPr>
          <p:nvPr/>
        </p:nvSpPr>
        <p:spPr bwMode="auto">
          <a:xfrm>
            <a:off x="5838351" y="3478833"/>
            <a:ext cx="446233" cy="363852"/>
          </a:xfrm>
          <a:custGeom>
            <a:avLst/>
            <a:gdLst>
              <a:gd name="T0" fmla="*/ 125 w 162"/>
              <a:gd name="T1" fmla="*/ 29 h 132"/>
              <a:gd name="T2" fmla="*/ 146 w 162"/>
              <a:gd name="T3" fmla="*/ 77 h 132"/>
              <a:gd name="T4" fmla="*/ 162 w 162"/>
              <a:gd name="T5" fmla="*/ 106 h 132"/>
              <a:gd name="T6" fmla="*/ 154 w 162"/>
              <a:gd name="T7" fmla="*/ 125 h 132"/>
              <a:gd name="T8" fmla="*/ 146 w 162"/>
              <a:gd name="T9" fmla="*/ 127 h 132"/>
              <a:gd name="T10" fmla="*/ 21 w 162"/>
              <a:gd name="T11" fmla="*/ 132 h 132"/>
              <a:gd name="T12" fmla="*/ 16 w 162"/>
              <a:gd name="T13" fmla="*/ 125 h 132"/>
              <a:gd name="T14" fmla="*/ 2 w 162"/>
              <a:gd name="T15" fmla="*/ 121 h 132"/>
              <a:gd name="T16" fmla="*/ 3 w 162"/>
              <a:gd name="T17" fmla="*/ 94 h 132"/>
              <a:gd name="T18" fmla="*/ 8 w 162"/>
              <a:gd name="T19" fmla="*/ 58 h 132"/>
              <a:gd name="T20" fmla="*/ 46 w 162"/>
              <a:gd name="T21" fmla="*/ 30 h 132"/>
              <a:gd name="T22" fmla="*/ 97 w 162"/>
              <a:gd name="T23" fmla="*/ 122 h 132"/>
              <a:gd name="T24" fmla="*/ 97 w 162"/>
              <a:gd name="T25" fmla="*/ 117 h 132"/>
              <a:gd name="T26" fmla="*/ 103 w 162"/>
              <a:gd name="T27" fmla="*/ 98 h 132"/>
              <a:gd name="T28" fmla="*/ 117 w 162"/>
              <a:gd name="T29" fmla="*/ 111 h 132"/>
              <a:gd name="T30" fmla="*/ 115 w 162"/>
              <a:gd name="T31" fmla="*/ 88 h 132"/>
              <a:gd name="T32" fmla="*/ 112 w 162"/>
              <a:gd name="T33" fmla="*/ 83 h 132"/>
              <a:gd name="T34" fmla="*/ 112 w 162"/>
              <a:gd name="T35" fmla="*/ 82 h 132"/>
              <a:gd name="T36" fmla="*/ 109 w 162"/>
              <a:gd name="T37" fmla="*/ 79 h 132"/>
              <a:gd name="T38" fmla="*/ 64 w 162"/>
              <a:gd name="T39" fmla="*/ 68 h 132"/>
              <a:gd name="T40" fmla="*/ 50 w 162"/>
              <a:gd name="T41" fmla="*/ 82 h 132"/>
              <a:gd name="T42" fmla="*/ 50 w 162"/>
              <a:gd name="T43" fmla="*/ 82 h 132"/>
              <a:gd name="T44" fmla="*/ 45 w 162"/>
              <a:gd name="T45" fmla="*/ 100 h 132"/>
              <a:gd name="T46" fmla="*/ 59 w 162"/>
              <a:gd name="T47" fmla="*/ 112 h 132"/>
              <a:gd name="T48" fmla="*/ 65 w 162"/>
              <a:gd name="T49" fmla="*/ 98 h 132"/>
              <a:gd name="T50" fmla="*/ 65 w 162"/>
              <a:gd name="T51" fmla="*/ 117 h 132"/>
              <a:gd name="T52" fmla="*/ 81 w 162"/>
              <a:gd name="T53" fmla="*/ 61 h 132"/>
              <a:gd name="T54" fmla="*/ 81 w 162"/>
              <a:gd name="T55" fmla="*/ 11 h 132"/>
              <a:gd name="T56" fmla="*/ 26 w 162"/>
              <a:gd name="T57" fmla="*/ 122 h 132"/>
              <a:gd name="T58" fmla="*/ 37 w 162"/>
              <a:gd name="T59" fmla="*/ 118 h 132"/>
              <a:gd name="T60" fmla="*/ 36 w 162"/>
              <a:gd name="T61" fmla="*/ 86 h 132"/>
              <a:gd name="T62" fmla="*/ 12 w 162"/>
              <a:gd name="T63" fmla="*/ 98 h 132"/>
              <a:gd name="T64" fmla="*/ 11 w 162"/>
              <a:gd name="T65" fmla="*/ 114 h 132"/>
              <a:gd name="T66" fmla="*/ 23 w 162"/>
              <a:gd name="T67" fmla="*/ 102 h 132"/>
              <a:gd name="T68" fmla="*/ 46 w 162"/>
              <a:gd name="T69" fmla="*/ 42 h 132"/>
              <a:gd name="T70" fmla="*/ 37 w 162"/>
              <a:gd name="T71" fmla="*/ 40 h 132"/>
              <a:gd name="T72" fmla="*/ 24 w 162"/>
              <a:gd name="T73" fmla="*/ 71 h 132"/>
              <a:gd name="T74" fmla="*/ 41 w 162"/>
              <a:gd name="T75" fmla="*/ 76 h 132"/>
              <a:gd name="T76" fmla="*/ 56 w 162"/>
              <a:gd name="T77" fmla="*/ 62 h 132"/>
              <a:gd name="T78" fmla="*/ 56 w 162"/>
              <a:gd name="T79" fmla="*/ 61 h 132"/>
              <a:gd name="T80" fmla="*/ 46 w 162"/>
              <a:gd name="T81" fmla="*/ 42 h 132"/>
              <a:gd name="T82" fmla="*/ 136 w 162"/>
              <a:gd name="T83" fmla="*/ 122 h 132"/>
              <a:gd name="T84" fmla="*/ 139 w 162"/>
              <a:gd name="T85" fmla="*/ 102 h 132"/>
              <a:gd name="T86" fmla="*/ 151 w 162"/>
              <a:gd name="T87" fmla="*/ 114 h 132"/>
              <a:gd name="T88" fmla="*/ 150 w 162"/>
              <a:gd name="T89" fmla="*/ 98 h 132"/>
              <a:gd name="T90" fmla="*/ 137 w 162"/>
              <a:gd name="T91" fmla="*/ 84 h 132"/>
              <a:gd name="T92" fmla="*/ 128 w 162"/>
              <a:gd name="T93" fmla="*/ 111 h 132"/>
              <a:gd name="T94" fmla="*/ 136 w 162"/>
              <a:gd name="T95" fmla="*/ 122 h 132"/>
              <a:gd name="T96" fmla="*/ 116 w 162"/>
              <a:gd name="T97" fmla="*/ 42 h 132"/>
              <a:gd name="T98" fmla="*/ 116 w 162"/>
              <a:gd name="T99" fmla="*/ 42 h 132"/>
              <a:gd name="T100" fmla="*/ 106 w 162"/>
              <a:gd name="T101" fmla="*/ 61 h 132"/>
              <a:gd name="T102" fmla="*/ 116 w 162"/>
              <a:gd name="T103" fmla="*/ 72 h 132"/>
              <a:gd name="T104" fmla="*/ 121 w 162"/>
              <a:gd name="T105" fmla="*/ 76 h 132"/>
              <a:gd name="T106" fmla="*/ 138 w 162"/>
              <a:gd name="T107" fmla="*/ 71 h 132"/>
              <a:gd name="T108" fmla="*/ 125 w 162"/>
              <a:gd name="T109" fmla="*/ 4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2" h="132">
                <a:moveTo>
                  <a:pt x="81" y="0"/>
                </a:moveTo>
                <a:cubicBezTo>
                  <a:pt x="99" y="0"/>
                  <a:pt x="114" y="13"/>
                  <a:pt x="116" y="30"/>
                </a:cubicBezTo>
                <a:cubicBezTo>
                  <a:pt x="119" y="30"/>
                  <a:pt x="122" y="29"/>
                  <a:pt x="125" y="29"/>
                </a:cubicBezTo>
                <a:cubicBezTo>
                  <a:pt x="133" y="29"/>
                  <a:pt x="140" y="32"/>
                  <a:pt x="145" y="37"/>
                </a:cubicBezTo>
                <a:cubicBezTo>
                  <a:pt x="150" y="43"/>
                  <a:pt x="154" y="50"/>
                  <a:pt x="154" y="58"/>
                </a:cubicBezTo>
                <a:cubicBezTo>
                  <a:pt x="154" y="65"/>
                  <a:pt x="151" y="72"/>
                  <a:pt x="146" y="77"/>
                </a:cubicBezTo>
                <a:cubicBezTo>
                  <a:pt x="153" y="84"/>
                  <a:pt x="153" y="84"/>
                  <a:pt x="153" y="84"/>
                </a:cubicBezTo>
                <a:cubicBezTo>
                  <a:pt x="156" y="87"/>
                  <a:pt x="158" y="90"/>
                  <a:pt x="159" y="94"/>
                </a:cubicBezTo>
                <a:cubicBezTo>
                  <a:pt x="161" y="98"/>
                  <a:pt x="162" y="102"/>
                  <a:pt x="162" y="106"/>
                </a:cubicBezTo>
                <a:cubicBezTo>
                  <a:pt x="162" y="115"/>
                  <a:pt x="162" y="115"/>
                  <a:pt x="162" y="115"/>
                </a:cubicBezTo>
                <a:cubicBezTo>
                  <a:pt x="162" y="117"/>
                  <a:pt x="161" y="119"/>
                  <a:pt x="160" y="121"/>
                </a:cubicBezTo>
                <a:cubicBezTo>
                  <a:pt x="158" y="123"/>
                  <a:pt x="156" y="124"/>
                  <a:pt x="154" y="125"/>
                </a:cubicBezTo>
                <a:cubicBezTo>
                  <a:pt x="153" y="125"/>
                  <a:pt x="153" y="125"/>
                  <a:pt x="153" y="125"/>
                </a:cubicBezTo>
                <a:cubicBezTo>
                  <a:pt x="146" y="125"/>
                  <a:pt x="146" y="125"/>
                  <a:pt x="146" y="125"/>
                </a:cubicBezTo>
                <a:cubicBezTo>
                  <a:pt x="146" y="127"/>
                  <a:pt x="146" y="127"/>
                  <a:pt x="146" y="127"/>
                </a:cubicBezTo>
                <a:cubicBezTo>
                  <a:pt x="146" y="130"/>
                  <a:pt x="144" y="132"/>
                  <a:pt x="141" y="132"/>
                </a:cubicBezTo>
                <a:cubicBezTo>
                  <a:pt x="141" y="132"/>
                  <a:pt x="141" y="132"/>
                  <a:pt x="14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8" y="132"/>
                  <a:pt x="16" y="130"/>
                  <a:pt x="16" y="127"/>
                </a:cubicBezTo>
                <a:cubicBezTo>
                  <a:pt x="16" y="125"/>
                  <a:pt x="16" y="125"/>
                  <a:pt x="16" y="125"/>
                </a:cubicBezTo>
                <a:cubicBezTo>
                  <a:pt x="9" y="125"/>
                  <a:pt x="9" y="125"/>
                  <a:pt x="9" y="125"/>
                </a:cubicBezTo>
                <a:cubicBezTo>
                  <a:pt x="9" y="125"/>
                  <a:pt x="9" y="125"/>
                  <a:pt x="8" y="125"/>
                </a:cubicBezTo>
                <a:cubicBezTo>
                  <a:pt x="6" y="124"/>
                  <a:pt x="4" y="123"/>
                  <a:pt x="2" y="121"/>
                </a:cubicBezTo>
                <a:cubicBezTo>
                  <a:pt x="1" y="119"/>
                  <a:pt x="0" y="117"/>
                  <a:pt x="0" y="115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2"/>
                  <a:pt x="1" y="98"/>
                  <a:pt x="3" y="94"/>
                </a:cubicBezTo>
                <a:cubicBezTo>
                  <a:pt x="4" y="90"/>
                  <a:pt x="6" y="87"/>
                  <a:pt x="9" y="84"/>
                </a:cubicBezTo>
                <a:cubicBezTo>
                  <a:pt x="16" y="77"/>
                  <a:pt x="16" y="77"/>
                  <a:pt x="16" y="77"/>
                </a:cubicBezTo>
                <a:cubicBezTo>
                  <a:pt x="11" y="72"/>
                  <a:pt x="8" y="65"/>
                  <a:pt x="8" y="58"/>
                </a:cubicBezTo>
                <a:cubicBezTo>
                  <a:pt x="8" y="50"/>
                  <a:pt x="12" y="43"/>
                  <a:pt x="17" y="37"/>
                </a:cubicBezTo>
                <a:cubicBezTo>
                  <a:pt x="22" y="32"/>
                  <a:pt x="29" y="29"/>
                  <a:pt x="37" y="29"/>
                </a:cubicBezTo>
                <a:cubicBezTo>
                  <a:pt x="40" y="29"/>
                  <a:pt x="43" y="30"/>
                  <a:pt x="46" y="30"/>
                </a:cubicBezTo>
                <a:cubicBezTo>
                  <a:pt x="48" y="13"/>
                  <a:pt x="63" y="0"/>
                  <a:pt x="81" y="0"/>
                </a:cubicBezTo>
                <a:close/>
                <a:moveTo>
                  <a:pt x="97" y="122"/>
                </a:moveTo>
                <a:cubicBezTo>
                  <a:pt x="97" y="122"/>
                  <a:pt x="97" y="122"/>
                  <a:pt x="97" y="12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98"/>
                  <a:pt x="97" y="98"/>
                  <a:pt x="97" y="98"/>
                </a:cubicBezTo>
                <a:cubicBezTo>
                  <a:pt x="97" y="96"/>
                  <a:pt x="99" y="95"/>
                  <a:pt x="100" y="95"/>
                </a:cubicBezTo>
                <a:cubicBezTo>
                  <a:pt x="102" y="95"/>
                  <a:pt x="103" y="96"/>
                  <a:pt x="103" y="98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7" y="112"/>
                  <a:pt x="117" y="111"/>
                  <a:pt x="117" y="111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7" y="96"/>
                  <a:pt x="117" y="92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4" y="86"/>
                  <a:pt x="113" y="84"/>
                  <a:pt x="112" y="83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1" y="81"/>
                  <a:pt x="110" y="80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98" y="68"/>
                  <a:pt x="98" y="68"/>
                  <a:pt x="98" y="68"/>
                </a:cubicBezTo>
                <a:cubicBezTo>
                  <a:pt x="93" y="70"/>
                  <a:pt x="87" y="72"/>
                  <a:pt x="81" y="72"/>
                </a:cubicBezTo>
                <a:cubicBezTo>
                  <a:pt x="75" y="72"/>
                  <a:pt x="69" y="70"/>
                  <a:pt x="64" y="68"/>
                </a:cubicBezTo>
                <a:cubicBezTo>
                  <a:pt x="53" y="79"/>
                  <a:pt x="53" y="79"/>
                  <a:pt x="53" y="79"/>
                </a:cubicBezTo>
                <a:cubicBezTo>
                  <a:pt x="53" y="79"/>
                  <a:pt x="53" y="79"/>
                  <a:pt x="53" y="79"/>
                </a:cubicBezTo>
                <a:cubicBezTo>
                  <a:pt x="52" y="80"/>
                  <a:pt x="51" y="81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3"/>
                  <a:pt x="50" y="83"/>
                  <a:pt x="50" y="83"/>
                </a:cubicBezTo>
                <a:cubicBezTo>
                  <a:pt x="49" y="84"/>
                  <a:pt x="48" y="86"/>
                  <a:pt x="47" y="88"/>
                </a:cubicBezTo>
                <a:cubicBezTo>
                  <a:pt x="45" y="92"/>
                  <a:pt x="45" y="96"/>
                  <a:pt x="45" y="100"/>
                </a:cubicBezTo>
                <a:cubicBezTo>
                  <a:pt x="45" y="111"/>
                  <a:pt x="45" y="111"/>
                  <a:pt x="45" y="111"/>
                </a:cubicBezTo>
                <a:cubicBezTo>
                  <a:pt x="45" y="111"/>
                  <a:pt x="45" y="112"/>
                  <a:pt x="45" y="112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6"/>
                  <a:pt x="60" y="95"/>
                  <a:pt x="62" y="95"/>
                </a:cubicBezTo>
                <a:cubicBezTo>
                  <a:pt x="63" y="95"/>
                  <a:pt x="65" y="96"/>
                  <a:pt x="65" y="98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22"/>
                  <a:pt x="65" y="122"/>
                  <a:pt x="65" y="122"/>
                </a:cubicBezTo>
                <a:cubicBezTo>
                  <a:pt x="97" y="122"/>
                  <a:pt x="97" y="122"/>
                  <a:pt x="97" y="122"/>
                </a:cubicBezTo>
                <a:close/>
                <a:moveTo>
                  <a:pt x="81" y="61"/>
                </a:moveTo>
                <a:cubicBezTo>
                  <a:pt x="81" y="61"/>
                  <a:pt x="81" y="61"/>
                  <a:pt x="81" y="61"/>
                </a:cubicBezTo>
                <a:cubicBezTo>
                  <a:pt x="95" y="61"/>
                  <a:pt x="106" y="50"/>
                  <a:pt x="106" y="36"/>
                </a:cubicBezTo>
                <a:cubicBezTo>
                  <a:pt x="106" y="22"/>
                  <a:pt x="95" y="11"/>
                  <a:pt x="81" y="11"/>
                </a:cubicBezTo>
                <a:cubicBezTo>
                  <a:pt x="67" y="11"/>
                  <a:pt x="56" y="22"/>
                  <a:pt x="56" y="36"/>
                </a:cubicBezTo>
                <a:cubicBezTo>
                  <a:pt x="56" y="50"/>
                  <a:pt x="67" y="61"/>
                  <a:pt x="81" y="61"/>
                </a:cubicBezTo>
                <a:close/>
                <a:moveTo>
                  <a:pt x="26" y="122"/>
                </a:moveTo>
                <a:cubicBezTo>
                  <a:pt x="26" y="122"/>
                  <a:pt x="26" y="122"/>
                  <a:pt x="26" y="122"/>
                </a:cubicBezTo>
                <a:cubicBezTo>
                  <a:pt x="41" y="122"/>
                  <a:pt x="41" y="122"/>
                  <a:pt x="41" y="122"/>
                </a:cubicBezTo>
                <a:cubicBezTo>
                  <a:pt x="39" y="121"/>
                  <a:pt x="38" y="120"/>
                  <a:pt x="37" y="118"/>
                </a:cubicBezTo>
                <a:cubicBezTo>
                  <a:pt x="35" y="116"/>
                  <a:pt x="34" y="113"/>
                  <a:pt x="34" y="111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4" y="95"/>
                  <a:pt x="35" y="90"/>
                  <a:pt x="36" y="86"/>
                </a:cubicBezTo>
                <a:cubicBezTo>
                  <a:pt x="32" y="86"/>
                  <a:pt x="28" y="85"/>
                  <a:pt x="25" y="84"/>
                </a:cubicBezTo>
                <a:cubicBezTo>
                  <a:pt x="17" y="91"/>
                  <a:pt x="17" y="91"/>
                  <a:pt x="17" y="91"/>
                </a:cubicBezTo>
                <a:cubicBezTo>
                  <a:pt x="15" y="94"/>
                  <a:pt x="13" y="96"/>
                  <a:pt x="12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1" y="101"/>
                  <a:pt x="11" y="103"/>
                  <a:pt x="11" y="106"/>
                </a:cubicBezTo>
                <a:cubicBezTo>
                  <a:pt x="11" y="114"/>
                  <a:pt x="11" y="114"/>
                  <a:pt x="11" y="114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20" y="103"/>
                  <a:pt x="21" y="102"/>
                  <a:pt x="23" y="102"/>
                </a:cubicBezTo>
                <a:cubicBezTo>
                  <a:pt x="25" y="102"/>
                  <a:pt x="26" y="103"/>
                  <a:pt x="26" y="105"/>
                </a:cubicBezTo>
                <a:cubicBezTo>
                  <a:pt x="26" y="122"/>
                  <a:pt x="26" y="122"/>
                  <a:pt x="26" y="122"/>
                </a:cubicBezTo>
                <a:close/>
                <a:moveTo>
                  <a:pt x="46" y="42"/>
                </a:moveTo>
                <a:cubicBezTo>
                  <a:pt x="46" y="42"/>
                  <a:pt x="46" y="42"/>
                  <a:pt x="46" y="42"/>
                </a:cubicBezTo>
                <a:cubicBezTo>
                  <a:pt x="45" y="41"/>
                  <a:pt x="44" y="41"/>
                  <a:pt x="43" y="40"/>
                </a:cubicBezTo>
                <a:cubicBezTo>
                  <a:pt x="41" y="40"/>
                  <a:pt x="39" y="40"/>
                  <a:pt x="37" y="40"/>
                </a:cubicBezTo>
                <a:cubicBezTo>
                  <a:pt x="32" y="40"/>
                  <a:pt x="28" y="42"/>
                  <a:pt x="24" y="45"/>
                </a:cubicBezTo>
                <a:cubicBezTo>
                  <a:pt x="21" y="48"/>
                  <a:pt x="19" y="53"/>
                  <a:pt x="19" y="58"/>
                </a:cubicBezTo>
                <a:cubicBezTo>
                  <a:pt x="19" y="63"/>
                  <a:pt x="21" y="67"/>
                  <a:pt x="24" y="71"/>
                </a:cubicBezTo>
                <a:cubicBezTo>
                  <a:pt x="24" y="71"/>
                  <a:pt x="24" y="71"/>
                  <a:pt x="24" y="71"/>
                </a:cubicBezTo>
                <a:cubicBezTo>
                  <a:pt x="28" y="74"/>
                  <a:pt x="32" y="76"/>
                  <a:pt x="37" y="76"/>
                </a:cubicBezTo>
                <a:cubicBezTo>
                  <a:pt x="38" y="76"/>
                  <a:pt x="40" y="76"/>
                  <a:pt x="41" y="76"/>
                </a:cubicBezTo>
                <a:cubicBezTo>
                  <a:pt x="41" y="75"/>
                  <a:pt x="42" y="75"/>
                  <a:pt x="43" y="75"/>
                </a:cubicBezTo>
                <a:cubicBezTo>
                  <a:pt x="44" y="74"/>
                  <a:pt x="45" y="73"/>
                  <a:pt x="46" y="72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57"/>
                  <a:pt x="48" y="51"/>
                  <a:pt x="46" y="44"/>
                </a:cubicBezTo>
                <a:cubicBezTo>
                  <a:pt x="46" y="44"/>
                  <a:pt x="46" y="43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lose/>
                <a:moveTo>
                  <a:pt x="136" y="122"/>
                </a:moveTo>
                <a:cubicBezTo>
                  <a:pt x="136" y="122"/>
                  <a:pt x="136" y="122"/>
                  <a:pt x="136" y="122"/>
                </a:cubicBezTo>
                <a:cubicBezTo>
                  <a:pt x="136" y="105"/>
                  <a:pt x="136" y="105"/>
                  <a:pt x="136" y="105"/>
                </a:cubicBezTo>
                <a:cubicBezTo>
                  <a:pt x="136" y="103"/>
                  <a:pt x="137" y="102"/>
                  <a:pt x="139" y="102"/>
                </a:cubicBezTo>
                <a:cubicBezTo>
                  <a:pt x="141" y="102"/>
                  <a:pt x="142" y="103"/>
                  <a:pt x="142" y="105"/>
                </a:cubicBezTo>
                <a:cubicBezTo>
                  <a:pt x="142" y="114"/>
                  <a:pt x="142" y="114"/>
                  <a:pt x="142" y="114"/>
                </a:cubicBezTo>
                <a:cubicBezTo>
                  <a:pt x="151" y="114"/>
                  <a:pt x="151" y="114"/>
                  <a:pt x="151" y="114"/>
                </a:cubicBezTo>
                <a:cubicBezTo>
                  <a:pt x="151" y="106"/>
                  <a:pt x="151" y="106"/>
                  <a:pt x="151" y="106"/>
                </a:cubicBezTo>
                <a:cubicBezTo>
                  <a:pt x="151" y="103"/>
                  <a:pt x="151" y="101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49" y="96"/>
                  <a:pt x="147" y="94"/>
                  <a:pt x="145" y="91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4" y="85"/>
                  <a:pt x="130" y="86"/>
                  <a:pt x="126" y="86"/>
                </a:cubicBezTo>
                <a:cubicBezTo>
                  <a:pt x="127" y="90"/>
                  <a:pt x="128" y="95"/>
                  <a:pt x="128" y="100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8" y="113"/>
                  <a:pt x="127" y="116"/>
                  <a:pt x="125" y="118"/>
                </a:cubicBezTo>
                <a:cubicBezTo>
                  <a:pt x="124" y="120"/>
                  <a:pt x="123" y="121"/>
                  <a:pt x="121" y="122"/>
                </a:cubicBezTo>
                <a:cubicBezTo>
                  <a:pt x="136" y="122"/>
                  <a:pt x="136" y="122"/>
                  <a:pt x="136" y="122"/>
                </a:cubicBezTo>
                <a:close/>
                <a:moveTo>
                  <a:pt x="116" y="42"/>
                </a:move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5" y="49"/>
                  <a:pt x="112" y="56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7" y="73"/>
                  <a:pt x="118" y="74"/>
                  <a:pt x="119" y="75"/>
                </a:cubicBezTo>
                <a:cubicBezTo>
                  <a:pt x="120" y="75"/>
                  <a:pt x="121" y="75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2" y="76"/>
                  <a:pt x="124" y="76"/>
                  <a:pt x="125" y="76"/>
                </a:cubicBezTo>
                <a:cubicBezTo>
                  <a:pt x="130" y="76"/>
                  <a:pt x="134" y="74"/>
                  <a:pt x="138" y="71"/>
                </a:cubicBezTo>
                <a:cubicBezTo>
                  <a:pt x="141" y="67"/>
                  <a:pt x="143" y="63"/>
                  <a:pt x="143" y="58"/>
                </a:cubicBezTo>
                <a:cubicBezTo>
                  <a:pt x="143" y="53"/>
                  <a:pt x="141" y="48"/>
                  <a:pt x="138" y="45"/>
                </a:cubicBezTo>
                <a:cubicBezTo>
                  <a:pt x="134" y="42"/>
                  <a:pt x="130" y="40"/>
                  <a:pt x="125" y="40"/>
                </a:cubicBezTo>
                <a:cubicBezTo>
                  <a:pt x="123" y="40"/>
                  <a:pt x="121" y="40"/>
                  <a:pt x="120" y="40"/>
                </a:cubicBezTo>
                <a:cubicBezTo>
                  <a:pt x="118" y="41"/>
                  <a:pt x="117" y="41"/>
                  <a:pt x="116" y="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" name="Freeform 114">
            <a:extLst>
              <a:ext uri="{FF2B5EF4-FFF2-40B4-BE49-F238E27FC236}">
                <a16:creationId xmlns:a16="http://schemas.microsoft.com/office/drawing/2014/main" id="{1C829010-803D-FEB1-93D0-05E0589EA633}"/>
              </a:ext>
            </a:extLst>
          </p:cNvPr>
          <p:cNvSpPr>
            <a:spLocks noEditPoints="1"/>
          </p:cNvSpPr>
          <p:nvPr/>
        </p:nvSpPr>
        <p:spPr bwMode="auto">
          <a:xfrm>
            <a:off x="5945906" y="5044079"/>
            <a:ext cx="281469" cy="398177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8" name="Line 115">
            <a:extLst>
              <a:ext uri="{FF2B5EF4-FFF2-40B4-BE49-F238E27FC236}">
                <a16:creationId xmlns:a16="http://schemas.microsoft.com/office/drawing/2014/main" id="{1BCA8FE3-BE42-BE69-8626-4A4E7554D28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479059" y="2018852"/>
            <a:ext cx="1096130" cy="0"/>
          </a:xfrm>
          <a:prstGeom prst="line">
            <a:avLst/>
          </a:prstGeom>
          <a:noFill/>
          <a:ln w="6350">
            <a:solidFill>
              <a:srgbClr val="D2DED8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9" name="Line 116">
            <a:extLst>
              <a:ext uri="{FF2B5EF4-FFF2-40B4-BE49-F238E27FC236}">
                <a16:creationId xmlns:a16="http://schemas.microsoft.com/office/drawing/2014/main" id="{4642B77F-A3BD-1909-D98C-02D50F20E1C3}"/>
              </a:ext>
            </a:extLst>
          </p:cNvPr>
          <p:cNvSpPr>
            <a:spLocks noChangeShapeType="1"/>
          </p:cNvSpPr>
          <p:nvPr/>
        </p:nvSpPr>
        <p:spPr bwMode="auto">
          <a:xfrm>
            <a:off x="4479059" y="4163057"/>
            <a:ext cx="0" cy="1080111"/>
          </a:xfrm>
          <a:prstGeom prst="line">
            <a:avLst/>
          </a:prstGeom>
          <a:noFill/>
          <a:ln w="6350">
            <a:solidFill>
              <a:srgbClr val="D2DED8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0" name="Line 117">
            <a:extLst>
              <a:ext uri="{FF2B5EF4-FFF2-40B4-BE49-F238E27FC236}">
                <a16:creationId xmlns:a16="http://schemas.microsoft.com/office/drawing/2014/main" id="{F10D795D-EF68-0253-D93A-1FE71619B50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54612" y="5243168"/>
            <a:ext cx="1038920" cy="0"/>
          </a:xfrm>
          <a:prstGeom prst="line">
            <a:avLst/>
          </a:prstGeom>
          <a:noFill/>
          <a:ln w="6350">
            <a:solidFill>
              <a:srgbClr val="D2DED8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1" name="Line 118">
            <a:extLst>
              <a:ext uri="{FF2B5EF4-FFF2-40B4-BE49-F238E27FC236}">
                <a16:creationId xmlns:a16="http://schemas.microsoft.com/office/drawing/2014/main" id="{527E9EA5-0FD5-C1D5-E434-5CCE20DE3C1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593533" y="2018852"/>
            <a:ext cx="0" cy="1137321"/>
          </a:xfrm>
          <a:prstGeom prst="line">
            <a:avLst/>
          </a:prstGeom>
          <a:noFill/>
          <a:ln w="6350">
            <a:solidFill>
              <a:schemeClr val="bg1">
                <a:lumMod val="65000"/>
              </a:schemeClr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1993688-C1FB-CE2D-C1A4-EC5466D2BBD0}"/>
              </a:ext>
            </a:extLst>
          </p:cNvPr>
          <p:cNvGrpSpPr/>
          <p:nvPr/>
        </p:nvGrpSpPr>
        <p:grpSpPr>
          <a:xfrm>
            <a:off x="7799486" y="1981734"/>
            <a:ext cx="3660677" cy="807615"/>
            <a:chOff x="-236459" y="1862260"/>
            <a:chExt cx="2539503" cy="56026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743B840-F2BD-07E0-7CF8-2D06F4D8838A}"/>
                </a:ext>
              </a:extLst>
            </p:cNvPr>
            <p:cNvSpPr txBox="1"/>
            <p:nvPr/>
          </p:nvSpPr>
          <p:spPr>
            <a:xfrm>
              <a:off x="-232229" y="2053146"/>
              <a:ext cx="2535273" cy="3693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 ，幻灯片演示模 板及素材免费下载！</a:t>
              </a:r>
            </a:p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模板网 唯 一访问网址：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F7D9B7C-68F3-99F7-D8FC-73352E90C21D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34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F81E457-F8CD-67E6-7FF7-CF1C317CD433}"/>
              </a:ext>
            </a:extLst>
          </p:cNvPr>
          <p:cNvGrpSpPr/>
          <p:nvPr/>
        </p:nvGrpSpPr>
        <p:grpSpPr>
          <a:xfrm>
            <a:off x="1392960" y="1620175"/>
            <a:ext cx="2910809" cy="807615"/>
            <a:chOff x="368025" y="1862260"/>
            <a:chExt cx="2019301" cy="56026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F504A53-608A-3E0F-2568-E0C36457FC1F}"/>
                </a:ext>
              </a:extLst>
            </p:cNvPr>
            <p:cNvSpPr txBox="1"/>
            <p:nvPr/>
          </p:nvSpPr>
          <p:spPr>
            <a:xfrm>
              <a:off x="368025" y="2053146"/>
              <a:ext cx="2019301" cy="3693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5A67B5C-6D7B-AFB6-F499-796C12BB189D}"/>
                </a:ext>
              </a:extLst>
            </p:cNvPr>
            <p:cNvSpPr txBox="1"/>
            <p:nvPr/>
          </p:nvSpPr>
          <p:spPr>
            <a:xfrm>
              <a:off x="368025" y="1862260"/>
              <a:ext cx="2019301" cy="234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F1370A6-C4AF-40AD-FCCE-169ED63C4531}"/>
              </a:ext>
            </a:extLst>
          </p:cNvPr>
          <p:cNvGrpSpPr/>
          <p:nvPr/>
        </p:nvGrpSpPr>
        <p:grpSpPr>
          <a:xfrm>
            <a:off x="7799486" y="4910342"/>
            <a:ext cx="2910809" cy="807615"/>
            <a:chOff x="-236459" y="1862260"/>
            <a:chExt cx="2019301" cy="56026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933AA68-52A5-6386-B04A-3E3980F81330}"/>
                </a:ext>
              </a:extLst>
            </p:cNvPr>
            <p:cNvSpPr txBox="1"/>
            <p:nvPr/>
          </p:nvSpPr>
          <p:spPr>
            <a:xfrm>
              <a:off x="-232229" y="2053146"/>
              <a:ext cx="1961803" cy="3693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81370E6-346D-74C5-A21A-9D3DB8B6F17B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34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0FA41F3-01B6-265D-0408-CF5602C5F5A1}"/>
              </a:ext>
            </a:extLst>
          </p:cNvPr>
          <p:cNvGrpSpPr/>
          <p:nvPr/>
        </p:nvGrpSpPr>
        <p:grpSpPr>
          <a:xfrm>
            <a:off x="1390629" y="4414542"/>
            <a:ext cx="2910809" cy="807615"/>
            <a:chOff x="368025" y="1862260"/>
            <a:chExt cx="2019301" cy="56026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22722E8-985C-6CF3-BC23-635F553A7C3C}"/>
                </a:ext>
              </a:extLst>
            </p:cNvPr>
            <p:cNvSpPr txBox="1"/>
            <p:nvPr/>
          </p:nvSpPr>
          <p:spPr>
            <a:xfrm>
              <a:off x="368025" y="2053146"/>
              <a:ext cx="2019301" cy="3693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1798F9E-73F0-9EB4-F9E6-634B6F281F35}"/>
                </a:ext>
              </a:extLst>
            </p:cNvPr>
            <p:cNvSpPr txBox="1"/>
            <p:nvPr/>
          </p:nvSpPr>
          <p:spPr>
            <a:xfrm>
              <a:off x="368025" y="1862260"/>
              <a:ext cx="2019301" cy="234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14306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>
            <a:extLst>
              <a:ext uri="{FF2B5EF4-FFF2-40B4-BE49-F238E27FC236}">
                <a16:creationId xmlns:a16="http://schemas.microsoft.com/office/drawing/2014/main" id="{DA53A576-23F0-3A72-26D2-55A0227AF2DA}"/>
              </a:ext>
            </a:extLst>
          </p:cNvPr>
          <p:cNvSpPr/>
          <p:nvPr/>
        </p:nvSpPr>
        <p:spPr>
          <a:xfrm flipV="1">
            <a:off x="874713" y="3780823"/>
            <a:ext cx="4937643" cy="1767264"/>
          </a:xfrm>
          <a:prstGeom prst="snip2DiagRect">
            <a:avLst>
              <a:gd name="adj1" fmla="val 19865"/>
              <a:gd name="adj2" fmla="val 0"/>
            </a:avLst>
          </a:prstGeom>
          <a:noFill/>
          <a:ln w="2540" cap="flat">
            <a:solidFill>
              <a:srgbClr val="FF7F00"/>
            </a:solidFill>
            <a:prstDash val="solid"/>
            <a:miter/>
          </a:ln>
        </p:spPr>
        <p:txBody>
          <a:bodyPr lIns="0" rIns="0" rtlCol="0" anchor="ctr"/>
          <a:lstStyle/>
          <a:p>
            <a:pPr algn="ctr" defTabSz="914377"/>
            <a:endParaRPr lang="zh-CN" altLang="en-US" sz="1072" kern="0">
              <a:solidFill>
                <a:schemeClr val="tx1">
                  <a:lumMod val="65000"/>
                  <a:lumOff val="35000"/>
                </a:schemeClr>
              </a:solidFill>
              <a:cs typeface="+mn-ea"/>
            </a:endParaRPr>
          </a:p>
        </p:txBody>
      </p:sp>
      <p:sp>
        <p:nvSpPr>
          <p:cNvPr id="5" name="矩形: 剪去对角 4">
            <a:extLst>
              <a:ext uri="{FF2B5EF4-FFF2-40B4-BE49-F238E27FC236}">
                <a16:creationId xmlns:a16="http://schemas.microsoft.com/office/drawing/2014/main" id="{BE7AD961-7533-E455-1CF5-67E0E29EBF41}"/>
              </a:ext>
            </a:extLst>
          </p:cNvPr>
          <p:cNvSpPr/>
          <p:nvPr/>
        </p:nvSpPr>
        <p:spPr>
          <a:xfrm flipH="1" flipV="1">
            <a:off x="6379647" y="3780823"/>
            <a:ext cx="4937642" cy="1767264"/>
          </a:xfrm>
          <a:prstGeom prst="snip2DiagRect">
            <a:avLst>
              <a:gd name="adj1" fmla="val 19865"/>
              <a:gd name="adj2" fmla="val 0"/>
            </a:avLst>
          </a:prstGeom>
          <a:noFill/>
          <a:ln w="2540" cap="flat">
            <a:solidFill>
              <a:srgbClr val="FF7F00"/>
            </a:solidFill>
            <a:prstDash val="solid"/>
            <a:miter/>
          </a:ln>
        </p:spPr>
        <p:txBody>
          <a:bodyPr lIns="0" rIns="0" rtlCol="0" anchor="ctr"/>
          <a:lstStyle/>
          <a:p>
            <a:pPr algn="ctr" defTabSz="914377"/>
            <a:endParaRPr lang="zh-CN" altLang="en-US" sz="1072" kern="0">
              <a:solidFill>
                <a:schemeClr val="tx1">
                  <a:lumMod val="65000"/>
                  <a:lumOff val="35000"/>
                </a:schemeClr>
              </a:solidFill>
              <a:cs typeface="+mn-ea"/>
            </a:endParaRPr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id="{1562A9D8-4E8C-52E4-AF85-E6B7C12BC125}"/>
              </a:ext>
            </a:extLst>
          </p:cNvPr>
          <p:cNvSpPr/>
          <p:nvPr/>
        </p:nvSpPr>
        <p:spPr>
          <a:xfrm rot="369731">
            <a:off x="4974691" y="2360157"/>
            <a:ext cx="2304290" cy="2304298"/>
          </a:xfrm>
          <a:prstGeom prst="arc">
            <a:avLst>
              <a:gd name="adj1" fmla="val 18300357"/>
              <a:gd name="adj2" fmla="val 6848768"/>
            </a:avLst>
          </a:prstGeom>
          <a:solidFill>
            <a:schemeClr val="bg1"/>
          </a:solidFill>
          <a:ln w="25400">
            <a:gradFill>
              <a:gsLst>
                <a:gs pos="0">
                  <a:srgbClr val="FF7F00">
                    <a:alpha val="0"/>
                  </a:srgbClr>
                </a:gs>
                <a:gs pos="100000">
                  <a:srgbClr val="FF7F00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black"/>
              </a:solidFill>
              <a:latin typeface="OPPOSans R" panose="00020600040101010101" pitchFamily="18" charset="-122"/>
              <a:ea typeface="阿里巴巴普惠体 R"/>
            </a:endParaRPr>
          </a:p>
        </p:txBody>
      </p:sp>
      <p:sp>
        <p:nvSpPr>
          <p:cNvPr id="2" name="矩形: 剪去对角 1">
            <a:extLst>
              <a:ext uri="{FF2B5EF4-FFF2-40B4-BE49-F238E27FC236}">
                <a16:creationId xmlns:a16="http://schemas.microsoft.com/office/drawing/2014/main" id="{192F4913-1F32-2D26-550D-E002251D4342}"/>
              </a:ext>
            </a:extLst>
          </p:cNvPr>
          <p:cNvSpPr/>
          <p:nvPr/>
        </p:nvSpPr>
        <p:spPr>
          <a:xfrm>
            <a:off x="874713" y="1661737"/>
            <a:ext cx="4937643" cy="1767263"/>
          </a:xfrm>
          <a:prstGeom prst="snip2DiagRect">
            <a:avLst>
              <a:gd name="adj1" fmla="val 19865"/>
              <a:gd name="adj2" fmla="val 0"/>
            </a:avLst>
          </a:prstGeom>
          <a:noFill/>
          <a:ln w="2540" cap="flat">
            <a:solidFill>
              <a:srgbClr val="FF7F00"/>
            </a:solidFill>
            <a:prstDash val="solid"/>
            <a:miter/>
          </a:ln>
        </p:spPr>
        <p:txBody>
          <a:bodyPr lIns="0" rIns="0" rtlCol="0" anchor="ctr"/>
          <a:lstStyle/>
          <a:p>
            <a:pPr algn="ctr" defTabSz="914377"/>
            <a:endParaRPr lang="zh-CN" altLang="en-US" sz="1072" kern="0">
              <a:solidFill>
                <a:schemeClr val="tx1">
                  <a:lumMod val="65000"/>
                  <a:lumOff val="35000"/>
                </a:schemeClr>
              </a:solidFill>
              <a:cs typeface="+mn-ea"/>
            </a:endParaRPr>
          </a:p>
        </p:txBody>
      </p:sp>
      <p:sp>
        <p:nvSpPr>
          <p:cNvPr id="3" name="矩形: 剪去对角 2">
            <a:extLst>
              <a:ext uri="{FF2B5EF4-FFF2-40B4-BE49-F238E27FC236}">
                <a16:creationId xmlns:a16="http://schemas.microsoft.com/office/drawing/2014/main" id="{11B2D758-5BF3-E64D-107C-E5F379089D08}"/>
              </a:ext>
            </a:extLst>
          </p:cNvPr>
          <p:cNvSpPr/>
          <p:nvPr/>
        </p:nvSpPr>
        <p:spPr>
          <a:xfrm flipH="1">
            <a:off x="6379647" y="1661737"/>
            <a:ext cx="4937642" cy="1767263"/>
          </a:xfrm>
          <a:prstGeom prst="snip2DiagRect">
            <a:avLst>
              <a:gd name="adj1" fmla="val 19865"/>
              <a:gd name="adj2" fmla="val 0"/>
            </a:avLst>
          </a:prstGeom>
          <a:noFill/>
          <a:ln w="2540" cap="flat">
            <a:solidFill>
              <a:srgbClr val="FF7F00"/>
            </a:solidFill>
            <a:prstDash val="solid"/>
            <a:miter/>
          </a:ln>
        </p:spPr>
        <p:txBody>
          <a:bodyPr lIns="0" rIns="0" rtlCol="0" anchor="ctr"/>
          <a:lstStyle/>
          <a:p>
            <a:pPr algn="ctr" defTabSz="914377"/>
            <a:endParaRPr lang="zh-CN" altLang="en-US" sz="1072" kern="0">
              <a:solidFill>
                <a:schemeClr val="tx1">
                  <a:lumMod val="65000"/>
                  <a:lumOff val="35000"/>
                </a:schemeClr>
              </a:solidFill>
              <a:cs typeface="+mn-ea"/>
            </a:endParaRPr>
          </a:p>
        </p:txBody>
      </p:sp>
      <p:sp>
        <p:nvSpPr>
          <p:cNvPr id="10" name="弧形 9">
            <a:extLst>
              <a:ext uri="{FF2B5EF4-FFF2-40B4-BE49-F238E27FC236}">
                <a16:creationId xmlns:a16="http://schemas.microsoft.com/office/drawing/2014/main" id="{96438356-1F82-90B6-74D7-BD0441E13BDE}"/>
              </a:ext>
            </a:extLst>
          </p:cNvPr>
          <p:cNvSpPr/>
          <p:nvPr/>
        </p:nvSpPr>
        <p:spPr>
          <a:xfrm rot="369731" flipH="1" flipV="1">
            <a:off x="4974691" y="2360157"/>
            <a:ext cx="2304290" cy="2304298"/>
          </a:xfrm>
          <a:prstGeom prst="arc">
            <a:avLst>
              <a:gd name="adj1" fmla="val 18300357"/>
              <a:gd name="adj2" fmla="val 6848768"/>
            </a:avLst>
          </a:prstGeom>
          <a:solidFill>
            <a:schemeClr val="bg1"/>
          </a:solidFill>
          <a:ln w="25400">
            <a:gradFill>
              <a:gsLst>
                <a:gs pos="0">
                  <a:srgbClr val="FF7F00">
                    <a:alpha val="0"/>
                  </a:srgbClr>
                </a:gs>
                <a:gs pos="100000">
                  <a:srgbClr val="FF7F00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阿里巴巴普惠体 R"/>
              <a:cs typeface="+mn-cs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302B379-AB18-9B6D-F5D3-0CF9D96C1117}"/>
              </a:ext>
            </a:extLst>
          </p:cNvPr>
          <p:cNvGrpSpPr/>
          <p:nvPr/>
        </p:nvGrpSpPr>
        <p:grpSpPr>
          <a:xfrm>
            <a:off x="4268247" y="274879"/>
            <a:ext cx="3626934" cy="655273"/>
            <a:chOff x="2113458" y="2688812"/>
            <a:chExt cx="3626934" cy="655273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D8DA1DB-B5DB-2C43-A73A-BF2C31F1B0FE}"/>
                </a:ext>
              </a:extLst>
            </p:cNvPr>
            <p:cNvGrpSpPr/>
            <p:nvPr/>
          </p:nvGrpSpPr>
          <p:grpSpPr>
            <a:xfrm>
              <a:off x="2113458" y="2688812"/>
              <a:ext cx="3626934" cy="655273"/>
              <a:chOff x="3105962" y="2790434"/>
              <a:chExt cx="3626934" cy="655273"/>
            </a:xfrm>
          </p:grpSpPr>
          <p:sp>
            <p:nvSpPr>
              <p:cNvPr id="15" name="矩形: 剪去对角 14">
                <a:extLst>
                  <a:ext uri="{FF2B5EF4-FFF2-40B4-BE49-F238E27FC236}">
                    <a16:creationId xmlns:a16="http://schemas.microsoft.com/office/drawing/2014/main" id="{A20B7A3D-FC6C-BEEE-3014-74116C77376D}"/>
                  </a:ext>
                </a:extLst>
              </p:cNvPr>
              <p:cNvSpPr/>
              <p:nvPr/>
            </p:nvSpPr>
            <p:spPr>
              <a:xfrm>
                <a:off x="3173248" y="2867110"/>
                <a:ext cx="3559648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127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矩形: 剪去对角 15">
                <a:extLst>
                  <a:ext uri="{FF2B5EF4-FFF2-40B4-BE49-F238E27FC236}">
                    <a16:creationId xmlns:a16="http://schemas.microsoft.com/office/drawing/2014/main" id="{CAD49AF5-7A48-94D2-3ADA-06414E58EA69}"/>
                  </a:ext>
                </a:extLst>
              </p:cNvPr>
              <p:cNvSpPr/>
              <p:nvPr/>
            </p:nvSpPr>
            <p:spPr>
              <a:xfrm>
                <a:off x="3105962" y="2790434"/>
                <a:ext cx="3550511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254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77EEBD14-3D06-A5EE-4D81-A9E28F19C3D1}"/>
                  </a:ext>
                </a:extLst>
              </p:cNvPr>
              <p:cNvSpPr txBox="1"/>
              <p:nvPr/>
            </p:nvSpPr>
            <p:spPr>
              <a:xfrm>
                <a:off x="4650071" y="2952629"/>
                <a:ext cx="109517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FF7F00"/>
                    </a:solidFill>
                    <a:latin typeface="+mn-ea"/>
                  </a:rPr>
                  <a:t>工作概述</a:t>
                </a:r>
              </a:p>
            </p:txBody>
          </p:sp>
        </p:grp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B8A15B9-8EF4-AFE3-1A96-E67CED5D0F38}"/>
                </a:ext>
              </a:extLst>
            </p:cNvPr>
            <p:cNvSpPr/>
            <p:nvPr/>
          </p:nvSpPr>
          <p:spPr>
            <a:xfrm>
              <a:off x="2189150" y="2763036"/>
              <a:ext cx="940535" cy="578597"/>
            </a:xfrm>
            <a:custGeom>
              <a:avLst/>
              <a:gdLst>
                <a:gd name="connsiteX0" fmla="*/ 289299 w 940535"/>
                <a:gd name="connsiteY0" fmla="*/ 0 h 578597"/>
                <a:gd name="connsiteX1" fmla="*/ 940535 w 940535"/>
                <a:gd name="connsiteY1" fmla="*/ 0 h 578597"/>
                <a:gd name="connsiteX2" fmla="*/ 940535 w 940535"/>
                <a:gd name="connsiteY2" fmla="*/ 289299 h 578597"/>
                <a:gd name="connsiteX3" fmla="*/ 651237 w 940535"/>
                <a:gd name="connsiteY3" fmla="*/ 578597 h 578597"/>
                <a:gd name="connsiteX4" fmla="*/ 0 w 940535"/>
                <a:gd name="connsiteY4" fmla="*/ 578597 h 578597"/>
                <a:gd name="connsiteX5" fmla="*/ 0 w 940535"/>
                <a:gd name="connsiteY5" fmla="*/ 289299 h 57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0535" h="578597">
                  <a:moveTo>
                    <a:pt x="289299" y="0"/>
                  </a:moveTo>
                  <a:lnTo>
                    <a:pt x="940535" y="0"/>
                  </a:lnTo>
                  <a:lnTo>
                    <a:pt x="940535" y="289299"/>
                  </a:lnTo>
                  <a:lnTo>
                    <a:pt x="651237" y="578597"/>
                  </a:lnTo>
                  <a:lnTo>
                    <a:pt x="0" y="578597"/>
                  </a:lnTo>
                  <a:lnTo>
                    <a:pt x="0" y="289299"/>
                  </a:lnTo>
                  <a:close/>
                </a:path>
              </a:pathLst>
            </a:custGeom>
            <a:solidFill>
              <a:srgbClr val="FF7F00"/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427CB9E-0356-0638-2F2D-23AB6C884B69}"/>
                </a:ext>
              </a:extLst>
            </p:cNvPr>
            <p:cNvSpPr txBox="1"/>
            <p:nvPr/>
          </p:nvSpPr>
          <p:spPr>
            <a:xfrm>
              <a:off x="2305125" y="2758107"/>
              <a:ext cx="6463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7" name="圆: 空心 6">
            <a:extLst>
              <a:ext uri="{FF2B5EF4-FFF2-40B4-BE49-F238E27FC236}">
                <a16:creationId xmlns:a16="http://schemas.microsoft.com/office/drawing/2014/main" id="{9625C4FA-9EA9-4953-7E8F-786E61F09AF2}"/>
              </a:ext>
            </a:extLst>
          </p:cNvPr>
          <p:cNvSpPr/>
          <p:nvPr/>
        </p:nvSpPr>
        <p:spPr>
          <a:xfrm>
            <a:off x="5081613" y="2467078"/>
            <a:ext cx="2090459" cy="2090456"/>
          </a:xfrm>
          <a:prstGeom prst="donut">
            <a:avLst>
              <a:gd name="adj" fmla="val 27505"/>
            </a:avLst>
          </a:prstGeom>
          <a:solidFill>
            <a:srgbClr val="FF7F00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阿里巴巴普惠体 R"/>
              <a:cs typeface="+mn-cs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E58213A2-6B02-B08C-CA59-70A07AF39041}"/>
              </a:ext>
            </a:extLst>
          </p:cNvPr>
          <p:cNvSpPr/>
          <p:nvPr/>
        </p:nvSpPr>
        <p:spPr>
          <a:xfrm>
            <a:off x="5179608" y="2565086"/>
            <a:ext cx="1894467" cy="1894440"/>
          </a:xfrm>
          <a:prstGeom prst="ellipse">
            <a:avLst/>
          </a:pr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2056310" scaled="1"/>
          </a:gradFill>
          <a:ln w="254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18" name="iconfont-11255-5323814" descr="D:\51PPT模板网\51pptmoban.com\图片001.jpg">
            <a:extLst>
              <a:ext uri="{FF2B5EF4-FFF2-40B4-BE49-F238E27FC236}">
                <a16:creationId xmlns:a16="http://schemas.microsoft.com/office/drawing/2014/main" id="{029E6494-7702-864A-1078-21CE602C735C}"/>
              </a:ext>
            </a:extLst>
          </p:cNvPr>
          <p:cNvSpPr/>
          <p:nvPr/>
        </p:nvSpPr>
        <p:spPr>
          <a:xfrm>
            <a:off x="5727022" y="3112487"/>
            <a:ext cx="799639" cy="799639"/>
          </a:xfrm>
          <a:custGeom>
            <a:avLst/>
            <a:gdLst>
              <a:gd name="T0" fmla="*/ 11886 w 12800"/>
              <a:gd name="T1" fmla="*/ 914 h 12800"/>
              <a:gd name="T2" fmla="*/ 11886 w 12800"/>
              <a:gd name="T3" fmla="*/ 2743 h 12800"/>
              <a:gd name="T4" fmla="*/ 914 w 12800"/>
              <a:gd name="T5" fmla="*/ 2743 h 12800"/>
              <a:gd name="T6" fmla="*/ 914 w 12800"/>
              <a:gd name="T7" fmla="*/ 914 h 12800"/>
              <a:gd name="T8" fmla="*/ 11886 w 12800"/>
              <a:gd name="T9" fmla="*/ 914 h 12800"/>
              <a:gd name="T10" fmla="*/ 11886 w 12800"/>
              <a:gd name="T11" fmla="*/ 0 h 12800"/>
              <a:gd name="T12" fmla="*/ 914 w 12800"/>
              <a:gd name="T13" fmla="*/ 0 h 12800"/>
              <a:gd name="T14" fmla="*/ 0 w 12800"/>
              <a:gd name="T15" fmla="*/ 914 h 12800"/>
              <a:gd name="T16" fmla="*/ 0 w 12800"/>
              <a:gd name="T17" fmla="*/ 2743 h 12800"/>
              <a:gd name="T18" fmla="*/ 914 w 12800"/>
              <a:gd name="T19" fmla="*/ 3657 h 12800"/>
              <a:gd name="T20" fmla="*/ 11886 w 12800"/>
              <a:gd name="T21" fmla="*/ 3657 h 12800"/>
              <a:gd name="T22" fmla="*/ 12800 w 12800"/>
              <a:gd name="T23" fmla="*/ 2743 h 12800"/>
              <a:gd name="T24" fmla="*/ 12800 w 12800"/>
              <a:gd name="T25" fmla="*/ 914 h 12800"/>
              <a:gd name="T26" fmla="*/ 11886 w 12800"/>
              <a:gd name="T27" fmla="*/ 0 h 12800"/>
              <a:gd name="T28" fmla="*/ 11886 w 12800"/>
              <a:gd name="T29" fmla="*/ 5486 h 12800"/>
              <a:gd name="T30" fmla="*/ 11886 w 12800"/>
              <a:gd name="T31" fmla="*/ 7314 h 12800"/>
              <a:gd name="T32" fmla="*/ 914 w 12800"/>
              <a:gd name="T33" fmla="*/ 7314 h 12800"/>
              <a:gd name="T34" fmla="*/ 914 w 12800"/>
              <a:gd name="T35" fmla="*/ 5486 h 12800"/>
              <a:gd name="T36" fmla="*/ 11886 w 12800"/>
              <a:gd name="T37" fmla="*/ 5486 h 12800"/>
              <a:gd name="T38" fmla="*/ 11886 w 12800"/>
              <a:gd name="T39" fmla="*/ 4571 h 12800"/>
              <a:gd name="T40" fmla="*/ 914 w 12800"/>
              <a:gd name="T41" fmla="*/ 4571 h 12800"/>
              <a:gd name="T42" fmla="*/ 0 w 12800"/>
              <a:gd name="T43" fmla="*/ 5486 h 12800"/>
              <a:gd name="T44" fmla="*/ 0 w 12800"/>
              <a:gd name="T45" fmla="*/ 7314 h 12800"/>
              <a:gd name="T46" fmla="*/ 914 w 12800"/>
              <a:gd name="T47" fmla="*/ 8229 h 12800"/>
              <a:gd name="T48" fmla="*/ 11886 w 12800"/>
              <a:gd name="T49" fmla="*/ 8229 h 12800"/>
              <a:gd name="T50" fmla="*/ 12800 w 12800"/>
              <a:gd name="T51" fmla="*/ 7314 h 12800"/>
              <a:gd name="T52" fmla="*/ 12800 w 12800"/>
              <a:gd name="T53" fmla="*/ 5486 h 12800"/>
              <a:gd name="T54" fmla="*/ 11886 w 12800"/>
              <a:gd name="T55" fmla="*/ 4571 h 12800"/>
              <a:gd name="T56" fmla="*/ 11886 w 12800"/>
              <a:gd name="T57" fmla="*/ 10057 h 12800"/>
              <a:gd name="T58" fmla="*/ 11886 w 12800"/>
              <a:gd name="T59" fmla="*/ 11886 h 12800"/>
              <a:gd name="T60" fmla="*/ 914 w 12800"/>
              <a:gd name="T61" fmla="*/ 11886 h 12800"/>
              <a:gd name="T62" fmla="*/ 914 w 12800"/>
              <a:gd name="T63" fmla="*/ 10057 h 12800"/>
              <a:gd name="T64" fmla="*/ 11886 w 12800"/>
              <a:gd name="T65" fmla="*/ 10057 h 12800"/>
              <a:gd name="T66" fmla="*/ 11886 w 12800"/>
              <a:gd name="T67" fmla="*/ 9143 h 12800"/>
              <a:gd name="T68" fmla="*/ 914 w 12800"/>
              <a:gd name="T69" fmla="*/ 9143 h 12800"/>
              <a:gd name="T70" fmla="*/ 0 w 12800"/>
              <a:gd name="T71" fmla="*/ 10057 h 12800"/>
              <a:gd name="T72" fmla="*/ 0 w 12800"/>
              <a:gd name="T73" fmla="*/ 11886 h 12800"/>
              <a:gd name="T74" fmla="*/ 914 w 12800"/>
              <a:gd name="T75" fmla="*/ 12800 h 12800"/>
              <a:gd name="T76" fmla="*/ 11886 w 12800"/>
              <a:gd name="T77" fmla="*/ 12800 h 12800"/>
              <a:gd name="T78" fmla="*/ 12800 w 12800"/>
              <a:gd name="T79" fmla="*/ 11886 h 12800"/>
              <a:gd name="T80" fmla="*/ 12800 w 12800"/>
              <a:gd name="T81" fmla="*/ 10057 h 12800"/>
              <a:gd name="T82" fmla="*/ 11886 w 12800"/>
              <a:gd name="T83" fmla="*/ 9143 h 12800"/>
              <a:gd name="T84" fmla="*/ 2286 w 12800"/>
              <a:gd name="T85" fmla="*/ 1371 h 12800"/>
              <a:gd name="T86" fmla="*/ 2743 w 12800"/>
              <a:gd name="T87" fmla="*/ 1829 h 12800"/>
              <a:gd name="T88" fmla="*/ 2286 w 12800"/>
              <a:gd name="T89" fmla="*/ 2286 h 12800"/>
              <a:gd name="T90" fmla="*/ 1829 w 12800"/>
              <a:gd name="T91" fmla="*/ 1829 h 12800"/>
              <a:gd name="T92" fmla="*/ 2286 w 12800"/>
              <a:gd name="T93" fmla="*/ 1371 h 12800"/>
              <a:gd name="T94" fmla="*/ 2286 w 12800"/>
              <a:gd name="T95" fmla="*/ 5943 h 12800"/>
              <a:gd name="T96" fmla="*/ 2743 w 12800"/>
              <a:gd name="T97" fmla="*/ 6400 h 12800"/>
              <a:gd name="T98" fmla="*/ 2286 w 12800"/>
              <a:gd name="T99" fmla="*/ 6857 h 12800"/>
              <a:gd name="T100" fmla="*/ 1829 w 12800"/>
              <a:gd name="T101" fmla="*/ 6400 h 12800"/>
              <a:gd name="T102" fmla="*/ 2286 w 12800"/>
              <a:gd name="T103" fmla="*/ 5943 h 12800"/>
              <a:gd name="T104" fmla="*/ 2286 w 12800"/>
              <a:gd name="T105" fmla="*/ 10514 h 12800"/>
              <a:gd name="T106" fmla="*/ 4114 w 12800"/>
              <a:gd name="T107" fmla="*/ 10514 h 12800"/>
              <a:gd name="T108" fmla="*/ 4571 w 12800"/>
              <a:gd name="T109" fmla="*/ 10971 h 12800"/>
              <a:gd name="T110" fmla="*/ 4114 w 12800"/>
              <a:gd name="T111" fmla="*/ 11429 h 12800"/>
              <a:gd name="T112" fmla="*/ 2286 w 12800"/>
              <a:gd name="T113" fmla="*/ 11429 h 12800"/>
              <a:gd name="T114" fmla="*/ 1829 w 12800"/>
              <a:gd name="T115" fmla="*/ 10971 h 12800"/>
              <a:gd name="T116" fmla="*/ 2286 w 12800"/>
              <a:gd name="T117" fmla="*/ 10514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800" h="12800">
                <a:moveTo>
                  <a:pt x="11886" y="914"/>
                </a:moveTo>
                <a:lnTo>
                  <a:pt x="11886" y="2743"/>
                </a:lnTo>
                <a:lnTo>
                  <a:pt x="914" y="2743"/>
                </a:lnTo>
                <a:lnTo>
                  <a:pt x="914" y="914"/>
                </a:lnTo>
                <a:lnTo>
                  <a:pt x="11886" y="914"/>
                </a:lnTo>
                <a:close/>
                <a:moveTo>
                  <a:pt x="11886" y="0"/>
                </a:moveTo>
                <a:lnTo>
                  <a:pt x="914" y="0"/>
                </a:lnTo>
                <a:cubicBezTo>
                  <a:pt x="366" y="0"/>
                  <a:pt x="0" y="366"/>
                  <a:pt x="0" y="914"/>
                </a:cubicBezTo>
                <a:lnTo>
                  <a:pt x="0" y="2743"/>
                </a:lnTo>
                <a:cubicBezTo>
                  <a:pt x="0" y="3291"/>
                  <a:pt x="366" y="3657"/>
                  <a:pt x="914" y="3657"/>
                </a:cubicBezTo>
                <a:lnTo>
                  <a:pt x="11886" y="3657"/>
                </a:lnTo>
                <a:cubicBezTo>
                  <a:pt x="12434" y="3657"/>
                  <a:pt x="12800" y="3291"/>
                  <a:pt x="12800" y="2743"/>
                </a:cubicBezTo>
                <a:lnTo>
                  <a:pt x="12800" y="914"/>
                </a:lnTo>
                <a:cubicBezTo>
                  <a:pt x="12800" y="366"/>
                  <a:pt x="12434" y="0"/>
                  <a:pt x="11886" y="0"/>
                </a:cubicBezTo>
                <a:close/>
                <a:moveTo>
                  <a:pt x="11886" y="5486"/>
                </a:moveTo>
                <a:lnTo>
                  <a:pt x="11886" y="7314"/>
                </a:lnTo>
                <a:lnTo>
                  <a:pt x="914" y="7314"/>
                </a:lnTo>
                <a:lnTo>
                  <a:pt x="914" y="5486"/>
                </a:lnTo>
                <a:lnTo>
                  <a:pt x="11886" y="5486"/>
                </a:lnTo>
                <a:close/>
                <a:moveTo>
                  <a:pt x="11886" y="4571"/>
                </a:moveTo>
                <a:lnTo>
                  <a:pt x="914" y="4571"/>
                </a:lnTo>
                <a:cubicBezTo>
                  <a:pt x="366" y="4571"/>
                  <a:pt x="0" y="4937"/>
                  <a:pt x="0" y="5486"/>
                </a:cubicBezTo>
                <a:lnTo>
                  <a:pt x="0" y="7314"/>
                </a:lnTo>
                <a:cubicBezTo>
                  <a:pt x="0" y="7863"/>
                  <a:pt x="366" y="8229"/>
                  <a:pt x="914" y="8229"/>
                </a:cubicBezTo>
                <a:lnTo>
                  <a:pt x="11886" y="8229"/>
                </a:lnTo>
                <a:cubicBezTo>
                  <a:pt x="12434" y="8229"/>
                  <a:pt x="12800" y="7863"/>
                  <a:pt x="12800" y="7314"/>
                </a:cubicBezTo>
                <a:lnTo>
                  <a:pt x="12800" y="5486"/>
                </a:lnTo>
                <a:cubicBezTo>
                  <a:pt x="12800" y="4937"/>
                  <a:pt x="12434" y="4571"/>
                  <a:pt x="11886" y="4571"/>
                </a:cubicBezTo>
                <a:close/>
                <a:moveTo>
                  <a:pt x="11886" y="10057"/>
                </a:moveTo>
                <a:lnTo>
                  <a:pt x="11886" y="11886"/>
                </a:lnTo>
                <a:lnTo>
                  <a:pt x="914" y="11886"/>
                </a:lnTo>
                <a:lnTo>
                  <a:pt x="914" y="10057"/>
                </a:lnTo>
                <a:lnTo>
                  <a:pt x="11886" y="10057"/>
                </a:lnTo>
                <a:close/>
                <a:moveTo>
                  <a:pt x="11886" y="9143"/>
                </a:moveTo>
                <a:lnTo>
                  <a:pt x="914" y="9143"/>
                </a:lnTo>
                <a:cubicBezTo>
                  <a:pt x="366" y="9143"/>
                  <a:pt x="0" y="9509"/>
                  <a:pt x="0" y="10057"/>
                </a:cubicBezTo>
                <a:lnTo>
                  <a:pt x="0" y="11886"/>
                </a:lnTo>
                <a:cubicBezTo>
                  <a:pt x="0" y="12434"/>
                  <a:pt x="366" y="12800"/>
                  <a:pt x="914" y="12800"/>
                </a:cubicBezTo>
                <a:lnTo>
                  <a:pt x="11886" y="12800"/>
                </a:lnTo>
                <a:cubicBezTo>
                  <a:pt x="12434" y="12800"/>
                  <a:pt x="12800" y="12434"/>
                  <a:pt x="12800" y="11886"/>
                </a:cubicBezTo>
                <a:lnTo>
                  <a:pt x="12800" y="10057"/>
                </a:lnTo>
                <a:cubicBezTo>
                  <a:pt x="12800" y="9509"/>
                  <a:pt x="12434" y="9143"/>
                  <a:pt x="11886" y="9143"/>
                </a:cubicBezTo>
                <a:close/>
                <a:moveTo>
                  <a:pt x="2286" y="1371"/>
                </a:moveTo>
                <a:cubicBezTo>
                  <a:pt x="2560" y="1371"/>
                  <a:pt x="2743" y="1554"/>
                  <a:pt x="2743" y="1829"/>
                </a:cubicBezTo>
                <a:cubicBezTo>
                  <a:pt x="2743" y="2103"/>
                  <a:pt x="2560" y="2286"/>
                  <a:pt x="2286" y="2286"/>
                </a:cubicBezTo>
                <a:cubicBezTo>
                  <a:pt x="2011" y="2286"/>
                  <a:pt x="1829" y="2103"/>
                  <a:pt x="1829" y="1829"/>
                </a:cubicBezTo>
                <a:cubicBezTo>
                  <a:pt x="1829" y="1554"/>
                  <a:pt x="2011" y="1371"/>
                  <a:pt x="2286" y="1371"/>
                </a:cubicBezTo>
                <a:close/>
                <a:moveTo>
                  <a:pt x="2286" y="5943"/>
                </a:moveTo>
                <a:cubicBezTo>
                  <a:pt x="2560" y="5943"/>
                  <a:pt x="2743" y="6126"/>
                  <a:pt x="2743" y="6400"/>
                </a:cubicBezTo>
                <a:cubicBezTo>
                  <a:pt x="2743" y="6674"/>
                  <a:pt x="2560" y="6857"/>
                  <a:pt x="2286" y="6857"/>
                </a:cubicBezTo>
                <a:cubicBezTo>
                  <a:pt x="2011" y="6857"/>
                  <a:pt x="1829" y="6674"/>
                  <a:pt x="1829" y="6400"/>
                </a:cubicBezTo>
                <a:cubicBezTo>
                  <a:pt x="1829" y="6126"/>
                  <a:pt x="2011" y="5943"/>
                  <a:pt x="2286" y="5943"/>
                </a:cubicBezTo>
                <a:close/>
                <a:moveTo>
                  <a:pt x="2286" y="10514"/>
                </a:moveTo>
                <a:lnTo>
                  <a:pt x="4114" y="10514"/>
                </a:lnTo>
                <a:cubicBezTo>
                  <a:pt x="4389" y="10514"/>
                  <a:pt x="4571" y="10697"/>
                  <a:pt x="4571" y="10971"/>
                </a:cubicBezTo>
                <a:cubicBezTo>
                  <a:pt x="4571" y="11246"/>
                  <a:pt x="4389" y="11429"/>
                  <a:pt x="4114" y="11429"/>
                </a:cubicBezTo>
                <a:lnTo>
                  <a:pt x="2286" y="11429"/>
                </a:lnTo>
                <a:cubicBezTo>
                  <a:pt x="2011" y="11429"/>
                  <a:pt x="1829" y="11246"/>
                  <a:pt x="1829" y="10971"/>
                </a:cubicBezTo>
                <a:cubicBezTo>
                  <a:pt x="1829" y="10697"/>
                  <a:pt x="2011" y="10514"/>
                  <a:pt x="2286" y="10514"/>
                </a:cubicBezTo>
                <a:close/>
              </a:path>
            </a:pathLst>
          </a:custGeom>
          <a:solidFill>
            <a:schemeClr val="bg1"/>
          </a:solidFill>
          <a:ln w="254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E827472-3D3B-507A-BFF6-80F0A1684FDC}"/>
              </a:ext>
            </a:extLst>
          </p:cNvPr>
          <p:cNvSpPr txBox="1"/>
          <p:nvPr/>
        </p:nvSpPr>
        <p:spPr>
          <a:xfrm>
            <a:off x="1319161" y="1932892"/>
            <a:ext cx="3495045" cy="12249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36B4600-43EA-7FBD-87BA-BC9B7C4A3064}"/>
              </a:ext>
            </a:extLst>
          </p:cNvPr>
          <p:cNvSpPr txBox="1"/>
          <p:nvPr/>
        </p:nvSpPr>
        <p:spPr>
          <a:xfrm>
            <a:off x="7439466" y="1932892"/>
            <a:ext cx="3495045" cy="12249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B5DB448-1EA2-E64D-0537-8D7DEDB742B7}"/>
              </a:ext>
            </a:extLst>
          </p:cNvPr>
          <p:cNvSpPr txBox="1"/>
          <p:nvPr/>
        </p:nvSpPr>
        <p:spPr>
          <a:xfrm>
            <a:off x="1319161" y="4053944"/>
            <a:ext cx="3495045" cy="12249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6EC5500-DC78-4F57-253D-4CBD2D3E262F}"/>
              </a:ext>
            </a:extLst>
          </p:cNvPr>
          <p:cNvSpPr txBox="1"/>
          <p:nvPr/>
        </p:nvSpPr>
        <p:spPr>
          <a:xfrm>
            <a:off x="7439466" y="4053944"/>
            <a:ext cx="3495045" cy="12249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2977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任意多边形: 形状 359">
            <a:extLst>
              <a:ext uri="{FF2B5EF4-FFF2-40B4-BE49-F238E27FC236}">
                <a16:creationId xmlns:a16="http://schemas.microsoft.com/office/drawing/2014/main" id="{471F4B3D-9439-0C58-C170-2C13C0C35F93}"/>
              </a:ext>
            </a:extLst>
          </p:cNvPr>
          <p:cNvSpPr/>
          <p:nvPr/>
        </p:nvSpPr>
        <p:spPr>
          <a:xfrm>
            <a:off x="0" y="1"/>
            <a:ext cx="4059236" cy="3035904"/>
          </a:xfrm>
          <a:custGeom>
            <a:avLst/>
            <a:gdLst>
              <a:gd name="connsiteX0" fmla="*/ 157 w 4059236"/>
              <a:gd name="connsiteY0" fmla="*/ -33 h 3035904"/>
              <a:gd name="connsiteX1" fmla="*/ 157 w 4059236"/>
              <a:gd name="connsiteY1" fmla="*/ 3035872 h 3035904"/>
              <a:gd name="connsiteX2" fmla="*/ 571250 w 4059236"/>
              <a:gd name="connsiteY2" fmla="*/ 2817849 h 3035904"/>
              <a:gd name="connsiteX3" fmla="*/ 1556552 w 4059236"/>
              <a:gd name="connsiteY3" fmla="*/ 1746232 h 3035904"/>
              <a:gd name="connsiteX4" fmla="*/ 3316603 w 4059236"/>
              <a:gd name="connsiteY4" fmla="*/ 1218572 h 3035904"/>
              <a:gd name="connsiteX5" fmla="*/ 4048847 w 4059236"/>
              <a:gd name="connsiteY5" fmla="*/ 46823 h 3035904"/>
              <a:gd name="connsiteX6" fmla="*/ 4059394 w 4059236"/>
              <a:gd name="connsiteY6" fmla="*/ -33 h 3035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59236" h="3035904">
                <a:moveTo>
                  <a:pt x="157" y="-33"/>
                </a:moveTo>
                <a:lnTo>
                  <a:pt x="157" y="3035872"/>
                </a:lnTo>
                <a:cubicBezTo>
                  <a:pt x="195005" y="3009037"/>
                  <a:pt x="407499" y="2904790"/>
                  <a:pt x="571250" y="2817849"/>
                </a:cubicBezTo>
                <a:cubicBezTo>
                  <a:pt x="999834" y="2590297"/>
                  <a:pt x="1145245" y="2003701"/>
                  <a:pt x="1556552" y="1746232"/>
                </a:cubicBezTo>
                <a:cubicBezTo>
                  <a:pt x="2075707" y="1421251"/>
                  <a:pt x="2829671" y="1590097"/>
                  <a:pt x="3316603" y="1218572"/>
                </a:cubicBezTo>
                <a:cubicBezTo>
                  <a:pt x="3682768" y="939190"/>
                  <a:pt x="3942312" y="494909"/>
                  <a:pt x="4048847" y="46823"/>
                </a:cubicBezTo>
                <a:cubicBezTo>
                  <a:pt x="4052433" y="31741"/>
                  <a:pt x="4055998" y="16048"/>
                  <a:pt x="4059394" y="-33"/>
                </a:cubicBezTo>
                <a:close/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13163718" scaled="1"/>
          </a:gradFill>
          <a:ln w="254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2" name="任意多边形: 形状 431">
            <a:extLst>
              <a:ext uri="{FF2B5EF4-FFF2-40B4-BE49-F238E27FC236}">
                <a16:creationId xmlns:a16="http://schemas.microsoft.com/office/drawing/2014/main" id="{D2289C09-363B-6A3D-FA7E-A467E32A9D6C}"/>
              </a:ext>
            </a:extLst>
          </p:cNvPr>
          <p:cNvSpPr/>
          <p:nvPr/>
        </p:nvSpPr>
        <p:spPr>
          <a:xfrm>
            <a:off x="7956676" y="2407291"/>
            <a:ext cx="4235320" cy="4450708"/>
          </a:xfrm>
          <a:custGeom>
            <a:avLst/>
            <a:gdLst>
              <a:gd name="connsiteX0" fmla="*/ 4230770 w 4235320"/>
              <a:gd name="connsiteY0" fmla="*/ -33 h 4450708"/>
              <a:gd name="connsiteX1" fmla="*/ 3713896 w 4235320"/>
              <a:gd name="connsiteY1" fmla="*/ 54126 h 4450708"/>
              <a:gd name="connsiteX2" fmla="*/ 2467534 w 4235320"/>
              <a:gd name="connsiteY2" fmla="*/ 794317 h 4450708"/>
              <a:gd name="connsiteX3" fmla="*/ 2225241 w 4235320"/>
              <a:gd name="connsiteY3" fmla="*/ 2440797 h 4450708"/>
              <a:gd name="connsiteX4" fmla="*/ 500478 w 4235320"/>
              <a:gd name="connsiteY4" fmla="*/ 3335135 h 4450708"/>
              <a:gd name="connsiteX5" fmla="*/ 2559 w 4235320"/>
              <a:gd name="connsiteY5" fmla="*/ 4450676 h 4450708"/>
              <a:gd name="connsiteX6" fmla="*/ 4235478 w 4235320"/>
              <a:gd name="connsiteY6" fmla="*/ 4450676 h 4450708"/>
              <a:gd name="connsiteX7" fmla="*/ 4235478 w 4235320"/>
              <a:gd name="connsiteY7" fmla="*/ -33 h 4450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35320" h="4450708">
                <a:moveTo>
                  <a:pt x="4230770" y="-33"/>
                </a:moveTo>
                <a:cubicBezTo>
                  <a:pt x="4052696" y="876"/>
                  <a:pt x="3871901" y="25012"/>
                  <a:pt x="3713896" y="54126"/>
                </a:cubicBezTo>
                <a:cubicBezTo>
                  <a:pt x="3238698" y="141683"/>
                  <a:pt x="2736565" y="392944"/>
                  <a:pt x="2467534" y="794317"/>
                </a:cubicBezTo>
                <a:cubicBezTo>
                  <a:pt x="2158670" y="1255117"/>
                  <a:pt x="2547234" y="1989073"/>
                  <a:pt x="2225241" y="2440797"/>
                </a:cubicBezTo>
                <a:cubicBezTo>
                  <a:pt x="1849337" y="2968150"/>
                  <a:pt x="944811" y="2863995"/>
                  <a:pt x="500478" y="3335135"/>
                </a:cubicBezTo>
                <a:cubicBezTo>
                  <a:pt x="221091" y="3631379"/>
                  <a:pt x="-27019" y="4082384"/>
                  <a:pt x="2559" y="4450676"/>
                </a:cubicBezTo>
                <a:lnTo>
                  <a:pt x="4235478" y="4450676"/>
                </a:lnTo>
                <a:lnTo>
                  <a:pt x="4235478" y="-33"/>
                </a:lnTo>
                <a:close/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2056310" scaled="1"/>
          </a:gradFill>
          <a:ln w="254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18" name="图形 214">
            <a:extLst>
              <a:ext uri="{FF2B5EF4-FFF2-40B4-BE49-F238E27FC236}">
                <a16:creationId xmlns:a16="http://schemas.microsoft.com/office/drawing/2014/main" id="{8CF3AE9D-1081-CB76-6222-8DFA8344EDBB}"/>
              </a:ext>
            </a:extLst>
          </p:cNvPr>
          <p:cNvGrpSpPr/>
          <p:nvPr/>
        </p:nvGrpSpPr>
        <p:grpSpPr>
          <a:xfrm>
            <a:off x="11324947" y="5868302"/>
            <a:ext cx="2395658" cy="1449542"/>
            <a:chOff x="5815708" y="2908720"/>
            <a:chExt cx="2395658" cy="1449542"/>
          </a:xfrm>
          <a:solidFill>
            <a:schemeClr val="bg1">
              <a:alpha val="57000"/>
            </a:schemeClr>
          </a:solidFill>
        </p:grpSpPr>
        <p:grpSp>
          <p:nvGrpSpPr>
            <p:cNvPr id="219" name="图形 214">
              <a:extLst>
                <a:ext uri="{FF2B5EF4-FFF2-40B4-BE49-F238E27FC236}">
                  <a16:creationId xmlns:a16="http://schemas.microsoft.com/office/drawing/2014/main" id="{AFDC21B4-BA9A-9099-B1D8-2D586A582688}"/>
                </a:ext>
              </a:extLst>
            </p:cNvPr>
            <p:cNvGrpSpPr/>
            <p:nvPr/>
          </p:nvGrpSpPr>
          <p:grpSpPr>
            <a:xfrm>
              <a:off x="5815708" y="2908720"/>
              <a:ext cx="2395658" cy="126636"/>
              <a:chOff x="5815708" y="2908720"/>
              <a:chExt cx="2395658" cy="126636"/>
            </a:xfrm>
            <a:grpFill/>
          </p:grpSpPr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58A726BC-546C-4634-EC21-9C021926472E}"/>
                  </a:ext>
                </a:extLst>
              </p:cNvPr>
              <p:cNvSpPr/>
              <p:nvPr/>
            </p:nvSpPr>
            <p:spPr>
              <a:xfrm>
                <a:off x="8084739" y="2908720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487 h 126636"/>
                  <a:gd name="connsiteX1" fmla="*/ 108714 w 126627"/>
                  <a:gd name="connsiteY1" fmla="*/ 108261 h 126636"/>
                  <a:gd name="connsiteX2" fmla="*/ 63940 w 126627"/>
                  <a:gd name="connsiteY2" fmla="*/ 126801 h 126636"/>
                  <a:gd name="connsiteX3" fmla="*/ 63924 w 126627"/>
                  <a:gd name="connsiteY3" fmla="*/ 126801 h 126636"/>
                  <a:gd name="connsiteX4" fmla="*/ 19166 w 126627"/>
                  <a:gd name="connsiteY4" fmla="*/ 108261 h 126636"/>
                  <a:gd name="connsiteX5" fmla="*/ 19158 w 126627"/>
                  <a:gd name="connsiteY5" fmla="*/ 108253 h 126636"/>
                  <a:gd name="connsiteX6" fmla="*/ 626 w 126627"/>
                  <a:gd name="connsiteY6" fmla="*/ 63487 h 126636"/>
                  <a:gd name="connsiteX7" fmla="*/ 626 w 126627"/>
                  <a:gd name="connsiteY7" fmla="*/ 63471 h 126636"/>
                  <a:gd name="connsiteX8" fmla="*/ 63940 w 126627"/>
                  <a:gd name="connsiteY8" fmla="*/ 165 h 126636"/>
                  <a:gd name="connsiteX9" fmla="*/ 63948 w 126627"/>
                  <a:gd name="connsiteY9" fmla="*/ 165 h 126636"/>
                  <a:gd name="connsiteX10" fmla="*/ 127254 w 126627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487"/>
                    </a:moveTo>
                    <a:cubicBezTo>
                      <a:pt x="127254" y="80277"/>
                      <a:pt x="120585" y="96382"/>
                      <a:pt x="108714" y="108261"/>
                    </a:cubicBezTo>
                    <a:cubicBezTo>
                      <a:pt x="96835" y="120132"/>
                      <a:pt x="80730" y="126801"/>
                      <a:pt x="63940" y="126801"/>
                    </a:cubicBezTo>
                    <a:lnTo>
                      <a:pt x="63924" y="126801"/>
                    </a:lnTo>
                    <a:cubicBezTo>
                      <a:pt x="47142" y="126801"/>
                      <a:pt x="31037" y="120132"/>
                      <a:pt x="19166" y="108261"/>
                    </a:cubicBezTo>
                    <a:lnTo>
                      <a:pt x="19158" y="108253"/>
                    </a:lnTo>
                    <a:cubicBezTo>
                      <a:pt x="7287" y="96374"/>
                      <a:pt x="617" y="80277"/>
                      <a:pt x="626" y="63487"/>
                    </a:cubicBezTo>
                    <a:lnTo>
                      <a:pt x="626" y="63471"/>
                    </a:lnTo>
                    <a:cubicBezTo>
                      <a:pt x="626" y="28512"/>
                      <a:pt x="28972" y="165"/>
                      <a:pt x="63940" y="165"/>
                    </a:cubicBezTo>
                    <a:lnTo>
                      <a:pt x="63948" y="165"/>
                    </a:lnTo>
                    <a:cubicBezTo>
                      <a:pt x="98915" y="173"/>
                      <a:pt x="127254" y="28520"/>
                      <a:pt x="127254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08117E03-0CC3-442F-6D89-7EE9617A0D3E}"/>
                  </a:ext>
                </a:extLst>
              </p:cNvPr>
              <p:cNvSpPr/>
              <p:nvPr/>
            </p:nvSpPr>
            <p:spPr>
              <a:xfrm>
                <a:off x="7801103" y="2908720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487 h 126636"/>
                  <a:gd name="connsiteX1" fmla="*/ 108710 w 126636"/>
                  <a:gd name="connsiteY1" fmla="*/ 108261 h 126636"/>
                  <a:gd name="connsiteX2" fmla="*/ 63936 w 126636"/>
                  <a:gd name="connsiteY2" fmla="*/ 126801 h 126636"/>
                  <a:gd name="connsiteX3" fmla="*/ 63920 w 126636"/>
                  <a:gd name="connsiteY3" fmla="*/ 126801 h 126636"/>
                  <a:gd name="connsiteX4" fmla="*/ 19162 w 126636"/>
                  <a:gd name="connsiteY4" fmla="*/ 108261 h 126636"/>
                  <a:gd name="connsiteX5" fmla="*/ 19154 w 126636"/>
                  <a:gd name="connsiteY5" fmla="*/ 108253 h 126636"/>
                  <a:gd name="connsiteX6" fmla="*/ 614 w 126636"/>
                  <a:gd name="connsiteY6" fmla="*/ 63487 h 126636"/>
                  <a:gd name="connsiteX7" fmla="*/ 614 w 126636"/>
                  <a:gd name="connsiteY7" fmla="*/ 63471 h 126636"/>
                  <a:gd name="connsiteX8" fmla="*/ 63936 w 126636"/>
                  <a:gd name="connsiteY8" fmla="*/ 165 h 126636"/>
                  <a:gd name="connsiteX9" fmla="*/ 63936 w 126636"/>
                  <a:gd name="connsiteY9" fmla="*/ 165 h 126636"/>
                  <a:gd name="connsiteX10" fmla="*/ 127250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487"/>
                    </a:moveTo>
                    <a:cubicBezTo>
                      <a:pt x="127250" y="80366"/>
                      <a:pt x="120532" y="96438"/>
                      <a:pt x="108710" y="108261"/>
                    </a:cubicBezTo>
                    <a:cubicBezTo>
                      <a:pt x="96887" y="120083"/>
                      <a:pt x="80815" y="126801"/>
                      <a:pt x="63936" y="126801"/>
                    </a:cubicBezTo>
                    <a:lnTo>
                      <a:pt x="63920" y="126801"/>
                    </a:lnTo>
                    <a:cubicBezTo>
                      <a:pt x="47137" y="126801"/>
                      <a:pt x="31033" y="120132"/>
                      <a:pt x="19162" y="108261"/>
                    </a:cubicBezTo>
                    <a:lnTo>
                      <a:pt x="19154" y="108253"/>
                    </a:lnTo>
                    <a:cubicBezTo>
                      <a:pt x="7283" y="96374"/>
                      <a:pt x="614" y="80277"/>
                      <a:pt x="614" y="63487"/>
                    </a:cubicBezTo>
                    <a:lnTo>
                      <a:pt x="614" y="63471"/>
                    </a:lnTo>
                    <a:cubicBezTo>
                      <a:pt x="622" y="28512"/>
                      <a:pt x="28968" y="165"/>
                      <a:pt x="63936" y="165"/>
                    </a:cubicBezTo>
                    <a:lnTo>
                      <a:pt x="63936" y="165"/>
                    </a:lnTo>
                    <a:cubicBezTo>
                      <a:pt x="98903" y="173"/>
                      <a:pt x="127250" y="28520"/>
                      <a:pt x="127250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B5749B15-BD4F-9FF6-1829-20BCFFFE55ED}"/>
                  </a:ext>
                </a:extLst>
              </p:cNvPr>
              <p:cNvSpPr/>
              <p:nvPr/>
            </p:nvSpPr>
            <p:spPr>
              <a:xfrm>
                <a:off x="7517477" y="2908720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487 h 126636"/>
                  <a:gd name="connsiteX1" fmla="*/ 108690 w 126636"/>
                  <a:gd name="connsiteY1" fmla="*/ 108261 h 126636"/>
                  <a:gd name="connsiteX2" fmla="*/ 63924 w 126636"/>
                  <a:gd name="connsiteY2" fmla="*/ 126801 h 126636"/>
                  <a:gd name="connsiteX3" fmla="*/ 63907 w 126636"/>
                  <a:gd name="connsiteY3" fmla="*/ 126801 h 126636"/>
                  <a:gd name="connsiteX4" fmla="*/ 19150 w 126636"/>
                  <a:gd name="connsiteY4" fmla="*/ 108261 h 126636"/>
                  <a:gd name="connsiteX5" fmla="*/ 19142 w 126636"/>
                  <a:gd name="connsiteY5" fmla="*/ 108253 h 126636"/>
                  <a:gd name="connsiteX6" fmla="*/ 602 w 126636"/>
                  <a:gd name="connsiteY6" fmla="*/ 63487 h 126636"/>
                  <a:gd name="connsiteX7" fmla="*/ 602 w 126636"/>
                  <a:gd name="connsiteY7" fmla="*/ 63479 h 126636"/>
                  <a:gd name="connsiteX8" fmla="*/ 63924 w 126636"/>
                  <a:gd name="connsiteY8" fmla="*/ 165 h 126636"/>
                  <a:gd name="connsiteX9" fmla="*/ 63924 w 126636"/>
                  <a:gd name="connsiteY9" fmla="*/ 165 h 126636"/>
                  <a:gd name="connsiteX10" fmla="*/ 127238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487"/>
                    </a:moveTo>
                    <a:cubicBezTo>
                      <a:pt x="127238" y="80455"/>
                      <a:pt x="120463" y="96487"/>
                      <a:pt x="108690" y="108261"/>
                    </a:cubicBezTo>
                    <a:cubicBezTo>
                      <a:pt x="96923" y="120027"/>
                      <a:pt x="80891" y="126801"/>
                      <a:pt x="63924" y="126801"/>
                    </a:cubicBezTo>
                    <a:lnTo>
                      <a:pt x="63907" y="126801"/>
                    </a:lnTo>
                    <a:cubicBezTo>
                      <a:pt x="47125" y="126801"/>
                      <a:pt x="31020" y="120132"/>
                      <a:pt x="19150" y="108261"/>
                    </a:cubicBezTo>
                    <a:lnTo>
                      <a:pt x="19142" y="108253"/>
                    </a:lnTo>
                    <a:cubicBezTo>
                      <a:pt x="7271" y="96374"/>
                      <a:pt x="602" y="80277"/>
                      <a:pt x="602" y="63487"/>
                    </a:cubicBezTo>
                    <a:lnTo>
                      <a:pt x="602" y="63479"/>
                    </a:lnTo>
                    <a:cubicBezTo>
                      <a:pt x="609" y="28512"/>
                      <a:pt x="28956" y="165"/>
                      <a:pt x="63924" y="165"/>
                    </a:cubicBezTo>
                    <a:lnTo>
                      <a:pt x="63924" y="165"/>
                    </a:lnTo>
                    <a:cubicBezTo>
                      <a:pt x="98891" y="173"/>
                      <a:pt x="127238" y="28520"/>
                      <a:pt x="127238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94721E0D-68CC-B35E-7A0F-AB5CBDD39FE6}"/>
                  </a:ext>
                </a:extLst>
              </p:cNvPr>
              <p:cNvSpPr/>
              <p:nvPr/>
            </p:nvSpPr>
            <p:spPr>
              <a:xfrm>
                <a:off x="7233850" y="2908720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487 h 126636"/>
                  <a:gd name="connsiteX1" fmla="*/ 108677 w 126636"/>
                  <a:gd name="connsiteY1" fmla="*/ 108261 h 126636"/>
                  <a:gd name="connsiteX2" fmla="*/ 63911 w 126636"/>
                  <a:gd name="connsiteY2" fmla="*/ 126801 h 126636"/>
                  <a:gd name="connsiteX3" fmla="*/ 63903 w 126636"/>
                  <a:gd name="connsiteY3" fmla="*/ 126801 h 126636"/>
                  <a:gd name="connsiteX4" fmla="*/ 19138 w 126636"/>
                  <a:gd name="connsiteY4" fmla="*/ 108261 h 126636"/>
                  <a:gd name="connsiteX5" fmla="*/ 19129 w 126636"/>
                  <a:gd name="connsiteY5" fmla="*/ 108253 h 126636"/>
                  <a:gd name="connsiteX6" fmla="*/ 589 w 126636"/>
                  <a:gd name="connsiteY6" fmla="*/ 63487 h 126636"/>
                  <a:gd name="connsiteX7" fmla="*/ 589 w 126636"/>
                  <a:gd name="connsiteY7" fmla="*/ 63479 h 126636"/>
                  <a:gd name="connsiteX8" fmla="*/ 63911 w 126636"/>
                  <a:gd name="connsiteY8" fmla="*/ 165 h 126636"/>
                  <a:gd name="connsiteX9" fmla="*/ 63911 w 126636"/>
                  <a:gd name="connsiteY9" fmla="*/ 165 h 126636"/>
                  <a:gd name="connsiteX10" fmla="*/ 127226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487"/>
                    </a:moveTo>
                    <a:cubicBezTo>
                      <a:pt x="127226" y="80535"/>
                      <a:pt x="120395" y="96543"/>
                      <a:pt x="108677" y="108261"/>
                    </a:cubicBezTo>
                    <a:cubicBezTo>
                      <a:pt x="96959" y="119979"/>
                      <a:pt x="80960" y="126801"/>
                      <a:pt x="63911" y="126801"/>
                    </a:cubicBezTo>
                    <a:lnTo>
                      <a:pt x="63903" y="126801"/>
                    </a:lnTo>
                    <a:cubicBezTo>
                      <a:pt x="47113" y="126801"/>
                      <a:pt x="31008" y="120132"/>
                      <a:pt x="19138" y="108261"/>
                    </a:cubicBezTo>
                    <a:lnTo>
                      <a:pt x="19129" y="108253"/>
                    </a:lnTo>
                    <a:cubicBezTo>
                      <a:pt x="7258" y="96382"/>
                      <a:pt x="589" y="80277"/>
                      <a:pt x="589" y="63487"/>
                    </a:cubicBezTo>
                    <a:lnTo>
                      <a:pt x="589" y="63479"/>
                    </a:lnTo>
                    <a:cubicBezTo>
                      <a:pt x="597" y="28512"/>
                      <a:pt x="28944" y="165"/>
                      <a:pt x="63911" y="165"/>
                    </a:cubicBezTo>
                    <a:lnTo>
                      <a:pt x="63911" y="165"/>
                    </a:lnTo>
                    <a:cubicBezTo>
                      <a:pt x="98879" y="173"/>
                      <a:pt x="127226" y="28520"/>
                      <a:pt x="127226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FD582A91-6F91-D4C6-49B4-49DA98FC08EF}"/>
                  </a:ext>
                </a:extLst>
              </p:cNvPr>
              <p:cNvSpPr/>
              <p:nvPr/>
            </p:nvSpPr>
            <p:spPr>
              <a:xfrm>
                <a:off x="6950223" y="2908720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487 h 126636"/>
                  <a:gd name="connsiteX1" fmla="*/ 108665 w 126636"/>
                  <a:gd name="connsiteY1" fmla="*/ 108261 h 126636"/>
                  <a:gd name="connsiteX2" fmla="*/ 63900 w 126636"/>
                  <a:gd name="connsiteY2" fmla="*/ 126801 h 126636"/>
                  <a:gd name="connsiteX3" fmla="*/ 63891 w 126636"/>
                  <a:gd name="connsiteY3" fmla="*/ 126801 h 126636"/>
                  <a:gd name="connsiteX4" fmla="*/ 19126 w 126636"/>
                  <a:gd name="connsiteY4" fmla="*/ 108261 h 126636"/>
                  <a:gd name="connsiteX5" fmla="*/ 19118 w 126636"/>
                  <a:gd name="connsiteY5" fmla="*/ 108253 h 126636"/>
                  <a:gd name="connsiteX6" fmla="*/ 577 w 126636"/>
                  <a:gd name="connsiteY6" fmla="*/ 63487 h 126636"/>
                  <a:gd name="connsiteX7" fmla="*/ 577 w 126636"/>
                  <a:gd name="connsiteY7" fmla="*/ 63479 h 126636"/>
                  <a:gd name="connsiteX8" fmla="*/ 63891 w 126636"/>
                  <a:gd name="connsiteY8" fmla="*/ 165 h 126636"/>
                  <a:gd name="connsiteX9" fmla="*/ 63900 w 126636"/>
                  <a:gd name="connsiteY9" fmla="*/ 165 h 126636"/>
                  <a:gd name="connsiteX10" fmla="*/ 127213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487"/>
                    </a:moveTo>
                    <a:cubicBezTo>
                      <a:pt x="127213" y="80624"/>
                      <a:pt x="120335" y="96592"/>
                      <a:pt x="108665" y="108261"/>
                    </a:cubicBezTo>
                    <a:cubicBezTo>
                      <a:pt x="97004" y="119922"/>
                      <a:pt x="81037" y="126801"/>
                      <a:pt x="63900" y="126801"/>
                    </a:cubicBezTo>
                    <a:lnTo>
                      <a:pt x="63891" y="126801"/>
                    </a:lnTo>
                    <a:cubicBezTo>
                      <a:pt x="47102" y="126801"/>
                      <a:pt x="30997" y="120132"/>
                      <a:pt x="19126" y="108261"/>
                    </a:cubicBezTo>
                    <a:lnTo>
                      <a:pt x="19118" y="108253"/>
                    </a:lnTo>
                    <a:cubicBezTo>
                      <a:pt x="7247" y="96382"/>
                      <a:pt x="577" y="80277"/>
                      <a:pt x="577" y="63487"/>
                    </a:cubicBezTo>
                    <a:lnTo>
                      <a:pt x="577" y="63479"/>
                    </a:lnTo>
                    <a:cubicBezTo>
                      <a:pt x="577" y="28512"/>
                      <a:pt x="28924" y="165"/>
                      <a:pt x="63891" y="165"/>
                    </a:cubicBezTo>
                    <a:lnTo>
                      <a:pt x="63900" y="165"/>
                    </a:lnTo>
                    <a:cubicBezTo>
                      <a:pt x="98867" y="173"/>
                      <a:pt x="127213" y="28520"/>
                      <a:pt x="127213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B850831A-348A-9677-11D9-FB1931225F91}"/>
                  </a:ext>
                </a:extLst>
              </p:cNvPr>
              <p:cNvSpPr/>
              <p:nvPr/>
            </p:nvSpPr>
            <p:spPr>
              <a:xfrm>
                <a:off x="6666596" y="2908720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487 h 126636"/>
                  <a:gd name="connsiteX1" fmla="*/ 108653 w 126636"/>
                  <a:gd name="connsiteY1" fmla="*/ 108261 h 126636"/>
                  <a:gd name="connsiteX2" fmla="*/ 63887 w 126636"/>
                  <a:gd name="connsiteY2" fmla="*/ 126801 h 126636"/>
                  <a:gd name="connsiteX3" fmla="*/ 63879 w 126636"/>
                  <a:gd name="connsiteY3" fmla="*/ 126801 h 126636"/>
                  <a:gd name="connsiteX4" fmla="*/ 19113 w 126636"/>
                  <a:gd name="connsiteY4" fmla="*/ 108261 h 126636"/>
                  <a:gd name="connsiteX5" fmla="*/ 19106 w 126636"/>
                  <a:gd name="connsiteY5" fmla="*/ 108253 h 126636"/>
                  <a:gd name="connsiteX6" fmla="*/ 565 w 126636"/>
                  <a:gd name="connsiteY6" fmla="*/ 63487 h 126636"/>
                  <a:gd name="connsiteX7" fmla="*/ 565 w 126636"/>
                  <a:gd name="connsiteY7" fmla="*/ 63479 h 126636"/>
                  <a:gd name="connsiteX8" fmla="*/ 63879 w 126636"/>
                  <a:gd name="connsiteY8" fmla="*/ 165 h 126636"/>
                  <a:gd name="connsiteX9" fmla="*/ 63887 w 126636"/>
                  <a:gd name="connsiteY9" fmla="*/ 165 h 126636"/>
                  <a:gd name="connsiteX10" fmla="*/ 127201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487"/>
                    </a:moveTo>
                    <a:cubicBezTo>
                      <a:pt x="127201" y="80713"/>
                      <a:pt x="120266" y="96640"/>
                      <a:pt x="108653" y="108261"/>
                    </a:cubicBezTo>
                    <a:cubicBezTo>
                      <a:pt x="97040" y="119874"/>
                      <a:pt x="81113" y="126801"/>
                      <a:pt x="63887" y="126801"/>
                    </a:cubicBezTo>
                    <a:lnTo>
                      <a:pt x="63879" y="126801"/>
                    </a:lnTo>
                    <a:cubicBezTo>
                      <a:pt x="47089" y="126801"/>
                      <a:pt x="30985" y="120132"/>
                      <a:pt x="19113" y="108261"/>
                    </a:cubicBezTo>
                    <a:lnTo>
                      <a:pt x="19106" y="108253"/>
                    </a:lnTo>
                    <a:cubicBezTo>
                      <a:pt x="7235" y="96382"/>
                      <a:pt x="565" y="80277"/>
                      <a:pt x="565" y="63487"/>
                    </a:cubicBezTo>
                    <a:lnTo>
                      <a:pt x="565" y="63479"/>
                    </a:lnTo>
                    <a:cubicBezTo>
                      <a:pt x="565" y="28512"/>
                      <a:pt x="28912" y="165"/>
                      <a:pt x="63879" y="165"/>
                    </a:cubicBezTo>
                    <a:lnTo>
                      <a:pt x="63887" y="165"/>
                    </a:lnTo>
                    <a:cubicBezTo>
                      <a:pt x="98855" y="173"/>
                      <a:pt x="127201" y="28520"/>
                      <a:pt x="127201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E90AEC24-0C60-F5D9-6DFC-30B967F8707B}"/>
                  </a:ext>
                </a:extLst>
              </p:cNvPr>
              <p:cNvSpPr/>
              <p:nvPr/>
            </p:nvSpPr>
            <p:spPr>
              <a:xfrm>
                <a:off x="6382970" y="2908720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487 h 126636"/>
                  <a:gd name="connsiteX1" fmla="*/ 108641 w 126636"/>
                  <a:gd name="connsiteY1" fmla="*/ 108261 h 126636"/>
                  <a:gd name="connsiteX2" fmla="*/ 63875 w 126636"/>
                  <a:gd name="connsiteY2" fmla="*/ 126801 h 126636"/>
                  <a:gd name="connsiteX3" fmla="*/ 63867 w 126636"/>
                  <a:gd name="connsiteY3" fmla="*/ 126801 h 126636"/>
                  <a:gd name="connsiteX4" fmla="*/ 19101 w 126636"/>
                  <a:gd name="connsiteY4" fmla="*/ 108261 h 126636"/>
                  <a:gd name="connsiteX5" fmla="*/ 19093 w 126636"/>
                  <a:gd name="connsiteY5" fmla="*/ 108253 h 126636"/>
                  <a:gd name="connsiteX6" fmla="*/ 553 w 126636"/>
                  <a:gd name="connsiteY6" fmla="*/ 63487 h 126636"/>
                  <a:gd name="connsiteX7" fmla="*/ 553 w 126636"/>
                  <a:gd name="connsiteY7" fmla="*/ 63479 h 126636"/>
                  <a:gd name="connsiteX8" fmla="*/ 63867 w 126636"/>
                  <a:gd name="connsiteY8" fmla="*/ 165 h 126636"/>
                  <a:gd name="connsiteX9" fmla="*/ 63867 w 126636"/>
                  <a:gd name="connsiteY9" fmla="*/ 165 h 126636"/>
                  <a:gd name="connsiteX10" fmla="*/ 127189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487"/>
                    </a:moveTo>
                    <a:cubicBezTo>
                      <a:pt x="127189" y="80801"/>
                      <a:pt x="120205" y="96697"/>
                      <a:pt x="108641" y="108261"/>
                    </a:cubicBezTo>
                    <a:cubicBezTo>
                      <a:pt x="97077" y="119817"/>
                      <a:pt x="81181" y="126801"/>
                      <a:pt x="63875" y="126801"/>
                    </a:cubicBezTo>
                    <a:lnTo>
                      <a:pt x="63867" y="126801"/>
                    </a:lnTo>
                    <a:cubicBezTo>
                      <a:pt x="47077" y="126801"/>
                      <a:pt x="30972" y="120132"/>
                      <a:pt x="19101" y="108261"/>
                    </a:cubicBezTo>
                    <a:lnTo>
                      <a:pt x="19093" y="108253"/>
                    </a:lnTo>
                    <a:cubicBezTo>
                      <a:pt x="7222" y="96382"/>
                      <a:pt x="553" y="80277"/>
                      <a:pt x="553" y="63487"/>
                    </a:cubicBezTo>
                    <a:lnTo>
                      <a:pt x="553" y="63479"/>
                    </a:lnTo>
                    <a:cubicBezTo>
                      <a:pt x="553" y="28512"/>
                      <a:pt x="28900" y="165"/>
                      <a:pt x="63867" y="165"/>
                    </a:cubicBezTo>
                    <a:lnTo>
                      <a:pt x="63867" y="165"/>
                    </a:lnTo>
                    <a:cubicBezTo>
                      <a:pt x="98835" y="173"/>
                      <a:pt x="127189" y="28520"/>
                      <a:pt x="127189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DF9D1D01-6289-B29E-5802-909EDBAF72D9}"/>
                  </a:ext>
                </a:extLst>
              </p:cNvPr>
              <p:cNvSpPr/>
              <p:nvPr/>
            </p:nvSpPr>
            <p:spPr>
              <a:xfrm>
                <a:off x="6099343" y="2908720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487 h 126636"/>
                  <a:gd name="connsiteX1" fmla="*/ 108629 w 126627"/>
                  <a:gd name="connsiteY1" fmla="*/ 108261 h 126636"/>
                  <a:gd name="connsiteX2" fmla="*/ 63863 w 126627"/>
                  <a:gd name="connsiteY2" fmla="*/ 126801 h 126636"/>
                  <a:gd name="connsiteX3" fmla="*/ 63855 w 126627"/>
                  <a:gd name="connsiteY3" fmla="*/ 126801 h 126636"/>
                  <a:gd name="connsiteX4" fmla="*/ 19089 w 126627"/>
                  <a:gd name="connsiteY4" fmla="*/ 108269 h 126636"/>
                  <a:gd name="connsiteX5" fmla="*/ 19081 w 126627"/>
                  <a:gd name="connsiteY5" fmla="*/ 108261 h 126636"/>
                  <a:gd name="connsiteX6" fmla="*/ 541 w 126627"/>
                  <a:gd name="connsiteY6" fmla="*/ 63487 h 126636"/>
                  <a:gd name="connsiteX7" fmla="*/ 541 w 126627"/>
                  <a:gd name="connsiteY7" fmla="*/ 63487 h 126636"/>
                  <a:gd name="connsiteX8" fmla="*/ 63855 w 126627"/>
                  <a:gd name="connsiteY8" fmla="*/ 165 h 126636"/>
                  <a:gd name="connsiteX9" fmla="*/ 63855 w 126627"/>
                  <a:gd name="connsiteY9" fmla="*/ 165 h 126636"/>
                  <a:gd name="connsiteX10" fmla="*/ 127169 w 126627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487"/>
                    </a:moveTo>
                    <a:cubicBezTo>
                      <a:pt x="127169" y="80882"/>
                      <a:pt x="120137" y="96745"/>
                      <a:pt x="108629" y="108261"/>
                    </a:cubicBezTo>
                    <a:cubicBezTo>
                      <a:pt x="97121" y="119769"/>
                      <a:pt x="81258" y="126801"/>
                      <a:pt x="63863" y="126801"/>
                    </a:cubicBezTo>
                    <a:lnTo>
                      <a:pt x="63855" y="126801"/>
                    </a:lnTo>
                    <a:cubicBezTo>
                      <a:pt x="47065" y="126801"/>
                      <a:pt x="30960" y="120132"/>
                      <a:pt x="19089" y="108269"/>
                    </a:cubicBezTo>
                    <a:lnTo>
                      <a:pt x="19081" y="108261"/>
                    </a:lnTo>
                    <a:cubicBezTo>
                      <a:pt x="7210" y="96382"/>
                      <a:pt x="541" y="80277"/>
                      <a:pt x="541" y="63487"/>
                    </a:cubicBezTo>
                    <a:lnTo>
                      <a:pt x="541" y="63487"/>
                    </a:lnTo>
                    <a:cubicBezTo>
                      <a:pt x="541" y="28520"/>
                      <a:pt x="28888" y="165"/>
                      <a:pt x="63855" y="165"/>
                    </a:cubicBezTo>
                    <a:lnTo>
                      <a:pt x="63855" y="165"/>
                    </a:lnTo>
                    <a:cubicBezTo>
                      <a:pt x="98823" y="173"/>
                      <a:pt x="127169" y="28520"/>
                      <a:pt x="127169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29BAFC7F-8BD5-7678-D649-471E18F25AB6}"/>
                  </a:ext>
                </a:extLst>
              </p:cNvPr>
              <p:cNvSpPr/>
              <p:nvPr/>
            </p:nvSpPr>
            <p:spPr>
              <a:xfrm>
                <a:off x="5815708" y="2908720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487 h 126636"/>
                  <a:gd name="connsiteX1" fmla="*/ 108625 w 126636"/>
                  <a:gd name="connsiteY1" fmla="*/ 108261 h 126636"/>
                  <a:gd name="connsiteX2" fmla="*/ 63859 w 126636"/>
                  <a:gd name="connsiteY2" fmla="*/ 126801 h 126636"/>
                  <a:gd name="connsiteX3" fmla="*/ 63851 w 126636"/>
                  <a:gd name="connsiteY3" fmla="*/ 126801 h 126636"/>
                  <a:gd name="connsiteX4" fmla="*/ 19085 w 126636"/>
                  <a:gd name="connsiteY4" fmla="*/ 108269 h 126636"/>
                  <a:gd name="connsiteX5" fmla="*/ 19077 w 126636"/>
                  <a:gd name="connsiteY5" fmla="*/ 108261 h 126636"/>
                  <a:gd name="connsiteX6" fmla="*/ 529 w 126636"/>
                  <a:gd name="connsiteY6" fmla="*/ 63487 h 126636"/>
                  <a:gd name="connsiteX7" fmla="*/ 529 w 126636"/>
                  <a:gd name="connsiteY7" fmla="*/ 63487 h 126636"/>
                  <a:gd name="connsiteX8" fmla="*/ 63851 w 126636"/>
                  <a:gd name="connsiteY8" fmla="*/ 165 h 126636"/>
                  <a:gd name="connsiteX9" fmla="*/ 63851 w 126636"/>
                  <a:gd name="connsiteY9" fmla="*/ 165 h 126636"/>
                  <a:gd name="connsiteX10" fmla="*/ 127165 w 126636"/>
                  <a:gd name="connsiteY10" fmla="*/ 634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487"/>
                    </a:moveTo>
                    <a:cubicBezTo>
                      <a:pt x="127165" y="80971"/>
                      <a:pt x="120076" y="96801"/>
                      <a:pt x="108625" y="108261"/>
                    </a:cubicBezTo>
                    <a:cubicBezTo>
                      <a:pt x="97165" y="119712"/>
                      <a:pt x="81343" y="126801"/>
                      <a:pt x="63859" y="126801"/>
                    </a:cubicBezTo>
                    <a:lnTo>
                      <a:pt x="63851" y="126801"/>
                    </a:lnTo>
                    <a:cubicBezTo>
                      <a:pt x="47061" y="126801"/>
                      <a:pt x="30956" y="120132"/>
                      <a:pt x="19085" y="108269"/>
                    </a:cubicBezTo>
                    <a:lnTo>
                      <a:pt x="19077" y="108261"/>
                    </a:lnTo>
                    <a:cubicBezTo>
                      <a:pt x="7206" y="96382"/>
                      <a:pt x="529" y="80277"/>
                      <a:pt x="529" y="63487"/>
                    </a:cubicBezTo>
                    <a:lnTo>
                      <a:pt x="529" y="63487"/>
                    </a:lnTo>
                    <a:cubicBezTo>
                      <a:pt x="529" y="28520"/>
                      <a:pt x="28884" y="165"/>
                      <a:pt x="63851" y="165"/>
                    </a:cubicBezTo>
                    <a:lnTo>
                      <a:pt x="63851" y="165"/>
                    </a:lnTo>
                    <a:cubicBezTo>
                      <a:pt x="98818" y="165"/>
                      <a:pt x="127165" y="28520"/>
                      <a:pt x="127165" y="6348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9" name="图形 214">
              <a:extLst>
                <a:ext uri="{FF2B5EF4-FFF2-40B4-BE49-F238E27FC236}">
                  <a16:creationId xmlns:a16="http://schemas.microsoft.com/office/drawing/2014/main" id="{2482B5C9-6091-B8C3-B22A-9C5F25D8073F}"/>
                </a:ext>
              </a:extLst>
            </p:cNvPr>
            <p:cNvGrpSpPr/>
            <p:nvPr/>
          </p:nvGrpSpPr>
          <p:grpSpPr>
            <a:xfrm>
              <a:off x="5815708" y="3164766"/>
              <a:ext cx="2395658" cy="126636"/>
              <a:chOff x="5815708" y="3164766"/>
              <a:chExt cx="2395658" cy="126636"/>
            </a:xfrm>
            <a:grpFill/>
          </p:grpSpPr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B5663BAE-55AC-7601-FDDB-100FECEFB64D}"/>
                  </a:ext>
                </a:extLst>
              </p:cNvPr>
              <p:cNvSpPr/>
              <p:nvPr/>
            </p:nvSpPr>
            <p:spPr>
              <a:xfrm>
                <a:off x="8084739" y="3164766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530 h 126636"/>
                  <a:gd name="connsiteX1" fmla="*/ 108714 w 126627"/>
                  <a:gd name="connsiteY1" fmla="*/ 108304 h 126636"/>
                  <a:gd name="connsiteX2" fmla="*/ 63940 w 126627"/>
                  <a:gd name="connsiteY2" fmla="*/ 126844 h 126636"/>
                  <a:gd name="connsiteX3" fmla="*/ 63924 w 126627"/>
                  <a:gd name="connsiteY3" fmla="*/ 126844 h 126636"/>
                  <a:gd name="connsiteX4" fmla="*/ 19166 w 126627"/>
                  <a:gd name="connsiteY4" fmla="*/ 108304 h 126636"/>
                  <a:gd name="connsiteX5" fmla="*/ 19158 w 126627"/>
                  <a:gd name="connsiteY5" fmla="*/ 108296 h 126636"/>
                  <a:gd name="connsiteX6" fmla="*/ 626 w 126627"/>
                  <a:gd name="connsiteY6" fmla="*/ 63530 h 126636"/>
                  <a:gd name="connsiteX7" fmla="*/ 626 w 126627"/>
                  <a:gd name="connsiteY7" fmla="*/ 63514 h 126636"/>
                  <a:gd name="connsiteX8" fmla="*/ 63940 w 126627"/>
                  <a:gd name="connsiteY8" fmla="*/ 208 h 126636"/>
                  <a:gd name="connsiteX9" fmla="*/ 63948 w 126627"/>
                  <a:gd name="connsiteY9" fmla="*/ 208 h 126636"/>
                  <a:gd name="connsiteX10" fmla="*/ 127254 w 126627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530"/>
                    </a:moveTo>
                    <a:cubicBezTo>
                      <a:pt x="127254" y="80320"/>
                      <a:pt x="120585" y="96425"/>
                      <a:pt x="108714" y="108304"/>
                    </a:cubicBezTo>
                    <a:cubicBezTo>
                      <a:pt x="96835" y="120175"/>
                      <a:pt x="80730" y="126844"/>
                      <a:pt x="63940" y="126844"/>
                    </a:cubicBezTo>
                    <a:lnTo>
                      <a:pt x="63924" y="126844"/>
                    </a:lnTo>
                    <a:cubicBezTo>
                      <a:pt x="47142" y="126844"/>
                      <a:pt x="31037" y="120175"/>
                      <a:pt x="19166" y="108304"/>
                    </a:cubicBezTo>
                    <a:lnTo>
                      <a:pt x="19158" y="108296"/>
                    </a:lnTo>
                    <a:cubicBezTo>
                      <a:pt x="7287" y="96417"/>
                      <a:pt x="617" y="80320"/>
                      <a:pt x="626" y="63530"/>
                    </a:cubicBezTo>
                    <a:lnTo>
                      <a:pt x="626" y="63514"/>
                    </a:lnTo>
                    <a:cubicBezTo>
                      <a:pt x="626" y="28554"/>
                      <a:pt x="28972" y="208"/>
                      <a:pt x="63940" y="208"/>
                    </a:cubicBezTo>
                    <a:lnTo>
                      <a:pt x="63948" y="208"/>
                    </a:lnTo>
                    <a:cubicBezTo>
                      <a:pt x="98915" y="216"/>
                      <a:pt x="127254" y="28562"/>
                      <a:pt x="127254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95C298DF-3552-3998-BDE9-A3F523A4B36D}"/>
                  </a:ext>
                </a:extLst>
              </p:cNvPr>
              <p:cNvSpPr/>
              <p:nvPr/>
            </p:nvSpPr>
            <p:spPr>
              <a:xfrm>
                <a:off x="7801103" y="3164766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530 h 126636"/>
                  <a:gd name="connsiteX1" fmla="*/ 108710 w 126636"/>
                  <a:gd name="connsiteY1" fmla="*/ 108304 h 126636"/>
                  <a:gd name="connsiteX2" fmla="*/ 63936 w 126636"/>
                  <a:gd name="connsiteY2" fmla="*/ 126844 h 126636"/>
                  <a:gd name="connsiteX3" fmla="*/ 63920 w 126636"/>
                  <a:gd name="connsiteY3" fmla="*/ 126844 h 126636"/>
                  <a:gd name="connsiteX4" fmla="*/ 19162 w 126636"/>
                  <a:gd name="connsiteY4" fmla="*/ 108304 h 126636"/>
                  <a:gd name="connsiteX5" fmla="*/ 19154 w 126636"/>
                  <a:gd name="connsiteY5" fmla="*/ 108296 h 126636"/>
                  <a:gd name="connsiteX6" fmla="*/ 614 w 126636"/>
                  <a:gd name="connsiteY6" fmla="*/ 63530 h 126636"/>
                  <a:gd name="connsiteX7" fmla="*/ 614 w 126636"/>
                  <a:gd name="connsiteY7" fmla="*/ 63514 h 126636"/>
                  <a:gd name="connsiteX8" fmla="*/ 63936 w 126636"/>
                  <a:gd name="connsiteY8" fmla="*/ 208 h 126636"/>
                  <a:gd name="connsiteX9" fmla="*/ 63936 w 126636"/>
                  <a:gd name="connsiteY9" fmla="*/ 208 h 126636"/>
                  <a:gd name="connsiteX10" fmla="*/ 127250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530"/>
                    </a:moveTo>
                    <a:cubicBezTo>
                      <a:pt x="127250" y="80409"/>
                      <a:pt x="120532" y="96481"/>
                      <a:pt x="108710" y="108304"/>
                    </a:cubicBezTo>
                    <a:cubicBezTo>
                      <a:pt x="96887" y="120126"/>
                      <a:pt x="80815" y="126844"/>
                      <a:pt x="63936" y="126844"/>
                    </a:cubicBezTo>
                    <a:lnTo>
                      <a:pt x="63920" y="126844"/>
                    </a:lnTo>
                    <a:cubicBezTo>
                      <a:pt x="47137" y="126844"/>
                      <a:pt x="31033" y="120175"/>
                      <a:pt x="19162" y="108304"/>
                    </a:cubicBezTo>
                    <a:lnTo>
                      <a:pt x="19154" y="108296"/>
                    </a:lnTo>
                    <a:cubicBezTo>
                      <a:pt x="7283" y="96417"/>
                      <a:pt x="614" y="80320"/>
                      <a:pt x="614" y="63530"/>
                    </a:cubicBezTo>
                    <a:lnTo>
                      <a:pt x="614" y="63514"/>
                    </a:lnTo>
                    <a:cubicBezTo>
                      <a:pt x="622" y="28554"/>
                      <a:pt x="28968" y="208"/>
                      <a:pt x="63936" y="208"/>
                    </a:cubicBezTo>
                    <a:lnTo>
                      <a:pt x="63936" y="208"/>
                    </a:lnTo>
                    <a:cubicBezTo>
                      <a:pt x="98903" y="216"/>
                      <a:pt x="127250" y="28562"/>
                      <a:pt x="127250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382F4436-FBB0-CB77-3D54-47A32AD1A6D1}"/>
                  </a:ext>
                </a:extLst>
              </p:cNvPr>
              <p:cNvSpPr/>
              <p:nvPr/>
            </p:nvSpPr>
            <p:spPr>
              <a:xfrm>
                <a:off x="7517477" y="3164766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530 h 126636"/>
                  <a:gd name="connsiteX1" fmla="*/ 108690 w 126636"/>
                  <a:gd name="connsiteY1" fmla="*/ 108304 h 126636"/>
                  <a:gd name="connsiteX2" fmla="*/ 63924 w 126636"/>
                  <a:gd name="connsiteY2" fmla="*/ 126844 h 126636"/>
                  <a:gd name="connsiteX3" fmla="*/ 63907 w 126636"/>
                  <a:gd name="connsiteY3" fmla="*/ 126844 h 126636"/>
                  <a:gd name="connsiteX4" fmla="*/ 19150 w 126636"/>
                  <a:gd name="connsiteY4" fmla="*/ 108304 h 126636"/>
                  <a:gd name="connsiteX5" fmla="*/ 19142 w 126636"/>
                  <a:gd name="connsiteY5" fmla="*/ 108296 h 126636"/>
                  <a:gd name="connsiteX6" fmla="*/ 602 w 126636"/>
                  <a:gd name="connsiteY6" fmla="*/ 63530 h 126636"/>
                  <a:gd name="connsiteX7" fmla="*/ 602 w 126636"/>
                  <a:gd name="connsiteY7" fmla="*/ 63522 h 126636"/>
                  <a:gd name="connsiteX8" fmla="*/ 63924 w 126636"/>
                  <a:gd name="connsiteY8" fmla="*/ 208 h 126636"/>
                  <a:gd name="connsiteX9" fmla="*/ 63924 w 126636"/>
                  <a:gd name="connsiteY9" fmla="*/ 208 h 126636"/>
                  <a:gd name="connsiteX10" fmla="*/ 127238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530"/>
                    </a:moveTo>
                    <a:cubicBezTo>
                      <a:pt x="127238" y="80497"/>
                      <a:pt x="120463" y="96530"/>
                      <a:pt x="108690" y="108304"/>
                    </a:cubicBezTo>
                    <a:cubicBezTo>
                      <a:pt x="96923" y="120070"/>
                      <a:pt x="80891" y="126844"/>
                      <a:pt x="63924" y="126844"/>
                    </a:cubicBezTo>
                    <a:lnTo>
                      <a:pt x="63907" y="126844"/>
                    </a:lnTo>
                    <a:cubicBezTo>
                      <a:pt x="47125" y="126844"/>
                      <a:pt x="31020" y="120175"/>
                      <a:pt x="19150" y="108304"/>
                    </a:cubicBezTo>
                    <a:lnTo>
                      <a:pt x="19142" y="108296"/>
                    </a:lnTo>
                    <a:cubicBezTo>
                      <a:pt x="7271" y="96417"/>
                      <a:pt x="602" y="80320"/>
                      <a:pt x="602" y="63530"/>
                    </a:cubicBezTo>
                    <a:lnTo>
                      <a:pt x="602" y="63522"/>
                    </a:lnTo>
                    <a:cubicBezTo>
                      <a:pt x="609" y="28554"/>
                      <a:pt x="28956" y="208"/>
                      <a:pt x="63924" y="208"/>
                    </a:cubicBezTo>
                    <a:lnTo>
                      <a:pt x="63924" y="208"/>
                    </a:lnTo>
                    <a:cubicBezTo>
                      <a:pt x="98891" y="216"/>
                      <a:pt x="127238" y="28562"/>
                      <a:pt x="127238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733D89DC-9C88-7841-1AC2-A99782592CFA}"/>
                  </a:ext>
                </a:extLst>
              </p:cNvPr>
              <p:cNvSpPr/>
              <p:nvPr/>
            </p:nvSpPr>
            <p:spPr>
              <a:xfrm>
                <a:off x="7233850" y="3164766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530 h 126636"/>
                  <a:gd name="connsiteX1" fmla="*/ 108677 w 126636"/>
                  <a:gd name="connsiteY1" fmla="*/ 108304 h 126636"/>
                  <a:gd name="connsiteX2" fmla="*/ 63911 w 126636"/>
                  <a:gd name="connsiteY2" fmla="*/ 126844 h 126636"/>
                  <a:gd name="connsiteX3" fmla="*/ 63903 w 126636"/>
                  <a:gd name="connsiteY3" fmla="*/ 126844 h 126636"/>
                  <a:gd name="connsiteX4" fmla="*/ 19138 w 126636"/>
                  <a:gd name="connsiteY4" fmla="*/ 108304 h 126636"/>
                  <a:gd name="connsiteX5" fmla="*/ 19129 w 126636"/>
                  <a:gd name="connsiteY5" fmla="*/ 108296 h 126636"/>
                  <a:gd name="connsiteX6" fmla="*/ 589 w 126636"/>
                  <a:gd name="connsiteY6" fmla="*/ 63530 h 126636"/>
                  <a:gd name="connsiteX7" fmla="*/ 589 w 126636"/>
                  <a:gd name="connsiteY7" fmla="*/ 63522 h 126636"/>
                  <a:gd name="connsiteX8" fmla="*/ 63911 w 126636"/>
                  <a:gd name="connsiteY8" fmla="*/ 208 h 126636"/>
                  <a:gd name="connsiteX9" fmla="*/ 63911 w 126636"/>
                  <a:gd name="connsiteY9" fmla="*/ 208 h 126636"/>
                  <a:gd name="connsiteX10" fmla="*/ 127226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530"/>
                    </a:moveTo>
                    <a:cubicBezTo>
                      <a:pt x="127226" y="80578"/>
                      <a:pt x="120395" y="96586"/>
                      <a:pt x="108677" y="108304"/>
                    </a:cubicBezTo>
                    <a:cubicBezTo>
                      <a:pt x="96959" y="120021"/>
                      <a:pt x="80960" y="126844"/>
                      <a:pt x="63911" y="126844"/>
                    </a:cubicBezTo>
                    <a:lnTo>
                      <a:pt x="63903" y="126844"/>
                    </a:lnTo>
                    <a:cubicBezTo>
                      <a:pt x="47113" y="126844"/>
                      <a:pt x="31008" y="120175"/>
                      <a:pt x="19138" y="108304"/>
                    </a:cubicBezTo>
                    <a:lnTo>
                      <a:pt x="19129" y="108296"/>
                    </a:lnTo>
                    <a:cubicBezTo>
                      <a:pt x="7258" y="96425"/>
                      <a:pt x="589" y="80320"/>
                      <a:pt x="589" y="63530"/>
                    </a:cubicBezTo>
                    <a:lnTo>
                      <a:pt x="589" y="63522"/>
                    </a:lnTo>
                    <a:cubicBezTo>
                      <a:pt x="597" y="28554"/>
                      <a:pt x="28944" y="208"/>
                      <a:pt x="63911" y="208"/>
                    </a:cubicBezTo>
                    <a:lnTo>
                      <a:pt x="63911" y="208"/>
                    </a:lnTo>
                    <a:cubicBezTo>
                      <a:pt x="98879" y="216"/>
                      <a:pt x="127226" y="28562"/>
                      <a:pt x="127226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F560C4D6-57D1-0E33-ECA4-49D4039800AD}"/>
                  </a:ext>
                </a:extLst>
              </p:cNvPr>
              <p:cNvSpPr/>
              <p:nvPr/>
            </p:nvSpPr>
            <p:spPr>
              <a:xfrm>
                <a:off x="6950223" y="3164766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530 h 126636"/>
                  <a:gd name="connsiteX1" fmla="*/ 108665 w 126636"/>
                  <a:gd name="connsiteY1" fmla="*/ 108304 h 126636"/>
                  <a:gd name="connsiteX2" fmla="*/ 63900 w 126636"/>
                  <a:gd name="connsiteY2" fmla="*/ 126844 h 126636"/>
                  <a:gd name="connsiteX3" fmla="*/ 63891 w 126636"/>
                  <a:gd name="connsiteY3" fmla="*/ 126844 h 126636"/>
                  <a:gd name="connsiteX4" fmla="*/ 19126 w 126636"/>
                  <a:gd name="connsiteY4" fmla="*/ 108304 h 126636"/>
                  <a:gd name="connsiteX5" fmla="*/ 19118 w 126636"/>
                  <a:gd name="connsiteY5" fmla="*/ 108296 h 126636"/>
                  <a:gd name="connsiteX6" fmla="*/ 577 w 126636"/>
                  <a:gd name="connsiteY6" fmla="*/ 63530 h 126636"/>
                  <a:gd name="connsiteX7" fmla="*/ 577 w 126636"/>
                  <a:gd name="connsiteY7" fmla="*/ 63522 h 126636"/>
                  <a:gd name="connsiteX8" fmla="*/ 63891 w 126636"/>
                  <a:gd name="connsiteY8" fmla="*/ 208 h 126636"/>
                  <a:gd name="connsiteX9" fmla="*/ 63900 w 126636"/>
                  <a:gd name="connsiteY9" fmla="*/ 208 h 126636"/>
                  <a:gd name="connsiteX10" fmla="*/ 127213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530"/>
                    </a:moveTo>
                    <a:cubicBezTo>
                      <a:pt x="127213" y="80667"/>
                      <a:pt x="120335" y="96634"/>
                      <a:pt x="108665" y="108304"/>
                    </a:cubicBezTo>
                    <a:cubicBezTo>
                      <a:pt x="97004" y="119965"/>
                      <a:pt x="81037" y="126844"/>
                      <a:pt x="63900" y="126844"/>
                    </a:cubicBezTo>
                    <a:lnTo>
                      <a:pt x="63891" y="126844"/>
                    </a:lnTo>
                    <a:cubicBezTo>
                      <a:pt x="47102" y="126844"/>
                      <a:pt x="30997" y="120175"/>
                      <a:pt x="19126" y="108304"/>
                    </a:cubicBezTo>
                    <a:lnTo>
                      <a:pt x="19118" y="108296"/>
                    </a:lnTo>
                    <a:cubicBezTo>
                      <a:pt x="7247" y="96425"/>
                      <a:pt x="577" y="80320"/>
                      <a:pt x="577" y="63530"/>
                    </a:cubicBezTo>
                    <a:lnTo>
                      <a:pt x="577" y="63522"/>
                    </a:lnTo>
                    <a:cubicBezTo>
                      <a:pt x="577" y="28554"/>
                      <a:pt x="28924" y="208"/>
                      <a:pt x="63891" y="208"/>
                    </a:cubicBezTo>
                    <a:lnTo>
                      <a:pt x="63900" y="208"/>
                    </a:lnTo>
                    <a:cubicBezTo>
                      <a:pt x="98867" y="216"/>
                      <a:pt x="127213" y="28562"/>
                      <a:pt x="127213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216783AF-B8B8-D449-3D04-33949B0CA774}"/>
                  </a:ext>
                </a:extLst>
              </p:cNvPr>
              <p:cNvSpPr/>
              <p:nvPr/>
            </p:nvSpPr>
            <p:spPr>
              <a:xfrm>
                <a:off x="6666596" y="3164766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530 h 126636"/>
                  <a:gd name="connsiteX1" fmla="*/ 108653 w 126636"/>
                  <a:gd name="connsiteY1" fmla="*/ 108304 h 126636"/>
                  <a:gd name="connsiteX2" fmla="*/ 63887 w 126636"/>
                  <a:gd name="connsiteY2" fmla="*/ 126844 h 126636"/>
                  <a:gd name="connsiteX3" fmla="*/ 63879 w 126636"/>
                  <a:gd name="connsiteY3" fmla="*/ 126844 h 126636"/>
                  <a:gd name="connsiteX4" fmla="*/ 19113 w 126636"/>
                  <a:gd name="connsiteY4" fmla="*/ 108304 h 126636"/>
                  <a:gd name="connsiteX5" fmla="*/ 19106 w 126636"/>
                  <a:gd name="connsiteY5" fmla="*/ 108296 h 126636"/>
                  <a:gd name="connsiteX6" fmla="*/ 565 w 126636"/>
                  <a:gd name="connsiteY6" fmla="*/ 63530 h 126636"/>
                  <a:gd name="connsiteX7" fmla="*/ 565 w 126636"/>
                  <a:gd name="connsiteY7" fmla="*/ 63522 h 126636"/>
                  <a:gd name="connsiteX8" fmla="*/ 63879 w 126636"/>
                  <a:gd name="connsiteY8" fmla="*/ 208 h 126636"/>
                  <a:gd name="connsiteX9" fmla="*/ 63887 w 126636"/>
                  <a:gd name="connsiteY9" fmla="*/ 208 h 126636"/>
                  <a:gd name="connsiteX10" fmla="*/ 127201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530"/>
                    </a:moveTo>
                    <a:cubicBezTo>
                      <a:pt x="127201" y="80755"/>
                      <a:pt x="120266" y="96683"/>
                      <a:pt x="108653" y="108304"/>
                    </a:cubicBezTo>
                    <a:cubicBezTo>
                      <a:pt x="97040" y="119916"/>
                      <a:pt x="81113" y="126844"/>
                      <a:pt x="63887" y="126844"/>
                    </a:cubicBezTo>
                    <a:lnTo>
                      <a:pt x="63879" y="126844"/>
                    </a:lnTo>
                    <a:cubicBezTo>
                      <a:pt x="47089" y="126844"/>
                      <a:pt x="30985" y="120175"/>
                      <a:pt x="19113" y="108304"/>
                    </a:cubicBezTo>
                    <a:lnTo>
                      <a:pt x="19106" y="108296"/>
                    </a:lnTo>
                    <a:cubicBezTo>
                      <a:pt x="7235" y="96425"/>
                      <a:pt x="565" y="80320"/>
                      <a:pt x="565" y="63530"/>
                    </a:cubicBezTo>
                    <a:lnTo>
                      <a:pt x="565" y="63522"/>
                    </a:lnTo>
                    <a:cubicBezTo>
                      <a:pt x="565" y="28554"/>
                      <a:pt x="28912" y="208"/>
                      <a:pt x="63879" y="208"/>
                    </a:cubicBezTo>
                    <a:lnTo>
                      <a:pt x="63887" y="208"/>
                    </a:lnTo>
                    <a:cubicBezTo>
                      <a:pt x="98855" y="216"/>
                      <a:pt x="127201" y="28562"/>
                      <a:pt x="127201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6BB7AC24-22A0-7284-533E-42E85384988F}"/>
                  </a:ext>
                </a:extLst>
              </p:cNvPr>
              <p:cNvSpPr/>
              <p:nvPr/>
            </p:nvSpPr>
            <p:spPr>
              <a:xfrm>
                <a:off x="6382970" y="3164766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530 h 126636"/>
                  <a:gd name="connsiteX1" fmla="*/ 108641 w 126636"/>
                  <a:gd name="connsiteY1" fmla="*/ 108304 h 126636"/>
                  <a:gd name="connsiteX2" fmla="*/ 63875 w 126636"/>
                  <a:gd name="connsiteY2" fmla="*/ 126844 h 126636"/>
                  <a:gd name="connsiteX3" fmla="*/ 63867 w 126636"/>
                  <a:gd name="connsiteY3" fmla="*/ 126844 h 126636"/>
                  <a:gd name="connsiteX4" fmla="*/ 19101 w 126636"/>
                  <a:gd name="connsiteY4" fmla="*/ 108304 h 126636"/>
                  <a:gd name="connsiteX5" fmla="*/ 19093 w 126636"/>
                  <a:gd name="connsiteY5" fmla="*/ 108296 h 126636"/>
                  <a:gd name="connsiteX6" fmla="*/ 553 w 126636"/>
                  <a:gd name="connsiteY6" fmla="*/ 63530 h 126636"/>
                  <a:gd name="connsiteX7" fmla="*/ 553 w 126636"/>
                  <a:gd name="connsiteY7" fmla="*/ 63522 h 126636"/>
                  <a:gd name="connsiteX8" fmla="*/ 63867 w 126636"/>
                  <a:gd name="connsiteY8" fmla="*/ 208 h 126636"/>
                  <a:gd name="connsiteX9" fmla="*/ 63867 w 126636"/>
                  <a:gd name="connsiteY9" fmla="*/ 208 h 126636"/>
                  <a:gd name="connsiteX10" fmla="*/ 127189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530"/>
                    </a:moveTo>
                    <a:cubicBezTo>
                      <a:pt x="127189" y="80844"/>
                      <a:pt x="120205" y="96739"/>
                      <a:pt x="108641" y="108304"/>
                    </a:cubicBezTo>
                    <a:cubicBezTo>
                      <a:pt x="97077" y="119860"/>
                      <a:pt x="81181" y="126844"/>
                      <a:pt x="63875" y="126844"/>
                    </a:cubicBezTo>
                    <a:lnTo>
                      <a:pt x="63867" y="126844"/>
                    </a:lnTo>
                    <a:cubicBezTo>
                      <a:pt x="47077" y="126844"/>
                      <a:pt x="30972" y="120175"/>
                      <a:pt x="19101" y="108304"/>
                    </a:cubicBezTo>
                    <a:lnTo>
                      <a:pt x="19093" y="108296"/>
                    </a:lnTo>
                    <a:cubicBezTo>
                      <a:pt x="7222" y="96425"/>
                      <a:pt x="553" y="80320"/>
                      <a:pt x="553" y="63530"/>
                    </a:cubicBezTo>
                    <a:lnTo>
                      <a:pt x="553" y="63522"/>
                    </a:lnTo>
                    <a:cubicBezTo>
                      <a:pt x="553" y="28554"/>
                      <a:pt x="28900" y="208"/>
                      <a:pt x="63867" y="208"/>
                    </a:cubicBezTo>
                    <a:lnTo>
                      <a:pt x="63867" y="208"/>
                    </a:lnTo>
                    <a:cubicBezTo>
                      <a:pt x="98835" y="216"/>
                      <a:pt x="127189" y="28562"/>
                      <a:pt x="127189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DBDB5538-8AAA-ED9C-CCD3-4354D6EA08BB}"/>
                  </a:ext>
                </a:extLst>
              </p:cNvPr>
              <p:cNvSpPr/>
              <p:nvPr/>
            </p:nvSpPr>
            <p:spPr>
              <a:xfrm>
                <a:off x="6099343" y="3164766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530 h 126636"/>
                  <a:gd name="connsiteX1" fmla="*/ 108629 w 126627"/>
                  <a:gd name="connsiteY1" fmla="*/ 108304 h 126636"/>
                  <a:gd name="connsiteX2" fmla="*/ 63863 w 126627"/>
                  <a:gd name="connsiteY2" fmla="*/ 126844 h 126636"/>
                  <a:gd name="connsiteX3" fmla="*/ 63855 w 126627"/>
                  <a:gd name="connsiteY3" fmla="*/ 126844 h 126636"/>
                  <a:gd name="connsiteX4" fmla="*/ 19089 w 126627"/>
                  <a:gd name="connsiteY4" fmla="*/ 108312 h 126636"/>
                  <a:gd name="connsiteX5" fmla="*/ 19081 w 126627"/>
                  <a:gd name="connsiteY5" fmla="*/ 108304 h 126636"/>
                  <a:gd name="connsiteX6" fmla="*/ 541 w 126627"/>
                  <a:gd name="connsiteY6" fmla="*/ 63530 h 126636"/>
                  <a:gd name="connsiteX7" fmla="*/ 541 w 126627"/>
                  <a:gd name="connsiteY7" fmla="*/ 63530 h 126636"/>
                  <a:gd name="connsiteX8" fmla="*/ 63855 w 126627"/>
                  <a:gd name="connsiteY8" fmla="*/ 208 h 126636"/>
                  <a:gd name="connsiteX9" fmla="*/ 63855 w 126627"/>
                  <a:gd name="connsiteY9" fmla="*/ 208 h 126636"/>
                  <a:gd name="connsiteX10" fmla="*/ 127169 w 126627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530"/>
                    </a:moveTo>
                    <a:cubicBezTo>
                      <a:pt x="127169" y="80925"/>
                      <a:pt x="120137" y="96788"/>
                      <a:pt x="108629" y="108304"/>
                    </a:cubicBezTo>
                    <a:cubicBezTo>
                      <a:pt x="97121" y="119812"/>
                      <a:pt x="81258" y="126844"/>
                      <a:pt x="63863" y="126844"/>
                    </a:cubicBezTo>
                    <a:lnTo>
                      <a:pt x="63855" y="126844"/>
                    </a:lnTo>
                    <a:cubicBezTo>
                      <a:pt x="47065" y="126844"/>
                      <a:pt x="30960" y="120175"/>
                      <a:pt x="19089" y="108312"/>
                    </a:cubicBezTo>
                    <a:lnTo>
                      <a:pt x="19081" y="108304"/>
                    </a:lnTo>
                    <a:cubicBezTo>
                      <a:pt x="7210" y="96425"/>
                      <a:pt x="541" y="80320"/>
                      <a:pt x="541" y="63530"/>
                    </a:cubicBezTo>
                    <a:lnTo>
                      <a:pt x="541" y="63530"/>
                    </a:lnTo>
                    <a:cubicBezTo>
                      <a:pt x="541" y="28562"/>
                      <a:pt x="28888" y="208"/>
                      <a:pt x="63855" y="208"/>
                    </a:cubicBezTo>
                    <a:lnTo>
                      <a:pt x="63855" y="208"/>
                    </a:lnTo>
                    <a:cubicBezTo>
                      <a:pt x="98823" y="216"/>
                      <a:pt x="127169" y="28562"/>
                      <a:pt x="127169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5906D972-45A9-C261-E2A5-A69753977F0A}"/>
                  </a:ext>
                </a:extLst>
              </p:cNvPr>
              <p:cNvSpPr/>
              <p:nvPr/>
            </p:nvSpPr>
            <p:spPr>
              <a:xfrm>
                <a:off x="5815708" y="3164766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530 h 126636"/>
                  <a:gd name="connsiteX1" fmla="*/ 108625 w 126636"/>
                  <a:gd name="connsiteY1" fmla="*/ 108304 h 126636"/>
                  <a:gd name="connsiteX2" fmla="*/ 63859 w 126636"/>
                  <a:gd name="connsiteY2" fmla="*/ 126844 h 126636"/>
                  <a:gd name="connsiteX3" fmla="*/ 63851 w 126636"/>
                  <a:gd name="connsiteY3" fmla="*/ 126844 h 126636"/>
                  <a:gd name="connsiteX4" fmla="*/ 19085 w 126636"/>
                  <a:gd name="connsiteY4" fmla="*/ 108312 h 126636"/>
                  <a:gd name="connsiteX5" fmla="*/ 19077 w 126636"/>
                  <a:gd name="connsiteY5" fmla="*/ 108304 h 126636"/>
                  <a:gd name="connsiteX6" fmla="*/ 529 w 126636"/>
                  <a:gd name="connsiteY6" fmla="*/ 63530 h 126636"/>
                  <a:gd name="connsiteX7" fmla="*/ 529 w 126636"/>
                  <a:gd name="connsiteY7" fmla="*/ 63530 h 126636"/>
                  <a:gd name="connsiteX8" fmla="*/ 63851 w 126636"/>
                  <a:gd name="connsiteY8" fmla="*/ 208 h 126636"/>
                  <a:gd name="connsiteX9" fmla="*/ 63851 w 126636"/>
                  <a:gd name="connsiteY9" fmla="*/ 208 h 126636"/>
                  <a:gd name="connsiteX10" fmla="*/ 127165 w 126636"/>
                  <a:gd name="connsiteY10" fmla="*/ 6353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530"/>
                    </a:moveTo>
                    <a:cubicBezTo>
                      <a:pt x="127165" y="81013"/>
                      <a:pt x="120076" y="96844"/>
                      <a:pt x="108625" y="108304"/>
                    </a:cubicBezTo>
                    <a:cubicBezTo>
                      <a:pt x="97165" y="119755"/>
                      <a:pt x="81343" y="126844"/>
                      <a:pt x="63859" y="126844"/>
                    </a:cubicBezTo>
                    <a:lnTo>
                      <a:pt x="63851" y="126844"/>
                    </a:lnTo>
                    <a:cubicBezTo>
                      <a:pt x="47061" y="126844"/>
                      <a:pt x="30956" y="120175"/>
                      <a:pt x="19085" y="108312"/>
                    </a:cubicBezTo>
                    <a:lnTo>
                      <a:pt x="19077" y="108304"/>
                    </a:lnTo>
                    <a:cubicBezTo>
                      <a:pt x="7206" y="96425"/>
                      <a:pt x="529" y="80320"/>
                      <a:pt x="529" y="63530"/>
                    </a:cubicBezTo>
                    <a:lnTo>
                      <a:pt x="529" y="63530"/>
                    </a:lnTo>
                    <a:cubicBezTo>
                      <a:pt x="529" y="28562"/>
                      <a:pt x="28884" y="208"/>
                      <a:pt x="63851" y="208"/>
                    </a:cubicBezTo>
                    <a:lnTo>
                      <a:pt x="63851" y="208"/>
                    </a:lnTo>
                    <a:cubicBezTo>
                      <a:pt x="98818" y="208"/>
                      <a:pt x="127165" y="28562"/>
                      <a:pt x="127165" y="63530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39" name="图形 214">
              <a:extLst>
                <a:ext uri="{FF2B5EF4-FFF2-40B4-BE49-F238E27FC236}">
                  <a16:creationId xmlns:a16="http://schemas.microsoft.com/office/drawing/2014/main" id="{9AE4039D-39C4-B65D-6599-AC5A160158CF}"/>
                </a:ext>
              </a:extLst>
            </p:cNvPr>
            <p:cNvGrpSpPr/>
            <p:nvPr/>
          </p:nvGrpSpPr>
          <p:grpSpPr>
            <a:xfrm>
              <a:off x="5815708" y="3378138"/>
              <a:ext cx="2395658" cy="126636"/>
              <a:chOff x="5815708" y="3378138"/>
              <a:chExt cx="2395658" cy="126636"/>
            </a:xfrm>
            <a:grpFill/>
          </p:grpSpPr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B6786E9E-4D34-F585-2E3B-E90A3CCC7F94}"/>
                  </a:ext>
                </a:extLst>
              </p:cNvPr>
              <p:cNvSpPr/>
              <p:nvPr/>
            </p:nvSpPr>
            <p:spPr>
              <a:xfrm>
                <a:off x="8084739" y="3378138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565 h 126636"/>
                  <a:gd name="connsiteX1" fmla="*/ 108714 w 126627"/>
                  <a:gd name="connsiteY1" fmla="*/ 108339 h 126636"/>
                  <a:gd name="connsiteX2" fmla="*/ 63940 w 126627"/>
                  <a:gd name="connsiteY2" fmla="*/ 126879 h 126636"/>
                  <a:gd name="connsiteX3" fmla="*/ 63924 w 126627"/>
                  <a:gd name="connsiteY3" fmla="*/ 126879 h 126636"/>
                  <a:gd name="connsiteX4" fmla="*/ 19166 w 126627"/>
                  <a:gd name="connsiteY4" fmla="*/ 108339 h 126636"/>
                  <a:gd name="connsiteX5" fmla="*/ 19158 w 126627"/>
                  <a:gd name="connsiteY5" fmla="*/ 108331 h 126636"/>
                  <a:gd name="connsiteX6" fmla="*/ 626 w 126627"/>
                  <a:gd name="connsiteY6" fmla="*/ 63565 h 126636"/>
                  <a:gd name="connsiteX7" fmla="*/ 626 w 126627"/>
                  <a:gd name="connsiteY7" fmla="*/ 63549 h 126636"/>
                  <a:gd name="connsiteX8" fmla="*/ 63940 w 126627"/>
                  <a:gd name="connsiteY8" fmla="*/ 243 h 126636"/>
                  <a:gd name="connsiteX9" fmla="*/ 63948 w 126627"/>
                  <a:gd name="connsiteY9" fmla="*/ 243 h 126636"/>
                  <a:gd name="connsiteX10" fmla="*/ 127254 w 126627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565"/>
                    </a:moveTo>
                    <a:cubicBezTo>
                      <a:pt x="127254" y="80355"/>
                      <a:pt x="120585" y="96460"/>
                      <a:pt x="108714" y="108339"/>
                    </a:cubicBezTo>
                    <a:cubicBezTo>
                      <a:pt x="96835" y="120210"/>
                      <a:pt x="80730" y="126879"/>
                      <a:pt x="63940" y="126879"/>
                    </a:cubicBezTo>
                    <a:lnTo>
                      <a:pt x="63924" y="126879"/>
                    </a:lnTo>
                    <a:cubicBezTo>
                      <a:pt x="47142" y="126879"/>
                      <a:pt x="31037" y="120210"/>
                      <a:pt x="19166" y="108339"/>
                    </a:cubicBezTo>
                    <a:lnTo>
                      <a:pt x="19158" y="108331"/>
                    </a:lnTo>
                    <a:cubicBezTo>
                      <a:pt x="7287" y="96452"/>
                      <a:pt x="617" y="80355"/>
                      <a:pt x="626" y="63565"/>
                    </a:cubicBezTo>
                    <a:lnTo>
                      <a:pt x="626" y="63549"/>
                    </a:lnTo>
                    <a:cubicBezTo>
                      <a:pt x="626" y="28590"/>
                      <a:pt x="28972" y="243"/>
                      <a:pt x="63940" y="243"/>
                    </a:cubicBezTo>
                    <a:lnTo>
                      <a:pt x="63948" y="243"/>
                    </a:lnTo>
                    <a:cubicBezTo>
                      <a:pt x="98915" y="251"/>
                      <a:pt x="127254" y="28598"/>
                      <a:pt x="127254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5E807C28-2C06-0D40-1AAE-DF98F8A75E65}"/>
                  </a:ext>
                </a:extLst>
              </p:cNvPr>
              <p:cNvSpPr/>
              <p:nvPr/>
            </p:nvSpPr>
            <p:spPr>
              <a:xfrm>
                <a:off x="7801103" y="3378138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565 h 126636"/>
                  <a:gd name="connsiteX1" fmla="*/ 108710 w 126636"/>
                  <a:gd name="connsiteY1" fmla="*/ 108339 h 126636"/>
                  <a:gd name="connsiteX2" fmla="*/ 63936 w 126636"/>
                  <a:gd name="connsiteY2" fmla="*/ 126879 h 126636"/>
                  <a:gd name="connsiteX3" fmla="*/ 63920 w 126636"/>
                  <a:gd name="connsiteY3" fmla="*/ 126879 h 126636"/>
                  <a:gd name="connsiteX4" fmla="*/ 19162 w 126636"/>
                  <a:gd name="connsiteY4" fmla="*/ 108339 h 126636"/>
                  <a:gd name="connsiteX5" fmla="*/ 19154 w 126636"/>
                  <a:gd name="connsiteY5" fmla="*/ 108331 h 126636"/>
                  <a:gd name="connsiteX6" fmla="*/ 614 w 126636"/>
                  <a:gd name="connsiteY6" fmla="*/ 63565 h 126636"/>
                  <a:gd name="connsiteX7" fmla="*/ 614 w 126636"/>
                  <a:gd name="connsiteY7" fmla="*/ 63549 h 126636"/>
                  <a:gd name="connsiteX8" fmla="*/ 63936 w 126636"/>
                  <a:gd name="connsiteY8" fmla="*/ 243 h 126636"/>
                  <a:gd name="connsiteX9" fmla="*/ 63936 w 126636"/>
                  <a:gd name="connsiteY9" fmla="*/ 243 h 126636"/>
                  <a:gd name="connsiteX10" fmla="*/ 127250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565"/>
                    </a:moveTo>
                    <a:cubicBezTo>
                      <a:pt x="127250" y="80444"/>
                      <a:pt x="120532" y="96517"/>
                      <a:pt x="108710" y="108339"/>
                    </a:cubicBezTo>
                    <a:cubicBezTo>
                      <a:pt x="96887" y="120162"/>
                      <a:pt x="80815" y="126879"/>
                      <a:pt x="63936" y="126879"/>
                    </a:cubicBezTo>
                    <a:lnTo>
                      <a:pt x="63920" y="126879"/>
                    </a:lnTo>
                    <a:cubicBezTo>
                      <a:pt x="47137" y="126879"/>
                      <a:pt x="31033" y="120210"/>
                      <a:pt x="19162" y="108339"/>
                    </a:cubicBezTo>
                    <a:lnTo>
                      <a:pt x="19154" y="108331"/>
                    </a:lnTo>
                    <a:cubicBezTo>
                      <a:pt x="7283" y="96452"/>
                      <a:pt x="614" y="80355"/>
                      <a:pt x="614" y="63565"/>
                    </a:cubicBezTo>
                    <a:lnTo>
                      <a:pt x="614" y="63549"/>
                    </a:lnTo>
                    <a:cubicBezTo>
                      <a:pt x="622" y="28590"/>
                      <a:pt x="28968" y="243"/>
                      <a:pt x="63936" y="243"/>
                    </a:cubicBezTo>
                    <a:lnTo>
                      <a:pt x="63936" y="243"/>
                    </a:lnTo>
                    <a:cubicBezTo>
                      <a:pt x="98903" y="251"/>
                      <a:pt x="127250" y="28598"/>
                      <a:pt x="127250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9097FEAD-5BC5-35D7-E575-80E412CF6C5F}"/>
                  </a:ext>
                </a:extLst>
              </p:cNvPr>
              <p:cNvSpPr/>
              <p:nvPr/>
            </p:nvSpPr>
            <p:spPr>
              <a:xfrm>
                <a:off x="7517477" y="3378138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565 h 126636"/>
                  <a:gd name="connsiteX1" fmla="*/ 108690 w 126636"/>
                  <a:gd name="connsiteY1" fmla="*/ 108339 h 126636"/>
                  <a:gd name="connsiteX2" fmla="*/ 63924 w 126636"/>
                  <a:gd name="connsiteY2" fmla="*/ 126879 h 126636"/>
                  <a:gd name="connsiteX3" fmla="*/ 63907 w 126636"/>
                  <a:gd name="connsiteY3" fmla="*/ 126879 h 126636"/>
                  <a:gd name="connsiteX4" fmla="*/ 19150 w 126636"/>
                  <a:gd name="connsiteY4" fmla="*/ 108339 h 126636"/>
                  <a:gd name="connsiteX5" fmla="*/ 19142 w 126636"/>
                  <a:gd name="connsiteY5" fmla="*/ 108331 h 126636"/>
                  <a:gd name="connsiteX6" fmla="*/ 602 w 126636"/>
                  <a:gd name="connsiteY6" fmla="*/ 63565 h 126636"/>
                  <a:gd name="connsiteX7" fmla="*/ 602 w 126636"/>
                  <a:gd name="connsiteY7" fmla="*/ 63557 h 126636"/>
                  <a:gd name="connsiteX8" fmla="*/ 63924 w 126636"/>
                  <a:gd name="connsiteY8" fmla="*/ 243 h 126636"/>
                  <a:gd name="connsiteX9" fmla="*/ 63924 w 126636"/>
                  <a:gd name="connsiteY9" fmla="*/ 243 h 126636"/>
                  <a:gd name="connsiteX10" fmla="*/ 127238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565"/>
                    </a:moveTo>
                    <a:cubicBezTo>
                      <a:pt x="127238" y="80533"/>
                      <a:pt x="120463" y="96565"/>
                      <a:pt x="108690" y="108339"/>
                    </a:cubicBezTo>
                    <a:cubicBezTo>
                      <a:pt x="96923" y="120105"/>
                      <a:pt x="80891" y="126879"/>
                      <a:pt x="63924" y="126879"/>
                    </a:cubicBezTo>
                    <a:lnTo>
                      <a:pt x="63907" y="126879"/>
                    </a:lnTo>
                    <a:cubicBezTo>
                      <a:pt x="47125" y="126879"/>
                      <a:pt x="31020" y="120210"/>
                      <a:pt x="19150" y="108339"/>
                    </a:cubicBezTo>
                    <a:lnTo>
                      <a:pt x="19142" y="108331"/>
                    </a:lnTo>
                    <a:cubicBezTo>
                      <a:pt x="7271" y="96452"/>
                      <a:pt x="602" y="80355"/>
                      <a:pt x="602" y="63565"/>
                    </a:cubicBezTo>
                    <a:lnTo>
                      <a:pt x="602" y="63557"/>
                    </a:lnTo>
                    <a:cubicBezTo>
                      <a:pt x="609" y="28590"/>
                      <a:pt x="28956" y="243"/>
                      <a:pt x="63924" y="243"/>
                    </a:cubicBezTo>
                    <a:lnTo>
                      <a:pt x="63924" y="243"/>
                    </a:lnTo>
                    <a:cubicBezTo>
                      <a:pt x="98891" y="251"/>
                      <a:pt x="127238" y="28598"/>
                      <a:pt x="127238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E6E4AD28-33CA-02DB-7693-AC675496DEB4}"/>
                  </a:ext>
                </a:extLst>
              </p:cNvPr>
              <p:cNvSpPr/>
              <p:nvPr/>
            </p:nvSpPr>
            <p:spPr>
              <a:xfrm>
                <a:off x="7233850" y="3378138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565 h 126636"/>
                  <a:gd name="connsiteX1" fmla="*/ 108677 w 126636"/>
                  <a:gd name="connsiteY1" fmla="*/ 108339 h 126636"/>
                  <a:gd name="connsiteX2" fmla="*/ 63911 w 126636"/>
                  <a:gd name="connsiteY2" fmla="*/ 126879 h 126636"/>
                  <a:gd name="connsiteX3" fmla="*/ 63903 w 126636"/>
                  <a:gd name="connsiteY3" fmla="*/ 126879 h 126636"/>
                  <a:gd name="connsiteX4" fmla="*/ 19138 w 126636"/>
                  <a:gd name="connsiteY4" fmla="*/ 108339 h 126636"/>
                  <a:gd name="connsiteX5" fmla="*/ 19129 w 126636"/>
                  <a:gd name="connsiteY5" fmla="*/ 108331 h 126636"/>
                  <a:gd name="connsiteX6" fmla="*/ 589 w 126636"/>
                  <a:gd name="connsiteY6" fmla="*/ 63565 h 126636"/>
                  <a:gd name="connsiteX7" fmla="*/ 589 w 126636"/>
                  <a:gd name="connsiteY7" fmla="*/ 63557 h 126636"/>
                  <a:gd name="connsiteX8" fmla="*/ 63911 w 126636"/>
                  <a:gd name="connsiteY8" fmla="*/ 243 h 126636"/>
                  <a:gd name="connsiteX9" fmla="*/ 63911 w 126636"/>
                  <a:gd name="connsiteY9" fmla="*/ 243 h 126636"/>
                  <a:gd name="connsiteX10" fmla="*/ 127226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565"/>
                    </a:moveTo>
                    <a:cubicBezTo>
                      <a:pt x="127226" y="80614"/>
                      <a:pt x="120395" y="96621"/>
                      <a:pt x="108677" y="108339"/>
                    </a:cubicBezTo>
                    <a:cubicBezTo>
                      <a:pt x="96959" y="120057"/>
                      <a:pt x="80960" y="126879"/>
                      <a:pt x="63911" y="126879"/>
                    </a:cubicBezTo>
                    <a:lnTo>
                      <a:pt x="63903" y="126879"/>
                    </a:lnTo>
                    <a:cubicBezTo>
                      <a:pt x="47113" y="126879"/>
                      <a:pt x="31008" y="120210"/>
                      <a:pt x="19138" y="108339"/>
                    </a:cubicBezTo>
                    <a:lnTo>
                      <a:pt x="19129" y="108331"/>
                    </a:lnTo>
                    <a:cubicBezTo>
                      <a:pt x="7258" y="96460"/>
                      <a:pt x="589" y="80355"/>
                      <a:pt x="589" y="63565"/>
                    </a:cubicBezTo>
                    <a:lnTo>
                      <a:pt x="589" y="63557"/>
                    </a:lnTo>
                    <a:cubicBezTo>
                      <a:pt x="597" y="28590"/>
                      <a:pt x="28944" y="243"/>
                      <a:pt x="63911" y="243"/>
                    </a:cubicBezTo>
                    <a:lnTo>
                      <a:pt x="63911" y="243"/>
                    </a:lnTo>
                    <a:cubicBezTo>
                      <a:pt x="98879" y="251"/>
                      <a:pt x="127226" y="28598"/>
                      <a:pt x="127226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B84688CD-928D-6020-6691-33935532A6D8}"/>
                  </a:ext>
                </a:extLst>
              </p:cNvPr>
              <p:cNvSpPr/>
              <p:nvPr/>
            </p:nvSpPr>
            <p:spPr>
              <a:xfrm>
                <a:off x="6950223" y="3378138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565 h 126636"/>
                  <a:gd name="connsiteX1" fmla="*/ 108665 w 126636"/>
                  <a:gd name="connsiteY1" fmla="*/ 108339 h 126636"/>
                  <a:gd name="connsiteX2" fmla="*/ 63900 w 126636"/>
                  <a:gd name="connsiteY2" fmla="*/ 126879 h 126636"/>
                  <a:gd name="connsiteX3" fmla="*/ 63891 w 126636"/>
                  <a:gd name="connsiteY3" fmla="*/ 126879 h 126636"/>
                  <a:gd name="connsiteX4" fmla="*/ 19126 w 126636"/>
                  <a:gd name="connsiteY4" fmla="*/ 108339 h 126636"/>
                  <a:gd name="connsiteX5" fmla="*/ 19118 w 126636"/>
                  <a:gd name="connsiteY5" fmla="*/ 108331 h 126636"/>
                  <a:gd name="connsiteX6" fmla="*/ 577 w 126636"/>
                  <a:gd name="connsiteY6" fmla="*/ 63565 h 126636"/>
                  <a:gd name="connsiteX7" fmla="*/ 577 w 126636"/>
                  <a:gd name="connsiteY7" fmla="*/ 63557 h 126636"/>
                  <a:gd name="connsiteX8" fmla="*/ 63891 w 126636"/>
                  <a:gd name="connsiteY8" fmla="*/ 243 h 126636"/>
                  <a:gd name="connsiteX9" fmla="*/ 63900 w 126636"/>
                  <a:gd name="connsiteY9" fmla="*/ 243 h 126636"/>
                  <a:gd name="connsiteX10" fmla="*/ 127213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565"/>
                    </a:moveTo>
                    <a:cubicBezTo>
                      <a:pt x="127213" y="80702"/>
                      <a:pt x="120335" y="96670"/>
                      <a:pt x="108665" y="108339"/>
                    </a:cubicBezTo>
                    <a:cubicBezTo>
                      <a:pt x="97004" y="120000"/>
                      <a:pt x="81037" y="126879"/>
                      <a:pt x="63900" y="126879"/>
                    </a:cubicBezTo>
                    <a:lnTo>
                      <a:pt x="63891" y="126879"/>
                    </a:lnTo>
                    <a:cubicBezTo>
                      <a:pt x="47102" y="126879"/>
                      <a:pt x="30997" y="120210"/>
                      <a:pt x="19126" y="108339"/>
                    </a:cubicBezTo>
                    <a:lnTo>
                      <a:pt x="19118" y="108331"/>
                    </a:lnTo>
                    <a:cubicBezTo>
                      <a:pt x="7247" y="96460"/>
                      <a:pt x="577" y="80355"/>
                      <a:pt x="577" y="63565"/>
                    </a:cubicBezTo>
                    <a:lnTo>
                      <a:pt x="577" y="63557"/>
                    </a:lnTo>
                    <a:cubicBezTo>
                      <a:pt x="577" y="28590"/>
                      <a:pt x="28924" y="243"/>
                      <a:pt x="63891" y="243"/>
                    </a:cubicBezTo>
                    <a:lnTo>
                      <a:pt x="63900" y="243"/>
                    </a:lnTo>
                    <a:cubicBezTo>
                      <a:pt x="98867" y="251"/>
                      <a:pt x="127213" y="28598"/>
                      <a:pt x="127213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9684577D-7B7D-E5E3-1C3C-696A3B388936}"/>
                  </a:ext>
                </a:extLst>
              </p:cNvPr>
              <p:cNvSpPr/>
              <p:nvPr/>
            </p:nvSpPr>
            <p:spPr>
              <a:xfrm>
                <a:off x="6666596" y="3378138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565 h 126636"/>
                  <a:gd name="connsiteX1" fmla="*/ 108653 w 126636"/>
                  <a:gd name="connsiteY1" fmla="*/ 108339 h 126636"/>
                  <a:gd name="connsiteX2" fmla="*/ 63887 w 126636"/>
                  <a:gd name="connsiteY2" fmla="*/ 126879 h 126636"/>
                  <a:gd name="connsiteX3" fmla="*/ 63879 w 126636"/>
                  <a:gd name="connsiteY3" fmla="*/ 126879 h 126636"/>
                  <a:gd name="connsiteX4" fmla="*/ 19113 w 126636"/>
                  <a:gd name="connsiteY4" fmla="*/ 108339 h 126636"/>
                  <a:gd name="connsiteX5" fmla="*/ 19106 w 126636"/>
                  <a:gd name="connsiteY5" fmla="*/ 108331 h 126636"/>
                  <a:gd name="connsiteX6" fmla="*/ 565 w 126636"/>
                  <a:gd name="connsiteY6" fmla="*/ 63565 h 126636"/>
                  <a:gd name="connsiteX7" fmla="*/ 565 w 126636"/>
                  <a:gd name="connsiteY7" fmla="*/ 63557 h 126636"/>
                  <a:gd name="connsiteX8" fmla="*/ 63879 w 126636"/>
                  <a:gd name="connsiteY8" fmla="*/ 243 h 126636"/>
                  <a:gd name="connsiteX9" fmla="*/ 63887 w 126636"/>
                  <a:gd name="connsiteY9" fmla="*/ 243 h 126636"/>
                  <a:gd name="connsiteX10" fmla="*/ 127201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565"/>
                    </a:moveTo>
                    <a:cubicBezTo>
                      <a:pt x="127201" y="80791"/>
                      <a:pt x="120266" y="96718"/>
                      <a:pt x="108653" y="108339"/>
                    </a:cubicBezTo>
                    <a:cubicBezTo>
                      <a:pt x="97040" y="119952"/>
                      <a:pt x="81113" y="126879"/>
                      <a:pt x="63887" y="126879"/>
                    </a:cubicBezTo>
                    <a:lnTo>
                      <a:pt x="63879" y="126879"/>
                    </a:lnTo>
                    <a:cubicBezTo>
                      <a:pt x="47089" y="126879"/>
                      <a:pt x="30985" y="120210"/>
                      <a:pt x="19113" y="108339"/>
                    </a:cubicBezTo>
                    <a:lnTo>
                      <a:pt x="19106" y="108331"/>
                    </a:lnTo>
                    <a:cubicBezTo>
                      <a:pt x="7235" y="96460"/>
                      <a:pt x="565" y="80355"/>
                      <a:pt x="565" y="63565"/>
                    </a:cubicBezTo>
                    <a:lnTo>
                      <a:pt x="565" y="63557"/>
                    </a:lnTo>
                    <a:cubicBezTo>
                      <a:pt x="565" y="28590"/>
                      <a:pt x="28912" y="243"/>
                      <a:pt x="63879" y="243"/>
                    </a:cubicBezTo>
                    <a:lnTo>
                      <a:pt x="63887" y="243"/>
                    </a:lnTo>
                    <a:cubicBezTo>
                      <a:pt x="98855" y="251"/>
                      <a:pt x="127201" y="28598"/>
                      <a:pt x="127201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581854AF-EFAE-9F89-DD1D-6940E71D00B1}"/>
                  </a:ext>
                </a:extLst>
              </p:cNvPr>
              <p:cNvSpPr/>
              <p:nvPr/>
            </p:nvSpPr>
            <p:spPr>
              <a:xfrm>
                <a:off x="6382970" y="3378138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565 h 126636"/>
                  <a:gd name="connsiteX1" fmla="*/ 108641 w 126636"/>
                  <a:gd name="connsiteY1" fmla="*/ 108339 h 126636"/>
                  <a:gd name="connsiteX2" fmla="*/ 63875 w 126636"/>
                  <a:gd name="connsiteY2" fmla="*/ 126879 h 126636"/>
                  <a:gd name="connsiteX3" fmla="*/ 63867 w 126636"/>
                  <a:gd name="connsiteY3" fmla="*/ 126879 h 126636"/>
                  <a:gd name="connsiteX4" fmla="*/ 19101 w 126636"/>
                  <a:gd name="connsiteY4" fmla="*/ 108339 h 126636"/>
                  <a:gd name="connsiteX5" fmla="*/ 19093 w 126636"/>
                  <a:gd name="connsiteY5" fmla="*/ 108331 h 126636"/>
                  <a:gd name="connsiteX6" fmla="*/ 553 w 126636"/>
                  <a:gd name="connsiteY6" fmla="*/ 63565 h 126636"/>
                  <a:gd name="connsiteX7" fmla="*/ 553 w 126636"/>
                  <a:gd name="connsiteY7" fmla="*/ 63557 h 126636"/>
                  <a:gd name="connsiteX8" fmla="*/ 63867 w 126636"/>
                  <a:gd name="connsiteY8" fmla="*/ 243 h 126636"/>
                  <a:gd name="connsiteX9" fmla="*/ 63867 w 126636"/>
                  <a:gd name="connsiteY9" fmla="*/ 243 h 126636"/>
                  <a:gd name="connsiteX10" fmla="*/ 127189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565"/>
                    </a:moveTo>
                    <a:cubicBezTo>
                      <a:pt x="127189" y="80880"/>
                      <a:pt x="120205" y="96775"/>
                      <a:pt x="108641" y="108339"/>
                    </a:cubicBezTo>
                    <a:cubicBezTo>
                      <a:pt x="97077" y="119896"/>
                      <a:pt x="81181" y="126879"/>
                      <a:pt x="63875" y="126879"/>
                    </a:cubicBezTo>
                    <a:lnTo>
                      <a:pt x="63867" y="126879"/>
                    </a:lnTo>
                    <a:cubicBezTo>
                      <a:pt x="47077" y="126879"/>
                      <a:pt x="30972" y="120210"/>
                      <a:pt x="19101" y="108339"/>
                    </a:cubicBezTo>
                    <a:lnTo>
                      <a:pt x="19093" y="108331"/>
                    </a:lnTo>
                    <a:cubicBezTo>
                      <a:pt x="7222" y="96460"/>
                      <a:pt x="553" y="80355"/>
                      <a:pt x="553" y="63565"/>
                    </a:cubicBezTo>
                    <a:lnTo>
                      <a:pt x="553" y="63557"/>
                    </a:lnTo>
                    <a:cubicBezTo>
                      <a:pt x="553" y="28590"/>
                      <a:pt x="28900" y="243"/>
                      <a:pt x="63867" y="243"/>
                    </a:cubicBezTo>
                    <a:lnTo>
                      <a:pt x="63867" y="243"/>
                    </a:lnTo>
                    <a:cubicBezTo>
                      <a:pt x="98835" y="251"/>
                      <a:pt x="127189" y="28598"/>
                      <a:pt x="127189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1C82F992-B855-F3ED-DE90-D307EB5DE6A7}"/>
                  </a:ext>
                </a:extLst>
              </p:cNvPr>
              <p:cNvSpPr/>
              <p:nvPr/>
            </p:nvSpPr>
            <p:spPr>
              <a:xfrm>
                <a:off x="6099343" y="3378138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565 h 126636"/>
                  <a:gd name="connsiteX1" fmla="*/ 108629 w 126627"/>
                  <a:gd name="connsiteY1" fmla="*/ 108339 h 126636"/>
                  <a:gd name="connsiteX2" fmla="*/ 63863 w 126627"/>
                  <a:gd name="connsiteY2" fmla="*/ 126879 h 126636"/>
                  <a:gd name="connsiteX3" fmla="*/ 63855 w 126627"/>
                  <a:gd name="connsiteY3" fmla="*/ 126879 h 126636"/>
                  <a:gd name="connsiteX4" fmla="*/ 19089 w 126627"/>
                  <a:gd name="connsiteY4" fmla="*/ 108347 h 126636"/>
                  <a:gd name="connsiteX5" fmla="*/ 19081 w 126627"/>
                  <a:gd name="connsiteY5" fmla="*/ 108339 h 126636"/>
                  <a:gd name="connsiteX6" fmla="*/ 541 w 126627"/>
                  <a:gd name="connsiteY6" fmla="*/ 63565 h 126636"/>
                  <a:gd name="connsiteX7" fmla="*/ 541 w 126627"/>
                  <a:gd name="connsiteY7" fmla="*/ 63565 h 126636"/>
                  <a:gd name="connsiteX8" fmla="*/ 63855 w 126627"/>
                  <a:gd name="connsiteY8" fmla="*/ 243 h 126636"/>
                  <a:gd name="connsiteX9" fmla="*/ 63855 w 126627"/>
                  <a:gd name="connsiteY9" fmla="*/ 243 h 126636"/>
                  <a:gd name="connsiteX10" fmla="*/ 127169 w 126627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565"/>
                    </a:moveTo>
                    <a:cubicBezTo>
                      <a:pt x="127169" y="80960"/>
                      <a:pt x="120137" y="96823"/>
                      <a:pt x="108629" y="108339"/>
                    </a:cubicBezTo>
                    <a:cubicBezTo>
                      <a:pt x="97121" y="119847"/>
                      <a:pt x="81258" y="126879"/>
                      <a:pt x="63863" y="126879"/>
                    </a:cubicBezTo>
                    <a:lnTo>
                      <a:pt x="63855" y="126879"/>
                    </a:lnTo>
                    <a:cubicBezTo>
                      <a:pt x="47065" y="126879"/>
                      <a:pt x="30960" y="120210"/>
                      <a:pt x="19089" y="108347"/>
                    </a:cubicBezTo>
                    <a:lnTo>
                      <a:pt x="19081" y="108339"/>
                    </a:lnTo>
                    <a:cubicBezTo>
                      <a:pt x="7210" y="96460"/>
                      <a:pt x="541" y="80355"/>
                      <a:pt x="541" y="63565"/>
                    </a:cubicBezTo>
                    <a:lnTo>
                      <a:pt x="541" y="63565"/>
                    </a:lnTo>
                    <a:cubicBezTo>
                      <a:pt x="541" y="28598"/>
                      <a:pt x="28888" y="243"/>
                      <a:pt x="63855" y="243"/>
                    </a:cubicBezTo>
                    <a:lnTo>
                      <a:pt x="63855" y="243"/>
                    </a:lnTo>
                    <a:cubicBezTo>
                      <a:pt x="98823" y="251"/>
                      <a:pt x="127169" y="28598"/>
                      <a:pt x="127169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9FC0B5B0-6AEA-FABE-E44B-6A775BA30B8B}"/>
                  </a:ext>
                </a:extLst>
              </p:cNvPr>
              <p:cNvSpPr/>
              <p:nvPr/>
            </p:nvSpPr>
            <p:spPr>
              <a:xfrm>
                <a:off x="5815708" y="3378138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565 h 126636"/>
                  <a:gd name="connsiteX1" fmla="*/ 108625 w 126636"/>
                  <a:gd name="connsiteY1" fmla="*/ 108339 h 126636"/>
                  <a:gd name="connsiteX2" fmla="*/ 63859 w 126636"/>
                  <a:gd name="connsiteY2" fmla="*/ 126879 h 126636"/>
                  <a:gd name="connsiteX3" fmla="*/ 63851 w 126636"/>
                  <a:gd name="connsiteY3" fmla="*/ 126879 h 126636"/>
                  <a:gd name="connsiteX4" fmla="*/ 19085 w 126636"/>
                  <a:gd name="connsiteY4" fmla="*/ 108347 h 126636"/>
                  <a:gd name="connsiteX5" fmla="*/ 19077 w 126636"/>
                  <a:gd name="connsiteY5" fmla="*/ 108339 h 126636"/>
                  <a:gd name="connsiteX6" fmla="*/ 529 w 126636"/>
                  <a:gd name="connsiteY6" fmla="*/ 63565 h 126636"/>
                  <a:gd name="connsiteX7" fmla="*/ 529 w 126636"/>
                  <a:gd name="connsiteY7" fmla="*/ 63565 h 126636"/>
                  <a:gd name="connsiteX8" fmla="*/ 63851 w 126636"/>
                  <a:gd name="connsiteY8" fmla="*/ 243 h 126636"/>
                  <a:gd name="connsiteX9" fmla="*/ 63851 w 126636"/>
                  <a:gd name="connsiteY9" fmla="*/ 243 h 126636"/>
                  <a:gd name="connsiteX10" fmla="*/ 127165 w 126636"/>
                  <a:gd name="connsiteY10" fmla="*/ 635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565"/>
                    </a:moveTo>
                    <a:cubicBezTo>
                      <a:pt x="127165" y="81049"/>
                      <a:pt x="120076" y="96880"/>
                      <a:pt x="108625" y="108339"/>
                    </a:cubicBezTo>
                    <a:cubicBezTo>
                      <a:pt x="97165" y="119791"/>
                      <a:pt x="81343" y="126879"/>
                      <a:pt x="63859" y="126879"/>
                    </a:cubicBezTo>
                    <a:lnTo>
                      <a:pt x="63851" y="126879"/>
                    </a:lnTo>
                    <a:cubicBezTo>
                      <a:pt x="47061" y="126879"/>
                      <a:pt x="30956" y="120210"/>
                      <a:pt x="19085" y="108347"/>
                    </a:cubicBezTo>
                    <a:lnTo>
                      <a:pt x="19077" y="108339"/>
                    </a:lnTo>
                    <a:cubicBezTo>
                      <a:pt x="7206" y="96460"/>
                      <a:pt x="529" y="80355"/>
                      <a:pt x="529" y="63565"/>
                    </a:cubicBezTo>
                    <a:lnTo>
                      <a:pt x="529" y="63565"/>
                    </a:lnTo>
                    <a:cubicBezTo>
                      <a:pt x="529" y="28598"/>
                      <a:pt x="28884" y="243"/>
                      <a:pt x="63851" y="243"/>
                    </a:cubicBezTo>
                    <a:lnTo>
                      <a:pt x="63851" y="243"/>
                    </a:lnTo>
                    <a:cubicBezTo>
                      <a:pt x="98818" y="243"/>
                      <a:pt x="127165" y="28598"/>
                      <a:pt x="127165" y="63565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9" name="图形 214">
              <a:extLst>
                <a:ext uri="{FF2B5EF4-FFF2-40B4-BE49-F238E27FC236}">
                  <a16:creationId xmlns:a16="http://schemas.microsoft.com/office/drawing/2014/main" id="{3768FA51-F79B-376F-C320-0AADAB1265B9}"/>
                </a:ext>
              </a:extLst>
            </p:cNvPr>
            <p:cNvGrpSpPr/>
            <p:nvPr/>
          </p:nvGrpSpPr>
          <p:grpSpPr>
            <a:xfrm>
              <a:off x="5815708" y="3591510"/>
              <a:ext cx="2395658" cy="126636"/>
              <a:chOff x="5815708" y="3591510"/>
              <a:chExt cx="2395658" cy="126636"/>
            </a:xfrm>
            <a:grpFill/>
          </p:grpSpPr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66D8AFD1-E9EB-7969-15CE-C5BEC0FF4B4C}"/>
                  </a:ext>
                </a:extLst>
              </p:cNvPr>
              <p:cNvSpPr/>
              <p:nvPr/>
            </p:nvSpPr>
            <p:spPr>
              <a:xfrm>
                <a:off x="8084739" y="3591510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601 h 126636"/>
                  <a:gd name="connsiteX1" fmla="*/ 108714 w 126627"/>
                  <a:gd name="connsiteY1" fmla="*/ 108375 h 126636"/>
                  <a:gd name="connsiteX2" fmla="*/ 63940 w 126627"/>
                  <a:gd name="connsiteY2" fmla="*/ 126915 h 126636"/>
                  <a:gd name="connsiteX3" fmla="*/ 63924 w 126627"/>
                  <a:gd name="connsiteY3" fmla="*/ 126915 h 126636"/>
                  <a:gd name="connsiteX4" fmla="*/ 19166 w 126627"/>
                  <a:gd name="connsiteY4" fmla="*/ 108375 h 126636"/>
                  <a:gd name="connsiteX5" fmla="*/ 19158 w 126627"/>
                  <a:gd name="connsiteY5" fmla="*/ 108367 h 126636"/>
                  <a:gd name="connsiteX6" fmla="*/ 626 w 126627"/>
                  <a:gd name="connsiteY6" fmla="*/ 63601 h 126636"/>
                  <a:gd name="connsiteX7" fmla="*/ 626 w 126627"/>
                  <a:gd name="connsiteY7" fmla="*/ 63585 h 126636"/>
                  <a:gd name="connsiteX8" fmla="*/ 63940 w 126627"/>
                  <a:gd name="connsiteY8" fmla="*/ 279 h 126636"/>
                  <a:gd name="connsiteX9" fmla="*/ 63948 w 126627"/>
                  <a:gd name="connsiteY9" fmla="*/ 279 h 126636"/>
                  <a:gd name="connsiteX10" fmla="*/ 127254 w 126627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601"/>
                    </a:moveTo>
                    <a:cubicBezTo>
                      <a:pt x="127254" y="80391"/>
                      <a:pt x="120585" y="96496"/>
                      <a:pt x="108714" y="108375"/>
                    </a:cubicBezTo>
                    <a:cubicBezTo>
                      <a:pt x="96835" y="120246"/>
                      <a:pt x="80730" y="126915"/>
                      <a:pt x="63940" y="126915"/>
                    </a:cubicBezTo>
                    <a:lnTo>
                      <a:pt x="63924" y="126915"/>
                    </a:lnTo>
                    <a:cubicBezTo>
                      <a:pt x="47142" y="126915"/>
                      <a:pt x="31037" y="120246"/>
                      <a:pt x="19166" y="108375"/>
                    </a:cubicBezTo>
                    <a:lnTo>
                      <a:pt x="19158" y="108367"/>
                    </a:lnTo>
                    <a:cubicBezTo>
                      <a:pt x="7287" y="96488"/>
                      <a:pt x="617" y="80391"/>
                      <a:pt x="626" y="63601"/>
                    </a:cubicBezTo>
                    <a:lnTo>
                      <a:pt x="626" y="63585"/>
                    </a:lnTo>
                    <a:cubicBezTo>
                      <a:pt x="626" y="28625"/>
                      <a:pt x="28972" y="279"/>
                      <a:pt x="63940" y="279"/>
                    </a:cubicBezTo>
                    <a:lnTo>
                      <a:pt x="63948" y="279"/>
                    </a:lnTo>
                    <a:cubicBezTo>
                      <a:pt x="98915" y="287"/>
                      <a:pt x="127254" y="28633"/>
                      <a:pt x="127254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87870643-D0A4-16F9-B98F-DA04B2DDF0B3}"/>
                  </a:ext>
                </a:extLst>
              </p:cNvPr>
              <p:cNvSpPr/>
              <p:nvPr/>
            </p:nvSpPr>
            <p:spPr>
              <a:xfrm>
                <a:off x="7801103" y="3591510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601 h 126636"/>
                  <a:gd name="connsiteX1" fmla="*/ 108710 w 126636"/>
                  <a:gd name="connsiteY1" fmla="*/ 108375 h 126636"/>
                  <a:gd name="connsiteX2" fmla="*/ 63936 w 126636"/>
                  <a:gd name="connsiteY2" fmla="*/ 126915 h 126636"/>
                  <a:gd name="connsiteX3" fmla="*/ 63920 w 126636"/>
                  <a:gd name="connsiteY3" fmla="*/ 126915 h 126636"/>
                  <a:gd name="connsiteX4" fmla="*/ 19162 w 126636"/>
                  <a:gd name="connsiteY4" fmla="*/ 108375 h 126636"/>
                  <a:gd name="connsiteX5" fmla="*/ 19154 w 126636"/>
                  <a:gd name="connsiteY5" fmla="*/ 108367 h 126636"/>
                  <a:gd name="connsiteX6" fmla="*/ 614 w 126636"/>
                  <a:gd name="connsiteY6" fmla="*/ 63601 h 126636"/>
                  <a:gd name="connsiteX7" fmla="*/ 614 w 126636"/>
                  <a:gd name="connsiteY7" fmla="*/ 63585 h 126636"/>
                  <a:gd name="connsiteX8" fmla="*/ 63936 w 126636"/>
                  <a:gd name="connsiteY8" fmla="*/ 279 h 126636"/>
                  <a:gd name="connsiteX9" fmla="*/ 63936 w 126636"/>
                  <a:gd name="connsiteY9" fmla="*/ 279 h 126636"/>
                  <a:gd name="connsiteX10" fmla="*/ 127250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601"/>
                    </a:moveTo>
                    <a:cubicBezTo>
                      <a:pt x="127250" y="80480"/>
                      <a:pt x="120532" y="96552"/>
                      <a:pt x="108710" y="108375"/>
                    </a:cubicBezTo>
                    <a:cubicBezTo>
                      <a:pt x="96887" y="120197"/>
                      <a:pt x="80815" y="126915"/>
                      <a:pt x="63936" y="126915"/>
                    </a:cubicBezTo>
                    <a:lnTo>
                      <a:pt x="63920" y="126915"/>
                    </a:lnTo>
                    <a:cubicBezTo>
                      <a:pt x="47137" y="126915"/>
                      <a:pt x="31033" y="120246"/>
                      <a:pt x="19162" y="108375"/>
                    </a:cubicBezTo>
                    <a:lnTo>
                      <a:pt x="19154" y="108367"/>
                    </a:lnTo>
                    <a:cubicBezTo>
                      <a:pt x="7283" y="96488"/>
                      <a:pt x="614" y="80391"/>
                      <a:pt x="614" y="63601"/>
                    </a:cubicBezTo>
                    <a:lnTo>
                      <a:pt x="614" y="63585"/>
                    </a:lnTo>
                    <a:cubicBezTo>
                      <a:pt x="622" y="28625"/>
                      <a:pt x="28968" y="279"/>
                      <a:pt x="63936" y="279"/>
                    </a:cubicBezTo>
                    <a:lnTo>
                      <a:pt x="63936" y="279"/>
                    </a:lnTo>
                    <a:cubicBezTo>
                      <a:pt x="98903" y="287"/>
                      <a:pt x="127250" y="28633"/>
                      <a:pt x="127250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E690FE69-E09E-0934-B10D-85F23CEC2DCE}"/>
                  </a:ext>
                </a:extLst>
              </p:cNvPr>
              <p:cNvSpPr/>
              <p:nvPr/>
            </p:nvSpPr>
            <p:spPr>
              <a:xfrm>
                <a:off x="7517477" y="3591510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601 h 126636"/>
                  <a:gd name="connsiteX1" fmla="*/ 108690 w 126636"/>
                  <a:gd name="connsiteY1" fmla="*/ 108375 h 126636"/>
                  <a:gd name="connsiteX2" fmla="*/ 63924 w 126636"/>
                  <a:gd name="connsiteY2" fmla="*/ 126915 h 126636"/>
                  <a:gd name="connsiteX3" fmla="*/ 63907 w 126636"/>
                  <a:gd name="connsiteY3" fmla="*/ 126915 h 126636"/>
                  <a:gd name="connsiteX4" fmla="*/ 19150 w 126636"/>
                  <a:gd name="connsiteY4" fmla="*/ 108375 h 126636"/>
                  <a:gd name="connsiteX5" fmla="*/ 19142 w 126636"/>
                  <a:gd name="connsiteY5" fmla="*/ 108367 h 126636"/>
                  <a:gd name="connsiteX6" fmla="*/ 602 w 126636"/>
                  <a:gd name="connsiteY6" fmla="*/ 63601 h 126636"/>
                  <a:gd name="connsiteX7" fmla="*/ 602 w 126636"/>
                  <a:gd name="connsiteY7" fmla="*/ 63593 h 126636"/>
                  <a:gd name="connsiteX8" fmla="*/ 63924 w 126636"/>
                  <a:gd name="connsiteY8" fmla="*/ 279 h 126636"/>
                  <a:gd name="connsiteX9" fmla="*/ 63924 w 126636"/>
                  <a:gd name="connsiteY9" fmla="*/ 279 h 126636"/>
                  <a:gd name="connsiteX10" fmla="*/ 127238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601"/>
                    </a:moveTo>
                    <a:cubicBezTo>
                      <a:pt x="127238" y="80568"/>
                      <a:pt x="120463" y="96601"/>
                      <a:pt x="108690" y="108375"/>
                    </a:cubicBezTo>
                    <a:cubicBezTo>
                      <a:pt x="96923" y="120141"/>
                      <a:pt x="80891" y="126915"/>
                      <a:pt x="63924" y="126915"/>
                    </a:cubicBezTo>
                    <a:lnTo>
                      <a:pt x="63907" y="126915"/>
                    </a:lnTo>
                    <a:cubicBezTo>
                      <a:pt x="47125" y="126915"/>
                      <a:pt x="31020" y="120246"/>
                      <a:pt x="19150" y="108375"/>
                    </a:cubicBezTo>
                    <a:lnTo>
                      <a:pt x="19142" y="108367"/>
                    </a:lnTo>
                    <a:cubicBezTo>
                      <a:pt x="7271" y="96488"/>
                      <a:pt x="602" y="80391"/>
                      <a:pt x="602" y="63601"/>
                    </a:cubicBezTo>
                    <a:lnTo>
                      <a:pt x="602" y="63593"/>
                    </a:lnTo>
                    <a:cubicBezTo>
                      <a:pt x="609" y="28625"/>
                      <a:pt x="28956" y="279"/>
                      <a:pt x="63924" y="279"/>
                    </a:cubicBezTo>
                    <a:lnTo>
                      <a:pt x="63924" y="279"/>
                    </a:lnTo>
                    <a:cubicBezTo>
                      <a:pt x="98891" y="287"/>
                      <a:pt x="127238" y="28633"/>
                      <a:pt x="127238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2567C553-0F5A-7A89-1C4F-6AA2C4ACFB88}"/>
                  </a:ext>
                </a:extLst>
              </p:cNvPr>
              <p:cNvSpPr/>
              <p:nvPr/>
            </p:nvSpPr>
            <p:spPr>
              <a:xfrm>
                <a:off x="7233850" y="3591510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601 h 126636"/>
                  <a:gd name="connsiteX1" fmla="*/ 108677 w 126636"/>
                  <a:gd name="connsiteY1" fmla="*/ 108375 h 126636"/>
                  <a:gd name="connsiteX2" fmla="*/ 63911 w 126636"/>
                  <a:gd name="connsiteY2" fmla="*/ 126915 h 126636"/>
                  <a:gd name="connsiteX3" fmla="*/ 63903 w 126636"/>
                  <a:gd name="connsiteY3" fmla="*/ 126915 h 126636"/>
                  <a:gd name="connsiteX4" fmla="*/ 19138 w 126636"/>
                  <a:gd name="connsiteY4" fmla="*/ 108375 h 126636"/>
                  <a:gd name="connsiteX5" fmla="*/ 19129 w 126636"/>
                  <a:gd name="connsiteY5" fmla="*/ 108367 h 126636"/>
                  <a:gd name="connsiteX6" fmla="*/ 589 w 126636"/>
                  <a:gd name="connsiteY6" fmla="*/ 63601 h 126636"/>
                  <a:gd name="connsiteX7" fmla="*/ 589 w 126636"/>
                  <a:gd name="connsiteY7" fmla="*/ 63593 h 126636"/>
                  <a:gd name="connsiteX8" fmla="*/ 63911 w 126636"/>
                  <a:gd name="connsiteY8" fmla="*/ 279 h 126636"/>
                  <a:gd name="connsiteX9" fmla="*/ 63911 w 126636"/>
                  <a:gd name="connsiteY9" fmla="*/ 279 h 126636"/>
                  <a:gd name="connsiteX10" fmla="*/ 127226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601"/>
                    </a:moveTo>
                    <a:cubicBezTo>
                      <a:pt x="127226" y="80649"/>
                      <a:pt x="120395" y="96657"/>
                      <a:pt x="108677" y="108375"/>
                    </a:cubicBezTo>
                    <a:cubicBezTo>
                      <a:pt x="96959" y="120092"/>
                      <a:pt x="80960" y="126915"/>
                      <a:pt x="63911" y="126915"/>
                    </a:cubicBezTo>
                    <a:lnTo>
                      <a:pt x="63903" y="126915"/>
                    </a:lnTo>
                    <a:cubicBezTo>
                      <a:pt x="47113" y="126915"/>
                      <a:pt x="31008" y="120246"/>
                      <a:pt x="19138" y="108375"/>
                    </a:cubicBezTo>
                    <a:lnTo>
                      <a:pt x="19129" y="108367"/>
                    </a:lnTo>
                    <a:cubicBezTo>
                      <a:pt x="7258" y="96496"/>
                      <a:pt x="589" y="80391"/>
                      <a:pt x="589" y="63601"/>
                    </a:cubicBezTo>
                    <a:lnTo>
                      <a:pt x="589" y="63593"/>
                    </a:lnTo>
                    <a:cubicBezTo>
                      <a:pt x="597" y="28625"/>
                      <a:pt x="28944" y="279"/>
                      <a:pt x="63911" y="279"/>
                    </a:cubicBezTo>
                    <a:lnTo>
                      <a:pt x="63911" y="279"/>
                    </a:lnTo>
                    <a:cubicBezTo>
                      <a:pt x="98879" y="287"/>
                      <a:pt x="127226" y="28633"/>
                      <a:pt x="127226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F59BFC40-3389-0FC5-89C3-10BBE911D897}"/>
                  </a:ext>
                </a:extLst>
              </p:cNvPr>
              <p:cNvSpPr/>
              <p:nvPr/>
            </p:nvSpPr>
            <p:spPr>
              <a:xfrm>
                <a:off x="6950223" y="3591510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601 h 126636"/>
                  <a:gd name="connsiteX1" fmla="*/ 108665 w 126636"/>
                  <a:gd name="connsiteY1" fmla="*/ 108375 h 126636"/>
                  <a:gd name="connsiteX2" fmla="*/ 63900 w 126636"/>
                  <a:gd name="connsiteY2" fmla="*/ 126915 h 126636"/>
                  <a:gd name="connsiteX3" fmla="*/ 63891 w 126636"/>
                  <a:gd name="connsiteY3" fmla="*/ 126915 h 126636"/>
                  <a:gd name="connsiteX4" fmla="*/ 19126 w 126636"/>
                  <a:gd name="connsiteY4" fmla="*/ 108375 h 126636"/>
                  <a:gd name="connsiteX5" fmla="*/ 19118 w 126636"/>
                  <a:gd name="connsiteY5" fmla="*/ 108367 h 126636"/>
                  <a:gd name="connsiteX6" fmla="*/ 577 w 126636"/>
                  <a:gd name="connsiteY6" fmla="*/ 63601 h 126636"/>
                  <a:gd name="connsiteX7" fmla="*/ 577 w 126636"/>
                  <a:gd name="connsiteY7" fmla="*/ 63593 h 126636"/>
                  <a:gd name="connsiteX8" fmla="*/ 63891 w 126636"/>
                  <a:gd name="connsiteY8" fmla="*/ 279 h 126636"/>
                  <a:gd name="connsiteX9" fmla="*/ 63900 w 126636"/>
                  <a:gd name="connsiteY9" fmla="*/ 279 h 126636"/>
                  <a:gd name="connsiteX10" fmla="*/ 127213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601"/>
                    </a:moveTo>
                    <a:cubicBezTo>
                      <a:pt x="127213" y="80738"/>
                      <a:pt x="120335" y="96705"/>
                      <a:pt x="108665" y="108375"/>
                    </a:cubicBezTo>
                    <a:cubicBezTo>
                      <a:pt x="97004" y="120036"/>
                      <a:pt x="81037" y="126915"/>
                      <a:pt x="63900" y="126915"/>
                    </a:cubicBezTo>
                    <a:lnTo>
                      <a:pt x="63891" y="126915"/>
                    </a:lnTo>
                    <a:cubicBezTo>
                      <a:pt x="47102" y="126915"/>
                      <a:pt x="30997" y="120246"/>
                      <a:pt x="19126" y="108375"/>
                    </a:cubicBezTo>
                    <a:lnTo>
                      <a:pt x="19118" y="108367"/>
                    </a:lnTo>
                    <a:cubicBezTo>
                      <a:pt x="7247" y="96496"/>
                      <a:pt x="577" y="80391"/>
                      <a:pt x="577" y="63601"/>
                    </a:cubicBezTo>
                    <a:lnTo>
                      <a:pt x="577" y="63593"/>
                    </a:lnTo>
                    <a:cubicBezTo>
                      <a:pt x="577" y="28625"/>
                      <a:pt x="28924" y="279"/>
                      <a:pt x="63891" y="279"/>
                    </a:cubicBezTo>
                    <a:lnTo>
                      <a:pt x="63900" y="279"/>
                    </a:lnTo>
                    <a:cubicBezTo>
                      <a:pt x="98867" y="287"/>
                      <a:pt x="127213" y="28633"/>
                      <a:pt x="127213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58B62908-4941-0A69-428B-185F085691A4}"/>
                  </a:ext>
                </a:extLst>
              </p:cNvPr>
              <p:cNvSpPr/>
              <p:nvPr/>
            </p:nvSpPr>
            <p:spPr>
              <a:xfrm>
                <a:off x="6666596" y="3591510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601 h 126636"/>
                  <a:gd name="connsiteX1" fmla="*/ 108653 w 126636"/>
                  <a:gd name="connsiteY1" fmla="*/ 108375 h 126636"/>
                  <a:gd name="connsiteX2" fmla="*/ 63887 w 126636"/>
                  <a:gd name="connsiteY2" fmla="*/ 126915 h 126636"/>
                  <a:gd name="connsiteX3" fmla="*/ 63879 w 126636"/>
                  <a:gd name="connsiteY3" fmla="*/ 126915 h 126636"/>
                  <a:gd name="connsiteX4" fmla="*/ 19113 w 126636"/>
                  <a:gd name="connsiteY4" fmla="*/ 108375 h 126636"/>
                  <a:gd name="connsiteX5" fmla="*/ 19106 w 126636"/>
                  <a:gd name="connsiteY5" fmla="*/ 108367 h 126636"/>
                  <a:gd name="connsiteX6" fmla="*/ 565 w 126636"/>
                  <a:gd name="connsiteY6" fmla="*/ 63601 h 126636"/>
                  <a:gd name="connsiteX7" fmla="*/ 565 w 126636"/>
                  <a:gd name="connsiteY7" fmla="*/ 63593 h 126636"/>
                  <a:gd name="connsiteX8" fmla="*/ 63879 w 126636"/>
                  <a:gd name="connsiteY8" fmla="*/ 279 h 126636"/>
                  <a:gd name="connsiteX9" fmla="*/ 63887 w 126636"/>
                  <a:gd name="connsiteY9" fmla="*/ 279 h 126636"/>
                  <a:gd name="connsiteX10" fmla="*/ 127201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601"/>
                    </a:moveTo>
                    <a:cubicBezTo>
                      <a:pt x="127201" y="80827"/>
                      <a:pt x="120266" y="96754"/>
                      <a:pt x="108653" y="108375"/>
                    </a:cubicBezTo>
                    <a:cubicBezTo>
                      <a:pt x="97040" y="119987"/>
                      <a:pt x="81113" y="126915"/>
                      <a:pt x="63887" y="126915"/>
                    </a:cubicBezTo>
                    <a:lnTo>
                      <a:pt x="63879" y="126915"/>
                    </a:lnTo>
                    <a:cubicBezTo>
                      <a:pt x="47089" y="126915"/>
                      <a:pt x="30985" y="120246"/>
                      <a:pt x="19113" y="108375"/>
                    </a:cubicBezTo>
                    <a:lnTo>
                      <a:pt x="19106" y="108367"/>
                    </a:lnTo>
                    <a:cubicBezTo>
                      <a:pt x="7235" y="96496"/>
                      <a:pt x="565" y="80391"/>
                      <a:pt x="565" y="63601"/>
                    </a:cubicBezTo>
                    <a:lnTo>
                      <a:pt x="565" y="63593"/>
                    </a:lnTo>
                    <a:cubicBezTo>
                      <a:pt x="565" y="28625"/>
                      <a:pt x="28912" y="279"/>
                      <a:pt x="63879" y="279"/>
                    </a:cubicBezTo>
                    <a:lnTo>
                      <a:pt x="63887" y="279"/>
                    </a:lnTo>
                    <a:cubicBezTo>
                      <a:pt x="98855" y="287"/>
                      <a:pt x="127201" y="28633"/>
                      <a:pt x="127201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8B860531-420A-E354-A286-5835960DBC1C}"/>
                  </a:ext>
                </a:extLst>
              </p:cNvPr>
              <p:cNvSpPr/>
              <p:nvPr/>
            </p:nvSpPr>
            <p:spPr>
              <a:xfrm>
                <a:off x="6382970" y="3591510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601 h 126636"/>
                  <a:gd name="connsiteX1" fmla="*/ 108641 w 126636"/>
                  <a:gd name="connsiteY1" fmla="*/ 108375 h 126636"/>
                  <a:gd name="connsiteX2" fmla="*/ 63875 w 126636"/>
                  <a:gd name="connsiteY2" fmla="*/ 126915 h 126636"/>
                  <a:gd name="connsiteX3" fmla="*/ 63867 w 126636"/>
                  <a:gd name="connsiteY3" fmla="*/ 126915 h 126636"/>
                  <a:gd name="connsiteX4" fmla="*/ 19101 w 126636"/>
                  <a:gd name="connsiteY4" fmla="*/ 108375 h 126636"/>
                  <a:gd name="connsiteX5" fmla="*/ 19093 w 126636"/>
                  <a:gd name="connsiteY5" fmla="*/ 108367 h 126636"/>
                  <a:gd name="connsiteX6" fmla="*/ 553 w 126636"/>
                  <a:gd name="connsiteY6" fmla="*/ 63601 h 126636"/>
                  <a:gd name="connsiteX7" fmla="*/ 553 w 126636"/>
                  <a:gd name="connsiteY7" fmla="*/ 63593 h 126636"/>
                  <a:gd name="connsiteX8" fmla="*/ 63867 w 126636"/>
                  <a:gd name="connsiteY8" fmla="*/ 279 h 126636"/>
                  <a:gd name="connsiteX9" fmla="*/ 63867 w 126636"/>
                  <a:gd name="connsiteY9" fmla="*/ 279 h 126636"/>
                  <a:gd name="connsiteX10" fmla="*/ 127189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601"/>
                    </a:moveTo>
                    <a:cubicBezTo>
                      <a:pt x="127189" y="80915"/>
                      <a:pt x="120205" y="96810"/>
                      <a:pt x="108641" y="108375"/>
                    </a:cubicBezTo>
                    <a:cubicBezTo>
                      <a:pt x="97077" y="119931"/>
                      <a:pt x="81181" y="126915"/>
                      <a:pt x="63875" y="126915"/>
                    </a:cubicBezTo>
                    <a:lnTo>
                      <a:pt x="63867" y="126915"/>
                    </a:lnTo>
                    <a:cubicBezTo>
                      <a:pt x="47077" y="126915"/>
                      <a:pt x="30972" y="120246"/>
                      <a:pt x="19101" y="108375"/>
                    </a:cubicBezTo>
                    <a:lnTo>
                      <a:pt x="19093" y="108367"/>
                    </a:lnTo>
                    <a:cubicBezTo>
                      <a:pt x="7222" y="96496"/>
                      <a:pt x="553" y="80391"/>
                      <a:pt x="553" y="63601"/>
                    </a:cubicBezTo>
                    <a:lnTo>
                      <a:pt x="553" y="63593"/>
                    </a:lnTo>
                    <a:cubicBezTo>
                      <a:pt x="553" y="28625"/>
                      <a:pt x="28900" y="279"/>
                      <a:pt x="63867" y="279"/>
                    </a:cubicBezTo>
                    <a:lnTo>
                      <a:pt x="63867" y="279"/>
                    </a:lnTo>
                    <a:cubicBezTo>
                      <a:pt x="98835" y="287"/>
                      <a:pt x="127189" y="28633"/>
                      <a:pt x="127189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C8A52B34-4586-96E8-E1F5-C02C9745043D}"/>
                  </a:ext>
                </a:extLst>
              </p:cNvPr>
              <p:cNvSpPr/>
              <p:nvPr/>
            </p:nvSpPr>
            <p:spPr>
              <a:xfrm>
                <a:off x="6099343" y="3591510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601 h 126636"/>
                  <a:gd name="connsiteX1" fmla="*/ 108629 w 126627"/>
                  <a:gd name="connsiteY1" fmla="*/ 108375 h 126636"/>
                  <a:gd name="connsiteX2" fmla="*/ 63863 w 126627"/>
                  <a:gd name="connsiteY2" fmla="*/ 126915 h 126636"/>
                  <a:gd name="connsiteX3" fmla="*/ 63855 w 126627"/>
                  <a:gd name="connsiteY3" fmla="*/ 126915 h 126636"/>
                  <a:gd name="connsiteX4" fmla="*/ 19089 w 126627"/>
                  <a:gd name="connsiteY4" fmla="*/ 108383 h 126636"/>
                  <a:gd name="connsiteX5" fmla="*/ 19081 w 126627"/>
                  <a:gd name="connsiteY5" fmla="*/ 108375 h 126636"/>
                  <a:gd name="connsiteX6" fmla="*/ 541 w 126627"/>
                  <a:gd name="connsiteY6" fmla="*/ 63601 h 126636"/>
                  <a:gd name="connsiteX7" fmla="*/ 541 w 126627"/>
                  <a:gd name="connsiteY7" fmla="*/ 63601 h 126636"/>
                  <a:gd name="connsiteX8" fmla="*/ 63855 w 126627"/>
                  <a:gd name="connsiteY8" fmla="*/ 279 h 126636"/>
                  <a:gd name="connsiteX9" fmla="*/ 63855 w 126627"/>
                  <a:gd name="connsiteY9" fmla="*/ 279 h 126636"/>
                  <a:gd name="connsiteX10" fmla="*/ 127169 w 126627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601"/>
                    </a:moveTo>
                    <a:cubicBezTo>
                      <a:pt x="127169" y="80996"/>
                      <a:pt x="120137" y="96859"/>
                      <a:pt x="108629" y="108375"/>
                    </a:cubicBezTo>
                    <a:cubicBezTo>
                      <a:pt x="97121" y="119883"/>
                      <a:pt x="81258" y="126915"/>
                      <a:pt x="63863" y="126915"/>
                    </a:cubicBezTo>
                    <a:lnTo>
                      <a:pt x="63855" y="126915"/>
                    </a:lnTo>
                    <a:cubicBezTo>
                      <a:pt x="47065" y="126915"/>
                      <a:pt x="30960" y="120246"/>
                      <a:pt x="19089" y="108383"/>
                    </a:cubicBezTo>
                    <a:lnTo>
                      <a:pt x="19081" y="108375"/>
                    </a:lnTo>
                    <a:cubicBezTo>
                      <a:pt x="7210" y="96496"/>
                      <a:pt x="541" y="80391"/>
                      <a:pt x="541" y="63601"/>
                    </a:cubicBezTo>
                    <a:lnTo>
                      <a:pt x="541" y="63601"/>
                    </a:lnTo>
                    <a:cubicBezTo>
                      <a:pt x="541" y="28633"/>
                      <a:pt x="28888" y="279"/>
                      <a:pt x="63855" y="279"/>
                    </a:cubicBezTo>
                    <a:lnTo>
                      <a:pt x="63855" y="279"/>
                    </a:lnTo>
                    <a:cubicBezTo>
                      <a:pt x="98823" y="287"/>
                      <a:pt x="127169" y="28633"/>
                      <a:pt x="127169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D5C0A18F-630A-A269-516D-9958ABA704EF}"/>
                  </a:ext>
                </a:extLst>
              </p:cNvPr>
              <p:cNvSpPr/>
              <p:nvPr/>
            </p:nvSpPr>
            <p:spPr>
              <a:xfrm>
                <a:off x="5815708" y="3591510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601 h 126636"/>
                  <a:gd name="connsiteX1" fmla="*/ 108625 w 126636"/>
                  <a:gd name="connsiteY1" fmla="*/ 108375 h 126636"/>
                  <a:gd name="connsiteX2" fmla="*/ 63859 w 126636"/>
                  <a:gd name="connsiteY2" fmla="*/ 126915 h 126636"/>
                  <a:gd name="connsiteX3" fmla="*/ 63851 w 126636"/>
                  <a:gd name="connsiteY3" fmla="*/ 126915 h 126636"/>
                  <a:gd name="connsiteX4" fmla="*/ 19085 w 126636"/>
                  <a:gd name="connsiteY4" fmla="*/ 108383 h 126636"/>
                  <a:gd name="connsiteX5" fmla="*/ 19077 w 126636"/>
                  <a:gd name="connsiteY5" fmla="*/ 108375 h 126636"/>
                  <a:gd name="connsiteX6" fmla="*/ 529 w 126636"/>
                  <a:gd name="connsiteY6" fmla="*/ 63601 h 126636"/>
                  <a:gd name="connsiteX7" fmla="*/ 529 w 126636"/>
                  <a:gd name="connsiteY7" fmla="*/ 63601 h 126636"/>
                  <a:gd name="connsiteX8" fmla="*/ 63851 w 126636"/>
                  <a:gd name="connsiteY8" fmla="*/ 279 h 126636"/>
                  <a:gd name="connsiteX9" fmla="*/ 63851 w 126636"/>
                  <a:gd name="connsiteY9" fmla="*/ 279 h 126636"/>
                  <a:gd name="connsiteX10" fmla="*/ 127165 w 126636"/>
                  <a:gd name="connsiteY10" fmla="*/ 6360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601"/>
                    </a:moveTo>
                    <a:cubicBezTo>
                      <a:pt x="127165" y="81085"/>
                      <a:pt x="120076" y="96915"/>
                      <a:pt x="108625" y="108375"/>
                    </a:cubicBezTo>
                    <a:cubicBezTo>
                      <a:pt x="97165" y="119826"/>
                      <a:pt x="81343" y="126915"/>
                      <a:pt x="63859" y="126915"/>
                    </a:cubicBezTo>
                    <a:lnTo>
                      <a:pt x="63851" y="126915"/>
                    </a:lnTo>
                    <a:cubicBezTo>
                      <a:pt x="47061" y="126915"/>
                      <a:pt x="30956" y="120246"/>
                      <a:pt x="19085" y="108383"/>
                    </a:cubicBezTo>
                    <a:lnTo>
                      <a:pt x="19077" y="108375"/>
                    </a:lnTo>
                    <a:cubicBezTo>
                      <a:pt x="7206" y="96496"/>
                      <a:pt x="529" y="80391"/>
                      <a:pt x="529" y="63601"/>
                    </a:cubicBezTo>
                    <a:lnTo>
                      <a:pt x="529" y="63601"/>
                    </a:lnTo>
                    <a:cubicBezTo>
                      <a:pt x="529" y="28633"/>
                      <a:pt x="28884" y="279"/>
                      <a:pt x="63851" y="279"/>
                    </a:cubicBezTo>
                    <a:lnTo>
                      <a:pt x="63851" y="279"/>
                    </a:lnTo>
                    <a:cubicBezTo>
                      <a:pt x="98818" y="279"/>
                      <a:pt x="127165" y="28633"/>
                      <a:pt x="127165" y="63601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9" name="图形 214">
              <a:extLst>
                <a:ext uri="{FF2B5EF4-FFF2-40B4-BE49-F238E27FC236}">
                  <a16:creationId xmlns:a16="http://schemas.microsoft.com/office/drawing/2014/main" id="{3168E408-25C2-5994-7B02-1094B05832B8}"/>
                </a:ext>
              </a:extLst>
            </p:cNvPr>
            <p:cNvGrpSpPr/>
            <p:nvPr/>
          </p:nvGrpSpPr>
          <p:grpSpPr>
            <a:xfrm>
              <a:off x="5815708" y="3804882"/>
              <a:ext cx="2395658" cy="126636"/>
              <a:chOff x="5815708" y="3804882"/>
              <a:chExt cx="2395658" cy="126636"/>
            </a:xfrm>
            <a:grpFill/>
          </p:grpSpPr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95DBD95A-4FE9-551E-110C-893B50A98F67}"/>
                  </a:ext>
                </a:extLst>
              </p:cNvPr>
              <p:cNvSpPr/>
              <p:nvPr/>
            </p:nvSpPr>
            <p:spPr>
              <a:xfrm>
                <a:off x="8084739" y="3804882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636 h 126636"/>
                  <a:gd name="connsiteX1" fmla="*/ 108714 w 126627"/>
                  <a:gd name="connsiteY1" fmla="*/ 108410 h 126636"/>
                  <a:gd name="connsiteX2" fmla="*/ 63940 w 126627"/>
                  <a:gd name="connsiteY2" fmla="*/ 126950 h 126636"/>
                  <a:gd name="connsiteX3" fmla="*/ 63924 w 126627"/>
                  <a:gd name="connsiteY3" fmla="*/ 126950 h 126636"/>
                  <a:gd name="connsiteX4" fmla="*/ 19166 w 126627"/>
                  <a:gd name="connsiteY4" fmla="*/ 108410 h 126636"/>
                  <a:gd name="connsiteX5" fmla="*/ 19158 w 126627"/>
                  <a:gd name="connsiteY5" fmla="*/ 108402 h 126636"/>
                  <a:gd name="connsiteX6" fmla="*/ 626 w 126627"/>
                  <a:gd name="connsiteY6" fmla="*/ 63636 h 126636"/>
                  <a:gd name="connsiteX7" fmla="*/ 626 w 126627"/>
                  <a:gd name="connsiteY7" fmla="*/ 63620 h 126636"/>
                  <a:gd name="connsiteX8" fmla="*/ 63940 w 126627"/>
                  <a:gd name="connsiteY8" fmla="*/ 314 h 126636"/>
                  <a:gd name="connsiteX9" fmla="*/ 63948 w 126627"/>
                  <a:gd name="connsiteY9" fmla="*/ 314 h 126636"/>
                  <a:gd name="connsiteX10" fmla="*/ 127254 w 126627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636"/>
                    </a:moveTo>
                    <a:cubicBezTo>
                      <a:pt x="127254" y="80427"/>
                      <a:pt x="120585" y="96531"/>
                      <a:pt x="108714" y="108410"/>
                    </a:cubicBezTo>
                    <a:cubicBezTo>
                      <a:pt x="96835" y="120281"/>
                      <a:pt x="80730" y="126950"/>
                      <a:pt x="63940" y="126950"/>
                    </a:cubicBezTo>
                    <a:lnTo>
                      <a:pt x="63924" y="126950"/>
                    </a:lnTo>
                    <a:cubicBezTo>
                      <a:pt x="47142" y="126950"/>
                      <a:pt x="31037" y="120281"/>
                      <a:pt x="19166" y="108410"/>
                    </a:cubicBezTo>
                    <a:lnTo>
                      <a:pt x="19158" y="108402"/>
                    </a:lnTo>
                    <a:cubicBezTo>
                      <a:pt x="7287" y="96523"/>
                      <a:pt x="617" y="80427"/>
                      <a:pt x="626" y="63636"/>
                    </a:cubicBezTo>
                    <a:lnTo>
                      <a:pt x="626" y="63620"/>
                    </a:lnTo>
                    <a:cubicBezTo>
                      <a:pt x="626" y="28661"/>
                      <a:pt x="28972" y="314"/>
                      <a:pt x="63940" y="314"/>
                    </a:cubicBezTo>
                    <a:lnTo>
                      <a:pt x="63948" y="314"/>
                    </a:lnTo>
                    <a:cubicBezTo>
                      <a:pt x="98915" y="322"/>
                      <a:pt x="127254" y="28669"/>
                      <a:pt x="127254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B9B55CE4-7A06-4D90-0E71-5FECBA5A6B76}"/>
                  </a:ext>
                </a:extLst>
              </p:cNvPr>
              <p:cNvSpPr/>
              <p:nvPr/>
            </p:nvSpPr>
            <p:spPr>
              <a:xfrm>
                <a:off x="7801103" y="3804882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636 h 126636"/>
                  <a:gd name="connsiteX1" fmla="*/ 108710 w 126636"/>
                  <a:gd name="connsiteY1" fmla="*/ 108410 h 126636"/>
                  <a:gd name="connsiteX2" fmla="*/ 63936 w 126636"/>
                  <a:gd name="connsiteY2" fmla="*/ 126950 h 126636"/>
                  <a:gd name="connsiteX3" fmla="*/ 63920 w 126636"/>
                  <a:gd name="connsiteY3" fmla="*/ 126950 h 126636"/>
                  <a:gd name="connsiteX4" fmla="*/ 19162 w 126636"/>
                  <a:gd name="connsiteY4" fmla="*/ 108410 h 126636"/>
                  <a:gd name="connsiteX5" fmla="*/ 19154 w 126636"/>
                  <a:gd name="connsiteY5" fmla="*/ 108402 h 126636"/>
                  <a:gd name="connsiteX6" fmla="*/ 614 w 126636"/>
                  <a:gd name="connsiteY6" fmla="*/ 63636 h 126636"/>
                  <a:gd name="connsiteX7" fmla="*/ 614 w 126636"/>
                  <a:gd name="connsiteY7" fmla="*/ 63620 h 126636"/>
                  <a:gd name="connsiteX8" fmla="*/ 63936 w 126636"/>
                  <a:gd name="connsiteY8" fmla="*/ 314 h 126636"/>
                  <a:gd name="connsiteX9" fmla="*/ 63936 w 126636"/>
                  <a:gd name="connsiteY9" fmla="*/ 314 h 126636"/>
                  <a:gd name="connsiteX10" fmla="*/ 127250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636"/>
                    </a:moveTo>
                    <a:cubicBezTo>
                      <a:pt x="127250" y="80515"/>
                      <a:pt x="120532" y="96588"/>
                      <a:pt x="108710" y="108410"/>
                    </a:cubicBezTo>
                    <a:cubicBezTo>
                      <a:pt x="96887" y="120233"/>
                      <a:pt x="80815" y="126950"/>
                      <a:pt x="63936" y="126950"/>
                    </a:cubicBezTo>
                    <a:lnTo>
                      <a:pt x="63920" y="126950"/>
                    </a:lnTo>
                    <a:cubicBezTo>
                      <a:pt x="47137" y="126950"/>
                      <a:pt x="31033" y="120281"/>
                      <a:pt x="19162" y="108410"/>
                    </a:cubicBezTo>
                    <a:lnTo>
                      <a:pt x="19154" y="108402"/>
                    </a:lnTo>
                    <a:cubicBezTo>
                      <a:pt x="7283" y="96523"/>
                      <a:pt x="614" y="80427"/>
                      <a:pt x="614" y="63636"/>
                    </a:cubicBezTo>
                    <a:lnTo>
                      <a:pt x="614" y="63620"/>
                    </a:lnTo>
                    <a:cubicBezTo>
                      <a:pt x="622" y="28661"/>
                      <a:pt x="28968" y="314"/>
                      <a:pt x="63936" y="314"/>
                    </a:cubicBezTo>
                    <a:lnTo>
                      <a:pt x="63936" y="314"/>
                    </a:lnTo>
                    <a:cubicBezTo>
                      <a:pt x="98903" y="322"/>
                      <a:pt x="127250" y="28669"/>
                      <a:pt x="127250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5932A607-7E73-B8AC-AAB4-BD686892CB1A}"/>
                  </a:ext>
                </a:extLst>
              </p:cNvPr>
              <p:cNvSpPr/>
              <p:nvPr/>
            </p:nvSpPr>
            <p:spPr>
              <a:xfrm>
                <a:off x="7517477" y="3804882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636 h 126636"/>
                  <a:gd name="connsiteX1" fmla="*/ 108690 w 126636"/>
                  <a:gd name="connsiteY1" fmla="*/ 108410 h 126636"/>
                  <a:gd name="connsiteX2" fmla="*/ 63924 w 126636"/>
                  <a:gd name="connsiteY2" fmla="*/ 126950 h 126636"/>
                  <a:gd name="connsiteX3" fmla="*/ 63907 w 126636"/>
                  <a:gd name="connsiteY3" fmla="*/ 126950 h 126636"/>
                  <a:gd name="connsiteX4" fmla="*/ 19150 w 126636"/>
                  <a:gd name="connsiteY4" fmla="*/ 108410 h 126636"/>
                  <a:gd name="connsiteX5" fmla="*/ 19142 w 126636"/>
                  <a:gd name="connsiteY5" fmla="*/ 108402 h 126636"/>
                  <a:gd name="connsiteX6" fmla="*/ 602 w 126636"/>
                  <a:gd name="connsiteY6" fmla="*/ 63636 h 126636"/>
                  <a:gd name="connsiteX7" fmla="*/ 602 w 126636"/>
                  <a:gd name="connsiteY7" fmla="*/ 63628 h 126636"/>
                  <a:gd name="connsiteX8" fmla="*/ 63924 w 126636"/>
                  <a:gd name="connsiteY8" fmla="*/ 314 h 126636"/>
                  <a:gd name="connsiteX9" fmla="*/ 63924 w 126636"/>
                  <a:gd name="connsiteY9" fmla="*/ 314 h 126636"/>
                  <a:gd name="connsiteX10" fmla="*/ 127238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636"/>
                    </a:moveTo>
                    <a:cubicBezTo>
                      <a:pt x="127238" y="80604"/>
                      <a:pt x="120463" y="96636"/>
                      <a:pt x="108690" y="108410"/>
                    </a:cubicBezTo>
                    <a:cubicBezTo>
                      <a:pt x="96923" y="120176"/>
                      <a:pt x="80891" y="126950"/>
                      <a:pt x="63924" y="126950"/>
                    </a:cubicBezTo>
                    <a:lnTo>
                      <a:pt x="63907" y="126950"/>
                    </a:lnTo>
                    <a:cubicBezTo>
                      <a:pt x="47125" y="126950"/>
                      <a:pt x="31020" y="120281"/>
                      <a:pt x="19150" y="108410"/>
                    </a:cubicBezTo>
                    <a:lnTo>
                      <a:pt x="19142" y="108402"/>
                    </a:lnTo>
                    <a:cubicBezTo>
                      <a:pt x="7271" y="96523"/>
                      <a:pt x="602" y="80427"/>
                      <a:pt x="602" y="63636"/>
                    </a:cubicBezTo>
                    <a:lnTo>
                      <a:pt x="602" y="63628"/>
                    </a:lnTo>
                    <a:cubicBezTo>
                      <a:pt x="609" y="28661"/>
                      <a:pt x="28956" y="314"/>
                      <a:pt x="63924" y="314"/>
                    </a:cubicBezTo>
                    <a:lnTo>
                      <a:pt x="63924" y="314"/>
                    </a:lnTo>
                    <a:cubicBezTo>
                      <a:pt x="98891" y="322"/>
                      <a:pt x="127238" y="28669"/>
                      <a:pt x="127238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5B74F128-11D1-FF72-4CA0-50A23E26E88F}"/>
                  </a:ext>
                </a:extLst>
              </p:cNvPr>
              <p:cNvSpPr/>
              <p:nvPr/>
            </p:nvSpPr>
            <p:spPr>
              <a:xfrm>
                <a:off x="7233850" y="3804882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636 h 126636"/>
                  <a:gd name="connsiteX1" fmla="*/ 108677 w 126636"/>
                  <a:gd name="connsiteY1" fmla="*/ 108410 h 126636"/>
                  <a:gd name="connsiteX2" fmla="*/ 63911 w 126636"/>
                  <a:gd name="connsiteY2" fmla="*/ 126950 h 126636"/>
                  <a:gd name="connsiteX3" fmla="*/ 63903 w 126636"/>
                  <a:gd name="connsiteY3" fmla="*/ 126950 h 126636"/>
                  <a:gd name="connsiteX4" fmla="*/ 19138 w 126636"/>
                  <a:gd name="connsiteY4" fmla="*/ 108410 h 126636"/>
                  <a:gd name="connsiteX5" fmla="*/ 19129 w 126636"/>
                  <a:gd name="connsiteY5" fmla="*/ 108402 h 126636"/>
                  <a:gd name="connsiteX6" fmla="*/ 589 w 126636"/>
                  <a:gd name="connsiteY6" fmla="*/ 63636 h 126636"/>
                  <a:gd name="connsiteX7" fmla="*/ 589 w 126636"/>
                  <a:gd name="connsiteY7" fmla="*/ 63628 h 126636"/>
                  <a:gd name="connsiteX8" fmla="*/ 63911 w 126636"/>
                  <a:gd name="connsiteY8" fmla="*/ 314 h 126636"/>
                  <a:gd name="connsiteX9" fmla="*/ 63911 w 126636"/>
                  <a:gd name="connsiteY9" fmla="*/ 314 h 126636"/>
                  <a:gd name="connsiteX10" fmla="*/ 127226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636"/>
                    </a:moveTo>
                    <a:cubicBezTo>
                      <a:pt x="127226" y="80685"/>
                      <a:pt x="120395" y="96693"/>
                      <a:pt x="108677" y="108410"/>
                    </a:cubicBezTo>
                    <a:cubicBezTo>
                      <a:pt x="96959" y="120128"/>
                      <a:pt x="80960" y="126950"/>
                      <a:pt x="63911" y="126950"/>
                    </a:cubicBezTo>
                    <a:lnTo>
                      <a:pt x="63903" y="126950"/>
                    </a:lnTo>
                    <a:cubicBezTo>
                      <a:pt x="47113" y="126950"/>
                      <a:pt x="31008" y="120281"/>
                      <a:pt x="19138" y="108410"/>
                    </a:cubicBezTo>
                    <a:lnTo>
                      <a:pt x="19129" y="108402"/>
                    </a:lnTo>
                    <a:cubicBezTo>
                      <a:pt x="7258" y="96531"/>
                      <a:pt x="589" y="80427"/>
                      <a:pt x="589" y="63636"/>
                    </a:cubicBezTo>
                    <a:lnTo>
                      <a:pt x="589" y="63628"/>
                    </a:lnTo>
                    <a:cubicBezTo>
                      <a:pt x="597" y="28661"/>
                      <a:pt x="28944" y="314"/>
                      <a:pt x="63911" y="314"/>
                    </a:cubicBezTo>
                    <a:lnTo>
                      <a:pt x="63911" y="314"/>
                    </a:lnTo>
                    <a:cubicBezTo>
                      <a:pt x="98879" y="322"/>
                      <a:pt x="127226" y="28669"/>
                      <a:pt x="127226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C68B7007-049D-A2B7-614E-D258FE748F6A}"/>
                  </a:ext>
                </a:extLst>
              </p:cNvPr>
              <p:cNvSpPr/>
              <p:nvPr/>
            </p:nvSpPr>
            <p:spPr>
              <a:xfrm>
                <a:off x="6950223" y="3804882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636 h 126636"/>
                  <a:gd name="connsiteX1" fmla="*/ 108665 w 126636"/>
                  <a:gd name="connsiteY1" fmla="*/ 108410 h 126636"/>
                  <a:gd name="connsiteX2" fmla="*/ 63900 w 126636"/>
                  <a:gd name="connsiteY2" fmla="*/ 126950 h 126636"/>
                  <a:gd name="connsiteX3" fmla="*/ 63891 w 126636"/>
                  <a:gd name="connsiteY3" fmla="*/ 126950 h 126636"/>
                  <a:gd name="connsiteX4" fmla="*/ 19126 w 126636"/>
                  <a:gd name="connsiteY4" fmla="*/ 108410 h 126636"/>
                  <a:gd name="connsiteX5" fmla="*/ 19118 w 126636"/>
                  <a:gd name="connsiteY5" fmla="*/ 108402 h 126636"/>
                  <a:gd name="connsiteX6" fmla="*/ 577 w 126636"/>
                  <a:gd name="connsiteY6" fmla="*/ 63636 h 126636"/>
                  <a:gd name="connsiteX7" fmla="*/ 577 w 126636"/>
                  <a:gd name="connsiteY7" fmla="*/ 63628 h 126636"/>
                  <a:gd name="connsiteX8" fmla="*/ 63891 w 126636"/>
                  <a:gd name="connsiteY8" fmla="*/ 314 h 126636"/>
                  <a:gd name="connsiteX9" fmla="*/ 63900 w 126636"/>
                  <a:gd name="connsiteY9" fmla="*/ 314 h 126636"/>
                  <a:gd name="connsiteX10" fmla="*/ 127213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636"/>
                    </a:moveTo>
                    <a:cubicBezTo>
                      <a:pt x="127213" y="80773"/>
                      <a:pt x="120335" y="96741"/>
                      <a:pt x="108665" y="108410"/>
                    </a:cubicBezTo>
                    <a:cubicBezTo>
                      <a:pt x="97004" y="120072"/>
                      <a:pt x="81037" y="126950"/>
                      <a:pt x="63900" y="126950"/>
                    </a:cubicBezTo>
                    <a:lnTo>
                      <a:pt x="63891" y="126950"/>
                    </a:lnTo>
                    <a:cubicBezTo>
                      <a:pt x="47102" y="126950"/>
                      <a:pt x="30997" y="120281"/>
                      <a:pt x="19126" y="108410"/>
                    </a:cubicBezTo>
                    <a:lnTo>
                      <a:pt x="19118" y="108402"/>
                    </a:lnTo>
                    <a:cubicBezTo>
                      <a:pt x="7247" y="96531"/>
                      <a:pt x="577" y="80427"/>
                      <a:pt x="577" y="63636"/>
                    </a:cubicBezTo>
                    <a:lnTo>
                      <a:pt x="577" y="63628"/>
                    </a:lnTo>
                    <a:cubicBezTo>
                      <a:pt x="577" y="28661"/>
                      <a:pt x="28924" y="314"/>
                      <a:pt x="63891" y="314"/>
                    </a:cubicBezTo>
                    <a:lnTo>
                      <a:pt x="63900" y="314"/>
                    </a:lnTo>
                    <a:cubicBezTo>
                      <a:pt x="98867" y="322"/>
                      <a:pt x="127213" y="28669"/>
                      <a:pt x="127213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0F5B8BB9-B87B-8551-6F6E-6C82A838ACF7}"/>
                  </a:ext>
                </a:extLst>
              </p:cNvPr>
              <p:cNvSpPr/>
              <p:nvPr/>
            </p:nvSpPr>
            <p:spPr>
              <a:xfrm>
                <a:off x="6666596" y="3804882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636 h 126636"/>
                  <a:gd name="connsiteX1" fmla="*/ 108653 w 126636"/>
                  <a:gd name="connsiteY1" fmla="*/ 108410 h 126636"/>
                  <a:gd name="connsiteX2" fmla="*/ 63887 w 126636"/>
                  <a:gd name="connsiteY2" fmla="*/ 126950 h 126636"/>
                  <a:gd name="connsiteX3" fmla="*/ 63879 w 126636"/>
                  <a:gd name="connsiteY3" fmla="*/ 126950 h 126636"/>
                  <a:gd name="connsiteX4" fmla="*/ 19113 w 126636"/>
                  <a:gd name="connsiteY4" fmla="*/ 108410 h 126636"/>
                  <a:gd name="connsiteX5" fmla="*/ 19106 w 126636"/>
                  <a:gd name="connsiteY5" fmla="*/ 108402 h 126636"/>
                  <a:gd name="connsiteX6" fmla="*/ 565 w 126636"/>
                  <a:gd name="connsiteY6" fmla="*/ 63636 h 126636"/>
                  <a:gd name="connsiteX7" fmla="*/ 565 w 126636"/>
                  <a:gd name="connsiteY7" fmla="*/ 63628 h 126636"/>
                  <a:gd name="connsiteX8" fmla="*/ 63879 w 126636"/>
                  <a:gd name="connsiteY8" fmla="*/ 314 h 126636"/>
                  <a:gd name="connsiteX9" fmla="*/ 63887 w 126636"/>
                  <a:gd name="connsiteY9" fmla="*/ 314 h 126636"/>
                  <a:gd name="connsiteX10" fmla="*/ 127201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636"/>
                    </a:moveTo>
                    <a:cubicBezTo>
                      <a:pt x="127201" y="80862"/>
                      <a:pt x="120266" y="96790"/>
                      <a:pt x="108653" y="108410"/>
                    </a:cubicBezTo>
                    <a:cubicBezTo>
                      <a:pt x="97040" y="120023"/>
                      <a:pt x="81113" y="126950"/>
                      <a:pt x="63887" y="126950"/>
                    </a:cubicBezTo>
                    <a:lnTo>
                      <a:pt x="63879" y="126950"/>
                    </a:lnTo>
                    <a:cubicBezTo>
                      <a:pt x="47089" y="126950"/>
                      <a:pt x="30985" y="120281"/>
                      <a:pt x="19113" y="108410"/>
                    </a:cubicBezTo>
                    <a:lnTo>
                      <a:pt x="19106" y="108402"/>
                    </a:lnTo>
                    <a:cubicBezTo>
                      <a:pt x="7235" y="96531"/>
                      <a:pt x="565" y="80427"/>
                      <a:pt x="565" y="63636"/>
                    </a:cubicBezTo>
                    <a:lnTo>
                      <a:pt x="565" y="63628"/>
                    </a:lnTo>
                    <a:cubicBezTo>
                      <a:pt x="565" y="28661"/>
                      <a:pt x="28912" y="314"/>
                      <a:pt x="63879" y="314"/>
                    </a:cubicBezTo>
                    <a:lnTo>
                      <a:pt x="63887" y="314"/>
                    </a:lnTo>
                    <a:cubicBezTo>
                      <a:pt x="98855" y="322"/>
                      <a:pt x="127201" y="28669"/>
                      <a:pt x="127201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4E70344B-CCC3-873D-9C1B-154079677CCD}"/>
                  </a:ext>
                </a:extLst>
              </p:cNvPr>
              <p:cNvSpPr/>
              <p:nvPr/>
            </p:nvSpPr>
            <p:spPr>
              <a:xfrm>
                <a:off x="6382970" y="3804882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636 h 126636"/>
                  <a:gd name="connsiteX1" fmla="*/ 108641 w 126636"/>
                  <a:gd name="connsiteY1" fmla="*/ 108410 h 126636"/>
                  <a:gd name="connsiteX2" fmla="*/ 63875 w 126636"/>
                  <a:gd name="connsiteY2" fmla="*/ 126950 h 126636"/>
                  <a:gd name="connsiteX3" fmla="*/ 63867 w 126636"/>
                  <a:gd name="connsiteY3" fmla="*/ 126950 h 126636"/>
                  <a:gd name="connsiteX4" fmla="*/ 19101 w 126636"/>
                  <a:gd name="connsiteY4" fmla="*/ 108410 h 126636"/>
                  <a:gd name="connsiteX5" fmla="*/ 19093 w 126636"/>
                  <a:gd name="connsiteY5" fmla="*/ 108402 h 126636"/>
                  <a:gd name="connsiteX6" fmla="*/ 553 w 126636"/>
                  <a:gd name="connsiteY6" fmla="*/ 63636 h 126636"/>
                  <a:gd name="connsiteX7" fmla="*/ 553 w 126636"/>
                  <a:gd name="connsiteY7" fmla="*/ 63628 h 126636"/>
                  <a:gd name="connsiteX8" fmla="*/ 63867 w 126636"/>
                  <a:gd name="connsiteY8" fmla="*/ 314 h 126636"/>
                  <a:gd name="connsiteX9" fmla="*/ 63867 w 126636"/>
                  <a:gd name="connsiteY9" fmla="*/ 314 h 126636"/>
                  <a:gd name="connsiteX10" fmla="*/ 127189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636"/>
                    </a:moveTo>
                    <a:cubicBezTo>
                      <a:pt x="127189" y="80951"/>
                      <a:pt x="120205" y="96846"/>
                      <a:pt x="108641" y="108410"/>
                    </a:cubicBezTo>
                    <a:cubicBezTo>
                      <a:pt x="97077" y="119967"/>
                      <a:pt x="81181" y="126950"/>
                      <a:pt x="63875" y="126950"/>
                    </a:cubicBezTo>
                    <a:lnTo>
                      <a:pt x="63867" y="126950"/>
                    </a:lnTo>
                    <a:cubicBezTo>
                      <a:pt x="47077" y="126950"/>
                      <a:pt x="30972" y="120281"/>
                      <a:pt x="19101" y="108410"/>
                    </a:cubicBezTo>
                    <a:lnTo>
                      <a:pt x="19093" y="108402"/>
                    </a:lnTo>
                    <a:cubicBezTo>
                      <a:pt x="7222" y="96531"/>
                      <a:pt x="553" y="80427"/>
                      <a:pt x="553" y="63636"/>
                    </a:cubicBezTo>
                    <a:lnTo>
                      <a:pt x="553" y="63628"/>
                    </a:lnTo>
                    <a:cubicBezTo>
                      <a:pt x="553" y="28661"/>
                      <a:pt x="28900" y="314"/>
                      <a:pt x="63867" y="314"/>
                    </a:cubicBezTo>
                    <a:lnTo>
                      <a:pt x="63867" y="314"/>
                    </a:lnTo>
                    <a:cubicBezTo>
                      <a:pt x="98835" y="322"/>
                      <a:pt x="127189" y="28669"/>
                      <a:pt x="127189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7C086C45-4413-977A-9261-0FBE9E6582BD}"/>
                  </a:ext>
                </a:extLst>
              </p:cNvPr>
              <p:cNvSpPr/>
              <p:nvPr/>
            </p:nvSpPr>
            <p:spPr>
              <a:xfrm>
                <a:off x="6099343" y="3804882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636 h 126636"/>
                  <a:gd name="connsiteX1" fmla="*/ 108629 w 126627"/>
                  <a:gd name="connsiteY1" fmla="*/ 108410 h 126636"/>
                  <a:gd name="connsiteX2" fmla="*/ 63863 w 126627"/>
                  <a:gd name="connsiteY2" fmla="*/ 126950 h 126636"/>
                  <a:gd name="connsiteX3" fmla="*/ 63855 w 126627"/>
                  <a:gd name="connsiteY3" fmla="*/ 126950 h 126636"/>
                  <a:gd name="connsiteX4" fmla="*/ 19089 w 126627"/>
                  <a:gd name="connsiteY4" fmla="*/ 108418 h 126636"/>
                  <a:gd name="connsiteX5" fmla="*/ 19081 w 126627"/>
                  <a:gd name="connsiteY5" fmla="*/ 108410 h 126636"/>
                  <a:gd name="connsiteX6" fmla="*/ 541 w 126627"/>
                  <a:gd name="connsiteY6" fmla="*/ 63636 h 126636"/>
                  <a:gd name="connsiteX7" fmla="*/ 541 w 126627"/>
                  <a:gd name="connsiteY7" fmla="*/ 63636 h 126636"/>
                  <a:gd name="connsiteX8" fmla="*/ 63855 w 126627"/>
                  <a:gd name="connsiteY8" fmla="*/ 314 h 126636"/>
                  <a:gd name="connsiteX9" fmla="*/ 63855 w 126627"/>
                  <a:gd name="connsiteY9" fmla="*/ 314 h 126636"/>
                  <a:gd name="connsiteX10" fmla="*/ 127169 w 126627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636"/>
                    </a:moveTo>
                    <a:cubicBezTo>
                      <a:pt x="127169" y="81032"/>
                      <a:pt x="120137" y="96894"/>
                      <a:pt x="108629" y="108410"/>
                    </a:cubicBezTo>
                    <a:cubicBezTo>
                      <a:pt x="97121" y="119918"/>
                      <a:pt x="81258" y="126950"/>
                      <a:pt x="63863" y="126950"/>
                    </a:cubicBezTo>
                    <a:lnTo>
                      <a:pt x="63855" y="126950"/>
                    </a:lnTo>
                    <a:cubicBezTo>
                      <a:pt x="47065" y="126950"/>
                      <a:pt x="30960" y="120281"/>
                      <a:pt x="19089" y="108418"/>
                    </a:cubicBezTo>
                    <a:lnTo>
                      <a:pt x="19081" y="108410"/>
                    </a:lnTo>
                    <a:cubicBezTo>
                      <a:pt x="7210" y="96531"/>
                      <a:pt x="541" y="80427"/>
                      <a:pt x="541" y="63636"/>
                    </a:cubicBezTo>
                    <a:lnTo>
                      <a:pt x="541" y="63636"/>
                    </a:lnTo>
                    <a:cubicBezTo>
                      <a:pt x="541" y="28669"/>
                      <a:pt x="28888" y="314"/>
                      <a:pt x="63855" y="314"/>
                    </a:cubicBezTo>
                    <a:lnTo>
                      <a:pt x="63855" y="314"/>
                    </a:lnTo>
                    <a:cubicBezTo>
                      <a:pt x="98823" y="322"/>
                      <a:pt x="127169" y="28669"/>
                      <a:pt x="127169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0015D727-6250-B7EF-43F7-933D8C98FF1E}"/>
                  </a:ext>
                </a:extLst>
              </p:cNvPr>
              <p:cNvSpPr/>
              <p:nvPr/>
            </p:nvSpPr>
            <p:spPr>
              <a:xfrm>
                <a:off x="5815708" y="3804882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636 h 126636"/>
                  <a:gd name="connsiteX1" fmla="*/ 108625 w 126636"/>
                  <a:gd name="connsiteY1" fmla="*/ 108410 h 126636"/>
                  <a:gd name="connsiteX2" fmla="*/ 63859 w 126636"/>
                  <a:gd name="connsiteY2" fmla="*/ 126950 h 126636"/>
                  <a:gd name="connsiteX3" fmla="*/ 63851 w 126636"/>
                  <a:gd name="connsiteY3" fmla="*/ 126950 h 126636"/>
                  <a:gd name="connsiteX4" fmla="*/ 19085 w 126636"/>
                  <a:gd name="connsiteY4" fmla="*/ 108418 h 126636"/>
                  <a:gd name="connsiteX5" fmla="*/ 19077 w 126636"/>
                  <a:gd name="connsiteY5" fmla="*/ 108410 h 126636"/>
                  <a:gd name="connsiteX6" fmla="*/ 529 w 126636"/>
                  <a:gd name="connsiteY6" fmla="*/ 63636 h 126636"/>
                  <a:gd name="connsiteX7" fmla="*/ 529 w 126636"/>
                  <a:gd name="connsiteY7" fmla="*/ 63636 h 126636"/>
                  <a:gd name="connsiteX8" fmla="*/ 63851 w 126636"/>
                  <a:gd name="connsiteY8" fmla="*/ 314 h 126636"/>
                  <a:gd name="connsiteX9" fmla="*/ 63851 w 126636"/>
                  <a:gd name="connsiteY9" fmla="*/ 314 h 126636"/>
                  <a:gd name="connsiteX10" fmla="*/ 127165 w 126636"/>
                  <a:gd name="connsiteY10" fmla="*/ 636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636"/>
                    </a:moveTo>
                    <a:cubicBezTo>
                      <a:pt x="127165" y="81120"/>
                      <a:pt x="120076" y="96951"/>
                      <a:pt x="108625" y="108410"/>
                    </a:cubicBezTo>
                    <a:cubicBezTo>
                      <a:pt x="97165" y="119862"/>
                      <a:pt x="81343" y="126950"/>
                      <a:pt x="63859" y="126950"/>
                    </a:cubicBezTo>
                    <a:lnTo>
                      <a:pt x="63851" y="126950"/>
                    </a:lnTo>
                    <a:cubicBezTo>
                      <a:pt x="47061" y="126950"/>
                      <a:pt x="30956" y="120281"/>
                      <a:pt x="19085" y="108418"/>
                    </a:cubicBezTo>
                    <a:lnTo>
                      <a:pt x="19077" y="108410"/>
                    </a:lnTo>
                    <a:cubicBezTo>
                      <a:pt x="7206" y="96531"/>
                      <a:pt x="529" y="80427"/>
                      <a:pt x="529" y="63636"/>
                    </a:cubicBezTo>
                    <a:lnTo>
                      <a:pt x="529" y="63636"/>
                    </a:lnTo>
                    <a:cubicBezTo>
                      <a:pt x="529" y="28669"/>
                      <a:pt x="28884" y="314"/>
                      <a:pt x="63851" y="314"/>
                    </a:cubicBezTo>
                    <a:lnTo>
                      <a:pt x="63851" y="314"/>
                    </a:lnTo>
                    <a:cubicBezTo>
                      <a:pt x="98818" y="314"/>
                      <a:pt x="127165" y="28669"/>
                      <a:pt x="127165" y="63636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9" name="图形 214">
              <a:extLst>
                <a:ext uri="{FF2B5EF4-FFF2-40B4-BE49-F238E27FC236}">
                  <a16:creationId xmlns:a16="http://schemas.microsoft.com/office/drawing/2014/main" id="{D9CDD0E1-C9C9-DA5E-2BE9-6CEE645491AE}"/>
                </a:ext>
              </a:extLst>
            </p:cNvPr>
            <p:cNvGrpSpPr/>
            <p:nvPr/>
          </p:nvGrpSpPr>
          <p:grpSpPr>
            <a:xfrm>
              <a:off x="5815708" y="4018254"/>
              <a:ext cx="2395658" cy="126636"/>
              <a:chOff x="5815708" y="4018254"/>
              <a:chExt cx="2395658" cy="126636"/>
            </a:xfrm>
            <a:grpFill/>
          </p:grpSpPr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4E3FEEBC-8B84-1847-F898-8F2059E5BAD7}"/>
                  </a:ext>
                </a:extLst>
              </p:cNvPr>
              <p:cNvSpPr/>
              <p:nvPr/>
            </p:nvSpPr>
            <p:spPr>
              <a:xfrm>
                <a:off x="8084739" y="4018254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672 h 126636"/>
                  <a:gd name="connsiteX1" fmla="*/ 108714 w 126627"/>
                  <a:gd name="connsiteY1" fmla="*/ 108446 h 126636"/>
                  <a:gd name="connsiteX2" fmla="*/ 63940 w 126627"/>
                  <a:gd name="connsiteY2" fmla="*/ 126986 h 126636"/>
                  <a:gd name="connsiteX3" fmla="*/ 63924 w 126627"/>
                  <a:gd name="connsiteY3" fmla="*/ 126986 h 126636"/>
                  <a:gd name="connsiteX4" fmla="*/ 19166 w 126627"/>
                  <a:gd name="connsiteY4" fmla="*/ 108446 h 126636"/>
                  <a:gd name="connsiteX5" fmla="*/ 19158 w 126627"/>
                  <a:gd name="connsiteY5" fmla="*/ 108438 h 126636"/>
                  <a:gd name="connsiteX6" fmla="*/ 626 w 126627"/>
                  <a:gd name="connsiteY6" fmla="*/ 63672 h 126636"/>
                  <a:gd name="connsiteX7" fmla="*/ 626 w 126627"/>
                  <a:gd name="connsiteY7" fmla="*/ 63656 h 126636"/>
                  <a:gd name="connsiteX8" fmla="*/ 63940 w 126627"/>
                  <a:gd name="connsiteY8" fmla="*/ 350 h 126636"/>
                  <a:gd name="connsiteX9" fmla="*/ 63948 w 126627"/>
                  <a:gd name="connsiteY9" fmla="*/ 350 h 126636"/>
                  <a:gd name="connsiteX10" fmla="*/ 127254 w 126627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672"/>
                    </a:moveTo>
                    <a:cubicBezTo>
                      <a:pt x="127254" y="80462"/>
                      <a:pt x="120585" y="96567"/>
                      <a:pt x="108714" y="108446"/>
                    </a:cubicBezTo>
                    <a:cubicBezTo>
                      <a:pt x="96835" y="120317"/>
                      <a:pt x="80730" y="126986"/>
                      <a:pt x="63940" y="126986"/>
                    </a:cubicBezTo>
                    <a:lnTo>
                      <a:pt x="63924" y="126986"/>
                    </a:lnTo>
                    <a:cubicBezTo>
                      <a:pt x="47142" y="126986"/>
                      <a:pt x="31037" y="120317"/>
                      <a:pt x="19166" y="108446"/>
                    </a:cubicBezTo>
                    <a:lnTo>
                      <a:pt x="19158" y="108438"/>
                    </a:lnTo>
                    <a:cubicBezTo>
                      <a:pt x="7287" y="96559"/>
                      <a:pt x="617" y="80462"/>
                      <a:pt x="626" y="63672"/>
                    </a:cubicBezTo>
                    <a:lnTo>
                      <a:pt x="626" y="63656"/>
                    </a:lnTo>
                    <a:cubicBezTo>
                      <a:pt x="626" y="28697"/>
                      <a:pt x="28972" y="350"/>
                      <a:pt x="63940" y="350"/>
                    </a:cubicBezTo>
                    <a:lnTo>
                      <a:pt x="63948" y="350"/>
                    </a:lnTo>
                    <a:cubicBezTo>
                      <a:pt x="98915" y="358"/>
                      <a:pt x="127254" y="28704"/>
                      <a:pt x="127254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ABCA0D86-F757-E9F9-E9E8-919DAB4090AB}"/>
                  </a:ext>
                </a:extLst>
              </p:cNvPr>
              <p:cNvSpPr/>
              <p:nvPr/>
            </p:nvSpPr>
            <p:spPr>
              <a:xfrm>
                <a:off x="7801103" y="4018254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672 h 126636"/>
                  <a:gd name="connsiteX1" fmla="*/ 108710 w 126636"/>
                  <a:gd name="connsiteY1" fmla="*/ 108446 h 126636"/>
                  <a:gd name="connsiteX2" fmla="*/ 63936 w 126636"/>
                  <a:gd name="connsiteY2" fmla="*/ 126986 h 126636"/>
                  <a:gd name="connsiteX3" fmla="*/ 63920 w 126636"/>
                  <a:gd name="connsiteY3" fmla="*/ 126986 h 126636"/>
                  <a:gd name="connsiteX4" fmla="*/ 19162 w 126636"/>
                  <a:gd name="connsiteY4" fmla="*/ 108446 h 126636"/>
                  <a:gd name="connsiteX5" fmla="*/ 19154 w 126636"/>
                  <a:gd name="connsiteY5" fmla="*/ 108438 h 126636"/>
                  <a:gd name="connsiteX6" fmla="*/ 614 w 126636"/>
                  <a:gd name="connsiteY6" fmla="*/ 63672 h 126636"/>
                  <a:gd name="connsiteX7" fmla="*/ 614 w 126636"/>
                  <a:gd name="connsiteY7" fmla="*/ 63656 h 126636"/>
                  <a:gd name="connsiteX8" fmla="*/ 63936 w 126636"/>
                  <a:gd name="connsiteY8" fmla="*/ 350 h 126636"/>
                  <a:gd name="connsiteX9" fmla="*/ 63936 w 126636"/>
                  <a:gd name="connsiteY9" fmla="*/ 350 h 126636"/>
                  <a:gd name="connsiteX10" fmla="*/ 127250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672"/>
                    </a:moveTo>
                    <a:cubicBezTo>
                      <a:pt x="127250" y="80551"/>
                      <a:pt x="120532" y="96623"/>
                      <a:pt x="108710" y="108446"/>
                    </a:cubicBezTo>
                    <a:cubicBezTo>
                      <a:pt x="96887" y="120268"/>
                      <a:pt x="80815" y="126986"/>
                      <a:pt x="63936" y="126986"/>
                    </a:cubicBezTo>
                    <a:lnTo>
                      <a:pt x="63920" y="126986"/>
                    </a:lnTo>
                    <a:cubicBezTo>
                      <a:pt x="47137" y="126986"/>
                      <a:pt x="31033" y="120317"/>
                      <a:pt x="19162" y="108446"/>
                    </a:cubicBezTo>
                    <a:lnTo>
                      <a:pt x="19154" y="108438"/>
                    </a:lnTo>
                    <a:cubicBezTo>
                      <a:pt x="7283" y="96559"/>
                      <a:pt x="614" y="80462"/>
                      <a:pt x="614" y="63672"/>
                    </a:cubicBezTo>
                    <a:lnTo>
                      <a:pt x="614" y="63656"/>
                    </a:lnTo>
                    <a:cubicBezTo>
                      <a:pt x="622" y="28697"/>
                      <a:pt x="28968" y="350"/>
                      <a:pt x="63936" y="350"/>
                    </a:cubicBezTo>
                    <a:lnTo>
                      <a:pt x="63936" y="350"/>
                    </a:lnTo>
                    <a:cubicBezTo>
                      <a:pt x="98903" y="358"/>
                      <a:pt x="127250" y="28704"/>
                      <a:pt x="127250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038758C8-A39E-E529-6F32-E3E5432370E3}"/>
                  </a:ext>
                </a:extLst>
              </p:cNvPr>
              <p:cNvSpPr/>
              <p:nvPr/>
            </p:nvSpPr>
            <p:spPr>
              <a:xfrm>
                <a:off x="7517477" y="4018254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672 h 126636"/>
                  <a:gd name="connsiteX1" fmla="*/ 108690 w 126636"/>
                  <a:gd name="connsiteY1" fmla="*/ 108446 h 126636"/>
                  <a:gd name="connsiteX2" fmla="*/ 63924 w 126636"/>
                  <a:gd name="connsiteY2" fmla="*/ 126986 h 126636"/>
                  <a:gd name="connsiteX3" fmla="*/ 63907 w 126636"/>
                  <a:gd name="connsiteY3" fmla="*/ 126986 h 126636"/>
                  <a:gd name="connsiteX4" fmla="*/ 19150 w 126636"/>
                  <a:gd name="connsiteY4" fmla="*/ 108446 h 126636"/>
                  <a:gd name="connsiteX5" fmla="*/ 19142 w 126636"/>
                  <a:gd name="connsiteY5" fmla="*/ 108438 h 126636"/>
                  <a:gd name="connsiteX6" fmla="*/ 602 w 126636"/>
                  <a:gd name="connsiteY6" fmla="*/ 63672 h 126636"/>
                  <a:gd name="connsiteX7" fmla="*/ 602 w 126636"/>
                  <a:gd name="connsiteY7" fmla="*/ 63664 h 126636"/>
                  <a:gd name="connsiteX8" fmla="*/ 63924 w 126636"/>
                  <a:gd name="connsiteY8" fmla="*/ 350 h 126636"/>
                  <a:gd name="connsiteX9" fmla="*/ 63924 w 126636"/>
                  <a:gd name="connsiteY9" fmla="*/ 350 h 126636"/>
                  <a:gd name="connsiteX10" fmla="*/ 127238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672"/>
                    </a:moveTo>
                    <a:cubicBezTo>
                      <a:pt x="127238" y="80640"/>
                      <a:pt x="120463" y="96672"/>
                      <a:pt x="108690" y="108446"/>
                    </a:cubicBezTo>
                    <a:cubicBezTo>
                      <a:pt x="96923" y="120212"/>
                      <a:pt x="80891" y="126986"/>
                      <a:pt x="63924" y="126986"/>
                    </a:cubicBezTo>
                    <a:lnTo>
                      <a:pt x="63907" y="126986"/>
                    </a:lnTo>
                    <a:cubicBezTo>
                      <a:pt x="47125" y="126986"/>
                      <a:pt x="31020" y="120317"/>
                      <a:pt x="19150" y="108446"/>
                    </a:cubicBezTo>
                    <a:lnTo>
                      <a:pt x="19142" y="108438"/>
                    </a:lnTo>
                    <a:cubicBezTo>
                      <a:pt x="7271" y="96559"/>
                      <a:pt x="602" y="80462"/>
                      <a:pt x="602" y="63672"/>
                    </a:cubicBezTo>
                    <a:lnTo>
                      <a:pt x="602" y="63664"/>
                    </a:lnTo>
                    <a:cubicBezTo>
                      <a:pt x="609" y="28697"/>
                      <a:pt x="28956" y="350"/>
                      <a:pt x="63924" y="350"/>
                    </a:cubicBezTo>
                    <a:lnTo>
                      <a:pt x="63924" y="350"/>
                    </a:lnTo>
                    <a:cubicBezTo>
                      <a:pt x="98891" y="358"/>
                      <a:pt x="127238" y="28704"/>
                      <a:pt x="127238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EE3259B0-20E1-4EF7-0296-C04C52FCF534}"/>
                  </a:ext>
                </a:extLst>
              </p:cNvPr>
              <p:cNvSpPr/>
              <p:nvPr/>
            </p:nvSpPr>
            <p:spPr>
              <a:xfrm>
                <a:off x="7233850" y="4018254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672 h 126636"/>
                  <a:gd name="connsiteX1" fmla="*/ 108677 w 126636"/>
                  <a:gd name="connsiteY1" fmla="*/ 108446 h 126636"/>
                  <a:gd name="connsiteX2" fmla="*/ 63911 w 126636"/>
                  <a:gd name="connsiteY2" fmla="*/ 126986 h 126636"/>
                  <a:gd name="connsiteX3" fmla="*/ 63903 w 126636"/>
                  <a:gd name="connsiteY3" fmla="*/ 126986 h 126636"/>
                  <a:gd name="connsiteX4" fmla="*/ 19138 w 126636"/>
                  <a:gd name="connsiteY4" fmla="*/ 108446 h 126636"/>
                  <a:gd name="connsiteX5" fmla="*/ 19129 w 126636"/>
                  <a:gd name="connsiteY5" fmla="*/ 108438 h 126636"/>
                  <a:gd name="connsiteX6" fmla="*/ 589 w 126636"/>
                  <a:gd name="connsiteY6" fmla="*/ 63672 h 126636"/>
                  <a:gd name="connsiteX7" fmla="*/ 589 w 126636"/>
                  <a:gd name="connsiteY7" fmla="*/ 63664 h 126636"/>
                  <a:gd name="connsiteX8" fmla="*/ 63911 w 126636"/>
                  <a:gd name="connsiteY8" fmla="*/ 350 h 126636"/>
                  <a:gd name="connsiteX9" fmla="*/ 63911 w 126636"/>
                  <a:gd name="connsiteY9" fmla="*/ 350 h 126636"/>
                  <a:gd name="connsiteX10" fmla="*/ 127226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672"/>
                    </a:moveTo>
                    <a:cubicBezTo>
                      <a:pt x="127226" y="80720"/>
                      <a:pt x="120395" y="96728"/>
                      <a:pt x="108677" y="108446"/>
                    </a:cubicBezTo>
                    <a:cubicBezTo>
                      <a:pt x="96959" y="120163"/>
                      <a:pt x="80960" y="126986"/>
                      <a:pt x="63911" y="126986"/>
                    </a:cubicBezTo>
                    <a:lnTo>
                      <a:pt x="63903" y="126986"/>
                    </a:lnTo>
                    <a:cubicBezTo>
                      <a:pt x="47113" y="126986"/>
                      <a:pt x="31008" y="120317"/>
                      <a:pt x="19138" y="108446"/>
                    </a:cubicBezTo>
                    <a:lnTo>
                      <a:pt x="19129" y="108438"/>
                    </a:lnTo>
                    <a:cubicBezTo>
                      <a:pt x="7258" y="96567"/>
                      <a:pt x="589" y="80462"/>
                      <a:pt x="589" y="63672"/>
                    </a:cubicBezTo>
                    <a:lnTo>
                      <a:pt x="589" y="63664"/>
                    </a:lnTo>
                    <a:cubicBezTo>
                      <a:pt x="597" y="28697"/>
                      <a:pt x="28944" y="350"/>
                      <a:pt x="63911" y="350"/>
                    </a:cubicBezTo>
                    <a:lnTo>
                      <a:pt x="63911" y="350"/>
                    </a:lnTo>
                    <a:cubicBezTo>
                      <a:pt x="98879" y="358"/>
                      <a:pt x="127226" y="28704"/>
                      <a:pt x="127226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2489BDDE-3607-A381-834B-C48B1ED4388B}"/>
                  </a:ext>
                </a:extLst>
              </p:cNvPr>
              <p:cNvSpPr/>
              <p:nvPr/>
            </p:nvSpPr>
            <p:spPr>
              <a:xfrm>
                <a:off x="6950223" y="4018254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672 h 126636"/>
                  <a:gd name="connsiteX1" fmla="*/ 108665 w 126636"/>
                  <a:gd name="connsiteY1" fmla="*/ 108446 h 126636"/>
                  <a:gd name="connsiteX2" fmla="*/ 63900 w 126636"/>
                  <a:gd name="connsiteY2" fmla="*/ 126986 h 126636"/>
                  <a:gd name="connsiteX3" fmla="*/ 63891 w 126636"/>
                  <a:gd name="connsiteY3" fmla="*/ 126986 h 126636"/>
                  <a:gd name="connsiteX4" fmla="*/ 19126 w 126636"/>
                  <a:gd name="connsiteY4" fmla="*/ 108446 h 126636"/>
                  <a:gd name="connsiteX5" fmla="*/ 19118 w 126636"/>
                  <a:gd name="connsiteY5" fmla="*/ 108438 h 126636"/>
                  <a:gd name="connsiteX6" fmla="*/ 577 w 126636"/>
                  <a:gd name="connsiteY6" fmla="*/ 63672 h 126636"/>
                  <a:gd name="connsiteX7" fmla="*/ 577 w 126636"/>
                  <a:gd name="connsiteY7" fmla="*/ 63664 h 126636"/>
                  <a:gd name="connsiteX8" fmla="*/ 63891 w 126636"/>
                  <a:gd name="connsiteY8" fmla="*/ 350 h 126636"/>
                  <a:gd name="connsiteX9" fmla="*/ 63900 w 126636"/>
                  <a:gd name="connsiteY9" fmla="*/ 350 h 126636"/>
                  <a:gd name="connsiteX10" fmla="*/ 127213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672"/>
                    </a:moveTo>
                    <a:cubicBezTo>
                      <a:pt x="127213" y="80809"/>
                      <a:pt x="120335" y="96777"/>
                      <a:pt x="108665" y="108446"/>
                    </a:cubicBezTo>
                    <a:cubicBezTo>
                      <a:pt x="97004" y="120107"/>
                      <a:pt x="81037" y="126986"/>
                      <a:pt x="63900" y="126986"/>
                    </a:cubicBezTo>
                    <a:lnTo>
                      <a:pt x="63891" y="126986"/>
                    </a:lnTo>
                    <a:cubicBezTo>
                      <a:pt x="47102" y="126986"/>
                      <a:pt x="30997" y="120317"/>
                      <a:pt x="19126" y="108446"/>
                    </a:cubicBezTo>
                    <a:lnTo>
                      <a:pt x="19118" y="108438"/>
                    </a:lnTo>
                    <a:cubicBezTo>
                      <a:pt x="7247" y="96567"/>
                      <a:pt x="577" y="80462"/>
                      <a:pt x="577" y="63672"/>
                    </a:cubicBezTo>
                    <a:lnTo>
                      <a:pt x="577" y="63664"/>
                    </a:lnTo>
                    <a:cubicBezTo>
                      <a:pt x="577" y="28697"/>
                      <a:pt x="28924" y="350"/>
                      <a:pt x="63891" y="350"/>
                    </a:cubicBezTo>
                    <a:lnTo>
                      <a:pt x="63900" y="350"/>
                    </a:lnTo>
                    <a:cubicBezTo>
                      <a:pt x="98867" y="358"/>
                      <a:pt x="127213" y="28704"/>
                      <a:pt x="127213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3F97BA29-933F-1EA2-F654-8B91A2B91C78}"/>
                  </a:ext>
                </a:extLst>
              </p:cNvPr>
              <p:cNvSpPr/>
              <p:nvPr/>
            </p:nvSpPr>
            <p:spPr>
              <a:xfrm>
                <a:off x="6666596" y="4018254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672 h 126636"/>
                  <a:gd name="connsiteX1" fmla="*/ 108653 w 126636"/>
                  <a:gd name="connsiteY1" fmla="*/ 108446 h 126636"/>
                  <a:gd name="connsiteX2" fmla="*/ 63887 w 126636"/>
                  <a:gd name="connsiteY2" fmla="*/ 126986 h 126636"/>
                  <a:gd name="connsiteX3" fmla="*/ 63879 w 126636"/>
                  <a:gd name="connsiteY3" fmla="*/ 126986 h 126636"/>
                  <a:gd name="connsiteX4" fmla="*/ 19113 w 126636"/>
                  <a:gd name="connsiteY4" fmla="*/ 108446 h 126636"/>
                  <a:gd name="connsiteX5" fmla="*/ 19106 w 126636"/>
                  <a:gd name="connsiteY5" fmla="*/ 108438 h 126636"/>
                  <a:gd name="connsiteX6" fmla="*/ 565 w 126636"/>
                  <a:gd name="connsiteY6" fmla="*/ 63672 h 126636"/>
                  <a:gd name="connsiteX7" fmla="*/ 565 w 126636"/>
                  <a:gd name="connsiteY7" fmla="*/ 63664 h 126636"/>
                  <a:gd name="connsiteX8" fmla="*/ 63879 w 126636"/>
                  <a:gd name="connsiteY8" fmla="*/ 350 h 126636"/>
                  <a:gd name="connsiteX9" fmla="*/ 63887 w 126636"/>
                  <a:gd name="connsiteY9" fmla="*/ 350 h 126636"/>
                  <a:gd name="connsiteX10" fmla="*/ 127201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672"/>
                    </a:moveTo>
                    <a:cubicBezTo>
                      <a:pt x="127201" y="80898"/>
                      <a:pt x="120266" y="96825"/>
                      <a:pt x="108653" y="108446"/>
                    </a:cubicBezTo>
                    <a:cubicBezTo>
                      <a:pt x="97040" y="120059"/>
                      <a:pt x="81113" y="126986"/>
                      <a:pt x="63887" y="126986"/>
                    </a:cubicBezTo>
                    <a:lnTo>
                      <a:pt x="63879" y="126986"/>
                    </a:lnTo>
                    <a:cubicBezTo>
                      <a:pt x="47089" y="126986"/>
                      <a:pt x="30985" y="120317"/>
                      <a:pt x="19113" y="108446"/>
                    </a:cubicBezTo>
                    <a:lnTo>
                      <a:pt x="19106" y="108438"/>
                    </a:lnTo>
                    <a:cubicBezTo>
                      <a:pt x="7235" y="96567"/>
                      <a:pt x="565" y="80462"/>
                      <a:pt x="565" y="63672"/>
                    </a:cubicBezTo>
                    <a:lnTo>
                      <a:pt x="565" y="63664"/>
                    </a:lnTo>
                    <a:cubicBezTo>
                      <a:pt x="565" y="28697"/>
                      <a:pt x="28912" y="350"/>
                      <a:pt x="63879" y="350"/>
                    </a:cubicBezTo>
                    <a:lnTo>
                      <a:pt x="63887" y="350"/>
                    </a:lnTo>
                    <a:cubicBezTo>
                      <a:pt x="98855" y="358"/>
                      <a:pt x="127201" y="28704"/>
                      <a:pt x="127201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98AB6EE6-B931-E6BA-E08D-F3CAEDC8542C}"/>
                  </a:ext>
                </a:extLst>
              </p:cNvPr>
              <p:cNvSpPr/>
              <p:nvPr/>
            </p:nvSpPr>
            <p:spPr>
              <a:xfrm>
                <a:off x="6382970" y="4018254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672 h 126636"/>
                  <a:gd name="connsiteX1" fmla="*/ 108641 w 126636"/>
                  <a:gd name="connsiteY1" fmla="*/ 108446 h 126636"/>
                  <a:gd name="connsiteX2" fmla="*/ 63875 w 126636"/>
                  <a:gd name="connsiteY2" fmla="*/ 126986 h 126636"/>
                  <a:gd name="connsiteX3" fmla="*/ 63867 w 126636"/>
                  <a:gd name="connsiteY3" fmla="*/ 126986 h 126636"/>
                  <a:gd name="connsiteX4" fmla="*/ 19101 w 126636"/>
                  <a:gd name="connsiteY4" fmla="*/ 108446 h 126636"/>
                  <a:gd name="connsiteX5" fmla="*/ 19093 w 126636"/>
                  <a:gd name="connsiteY5" fmla="*/ 108438 h 126636"/>
                  <a:gd name="connsiteX6" fmla="*/ 553 w 126636"/>
                  <a:gd name="connsiteY6" fmla="*/ 63672 h 126636"/>
                  <a:gd name="connsiteX7" fmla="*/ 553 w 126636"/>
                  <a:gd name="connsiteY7" fmla="*/ 63664 h 126636"/>
                  <a:gd name="connsiteX8" fmla="*/ 63867 w 126636"/>
                  <a:gd name="connsiteY8" fmla="*/ 350 h 126636"/>
                  <a:gd name="connsiteX9" fmla="*/ 63867 w 126636"/>
                  <a:gd name="connsiteY9" fmla="*/ 350 h 126636"/>
                  <a:gd name="connsiteX10" fmla="*/ 127189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672"/>
                    </a:moveTo>
                    <a:cubicBezTo>
                      <a:pt x="127189" y="80986"/>
                      <a:pt x="120205" y="96881"/>
                      <a:pt x="108641" y="108446"/>
                    </a:cubicBezTo>
                    <a:cubicBezTo>
                      <a:pt x="97077" y="120002"/>
                      <a:pt x="81181" y="126986"/>
                      <a:pt x="63875" y="126986"/>
                    </a:cubicBezTo>
                    <a:lnTo>
                      <a:pt x="63867" y="126986"/>
                    </a:lnTo>
                    <a:cubicBezTo>
                      <a:pt x="47077" y="126986"/>
                      <a:pt x="30972" y="120317"/>
                      <a:pt x="19101" y="108446"/>
                    </a:cubicBezTo>
                    <a:lnTo>
                      <a:pt x="19093" y="108438"/>
                    </a:lnTo>
                    <a:cubicBezTo>
                      <a:pt x="7222" y="96567"/>
                      <a:pt x="553" y="80462"/>
                      <a:pt x="553" y="63672"/>
                    </a:cubicBezTo>
                    <a:lnTo>
                      <a:pt x="553" y="63664"/>
                    </a:lnTo>
                    <a:cubicBezTo>
                      <a:pt x="553" y="28697"/>
                      <a:pt x="28900" y="350"/>
                      <a:pt x="63867" y="350"/>
                    </a:cubicBezTo>
                    <a:lnTo>
                      <a:pt x="63867" y="350"/>
                    </a:lnTo>
                    <a:cubicBezTo>
                      <a:pt x="98835" y="358"/>
                      <a:pt x="127189" y="28704"/>
                      <a:pt x="127189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21DEB710-0074-CC4F-C61B-4F76BAED2086}"/>
                  </a:ext>
                </a:extLst>
              </p:cNvPr>
              <p:cNvSpPr/>
              <p:nvPr/>
            </p:nvSpPr>
            <p:spPr>
              <a:xfrm>
                <a:off x="6099343" y="4018254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672 h 126636"/>
                  <a:gd name="connsiteX1" fmla="*/ 108629 w 126627"/>
                  <a:gd name="connsiteY1" fmla="*/ 108446 h 126636"/>
                  <a:gd name="connsiteX2" fmla="*/ 63863 w 126627"/>
                  <a:gd name="connsiteY2" fmla="*/ 126986 h 126636"/>
                  <a:gd name="connsiteX3" fmla="*/ 63855 w 126627"/>
                  <a:gd name="connsiteY3" fmla="*/ 126986 h 126636"/>
                  <a:gd name="connsiteX4" fmla="*/ 19089 w 126627"/>
                  <a:gd name="connsiteY4" fmla="*/ 108454 h 126636"/>
                  <a:gd name="connsiteX5" fmla="*/ 19081 w 126627"/>
                  <a:gd name="connsiteY5" fmla="*/ 108446 h 126636"/>
                  <a:gd name="connsiteX6" fmla="*/ 541 w 126627"/>
                  <a:gd name="connsiteY6" fmla="*/ 63672 h 126636"/>
                  <a:gd name="connsiteX7" fmla="*/ 541 w 126627"/>
                  <a:gd name="connsiteY7" fmla="*/ 63672 h 126636"/>
                  <a:gd name="connsiteX8" fmla="*/ 63855 w 126627"/>
                  <a:gd name="connsiteY8" fmla="*/ 350 h 126636"/>
                  <a:gd name="connsiteX9" fmla="*/ 63855 w 126627"/>
                  <a:gd name="connsiteY9" fmla="*/ 350 h 126636"/>
                  <a:gd name="connsiteX10" fmla="*/ 127169 w 126627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672"/>
                    </a:moveTo>
                    <a:cubicBezTo>
                      <a:pt x="127169" y="81067"/>
                      <a:pt x="120137" y="96930"/>
                      <a:pt x="108629" y="108446"/>
                    </a:cubicBezTo>
                    <a:cubicBezTo>
                      <a:pt x="97121" y="119954"/>
                      <a:pt x="81258" y="126986"/>
                      <a:pt x="63863" y="126986"/>
                    </a:cubicBezTo>
                    <a:lnTo>
                      <a:pt x="63855" y="126986"/>
                    </a:lnTo>
                    <a:cubicBezTo>
                      <a:pt x="47065" y="126986"/>
                      <a:pt x="30960" y="120317"/>
                      <a:pt x="19089" y="108454"/>
                    </a:cubicBezTo>
                    <a:lnTo>
                      <a:pt x="19081" y="108446"/>
                    </a:lnTo>
                    <a:cubicBezTo>
                      <a:pt x="7210" y="96567"/>
                      <a:pt x="541" y="80462"/>
                      <a:pt x="541" y="63672"/>
                    </a:cubicBezTo>
                    <a:lnTo>
                      <a:pt x="541" y="63672"/>
                    </a:lnTo>
                    <a:cubicBezTo>
                      <a:pt x="541" y="28704"/>
                      <a:pt x="28888" y="350"/>
                      <a:pt x="63855" y="350"/>
                    </a:cubicBezTo>
                    <a:lnTo>
                      <a:pt x="63855" y="350"/>
                    </a:lnTo>
                    <a:cubicBezTo>
                      <a:pt x="98823" y="358"/>
                      <a:pt x="127169" y="28704"/>
                      <a:pt x="127169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D2E04EC3-EB61-DD9C-6C8B-73330CBA2185}"/>
                  </a:ext>
                </a:extLst>
              </p:cNvPr>
              <p:cNvSpPr/>
              <p:nvPr/>
            </p:nvSpPr>
            <p:spPr>
              <a:xfrm>
                <a:off x="5815708" y="4018254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672 h 126636"/>
                  <a:gd name="connsiteX1" fmla="*/ 108625 w 126636"/>
                  <a:gd name="connsiteY1" fmla="*/ 108446 h 126636"/>
                  <a:gd name="connsiteX2" fmla="*/ 63859 w 126636"/>
                  <a:gd name="connsiteY2" fmla="*/ 126986 h 126636"/>
                  <a:gd name="connsiteX3" fmla="*/ 63851 w 126636"/>
                  <a:gd name="connsiteY3" fmla="*/ 126986 h 126636"/>
                  <a:gd name="connsiteX4" fmla="*/ 19085 w 126636"/>
                  <a:gd name="connsiteY4" fmla="*/ 108454 h 126636"/>
                  <a:gd name="connsiteX5" fmla="*/ 19077 w 126636"/>
                  <a:gd name="connsiteY5" fmla="*/ 108446 h 126636"/>
                  <a:gd name="connsiteX6" fmla="*/ 529 w 126636"/>
                  <a:gd name="connsiteY6" fmla="*/ 63672 h 126636"/>
                  <a:gd name="connsiteX7" fmla="*/ 529 w 126636"/>
                  <a:gd name="connsiteY7" fmla="*/ 63672 h 126636"/>
                  <a:gd name="connsiteX8" fmla="*/ 63851 w 126636"/>
                  <a:gd name="connsiteY8" fmla="*/ 350 h 126636"/>
                  <a:gd name="connsiteX9" fmla="*/ 63851 w 126636"/>
                  <a:gd name="connsiteY9" fmla="*/ 350 h 126636"/>
                  <a:gd name="connsiteX10" fmla="*/ 127165 w 126636"/>
                  <a:gd name="connsiteY10" fmla="*/ 63672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672"/>
                    </a:moveTo>
                    <a:cubicBezTo>
                      <a:pt x="127165" y="81156"/>
                      <a:pt x="120076" y="96986"/>
                      <a:pt x="108625" y="108446"/>
                    </a:cubicBezTo>
                    <a:cubicBezTo>
                      <a:pt x="97165" y="119897"/>
                      <a:pt x="81343" y="126986"/>
                      <a:pt x="63859" y="126986"/>
                    </a:cubicBezTo>
                    <a:lnTo>
                      <a:pt x="63851" y="126986"/>
                    </a:lnTo>
                    <a:cubicBezTo>
                      <a:pt x="47061" y="126986"/>
                      <a:pt x="30956" y="120317"/>
                      <a:pt x="19085" y="108454"/>
                    </a:cubicBezTo>
                    <a:lnTo>
                      <a:pt x="19077" y="108446"/>
                    </a:lnTo>
                    <a:cubicBezTo>
                      <a:pt x="7206" y="96567"/>
                      <a:pt x="529" y="80462"/>
                      <a:pt x="529" y="63672"/>
                    </a:cubicBezTo>
                    <a:lnTo>
                      <a:pt x="529" y="63672"/>
                    </a:lnTo>
                    <a:cubicBezTo>
                      <a:pt x="529" y="28704"/>
                      <a:pt x="28884" y="350"/>
                      <a:pt x="63851" y="350"/>
                    </a:cubicBezTo>
                    <a:lnTo>
                      <a:pt x="63851" y="350"/>
                    </a:lnTo>
                    <a:cubicBezTo>
                      <a:pt x="98818" y="350"/>
                      <a:pt x="127165" y="28704"/>
                      <a:pt x="127165" y="63672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79" name="图形 214">
              <a:extLst>
                <a:ext uri="{FF2B5EF4-FFF2-40B4-BE49-F238E27FC236}">
                  <a16:creationId xmlns:a16="http://schemas.microsoft.com/office/drawing/2014/main" id="{D5069317-7B84-F636-F1F1-15C3BB9E2231}"/>
                </a:ext>
              </a:extLst>
            </p:cNvPr>
            <p:cNvGrpSpPr/>
            <p:nvPr/>
          </p:nvGrpSpPr>
          <p:grpSpPr>
            <a:xfrm>
              <a:off x="5815708" y="4231626"/>
              <a:ext cx="2395658" cy="126636"/>
              <a:chOff x="5815708" y="4231626"/>
              <a:chExt cx="2395658" cy="126636"/>
            </a:xfrm>
            <a:grpFill/>
          </p:grpSpPr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77DE569C-21CA-F33A-A3D4-1B8FAF6F17FF}"/>
                  </a:ext>
                </a:extLst>
              </p:cNvPr>
              <p:cNvSpPr/>
              <p:nvPr/>
            </p:nvSpPr>
            <p:spPr>
              <a:xfrm>
                <a:off x="8084739" y="4231626"/>
                <a:ext cx="126627" cy="126636"/>
              </a:xfrm>
              <a:custGeom>
                <a:avLst/>
                <a:gdLst>
                  <a:gd name="connsiteX0" fmla="*/ 127254 w 126627"/>
                  <a:gd name="connsiteY0" fmla="*/ 63707 h 126636"/>
                  <a:gd name="connsiteX1" fmla="*/ 108714 w 126627"/>
                  <a:gd name="connsiteY1" fmla="*/ 108481 h 126636"/>
                  <a:gd name="connsiteX2" fmla="*/ 63940 w 126627"/>
                  <a:gd name="connsiteY2" fmla="*/ 127022 h 126636"/>
                  <a:gd name="connsiteX3" fmla="*/ 63924 w 126627"/>
                  <a:gd name="connsiteY3" fmla="*/ 127022 h 126636"/>
                  <a:gd name="connsiteX4" fmla="*/ 19166 w 126627"/>
                  <a:gd name="connsiteY4" fmla="*/ 108481 h 126636"/>
                  <a:gd name="connsiteX5" fmla="*/ 19158 w 126627"/>
                  <a:gd name="connsiteY5" fmla="*/ 108473 h 126636"/>
                  <a:gd name="connsiteX6" fmla="*/ 626 w 126627"/>
                  <a:gd name="connsiteY6" fmla="*/ 63707 h 126636"/>
                  <a:gd name="connsiteX7" fmla="*/ 626 w 126627"/>
                  <a:gd name="connsiteY7" fmla="*/ 63691 h 126636"/>
                  <a:gd name="connsiteX8" fmla="*/ 63940 w 126627"/>
                  <a:gd name="connsiteY8" fmla="*/ 385 h 126636"/>
                  <a:gd name="connsiteX9" fmla="*/ 63948 w 126627"/>
                  <a:gd name="connsiteY9" fmla="*/ 385 h 126636"/>
                  <a:gd name="connsiteX10" fmla="*/ 127254 w 126627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254" y="63707"/>
                    </a:moveTo>
                    <a:cubicBezTo>
                      <a:pt x="127254" y="80498"/>
                      <a:pt x="120585" y="96602"/>
                      <a:pt x="108714" y="108481"/>
                    </a:cubicBezTo>
                    <a:cubicBezTo>
                      <a:pt x="96835" y="120352"/>
                      <a:pt x="80730" y="127022"/>
                      <a:pt x="63940" y="127022"/>
                    </a:cubicBezTo>
                    <a:lnTo>
                      <a:pt x="63924" y="127022"/>
                    </a:lnTo>
                    <a:cubicBezTo>
                      <a:pt x="47142" y="127022"/>
                      <a:pt x="31037" y="120352"/>
                      <a:pt x="19166" y="108481"/>
                    </a:cubicBezTo>
                    <a:lnTo>
                      <a:pt x="19158" y="108473"/>
                    </a:lnTo>
                    <a:cubicBezTo>
                      <a:pt x="7287" y="96594"/>
                      <a:pt x="617" y="80498"/>
                      <a:pt x="626" y="63707"/>
                    </a:cubicBezTo>
                    <a:lnTo>
                      <a:pt x="626" y="63691"/>
                    </a:lnTo>
                    <a:cubicBezTo>
                      <a:pt x="626" y="28732"/>
                      <a:pt x="28972" y="385"/>
                      <a:pt x="63940" y="385"/>
                    </a:cubicBezTo>
                    <a:lnTo>
                      <a:pt x="63948" y="385"/>
                    </a:lnTo>
                    <a:cubicBezTo>
                      <a:pt x="98915" y="394"/>
                      <a:pt x="127254" y="28740"/>
                      <a:pt x="127254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40E49E81-E912-09FA-460A-71C3705F9458}"/>
                  </a:ext>
                </a:extLst>
              </p:cNvPr>
              <p:cNvSpPr/>
              <p:nvPr/>
            </p:nvSpPr>
            <p:spPr>
              <a:xfrm>
                <a:off x="7801103" y="4231626"/>
                <a:ext cx="126636" cy="126636"/>
              </a:xfrm>
              <a:custGeom>
                <a:avLst/>
                <a:gdLst>
                  <a:gd name="connsiteX0" fmla="*/ 127250 w 126636"/>
                  <a:gd name="connsiteY0" fmla="*/ 63707 h 126636"/>
                  <a:gd name="connsiteX1" fmla="*/ 108710 w 126636"/>
                  <a:gd name="connsiteY1" fmla="*/ 108481 h 126636"/>
                  <a:gd name="connsiteX2" fmla="*/ 63936 w 126636"/>
                  <a:gd name="connsiteY2" fmla="*/ 127022 h 126636"/>
                  <a:gd name="connsiteX3" fmla="*/ 63920 w 126636"/>
                  <a:gd name="connsiteY3" fmla="*/ 127022 h 126636"/>
                  <a:gd name="connsiteX4" fmla="*/ 19162 w 126636"/>
                  <a:gd name="connsiteY4" fmla="*/ 108481 h 126636"/>
                  <a:gd name="connsiteX5" fmla="*/ 19154 w 126636"/>
                  <a:gd name="connsiteY5" fmla="*/ 108473 h 126636"/>
                  <a:gd name="connsiteX6" fmla="*/ 614 w 126636"/>
                  <a:gd name="connsiteY6" fmla="*/ 63707 h 126636"/>
                  <a:gd name="connsiteX7" fmla="*/ 614 w 126636"/>
                  <a:gd name="connsiteY7" fmla="*/ 63691 h 126636"/>
                  <a:gd name="connsiteX8" fmla="*/ 63936 w 126636"/>
                  <a:gd name="connsiteY8" fmla="*/ 385 h 126636"/>
                  <a:gd name="connsiteX9" fmla="*/ 63936 w 126636"/>
                  <a:gd name="connsiteY9" fmla="*/ 385 h 126636"/>
                  <a:gd name="connsiteX10" fmla="*/ 127250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0" y="63707"/>
                    </a:moveTo>
                    <a:cubicBezTo>
                      <a:pt x="127250" y="80587"/>
                      <a:pt x="120532" y="96659"/>
                      <a:pt x="108710" y="108481"/>
                    </a:cubicBezTo>
                    <a:cubicBezTo>
                      <a:pt x="96887" y="120304"/>
                      <a:pt x="80815" y="127022"/>
                      <a:pt x="63936" y="127022"/>
                    </a:cubicBezTo>
                    <a:lnTo>
                      <a:pt x="63920" y="127022"/>
                    </a:lnTo>
                    <a:cubicBezTo>
                      <a:pt x="47137" y="127022"/>
                      <a:pt x="31033" y="120352"/>
                      <a:pt x="19162" y="108481"/>
                    </a:cubicBezTo>
                    <a:lnTo>
                      <a:pt x="19154" y="108473"/>
                    </a:lnTo>
                    <a:cubicBezTo>
                      <a:pt x="7283" y="96594"/>
                      <a:pt x="614" y="80498"/>
                      <a:pt x="614" y="63707"/>
                    </a:cubicBezTo>
                    <a:lnTo>
                      <a:pt x="614" y="63691"/>
                    </a:lnTo>
                    <a:cubicBezTo>
                      <a:pt x="622" y="28732"/>
                      <a:pt x="28968" y="385"/>
                      <a:pt x="63936" y="385"/>
                    </a:cubicBezTo>
                    <a:lnTo>
                      <a:pt x="63936" y="385"/>
                    </a:lnTo>
                    <a:cubicBezTo>
                      <a:pt x="98903" y="394"/>
                      <a:pt x="127250" y="28740"/>
                      <a:pt x="127250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0D600957-40A7-18DB-860A-96CE3F13B675}"/>
                  </a:ext>
                </a:extLst>
              </p:cNvPr>
              <p:cNvSpPr/>
              <p:nvPr/>
            </p:nvSpPr>
            <p:spPr>
              <a:xfrm>
                <a:off x="7517477" y="4231626"/>
                <a:ext cx="126636" cy="126636"/>
              </a:xfrm>
              <a:custGeom>
                <a:avLst/>
                <a:gdLst>
                  <a:gd name="connsiteX0" fmla="*/ 127238 w 126636"/>
                  <a:gd name="connsiteY0" fmla="*/ 63707 h 126636"/>
                  <a:gd name="connsiteX1" fmla="*/ 108690 w 126636"/>
                  <a:gd name="connsiteY1" fmla="*/ 108481 h 126636"/>
                  <a:gd name="connsiteX2" fmla="*/ 63924 w 126636"/>
                  <a:gd name="connsiteY2" fmla="*/ 127022 h 126636"/>
                  <a:gd name="connsiteX3" fmla="*/ 63907 w 126636"/>
                  <a:gd name="connsiteY3" fmla="*/ 127022 h 126636"/>
                  <a:gd name="connsiteX4" fmla="*/ 19150 w 126636"/>
                  <a:gd name="connsiteY4" fmla="*/ 108481 h 126636"/>
                  <a:gd name="connsiteX5" fmla="*/ 19142 w 126636"/>
                  <a:gd name="connsiteY5" fmla="*/ 108473 h 126636"/>
                  <a:gd name="connsiteX6" fmla="*/ 602 w 126636"/>
                  <a:gd name="connsiteY6" fmla="*/ 63707 h 126636"/>
                  <a:gd name="connsiteX7" fmla="*/ 602 w 126636"/>
                  <a:gd name="connsiteY7" fmla="*/ 63700 h 126636"/>
                  <a:gd name="connsiteX8" fmla="*/ 63924 w 126636"/>
                  <a:gd name="connsiteY8" fmla="*/ 385 h 126636"/>
                  <a:gd name="connsiteX9" fmla="*/ 63924 w 126636"/>
                  <a:gd name="connsiteY9" fmla="*/ 385 h 126636"/>
                  <a:gd name="connsiteX10" fmla="*/ 127238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38" y="63707"/>
                    </a:moveTo>
                    <a:cubicBezTo>
                      <a:pt x="127238" y="80675"/>
                      <a:pt x="120463" y="96707"/>
                      <a:pt x="108690" y="108481"/>
                    </a:cubicBezTo>
                    <a:cubicBezTo>
                      <a:pt x="96923" y="120248"/>
                      <a:pt x="80891" y="127022"/>
                      <a:pt x="63924" y="127022"/>
                    </a:cubicBezTo>
                    <a:lnTo>
                      <a:pt x="63907" y="127022"/>
                    </a:lnTo>
                    <a:cubicBezTo>
                      <a:pt x="47125" y="127022"/>
                      <a:pt x="31020" y="120352"/>
                      <a:pt x="19150" y="108481"/>
                    </a:cubicBezTo>
                    <a:lnTo>
                      <a:pt x="19142" y="108473"/>
                    </a:lnTo>
                    <a:cubicBezTo>
                      <a:pt x="7271" y="96594"/>
                      <a:pt x="602" y="80498"/>
                      <a:pt x="602" y="63707"/>
                    </a:cubicBezTo>
                    <a:lnTo>
                      <a:pt x="602" y="63700"/>
                    </a:lnTo>
                    <a:cubicBezTo>
                      <a:pt x="609" y="28732"/>
                      <a:pt x="28956" y="385"/>
                      <a:pt x="63924" y="385"/>
                    </a:cubicBezTo>
                    <a:lnTo>
                      <a:pt x="63924" y="385"/>
                    </a:lnTo>
                    <a:cubicBezTo>
                      <a:pt x="98891" y="394"/>
                      <a:pt x="127238" y="28740"/>
                      <a:pt x="127238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7AE96638-5DE6-8B05-B9B5-C9D3E52F9231}"/>
                  </a:ext>
                </a:extLst>
              </p:cNvPr>
              <p:cNvSpPr/>
              <p:nvPr/>
            </p:nvSpPr>
            <p:spPr>
              <a:xfrm>
                <a:off x="7233850" y="4231626"/>
                <a:ext cx="126636" cy="126636"/>
              </a:xfrm>
              <a:custGeom>
                <a:avLst/>
                <a:gdLst>
                  <a:gd name="connsiteX0" fmla="*/ 127226 w 126636"/>
                  <a:gd name="connsiteY0" fmla="*/ 63707 h 126636"/>
                  <a:gd name="connsiteX1" fmla="*/ 108677 w 126636"/>
                  <a:gd name="connsiteY1" fmla="*/ 108481 h 126636"/>
                  <a:gd name="connsiteX2" fmla="*/ 63911 w 126636"/>
                  <a:gd name="connsiteY2" fmla="*/ 127022 h 126636"/>
                  <a:gd name="connsiteX3" fmla="*/ 63903 w 126636"/>
                  <a:gd name="connsiteY3" fmla="*/ 127022 h 126636"/>
                  <a:gd name="connsiteX4" fmla="*/ 19138 w 126636"/>
                  <a:gd name="connsiteY4" fmla="*/ 108481 h 126636"/>
                  <a:gd name="connsiteX5" fmla="*/ 19129 w 126636"/>
                  <a:gd name="connsiteY5" fmla="*/ 108473 h 126636"/>
                  <a:gd name="connsiteX6" fmla="*/ 589 w 126636"/>
                  <a:gd name="connsiteY6" fmla="*/ 63707 h 126636"/>
                  <a:gd name="connsiteX7" fmla="*/ 589 w 126636"/>
                  <a:gd name="connsiteY7" fmla="*/ 63700 h 126636"/>
                  <a:gd name="connsiteX8" fmla="*/ 63911 w 126636"/>
                  <a:gd name="connsiteY8" fmla="*/ 385 h 126636"/>
                  <a:gd name="connsiteX9" fmla="*/ 63911 w 126636"/>
                  <a:gd name="connsiteY9" fmla="*/ 385 h 126636"/>
                  <a:gd name="connsiteX10" fmla="*/ 127226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26" y="63707"/>
                    </a:moveTo>
                    <a:cubicBezTo>
                      <a:pt x="127226" y="80756"/>
                      <a:pt x="120395" y="96764"/>
                      <a:pt x="108677" y="108481"/>
                    </a:cubicBezTo>
                    <a:cubicBezTo>
                      <a:pt x="96959" y="120199"/>
                      <a:pt x="80960" y="127022"/>
                      <a:pt x="63911" y="127022"/>
                    </a:cubicBezTo>
                    <a:lnTo>
                      <a:pt x="63903" y="127022"/>
                    </a:lnTo>
                    <a:cubicBezTo>
                      <a:pt x="47113" y="127022"/>
                      <a:pt x="31008" y="120352"/>
                      <a:pt x="19138" y="108481"/>
                    </a:cubicBezTo>
                    <a:lnTo>
                      <a:pt x="19129" y="108473"/>
                    </a:lnTo>
                    <a:cubicBezTo>
                      <a:pt x="7258" y="96602"/>
                      <a:pt x="589" y="80498"/>
                      <a:pt x="589" y="63707"/>
                    </a:cubicBezTo>
                    <a:lnTo>
                      <a:pt x="589" y="63700"/>
                    </a:lnTo>
                    <a:cubicBezTo>
                      <a:pt x="597" y="28732"/>
                      <a:pt x="28944" y="385"/>
                      <a:pt x="63911" y="385"/>
                    </a:cubicBezTo>
                    <a:lnTo>
                      <a:pt x="63911" y="385"/>
                    </a:lnTo>
                    <a:cubicBezTo>
                      <a:pt x="98879" y="394"/>
                      <a:pt x="127226" y="28740"/>
                      <a:pt x="127226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08F8FABE-A77C-CAE7-E330-F47E1D2D1656}"/>
                  </a:ext>
                </a:extLst>
              </p:cNvPr>
              <p:cNvSpPr/>
              <p:nvPr/>
            </p:nvSpPr>
            <p:spPr>
              <a:xfrm>
                <a:off x="6950223" y="4231626"/>
                <a:ext cx="126636" cy="126636"/>
              </a:xfrm>
              <a:custGeom>
                <a:avLst/>
                <a:gdLst>
                  <a:gd name="connsiteX0" fmla="*/ 127213 w 126636"/>
                  <a:gd name="connsiteY0" fmla="*/ 63707 h 126636"/>
                  <a:gd name="connsiteX1" fmla="*/ 108665 w 126636"/>
                  <a:gd name="connsiteY1" fmla="*/ 108481 h 126636"/>
                  <a:gd name="connsiteX2" fmla="*/ 63900 w 126636"/>
                  <a:gd name="connsiteY2" fmla="*/ 127022 h 126636"/>
                  <a:gd name="connsiteX3" fmla="*/ 63891 w 126636"/>
                  <a:gd name="connsiteY3" fmla="*/ 127022 h 126636"/>
                  <a:gd name="connsiteX4" fmla="*/ 19126 w 126636"/>
                  <a:gd name="connsiteY4" fmla="*/ 108481 h 126636"/>
                  <a:gd name="connsiteX5" fmla="*/ 19118 w 126636"/>
                  <a:gd name="connsiteY5" fmla="*/ 108473 h 126636"/>
                  <a:gd name="connsiteX6" fmla="*/ 577 w 126636"/>
                  <a:gd name="connsiteY6" fmla="*/ 63707 h 126636"/>
                  <a:gd name="connsiteX7" fmla="*/ 577 w 126636"/>
                  <a:gd name="connsiteY7" fmla="*/ 63700 h 126636"/>
                  <a:gd name="connsiteX8" fmla="*/ 63891 w 126636"/>
                  <a:gd name="connsiteY8" fmla="*/ 385 h 126636"/>
                  <a:gd name="connsiteX9" fmla="*/ 63900 w 126636"/>
                  <a:gd name="connsiteY9" fmla="*/ 385 h 126636"/>
                  <a:gd name="connsiteX10" fmla="*/ 127213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13" y="63707"/>
                    </a:moveTo>
                    <a:cubicBezTo>
                      <a:pt x="127213" y="80844"/>
                      <a:pt x="120335" y="96812"/>
                      <a:pt x="108665" y="108481"/>
                    </a:cubicBezTo>
                    <a:cubicBezTo>
                      <a:pt x="97004" y="120143"/>
                      <a:pt x="81037" y="127022"/>
                      <a:pt x="63900" y="127022"/>
                    </a:cubicBezTo>
                    <a:lnTo>
                      <a:pt x="63891" y="127022"/>
                    </a:lnTo>
                    <a:cubicBezTo>
                      <a:pt x="47102" y="127022"/>
                      <a:pt x="30997" y="120352"/>
                      <a:pt x="19126" y="108481"/>
                    </a:cubicBezTo>
                    <a:lnTo>
                      <a:pt x="19118" y="108473"/>
                    </a:lnTo>
                    <a:cubicBezTo>
                      <a:pt x="7247" y="96602"/>
                      <a:pt x="577" y="80498"/>
                      <a:pt x="577" y="63707"/>
                    </a:cubicBezTo>
                    <a:lnTo>
                      <a:pt x="577" y="63700"/>
                    </a:lnTo>
                    <a:cubicBezTo>
                      <a:pt x="577" y="28732"/>
                      <a:pt x="28924" y="385"/>
                      <a:pt x="63891" y="385"/>
                    </a:cubicBezTo>
                    <a:lnTo>
                      <a:pt x="63900" y="385"/>
                    </a:lnTo>
                    <a:cubicBezTo>
                      <a:pt x="98867" y="394"/>
                      <a:pt x="127213" y="28740"/>
                      <a:pt x="127213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34475C37-C80B-9995-8109-B59F3D71FC7D}"/>
                  </a:ext>
                </a:extLst>
              </p:cNvPr>
              <p:cNvSpPr/>
              <p:nvPr/>
            </p:nvSpPr>
            <p:spPr>
              <a:xfrm>
                <a:off x="6666596" y="4231626"/>
                <a:ext cx="126636" cy="126636"/>
              </a:xfrm>
              <a:custGeom>
                <a:avLst/>
                <a:gdLst>
                  <a:gd name="connsiteX0" fmla="*/ 127201 w 126636"/>
                  <a:gd name="connsiteY0" fmla="*/ 63707 h 126636"/>
                  <a:gd name="connsiteX1" fmla="*/ 108653 w 126636"/>
                  <a:gd name="connsiteY1" fmla="*/ 108481 h 126636"/>
                  <a:gd name="connsiteX2" fmla="*/ 63887 w 126636"/>
                  <a:gd name="connsiteY2" fmla="*/ 127022 h 126636"/>
                  <a:gd name="connsiteX3" fmla="*/ 63879 w 126636"/>
                  <a:gd name="connsiteY3" fmla="*/ 127022 h 126636"/>
                  <a:gd name="connsiteX4" fmla="*/ 19113 w 126636"/>
                  <a:gd name="connsiteY4" fmla="*/ 108481 h 126636"/>
                  <a:gd name="connsiteX5" fmla="*/ 19106 w 126636"/>
                  <a:gd name="connsiteY5" fmla="*/ 108473 h 126636"/>
                  <a:gd name="connsiteX6" fmla="*/ 565 w 126636"/>
                  <a:gd name="connsiteY6" fmla="*/ 63707 h 126636"/>
                  <a:gd name="connsiteX7" fmla="*/ 565 w 126636"/>
                  <a:gd name="connsiteY7" fmla="*/ 63700 h 126636"/>
                  <a:gd name="connsiteX8" fmla="*/ 63879 w 126636"/>
                  <a:gd name="connsiteY8" fmla="*/ 385 h 126636"/>
                  <a:gd name="connsiteX9" fmla="*/ 63887 w 126636"/>
                  <a:gd name="connsiteY9" fmla="*/ 385 h 126636"/>
                  <a:gd name="connsiteX10" fmla="*/ 127201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01" y="63707"/>
                    </a:moveTo>
                    <a:cubicBezTo>
                      <a:pt x="127201" y="80933"/>
                      <a:pt x="120266" y="96861"/>
                      <a:pt x="108653" y="108481"/>
                    </a:cubicBezTo>
                    <a:cubicBezTo>
                      <a:pt x="97040" y="120094"/>
                      <a:pt x="81113" y="127022"/>
                      <a:pt x="63887" y="127022"/>
                    </a:cubicBezTo>
                    <a:lnTo>
                      <a:pt x="63879" y="127022"/>
                    </a:lnTo>
                    <a:cubicBezTo>
                      <a:pt x="47089" y="127022"/>
                      <a:pt x="30985" y="120352"/>
                      <a:pt x="19113" y="108481"/>
                    </a:cubicBezTo>
                    <a:lnTo>
                      <a:pt x="19106" y="108473"/>
                    </a:lnTo>
                    <a:cubicBezTo>
                      <a:pt x="7235" y="96602"/>
                      <a:pt x="565" y="80498"/>
                      <a:pt x="565" y="63707"/>
                    </a:cubicBezTo>
                    <a:lnTo>
                      <a:pt x="565" y="63700"/>
                    </a:lnTo>
                    <a:cubicBezTo>
                      <a:pt x="565" y="28732"/>
                      <a:pt x="28912" y="385"/>
                      <a:pt x="63879" y="385"/>
                    </a:cubicBezTo>
                    <a:lnTo>
                      <a:pt x="63887" y="385"/>
                    </a:lnTo>
                    <a:cubicBezTo>
                      <a:pt x="98855" y="394"/>
                      <a:pt x="127201" y="28740"/>
                      <a:pt x="127201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142466CF-1A54-0EA7-B947-2708BD48EC54}"/>
                  </a:ext>
                </a:extLst>
              </p:cNvPr>
              <p:cNvSpPr/>
              <p:nvPr/>
            </p:nvSpPr>
            <p:spPr>
              <a:xfrm>
                <a:off x="6382970" y="4231626"/>
                <a:ext cx="126636" cy="126636"/>
              </a:xfrm>
              <a:custGeom>
                <a:avLst/>
                <a:gdLst>
                  <a:gd name="connsiteX0" fmla="*/ 127189 w 126636"/>
                  <a:gd name="connsiteY0" fmla="*/ 63707 h 126636"/>
                  <a:gd name="connsiteX1" fmla="*/ 108641 w 126636"/>
                  <a:gd name="connsiteY1" fmla="*/ 108481 h 126636"/>
                  <a:gd name="connsiteX2" fmla="*/ 63875 w 126636"/>
                  <a:gd name="connsiteY2" fmla="*/ 127022 h 126636"/>
                  <a:gd name="connsiteX3" fmla="*/ 63867 w 126636"/>
                  <a:gd name="connsiteY3" fmla="*/ 127022 h 126636"/>
                  <a:gd name="connsiteX4" fmla="*/ 19101 w 126636"/>
                  <a:gd name="connsiteY4" fmla="*/ 108481 h 126636"/>
                  <a:gd name="connsiteX5" fmla="*/ 19093 w 126636"/>
                  <a:gd name="connsiteY5" fmla="*/ 108473 h 126636"/>
                  <a:gd name="connsiteX6" fmla="*/ 553 w 126636"/>
                  <a:gd name="connsiteY6" fmla="*/ 63707 h 126636"/>
                  <a:gd name="connsiteX7" fmla="*/ 553 w 126636"/>
                  <a:gd name="connsiteY7" fmla="*/ 63700 h 126636"/>
                  <a:gd name="connsiteX8" fmla="*/ 63867 w 126636"/>
                  <a:gd name="connsiteY8" fmla="*/ 385 h 126636"/>
                  <a:gd name="connsiteX9" fmla="*/ 63867 w 126636"/>
                  <a:gd name="connsiteY9" fmla="*/ 385 h 126636"/>
                  <a:gd name="connsiteX10" fmla="*/ 127189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89" y="63707"/>
                    </a:moveTo>
                    <a:cubicBezTo>
                      <a:pt x="127189" y="81022"/>
                      <a:pt x="120205" y="96917"/>
                      <a:pt x="108641" y="108481"/>
                    </a:cubicBezTo>
                    <a:cubicBezTo>
                      <a:pt x="97077" y="120038"/>
                      <a:pt x="81181" y="127022"/>
                      <a:pt x="63875" y="127022"/>
                    </a:cubicBezTo>
                    <a:lnTo>
                      <a:pt x="63867" y="127022"/>
                    </a:lnTo>
                    <a:cubicBezTo>
                      <a:pt x="47077" y="127022"/>
                      <a:pt x="30972" y="120352"/>
                      <a:pt x="19101" y="108481"/>
                    </a:cubicBezTo>
                    <a:lnTo>
                      <a:pt x="19093" y="108473"/>
                    </a:lnTo>
                    <a:cubicBezTo>
                      <a:pt x="7222" y="96602"/>
                      <a:pt x="553" y="80498"/>
                      <a:pt x="553" y="63707"/>
                    </a:cubicBezTo>
                    <a:lnTo>
                      <a:pt x="553" y="63700"/>
                    </a:lnTo>
                    <a:cubicBezTo>
                      <a:pt x="553" y="28732"/>
                      <a:pt x="28900" y="385"/>
                      <a:pt x="63867" y="385"/>
                    </a:cubicBezTo>
                    <a:lnTo>
                      <a:pt x="63867" y="385"/>
                    </a:lnTo>
                    <a:cubicBezTo>
                      <a:pt x="98835" y="394"/>
                      <a:pt x="127189" y="28740"/>
                      <a:pt x="127189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330CD190-463C-855E-1B2B-0BB2325D01C2}"/>
                  </a:ext>
                </a:extLst>
              </p:cNvPr>
              <p:cNvSpPr/>
              <p:nvPr/>
            </p:nvSpPr>
            <p:spPr>
              <a:xfrm>
                <a:off x="6099343" y="4231626"/>
                <a:ext cx="126627" cy="126636"/>
              </a:xfrm>
              <a:custGeom>
                <a:avLst/>
                <a:gdLst>
                  <a:gd name="connsiteX0" fmla="*/ 127169 w 126627"/>
                  <a:gd name="connsiteY0" fmla="*/ 63707 h 126636"/>
                  <a:gd name="connsiteX1" fmla="*/ 108629 w 126627"/>
                  <a:gd name="connsiteY1" fmla="*/ 108481 h 126636"/>
                  <a:gd name="connsiteX2" fmla="*/ 63863 w 126627"/>
                  <a:gd name="connsiteY2" fmla="*/ 127022 h 126636"/>
                  <a:gd name="connsiteX3" fmla="*/ 63855 w 126627"/>
                  <a:gd name="connsiteY3" fmla="*/ 127022 h 126636"/>
                  <a:gd name="connsiteX4" fmla="*/ 19089 w 126627"/>
                  <a:gd name="connsiteY4" fmla="*/ 108489 h 126636"/>
                  <a:gd name="connsiteX5" fmla="*/ 19081 w 126627"/>
                  <a:gd name="connsiteY5" fmla="*/ 108481 h 126636"/>
                  <a:gd name="connsiteX6" fmla="*/ 541 w 126627"/>
                  <a:gd name="connsiteY6" fmla="*/ 63707 h 126636"/>
                  <a:gd name="connsiteX7" fmla="*/ 541 w 126627"/>
                  <a:gd name="connsiteY7" fmla="*/ 63707 h 126636"/>
                  <a:gd name="connsiteX8" fmla="*/ 63855 w 126627"/>
                  <a:gd name="connsiteY8" fmla="*/ 385 h 126636"/>
                  <a:gd name="connsiteX9" fmla="*/ 63855 w 126627"/>
                  <a:gd name="connsiteY9" fmla="*/ 385 h 126636"/>
                  <a:gd name="connsiteX10" fmla="*/ 127169 w 126627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169" y="63707"/>
                    </a:moveTo>
                    <a:cubicBezTo>
                      <a:pt x="127169" y="81103"/>
                      <a:pt x="120137" y="96965"/>
                      <a:pt x="108629" y="108481"/>
                    </a:cubicBezTo>
                    <a:cubicBezTo>
                      <a:pt x="97121" y="119989"/>
                      <a:pt x="81258" y="127022"/>
                      <a:pt x="63863" y="127022"/>
                    </a:cubicBezTo>
                    <a:lnTo>
                      <a:pt x="63855" y="127022"/>
                    </a:lnTo>
                    <a:cubicBezTo>
                      <a:pt x="47065" y="127022"/>
                      <a:pt x="30960" y="120352"/>
                      <a:pt x="19089" y="108489"/>
                    </a:cubicBezTo>
                    <a:lnTo>
                      <a:pt x="19081" y="108481"/>
                    </a:lnTo>
                    <a:cubicBezTo>
                      <a:pt x="7210" y="96602"/>
                      <a:pt x="541" y="80498"/>
                      <a:pt x="541" y="63707"/>
                    </a:cubicBezTo>
                    <a:lnTo>
                      <a:pt x="541" y="63707"/>
                    </a:lnTo>
                    <a:cubicBezTo>
                      <a:pt x="541" y="28740"/>
                      <a:pt x="28888" y="385"/>
                      <a:pt x="63855" y="385"/>
                    </a:cubicBezTo>
                    <a:lnTo>
                      <a:pt x="63855" y="385"/>
                    </a:lnTo>
                    <a:cubicBezTo>
                      <a:pt x="98823" y="394"/>
                      <a:pt x="127169" y="28740"/>
                      <a:pt x="127169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22E4A86C-4DD2-9153-E44D-9E398E5992C4}"/>
                  </a:ext>
                </a:extLst>
              </p:cNvPr>
              <p:cNvSpPr/>
              <p:nvPr/>
            </p:nvSpPr>
            <p:spPr>
              <a:xfrm>
                <a:off x="5815708" y="4231626"/>
                <a:ext cx="126636" cy="126636"/>
              </a:xfrm>
              <a:custGeom>
                <a:avLst/>
                <a:gdLst>
                  <a:gd name="connsiteX0" fmla="*/ 127165 w 126636"/>
                  <a:gd name="connsiteY0" fmla="*/ 63707 h 126636"/>
                  <a:gd name="connsiteX1" fmla="*/ 108625 w 126636"/>
                  <a:gd name="connsiteY1" fmla="*/ 108481 h 126636"/>
                  <a:gd name="connsiteX2" fmla="*/ 63859 w 126636"/>
                  <a:gd name="connsiteY2" fmla="*/ 127022 h 126636"/>
                  <a:gd name="connsiteX3" fmla="*/ 63851 w 126636"/>
                  <a:gd name="connsiteY3" fmla="*/ 127022 h 126636"/>
                  <a:gd name="connsiteX4" fmla="*/ 19085 w 126636"/>
                  <a:gd name="connsiteY4" fmla="*/ 108489 h 126636"/>
                  <a:gd name="connsiteX5" fmla="*/ 19077 w 126636"/>
                  <a:gd name="connsiteY5" fmla="*/ 108481 h 126636"/>
                  <a:gd name="connsiteX6" fmla="*/ 529 w 126636"/>
                  <a:gd name="connsiteY6" fmla="*/ 63707 h 126636"/>
                  <a:gd name="connsiteX7" fmla="*/ 529 w 126636"/>
                  <a:gd name="connsiteY7" fmla="*/ 63707 h 126636"/>
                  <a:gd name="connsiteX8" fmla="*/ 63851 w 126636"/>
                  <a:gd name="connsiteY8" fmla="*/ 385 h 126636"/>
                  <a:gd name="connsiteX9" fmla="*/ 63851 w 126636"/>
                  <a:gd name="connsiteY9" fmla="*/ 385 h 126636"/>
                  <a:gd name="connsiteX10" fmla="*/ 127165 w 126636"/>
                  <a:gd name="connsiteY10" fmla="*/ 637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65" y="63707"/>
                    </a:moveTo>
                    <a:cubicBezTo>
                      <a:pt x="127165" y="81191"/>
                      <a:pt x="120076" y="97022"/>
                      <a:pt x="108625" y="108481"/>
                    </a:cubicBezTo>
                    <a:cubicBezTo>
                      <a:pt x="97165" y="119933"/>
                      <a:pt x="81343" y="127022"/>
                      <a:pt x="63859" y="127022"/>
                    </a:cubicBezTo>
                    <a:lnTo>
                      <a:pt x="63851" y="127022"/>
                    </a:lnTo>
                    <a:cubicBezTo>
                      <a:pt x="47061" y="127022"/>
                      <a:pt x="30956" y="120352"/>
                      <a:pt x="19085" y="108489"/>
                    </a:cubicBezTo>
                    <a:lnTo>
                      <a:pt x="19077" y="108481"/>
                    </a:lnTo>
                    <a:cubicBezTo>
                      <a:pt x="7206" y="96602"/>
                      <a:pt x="529" y="80498"/>
                      <a:pt x="529" y="63707"/>
                    </a:cubicBezTo>
                    <a:lnTo>
                      <a:pt x="529" y="63707"/>
                    </a:lnTo>
                    <a:cubicBezTo>
                      <a:pt x="529" y="28740"/>
                      <a:pt x="28884" y="385"/>
                      <a:pt x="63851" y="385"/>
                    </a:cubicBezTo>
                    <a:lnTo>
                      <a:pt x="63851" y="385"/>
                    </a:lnTo>
                    <a:cubicBezTo>
                      <a:pt x="98818" y="385"/>
                      <a:pt x="127165" y="28740"/>
                      <a:pt x="127165" y="63707"/>
                    </a:cubicBezTo>
                  </a:path>
                </a:pathLst>
              </a:custGeom>
              <a:grpFill/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89" name="图形 214">
            <a:extLst>
              <a:ext uri="{FF2B5EF4-FFF2-40B4-BE49-F238E27FC236}">
                <a16:creationId xmlns:a16="http://schemas.microsoft.com/office/drawing/2014/main" id="{7CE9F5A4-527D-4EF1-BD82-0C41B419D5DE}"/>
              </a:ext>
            </a:extLst>
          </p:cNvPr>
          <p:cNvGrpSpPr/>
          <p:nvPr/>
        </p:nvGrpSpPr>
        <p:grpSpPr>
          <a:xfrm>
            <a:off x="745141" y="1389085"/>
            <a:ext cx="1693250" cy="1024536"/>
            <a:chOff x="745141" y="1389085"/>
            <a:chExt cx="1693250" cy="1024536"/>
          </a:xfrm>
          <a:solidFill>
            <a:srgbClr val="FFCC00"/>
          </a:solidFill>
        </p:grpSpPr>
        <p:grpSp>
          <p:nvGrpSpPr>
            <p:cNvPr id="290" name="图形 214">
              <a:extLst>
                <a:ext uri="{FF2B5EF4-FFF2-40B4-BE49-F238E27FC236}">
                  <a16:creationId xmlns:a16="http://schemas.microsoft.com/office/drawing/2014/main" id="{1DE2A08D-80B5-8A9F-474A-EC3ABCDAD712}"/>
                </a:ext>
              </a:extLst>
            </p:cNvPr>
            <p:cNvGrpSpPr/>
            <p:nvPr/>
          </p:nvGrpSpPr>
          <p:grpSpPr>
            <a:xfrm>
              <a:off x="745141" y="1389085"/>
              <a:ext cx="1693250" cy="89506"/>
              <a:chOff x="745141" y="1389085"/>
              <a:chExt cx="1693250" cy="89506"/>
            </a:xfrm>
            <a:solidFill>
              <a:srgbClr val="FFCC00"/>
            </a:solidFill>
          </p:grpSpPr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F80A1015-C354-AB5E-CDE4-396ED28E7A9E}"/>
                  </a:ext>
                </a:extLst>
              </p:cNvPr>
              <p:cNvSpPr/>
              <p:nvPr/>
            </p:nvSpPr>
            <p:spPr>
              <a:xfrm>
                <a:off x="2348892" y="1389085"/>
                <a:ext cx="89500" cy="89506"/>
              </a:xfrm>
              <a:custGeom>
                <a:avLst/>
                <a:gdLst>
                  <a:gd name="connsiteX0" fmla="*/ 89167 w 89500"/>
                  <a:gd name="connsiteY0" fmla="*/ 44665 h 89506"/>
                  <a:gd name="connsiteX1" fmla="*/ 76063 w 89500"/>
                  <a:gd name="connsiteY1" fmla="*/ 76311 h 89506"/>
                  <a:gd name="connsiteX2" fmla="*/ 44417 w 89500"/>
                  <a:gd name="connsiteY2" fmla="*/ 89415 h 89506"/>
                  <a:gd name="connsiteX3" fmla="*/ 44406 w 89500"/>
                  <a:gd name="connsiteY3" fmla="*/ 89415 h 89506"/>
                  <a:gd name="connsiteX4" fmla="*/ 12771 w 89500"/>
                  <a:gd name="connsiteY4" fmla="*/ 76311 h 89506"/>
                  <a:gd name="connsiteX5" fmla="*/ 12765 w 89500"/>
                  <a:gd name="connsiteY5" fmla="*/ 76305 h 89506"/>
                  <a:gd name="connsiteX6" fmla="*/ -333 w 89500"/>
                  <a:gd name="connsiteY6" fmla="*/ 44665 h 89506"/>
                  <a:gd name="connsiteX7" fmla="*/ -333 w 89500"/>
                  <a:gd name="connsiteY7" fmla="*/ 44653 h 89506"/>
                  <a:gd name="connsiteX8" fmla="*/ 44417 w 89500"/>
                  <a:gd name="connsiteY8" fmla="*/ -91 h 89506"/>
                  <a:gd name="connsiteX9" fmla="*/ 44423 w 89500"/>
                  <a:gd name="connsiteY9" fmla="*/ -91 h 89506"/>
                  <a:gd name="connsiteX10" fmla="*/ 89167 w 89500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665"/>
                    </a:moveTo>
                    <a:cubicBezTo>
                      <a:pt x="89167" y="56532"/>
                      <a:pt x="84454" y="67915"/>
                      <a:pt x="76063" y="76311"/>
                    </a:cubicBezTo>
                    <a:cubicBezTo>
                      <a:pt x="67667" y="84701"/>
                      <a:pt x="56284" y="89415"/>
                      <a:pt x="44417" y="89415"/>
                    </a:cubicBezTo>
                    <a:lnTo>
                      <a:pt x="44406" y="89415"/>
                    </a:lnTo>
                    <a:cubicBezTo>
                      <a:pt x="32544" y="89415"/>
                      <a:pt x="21161" y="84701"/>
                      <a:pt x="12771" y="76311"/>
                    </a:cubicBezTo>
                    <a:lnTo>
                      <a:pt x="12765" y="76305"/>
                    </a:lnTo>
                    <a:cubicBezTo>
                      <a:pt x="4375" y="67909"/>
                      <a:pt x="-339" y="56532"/>
                      <a:pt x="-333" y="44665"/>
                    </a:cubicBezTo>
                    <a:lnTo>
                      <a:pt x="-333" y="44653"/>
                    </a:lnTo>
                    <a:cubicBezTo>
                      <a:pt x="-333" y="19944"/>
                      <a:pt x="19702" y="-91"/>
                      <a:pt x="44417" y="-91"/>
                    </a:cubicBezTo>
                    <a:lnTo>
                      <a:pt x="44423" y="-91"/>
                    </a:lnTo>
                    <a:cubicBezTo>
                      <a:pt x="69138" y="-86"/>
                      <a:pt x="89167" y="19950"/>
                      <a:pt x="89167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D91EFDC6-C282-59A5-DACF-B775BCB45449}"/>
                  </a:ext>
                </a:extLst>
              </p:cNvPr>
              <p:cNvSpPr/>
              <p:nvPr/>
            </p:nvSpPr>
            <p:spPr>
              <a:xfrm>
                <a:off x="2148418" y="1389085"/>
                <a:ext cx="89506" cy="89506"/>
              </a:xfrm>
              <a:custGeom>
                <a:avLst/>
                <a:gdLst>
                  <a:gd name="connsiteX0" fmla="*/ 89175 w 89506"/>
                  <a:gd name="connsiteY0" fmla="*/ 44665 h 89506"/>
                  <a:gd name="connsiteX1" fmla="*/ 76071 w 89506"/>
                  <a:gd name="connsiteY1" fmla="*/ 76311 h 89506"/>
                  <a:gd name="connsiteX2" fmla="*/ 44424 w 89506"/>
                  <a:gd name="connsiteY2" fmla="*/ 89415 h 89506"/>
                  <a:gd name="connsiteX3" fmla="*/ 44413 w 89506"/>
                  <a:gd name="connsiteY3" fmla="*/ 89415 h 89506"/>
                  <a:gd name="connsiteX4" fmla="*/ 12778 w 89506"/>
                  <a:gd name="connsiteY4" fmla="*/ 76311 h 89506"/>
                  <a:gd name="connsiteX5" fmla="*/ 12773 w 89506"/>
                  <a:gd name="connsiteY5" fmla="*/ 76305 h 89506"/>
                  <a:gd name="connsiteX6" fmla="*/ -332 w 89506"/>
                  <a:gd name="connsiteY6" fmla="*/ 44665 h 89506"/>
                  <a:gd name="connsiteX7" fmla="*/ -332 w 89506"/>
                  <a:gd name="connsiteY7" fmla="*/ 44653 h 89506"/>
                  <a:gd name="connsiteX8" fmla="*/ 44424 w 89506"/>
                  <a:gd name="connsiteY8" fmla="*/ -91 h 89506"/>
                  <a:gd name="connsiteX9" fmla="*/ 44424 w 89506"/>
                  <a:gd name="connsiteY9" fmla="*/ -91 h 89506"/>
                  <a:gd name="connsiteX10" fmla="*/ 89175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665"/>
                    </a:moveTo>
                    <a:cubicBezTo>
                      <a:pt x="89175" y="56595"/>
                      <a:pt x="84427" y="67955"/>
                      <a:pt x="76071" y="76311"/>
                    </a:cubicBezTo>
                    <a:cubicBezTo>
                      <a:pt x="67714" y="84667"/>
                      <a:pt x="56355" y="89415"/>
                      <a:pt x="44424" y="89415"/>
                    </a:cubicBezTo>
                    <a:lnTo>
                      <a:pt x="44413" y="89415"/>
                    </a:lnTo>
                    <a:cubicBezTo>
                      <a:pt x="32551" y="89415"/>
                      <a:pt x="21169" y="84701"/>
                      <a:pt x="12778" y="76311"/>
                    </a:cubicBezTo>
                    <a:lnTo>
                      <a:pt x="12773" y="76305"/>
                    </a:lnTo>
                    <a:cubicBezTo>
                      <a:pt x="4382" y="67909"/>
                      <a:pt x="-332" y="56532"/>
                      <a:pt x="-332" y="44665"/>
                    </a:cubicBezTo>
                    <a:lnTo>
                      <a:pt x="-332" y="44653"/>
                    </a:lnTo>
                    <a:cubicBezTo>
                      <a:pt x="-326" y="19944"/>
                      <a:pt x="19709" y="-91"/>
                      <a:pt x="44424" y="-91"/>
                    </a:cubicBezTo>
                    <a:lnTo>
                      <a:pt x="44424" y="-91"/>
                    </a:lnTo>
                    <a:cubicBezTo>
                      <a:pt x="69139" y="-86"/>
                      <a:pt x="89175" y="19950"/>
                      <a:pt x="89175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CFBA9B14-DF2C-118C-D57B-21134BDF7DB1}"/>
                  </a:ext>
                </a:extLst>
              </p:cNvPr>
              <p:cNvSpPr/>
              <p:nvPr/>
            </p:nvSpPr>
            <p:spPr>
              <a:xfrm>
                <a:off x="1947951" y="1389085"/>
                <a:ext cx="89506" cy="89506"/>
              </a:xfrm>
              <a:custGeom>
                <a:avLst/>
                <a:gdLst>
                  <a:gd name="connsiteX0" fmla="*/ 89177 w 89506"/>
                  <a:gd name="connsiteY0" fmla="*/ 44665 h 89506"/>
                  <a:gd name="connsiteX1" fmla="*/ 76067 w 89506"/>
                  <a:gd name="connsiteY1" fmla="*/ 76311 h 89506"/>
                  <a:gd name="connsiteX2" fmla="*/ 44426 w 89506"/>
                  <a:gd name="connsiteY2" fmla="*/ 89415 h 89506"/>
                  <a:gd name="connsiteX3" fmla="*/ 44415 w 89506"/>
                  <a:gd name="connsiteY3" fmla="*/ 89415 h 89506"/>
                  <a:gd name="connsiteX4" fmla="*/ 12780 w 89506"/>
                  <a:gd name="connsiteY4" fmla="*/ 76311 h 89506"/>
                  <a:gd name="connsiteX5" fmla="*/ 12774 w 89506"/>
                  <a:gd name="connsiteY5" fmla="*/ 76305 h 89506"/>
                  <a:gd name="connsiteX6" fmla="*/ -330 w 89506"/>
                  <a:gd name="connsiteY6" fmla="*/ 44665 h 89506"/>
                  <a:gd name="connsiteX7" fmla="*/ -330 w 89506"/>
                  <a:gd name="connsiteY7" fmla="*/ 44659 h 89506"/>
                  <a:gd name="connsiteX8" fmla="*/ 44426 w 89506"/>
                  <a:gd name="connsiteY8" fmla="*/ -91 h 89506"/>
                  <a:gd name="connsiteX9" fmla="*/ 44426 w 89506"/>
                  <a:gd name="connsiteY9" fmla="*/ -91 h 89506"/>
                  <a:gd name="connsiteX10" fmla="*/ 89177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665"/>
                    </a:moveTo>
                    <a:cubicBezTo>
                      <a:pt x="89177" y="56657"/>
                      <a:pt x="84388" y="67989"/>
                      <a:pt x="76067" y="76311"/>
                    </a:cubicBezTo>
                    <a:cubicBezTo>
                      <a:pt x="67750" y="84627"/>
                      <a:pt x="56419" y="89415"/>
                      <a:pt x="44426" y="89415"/>
                    </a:cubicBezTo>
                    <a:lnTo>
                      <a:pt x="44415" y="89415"/>
                    </a:lnTo>
                    <a:cubicBezTo>
                      <a:pt x="32553" y="89415"/>
                      <a:pt x="21170" y="84701"/>
                      <a:pt x="12780" y="76311"/>
                    </a:cubicBezTo>
                    <a:lnTo>
                      <a:pt x="12774" y="76305"/>
                    </a:lnTo>
                    <a:cubicBezTo>
                      <a:pt x="4384" y="67909"/>
                      <a:pt x="-330" y="56532"/>
                      <a:pt x="-330" y="44665"/>
                    </a:cubicBezTo>
                    <a:lnTo>
                      <a:pt x="-330" y="44659"/>
                    </a:lnTo>
                    <a:cubicBezTo>
                      <a:pt x="-324" y="19944"/>
                      <a:pt x="19711" y="-91"/>
                      <a:pt x="44426" y="-91"/>
                    </a:cubicBezTo>
                    <a:lnTo>
                      <a:pt x="44426" y="-91"/>
                    </a:lnTo>
                    <a:cubicBezTo>
                      <a:pt x="69141" y="-86"/>
                      <a:pt x="89177" y="19950"/>
                      <a:pt x="89177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C280D779-D307-F082-2F99-8C4F16DBB8FA}"/>
                  </a:ext>
                </a:extLst>
              </p:cNvPr>
              <p:cNvSpPr/>
              <p:nvPr/>
            </p:nvSpPr>
            <p:spPr>
              <a:xfrm>
                <a:off x="1747484" y="1389085"/>
                <a:ext cx="89506" cy="89506"/>
              </a:xfrm>
              <a:custGeom>
                <a:avLst/>
                <a:gdLst>
                  <a:gd name="connsiteX0" fmla="*/ 89178 w 89506"/>
                  <a:gd name="connsiteY0" fmla="*/ 44665 h 89506"/>
                  <a:gd name="connsiteX1" fmla="*/ 76068 w 89506"/>
                  <a:gd name="connsiteY1" fmla="*/ 76311 h 89506"/>
                  <a:gd name="connsiteX2" fmla="*/ 44428 w 89506"/>
                  <a:gd name="connsiteY2" fmla="*/ 89415 h 89506"/>
                  <a:gd name="connsiteX3" fmla="*/ 44422 w 89506"/>
                  <a:gd name="connsiteY3" fmla="*/ 89415 h 89506"/>
                  <a:gd name="connsiteX4" fmla="*/ 12782 w 89506"/>
                  <a:gd name="connsiteY4" fmla="*/ 76311 h 89506"/>
                  <a:gd name="connsiteX5" fmla="*/ 12776 w 89506"/>
                  <a:gd name="connsiteY5" fmla="*/ 76305 h 89506"/>
                  <a:gd name="connsiteX6" fmla="*/ -328 w 89506"/>
                  <a:gd name="connsiteY6" fmla="*/ 44665 h 89506"/>
                  <a:gd name="connsiteX7" fmla="*/ -328 w 89506"/>
                  <a:gd name="connsiteY7" fmla="*/ 44659 h 89506"/>
                  <a:gd name="connsiteX8" fmla="*/ 44428 w 89506"/>
                  <a:gd name="connsiteY8" fmla="*/ -91 h 89506"/>
                  <a:gd name="connsiteX9" fmla="*/ 44428 w 89506"/>
                  <a:gd name="connsiteY9" fmla="*/ -91 h 89506"/>
                  <a:gd name="connsiteX10" fmla="*/ 89178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665"/>
                    </a:moveTo>
                    <a:cubicBezTo>
                      <a:pt x="89178" y="56714"/>
                      <a:pt x="84350" y="68029"/>
                      <a:pt x="76068" y="76311"/>
                    </a:cubicBezTo>
                    <a:cubicBezTo>
                      <a:pt x="67786" y="84593"/>
                      <a:pt x="56478" y="89415"/>
                      <a:pt x="44428" y="89415"/>
                    </a:cubicBezTo>
                    <a:lnTo>
                      <a:pt x="44422" y="89415"/>
                    </a:lnTo>
                    <a:cubicBezTo>
                      <a:pt x="32555" y="89415"/>
                      <a:pt x="21172" y="84701"/>
                      <a:pt x="12782" y="76311"/>
                    </a:cubicBezTo>
                    <a:lnTo>
                      <a:pt x="12776" y="76305"/>
                    </a:lnTo>
                    <a:cubicBezTo>
                      <a:pt x="4386" y="67915"/>
                      <a:pt x="-328" y="56532"/>
                      <a:pt x="-328" y="44665"/>
                    </a:cubicBezTo>
                    <a:lnTo>
                      <a:pt x="-328" y="44659"/>
                    </a:lnTo>
                    <a:cubicBezTo>
                      <a:pt x="-322" y="19944"/>
                      <a:pt x="19713" y="-91"/>
                      <a:pt x="44428" y="-91"/>
                    </a:cubicBezTo>
                    <a:lnTo>
                      <a:pt x="44428" y="-91"/>
                    </a:lnTo>
                    <a:cubicBezTo>
                      <a:pt x="69143" y="-86"/>
                      <a:pt x="89178" y="19950"/>
                      <a:pt x="89178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B0F8FFE6-0BD6-5DFF-44C7-1A66C44706A6}"/>
                  </a:ext>
                </a:extLst>
              </p:cNvPr>
              <p:cNvSpPr/>
              <p:nvPr/>
            </p:nvSpPr>
            <p:spPr>
              <a:xfrm>
                <a:off x="1547016" y="1389085"/>
                <a:ext cx="89506" cy="89506"/>
              </a:xfrm>
              <a:custGeom>
                <a:avLst/>
                <a:gdLst>
                  <a:gd name="connsiteX0" fmla="*/ 89180 w 89506"/>
                  <a:gd name="connsiteY0" fmla="*/ 44665 h 89506"/>
                  <a:gd name="connsiteX1" fmla="*/ 76070 w 89506"/>
                  <a:gd name="connsiteY1" fmla="*/ 76311 h 89506"/>
                  <a:gd name="connsiteX2" fmla="*/ 44430 w 89506"/>
                  <a:gd name="connsiteY2" fmla="*/ 89415 h 89506"/>
                  <a:gd name="connsiteX3" fmla="*/ 44424 w 89506"/>
                  <a:gd name="connsiteY3" fmla="*/ 89415 h 89506"/>
                  <a:gd name="connsiteX4" fmla="*/ 12784 w 89506"/>
                  <a:gd name="connsiteY4" fmla="*/ 76311 h 89506"/>
                  <a:gd name="connsiteX5" fmla="*/ 12778 w 89506"/>
                  <a:gd name="connsiteY5" fmla="*/ 76305 h 89506"/>
                  <a:gd name="connsiteX6" fmla="*/ -326 w 89506"/>
                  <a:gd name="connsiteY6" fmla="*/ 44665 h 89506"/>
                  <a:gd name="connsiteX7" fmla="*/ -326 w 89506"/>
                  <a:gd name="connsiteY7" fmla="*/ 44659 h 89506"/>
                  <a:gd name="connsiteX8" fmla="*/ 44424 w 89506"/>
                  <a:gd name="connsiteY8" fmla="*/ -91 h 89506"/>
                  <a:gd name="connsiteX9" fmla="*/ 44430 w 89506"/>
                  <a:gd name="connsiteY9" fmla="*/ -91 h 89506"/>
                  <a:gd name="connsiteX10" fmla="*/ 89180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665"/>
                    </a:moveTo>
                    <a:cubicBezTo>
                      <a:pt x="89180" y="56777"/>
                      <a:pt x="84318" y="68063"/>
                      <a:pt x="76070" y="76311"/>
                    </a:cubicBezTo>
                    <a:cubicBezTo>
                      <a:pt x="67828" y="84553"/>
                      <a:pt x="56542" y="89415"/>
                      <a:pt x="44430" y="89415"/>
                    </a:cubicBezTo>
                    <a:lnTo>
                      <a:pt x="44424" y="89415"/>
                    </a:lnTo>
                    <a:cubicBezTo>
                      <a:pt x="32557" y="89415"/>
                      <a:pt x="21174" y="84701"/>
                      <a:pt x="12784" y="76311"/>
                    </a:cubicBezTo>
                    <a:lnTo>
                      <a:pt x="12778" y="76305"/>
                    </a:lnTo>
                    <a:cubicBezTo>
                      <a:pt x="4388" y="67915"/>
                      <a:pt x="-326" y="56532"/>
                      <a:pt x="-326" y="44665"/>
                    </a:cubicBezTo>
                    <a:lnTo>
                      <a:pt x="-326" y="44659"/>
                    </a:lnTo>
                    <a:cubicBezTo>
                      <a:pt x="-326" y="19944"/>
                      <a:pt x="19709" y="-91"/>
                      <a:pt x="44424" y="-91"/>
                    </a:cubicBezTo>
                    <a:lnTo>
                      <a:pt x="44430" y="-91"/>
                    </a:lnTo>
                    <a:cubicBezTo>
                      <a:pt x="69145" y="-86"/>
                      <a:pt x="89180" y="19950"/>
                      <a:pt x="89180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305D8F42-5137-A688-EF8C-E2D2A9D56116}"/>
                  </a:ext>
                </a:extLst>
              </p:cNvPr>
              <p:cNvSpPr/>
              <p:nvPr/>
            </p:nvSpPr>
            <p:spPr>
              <a:xfrm>
                <a:off x="1346549" y="1389085"/>
                <a:ext cx="89506" cy="89506"/>
              </a:xfrm>
              <a:custGeom>
                <a:avLst/>
                <a:gdLst>
                  <a:gd name="connsiteX0" fmla="*/ 89182 w 89506"/>
                  <a:gd name="connsiteY0" fmla="*/ 44665 h 89506"/>
                  <a:gd name="connsiteX1" fmla="*/ 76072 w 89506"/>
                  <a:gd name="connsiteY1" fmla="*/ 76311 h 89506"/>
                  <a:gd name="connsiteX2" fmla="*/ 44431 w 89506"/>
                  <a:gd name="connsiteY2" fmla="*/ 89415 h 89506"/>
                  <a:gd name="connsiteX3" fmla="*/ 44426 w 89506"/>
                  <a:gd name="connsiteY3" fmla="*/ 89415 h 89506"/>
                  <a:gd name="connsiteX4" fmla="*/ 12785 w 89506"/>
                  <a:gd name="connsiteY4" fmla="*/ 76311 h 89506"/>
                  <a:gd name="connsiteX5" fmla="*/ 12780 w 89506"/>
                  <a:gd name="connsiteY5" fmla="*/ 76305 h 89506"/>
                  <a:gd name="connsiteX6" fmla="*/ -325 w 89506"/>
                  <a:gd name="connsiteY6" fmla="*/ 44665 h 89506"/>
                  <a:gd name="connsiteX7" fmla="*/ -325 w 89506"/>
                  <a:gd name="connsiteY7" fmla="*/ 44659 h 89506"/>
                  <a:gd name="connsiteX8" fmla="*/ 44426 w 89506"/>
                  <a:gd name="connsiteY8" fmla="*/ -91 h 89506"/>
                  <a:gd name="connsiteX9" fmla="*/ 44431 w 89506"/>
                  <a:gd name="connsiteY9" fmla="*/ -91 h 89506"/>
                  <a:gd name="connsiteX10" fmla="*/ 89182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665"/>
                    </a:moveTo>
                    <a:cubicBezTo>
                      <a:pt x="89182" y="56840"/>
                      <a:pt x="84280" y="68097"/>
                      <a:pt x="76072" y="76311"/>
                    </a:cubicBezTo>
                    <a:cubicBezTo>
                      <a:pt x="67864" y="84519"/>
                      <a:pt x="56606" y="89415"/>
                      <a:pt x="44431" y="89415"/>
                    </a:cubicBezTo>
                    <a:lnTo>
                      <a:pt x="44426" y="89415"/>
                    </a:lnTo>
                    <a:cubicBezTo>
                      <a:pt x="32558" y="89415"/>
                      <a:pt x="21176" y="84701"/>
                      <a:pt x="12785" y="76311"/>
                    </a:cubicBezTo>
                    <a:lnTo>
                      <a:pt x="12780" y="76305"/>
                    </a:lnTo>
                    <a:cubicBezTo>
                      <a:pt x="4390" y="67915"/>
                      <a:pt x="-325" y="56532"/>
                      <a:pt x="-325" y="44665"/>
                    </a:cubicBezTo>
                    <a:lnTo>
                      <a:pt x="-325" y="44659"/>
                    </a:lnTo>
                    <a:cubicBezTo>
                      <a:pt x="-325" y="19944"/>
                      <a:pt x="19711" y="-91"/>
                      <a:pt x="44426" y="-91"/>
                    </a:cubicBezTo>
                    <a:lnTo>
                      <a:pt x="44431" y="-91"/>
                    </a:lnTo>
                    <a:cubicBezTo>
                      <a:pt x="69146" y="-86"/>
                      <a:pt x="89182" y="19950"/>
                      <a:pt x="89182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C26B0FF5-3FE5-A09B-CF67-580B25170B58}"/>
                  </a:ext>
                </a:extLst>
              </p:cNvPr>
              <p:cNvSpPr/>
              <p:nvPr/>
            </p:nvSpPr>
            <p:spPr>
              <a:xfrm>
                <a:off x="1146082" y="1389085"/>
                <a:ext cx="89506" cy="89506"/>
              </a:xfrm>
              <a:custGeom>
                <a:avLst/>
                <a:gdLst>
                  <a:gd name="connsiteX0" fmla="*/ 89184 w 89506"/>
                  <a:gd name="connsiteY0" fmla="*/ 44665 h 89506"/>
                  <a:gd name="connsiteX1" fmla="*/ 76074 w 89506"/>
                  <a:gd name="connsiteY1" fmla="*/ 76311 h 89506"/>
                  <a:gd name="connsiteX2" fmla="*/ 44433 w 89506"/>
                  <a:gd name="connsiteY2" fmla="*/ 89415 h 89506"/>
                  <a:gd name="connsiteX3" fmla="*/ 44428 w 89506"/>
                  <a:gd name="connsiteY3" fmla="*/ 89415 h 89506"/>
                  <a:gd name="connsiteX4" fmla="*/ 12787 w 89506"/>
                  <a:gd name="connsiteY4" fmla="*/ 76311 h 89506"/>
                  <a:gd name="connsiteX5" fmla="*/ 12782 w 89506"/>
                  <a:gd name="connsiteY5" fmla="*/ 76305 h 89506"/>
                  <a:gd name="connsiteX6" fmla="*/ -323 w 89506"/>
                  <a:gd name="connsiteY6" fmla="*/ 44665 h 89506"/>
                  <a:gd name="connsiteX7" fmla="*/ -323 w 89506"/>
                  <a:gd name="connsiteY7" fmla="*/ 44659 h 89506"/>
                  <a:gd name="connsiteX8" fmla="*/ 44428 w 89506"/>
                  <a:gd name="connsiteY8" fmla="*/ -91 h 89506"/>
                  <a:gd name="connsiteX9" fmla="*/ 44428 w 89506"/>
                  <a:gd name="connsiteY9" fmla="*/ -91 h 89506"/>
                  <a:gd name="connsiteX10" fmla="*/ 89184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665"/>
                    </a:moveTo>
                    <a:cubicBezTo>
                      <a:pt x="89184" y="56902"/>
                      <a:pt x="84247" y="68137"/>
                      <a:pt x="76074" y="76311"/>
                    </a:cubicBezTo>
                    <a:cubicBezTo>
                      <a:pt x="67900" y="84479"/>
                      <a:pt x="56665" y="89415"/>
                      <a:pt x="44433" y="89415"/>
                    </a:cubicBezTo>
                    <a:lnTo>
                      <a:pt x="44428" y="89415"/>
                    </a:lnTo>
                    <a:cubicBezTo>
                      <a:pt x="32560" y="89415"/>
                      <a:pt x="21177" y="84701"/>
                      <a:pt x="12787" y="76311"/>
                    </a:cubicBezTo>
                    <a:lnTo>
                      <a:pt x="12782" y="76305"/>
                    </a:lnTo>
                    <a:cubicBezTo>
                      <a:pt x="4391" y="67915"/>
                      <a:pt x="-323" y="56532"/>
                      <a:pt x="-323" y="44665"/>
                    </a:cubicBezTo>
                    <a:lnTo>
                      <a:pt x="-323" y="44659"/>
                    </a:lnTo>
                    <a:cubicBezTo>
                      <a:pt x="-323" y="19944"/>
                      <a:pt x="19713" y="-91"/>
                      <a:pt x="44428" y="-91"/>
                    </a:cubicBezTo>
                    <a:lnTo>
                      <a:pt x="44428" y="-91"/>
                    </a:lnTo>
                    <a:cubicBezTo>
                      <a:pt x="69143" y="-86"/>
                      <a:pt x="89184" y="19950"/>
                      <a:pt x="89184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B1861DDF-D671-BBD9-2235-122EACA1803E}"/>
                  </a:ext>
                </a:extLst>
              </p:cNvPr>
              <p:cNvSpPr/>
              <p:nvPr/>
            </p:nvSpPr>
            <p:spPr>
              <a:xfrm>
                <a:off x="945614" y="1389085"/>
                <a:ext cx="89500" cy="89506"/>
              </a:xfrm>
              <a:custGeom>
                <a:avLst/>
                <a:gdLst>
                  <a:gd name="connsiteX0" fmla="*/ 89180 w 89500"/>
                  <a:gd name="connsiteY0" fmla="*/ 44665 h 89506"/>
                  <a:gd name="connsiteX1" fmla="*/ 76075 w 89500"/>
                  <a:gd name="connsiteY1" fmla="*/ 76311 h 89506"/>
                  <a:gd name="connsiteX2" fmla="*/ 44435 w 89500"/>
                  <a:gd name="connsiteY2" fmla="*/ 89415 h 89506"/>
                  <a:gd name="connsiteX3" fmla="*/ 44429 w 89500"/>
                  <a:gd name="connsiteY3" fmla="*/ 89415 h 89506"/>
                  <a:gd name="connsiteX4" fmla="*/ 12789 w 89500"/>
                  <a:gd name="connsiteY4" fmla="*/ 76317 h 89506"/>
                  <a:gd name="connsiteX5" fmla="*/ 12783 w 89500"/>
                  <a:gd name="connsiteY5" fmla="*/ 76311 h 89506"/>
                  <a:gd name="connsiteX6" fmla="*/ -321 w 89500"/>
                  <a:gd name="connsiteY6" fmla="*/ 44665 h 89506"/>
                  <a:gd name="connsiteX7" fmla="*/ -321 w 89500"/>
                  <a:gd name="connsiteY7" fmla="*/ 44665 h 89506"/>
                  <a:gd name="connsiteX8" fmla="*/ 44429 w 89500"/>
                  <a:gd name="connsiteY8" fmla="*/ -91 h 89506"/>
                  <a:gd name="connsiteX9" fmla="*/ 44429 w 89500"/>
                  <a:gd name="connsiteY9" fmla="*/ -91 h 89506"/>
                  <a:gd name="connsiteX10" fmla="*/ 89180 w 89500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665"/>
                    </a:moveTo>
                    <a:cubicBezTo>
                      <a:pt x="89180" y="56959"/>
                      <a:pt x="84209" y="68171"/>
                      <a:pt x="76075" y="76311"/>
                    </a:cubicBezTo>
                    <a:cubicBezTo>
                      <a:pt x="67942" y="84445"/>
                      <a:pt x="56730" y="89415"/>
                      <a:pt x="44435" y="89415"/>
                    </a:cubicBezTo>
                    <a:lnTo>
                      <a:pt x="44429" y="89415"/>
                    </a:lnTo>
                    <a:cubicBezTo>
                      <a:pt x="32562" y="89415"/>
                      <a:pt x="21179" y="84701"/>
                      <a:pt x="12789" y="76317"/>
                    </a:cubicBezTo>
                    <a:lnTo>
                      <a:pt x="12783" y="76311"/>
                    </a:lnTo>
                    <a:cubicBezTo>
                      <a:pt x="4393" y="67915"/>
                      <a:pt x="-321" y="56532"/>
                      <a:pt x="-321" y="44665"/>
                    </a:cubicBezTo>
                    <a:lnTo>
                      <a:pt x="-321" y="44665"/>
                    </a:lnTo>
                    <a:cubicBezTo>
                      <a:pt x="-321" y="19950"/>
                      <a:pt x="19714" y="-91"/>
                      <a:pt x="44429" y="-91"/>
                    </a:cubicBezTo>
                    <a:lnTo>
                      <a:pt x="44429" y="-91"/>
                    </a:lnTo>
                    <a:cubicBezTo>
                      <a:pt x="69144" y="-86"/>
                      <a:pt x="89180" y="19950"/>
                      <a:pt x="89180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8EA0334A-76C5-6BF8-DF92-B52E89C4FCC2}"/>
                  </a:ext>
                </a:extLst>
              </p:cNvPr>
              <p:cNvSpPr/>
              <p:nvPr/>
            </p:nvSpPr>
            <p:spPr>
              <a:xfrm>
                <a:off x="745141" y="1389085"/>
                <a:ext cx="89506" cy="89506"/>
              </a:xfrm>
              <a:custGeom>
                <a:avLst/>
                <a:gdLst>
                  <a:gd name="connsiteX0" fmla="*/ 89187 w 89506"/>
                  <a:gd name="connsiteY0" fmla="*/ 44665 h 89506"/>
                  <a:gd name="connsiteX1" fmla="*/ 76083 w 89506"/>
                  <a:gd name="connsiteY1" fmla="*/ 76311 h 89506"/>
                  <a:gd name="connsiteX2" fmla="*/ 44442 w 89506"/>
                  <a:gd name="connsiteY2" fmla="*/ 89415 h 89506"/>
                  <a:gd name="connsiteX3" fmla="*/ 44437 w 89506"/>
                  <a:gd name="connsiteY3" fmla="*/ 89415 h 89506"/>
                  <a:gd name="connsiteX4" fmla="*/ 12796 w 89506"/>
                  <a:gd name="connsiteY4" fmla="*/ 76317 h 89506"/>
                  <a:gd name="connsiteX5" fmla="*/ 12791 w 89506"/>
                  <a:gd name="connsiteY5" fmla="*/ 76311 h 89506"/>
                  <a:gd name="connsiteX6" fmla="*/ -319 w 89506"/>
                  <a:gd name="connsiteY6" fmla="*/ 44665 h 89506"/>
                  <a:gd name="connsiteX7" fmla="*/ -319 w 89506"/>
                  <a:gd name="connsiteY7" fmla="*/ 44665 h 89506"/>
                  <a:gd name="connsiteX8" fmla="*/ 44437 w 89506"/>
                  <a:gd name="connsiteY8" fmla="*/ -91 h 89506"/>
                  <a:gd name="connsiteX9" fmla="*/ 44437 w 89506"/>
                  <a:gd name="connsiteY9" fmla="*/ -91 h 89506"/>
                  <a:gd name="connsiteX10" fmla="*/ 89187 w 89506"/>
                  <a:gd name="connsiteY10" fmla="*/ 4466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665"/>
                    </a:moveTo>
                    <a:cubicBezTo>
                      <a:pt x="89187" y="57022"/>
                      <a:pt x="84177" y="68211"/>
                      <a:pt x="76083" y="76311"/>
                    </a:cubicBezTo>
                    <a:cubicBezTo>
                      <a:pt x="67983" y="84405"/>
                      <a:pt x="56800" y="89415"/>
                      <a:pt x="44442" y="89415"/>
                    </a:cubicBezTo>
                    <a:lnTo>
                      <a:pt x="44437" y="89415"/>
                    </a:lnTo>
                    <a:cubicBezTo>
                      <a:pt x="32569" y="89415"/>
                      <a:pt x="21187" y="84701"/>
                      <a:pt x="12796" y="76317"/>
                    </a:cubicBezTo>
                    <a:lnTo>
                      <a:pt x="12791" y="76311"/>
                    </a:lnTo>
                    <a:cubicBezTo>
                      <a:pt x="4400" y="67915"/>
                      <a:pt x="-319" y="56532"/>
                      <a:pt x="-319" y="44665"/>
                    </a:cubicBezTo>
                    <a:lnTo>
                      <a:pt x="-319" y="44665"/>
                    </a:lnTo>
                    <a:cubicBezTo>
                      <a:pt x="-319" y="19950"/>
                      <a:pt x="19722" y="-91"/>
                      <a:pt x="44437" y="-91"/>
                    </a:cubicBezTo>
                    <a:lnTo>
                      <a:pt x="44437" y="-91"/>
                    </a:lnTo>
                    <a:cubicBezTo>
                      <a:pt x="69152" y="-91"/>
                      <a:pt x="89187" y="19950"/>
                      <a:pt x="89187" y="4466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00" name="图形 214">
              <a:extLst>
                <a:ext uri="{FF2B5EF4-FFF2-40B4-BE49-F238E27FC236}">
                  <a16:creationId xmlns:a16="http://schemas.microsoft.com/office/drawing/2014/main" id="{63D47471-CB6C-9A19-8487-76C6841633B3}"/>
                </a:ext>
              </a:extLst>
            </p:cNvPr>
            <p:cNvGrpSpPr/>
            <p:nvPr/>
          </p:nvGrpSpPr>
          <p:grpSpPr>
            <a:xfrm>
              <a:off x="745141" y="1570059"/>
              <a:ext cx="1693250" cy="89506"/>
              <a:chOff x="745141" y="1570059"/>
              <a:chExt cx="1693250" cy="89506"/>
            </a:xfrm>
            <a:solidFill>
              <a:srgbClr val="FFCC00"/>
            </a:solidFill>
          </p:grpSpPr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7A9495F4-4228-8B04-E9AA-A0D131E7D313}"/>
                  </a:ext>
                </a:extLst>
              </p:cNvPr>
              <p:cNvSpPr/>
              <p:nvPr/>
            </p:nvSpPr>
            <p:spPr>
              <a:xfrm>
                <a:off x="2348892" y="1570059"/>
                <a:ext cx="89500" cy="89506"/>
              </a:xfrm>
              <a:custGeom>
                <a:avLst/>
                <a:gdLst>
                  <a:gd name="connsiteX0" fmla="*/ 89167 w 89500"/>
                  <a:gd name="connsiteY0" fmla="*/ 44695 h 89506"/>
                  <a:gd name="connsiteX1" fmla="*/ 76063 w 89500"/>
                  <a:gd name="connsiteY1" fmla="*/ 76341 h 89506"/>
                  <a:gd name="connsiteX2" fmla="*/ 44417 w 89500"/>
                  <a:gd name="connsiteY2" fmla="*/ 89445 h 89506"/>
                  <a:gd name="connsiteX3" fmla="*/ 44406 w 89500"/>
                  <a:gd name="connsiteY3" fmla="*/ 89445 h 89506"/>
                  <a:gd name="connsiteX4" fmla="*/ 12771 w 89500"/>
                  <a:gd name="connsiteY4" fmla="*/ 76341 h 89506"/>
                  <a:gd name="connsiteX5" fmla="*/ 12765 w 89500"/>
                  <a:gd name="connsiteY5" fmla="*/ 76335 h 89506"/>
                  <a:gd name="connsiteX6" fmla="*/ -333 w 89500"/>
                  <a:gd name="connsiteY6" fmla="*/ 44695 h 89506"/>
                  <a:gd name="connsiteX7" fmla="*/ -333 w 89500"/>
                  <a:gd name="connsiteY7" fmla="*/ 44683 h 89506"/>
                  <a:gd name="connsiteX8" fmla="*/ 44417 w 89500"/>
                  <a:gd name="connsiteY8" fmla="*/ -61 h 89506"/>
                  <a:gd name="connsiteX9" fmla="*/ 44423 w 89500"/>
                  <a:gd name="connsiteY9" fmla="*/ -61 h 89506"/>
                  <a:gd name="connsiteX10" fmla="*/ 89167 w 89500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695"/>
                    </a:moveTo>
                    <a:cubicBezTo>
                      <a:pt x="89167" y="56562"/>
                      <a:pt x="84454" y="67945"/>
                      <a:pt x="76063" y="76341"/>
                    </a:cubicBezTo>
                    <a:cubicBezTo>
                      <a:pt x="67667" y="84731"/>
                      <a:pt x="56284" y="89445"/>
                      <a:pt x="44417" y="89445"/>
                    </a:cubicBezTo>
                    <a:lnTo>
                      <a:pt x="44406" y="89445"/>
                    </a:lnTo>
                    <a:cubicBezTo>
                      <a:pt x="32544" y="89445"/>
                      <a:pt x="21161" y="84731"/>
                      <a:pt x="12771" y="76341"/>
                    </a:cubicBezTo>
                    <a:lnTo>
                      <a:pt x="12765" y="76335"/>
                    </a:lnTo>
                    <a:cubicBezTo>
                      <a:pt x="4375" y="67939"/>
                      <a:pt x="-339" y="56562"/>
                      <a:pt x="-333" y="44695"/>
                    </a:cubicBezTo>
                    <a:lnTo>
                      <a:pt x="-333" y="44683"/>
                    </a:lnTo>
                    <a:cubicBezTo>
                      <a:pt x="-333" y="19974"/>
                      <a:pt x="19702" y="-61"/>
                      <a:pt x="44417" y="-61"/>
                    </a:cubicBezTo>
                    <a:lnTo>
                      <a:pt x="44423" y="-61"/>
                    </a:lnTo>
                    <a:cubicBezTo>
                      <a:pt x="69138" y="-55"/>
                      <a:pt x="89167" y="19980"/>
                      <a:pt x="89167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EF8034F5-C4F5-764A-B9F9-D8CD3B353CA6}"/>
                  </a:ext>
                </a:extLst>
              </p:cNvPr>
              <p:cNvSpPr/>
              <p:nvPr/>
            </p:nvSpPr>
            <p:spPr>
              <a:xfrm>
                <a:off x="2148418" y="1570059"/>
                <a:ext cx="89506" cy="89506"/>
              </a:xfrm>
              <a:custGeom>
                <a:avLst/>
                <a:gdLst>
                  <a:gd name="connsiteX0" fmla="*/ 89175 w 89506"/>
                  <a:gd name="connsiteY0" fmla="*/ 44695 h 89506"/>
                  <a:gd name="connsiteX1" fmla="*/ 76071 w 89506"/>
                  <a:gd name="connsiteY1" fmla="*/ 76341 h 89506"/>
                  <a:gd name="connsiteX2" fmla="*/ 44424 w 89506"/>
                  <a:gd name="connsiteY2" fmla="*/ 89445 h 89506"/>
                  <a:gd name="connsiteX3" fmla="*/ 44413 w 89506"/>
                  <a:gd name="connsiteY3" fmla="*/ 89445 h 89506"/>
                  <a:gd name="connsiteX4" fmla="*/ 12778 w 89506"/>
                  <a:gd name="connsiteY4" fmla="*/ 76341 h 89506"/>
                  <a:gd name="connsiteX5" fmla="*/ 12773 w 89506"/>
                  <a:gd name="connsiteY5" fmla="*/ 76335 h 89506"/>
                  <a:gd name="connsiteX6" fmla="*/ -332 w 89506"/>
                  <a:gd name="connsiteY6" fmla="*/ 44695 h 89506"/>
                  <a:gd name="connsiteX7" fmla="*/ -332 w 89506"/>
                  <a:gd name="connsiteY7" fmla="*/ 44683 h 89506"/>
                  <a:gd name="connsiteX8" fmla="*/ 44424 w 89506"/>
                  <a:gd name="connsiteY8" fmla="*/ -61 h 89506"/>
                  <a:gd name="connsiteX9" fmla="*/ 44424 w 89506"/>
                  <a:gd name="connsiteY9" fmla="*/ -61 h 89506"/>
                  <a:gd name="connsiteX10" fmla="*/ 89175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695"/>
                    </a:moveTo>
                    <a:cubicBezTo>
                      <a:pt x="89175" y="56625"/>
                      <a:pt x="84427" y="67985"/>
                      <a:pt x="76071" y="76341"/>
                    </a:cubicBezTo>
                    <a:cubicBezTo>
                      <a:pt x="67714" y="84697"/>
                      <a:pt x="56355" y="89445"/>
                      <a:pt x="44424" y="89445"/>
                    </a:cubicBezTo>
                    <a:lnTo>
                      <a:pt x="44413" y="89445"/>
                    </a:lnTo>
                    <a:cubicBezTo>
                      <a:pt x="32551" y="89445"/>
                      <a:pt x="21169" y="84731"/>
                      <a:pt x="12778" y="76341"/>
                    </a:cubicBezTo>
                    <a:lnTo>
                      <a:pt x="12773" y="76335"/>
                    </a:lnTo>
                    <a:cubicBezTo>
                      <a:pt x="4382" y="67939"/>
                      <a:pt x="-332" y="56562"/>
                      <a:pt x="-332" y="44695"/>
                    </a:cubicBezTo>
                    <a:lnTo>
                      <a:pt x="-332" y="44683"/>
                    </a:lnTo>
                    <a:cubicBezTo>
                      <a:pt x="-326" y="19974"/>
                      <a:pt x="19709" y="-61"/>
                      <a:pt x="44424" y="-61"/>
                    </a:cubicBezTo>
                    <a:lnTo>
                      <a:pt x="44424" y="-61"/>
                    </a:lnTo>
                    <a:cubicBezTo>
                      <a:pt x="69139" y="-55"/>
                      <a:pt x="89175" y="19980"/>
                      <a:pt x="89175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B655F19B-7CF5-3099-A413-6090AEFDE3A9}"/>
                  </a:ext>
                </a:extLst>
              </p:cNvPr>
              <p:cNvSpPr/>
              <p:nvPr/>
            </p:nvSpPr>
            <p:spPr>
              <a:xfrm>
                <a:off x="1947951" y="1570059"/>
                <a:ext cx="89506" cy="89506"/>
              </a:xfrm>
              <a:custGeom>
                <a:avLst/>
                <a:gdLst>
                  <a:gd name="connsiteX0" fmla="*/ 89177 w 89506"/>
                  <a:gd name="connsiteY0" fmla="*/ 44695 h 89506"/>
                  <a:gd name="connsiteX1" fmla="*/ 76067 w 89506"/>
                  <a:gd name="connsiteY1" fmla="*/ 76341 h 89506"/>
                  <a:gd name="connsiteX2" fmla="*/ 44426 w 89506"/>
                  <a:gd name="connsiteY2" fmla="*/ 89445 h 89506"/>
                  <a:gd name="connsiteX3" fmla="*/ 44415 w 89506"/>
                  <a:gd name="connsiteY3" fmla="*/ 89445 h 89506"/>
                  <a:gd name="connsiteX4" fmla="*/ 12780 w 89506"/>
                  <a:gd name="connsiteY4" fmla="*/ 76341 h 89506"/>
                  <a:gd name="connsiteX5" fmla="*/ 12774 w 89506"/>
                  <a:gd name="connsiteY5" fmla="*/ 76335 h 89506"/>
                  <a:gd name="connsiteX6" fmla="*/ -330 w 89506"/>
                  <a:gd name="connsiteY6" fmla="*/ 44695 h 89506"/>
                  <a:gd name="connsiteX7" fmla="*/ -330 w 89506"/>
                  <a:gd name="connsiteY7" fmla="*/ 44689 h 89506"/>
                  <a:gd name="connsiteX8" fmla="*/ 44426 w 89506"/>
                  <a:gd name="connsiteY8" fmla="*/ -61 h 89506"/>
                  <a:gd name="connsiteX9" fmla="*/ 44426 w 89506"/>
                  <a:gd name="connsiteY9" fmla="*/ -61 h 89506"/>
                  <a:gd name="connsiteX10" fmla="*/ 89177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695"/>
                    </a:moveTo>
                    <a:cubicBezTo>
                      <a:pt x="89177" y="56688"/>
                      <a:pt x="84388" y="68019"/>
                      <a:pt x="76067" y="76341"/>
                    </a:cubicBezTo>
                    <a:cubicBezTo>
                      <a:pt x="67750" y="84657"/>
                      <a:pt x="56419" y="89445"/>
                      <a:pt x="44426" y="89445"/>
                    </a:cubicBezTo>
                    <a:lnTo>
                      <a:pt x="44415" y="89445"/>
                    </a:lnTo>
                    <a:cubicBezTo>
                      <a:pt x="32553" y="89445"/>
                      <a:pt x="21170" y="84731"/>
                      <a:pt x="12780" y="76341"/>
                    </a:cubicBezTo>
                    <a:lnTo>
                      <a:pt x="12774" y="76335"/>
                    </a:lnTo>
                    <a:cubicBezTo>
                      <a:pt x="4384" y="67939"/>
                      <a:pt x="-330" y="56562"/>
                      <a:pt x="-330" y="44695"/>
                    </a:cubicBezTo>
                    <a:lnTo>
                      <a:pt x="-330" y="44689"/>
                    </a:lnTo>
                    <a:cubicBezTo>
                      <a:pt x="-324" y="19974"/>
                      <a:pt x="19711" y="-61"/>
                      <a:pt x="44426" y="-61"/>
                    </a:cubicBezTo>
                    <a:lnTo>
                      <a:pt x="44426" y="-61"/>
                    </a:lnTo>
                    <a:cubicBezTo>
                      <a:pt x="69141" y="-55"/>
                      <a:pt x="89177" y="19980"/>
                      <a:pt x="89177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813A10A3-AEB6-1B9E-57C9-77AEB3E0277B}"/>
                  </a:ext>
                </a:extLst>
              </p:cNvPr>
              <p:cNvSpPr/>
              <p:nvPr/>
            </p:nvSpPr>
            <p:spPr>
              <a:xfrm>
                <a:off x="1747484" y="1570059"/>
                <a:ext cx="89506" cy="89506"/>
              </a:xfrm>
              <a:custGeom>
                <a:avLst/>
                <a:gdLst>
                  <a:gd name="connsiteX0" fmla="*/ 89178 w 89506"/>
                  <a:gd name="connsiteY0" fmla="*/ 44695 h 89506"/>
                  <a:gd name="connsiteX1" fmla="*/ 76068 w 89506"/>
                  <a:gd name="connsiteY1" fmla="*/ 76341 h 89506"/>
                  <a:gd name="connsiteX2" fmla="*/ 44428 w 89506"/>
                  <a:gd name="connsiteY2" fmla="*/ 89445 h 89506"/>
                  <a:gd name="connsiteX3" fmla="*/ 44422 w 89506"/>
                  <a:gd name="connsiteY3" fmla="*/ 89445 h 89506"/>
                  <a:gd name="connsiteX4" fmla="*/ 12782 w 89506"/>
                  <a:gd name="connsiteY4" fmla="*/ 76341 h 89506"/>
                  <a:gd name="connsiteX5" fmla="*/ 12776 w 89506"/>
                  <a:gd name="connsiteY5" fmla="*/ 76335 h 89506"/>
                  <a:gd name="connsiteX6" fmla="*/ -328 w 89506"/>
                  <a:gd name="connsiteY6" fmla="*/ 44695 h 89506"/>
                  <a:gd name="connsiteX7" fmla="*/ -328 w 89506"/>
                  <a:gd name="connsiteY7" fmla="*/ 44689 h 89506"/>
                  <a:gd name="connsiteX8" fmla="*/ 44428 w 89506"/>
                  <a:gd name="connsiteY8" fmla="*/ -61 h 89506"/>
                  <a:gd name="connsiteX9" fmla="*/ 44428 w 89506"/>
                  <a:gd name="connsiteY9" fmla="*/ -61 h 89506"/>
                  <a:gd name="connsiteX10" fmla="*/ 89178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695"/>
                    </a:moveTo>
                    <a:cubicBezTo>
                      <a:pt x="89178" y="56745"/>
                      <a:pt x="84350" y="68059"/>
                      <a:pt x="76068" y="76341"/>
                    </a:cubicBezTo>
                    <a:cubicBezTo>
                      <a:pt x="67786" y="84623"/>
                      <a:pt x="56478" y="89445"/>
                      <a:pt x="44428" y="89445"/>
                    </a:cubicBezTo>
                    <a:lnTo>
                      <a:pt x="44422" y="89445"/>
                    </a:lnTo>
                    <a:cubicBezTo>
                      <a:pt x="32555" y="89445"/>
                      <a:pt x="21172" y="84731"/>
                      <a:pt x="12782" y="76341"/>
                    </a:cubicBezTo>
                    <a:lnTo>
                      <a:pt x="12776" y="76335"/>
                    </a:lnTo>
                    <a:cubicBezTo>
                      <a:pt x="4386" y="67945"/>
                      <a:pt x="-328" y="56562"/>
                      <a:pt x="-328" y="44695"/>
                    </a:cubicBezTo>
                    <a:lnTo>
                      <a:pt x="-328" y="44689"/>
                    </a:lnTo>
                    <a:cubicBezTo>
                      <a:pt x="-322" y="19974"/>
                      <a:pt x="19713" y="-61"/>
                      <a:pt x="44428" y="-61"/>
                    </a:cubicBezTo>
                    <a:lnTo>
                      <a:pt x="44428" y="-61"/>
                    </a:lnTo>
                    <a:cubicBezTo>
                      <a:pt x="69143" y="-55"/>
                      <a:pt x="89178" y="19980"/>
                      <a:pt x="89178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F84D95F9-E78F-3E21-1773-CA7E0C3AABD6}"/>
                  </a:ext>
                </a:extLst>
              </p:cNvPr>
              <p:cNvSpPr/>
              <p:nvPr/>
            </p:nvSpPr>
            <p:spPr>
              <a:xfrm>
                <a:off x="1547016" y="1570059"/>
                <a:ext cx="89506" cy="89506"/>
              </a:xfrm>
              <a:custGeom>
                <a:avLst/>
                <a:gdLst>
                  <a:gd name="connsiteX0" fmla="*/ 89180 w 89506"/>
                  <a:gd name="connsiteY0" fmla="*/ 44695 h 89506"/>
                  <a:gd name="connsiteX1" fmla="*/ 76070 w 89506"/>
                  <a:gd name="connsiteY1" fmla="*/ 76341 h 89506"/>
                  <a:gd name="connsiteX2" fmla="*/ 44430 w 89506"/>
                  <a:gd name="connsiteY2" fmla="*/ 89445 h 89506"/>
                  <a:gd name="connsiteX3" fmla="*/ 44424 w 89506"/>
                  <a:gd name="connsiteY3" fmla="*/ 89445 h 89506"/>
                  <a:gd name="connsiteX4" fmla="*/ 12784 w 89506"/>
                  <a:gd name="connsiteY4" fmla="*/ 76341 h 89506"/>
                  <a:gd name="connsiteX5" fmla="*/ 12778 w 89506"/>
                  <a:gd name="connsiteY5" fmla="*/ 76335 h 89506"/>
                  <a:gd name="connsiteX6" fmla="*/ -326 w 89506"/>
                  <a:gd name="connsiteY6" fmla="*/ 44695 h 89506"/>
                  <a:gd name="connsiteX7" fmla="*/ -326 w 89506"/>
                  <a:gd name="connsiteY7" fmla="*/ 44689 h 89506"/>
                  <a:gd name="connsiteX8" fmla="*/ 44424 w 89506"/>
                  <a:gd name="connsiteY8" fmla="*/ -61 h 89506"/>
                  <a:gd name="connsiteX9" fmla="*/ 44430 w 89506"/>
                  <a:gd name="connsiteY9" fmla="*/ -61 h 89506"/>
                  <a:gd name="connsiteX10" fmla="*/ 89180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695"/>
                    </a:moveTo>
                    <a:cubicBezTo>
                      <a:pt x="89180" y="56807"/>
                      <a:pt x="84318" y="68093"/>
                      <a:pt x="76070" y="76341"/>
                    </a:cubicBezTo>
                    <a:cubicBezTo>
                      <a:pt x="67828" y="84583"/>
                      <a:pt x="56542" y="89445"/>
                      <a:pt x="44430" y="89445"/>
                    </a:cubicBezTo>
                    <a:lnTo>
                      <a:pt x="44424" y="89445"/>
                    </a:lnTo>
                    <a:cubicBezTo>
                      <a:pt x="32557" y="89445"/>
                      <a:pt x="21174" y="84731"/>
                      <a:pt x="12784" y="76341"/>
                    </a:cubicBezTo>
                    <a:lnTo>
                      <a:pt x="12778" y="76335"/>
                    </a:lnTo>
                    <a:cubicBezTo>
                      <a:pt x="4388" y="67945"/>
                      <a:pt x="-326" y="56562"/>
                      <a:pt x="-326" y="44695"/>
                    </a:cubicBezTo>
                    <a:lnTo>
                      <a:pt x="-326" y="44689"/>
                    </a:lnTo>
                    <a:cubicBezTo>
                      <a:pt x="-326" y="19974"/>
                      <a:pt x="19709" y="-61"/>
                      <a:pt x="44424" y="-61"/>
                    </a:cubicBezTo>
                    <a:lnTo>
                      <a:pt x="44430" y="-61"/>
                    </a:lnTo>
                    <a:cubicBezTo>
                      <a:pt x="69145" y="-55"/>
                      <a:pt x="89180" y="19980"/>
                      <a:pt x="89180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2041F7B4-4165-0751-0B91-E8ABF581936B}"/>
                  </a:ext>
                </a:extLst>
              </p:cNvPr>
              <p:cNvSpPr/>
              <p:nvPr/>
            </p:nvSpPr>
            <p:spPr>
              <a:xfrm>
                <a:off x="1346549" y="1570059"/>
                <a:ext cx="89506" cy="89506"/>
              </a:xfrm>
              <a:custGeom>
                <a:avLst/>
                <a:gdLst>
                  <a:gd name="connsiteX0" fmla="*/ 89182 w 89506"/>
                  <a:gd name="connsiteY0" fmla="*/ 44695 h 89506"/>
                  <a:gd name="connsiteX1" fmla="*/ 76072 w 89506"/>
                  <a:gd name="connsiteY1" fmla="*/ 76341 h 89506"/>
                  <a:gd name="connsiteX2" fmla="*/ 44431 w 89506"/>
                  <a:gd name="connsiteY2" fmla="*/ 89445 h 89506"/>
                  <a:gd name="connsiteX3" fmla="*/ 44426 w 89506"/>
                  <a:gd name="connsiteY3" fmla="*/ 89445 h 89506"/>
                  <a:gd name="connsiteX4" fmla="*/ 12785 w 89506"/>
                  <a:gd name="connsiteY4" fmla="*/ 76341 h 89506"/>
                  <a:gd name="connsiteX5" fmla="*/ 12780 w 89506"/>
                  <a:gd name="connsiteY5" fmla="*/ 76335 h 89506"/>
                  <a:gd name="connsiteX6" fmla="*/ -325 w 89506"/>
                  <a:gd name="connsiteY6" fmla="*/ 44695 h 89506"/>
                  <a:gd name="connsiteX7" fmla="*/ -325 w 89506"/>
                  <a:gd name="connsiteY7" fmla="*/ 44689 h 89506"/>
                  <a:gd name="connsiteX8" fmla="*/ 44426 w 89506"/>
                  <a:gd name="connsiteY8" fmla="*/ -61 h 89506"/>
                  <a:gd name="connsiteX9" fmla="*/ 44431 w 89506"/>
                  <a:gd name="connsiteY9" fmla="*/ -61 h 89506"/>
                  <a:gd name="connsiteX10" fmla="*/ 89182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695"/>
                    </a:moveTo>
                    <a:cubicBezTo>
                      <a:pt x="89182" y="56870"/>
                      <a:pt x="84280" y="68127"/>
                      <a:pt x="76072" y="76341"/>
                    </a:cubicBezTo>
                    <a:cubicBezTo>
                      <a:pt x="67864" y="84549"/>
                      <a:pt x="56606" y="89445"/>
                      <a:pt x="44431" y="89445"/>
                    </a:cubicBezTo>
                    <a:lnTo>
                      <a:pt x="44426" y="89445"/>
                    </a:lnTo>
                    <a:cubicBezTo>
                      <a:pt x="32558" y="89445"/>
                      <a:pt x="21176" y="84731"/>
                      <a:pt x="12785" y="76341"/>
                    </a:cubicBezTo>
                    <a:lnTo>
                      <a:pt x="12780" y="76335"/>
                    </a:lnTo>
                    <a:cubicBezTo>
                      <a:pt x="4390" y="67945"/>
                      <a:pt x="-325" y="56562"/>
                      <a:pt x="-325" y="44695"/>
                    </a:cubicBezTo>
                    <a:lnTo>
                      <a:pt x="-325" y="44689"/>
                    </a:lnTo>
                    <a:cubicBezTo>
                      <a:pt x="-325" y="19974"/>
                      <a:pt x="19711" y="-61"/>
                      <a:pt x="44426" y="-61"/>
                    </a:cubicBezTo>
                    <a:lnTo>
                      <a:pt x="44431" y="-61"/>
                    </a:lnTo>
                    <a:cubicBezTo>
                      <a:pt x="69146" y="-55"/>
                      <a:pt x="89182" y="19980"/>
                      <a:pt x="89182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2555A985-718B-2818-030F-EF2A9BD604EB}"/>
                  </a:ext>
                </a:extLst>
              </p:cNvPr>
              <p:cNvSpPr/>
              <p:nvPr/>
            </p:nvSpPr>
            <p:spPr>
              <a:xfrm>
                <a:off x="1146082" y="1570059"/>
                <a:ext cx="89506" cy="89506"/>
              </a:xfrm>
              <a:custGeom>
                <a:avLst/>
                <a:gdLst>
                  <a:gd name="connsiteX0" fmla="*/ 89184 w 89506"/>
                  <a:gd name="connsiteY0" fmla="*/ 44695 h 89506"/>
                  <a:gd name="connsiteX1" fmla="*/ 76074 w 89506"/>
                  <a:gd name="connsiteY1" fmla="*/ 76341 h 89506"/>
                  <a:gd name="connsiteX2" fmla="*/ 44433 w 89506"/>
                  <a:gd name="connsiteY2" fmla="*/ 89445 h 89506"/>
                  <a:gd name="connsiteX3" fmla="*/ 44428 w 89506"/>
                  <a:gd name="connsiteY3" fmla="*/ 89445 h 89506"/>
                  <a:gd name="connsiteX4" fmla="*/ 12787 w 89506"/>
                  <a:gd name="connsiteY4" fmla="*/ 76341 h 89506"/>
                  <a:gd name="connsiteX5" fmla="*/ 12782 w 89506"/>
                  <a:gd name="connsiteY5" fmla="*/ 76335 h 89506"/>
                  <a:gd name="connsiteX6" fmla="*/ -323 w 89506"/>
                  <a:gd name="connsiteY6" fmla="*/ 44695 h 89506"/>
                  <a:gd name="connsiteX7" fmla="*/ -323 w 89506"/>
                  <a:gd name="connsiteY7" fmla="*/ 44689 h 89506"/>
                  <a:gd name="connsiteX8" fmla="*/ 44428 w 89506"/>
                  <a:gd name="connsiteY8" fmla="*/ -61 h 89506"/>
                  <a:gd name="connsiteX9" fmla="*/ 44428 w 89506"/>
                  <a:gd name="connsiteY9" fmla="*/ -61 h 89506"/>
                  <a:gd name="connsiteX10" fmla="*/ 89184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695"/>
                    </a:moveTo>
                    <a:cubicBezTo>
                      <a:pt x="89184" y="56933"/>
                      <a:pt x="84247" y="68167"/>
                      <a:pt x="76074" y="76341"/>
                    </a:cubicBezTo>
                    <a:cubicBezTo>
                      <a:pt x="67900" y="84509"/>
                      <a:pt x="56665" y="89445"/>
                      <a:pt x="44433" y="89445"/>
                    </a:cubicBezTo>
                    <a:lnTo>
                      <a:pt x="44428" y="89445"/>
                    </a:lnTo>
                    <a:cubicBezTo>
                      <a:pt x="32560" y="89445"/>
                      <a:pt x="21177" y="84731"/>
                      <a:pt x="12787" y="76341"/>
                    </a:cubicBezTo>
                    <a:lnTo>
                      <a:pt x="12782" y="76335"/>
                    </a:lnTo>
                    <a:cubicBezTo>
                      <a:pt x="4391" y="67945"/>
                      <a:pt x="-323" y="56562"/>
                      <a:pt x="-323" y="44695"/>
                    </a:cubicBezTo>
                    <a:lnTo>
                      <a:pt x="-323" y="44689"/>
                    </a:lnTo>
                    <a:cubicBezTo>
                      <a:pt x="-323" y="19974"/>
                      <a:pt x="19713" y="-61"/>
                      <a:pt x="44428" y="-61"/>
                    </a:cubicBezTo>
                    <a:lnTo>
                      <a:pt x="44428" y="-61"/>
                    </a:lnTo>
                    <a:cubicBezTo>
                      <a:pt x="69143" y="-55"/>
                      <a:pt x="89184" y="19980"/>
                      <a:pt x="89184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D760171A-0659-1CD4-2DE8-ECD9EAD7E864}"/>
                  </a:ext>
                </a:extLst>
              </p:cNvPr>
              <p:cNvSpPr/>
              <p:nvPr/>
            </p:nvSpPr>
            <p:spPr>
              <a:xfrm>
                <a:off x="945614" y="1570059"/>
                <a:ext cx="89500" cy="89506"/>
              </a:xfrm>
              <a:custGeom>
                <a:avLst/>
                <a:gdLst>
                  <a:gd name="connsiteX0" fmla="*/ 89180 w 89500"/>
                  <a:gd name="connsiteY0" fmla="*/ 44695 h 89506"/>
                  <a:gd name="connsiteX1" fmla="*/ 76075 w 89500"/>
                  <a:gd name="connsiteY1" fmla="*/ 76341 h 89506"/>
                  <a:gd name="connsiteX2" fmla="*/ 44435 w 89500"/>
                  <a:gd name="connsiteY2" fmla="*/ 89445 h 89506"/>
                  <a:gd name="connsiteX3" fmla="*/ 44429 w 89500"/>
                  <a:gd name="connsiteY3" fmla="*/ 89445 h 89506"/>
                  <a:gd name="connsiteX4" fmla="*/ 12789 w 89500"/>
                  <a:gd name="connsiteY4" fmla="*/ 76347 h 89506"/>
                  <a:gd name="connsiteX5" fmla="*/ 12783 w 89500"/>
                  <a:gd name="connsiteY5" fmla="*/ 76341 h 89506"/>
                  <a:gd name="connsiteX6" fmla="*/ -321 w 89500"/>
                  <a:gd name="connsiteY6" fmla="*/ 44695 h 89506"/>
                  <a:gd name="connsiteX7" fmla="*/ -321 w 89500"/>
                  <a:gd name="connsiteY7" fmla="*/ 44695 h 89506"/>
                  <a:gd name="connsiteX8" fmla="*/ 44429 w 89500"/>
                  <a:gd name="connsiteY8" fmla="*/ -61 h 89506"/>
                  <a:gd name="connsiteX9" fmla="*/ 44429 w 89500"/>
                  <a:gd name="connsiteY9" fmla="*/ -61 h 89506"/>
                  <a:gd name="connsiteX10" fmla="*/ 89180 w 89500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695"/>
                    </a:moveTo>
                    <a:cubicBezTo>
                      <a:pt x="89180" y="56990"/>
                      <a:pt x="84209" y="68202"/>
                      <a:pt x="76075" y="76341"/>
                    </a:cubicBezTo>
                    <a:cubicBezTo>
                      <a:pt x="67942" y="84475"/>
                      <a:pt x="56730" y="89445"/>
                      <a:pt x="44435" y="89445"/>
                    </a:cubicBezTo>
                    <a:lnTo>
                      <a:pt x="44429" y="89445"/>
                    </a:lnTo>
                    <a:cubicBezTo>
                      <a:pt x="32562" y="89445"/>
                      <a:pt x="21179" y="84731"/>
                      <a:pt x="12789" y="76347"/>
                    </a:cubicBezTo>
                    <a:lnTo>
                      <a:pt x="12783" y="76341"/>
                    </a:lnTo>
                    <a:cubicBezTo>
                      <a:pt x="4393" y="67945"/>
                      <a:pt x="-321" y="56562"/>
                      <a:pt x="-321" y="44695"/>
                    </a:cubicBezTo>
                    <a:lnTo>
                      <a:pt x="-321" y="44695"/>
                    </a:lnTo>
                    <a:cubicBezTo>
                      <a:pt x="-321" y="19980"/>
                      <a:pt x="19714" y="-61"/>
                      <a:pt x="44429" y="-61"/>
                    </a:cubicBezTo>
                    <a:lnTo>
                      <a:pt x="44429" y="-61"/>
                    </a:lnTo>
                    <a:cubicBezTo>
                      <a:pt x="69144" y="-55"/>
                      <a:pt x="89180" y="19980"/>
                      <a:pt x="89180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F191C925-84C8-3F2F-155A-0AE691DFBE17}"/>
                  </a:ext>
                </a:extLst>
              </p:cNvPr>
              <p:cNvSpPr/>
              <p:nvPr/>
            </p:nvSpPr>
            <p:spPr>
              <a:xfrm>
                <a:off x="745141" y="1570059"/>
                <a:ext cx="89506" cy="89506"/>
              </a:xfrm>
              <a:custGeom>
                <a:avLst/>
                <a:gdLst>
                  <a:gd name="connsiteX0" fmla="*/ 89187 w 89506"/>
                  <a:gd name="connsiteY0" fmla="*/ 44695 h 89506"/>
                  <a:gd name="connsiteX1" fmla="*/ 76083 w 89506"/>
                  <a:gd name="connsiteY1" fmla="*/ 76341 h 89506"/>
                  <a:gd name="connsiteX2" fmla="*/ 44442 w 89506"/>
                  <a:gd name="connsiteY2" fmla="*/ 89445 h 89506"/>
                  <a:gd name="connsiteX3" fmla="*/ 44437 w 89506"/>
                  <a:gd name="connsiteY3" fmla="*/ 89445 h 89506"/>
                  <a:gd name="connsiteX4" fmla="*/ 12796 w 89506"/>
                  <a:gd name="connsiteY4" fmla="*/ 76347 h 89506"/>
                  <a:gd name="connsiteX5" fmla="*/ 12791 w 89506"/>
                  <a:gd name="connsiteY5" fmla="*/ 76341 h 89506"/>
                  <a:gd name="connsiteX6" fmla="*/ -319 w 89506"/>
                  <a:gd name="connsiteY6" fmla="*/ 44695 h 89506"/>
                  <a:gd name="connsiteX7" fmla="*/ -319 w 89506"/>
                  <a:gd name="connsiteY7" fmla="*/ 44695 h 89506"/>
                  <a:gd name="connsiteX8" fmla="*/ 44437 w 89506"/>
                  <a:gd name="connsiteY8" fmla="*/ -61 h 89506"/>
                  <a:gd name="connsiteX9" fmla="*/ 44437 w 89506"/>
                  <a:gd name="connsiteY9" fmla="*/ -61 h 89506"/>
                  <a:gd name="connsiteX10" fmla="*/ 89187 w 89506"/>
                  <a:gd name="connsiteY10" fmla="*/ 446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695"/>
                    </a:moveTo>
                    <a:cubicBezTo>
                      <a:pt x="89187" y="57052"/>
                      <a:pt x="84177" y="68241"/>
                      <a:pt x="76083" y="76341"/>
                    </a:cubicBezTo>
                    <a:cubicBezTo>
                      <a:pt x="67983" y="84435"/>
                      <a:pt x="56800" y="89445"/>
                      <a:pt x="44442" y="89445"/>
                    </a:cubicBezTo>
                    <a:lnTo>
                      <a:pt x="44437" y="89445"/>
                    </a:lnTo>
                    <a:cubicBezTo>
                      <a:pt x="32569" y="89445"/>
                      <a:pt x="21187" y="84731"/>
                      <a:pt x="12796" y="76347"/>
                    </a:cubicBezTo>
                    <a:lnTo>
                      <a:pt x="12791" y="76341"/>
                    </a:lnTo>
                    <a:cubicBezTo>
                      <a:pt x="4400" y="67945"/>
                      <a:pt x="-319" y="56562"/>
                      <a:pt x="-319" y="44695"/>
                    </a:cubicBezTo>
                    <a:lnTo>
                      <a:pt x="-319" y="44695"/>
                    </a:lnTo>
                    <a:cubicBezTo>
                      <a:pt x="-319" y="19980"/>
                      <a:pt x="19722" y="-61"/>
                      <a:pt x="44437" y="-61"/>
                    </a:cubicBezTo>
                    <a:lnTo>
                      <a:pt x="44437" y="-61"/>
                    </a:lnTo>
                    <a:cubicBezTo>
                      <a:pt x="69152" y="-61"/>
                      <a:pt x="89187" y="19980"/>
                      <a:pt x="89187" y="446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10" name="图形 214">
              <a:extLst>
                <a:ext uri="{FF2B5EF4-FFF2-40B4-BE49-F238E27FC236}">
                  <a16:creationId xmlns:a16="http://schemas.microsoft.com/office/drawing/2014/main" id="{8FD84D93-DEF3-4AD0-3FDA-4CE87CFB0FBD}"/>
                </a:ext>
              </a:extLst>
            </p:cNvPr>
            <p:cNvGrpSpPr/>
            <p:nvPr/>
          </p:nvGrpSpPr>
          <p:grpSpPr>
            <a:xfrm>
              <a:off x="745141" y="1720870"/>
              <a:ext cx="1693250" cy="89506"/>
              <a:chOff x="745141" y="1720870"/>
              <a:chExt cx="1693250" cy="89506"/>
            </a:xfrm>
            <a:solidFill>
              <a:srgbClr val="FFCC00"/>
            </a:solidFill>
          </p:grpSpPr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E9498D15-C8FE-7016-EA63-E416AF9D9830}"/>
                  </a:ext>
                </a:extLst>
              </p:cNvPr>
              <p:cNvSpPr/>
              <p:nvPr/>
            </p:nvSpPr>
            <p:spPr>
              <a:xfrm>
                <a:off x="2348892" y="1720870"/>
                <a:ext cx="89500" cy="89506"/>
              </a:xfrm>
              <a:custGeom>
                <a:avLst/>
                <a:gdLst>
                  <a:gd name="connsiteX0" fmla="*/ 89167 w 89500"/>
                  <a:gd name="connsiteY0" fmla="*/ 44720 h 89506"/>
                  <a:gd name="connsiteX1" fmla="*/ 76063 w 89500"/>
                  <a:gd name="connsiteY1" fmla="*/ 76366 h 89506"/>
                  <a:gd name="connsiteX2" fmla="*/ 44417 w 89500"/>
                  <a:gd name="connsiteY2" fmla="*/ 89470 h 89506"/>
                  <a:gd name="connsiteX3" fmla="*/ 44406 w 89500"/>
                  <a:gd name="connsiteY3" fmla="*/ 89470 h 89506"/>
                  <a:gd name="connsiteX4" fmla="*/ 12771 w 89500"/>
                  <a:gd name="connsiteY4" fmla="*/ 76366 h 89506"/>
                  <a:gd name="connsiteX5" fmla="*/ 12765 w 89500"/>
                  <a:gd name="connsiteY5" fmla="*/ 76361 h 89506"/>
                  <a:gd name="connsiteX6" fmla="*/ -333 w 89500"/>
                  <a:gd name="connsiteY6" fmla="*/ 44720 h 89506"/>
                  <a:gd name="connsiteX7" fmla="*/ -333 w 89500"/>
                  <a:gd name="connsiteY7" fmla="*/ 44709 h 89506"/>
                  <a:gd name="connsiteX8" fmla="*/ 44417 w 89500"/>
                  <a:gd name="connsiteY8" fmla="*/ -36 h 89506"/>
                  <a:gd name="connsiteX9" fmla="*/ 44423 w 89500"/>
                  <a:gd name="connsiteY9" fmla="*/ -36 h 89506"/>
                  <a:gd name="connsiteX10" fmla="*/ 89167 w 89500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720"/>
                    </a:moveTo>
                    <a:cubicBezTo>
                      <a:pt x="89167" y="56587"/>
                      <a:pt x="84454" y="67970"/>
                      <a:pt x="76063" y="76366"/>
                    </a:cubicBezTo>
                    <a:cubicBezTo>
                      <a:pt x="67667" y="84756"/>
                      <a:pt x="56284" y="89470"/>
                      <a:pt x="44417" y="89470"/>
                    </a:cubicBezTo>
                    <a:lnTo>
                      <a:pt x="44406" y="89470"/>
                    </a:lnTo>
                    <a:cubicBezTo>
                      <a:pt x="32544" y="89470"/>
                      <a:pt x="21161" y="84756"/>
                      <a:pt x="12771" y="76366"/>
                    </a:cubicBezTo>
                    <a:lnTo>
                      <a:pt x="12765" y="76361"/>
                    </a:lnTo>
                    <a:cubicBezTo>
                      <a:pt x="4375" y="67964"/>
                      <a:pt x="-339" y="56587"/>
                      <a:pt x="-333" y="44720"/>
                    </a:cubicBezTo>
                    <a:lnTo>
                      <a:pt x="-333" y="44709"/>
                    </a:lnTo>
                    <a:cubicBezTo>
                      <a:pt x="-333" y="19999"/>
                      <a:pt x="19702" y="-36"/>
                      <a:pt x="44417" y="-36"/>
                    </a:cubicBezTo>
                    <a:lnTo>
                      <a:pt x="44423" y="-36"/>
                    </a:lnTo>
                    <a:cubicBezTo>
                      <a:pt x="69138" y="-30"/>
                      <a:pt x="89167" y="20005"/>
                      <a:pt x="89167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52706C69-FC52-6D36-00FF-2671D7F2539E}"/>
                  </a:ext>
                </a:extLst>
              </p:cNvPr>
              <p:cNvSpPr/>
              <p:nvPr/>
            </p:nvSpPr>
            <p:spPr>
              <a:xfrm>
                <a:off x="2148418" y="1720870"/>
                <a:ext cx="89506" cy="89506"/>
              </a:xfrm>
              <a:custGeom>
                <a:avLst/>
                <a:gdLst>
                  <a:gd name="connsiteX0" fmla="*/ 89175 w 89506"/>
                  <a:gd name="connsiteY0" fmla="*/ 44720 h 89506"/>
                  <a:gd name="connsiteX1" fmla="*/ 76071 w 89506"/>
                  <a:gd name="connsiteY1" fmla="*/ 76366 h 89506"/>
                  <a:gd name="connsiteX2" fmla="*/ 44424 w 89506"/>
                  <a:gd name="connsiteY2" fmla="*/ 89470 h 89506"/>
                  <a:gd name="connsiteX3" fmla="*/ 44413 w 89506"/>
                  <a:gd name="connsiteY3" fmla="*/ 89470 h 89506"/>
                  <a:gd name="connsiteX4" fmla="*/ 12778 w 89506"/>
                  <a:gd name="connsiteY4" fmla="*/ 76366 h 89506"/>
                  <a:gd name="connsiteX5" fmla="*/ 12773 w 89506"/>
                  <a:gd name="connsiteY5" fmla="*/ 76361 h 89506"/>
                  <a:gd name="connsiteX6" fmla="*/ -332 w 89506"/>
                  <a:gd name="connsiteY6" fmla="*/ 44720 h 89506"/>
                  <a:gd name="connsiteX7" fmla="*/ -332 w 89506"/>
                  <a:gd name="connsiteY7" fmla="*/ 44709 h 89506"/>
                  <a:gd name="connsiteX8" fmla="*/ 44424 w 89506"/>
                  <a:gd name="connsiteY8" fmla="*/ -36 h 89506"/>
                  <a:gd name="connsiteX9" fmla="*/ 44424 w 89506"/>
                  <a:gd name="connsiteY9" fmla="*/ -36 h 89506"/>
                  <a:gd name="connsiteX10" fmla="*/ 89175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720"/>
                    </a:moveTo>
                    <a:cubicBezTo>
                      <a:pt x="89175" y="56650"/>
                      <a:pt x="84427" y="68010"/>
                      <a:pt x="76071" y="76366"/>
                    </a:cubicBezTo>
                    <a:cubicBezTo>
                      <a:pt x="67714" y="84722"/>
                      <a:pt x="56355" y="89470"/>
                      <a:pt x="44424" y="89470"/>
                    </a:cubicBezTo>
                    <a:lnTo>
                      <a:pt x="44413" y="89470"/>
                    </a:lnTo>
                    <a:cubicBezTo>
                      <a:pt x="32551" y="89470"/>
                      <a:pt x="21169" y="84756"/>
                      <a:pt x="12778" y="76366"/>
                    </a:cubicBezTo>
                    <a:lnTo>
                      <a:pt x="12773" y="76361"/>
                    </a:lnTo>
                    <a:cubicBezTo>
                      <a:pt x="4382" y="67964"/>
                      <a:pt x="-332" y="56587"/>
                      <a:pt x="-332" y="44720"/>
                    </a:cubicBezTo>
                    <a:lnTo>
                      <a:pt x="-332" y="44709"/>
                    </a:lnTo>
                    <a:cubicBezTo>
                      <a:pt x="-326" y="19999"/>
                      <a:pt x="19709" y="-36"/>
                      <a:pt x="44424" y="-36"/>
                    </a:cubicBezTo>
                    <a:lnTo>
                      <a:pt x="44424" y="-36"/>
                    </a:lnTo>
                    <a:cubicBezTo>
                      <a:pt x="69139" y="-30"/>
                      <a:pt x="89175" y="20005"/>
                      <a:pt x="89175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7E662361-C491-E051-178C-1E794A9F2E60}"/>
                  </a:ext>
                </a:extLst>
              </p:cNvPr>
              <p:cNvSpPr/>
              <p:nvPr/>
            </p:nvSpPr>
            <p:spPr>
              <a:xfrm>
                <a:off x="1947951" y="1720870"/>
                <a:ext cx="89506" cy="89506"/>
              </a:xfrm>
              <a:custGeom>
                <a:avLst/>
                <a:gdLst>
                  <a:gd name="connsiteX0" fmla="*/ 89177 w 89506"/>
                  <a:gd name="connsiteY0" fmla="*/ 44720 h 89506"/>
                  <a:gd name="connsiteX1" fmla="*/ 76067 w 89506"/>
                  <a:gd name="connsiteY1" fmla="*/ 76366 h 89506"/>
                  <a:gd name="connsiteX2" fmla="*/ 44426 w 89506"/>
                  <a:gd name="connsiteY2" fmla="*/ 89470 h 89506"/>
                  <a:gd name="connsiteX3" fmla="*/ 44415 w 89506"/>
                  <a:gd name="connsiteY3" fmla="*/ 89470 h 89506"/>
                  <a:gd name="connsiteX4" fmla="*/ 12780 w 89506"/>
                  <a:gd name="connsiteY4" fmla="*/ 76366 h 89506"/>
                  <a:gd name="connsiteX5" fmla="*/ 12774 w 89506"/>
                  <a:gd name="connsiteY5" fmla="*/ 76361 h 89506"/>
                  <a:gd name="connsiteX6" fmla="*/ -330 w 89506"/>
                  <a:gd name="connsiteY6" fmla="*/ 44720 h 89506"/>
                  <a:gd name="connsiteX7" fmla="*/ -330 w 89506"/>
                  <a:gd name="connsiteY7" fmla="*/ 44714 h 89506"/>
                  <a:gd name="connsiteX8" fmla="*/ 44426 w 89506"/>
                  <a:gd name="connsiteY8" fmla="*/ -36 h 89506"/>
                  <a:gd name="connsiteX9" fmla="*/ 44426 w 89506"/>
                  <a:gd name="connsiteY9" fmla="*/ -36 h 89506"/>
                  <a:gd name="connsiteX10" fmla="*/ 89177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720"/>
                    </a:moveTo>
                    <a:cubicBezTo>
                      <a:pt x="89177" y="56713"/>
                      <a:pt x="84388" y="68044"/>
                      <a:pt x="76067" y="76366"/>
                    </a:cubicBezTo>
                    <a:cubicBezTo>
                      <a:pt x="67750" y="84682"/>
                      <a:pt x="56419" y="89470"/>
                      <a:pt x="44426" y="89470"/>
                    </a:cubicBezTo>
                    <a:lnTo>
                      <a:pt x="44415" y="89470"/>
                    </a:lnTo>
                    <a:cubicBezTo>
                      <a:pt x="32553" y="89470"/>
                      <a:pt x="21170" y="84756"/>
                      <a:pt x="12780" y="76366"/>
                    </a:cubicBezTo>
                    <a:lnTo>
                      <a:pt x="12774" y="76361"/>
                    </a:lnTo>
                    <a:cubicBezTo>
                      <a:pt x="4384" y="67964"/>
                      <a:pt x="-330" y="56587"/>
                      <a:pt x="-330" y="44720"/>
                    </a:cubicBezTo>
                    <a:lnTo>
                      <a:pt x="-330" y="44714"/>
                    </a:lnTo>
                    <a:cubicBezTo>
                      <a:pt x="-324" y="19999"/>
                      <a:pt x="19711" y="-36"/>
                      <a:pt x="44426" y="-36"/>
                    </a:cubicBezTo>
                    <a:lnTo>
                      <a:pt x="44426" y="-36"/>
                    </a:lnTo>
                    <a:cubicBezTo>
                      <a:pt x="69141" y="-30"/>
                      <a:pt x="89177" y="20005"/>
                      <a:pt x="89177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AFF0C92E-4560-BAC5-D0B2-E5DA6BD95485}"/>
                  </a:ext>
                </a:extLst>
              </p:cNvPr>
              <p:cNvSpPr/>
              <p:nvPr/>
            </p:nvSpPr>
            <p:spPr>
              <a:xfrm>
                <a:off x="1747484" y="1720870"/>
                <a:ext cx="89506" cy="89506"/>
              </a:xfrm>
              <a:custGeom>
                <a:avLst/>
                <a:gdLst>
                  <a:gd name="connsiteX0" fmla="*/ 89178 w 89506"/>
                  <a:gd name="connsiteY0" fmla="*/ 44720 h 89506"/>
                  <a:gd name="connsiteX1" fmla="*/ 76068 w 89506"/>
                  <a:gd name="connsiteY1" fmla="*/ 76366 h 89506"/>
                  <a:gd name="connsiteX2" fmla="*/ 44428 w 89506"/>
                  <a:gd name="connsiteY2" fmla="*/ 89470 h 89506"/>
                  <a:gd name="connsiteX3" fmla="*/ 44422 w 89506"/>
                  <a:gd name="connsiteY3" fmla="*/ 89470 h 89506"/>
                  <a:gd name="connsiteX4" fmla="*/ 12782 w 89506"/>
                  <a:gd name="connsiteY4" fmla="*/ 76366 h 89506"/>
                  <a:gd name="connsiteX5" fmla="*/ 12776 w 89506"/>
                  <a:gd name="connsiteY5" fmla="*/ 76361 h 89506"/>
                  <a:gd name="connsiteX6" fmla="*/ -328 w 89506"/>
                  <a:gd name="connsiteY6" fmla="*/ 44720 h 89506"/>
                  <a:gd name="connsiteX7" fmla="*/ -328 w 89506"/>
                  <a:gd name="connsiteY7" fmla="*/ 44714 h 89506"/>
                  <a:gd name="connsiteX8" fmla="*/ 44428 w 89506"/>
                  <a:gd name="connsiteY8" fmla="*/ -36 h 89506"/>
                  <a:gd name="connsiteX9" fmla="*/ 44428 w 89506"/>
                  <a:gd name="connsiteY9" fmla="*/ -36 h 89506"/>
                  <a:gd name="connsiteX10" fmla="*/ 89178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720"/>
                    </a:moveTo>
                    <a:cubicBezTo>
                      <a:pt x="89178" y="56770"/>
                      <a:pt x="84350" y="68084"/>
                      <a:pt x="76068" y="76366"/>
                    </a:cubicBezTo>
                    <a:cubicBezTo>
                      <a:pt x="67786" y="84648"/>
                      <a:pt x="56478" y="89470"/>
                      <a:pt x="44428" y="89470"/>
                    </a:cubicBezTo>
                    <a:lnTo>
                      <a:pt x="44422" y="89470"/>
                    </a:lnTo>
                    <a:cubicBezTo>
                      <a:pt x="32555" y="89470"/>
                      <a:pt x="21172" y="84756"/>
                      <a:pt x="12782" y="76366"/>
                    </a:cubicBezTo>
                    <a:lnTo>
                      <a:pt x="12776" y="76361"/>
                    </a:lnTo>
                    <a:cubicBezTo>
                      <a:pt x="4386" y="67970"/>
                      <a:pt x="-328" y="56587"/>
                      <a:pt x="-328" y="44720"/>
                    </a:cubicBezTo>
                    <a:lnTo>
                      <a:pt x="-328" y="44714"/>
                    </a:lnTo>
                    <a:cubicBezTo>
                      <a:pt x="-322" y="19999"/>
                      <a:pt x="19713" y="-36"/>
                      <a:pt x="44428" y="-36"/>
                    </a:cubicBezTo>
                    <a:lnTo>
                      <a:pt x="44428" y="-36"/>
                    </a:lnTo>
                    <a:cubicBezTo>
                      <a:pt x="69143" y="-30"/>
                      <a:pt x="89178" y="20005"/>
                      <a:pt x="89178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AA610650-BCC7-76E3-B96A-6EBC710C99FD}"/>
                  </a:ext>
                </a:extLst>
              </p:cNvPr>
              <p:cNvSpPr/>
              <p:nvPr/>
            </p:nvSpPr>
            <p:spPr>
              <a:xfrm>
                <a:off x="1547016" y="1720870"/>
                <a:ext cx="89506" cy="89506"/>
              </a:xfrm>
              <a:custGeom>
                <a:avLst/>
                <a:gdLst>
                  <a:gd name="connsiteX0" fmla="*/ 89180 w 89506"/>
                  <a:gd name="connsiteY0" fmla="*/ 44720 h 89506"/>
                  <a:gd name="connsiteX1" fmla="*/ 76070 w 89506"/>
                  <a:gd name="connsiteY1" fmla="*/ 76366 h 89506"/>
                  <a:gd name="connsiteX2" fmla="*/ 44430 w 89506"/>
                  <a:gd name="connsiteY2" fmla="*/ 89470 h 89506"/>
                  <a:gd name="connsiteX3" fmla="*/ 44424 w 89506"/>
                  <a:gd name="connsiteY3" fmla="*/ 89470 h 89506"/>
                  <a:gd name="connsiteX4" fmla="*/ 12784 w 89506"/>
                  <a:gd name="connsiteY4" fmla="*/ 76366 h 89506"/>
                  <a:gd name="connsiteX5" fmla="*/ 12778 w 89506"/>
                  <a:gd name="connsiteY5" fmla="*/ 76361 h 89506"/>
                  <a:gd name="connsiteX6" fmla="*/ -326 w 89506"/>
                  <a:gd name="connsiteY6" fmla="*/ 44720 h 89506"/>
                  <a:gd name="connsiteX7" fmla="*/ -326 w 89506"/>
                  <a:gd name="connsiteY7" fmla="*/ 44714 h 89506"/>
                  <a:gd name="connsiteX8" fmla="*/ 44424 w 89506"/>
                  <a:gd name="connsiteY8" fmla="*/ -36 h 89506"/>
                  <a:gd name="connsiteX9" fmla="*/ 44430 w 89506"/>
                  <a:gd name="connsiteY9" fmla="*/ -36 h 89506"/>
                  <a:gd name="connsiteX10" fmla="*/ 89180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720"/>
                    </a:moveTo>
                    <a:cubicBezTo>
                      <a:pt x="89180" y="56832"/>
                      <a:pt x="84318" y="68118"/>
                      <a:pt x="76070" y="76366"/>
                    </a:cubicBezTo>
                    <a:cubicBezTo>
                      <a:pt x="67828" y="84608"/>
                      <a:pt x="56542" y="89470"/>
                      <a:pt x="44430" y="89470"/>
                    </a:cubicBezTo>
                    <a:lnTo>
                      <a:pt x="44424" y="89470"/>
                    </a:lnTo>
                    <a:cubicBezTo>
                      <a:pt x="32557" y="89470"/>
                      <a:pt x="21174" y="84756"/>
                      <a:pt x="12784" y="76366"/>
                    </a:cubicBezTo>
                    <a:lnTo>
                      <a:pt x="12778" y="76361"/>
                    </a:lnTo>
                    <a:cubicBezTo>
                      <a:pt x="4388" y="67970"/>
                      <a:pt x="-326" y="56587"/>
                      <a:pt x="-326" y="44720"/>
                    </a:cubicBezTo>
                    <a:lnTo>
                      <a:pt x="-326" y="44714"/>
                    </a:lnTo>
                    <a:cubicBezTo>
                      <a:pt x="-326" y="19999"/>
                      <a:pt x="19709" y="-36"/>
                      <a:pt x="44424" y="-36"/>
                    </a:cubicBezTo>
                    <a:lnTo>
                      <a:pt x="44430" y="-36"/>
                    </a:lnTo>
                    <a:cubicBezTo>
                      <a:pt x="69145" y="-30"/>
                      <a:pt x="89180" y="20005"/>
                      <a:pt x="89180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1696F27E-7530-2F6F-51E6-120758CAE7AD}"/>
                  </a:ext>
                </a:extLst>
              </p:cNvPr>
              <p:cNvSpPr/>
              <p:nvPr/>
            </p:nvSpPr>
            <p:spPr>
              <a:xfrm>
                <a:off x="1346549" y="1720870"/>
                <a:ext cx="89506" cy="89506"/>
              </a:xfrm>
              <a:custGeom>
                <a:avLst/>
                <a:gdLst>
                  <a:gd name="connsiteX0" fmla="*/ 89182 w 89506"/>
                  <a:gd name="connsiteY0" fmla="*/ 44720 h 89506"/>
                  <a:gd name="connsiteX1" fmla="*/ 76072 w 89506"/>
                  <a:gd name="connsiteY1" fmla="*/ 76366 h 89506"/>
                  <a:gd name="connsiteX2" fmla="*/ 44431 w 89506"/>
                  <a:gd name="connsiteY2" fmla="*/ 89470 h 89506"/>
                  <a:gd name="connsiteX3" fmla="*/ 44426 w 89506"/>
                  <a:gd name="connsiteY3" fmla="*/ 89470 h 89506"/>
                  <a:gd name="connsiteX4" fmla="*/ 12785 w 89506"/>
                  <a:gd name="connsiteY4" fmla="*/ 76366 h 89506"/>
                  <a:gd name="connsiteX5" fmla="*/ 12780 w 89506"/>
                  <a:gd name="connsiteY5" fmla="*/ 76361 h 89506"/>
                  <a:gd name="connsiteX6" fmla="*/ -325 w 89506"/>
                  <a:gd name="connsiteY6" fmla="*/ 44720 h 89506"/>
                  <a:gd name="connsiteX7" fmla="*/ -325 w 89506"/>
                  <a:gd name="connsiteY7" fmla="*/ 44714 h 89506"/>
                  <a:gd name="connsiteX8" fmla="*/ 44426 w 89506"/>
                  <a:gd name="connsiteY8" fmla="*/ -36 h 89506"/>
                  <a:gd name="connsiteX9" fmla="*/ 44431 w 89506"/>
                  <a:gd name="connsiteY9" fmla="*/ -36 h 89506"/>
                  <a:gd name="connsiteX10" fmla="*/ 89182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720"/>
                    </a:moveTo>
                    <a:cubicBezTo>
                      <a:pt x="89182" y="56895"/>
                      <a:pt x="84280" y="68153"/>
                      <a:pt x="76072" y="76366"/>
                    </a:cubicBezTo>
                    <a:cubicBezTo>
                      <a:pt x="67864" y="84574"/>
                      <a:pt x="56606" y="89470"/>
                      <a:pt x="44431" y="89470"/>
                    </a:cubicBezTo>
                    <a:lnTo>
                      <a:pt x="44426" y="89470"/>
                    </a:lnTo>
                    <a:cubicBezTo>
                      <a:pt x="32558" y="89470"/>
                      <a:pt x="21176" y="84756"/>
                      <a:pt x="12785" y="76366"/>
                    </a:cubicBezTo>
                    <a:lnTo>
                      <a:pt x="12780" y="76361"/>
                    </a:lnTo>
                    <a:cubicBezTo>
                      <a:pt x="4390" y="67970"/>
                      <a:pt x="-325" y="56587"/>
                      <a:pt x="-325" y="44720"/>
                    </a:cubicBezTo>
                    <a:lnTo>
                      <a:pt x="-325" y="44714"/>
                    </a:lnTo>
                    <a:cubicBezTo>
                      <a:pt x="-325" y="19999"/>
                      <a:pt x="19711" y="-36"/>
                      <a:pt x="44426" y="-36"/>
                    </a:cubicBezTo>
                    <a:lnTo>
                      <a:pt x="44431" y="-36"/>
                    </a:lnTo>
                    <a:cubicBezTo>
                      <a:pt x="69146" y="-30"/>
                      <a:pt x="89182" y="20005"/>
                      <a:pt x="89182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3B5E4A69-02C7-6688-C456-A94176ABF30C}"/>
                  </a:ext>
                </a:extLst>
              </p:cNvPr>
              <p:cNvSpPr/>
              <p:nvPr/>
            </p:nvSpPr>
            <p:spPr>
              <a:xfrm>
                <a:off x="1146082" y="1720870"/>
                <a:ext cx="89506" cy="89506"/>
              </a:xfrm>
              <a:custGeom>
                <a:avLst/>
                <a:gdLst>
                  <a:gd name="connsiteX0" fmla="*/ 89184 w 89506"/>
                  <a:gd name="connsiteY0" fmla="*/ 44720 h 89506"/>
                  <a:gd name="connsiteX1" fmla="*/ 76074 w 89506"/>
                  <a:gd name="connsiteY1" fmla="*/ 76366 h 89506"/>
                  <a:gd name="connsiteX2" fmla="*/ 44433 w 89506"/>
                  <a:gd name="connsiteY2" fmla="*/ 89470 h 89506"/>
                  <a:gd name="connsiteX3" fmla="*/ 44428 w 89506"/>
                  <a:gd name="connsiteY3" fmla="*/ 89470 h 89506"/>
                  <a:gd name="connsiteX4" fmla="*/ 12787 w 89506"/>
                  <a:gd name="connsiteY4" fmla="*/ 76366 h 89506"/>
                  <a:gd name="connsiteX5" fmla="*/ 12782 w 89506"/>
                  <a:gd name="connsiteY5" fmla="*/ 76361 h 89506"/>
                  <a:gd name="connsiteX6" fmla="*/ -323 w 89506"/>
                  <a:gd name="connsiteY6" fmla="*/ 44720 h 89506"/>
                  <a:gd name="connsiteX7" fmla="*/ -323 w 89506"/>
                  <a:gd name="connsiteY7" fmla="*/ 44714 h 89506"/>
                  <a:gd name="connsiteX8" fmla="*/ 44428 w 89506"/>
                  <a:gd name="connsiteY8" fmla="*/ -36 h 89506"/>
                  <a:gd name="connsiteX9" fmla="*/ 44428 w 89506"/>
                  <a:gd name="connsiteY9" fmla="*/ -36 h 89506"/>
                  <a:gd name="connsiteX10" fmla="*/ 89184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720"/>
                    </a:moveTo>
                    <a:cubicBezTo>
                      <a:pt x="89184" y="56958"/>
                      <a:pt x="84247" y="68192"/>
                      <a:pt x="76074" y="76366"/>
                    </a:cubicBezTo>
                    <a:cubicBezTo>
                      <a:pt x="67900" y="84534"/>
                      <a:pt x="56665" y="89470"/>
                      <a:pt x="44433" y="89470"/>
                    </a:cubicBezTo>
                    <a:lnTo>
                      <a:pt x="44428" y="89470"/>
                    </a:lnTo>
                    <a:cubicBezTo>
                      <a:pt x="32560" y="89470"/>
                      <a:pt x="21177" y="84756"/>
                      <a:pt x="12787" y="76366"/>
                    </a:cubicBezTo>
                    <a:lnTo>
                      <a:pt x="12782" y="76361"/>
                    </a:lnTo>
                    <a:cubicBezTo>
                      <a:pt x="4391" y="67970"/>
                      <a:pt x="-323" y="56587"/>
                      <a:pt x="-323" y="44720"/>
                    </a:cubicBezTo>
                    <a:lnTo>
                      <a:pt x="-323" y="44714"/>
                    </a:lnTo>
                    <a:cubicBezTo>
                      <a:pt x="-323" y="19999"/>
                      <a:pt x="19713" y="-36"/>
                      <a:pt x="44428" y="-36"/>
                    </a:cubicBezTo>
                    <a:lnTo>
                      <a:pt x="44428" y="-36"/>
                    </a:lnTo>
                    <a:cubicBezTo>
                      <a:pt x="69143" y="-30"/>
                      <a:pt x="89184" y="20005"/>
                      <a:pt x="89184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1CBAF9FF-C820-730B-962C-5FA1CE8FD4AA}"/>
                  </a:ext>
                </a:extLst>
              </p:cNvPr>
              <p:cNvSpPr/>
              <p:nvPr/>
            </p:nvSpPr>
            <p:spPr>
              <a:xfrm>
                <a:off x="945614" y="1720870"/>
                <a:ext cx="89500" cy="89506"/>
              </a:xfrm>
              <a:custGeom>
                <a:avLst/>
                <a:gdLst>
                  <a:gd name="connsiteX0" fmla="*/ 89180 w 89500"/>
                  <a:gd name="connsiteY0" fmla="*/ 44720 h 89506"/>
                  <a:gd name="connsiteX1" fmla="*/ 76075 w 89500"/>
                  <a:gd name="connsiteY1" fmla="*/ 76366 h 89506"/>
                  <a:gd name="connsiteX2" fmla="*/ 44435 w 89500"/>
                  <a:gd name="connsiteY2" fmla="*/ 89470 h 89506"/>
                  <a:gd name="connsiteX3" fmla="*/ 44429 w 89500"/>
                  <a:gd name="connsiteY3" fmla="*/ 89470 h 89506"/>
                  <a:gd name="connsiteX4" fmla="*/ 12789 w 89500"/>
                  <a:gd name="connsiteY4" fmla="*/ 76372 h 89506"/>
                  <a:gd name="connsiteX5" fmla="*/ 12783 w 89500"/>
                  <a:gd name="connsiteY5" fmla="*/ 76366 h 89506"/>
                  <a:gd name="connsiteX6" fmla="*/ -321 w 89500"/>
                  <a:gd name="connsiteY6" fmla="*/ 44720 h 89506"/>
                  <a:gd name="connsiteX7" fmla="*/ -321 w 89500"/>
                  <a:gd name="connsiteY7" fmla="*/ 44720 h 89506"/>
                  <a:gd name="connsiteX8" fmla="*/ 44429 w 89500"/>
                  <a:gd name="connsiteY8" fmla="*/ -36 h 89506"/>
                  <a:gd name="connsiteX9" fmla="*/ 44429 w 89500"/>
                  <a:gd name="connsiteY9" fmla="*/ -36 h 89506"/>
                  <a:gd name="connsiteX10" fmla="*/ 89180 w 89500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720"/>
                    </a:moveTo>
                    <a:cubicBezTo>
                      <a:pt x="89180" y="57015"/>
                      <a:pt x="84209" y="68227"/>
                      <a:pt x="76075" y="76366"/>
                    </a:cubicBezTo>
                    <a:cubicBezTo>
                      <a:pt x="67942" y="84500"/>
                      <a:pt x="56730" y="89470"/>
                      <a:pt x="44435" y="89470"/>
                    </a:cubicBezTo>
                    <a:lnTo>
                      <a:pt x="44429" y="89470"/>
                    </a:lnTo>
                    <a:cubicBezTo>
                      <a:pt x="32562" y="89470"/>
                      <a:pt x="21179" y="84756"/>
                      <a:pt x="12789" y="76372"/>
                    </a:cubicBezTo>
                    <a:lnTo>
                      <a:pt x="12783" y="76366"/>
                    </a:lnTo>
                    <a:cubicBezTo>
                      <a:pt x="4393" y="67970"/>
                      <a:pt x="-321" y="56587"/>
                      <a:pt x="-321" y="44720"/>
                    </a:cubicBezTo>
                    <a:lnTo>
                      <a:pt x="-321" y="44720"/>
                    </a:lnTo>
                    <a:cubicBezTo>
                      <a:pt x="-321" y="20005"/>
                      <a:pt x="19714" y="-36"/>
                      <a:pt x="44429" y="-36"/>
                    </a:cubicBezTo>
                    <a:lnTo>
                      <a:pt x="44429" y="-36"/>
                    </a:lnTo>
                    <a:cubicBezTo>
                      <a:pt x="69144" y="-30"/>
                      <a:pt x="89180" y="20005"/>
                      <a:pt x="89180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24AF7395-EFD6-5BDB-66AB-A2EF994F6051}"/>
                  </a:ext>
                </a:extLst>
              </p:cNvPr>
              <p:cNvSpPr/>
              <p:nvPr/>
            </p:nvSpPr>
            <p:spPr>
              <a:xfrm>
                <a:off x="745141" y="1720870"/>
                <a:ext cx="89506" cy="89506"/>
              </a:xfrm>
              <a:custGeom>
                <a:avLst/>
                <a:gdLst>
                  <a:gd name="connsiteX0" fmla="*/ 89187 w 89506"/>
                  <a:gd name="connsiteY0" fmla="*/ 44720 h 89506"/>
                  <a:gd name="connsiteX1" fmla="*/ 76083 w 89506"/>
                  <a:gd name="connsiteY1" fmla="*/ 76366 h 89506"/>
                  <a:gd name="connsiteX2" fmla="*/ 44442 w 89506"/>
                  <a:gd name="connsiteY2" fmla="*/ 89470 h 89506"/>
                  <a:gd name="connsiteX3" fmla="*/ 44437 w 89506"/>
                  <a:gd name="connsiteY3" fmla="*/ 89470 h 89506"/>
                  <a:gd name="connsiteX4" fmla="*/ 12796 w 89506"/>
                  <a:gd name="connsiteY4" fmla="*/ 76372 h 89506"/>
                  <a:gd name="connsiteX5" fmla="*/ 12791 w 89506"/>
                  <a:gd name="connsiteY5" fmla="*/ 76366 h 89506"/>
                  <a:gd name="connsiteX6" fmla="*/ -319 w 89506"/>
                  <a:gd name="connsiteY6" fmla="*/ 44720 h 89506"/>
                  <a:gd name="connsiteX7" fmla="*/ -319 w 89506"/>
                  <a:gd name="connsiteY7" fmla="*/ 44720 h 89506"/>
                  <a:gd name="connsiteX8" fmla="*/ 44437 w 89506"/>
                  <a:gd name="connsiteY8" fmla="*/ -36 h 89506"/>
                  <a:gd name="connsiteX9" fmla="*/ 44437 w 89506"/>
                  <a:gd name="connsiteY9" fmla="*/ -36 h 89506"/>
                  <a:gd name="connsiteX10" fmla="*/ 89187 w 89506"/>
                  <a:gd name="connsiteY10" fmla="*/ 447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720"/>
                    </a:moveTo>
                    <a:cubicBezTo>
                      <a:pt x="89187" y="57077"/>
                      <a:pt x="84177" y="68266"/>
                      <a:pt x="76083" y="76366"/>
                    </a:cubicBezTo>
                    <a:cubicBezTo>
                      <a:pt x="67983" y="84460"/>
                      <a:pt x="56800" y="89470"/>
                      <a:pt x="44442" y="89470"/>
                    </a:cubicBezTo>
                    <a:lnTo>
                      <a:pt x="44437" y="89470"/>
                    </a:lnTo>
                    <a:cubicBezTo>
                      <a:pt x="32569" y="89470"/>
                      <a:pt x="21187" y="84756"/>
                      <a:pt x="12796" y="76372"/>
                    </a:cubicBezTo>
                    <a:lnTo>
                      <a:pt x="12791" y="76366"/>
                    </a:lnTo>
                    <a:cubicBezTo>
                      <a:pt x="4400" y="67970"/>
                      <a:pt x="-319" y="56587"/>
                      <a:pt x="-319" y="44720"/>
                    </a:cubicBezTo>
                    <a:lnTo>
                      <a:pt x="-319" y="44720"/>
                    </a:lnTo>
                    <a:cubicBezTo>
                      <a:pt x="-319" y="20005"/>
                      <a:pt x="19722" y="-36"/>
                      <a:pt x="44437" y="-36"/>
                    </a:cubicBezTo>
                    <a:lnTo>
                      <a:pt x="44437" y="-36"/>
                    </a:lnTo>
                    <a:cubicBezTo>
                      <a:pt x="69152" y="-36"/>
                      <a:pt x="89187" y="20005"/>
                      <a:pt x="89187" y="447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20" name="图形 214">
              <a:extLst>
                <a:ext uri="{FF2B5EF4-FFF2-40B4-BE49-F238E27FC236}">
                  <a16:creationId xmlns:a16="http://schemas.microsoft.com/office/drawing/2014/main" id="{08E48880-DFE0-6BB6-71DE-090EC5F6E7A5}"/>
                </a:ext>
              </a:extLst>
            </p:cNvPr>
            <p:cNvGrpSpPr/>
            <p:nvPr/>
          </p:nvGrpSpPr>
          <p:grpSpPr>
            <a:xfrm>
              <a:off x="745141" y="1871681"/>
              <a:ext cx="1693250" cy="89506"/>
              <a:chOff x="745141" y="1871681"/>
              <a:chExt cx="1693250" cy="89506"/>
            </a:xfrm>
            <a:solidFill>
              <a:srgbClr val="FFCC00"/>
            </a:solidFill>
          </p:grpSpPr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8F1A30C4-0A8C-7EEE-9D87-779F527E191F}"/>
                  </a:ext>
                </a:extLst>
              </p:cNvPr>
              <p:cNvSpPr/>
              <p:nvPr/>
            </p:nvSpPr>
            <p:spPr>
              <a:xfrm>
                <a:off x="2348892" y="1871681"/>
                <a:ext cx="89500" cy="89506"/>
              </a:xfrm>
              <a:custGeom>
                <a:avLst/>
                <a:gdLst>
                  <a:gd name="connsiteX0" fmla="*/ 89167 w 89500"/>
                  <a:gd name="connsiteY0" fmla="*/ 44745 h 89506"/>
                  <a:gd name="connsiteX1" fmla="*/ 76063 w 89500"/>
                  <a:gd name="connsiteY1" fmla="*/ 76391 h 89506"/>
                  <a:gd name="connsiteX2" fmla="*/ 44417 w 89500"/>
                  <a:gd name="connsiteY2" fmla="*/ 89495 h 89506"/>
                  <a:gd name="connsiteX3" fmla="*/ 44406 w 89500"/>
                  <a:gd name="connsiteY3" fmla="*/ 89495 h 89506"/>
                  <a:gd name="connsiteX4" fmla="*/ 12771 w 89500"/>
                  <a:gd name="connsiteY4" fmla="*/ 76391 h 89506"/>
                  <a:gd name="connsiteX5" fmla="*/ 12765 w 89500"/>
                  <a:gd name="connsiteY5" fmla="*/ 76386 h 89506"/>
                  <a:gd name="connsiteX6" fmla="*/ -333 w 89500"/>
                  <a:gd name="connsiteY6" fmla="*/ 44745 h 89506"/>
                  <a:gd name="connsiteX7" fmla="*/ -333 w 89500"/>
                  <a:gd name="connsiteY7" fmla="*/ 44734 h 89506"/>
                  <a:gd name="connsiteX8" fmla="*/ 44417 w 89500"/>
                  <a:gd name="connsiteY8" fmla="*/ -11 h 89506"/>
                  <a:gd name="connsiteX9" fmla="*/ 44423 w 89500"/>
                  <a:gd name="connsiteY9" fmla="*/ -11 h 89506"/>
                  <a:gd name="connsiteX10" fmla="*/ 89167 w 89500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745"/>
                    </a:moveTo>
                    <a:cubicBezTo>
                      <a:pt x="89167" y="56612"/>
                      <a:pt x="84454" y="67995"/>
                      <a:pt x="76063" y="76391"/>
                    </a:cubicBezTo>
                    <a:cubicBezTo>
                      <a:pt x="67667" y="84782"/>
                      <a:pt x="56284" y="89495"/>
                      <a:pt x="44417" y="89495"/>
                    </a:cubicBezTo>
                    <a:lnTo>
                      <a:pt x="44406" y="89495"/>
                    </a:lnTo>
                    <a:cubicBezTo>
                      <a:pt x="32544" y="89495"/>
                      <a:pt x="21161" y="84782"/>
                      <a:pt x="12771" y="76391"/>
                    </a:cubicBezTo>
                    <a:lnTo>
                      <a:pt x="12765" y="76386"/>
                    </a:lnTo>
                    <a:cubicBezTo>
                      <a:pt x="4375" y="67989"/>
                      <a:pt x="-339" y="56612"/>
                      <a:pt x="-333" y="44745"/>
                    </a:cubicBezTo>
                    <a:lnTo>
                      <a:pt x="-333" y="44734"/>
                    </a:lnTo>
                    <a:cubicBezTo>
                      <a:pt x="-333" y="20024"/>
                      <a:pt x="19702" y="-11"/>
                      <a:pt x="44417" y="-11"/>
                    </a:cubicBezTo>
                    <a:lnTo>
                      <a:pt x="44423" y="-11"/>
                    </a:lnTo>
                    <a:cubicBezTo>
                      <a:pt x="69138" y="-5"/>
                      <a:pt x="89167" y="20030"/>
                      <a:pt x="89167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86D5A4F4-30DE-74B9-7A4F-8E4A9E028BAF}"/>
                  </a:ext>
                </a:extLst>
              </p:cNvPr>
              <p:cNvSpPr/>
              <p:nvPr/>
            </p:nvSpPr>
            <p:spPr>
              <a:xfrm>
                <a:off x="2148418" y="1871681"/>
                <a:ext cx="89506" cy="89506"/>
              </a:xfrm>
              <a:custGeom>
                <a:avLst/>
                <a:gdLst>
                  <a:gd name="connsiteX0" fmla="*/ 89175 w 89506"/>
                  <a:gd name="connsiteY0" fmla="*/ 44745 h 89506"/>
                  <a:gd name="connsiteX1" fmla="*/ 76071 w 89506"/>
                  <a:gd name="connsiteY1" fmla="*/ 76391 h 89506"/>
                  <a:gd name="connsiteX2" fmla="*/ 44424 w 89506"/>
                  <a:gd name="connsiteY2" fmla="*/ 89495 h 89506"/>
                  <a:gd name="connsiteX3" fmla="*/ 44413 w 89506"/>
                  <a:gd name="connsiteY3" fmla="*/ 89495 h 89506"/>
                  <a:gd name="connsiteX4" fmla="*/ 12778 w 89506"/>
                  <a:gd name="connsiteY4" fmla="*/ 76391 h 89506"/>
                  <a:gd name="connsiteX5" fmla="*/ 12773 w 89506"/>
                  <a:gd name="connsiteY5" fmla="*/ 76386 h 89506"/>
                  <a:gd name="connsiteX6" fmla="*/ -332 w 89506"/>
                  <a:gd name="connsiteY6" fmla="*/ 44745 h 89506"/>
                  <a:gd name="connsiteX7" fmla="*/ -332 w 89506"/>
                  <a:gd name="connsiteY7" fmla="*/ 44734 h 89506"/>
                  <a:gd name="connsiteX8" fmla="*/ 44424 w 89506"/>
                  <a:gd name="connsiteY8" fmla="*/ -11 h 89506"/>
                  <a:gd name="connsiteX9" fmla="*/ 44424 w 89506"/>
                  <a:gd name="connsiteY9" fmla="*/ -11 h 89506"/>
                  <a:gd name="connsiteX10" fmla="*/ 89175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745"/>
                    </a:moveTo>
                    <a:cubicBezTo>
                      <a:pt x="89175" y="56675"/>
                      <a:pt x="84427" y="68035"/>
                      <a:pt x="76071" y="76391"/>
                    </a:cubicBezTo>
                    <a:cubicBezTo>
                      <a:pt x="67714" y="84747"/>
                      <a:pt x="56355" y="89495"/>
                      <a:pt x="44424" y="89495"/>
                    </a:cubicBezTo>
                    <a:lnTo>
                      <a:pt x="44413" y="89495"/>
                    </a:lnTo>
                    <a:cubicBezTo>
                      <a:pt x="32551" y="89495"/>
                      <a:pt x="21169" y="84782"/>
                      <a:pt x="12778" y="76391"/>
                    </a:cubicBezTo>
                    <a:lnTo>
                      <a:pt x="12773" y="76386"/>
                    </a:lnTo>
                    <a:cubicBezTo>
                      <a:pt x="4382" y="67989"/>
                      <a:pt x="-332" y="56612"/>
                      <a:pt x="-332" y="44745"/>
                    </a:cubicBezTo>
                    <a:lnTo>
                      <a:pt x="-332" y="44734"/>
                    </a:lnTo>
                    <a:cubicBezTo>
                      <a:pt x="-326" y="20024"/>
                      <a:pt x="19709" y="-11"/>
                      <a:pt x="44424" y="-11"/>
                    </a:cubicBezTo>
                    <a:lnTo>
                      <a:pt x="44424" y="-11"/>
                    </a:lnTo>
                    <a:cubicBezTo>
                      <a:pt x="69139" y="-5"/>
                      <a:pt x="89175" y="20030"/>
                      <a:pt x="89175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7E286626-49A8-AD7F-EB6C-1DAAB918D290}"/>
                  </a:ext>
                </a:extLst>
              </p:cNvPr>
              <p:cNvSpPr/>
              <p:nvPr/>
            </p:nvSpPr>
            <p:spPr>
              <a:xfrm>
                <a:off x="1947951" y="1871681"/>
                <a:ext cx="89506" cy="89506"/>
              </a:xfrm>
              <a:custGeom>
                <a:avLst/>
                <a:gdLst>
                  <a:gd name="connsiteX0" fmla="*/ 89177 w 89506"/>
                  <a:gd name="connsiteY0" fmla="*/ 44745 h 89506"/>
                  <a:gd name="connsiteX1" fmla="*/ 76067 w 89506"/>
                  <a:gd name="connsiteY1" fmla="*/ 76391 h 89506"/>
                  <a:gd name="connsiteX2" fmla="*/ 44426 w 89506"/>
                  <a:gd name="connsiteY2" fmla="*/ 89495 h 89506"/>
                  <a:gd name="connsiteX3" fmla="*/ 44415 w 89506"/>
                  <a:gd name="connsiteY3" fmla="*/ 89495 h 89506"/>
                  <a:gd name="connsiteX4" fmla="*/ 12780 w 89506"/>
                  <a:gd name="connsiteY4" fmla="*/ 76391 h 89506"/>
                  <a:gd name="connsiteX5" fmla="*/ 12774 w 89506"/>
                  <a:gd name="connsiteY5" fmla="*/ 76386 h 89506"/>
                  <a:gd name="connsiteX6" fmla="*/ -330 w 89506"/>
                  <a:gd name="connsiteY6" fmla="*/ 44745 h 89506"/>
                  <a:gd name="connsiteX7" fmla="*/ -330 w 89506"/>
                  <a:gd name="connsiteY7" fmla="*/ 44739 h 89506"/>
                  <a:gd name="connsiteX8" fmla="*/ 44426 w 89506"/>
                  <a:gd name="connsiteY8" fmla="*/ -11 h 89506"/>
                  <a:gd name="connsiteX9" fmla="*/ 44426 w 89506"/>
                  <a:gd name="connsiteY9" fmla="*/ -11 h 89506"/>
                  <a:gd name="connsiteX10" fmla="*/ 89177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745"/>
                    </a:moveTo>
                    <a:cubicBezTo>
                      <a:pt x="89177" y="56738"/>
                      <a:pt x="84388" y="68069"/>
                      <a:pt x="76067" y="76391"/>
                    </a:cubicBezTo>
                    <a:cubicBezTo>
                      <a:pt x="67750" y="84708"/>
                      <a:pt x="56419" y="89495"/>
                      <a:pt x="44426" y="89495"/>
                    </a:cubicBezTo>
                    <a:lnTo>
                      <a:pt x="44415" y="89495"/>
                    </a:lnTo>
                    <a:cubicBezTo>
                      <a:pt x="32553" y="89495"/>
                      <a:pt x="21170" y="84782"/>
                      <a:pt x="12780" y="76391"/>
                    </a:cubicBezTo>
                    <a:lnTo>
                      <a:pt x="12774" y="76386"/>
                    </a:lnTo>
                    <a:cubicBezTo>
                      <a:pt x="4384" y="67989"/>
                      <a:pt x="-330" y="56612"/>
                      <a:pt x="-330" y="44745"/>
                    </a:cubicBezTo>
                    <a:lnTo>
                      <a:pt x="-330" y="44739"/>
                    </a:lnTo>
                    <a:cubicBezTo>
                      <a:pt x="-324" y="20024"/>
                      <a:pt x="19711" y="-11"/>
                      <a:pt x="44426" y="-11"/>
                    </a:cubicBezTo>
                    <a:lnTo>
                      <a:pt x="44426" y="-11"/>
                    </a:lnTo>
                    <a:cubicBezTo>
                      <a:pt x="69141" y="-5"/>
                      <a:pt x="89177" y="20030"/>
                      <a:pt x="89177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B37A1A46-0214-C165-1234-6832AC5A281C}"/>
                  </a:ext>
                </a:extLst>
              </p:cNvPr>
              <p:cNvSpPr/>
              <p:nvPr/>
            </p:nvSpPr>
            <p:spPr>
              <a:xfrm>
                <a:off x="1747484" y="1871681"/>
                <a:ext cx="89506" cy="89506"/>
              </a:xfrm>
              <a:custGeom>
                <a:avLst/>
                <a:gdLst>
                  <a:gd name="connsiteX0" fmla="*/ 89178 w 89506"/>
                  <a:gd name="connsiteY0" fmla="*/ 44745 h 89506"/>
                  <a:gd name="connsiteX1" fmla="*/ 76068 w 89506"/>
                  <a:gd name="connsiteY1" fmla="*/ 76391 h 89506"/>
                  <a:gd name="connsiteX2" fmla="*/ 44428 w 89506"/>
                  <a:gd name="connsiteY2" fmla="*/ 89495 h 89506"/>
                  <a:gd name="connsiteX3" fmla="*/ 44422 w 89506"/>
                  <a:gd name="connsiteY3" fmla="*/ 89495 h 89506"/>
                  <a:gd name="connsiteX4" fmla="*/ 12782 w 89506"/>
                  <a:gd name="connsiteY4" fmla="*/ 76391 h 89506"/>
                  <a:gd name="connsiteX5" fmla="*/ 12776 w 89506"/>
                  <a:gd name="connsiteY5" fmla="*/ 76386 h 89506"/>
                  <a:gd name="connsiteX6" fmla="*/ -328 w 89506"/>
                  <a:gd name="connsiteY6" fmla="*/ 44745 h 89506"/>
                  <a:gd name="connsiteX7" fmla="*/ -328 w 89506"/>
                  <a:gd name="connsiteY7" fmla="*/ 44739 h 89506"/>
                  <a:gd name="connsiteX8" fmla="*/ 44428 w 89506"/>
                  <a:gd name="connsiteY8" fmla="*/ -11 h 89506"/>
                  <a:gd name="connsiteX9" fmla="*/ 44428 w 89506"/>
                  <a:gd name="connsiteY9" fmla="*/ -11 h 89506"/>
                  <a:gd name="connsiteX10" fmla="*/ 89178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745"/>
                    </a:moveTo>
                    <a:cubicBezTo>
                      <a:pt x="89178" y="56795"/>
                      <a:pt x="84350" y="68109"/>
                      <a:pt x="76068" y="76391"/>
                    </a:cubicBezTo>
                    <a:cubicBezTo>
                      <a:pt x="67786" y="84673"/>
                      <a:pt x="56478" y="89495"/>
                      <a:pt x="44428" y="89495"/>
                    </a:cubicBezTo>
                    <a:lnTo>
                      <a:pt x="44422" y="89495"/>
                    </a:lnTo>
                    <a:cubicBezTo>
                      <a:pt x="32555" y="89495"/>
                      <a:pt x="21172" y="84782"/>
                      <a:pt x="12782" y="76391"/>
                    </a:cubicBezTo>
                    <a:lnTo>
                      <a:pt x="12776" y="76386"/>
                    </a:lnTo>
                    <a:cubicBezTo>
                      <a:pt x="4386" y="67995"/>
                      <a:pt x="-328" y="56612"/>
                      <a:pt x="-328" y="44745"/>
                    </a:cubicBezTo>
                    <a:lnTo>
                      <a:pt x="-328" y="44739"/>
                    </a:lnTo>
                    <a:cubicBezTo>
                      <a:pt x="-322" y="20024"/>
                      <a:pt x="19713" y="-11"/>
                      <a:pt x="44428" y="-11"/>
                    </a:cubicBezTo>
                    <a:lnTo>
                      <a:pt x="44428" y="-11"/>
                    </a:lnTo>
                    <a:cubicBezTo>
                      <a:pt x="69143" y="-5"/>
                      <a:pt x="89178" y="20030"/>
                      <a:pt x="89178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E3443B7E-4802-90C2-EB24-D0783E9BD0C3}"/>
                  </a:ext>
                </a:extLst>
              </p:cNvPr>
              <p:cNvSpPr/>
              <p:nvPr/>
            </p:nvSpPr>
            <p:spPr>
              <a:xfrm>
                <a:off x="1547016" y="1871681"/>
                <a:ext cx="89506" cy="89506"/>
              </a:xfrm>
              <a:custGeom>
                <a:avLst/>
                <a:gdLst>
                  <a:gd name="connsiteX0" fmla="*/ 89180 w 89506"/>
                  <a:gd name="connsiteY0" fmla="*/ 44745 h 89506"/>
                  <a:gd name="connsiteX1" fmla="*/ 76070 w 89506"/>
                  <a:gd name="connsiteY1" fmla="*/ 76391 h 89506"/>
                  <a:gd name="connsiteX2" fmla="*/ 44430 w 89506"/>
                  <a:gd name="connsiteY2" fmla="*/ 89495 h 89506"/>
                  <a:gd name="connsiteX3" fmla="*/ 44424 w 89506"/>
                  <a:gd name="connsiteY3" fmla="*/ 89495 h 89506"/>
                  <a:gd name="connsiteX4" fmla="*/ 12784 w 89506"/>
                  <a:gd name="connsiteY4" fmla="*/ 76391 h 89506"/>
                  <a:gd name="connsiteX5" fmla="*/ 12778 w 89506"/>
                  <a:gd name="connsiteY5" fmla="*/ 76386 h 89506"/>
                  <a:gd name="connsiteX6" fmla="*/ -326 w 89506"/>
                  <a:gd name="connsiteY6" fmla="*/ 44745 h 89506"/>
                  <a:gd name="connsiteX7" fmla="*/ -326 w 89506"/>
                  <a:gd name="connsiteY7" fmla="*/ 44739 h 89506"/>
                  <a:gd name="connsiteX8" fmla="*/ 44424 w 89506"/>
                  <a:gd name="connsiteY8" fmla="*/ -11 h 89506"/>
                  <a:gd name="connsiteX9" fmla="*/ 44430 w 89506"/>
                  <a:gd name="connsiteY9" fmla="*/ -11 h 89506"/>
                  <a:gd name="connsiteX10" fmla="*/ 89180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745"/>
                    </a:moveTo>
                    <a:cubicBezTo>
                      <a:pt x="89180" y="56857"/>
                      <a:pt x="84318" y="68143"/>
                      <a:pt x="76070" y="76391"/>
                    </a:cubicBezTo>
                    <a:cubicBezTo>
                      <a:pt x="67828" y="84633"/>
                      <a:pt x="56542" y="89495"/>
                      <a:pt x="44430" y="89495"/>
                    </a:cubicBezTo>
                    <a:lnTo>
                      <a:pt x="44424" y="89495"/>
                    </a:lnTo>
                    <a:cubicBezTo>
                      <a:pt x="32557" y="89495"/>
                      <a:pt x="21174" y="84782"/>
                      <a:pt x="12784" y="76391"/>
                    </a:cubicBezTo>
                    <a:lnTo>
                      <a:pt x="12778" y="76386"/>
                    </a:lnTo>
                    <a:cubicBezTo>
                      <a:pt x="4388" y="67995"/>
                      <a:pt x="-326" y="56612"/>
                      <a:pt x="-326" y="44745"/>
                    </a:cubicBezTo>
                    <a:lnTo>
                      <a:pt x="-326" y="44739"/>
                    </a:lnTo>
                    <a:cubicBezTo>
                      <a:pt x="-326" y="20024"/>
                      <a:pt x="19709" y="-11"/>
                      <a:pt x="44424" y="-11"/>
                    </a:cubicBezTo>
                    <a:lnTo>
                      <a:pt x="44430" y="-11"/>
                    </a:lnTo>
                    <a:cubicBezTo>
                      <a:pt x="69145" y="-5"/>
                      <a:pt x="89180" y="20030"/>
                      <a:pt x="89180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767E0578-D1D9-C236-F58E-5E00B9CDF869}"/>
                  </a:ext>
                </a:extLst>
              </p:cNvPr>
              <p:cNvSpPr/>
              <p:nvPr/>
            </p:nvSpPr>
            <p:spPr>
              <a:xfrm>
                <a:off x="1346549" y="1871681"/>
                <a:ext cx="89506" cy="89506"/>
              </a:xfrm>
              <a:custGeom>
                <a:avLst/>
                <a:gdLst>
                  <a:gd name="connsiteX0" fmla="*/ 89182 w 89506"/>
                  <a:gd name="connsiteY0" fmla="*/ 44745 h 89506"/>
                  <a:gd name="connsiteX1" fmla="*/ 76072 w 89506"/>
                  <a:gd name="connsiteY1" fmla="*/ 76391 h 89506"/>
                  <a:gd name="connsiteX2" fmla="*/ 44431 w 89506"/>
                  <a:gd name="connsiteY2" fmla="*/ 89495 h 89506"/>
                  <a:gd name="connsiteX3" fmla="*/ 44426 w 89506"/>
                  <a:gd name="connsiteY3" fmla="*/ 89495 h 89506"/>
                  <a:gd name="connsiteX4" fmla="*/ 12785 w 89506"/>
                  <a:gd name="connsiteY4" fmla="*/ 76391 h 89506"/>
                  <a:gd name="connsiteX5" fmla="*/ 12780 w 89506"/>
                  <a:gd name="connsiteY5" fmla="*/ 76386 h 89506"/>
                  <a:gd name="connsiteX6" fmla="*/ -325 w 89506"/>
                  <a:gd name="connsiteY6" fmla="*/ 44745 h 89506"/>
                  <a:gd name="connsiteX7" fmla="*/ -325 w 89506"/>
                  <a:gd name="connsiteY7" fmla="*/ 44739 h 89506"/>
                  <a:gd name="connsiteX8" fmla="*/ 44426 w 89506"/>
                  <a:gd name="connsiteY8" fmla="*/ -11 h 89506"/>
                  <a:gd name="connsiteX9" fmla="*/ 44431 w 89506"/>
                  <a:gd name="connsiteY9" fmla="*/ -11 h 89506"/>
                  <a:gd name="connsiteX10" fmla="*/ 89182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745"/>
                    </a:moveTo>
                    <a:cubicBezTo>
                      <a:pt x="89182" y="56920"/>
                      <a:pt x="84280" y="68178"/>
                      <a:pt x="76072" y="76391"/>
                    </a:cubicBezTo>
                    <a:cubicBezTo>
                      <a:pt x="67864" y="84599"/>
                      <a:pt x="56606" y="89495"/>
                      <a:pt x="44431" y="89495"/>
                    </a:cubicBezTo>
                    <a:lnTo>
                      <a:pt x="44426" y="89495"/>
                    </a:lnTo>
                    <a:cubicBezTo>
                      <a:pt x="32558" y="89495"/>
                      <a:pt x="21176" y="84782"/>
                      <a:pt x="12785" y="76391"/>
                    </a:cubicBezTo>
                    <a:lnTo>
                      <a:pt x="12780" y="76386"/>
                    </a:lnTo>
                    <a:cubicBezTo>
                      <a:pt x="4390" y="67995"/>
                      <a:pt x="-325" y="56612"/>
                      <a:pt x="-325" y="44745"/>
                    </a:cubicBezTo>
                    <a:lnTo>
                      <a:pt x="-325" y="44739"/>
                    </a:lnTo>
                    <a:cubicBezTo>
                      <a:pt x="-325" y="20024"/>
                      <a:pt x="19711" y="-11"/>
                      <a:pt x="44426" y="-11"/>
                    </a:cubicBezTo>
                    <a:lnTo>
                      <a:pt x="44431" y="-11"/>
                    </a:lnTo>
                    <a:cubicBezTo>
                      <a:pt x="69146" y="-5"/>
                      <a:pt x="89182" y="20030"/>
                      <a:pt x="89182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EB0B38CE-E0F9-0471-4FB7-2EFF7337FF9F}"/>
                  </a:ext>
                </a:extLst>
              </p:cNvPr>
              <p:cNvSpPr/>
              <p:nvPr/>
            </p:nvSpPr>
            <p:spPr>
              <a:xfrm>
                <a:off x="1146082" y="1871681"/>
                <a:ext cx="89506" cy="89506"/>
              </a:xfrm>
              <a:custGeom>
                <a:avLst/>
                <a:gdLst>
                  <a:gd name="connsiteX0" fmla="*/ 89184 w 89506"/>
                  <a:gd name="connsiteY0" fmla="*/ 44745 h 89506"/>
                  <a:gd name="connsiteX1" fmla="*/ 76074 w 89506"/>
                  <a:gd name="connsiteY1" fmla="*/ 76391 h 89506"/>
                  <a:gd name="connsiteX2" fmla="*/ 44433 w 89506"/>
                  <a:gd name="connsiteY2" fmla="*/ 89495 h 89506"/>
                  <a:gd name="connsiteX3" fmla="*/ 44428 w 89506"/>
                  <a:gd name="connsiteY3" fmla="*/ 89495 h 89506"/>
                  <a:gd name="connsiteX4" fmla="*/ 12787 w 89506"/>
                  <a:gd name="connsiteY4" fmla="*/ 76391 h 89506"/>
                  <a:gd name="connsiteX5" fmla="*/ 12782 w 89506"/>
                  <a:gd name="connsiteY5" fmla="*/ 76386 h 89506"/>
                  <a:gd name="connsiteX6" fmla="*/ -323 w 89506"/>
                  <a:gd name="connsiteY6" fmla="*/ 44745 h 89506"/>
                  <a:gd name="connsiteX7" fmla="*/ -323 w 89506"/>
                  <a:gd name="connsiteY7" fmla="*/ 44739 h 89506"/>
                  <a:gd name="connsiteX8" fmla="*/ 44428 w 89506"/>
                  <a:gd name="connsiteY8" fmla="*/ -11 h 89506"/>
                  <a:gd name="connsiteX9" fmla="*/ 44428 w 89506"/>
                  <a:gd name="connsiteY9" fmla="*/ -11 h 89506"/>
                  <a:gd name="connsiteX10" fmla="*/ 89184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745"/>
                    </a:moveTo>
                    <a:cubicBezTo>
                      <a:pt x="89184" y="56983"/>
                      <a:pt x="84247" y="68218"/>
                      <a:pt x="76074" y="76391"/>
                    </a:cubicBezTo>
                    <a:cubicBezTo>
                      <a:pt x="67900" y="84559"/>
                      <a:pt x="56665" y="89495"/>
                      <a:pt x="44433" y="89495"/>
                    </a:cubicBezTo>
                    <a:lnTo>
                      <a:pt x="44428" y="89495"/>
                    </a:lnTo>
                    <a:cubicBezTo>
                      <a:pt x="32560" y="89495"/>
                      <a:pt x="21177" y="84782"/>
                      <a:pt x="12787" y="76391"/>
                    </a:cubicBezTo>
                    <a:lnTo>
                      <a:pt x="12782" y="76386"/>
                    </a:lnTo>
                    <a:cubicBezTo>
                      <a:pt x="4391" y="67995"/>
                      <a:pt x="-323" y="56612"/>
                      <a:pt x="-323" y="44745"/>
                    </a:cubicBezTo>
                    <a:lnTo>
                      <a:pt x="-323" y="44739"/>
                    </a:lnTo>
                    <a:cubicBezTo>
                      <a:pt x="-323" y="20024"/>
                      <a:pt x="19713" y="-11"/>
                      <a:pt x="44428" y="-11"/>
                    </a:cubicBezTo>
                    <a:lnTo>
                      <a:pt x="44428" y="-11"/>
                    </a:lnTo>
                    <a:cubicBezTo>
                      <a:pt x="69143" y="-5"/>
                      <a:pt x="89184" y="20030"/>
                      <a:pt x="89184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DDD75E17-A3F5-8263-4201-0A57213B69F9}"/>
                  </a:ext>
                </a:extLst>
              </p:cNvPr>
              <p:cNvSpPr/>
              <p:nvPr/>
            </p:nvSpPr>
            <p:spPr>
              <a:xfrm>
                <a:off x="945614" y="1871681"/>
                <a:ext cx="89500" cy="89506"/>
              </a:xfrm>
              <a:custGeom>
                <a:avLst/>
                <a:gdLst>
                  <a:gd name="connsiteX0" fmla="*/ 89180 w 89500"/>
                  <a:gd name="connsiteY0" fmla="*/ 44745 h 89506"/>
                  <a:gd name="connsiteX1" fmla="*/ 76075 w 89500"/>
                  <a:gd name="connsiteY1" fmla="*/ 76391 h 89506"/>
                  <a:gd name="connsiteX2" fmla="*/ 44435 w 89500"/>
                  <a:gd name="connsiteY2" fmla="*/ 89495 h 89506"/>
                  <a:gd name="connsiteX3" fmla="*/ 44429 w 89500"/>
                  <a:gd name="connsiteY3" fmla="*/ 89495 h 89506"/>
                  <a:gd name="connsiteX4" fmla="*/ 12789 w 89500"/>
                  <a:gd name="connsiteY4" fmla="*/ 76397 h 89506"/>
                  <a:gd name="connsiteX5" fmla="*/ 12783 w 89500"/>
                  <a:gd name="connsiteY5" fmla="*/ 76391 h 89506"/>
                  <a:gd name="connsiteX6" fmla="*/ -321 w 89500"/>
                  <a:gd name="connsiteY6" fmla="*/ 44745 h 89506"/>
                  <a:gd name="connsiteX7" fmla="*/ -321 w 89500"/>
                  <a:gd name="connsiteY7" fmla="*/ 44745 h 89506"/>
                  <a:gd name="connsiteX8" fmla="*/ 44429 w 89500"/>
                  <a:gd name="connsiteY8" fmla="*/ -11 h 89506"/>
                  <a:gd name="connsiteX9" fmla="*/ 44429 w 89500"/>
                  <a:gd name="connsiteY9" fmla="*/ -11 h 89506"/>
                  <a:gd name="connsiteX10" fmla="*/ 89180 w 89500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745"/>
                    </a:moveTo>
                    <a:cubicBezTo>
                      <a:pt x="89180" y="57040"/>
                      <a:pt x="84209" y="68252"/>
                      <a:pt x="76075" y="76391"/>
                    </a:cubicBezTo>
                    <a:cubicBezTo>
                      <a:pt x="67942" y="84525"/>
                      <a:pt x="56730" y="89495"/>
                      <a:pt x="44435" y="89495"/>
                    </a:cubicBezTo>
                    <a:lnTo>
                      <a:pt x="44429" y="89495"/>
                    </a:lnTo>
                    <a:cubicBezTo>
                      <a:pt x="32562" y="89495"/>
                      <a:pt x="21179" y="84782"/>
                      <a:pt x="12789" y="76397"/>
                    </a:cubicBezTo>
                    <a:lnTo>
                      <a:pt x="12783" y="76391"/>
                    </a:lnTo>
                    <a:cubicBezTo>
                      <a:pt x="4393" y="67995"/>
                      <a:pt x="-321" y="56612"/>
                      <a:pt x="-321" y="44745"/>
                    </a:cubicBezTo>
                    <a:lnTo>
                      <a:pt x="-321" y="44745"/>
                    </a:lnTo>
                    <a:cubicBezTo>
                      <a:pt x="-321" y="20030"/>
                      <a:pt x="19714" y="-11"/>
                      <a:pt x="44429" y="-11"/>
                    </a:cubicBezTo>
                    <a:lnTo>
                      <a:pt x="44429" y="-11"/>
                    </a:lnTo>
                    <a:cubicBezTo>
                      <a:pt x="69144" y="-5"/>
                      <a:pt x="89180" y="20030"/>
                      <a:pt x="89180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9DC1A442-72F8-ADDD-98D2-784E2BAC67CB}"/>
                  </a:ext>
                </a:extLst>
              </p:cNvPr>
              <p:cNvSpPr/>
              <p:nvPr/>
            </p:nvSpPr>
            <p:spPr>
              <a:xfrm>
                <a:off x="745141" y="1871681"/>
                <a:ext cx="89506" cy="89506"/>
              </a:xfrm>
              <a:custGeom>
                <a:avLst/>
                <a:gdLst>
                  <a:gd name="connsiteX0" fmla="*/ 89187 w 89506"/>
                  <a:gd name="connsiteY0" fmla="*/ 44745 h 89506"/>
                  <a:gd name="connsiteX1" fmla="*/ 76083 w 89506"/>
                  <a:gd name="connsiteY1" fmla="*/ 76391 h 89506"/>
                  <a:gd name="connsiteX2" fmla="*/ 44442 w 89506"/>
                  <a:gd name="connsiteY2" fmla="*/ 89495 h 89506"/>
                  <a:gd name="connsiteX3" fmla="*/ 44437 w 89506"/>
                  <a:gd name="connsiteY3" fmla="*/ 89495 h 89506"/>
                  <a:gd name="connsiteX4" fmla="*/ 12796 w 89506"/>
                  <a:gd name="connsiteY4" fmla="*/ 76397 h 89506"/>
                  <a:gd name="connsiteX5" fmla="*/ 12791 w 89506"/>
                  <a:gd name="connsiteY5" fmla="*/ 76391 h 89506"/>
                  <a:gd name="connsiteX6" fmla="*/ -319 w 89506"/>
                  <a:gd name="connsiteY6" fmla="*/ 44745 h 89506"/>
                  <a:gd name="connsiteX7" fmla="*/ -319 w 89506"/>
                  <a:gd name="connsiteY7" fmla="*/ 44745 h 89506"/>
                  <a:gd name="connsiteX8" fmla="*/ 44437 w 89506"/>
                  <a:gd name="connsiteY8" fmla="*/ -11 h 89506"/>
                  <a:gd name="connsiteX9" fmla="*/ 44437 w 89506"/>
                  <a:gd name="connsiteY9" fmla="*/ -11 h 89506"/>
                  <a:gd name="connsiteX10" fmla="*/ 89187 w 89506"/>
                  <a:gd name="connsiteY10" fmla="*/ 4474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745"/>
                    </a:moveTo>
                    <a:cubicBezTo>
                      <a:pt x="89187" y="57103"/>
                      <a:pt x="84177" y="68292"/>
                      <a:pt x="76083" y="76391"/>
                    </a:cubicBezTo>
                    <a:cubicBezTo>
                      <a:pt x="67983" y="84485"/>
                      <a:pt x="56800" y="89495"/>
                      <a:pt x="44442" y="89495"/>
                    </a:cubicBezTo>
                    <a:lnTo>
                      <a:pt x="44437" y="89495"/>
                    </a:lnTo>
                    <a:cubicBezTo>
                      <a:pt x="32569" y="89495"/>
                      <a:pt x="21187" y="84782"/>
                      <a:pt x="12796" y="76397"/>
                    </a:cubicBezTo>
                    <a:lnTo>
                      <a:pt x="12791" y="76391"/>
                    </a:lnTo>
                    <a:cubicBezTo>
                      <a:pt x="4400" y="67995"/>
                      <a:pt x="-319" y="56612"/>
                      <a:pt x="-319" y="44745"/>
                    </a:cubicBezTo>
                    <a:lnTo>
                      <a:pt x="-319" y="44745"/>
                    </a:lnTo>
                    <a:cubicBezTo>
                      <a:pt x="-319" y="20030"/>
                      <a:pt x="19722" y="-11"/>
                      <a:pt x="44437" y="-11"/>
                    </a:cubicBezTo>
                    <a:lnTo>
                      <a:pt x="44437" y="-11"/>
                    </a:lnTo>
                    <a:cubicBezTo>
                      <a:pt x="69152" y="-11"/>
                      <a:pt x="89187" y="20030"/>
                      <a:pt x="89187" y="4474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30" name="图形 214">
              <a:extLst>
                <a:ext uri="{FF2B5EF4-FFF2-40B4-BE49-F238E27FC236}">
                  <a16:creationId xmlns:a16="http://schemas.microsoft.com/office/drawing/2014/main" id="{DE84A496-7DEF-28C7-9BD3-19E3C5C37CEA}"/>
                </a:ext>
              </a:extLst>
            </p:cNvPr>
            <p:cNvGrpSpPr/>
            <p:nvPr/>
          </p:nvGrpSpPr>
          <p:grpSpPr>
            <a:xfrm>
              <a:off x="745141" y="2022493"/>
              <a:ext cx="1693250" cy="89506"/>
              <a:chOff x="745141" y="2022493"/>
              <a:chExt cx="1693250" cy="89506"/>
            </a:xfrm>
            <a:solidFill>
              <a:srgbClr val="FFCC00"/>
            </a:solidFill>
          </p:grpSpPr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24684C21-5B7E-D10A-14BB-4B2A14076748}"/>
                  </a:ext>
                </a:extLst>
              </p:cNvPr>
              <p:cNvSpPr/>
              <p:nvPr/>
            </p:nvSpPr>
            <p:spPr>
              <a:xfrm>
                <a:off x="2348892" y="2022493"/>
                <a:ext cx="89500" cy="89506"/>
              </a:xfrm>
              <a:custGeom>
                <a:avLst/>
                <a:gdLst>
                  <a:gd name="connsiteX0" fmla="*/ 89167 w 89500"/>
                  <a:gd name="connsiteY0" fmla="*/ 44770 h 89506"/>
                  <a:gd name="connsiteX1" fmla="*/ 76063 w 89500"/>
                  <a:gd name="connsiteY1" fmla="*/ 76416 h 89506"/>
                  <a:gd name="connsiteX2" fmla="*/ 44417 w 89500"/>
                  <a:gd name="connsiteY2" fmla="*/ 89521 h 89506"/>
                  <a:gd name="connsiteX3" fmla="*/ 44406 w 89500"/>
                  <a:gd name="connsiteY3" fmla="*/ 89521 h 89506"/>
                  <a:gd name="connsiteX4" fmla="*/ 12771 w 89500"/>
                  <a:gd name="connsiteY4" fmla="*/ 76416 h 89506"/>
                  <a:gd name="connsiteX5" fmla="*/ 12765 w 89500"/>
                  <a:gd name="connsiteY5" fmla="*/ 76411 h 89506"/>
                  <a:gd name="connsiteX6" fmla="*/ -333 w 89500"/>
                  <a:gd name="connsiteY6" fmla="*/ 44770 h 89506"/>
                  <a:gd name="connsiteX7" fmla="*/ -333 w 89500"/>
                  <a:gd name="connsiteY7" fmla="*/ 44759 h 89506"/>
                  <a:gd name="connsiteX8" fmla="*/ 44417 w 89500"/>
                  <a:gd name="connsiteY8" fmla="*/ 14 h 89506"/>
                  <a:gd name="connsiteX9" fmla="*/ 44423 w 89500"/>
                  <a:gd name="connsiteY9" fmla="*/ 14 h 89506"/>
                  <a:gd name="connsiteX10" fmla="*/ 89167 w 89500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770"/>
                    </a:moveTo>
                    <a:cubicBezTo>
                      <a:pt x="89167" y="56637"/>
                      <a:pt x="84454" y="68020"/>
                      <a:pt x="76063" y="76416"/>
                    </a:cubicBezTo>
                    <a:cubicBezTo>
                      <a:pt x="67667" y="84807"/>
                      <a:pt x="56284" y="89521"/>
                      <a:pt x="44417" y="89521"/>
                    </a:cubicBezTo>
                    <a:lnTo>
                      <a:pt x="44406" y="89521"/>
                    </a:lnTo>
                    <a:cubicBezTo>
                      <a:pt x="32544" y="89521"/>
                      <a:pt x="21161" y="84807"/>
                      <a:pt x="12771" y="76416"/>
                    </a:cubicBezTo>
                    <a:lnTo>
                      <a:pt x="12765" y="76411"/>
                    </a:lnTo>
                    <a:cubicBezTo>
                      <a:pt x="4375" y="68015"/>
                      <a:pt x="-339" y="56637"/>
                      <a:pt x="-333" y="44770"/>
                    </a:cubicBezTo>
                    <a:lnTo>
                      <a:pt x="-333" y="44759"/>
                    </a:lnTo>
                    <a:cubicBezTo>
                      <a:pt x="-333" y="20050"/>
                      <a:pt x="19702" y="14"/>
                      <a:pt x="44417" y="14"/>
                    </a:cubicBezTo>
                    <a:lnTo>
                      <a:pt x="44423" y="14"/>
                    </a:lnTo>
                    <a:cubicBezTo>
                      <a:pt x="69138" y="20"/>
                      <a:pt x="89167" y="20055"/>
                      <a:pt x="89167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837C5FE0-88C8-CE91-9AA6-E4019DCC1977}"/>
                  </a:ext>
                </a:extLst>
              </p:cNvPr>
              <p:cNvSpPr/>
              <p:nvPr/>
            </p:nvSpPr>
            <p:spPr>
              <a:xfrm>
                <a:off x="2148418" y="2022493"/>
                <a:ext cx="89506" cy="89506"/>
              </a:xfrm>
              <a:custGeom>
                <a:avLst/>
                <a:gdLst>
                  <a:gd name="connsiteX0" fmla="*/ 89175 w 89506"/>
                  <a:gd name="connsiteY0" fmla="*/ 44770 h 89506"/>
                  <a:gd name="connsiteX1" fmla="*/ 76071 w 89506"/>
                  <a:gd name="connsiteY1" fmla="*/ 76416 h 89506"/>
                  <a:gd name="connsiteX2" fmla="*/ 44424 w 89506"/>
                  <a:gd name="connsiteY2" fmla="*/ 89521 h 89506"/>
                  <a:gd name="connsiteX3" fmla="*/ 44413 w 89506"/>
                  <a:gd name="connsiteY3" fmla="*/ 89521 h 89506"/>
                  <a:gd name="connsiteX4" fmla="*/ 12778 w 89506"/>
                  <a:gd name="connsiteY4" fmla="*/ 76416 h 89506"/>
                  <a:gd name="connsiteX5" fmla="*/ 12773 w 89506"/>
                  <a:gd name="connsiteY5" fmla="*/ 76411 h 89506"/>
                  <a:gd name="connsiteX6" fmla="*/ -332 w 89506"/>
                  <a:gd name="connsiteY6" fmla="*/ 44770 h 89506"/>
                  <a:gd name="connsiteX7" fmla="*/ -332 w 89506"/>
                  <a:gd name="connsiteY7" fmla="*/ 44759 h 89506"/>
                  <a:gd name="connsiteX8" fmla="*/ 44424 w 89506"/>
                  <a:gd name="connsiteY8" fmla="*/ 14 h 89506"/>
                  <a:gd name="connsiteX9" fmla="*/ 44424 w 89506"/>
                  <a:gd name="connsiteY9" fmla="*/ 14 h 89506"/>
                  <a:gd name="connsiteX10" fmla="*/ 89175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770"/>
                    </a:moveTo>
                    <a:cubicBezTo>
                      <a:pt x="89175" y="56700"/>
                      <a:pt x="84427" y="68060"/>
                      <a:pt x="76071" y="76416"/>
                    </a:cubicBezTo>
                    <a:cubicBezTo>
                      <a:pt x="67714" y="84772"/>
                      <a:pt x="56355" y="89521"/>
                      <a:pt x="44424" y="89521"/>
                    </a:cubicBezTo>
                    <a:lnTo>
                      <a:pt x="44413" y="89521"/>
                    </a:lnTo>
                    <a:cubicBezTo>
                      <a:pt x="32551" y="89521"/>
                      <a:pt x="21169" y="84807"/>
                      <a:pt x="12778" y="76416"/>
                    </a:cubicBezTo>
                    <a:lnTo>
                      <a:pt x="12773" y="76411"/>
                    </a:lnTo>
                    <a:cubicBezTo>
                      <a:pt x="4382" y="68015"/>
                      <a:pt x="-332" y="56637"/>
                      <a:pt x="-332" y="44770"/>
                    </a:cubicBezTo>
                    <a:lnTo>
                      <a:pt x="-332" y="44759"/>
                    </a:lnTo>
                    <a:cubicBezTo>
                      <a:pt x="-326" y="20050"/>
                      <a:pt x="19709" y="14"/>
                      <a:pt x="44424" y="14"/>
                    </a:cubicBezTo>
                    <a:lnTo>
                      <a:pt x="44424" y="14"/>
                    </a:lnTo>
                    <a:cubicBezTo>
                      <a:pt x="69139" y="20"/>
                      <a:pt x="89175" y="20055"/>
                      <a:pt x="89175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25C8B082-738F-B07E-E8D3-E6E508D0CA4B}"/>
                  </a:ext>
                </a:extLst>
              </p:cNvPr>
              <p:cNvSpPr/>
              <p:nvPr/>
            </p:nvSpPr>
            <p:spPr>
              <a:xfrm>
                <a:off x="1947951" y="2022493"/>
                <a:ext cx="89506" cy="89506"/>
              </a:xfrm>
              <a:custGeom>
                <a:avLst/>
                <a:gdLst>
                  <a:gd name="connsiteX0" fmla="*/ 89177 w 89506"/>
                  <a:gd name="connsiteY0" fmla="*/ 44770 h 89506"/>
                  <a:gd name="connsiteX1" fmla="*/ 76067 w 89506"/>
                  <a:gd name="connsiteY1" fmla="*/ 76416 h 89506"/>
                  <a:gd name="connsiteX2" fmla="*/ 44426 w 89506"/>
                  <a:gd name="connsiteY2" fmla="*/ 89521 h 89506"/>
                  <a:gd name="connsiteX3" fmla="*/ 44415 w 89506"/>
                  <a:gd name="connsiteY3" fmla="*/ 89521 h 89506"/>
                  <a:gd name="connsiteX4" fmla="*/ 12780 w 89506"/>
                  <a:gd name="connsiteY4" fmla="*/ 76416 h 89506"/>
                  <a:gd name="connsiteX5" fmla="*/ 12774 w 89506"/>
                  <a:gd name="connsiteY5" fmla="*/ 76411 h 89506"/>
                  <a:gd name="connsiteX6" fmla="*/ -330 w 89506"/>
                  <a:gd name="connsiteY6" fmla="*/ 44770 h 89506"/>
                  <a:gd name="connsiteX7" fmla="*/ -330 w 89506"/>
                  <a:gd name="connsiteY7" fmla="*/ 44765 h 89506"/>
                  <a:gd name="connsiteX8" fmla="*/ 44426 w 89506"/>
                  <a:gd name="connsiteY8" fmla="*/ 14 h 89506"/>
                  <a:gd name="connsiteX9" fmla="*/ 44426 w 89506"/>
                  <a:gd name="connsiteY9" fmla="*/ 14 h 89506"/>
                  <a:gd name="connsiteX10" fmla="*/ 89177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770"/>
                    </a:moveTo>
                    <a:cubicBezTo>
                      <a:pt x="89177" y="56763"/>
                      <a:pt x="84388" y="68094"/>
                      <a:pt x="76067" y="76416"/>
                    </a:cubicBezTo>
                    <a:cubicBezTo>
                      <a:pt x="67750" y="84733"/>
                      <a:pt x="56419" y="89521"/>
                      <a:pt x="44426" y="89521"/>
                    </a:cubicBezTo>
                    <a:lnTo>
                      <a:pt x="44415" y="89521"/>
                    </a:lnTo>
                    <a:cubicBezTo>
                      <a:pt x="32553" y="89521"/>
                      <a:pt x="21170" y="84807"/>
                      <a:pt x="12780" y="76416"/>
                    </a:cubicBezTo>
                    <a:lnTo>
                      <a:pt x="12774" y="76411"/>
                    </a:lnTo>
                    <a:cubicBezTo>
                      <a:pt x="4384" y="68015"/>
                      <a:pt x="-330" y="56637"/>
                      <a:pt x="-330" y="44770"/>
                    </a:cubicBezTo>
                    <a:lnTo>
                      <a:pt x="-330" y="44765"/>
                    </a:lnTo>
                    <a:cubicBezTo>
                      <a:pt x="-324" y="20050"/>
                      <a:pt x="19711" y="14"/>
                      <a:pt x="44426" y="14"/>
                    </a:cubicBezTo>
                    <a:lnTo>
                      <a:pt x="44426" y="14"/>
                    </a:lnTo>
                    <a:cubicBezTo>
                      <a:pt x="69141" y="20"/>
                      <a:pt x="89177" y="20055"/>
                      <a:pt x="89177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D11E5E70-9187-624B-08DD-DF1013D03970}"/>
                  </a:ext>
                </a:extLst>
              </p:cNvPr>
              <p:cNvSpPr/>
              <p:nvPr/>
            </p:nvSpPr>
            <p:spPr>
              <a:xfrm>
                <a:off x="1747484" y="2022493"/>
                <a:ext cx="89506" cy="89506"/>
              </a:xfrm>
              <a:custGeom>
                <a:avLst/>
                <a:gdLst>
                  <a:gd name="connsiteX0" fmla="*/ 89178 w 89506"/>
                  <a:gd name="connsiteY0" fmla="*/ 44770 h 89506"/>
                  <a:gd name="connsiteX1" fmla="*/ 76068 w 89506"/>
                  <a:gd name="connsiteY1" fmla="*/ 76416 h 89506"/>
                  <a:gd name="connsiteX2" fmla="*/ 44428 w 89506"/>
                  <a:gd name="connsiteY2" fmla="*/ 89521 h 89506"/>
                  <a:gd name="connsiteX3" fmla="*/ 44422 w 89506"/>
                  <a:gd name="connsiteY3" fmla="*/ 89521 h 89506"/>
                  <a:gd name="connsiteX4" fmla="*/ 12782 w 89506"/>
                  <a:gd name="connsiteY4" fmla="*/ 76416 h 89506"/>
                  <a:gd name="connsiteX5" fmla="*/ 12776 w 89506"/>
                  <a:gd name="connsiteY5" fmla="*/ 76411 h 89506"/>
                  <a:gd name="connsiteX6" fmla="*/ -328 w 89506"/>
                  <a:gd name="connsiteY6" fmla="*/ 44770 h 89506"/>
                  <a:gd name="connsiteX7" fmla="*/ -328 w 89506"/>
                  <a:gd name="connsiteY7" fmla="*/ 44765 h 89506"/>
                  <a:gd name="connsiteX8" fmla="*/ 44428 w 89506"/>
                  <a:gd name="connsiteY8" fmla="*/ 14 h 89506"/>
                  <a:gd name="connsiteX9" fmla="*/ 44428 w 89506"/>
                  <a:gd name="connsiteY9" fmla="*/ 14 h 89506"/>
                  <a:gd name="connsiteX10" fmla="*/ 89178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770"/>
                    </a:moveTo>
                    <a:cubicBezTo>
                      <a:pt x="89178" y="56820"/>
                      <a:pt x="84350" y="68134"/>
                      <a:pt x="76068" y="76416"/>
                    </a:cubicBezTo>
                    <a:cubicBezTo>
                      <a:pt x="67786" y="84698"/>
                      <a:pt x="56478" y="89521"/>
                      <a:pt x="44428" y="89521"/>
                    </a:cubicBezTo>
                    <a:lnTo>
                      <a:pt x="44422" y="89521"/>
                    </a:lnTo>
                    <a:cubicBezTo>
                      <a:pt x="32555" y="89521"/>
                      <a:pt x="21172" y="84807"/>
                      <a:pt x="12782" y="76416"/>
                    </a:cubicBezTo>
                    <a:lnTo>
                      <a:pt x="12776" y="76411"/>
                    </a:lnTo>
                    <a:cubicBezTo>
                      <a:pt x="4386" y="68020"/>
                      <a:pt x="-328" y="56637"/>
                      <a:pt x="-328" y="44770"/>
                    </a:cubicBezTo>
                    <a:lnTo>
                      <a:pt x="-328" y="44765"/>
                    </a:lnTo>
                    <a:cubicBezTo>
                      <a:pt x="-322" y="20050"/>
                      <a:pt x="19713" y="14"/>
                      <a:pt x="44428" y="14"/>
                    </a:cubicBezTo>
                    <a:lnTo>
                      <a:pt x="44428" y="14"/>
                    </a:lnTo>
                    <a:cubicBezTo>
                      <a:pt x="69143" y="20"/>
                      <a:pt x="89178" y="20055"/>
                      <a:pt x="89178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D3AA3AE6-BE5F-C5FA-6E75-B5E912B526A6}"/>
                  </a:ext>
                </a:extLst>
              </p:cNvPr>
              <p:cNvSpPr/>
              <p:nvPr/>
            </p:nvSpPr>
            <p:spPr>
              <a:xfrm>
                <a:off x="1547016" y="2022493"/>
                <a:ext cx="89506" cy="89506"/>
              </a:xfrm>
              <a:custGeom>
                <a:avLst/>
                <a:gdLst>
                  <a:gd name="connsiteX0" fmla="*/ 89180 w 89506"/>
                  <a:gd name="connsiteY0" fmla="*/ 44770 h 89506"/>
                  <a:gd name="connsiteX1" fmla="*/ 76070 w 89506"/>
                  <a:gd name="connsiteY1" fmla="*/ 76416 h 89506"/>
                  <a:gd name="connsiteX2" fmla="*/ 44430 w 89506"/>
                  <a:gd name="connsiteY2" fmla="*/ 89521 h 89506"/>
                  <a:gd name="connsiteX3" fmla="*/ 44424 w 89506"/>
                  <a:gd name="connsiteY3" fmla="*/ 89521 h 89506"/>
                  <a:gd name="connsiteX4" fmla="*/ 12784 w 89506"/>
                  <a:gd name="connsiteY4" fmla="*/ 76416 h 89506"/>
                  <a:gd name="connsiteX5" fmla="*/ 12778 w 89506"/>
                  <a:gd name="connsiteY5" fmla="*/ 76411 h 89506"/>
                  <a:gd name="connsiteX6" fmla="*/ -326 w 89506"/>
                  <a:gd name="connsiteY6" fmla="*/ 44770 h 89506"/>
                  <a:gd name="connsiteX7" fmla="*/ -326 w 89506"/>
                  <a:gd name="connsiteY7" fmla="*/ 44765 h 89506"/>
                  <a:gd name="connsiteX8" fmla="*/ 44424 w 89506"/>
                  <a:gd name="connsiteY8" fmla="*/ 14 h 89506"/>
                  <a:gd name="connsiteX9" fmla="*/ 44430 w 89506"/>
                  <a:gd name="connsiteY9" fmla="*/ 14 h 89506"/>
                  <a:gd name="connsiteX10" fmla="*/ 89180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770"/>
                    </a:moveTo>
                    <a:cubicBezTo>
                      <a:pt x="89180" y="56883"/>
                      <a:pt x="84318" y="68169"/>
                      <a:pt x="76070" y="76416"/>
                    </a:cubicBezTo>
                    <a:cubicBezTo>
                      <a:pt x="67828" y="84659"/>
                      <a:pt x="56542" y="89521"/>
                      <a:pt x="44430" y="89521"/>
                    </a:cubicBezTo>
                    <a:lnTo>
                      <a:pt x="44424" y="89521"/>
                    </a:lnTo>
                    <a:cubicBezTo>
                      <a:pt x="32557" y="89521"/>
                      <a:pt x="21174" y="84807"/>
                      <a:pt x="12784" y="76416"/>
                    </a:cubicBezTo>
                    <a:lnTo>
                      <a:pt x="12778" y="76411"/>
                    </a:lnTo>
                    <a:cubicBezTo>
                      <a:pt x="4388" y="68020"/>
                      <a:pt x="-326" y="56637"/>
                      <a:pt x="-326" y="44770"/>
                    </a:cubicBezTo>
                    <a:lnTo>
                      <a:pt x="-326" y="44765"/>
                    </a:lnTo>
                    <a:cubicBezTo>
                      <a:pt x="-326" y="20050"/>
                      <a:pt x="19709" y="14"/>
                      <a:pt x="44424" y="14"/>
                    </a:cubicBezTo>
                    <a:lnTo>
                      <a:pt x="44430" y="14"/>
                    </a:lnTo>
                    <a:cubicBezTo>
                      <a:pt x="69145" y="20"/>
                      <a:pt x="89180" y="20055"/>
                      <a:pt x="89180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D48D9A1B-4728-187C-6C0D-7522FFB13B4D}"/>
                  </a:ext>
                </a:extLst>
              </p:cNvPr>
              <p:cNvSpPr/>
              <p:nvPr/>
            </p:nvSpPr>
            <p:spPr>
              <a:xfrm>
                <a:off x="1346549" y="2022493"/>
                <a:ext cx="89506" cy="89506"/>
              </a:xfrm>
              <a:custGeom>
                <a:avLst/>
                <a:gdLst>
                  <a:gd name="connsiteX0" fmla="*/ 89182 w 89506"/>
                  <a:gd name="connsiteY0" fmla="*/ 44770 h 89506"/>
                  <a:gd name="connsiteX1" fmla="*/ 76072 w 89506"/>
                  <a:gd name="connsiteY1" fmla="*/ 76416 h 89506"/>
                  <a:gd name="connsiteX2" fmla="*/ 44431 w 89506"/>
                  <a:gd name="connsiteY2" fmla="*/ 89521 h 89506"/>
                  <a:gd name="connsiteX3" fmla="*/ 44426 w 89506"/>
                  <a:gd name="connsiteY3" fmla="*/ 89521 h 89506"/>
                  <a:gd name="connsiteX4" fmla="*/ 12785 w 89506"/>
                  <a:gd name="connsiteY4" fmla="*/ 76416 h 89506"/>
                  <a:gd name="connsiteX5" fmla="*/ 12780 w 89506"/>
                  <a:gd name="connsiteY5" fmla="*/ 76411 h 89506"/>
                  <a:gd name="connsiteX6" fmla="*/ -325 w 89506"/>
                  <a:gd name="connsiteY6" fmla="*/ 44770 h 89506"/>
                  <a:gd name="connsiteX7" fmla="*/ -325 w 89506"/>
                  <a:gd name="connsiteY7" fmla="*/ 44765 h 89506"/>
                  <a:gd name="connsiteX8" fmla="*/ 44426 w 89506"/>
                  <a:gd name="connsiteY8" fmla="*/ 14 h 89506"/>
                  <a:gd name="connsiteX9" fmla="*/ 44431 w 89506"/>
                  <a:gd name="connsiteY9" fmla="*/ 14 h 89506"/>
                  <a:gd name="connsiteX10" fmla="*/ 89182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770"/>
                    </a:moveTo>
                    <a:cubicBezTo>
                      <a:pt x="89182" y="56945"/>
                      <a:pt x="84280" y="68203"/>
                      <a:pt x="76072" y="76416"/>
                    </a:cubicBezTo>
                    <a:cubicBezTo>
                      <a:pt x="67864" y="84624"/>
                      <a:pt x="56606" y="89521"/>
                      <a:pt x="44431" y="89521"/>
                    </a:cubicBezTo>
                    <a:lnTo>
                      <a:pt x="44426" y="89521"/>
                    </a:lnTo>
                    <a:cubicBezTo>
                      <a:pt x="32558" y="89521"/>
                      <a:pt x="21176" y="84807"/>
                      <a:pt x="12785" y="76416"/>
                    </a:cubicBezTo>
                    <a:lnTo>
                      <a:pt x="12780" y="76411"/>
                    </a:lnTo>
                    <a:cubicBezTo>
                      <a:pt x="4390" y="68020"/>
                      <a:pt x="-325" y="56637"/>
                      <a:pt x="-325" y="44770"/>
                    </a:cubicBezTo>
                    <a:lnTo>
                      <a:pt x="-325" y="44765"/>
                    </a:lnTo>
                    <a:cubicBezTo>
                      <a:pt x="-325" y="20050"/>
                      <a:pt x="19711" y="14"/>
                      <a:pt x="44426" y="14"/>
                    </a:cubicBezTo>
                    <a:lnTo>
                      <a:pt x="44431" y="14"/>
                    </a:lnTo>
                    <a:cubicBezTo>
                      <a:pt x="69146" y="20"/>
                      <a:pt x="89182" y="20055"/>
                      <a:pt x="89182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166005B7-25DA-D9B3-3DAA-2CBE4497349E}"/>
                  </a:ext>
                </a:extLst>
              </p:cNvPr>
              <p:cNvSpPr/>
              <p:nvPr/>
            </p:nvSpPr>
            <p:spPr>
              <a:xfrm>
                <a:off x="1146082" y="2022493"/>
                <a:ext cx="89506" cy="89506"/>
              </a:xfrm>
              <a:custGeom>
                <a:avLst/>
                <a:gdLst>
                  <a:gd name="connsiteX0" fmla="*/ 89184 w 89506"/>
                  <a:gd name="connsiteY0" fmla="*/ 44770 h 89506"/>
                  <a:gd name="connsiteX1" fmla="*/ 76074 w 89506"/>
                  <a:gd name="connsiteY1" fmla="*/ 76416 h 89506"/>
                  <a:gd name="connsiteX2" fmla="*/ 44433 w 89506"/>
                  <a:gd name="connsiteY2" fmla="*/ 89521 h 89506"/>
                  <a:gd name="connsiteX3" fmla="*/ 44428 w 89506"/>
                  <a:gd name="connsiteY3" fmla="*/ 89521 h 89506"/>
                  <a:gd name="connsiteX4" fmla="*/ 12787 w 89506"/>
                  <a:gd name="connsiteY4" fmla="*/ 76416 h 89506"/>
                  <a:gd name="connsiteX5" fmla="*/ 12782 w 89506"/>
                  <a:gd name="connsiteY5" fmla="*/ 76411 h 89506"/>
                  <a:gd name="connsiteX6" fmla="*/ -323 w 89506"/>
                  <a:gd name="connsiteY6" fmla="*/ 44770 h 89506"/>
                  <a:gd name="connsiteX7" fmla="*/ -323 w 89506"/>
                  <a:gd name="connsiteY7" fmla="*/ 44765 h 89506"/>
                  <a:gd name="connsiteX8" fmla="*/ 44428 w 89506"/>
                  <a:gd name="connsiteY8" fmla="*/ 14 h 89506"/>
                  <a:gd name="connsiteX9" fmla="*/ 44428 w 89506"/>
                  <a:gd name="connsiteY9" fmla="*/ 14 h 89506"/>
                  <a:gd name="connsiteX10" fmla="*/ 89184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770"/>
                    </a:moveTo>
                    <a:cubicBezTo>
                      <a:pt x="89184" y="57008"/>
                      <a:pt x="84247" y="68243"/>
                      <a:pt x="76074" y="76416"/>
                    </a:cubicBezTo>
                    <a:cubicBezTo>
                      <a:pt x="67900" y="84584"/>
                      <a:pt x="56665" y="89521"/>
                      <a:pt x="44433" y="89521"/>
                    </a:cubicBezTo>
                    <a:lnTo>
                      <a:pt x="44428" y="89521"/>
                    </a:lnTo>
                    <a:cubicBezTo>
                      <a:pt x="32560" y="89521"/>
                      <a:pt x="21177" y="84807"/>
                      <a:pt x="12787" y="76416"/>
                    </a:cubicBezTo>
                    <a:lnTo>
                      <a:pt x="12782" y="76411"/>
                    </a:lnTo>
                    <a:cubicBezTo>
                      <a:pt x="4391" y="68020"/>
                      <a:pt x="-323" y="56637"/>
                      <a:pt x="-323" y="44770"/>
                    </a:cubicBezTo>
                    <a:lnTo>
                      <a:pt x="-323" y="44765"/>
                    </a:lnTo>
                    <a:cubicBezTo>
                      <a:pt x="-323" y="20050"/>
                      <a:pt x="19713" y="14"/>
                      <a:pt x="44428" y="14"/>
                    </a:cubicBezTo>
                    <a:lnTo>
                      <a:pt x="44428" y="14"/>
                    </a:lnTo>
                    <a:cubicBezTo>
                      <a:pt x="69143" y="20"/>
                      <a:pt x="89184" y="20055"/>
                      <a:pt x="89184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EEEDC8EB-E364-FFE5-C656-A1D701DE3105}"/>
                  </a:ext>
                </a:extLst>
              </p:cNvPr>
              <p:cNvSpPr/>
              <p:nvPr/>
            </p:nvSpPr>
            <p:spPr>
              <a:xfrm>
                <a:off x="945614" y="2022493"/>
                <a:ext cx="89500" cy="89506"/>
              </a:xfrm>
              <a:custGeom>
                <a:avLst/>
                <a:gdLst>
                  <a:gd name="connsiteX0" fmla="*/ 89180 w 89500"/>
                  <a:gd name="connsiteY0" fmla="*/ 44770 h 89506"/>
                  <a:gd name="connsiteX1" fmla="*/ 76075 w 89500"/>
                  <a:gd name="connsiteY1" fmla="*/ 76416 h 89506"/>
                  <a:gd name="connsiteX2" fmla="*/ 44435 w 89500"/>
                  <a:gd name="connsiteY2" fmla="*/ 89521 h 89506"/>
                  <a:gd name="connsiteX3" fmla="*/ 44429 w 89500"/>
                  <a:gd name="connsiteY3" fmla="*/ 89521 h 89506"/>
                  <a:gd name="connsiteX4" fmla="*/ 12789 w 89500"/>
                  <a:gd name="connsiteY4" fmla="*/ 76422 h 89506"/>
                  <a:gd name="connsiteX5" fmla="*/ 12783 w 89500"/>
                  <a:gd name="connsiteY5" fmla="*/ 76416 h 89506"/>
                  <a:gd name="connsiteX6" fmla="*/ -321 w 89500"/>
                  <a:gd name="connsiteY6" fmla="*/ 44770 h 89506"/>
                  <a:gd name="connsiteX7" fmla="*/ -321 w 89500"/>
                  <a:gd name="connsiteY7" fmla="*/ 44770 h 89506"/>
                  <a:gd name="connsiteX8" fmla="*/ 44429 w 89500"/>
                  <a:gd name="connsiteY8" fmla="*/ 14 h 89506"/>
                  <a:gd name="connsiteX9" fmla="*/ 44429 w 89500"/>
                  <a:gd name="connsiteY9" fmla="*/ 14 h 89506"/>
                  <a:gd name="connsiteX10" fmla="*/ 89180 w 89500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770"/>
                    </a:moveTo>
                    <a:cubicBezTo>
                      <a:pt x="89180" y="57065"/>
                      <a:pt x="84209" y="68277"/>
                      <a:pt x="76075" y="76416"/>
                    </a:cubicBezTo>
                    <a:cubicBezTo>
                      <a:pt x="67942" y="84550"/>
                      <a:pt x="56730" y="89521"/>
                      <a:pt x="44435" y="89521"/>
                    </a:cubicBezTo>
                    <a:lnTo>
                      <a:pt x="44429" y="89521"/>
                    </a:lnTo>
                    <a:cubicBezTo>
                      <a:pt x="32562" y="89521"/>
                      <a:pt x="21179" y="84807"/>
                      <a:pt x="12789" y="76422"/>
                    </a:cubicBezTo>
                    <a:lnTo>
                      <a:pt x="12783" y="76416"/>
                    </a:lnTo>
                    <a:cubicBezTo>
                      <a:pt x="4393" y="68020"/>
                      <a:pt x="-321" y="56637"/>
                      <a:pt x="-321" y="44770"/>
                    </a:cubicBezTo>
                    <a:lnTo>
                      <a:pt x="-321" y="44770"/>
                    </a:lnTo>
                    <a:cubicBezTo>
                      <a:pt x="-321" y="20055"/>
                      <a:pt x="19714" y="14"/>
                      <a:pt x="44429" y="14"/>
                    </a:cubicBezTo>
                    <a:lnTo>
                      <a:pt x="44429" y="14"/>
                    </a:lnTo>
                    <a:cubicBezTo>
                      <a:pt x="69144" y="20"/>
                      <a:pt x="89180" y="20055"/>
                      <a:pt x="89180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C59F0903-2AF3-1299-FA40-21EB961DC9E3}"/>
                  </a:ext>
                </a:extLst>
              </p:cNvPr>
              <p:cNvSpPr/>
              <p:nvPr/>
            </p:nvSpPr>
            <p:spPr>
              <a:xfrm>
                <a:off x="745141" y="2022493"/>
                <a:ext cx="89506" cy="89506"/>
              </a:xfrm>
              <a:custGeom>
                <a:avLst/>
                <a:gdLst>
                  <a:gd name="connsiteX0" fmla="*/ 89187 w 89506"/>
                  <a:gd name="connsiteY0" fmla="*/ 44770 h 89506"/>
                  <a:gd name="connsiteX1" fmla="*/ 76083 w 89506"/>
                  <a:gd name="connsiteY1" fmla="*/ 76416 h 89506"/>
                  <a:gd name="connsiteX2" fmla="*/ 44442 w 89506"/>
                  <a:gd name="connsiteY2" fmla="*/ 89521 h 89506"/>
                  <a:gd name="connsiteX3" fmla="*/ 44437 w 89506"/>
                  <a:gd name="connsiteY3" fmla="*/ 89521 h 89506"/>
                  <a:gd name="connsiteX4" fmla="*/ 12796 w 89506"/>
                  <a:gd name="connsiteY4" fmla="*/ 76422 h 89506"/>
                  <a:gd name="connsiteX5" fmla="*/ 12791 w 89506"/>
                  <a:gd name="connsiteY5" fmla="*/ 76416 h 89506"/>
                  <a:gd name="connsiteX6" fmla="*/ -319 w 89506"/>
                  <a:gd name="connsiteY6" fmla="*/ 44770 h 89506"/>
                  <a:gd name="connsiteX7" fmla="*/ -319 w 89506"/>
                  <a:gd name="connsiteY7" fmla="*/ 44770 h 89506"/>
                  <a:gd name="connsiteX8" fmla="*/ 44437 w 89506"/>
                  <a:gd name="connsiteY8" fmla="*/ 14 h 89506"/>
                  <a:gd name="connsiteX9" fmla="*/ 44437 w 89506"/>
                  <a:gd name="connsiteY9" fmla="*/ 14 h 89506"/>
                  <a:gd name="connsiteX10" fmla="*/ 89187 w 89506"/>
                  <a:gd name="connsiteY10" fmla="*/ 4477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770"/>
                    </a:moveTo>
                    <a:cubicBezTo>
                      <a:pt x="89187" y="57128"/>
                      <a:pt x="84177" y="68317"/>
                      <a:pt x="76083" y="76416"/>
                    </a:cubicBezTo>
                    <a:cubicBezTo>
                      <a:pt x="67983" y="84510"/>
                      <a:pt x="56800" y="89521"/>
                      <a:pt x="44442" y="89521"/>
                    </a:cubicBezTo>
                    <a:lnTo>
                      <a:pt x="44437" y="89521"/>
                    </a:lnTo>
                    <a:cubicBezTo>
                      <a:pt x="32569" y="89521"/>
                      <a:pt x="21187" y="84807"/>
                      <a:pt x="12796" y="76422"/>
                    </a:cubicBezTo>
                    <a:lnTo>
                      <a:pt x="12791" y="76416"/>
                    </a:lnTo>
                    <a:cubicBezTo>
                      <a:pt x="4400" y="68020"/>
                      <a:pt x="-319" y="56637"/>
                      <a:pt x="-319" y="44770"/>
                    </a:cubicBezTo>
                    <a:lnTo>
                      <a:pt x="-319" y="44770"/>
                    </a:lnTo>
                    <a:cubicBezTo>
                      <a:pt x="-319" y="20055"/>
                      <a:pt x="19722" y="14"/>
                      <a:pt x="44437" y="14"/>
                    </a:cubicBezTo>
                    <a:lnTo>
                      <a:pt x="44437" y="14"/>
                    </a:lnTo>
                    <a:cubicBezTo>
                      <a:pt x="69152" y="14"/>
                      <a:pt x="89187" y="20055"/>
                      <a:pt x="89187" y="4477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40" name="图形 214">
              <a:extLst>
                <a:ext uri="{FF2B5EF4-FFF2-40B4-BE49-F238E27FC236}">
                  <a16:creationId xmlns:a16="http://schemas.microsoft.com/office/drawing/2014/main" id="{1FBBE5FC-111F-5D1A-CDAB-52B49BF44AF3}"/>
                </a:ext>
              </a:extLst>
            </p:cNvPr>
            <p:cNvGrpSpPr/>
            <p:nvPr/>
          </p:nvGrpSpPr>
          <p:grpSpPr>
            <a:xfrm>
              <a:off x="745141" y="2173304"/>
              <a:ext cx="1693250" cy="89506"/>
              <a:chOff x="745141" y="2173304"/>
              <a:chExt cx="1693250" cy="89506"/>
            </a:xfrm>
            <a:solidFill>
              <a:srgbClr val="FFCC00"/>
            </a:solidFill>
          </p:grpSpPr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7FC0C3B8-4453-962F-68FB-87AA1B9CCF20}"/>
                  </a:ext>
                </a:extLst>
              </p:cNvPr>
              <p:cNvSpPr/>
              <p:nvPr/>
            </p:nvSpPr>
            <p:spPr>
              <a:xfrm>
                <a:off x="2348892" y="2173304"/>
                <a:ext cx="89500" cy="89506"/>
              </a:xfrm>
              <a:custGeom>
                <a:avLst/>
                <a:gdLst>
                  <a:gd name="connsiteX0" fmla="*/ 89167 w 89500"/>
                  <a:gd name="connsiteY0" fmla="*/ 44795 h 89506"/>
                  <a:gd name="connsiteX1" fmla="*/ 76063 w 89500"/>
                  <a:gd name="connsiteY1" fmla="*/ 76441 h 89506"/>
                  <a:gd name="connsiteX2" fmla="*/ 44417 w 89500"/>
                  <a:gd name="connsiteY2" fmla="*/ 89546 h 89506"/>
                  <a:gd name="connsiteX3" fmla="*/ 44406 w 89500"/>
                  <a:gd name="connsiteY3" fmla="*/ 89546 h 89506"/>
                  <a:gd name="connsiteX4" fmla="*/ 12771 w 89500"/>
                  <a:gd name="connsiteY4" fmla="*/ 76441 h 89506"/>
                  <a:gd name="connsiteX5" fmla="*/ 12765 w 89500"/>
                  <a:gd name="connsiteY5" fmla="*/ 76436 h 89506"/>
                  <a:gd name="connsiteX6" fmla="*/ -333 w 89500"/>
                  <a:gd name="connsiteY6" fmla="*/ 44795 h 89506"/>
                  <a:gd name="connsiteX7" fmla="*/ -333 w 89500"/>
                  <a:gd name="connsiteY7" fmla="*/ 44784 h 89506"/>
                  <a:gd name="connsiteX8" fmla="*/ 44417 w 89500"/>
                  <a:gd name="connsiteY8" fmla="*/ 39 h 89506"/>
                  <a:gd name="connsiteX9" fmla="*/ 44423 w 89500"/>
                  <a:gd name="connsiteY9" fmla="*/ 39 h 89506"/>
                  <a:gd name="connsiteX10" fmla="*/ 89167 w 89500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795"/>
                    </a:moveTo>
                    <a:cubicBezTo>
                      <a:pt x="89167" y="56663"/>
                      <a:pt x="84454" y="68045"/>
                      <a:pt x="76063" y="76441"/>
                    </a:cubicBezTo>
                    <a:cubicBezTo>
                      <a:pt x="67667" y="84832"/>
                      <a:pt x="56284" y="89546"/>
                      <a:pt x="44417" y="89546"/>
                    </a:cubicBezTo>
                    <a:lnTo>
                      <a:pt x="44406" y="89546"/>
                    </a:lnTo>
                    <a:cubicBezTo>
                      <a:pt x="32544" y="89546"/>
                      <a:pt x="21161" y="84832"/>
                      <a:pt x="12771" y="76441"/>
                    </a:cubicBezTo>
                    <a:lnTo>
                      <a:pt x="12765" y="76436"/>
                    </a:lnTo>
                    <a:cubicBezTo>
                      <a:pt x="4375" y="68040"/>
                      <a:pt x="-339" y="56663"/>
                      <a:pt x="-333" y="44795"/>
                    </a:cubicBezTo>
                    <a:lnTo>
                      <a:pt x="-333" y="44784"/>
                    </a:lnTo>
                    <a:cubicBezTo>
                      <a:pt x="-333" y="20075"/>
                      <a:pt x="19702" y="39"/>
                      <a:pt x="44417" y="39"/>
                    </a:cubicBezTo>
                    <a:lnTo>
                      <a:pt x="44423" y="39"/>
                    </a:lnTo>
                    <a:cubicBezTo>
                      <a:pt x="69138" y="45"/>
                      <a:pt x="89167" y="20080"/>
                      <a:pt x="89167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2D67D81C-0AAB-DF52-C301-D4FC2168C9EB}"/>
                  </a:ext>
                </a:extLst>
              </p:cNvPr>
              <p:cNvSpPr/>
              <p:nvPr/>
            </p:nvSpPr>
            <p:spPr>
              <a:xfrm>
                <a:off x="2148418" y="2173304"/>
                <a:ext cx="89506" cy="89506"/>
              </a:xfrm>
              <a:custGeom>
                <a:avLst/>
                <a:gdLst>
                  <a:gd name="connsiteX0" fmla="*/ 89175 w 89506"/>
                  <a:gd name="connsiteY0" fmla="*/ 44795 h 89506"/>
                  <a:gd name="connsiteX1" fmla="*/ 76071 w 89506"/>
                  <a:gd name="connsiteY1" fmla="*/ 76441 h 89506"/>
                  <a:gd name="connsiteX2" fmla="*/ 44424 w 89506"/>
                  <a:gd name="connsiteY2" fmla="*/ 89546 h 89506"/>
                  <a:gd name="connsiteX3" fmla="*/ 44413 w 89506"/>
                  <a:gd name="connsiteY3" fmla="*/ 89546 h 89506"/>
                  <a:gd name="connsiteX4" fmla="*/ 12778 w 89506"/>
                  <a:gd name="connsiteY4" fmla="*/ 76441 h 89506"/>
                  <a:gd name="connsiteX5" fmla="*/ 12773 w 89506"/>
                  <a:gd name="connsiteY5" fmla="*/ 76436 h 89506"/>
                  <a:gd name="connsiteX6" fmla="*/ -332 w 89506"/>
                  <a:gd name="connsiteY6" fmla="*/ 44795 h 89506"/>
                  <a:gd name="connsiteX7" fmla="*/ -332 w 89506"/>
                  <a:gd name="connsiteY7" fmla="*/ 44784 h 89506"/>
                  <a:gd name="connsiteX8" fmla="*/ 44424 w 89506"/>
                  <a:gd name="connsiteY8" fmla="*/ 39 h 89506"/>
                  <a:gd name="connsiteX9" fmla="*/ 44424 w 89506"/>
                  <a:gd name="connsiteY9" fmla="*/ 39 h 89506"/>
                  <a:gd name="connsiteX10" fmla="*/ 89175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795"/>
                    </a:moveTo>
                    <a:cubicBezTo>
                      <a:pt x="89175" y="56725"/>
                      <a:pt x="84427" y="68085"/>
                      <a:pt x="76071" y="76441"/>
                    </a:cubicBezTo>
                    <a:cubicBezTo>
                      <a:pt x="67714" y="84798"/>
                      <a:pt x="56355" y="89546"/>
                      <a:pt x="44424" y="89546"/>
                    </a:cubicBezTo>
                    <a:lnTo>
                      <a:pt x="44413" y="89546"/>
                    </a:lnTo>
                    <a:cubicBezTo>
                      <a:pt x="32551" y="89546"/>
                      <a:pt x="21169" y="84832"/>
                      <a:pt x="12778" y="76441"/>
                    </a:cubicBezTo>
                    <a:lnTo>
                      <a:pt x="12773" y="76436"/>
                    </a:lnTo>
                    <a:cubicBezTo>
                      <a:pt x="4382" y="68040"/>
                      <a:pt x="-332" y="56663"/>
                      <a:pt x="-332" y="44795"/>
                    </a:cubicBezTo>
                    <a:lnTo>
                      <a:pt x="-332" y="44784"/>
                    </a:lnTo>
                    <a:cubicBezTo>
                      <a:pt x="-326" y="20075"/>
                      <a:pt x="19709" y="39"/>
                      <a:pt x="44424" y="39"/>
                    </a:cubicBezTo>
                    <a:lnTo>
                      <a:pt x="44424" y="39"/>
                    </a:lnTo>
                    <a:cubicBezTo>
                      <a:pt x="69139" y="45"/>
                      <a:pt x="89175" y="20080"/>
                      <a:pt x="89175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6C6485E7-545A-94AE-3CA4-1A5EF9F863C9}"/>
                  </a:ext>
                </a:extLst>
              </p:cNvPr>
              <p:cNvSpPr/>
              <p:nvPr/>
            </p:nvSpPr>
            <p:spPr>
              <a:xfrm>
                <a:off x="1947951" y="2173304"/>
                <a:ext cx="89506" cy="89506"/>
              </a:xfrm>
              <a:custGeom>
                <a:avLst/>
                <a:gdLst>
                  <a:gd name="connsiteX0" fmla="*/ 89177 w 89506"/>
                  <a:gd name="connsiteY0" fmla="*/ 44795 h 89506"/>
                  <a:gd name="connsiteX1" fmla="*/ 76067 w 89506"/>
                  <a:gd name="connsiteY1" fmla="*/ 76441 h 89506"/>
                  <a:gd name="connsiteX2" fmla="*/ 44426 w 89506"/>
                  <a:gd name="connsiteY2" fmla="*/ 89546 h 89506"/>
                  <a:gd name="connsiteX3" fmla="*/ 44415 w 89506"/>
                  <a:gd name="connsiteY3" fmla="*/ 89546 h 89506"/>
                  <a:gd name="connsiteX4" fmla="*/ 12780 w 89506"/>
                  <a:gd name="connsiteY4" fmla="*/ 76441 h 89506"/>
                  <a:gd name="connsiteX5" fmla="*/ 12774 w 89506"/>
                  <a:gd name="connsiteY5" fmla="*/ 76436 h 89506"/>
                  <a:gd name="connsiteX6" fmla="*/ -330 w 89506"/>
                  <a:gd name="connsiteY6" fmla="*/ 44795 h 89506"/>
                  <a:gd name="connsiteX7" fmla="*/ -330 w 89506"/>
                  <a:gd name="connsiteY7" fmla="*/ 44790 h 89506"/>
                  <a:gd name="connsiteX8" fmla="*/ 44426 w 89506"/>
                  <a:gd name="connsiteY8" fmla="*/ 39 h 89506"/>
                  <a:gd name="connsiteX9" fmla="*/ 44426 w 89506"/>
                  <a:gd name="connsiteY9" fmla="*/ 39 h 89506"/>
                  <a:gd name="connsiteX10" fmla="*/ 89177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795"/>
                    </a:moveTo>
                    <a:cubicBezTo>
                      <a:pt x="89177" y="56788"/>
                      <a:pt x="84388" y="68120"/>
                      <a:pt x="76067" y="76441"/>
                    </a:cubicBezTo>
                    <a:cubicBezTo>
                      <a:pt x="67750" y="84758"/>
                      <a:pt x="56419" y="89546"/>
                      <a:pt x="44426" y="89546"/>
                    </a:cubicBezTo>
                    <a:lnTo>
                      <a:pt x="44415" y="89546"/>
                    </a:lnTo>
                    <a:cubicBezTo>
                      <a:pt x="32553" y="89546"/>
                      <a:pt x="21170" y="84832"/>
                      <a:pt x="12780" y="76441"/>
                    </a:cubicBezTo>
                    <a:lnTo>
                      <a:pt x="12774" y="76436"/>
                    </a:lnTo>
                    <a:cubicBezTo>
                      <a:pt x="4384" y="68040"/>
                      <a:pt x="-330" y="56663"/>
                      <a:pt x="-330" y="44795"/>
                    </a:cubicBezTo>
                    <a:lnTo>
                      <a:pt x="-330" y="44790"/>
                    </a:lnTo>
                    <a:cubicBezTo>
                      <a:pt x="-324" y="20075"/>
                      <a:pt x="19711" y="39"/>
                      <a:pt x="44426" y="39"/>
                    </a:cubicBezTo>
                    <a:lnTo>
                      <a:pt x="44426" y="39"/>
                    </a:lnTo>
                    <a:cubicBezTo>
                      <a:pt x="69141" y="45"/>
                      <a:pt x="89177" y="20080"/>
                      <a:pt x="89177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FB8A9836-2AB6-D430-7A02-381F823A65FC}"/>
                  </a:ext>
                </a:extLst>
              </p:cNvPr>
              <p:cNvSpPr/>
              <p:nvPr/>
            </p:nvSpPr>
            <p:spPr>
              <a:xfrm>
                <a:off x="1747484" y="2173304"/>
                <a:ext cx="89506" cy="89506"/>
              </a:xfrm>
              <a:custGeom>
                <a:avLst/>
                <a:gdLst>
                  <a:gd name="connsiteX0" fmla="*/ 89178 w 89506"/>
                  <a:gd name="connsiteY0" fmla="*/ 44795 h 89506"/>
                  <a:gd name="connsiteX1" fmla="*/ 76068 w 89506"/>
                  <a:gd name="connsiteY1" fmla="*/ 76441 h 89506"/>
                  <a:gd name="connsiteX2" fmla="*/ 44428 w 89506"/>
                  <a:gd name="connsiteY2" fmla="*/ 89546 h 89506"/>
                  <a:gd name="connsiteX3" fmla="*/ 44422 w 89506"/>
                  <a:gd name="connsiteY3" fmla="*/ 89546 h 89506"/>
                  <a:gd name="connsiteX4" fmla="*/ 12782 w 89506"/>
                  <a:gd name="connsiteY4" fmla="*/ 76441 h 89506"/>
                  <a:gd name="connsiteX5" fmla="*/ 12776 w 89506"/>
                  <a:gd name="connsiteY5" fmla="*/ 76436 h 89506"/>
                  <a:gd name="connsiteX6" fmla="*/ -328 w 89506"/>
                  <a:gd name="connsiteY6" fmla="*/ 44795 h 89506"/>
                  <a:gd name="connsiteX7" fmla="*/ -328 w 89506"/>
                  <a:gd name="connsiteY7" fmla="*/ 44790 h 89506"/>
                  <a:gd name="connsiteX8" fmla="*/ 44428 w 89506"/>
                  <a:gd name="connsiteY8" fmla="*/ 39 h 89506"/>
                  <a:gd name="connsiteX9" fmla="*/ 44428 w 89506"/>
                  <a:gd name="connsiteY9" fmla="*/ 39 h 89506"/>
                  <a:gd name="connsiteX10" fmla="*/ 89178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795"/>
                    </a:moveTo>
                    <a:cubicBezTo>
                      <a:pt x="89178" y="56845"/>
                      <a:pt x="84350" y="68159"/>
                      <a:pt x="76068" y="76441"/>
                    </a:cubicBezTo>
                    <a:cubicBezTo>
                      <a:pt x="67786" y="84724"/>
                      <a:pt x="56478" y="89546"/>
                      <a:pt x="44428" y="89546"/>
                    </a:cubicBezTo>
                    <a:lnTo>
                      <a:pt x="44422" y="89546"/>
                    </a:lnTo>
                    <a:cubicBezTo>
                      <a:pt x="32555" y="89546"/>
                      <a:pt x="21172" y="84832"/>
                      <a:pt x="12782" y="76441"/>
                    </a:cubicBezTo>
                    <a:lnTo>
                      <a:pt x="12776" y="76436"/>
                    </a:lnTo>
                    <a:cubicBezTo>
                      <a:pt x="4386" y="68045"/>
                      <a:pt x="-328" y="56663"/>
                      <a:pt x="-328" y="44795"/>
                    </a:cubicBezTo>
                    <a:lnTo>
                      <a:pt x="-328" y="44790"/>
                    </a:lnTo>
                    <a:cubicBezTo>
                      <a:pt x="-322" y="20075"/>
                      <a:pt x="19713" y="39"/>
                      <a:pt x="44428" y="39"/>
                    </a:cubicBezTo>
                    <a:lnTo>
                      <a:pt x="44428" y="39"/>
                    </a:lnTo>
                    <a:cubicBezTo>
                      <a:pt x="69143" y="45"/>
                      <a:pt x="89178" y="20080"/>
                      <a:pt x="89178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44EBC55F-6B10-EA05-8ABA-062B9DE46279}"/>
                  </a:ext>
                </a:extLst>
              </p:cNvPr>
              <p:cNvSpPr/>
              <p:nvPr/>
            </p:nvSpPr>
            <p:spPr>
              <a:xfrm>
                <a:off x="1547016" y="2173304"/>
                <a:ext cx="89506" cy="89506"/>
              </a:xfrm>
              <a:custGeom>
                <a:avLst/>
                <a:gdLst>
                  <a:gd name="connsiteX0" fmla="*/ 89180 w 89506"/>
                  <a:gd name="connsiteY0" fmla="*/ 44795 h 89506"/>
                  <a:gd name="connsiteX1" fmla="*/ 76070 w 89506"/>
                  <a:gd name="connsiteY1" fmla="*/ 76441 h 89506"/>
                  <a:gd name="connsiteX2" fmla="*/ 44430 w 89506"/>
                  <a:gd name="connsiteY2" fmla="*/ 89546 h 89506"/>
                  <a:gd name="connsiteX3" fmla="*/ 44424 w 89506"/>
                  <a:gd name="connsiteY3" fmla="*/ 89546 h 89506"/>
                  <a:gd name="connsiteX4" fmla="*/ 12784 w 89506"/>
                  <a:gd name="connsiteY4" fmla="*/ 76441 h 89506"/>
                  <a:gd name="connsiteX5" fmla="*/ 12778 w 89506"/>
                  <a:gd name="connsiteY5" fmla="*/ 76436 h 89506"/>
                  <a:gd name="connsiteX6" fmla="*/ -326 w 89506"/>
                  <a:gd name="connsiteY6" fmla="*/ 44795 h 89506"/>
                  <a:gd name="connsiteX7" fmla="*/ -326 w 89506"/>
                  <a:gd name="connsiteY7" fmla="*/ 44790 h 89506"/>
                  <a:gd name="connsiteX8" fmla="*/ 44424 w 89506"/>
                  <a:gd name="connsiteY8" fmla="*/ 39 h 89506"/>
                  <a:gd name="connsiteX9" fmla="*/ 44430 w 89506"/>
                  <a:gd name="connsiteY9" fmla="*/ 39 h 89506"/>
                  <a:gd name="connsiteX10" fmla="*/ 89180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795"/>
                    </a:moveTo>
                    <a:cubicBezTo>
                      <a:pt x="89180" y="56908"/>
                      <a:pt x="84318" y="68194"/>
                      <a:pt x="76070" y="76441"/>
                    </a:cubicBezTo>
                    <a:cubicBezTo>
                      <a:pt x="67828" y="84684"/>
                      <a:pt x="56542" y="89546"/>
                      <a:pt x="44430" y="89546"/>
                    </a:cubicBezTo>
                    <a:lnTo>
                      <a:pt x="44424" y="89546"/>
                    </a:lnTo>
                    <a:cubicBezTo>
                      <a:pt x="32557" y="89546"/>
                      <a:pt x="21174" y="84832"/>
                      <a:pt x="12784" y="76441"/>
                    </a:cubicBezTo>
                    <a:lnTo>
                      <a:pt x="12778" y="76436"/>
                    </a:lnTo>
                    <a:cubicBezTo>
                      <a:pt x="4388" y="68045"/>
                      <a:pt x="-326" y="56663"/>
                      <a:pt x="-326" y="44795"/>
                    </a:cubicBezTo>
                    <a:lnTo>
                      <a:pt x="-326" y="44790"/>
                    </a:lnTo>
                    <a:cubicBezTo>
                      <a:pt x="-326" y="20075"/>
                      <a:pt x="19709" y="39"/>
                      <a:pt x="44424" y="39"/>
                    </a:cubicBezTo>
                    <a:lnTo>
                      <a:pt x="44430" y="39"/>
                    </a:lnTo>
                    <a:cubicBezTo>
                      <a:pt x="69145" y="45"/>
                      <a:pt x="89180" y="20080"/>
                      <a:pt x="89180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93794322-3925-933A-53BA-833D1F010AD9}"/>
                  </a:ext>
                </a:extLst>
              </p:cNvPr>
              <p:cNvSpPr/>
              <p:nvPr/>
            </p:nvSpPr>
            <p:spPr>
              <a:xfrm>
                <a:off x="1346549" y="2173304"/>
                <a:ext cx="89506" cy="89506"/>
              </a:xfrm>
              <a:custGeom>
                <a:avLst/>
                <a:gdLst>
                  <a:gd name="connsiteX0" fmla="*/ 89182 w 89506"/>
                  <a:gd name="connsiteY0" fmla="*/ 44795 h 89506"/>
                  <a:gd name="connsiteX1" fmla="*/ 76072 w 89506"/>
                  <a:gd name="connsiteY1" fmla="*/ 76441 h 89506"/>
                  <a:gd name="connsiteX2" fmla="*/ 44431 w 89506"/>
                  <a:gd name="connsiteY2" fmla="*/ 89546 h 89506"/>
                  <a:gd name="connsiteX3" fmla="*/ 44426 w 89506"/>
                  <a:gd name="connsiteY3" fmla="*/ 89546 h 89506"/>
                  <a:gd name="connsiteX4" fmla="*/ 12785 w 89506"/>
                  <a:gd name="connsiteY4" fmla="*/ 76441 h 89506"/>
                  <a:gd name="connsiteX5" fmla="*/ 12780 w 89506"/>
                  <a:gd name="connsiteY5" fmla="*/ 76436 h 89506"/>
                  <a:gd name="connsiteX6" fmla="*/ -325 w 89506"/>
                  <a:gd name="connsiteY6" fmla="*/ 44795 h 89506"/>
                  <a:gd name="connsiteX7" fmla="*/ -325 w 89506"/>
                  <a:gd name="connsiteY7" fmla="*/ 44790 h 89506"/>
                  <a:gd name="connsiteX8" fmla="*/ 44426 w 89506"/>
                  <a:gd name="connsiteY8" fmla="*/ 39 h 89506"/>
                  <a:gd name="connsiteX9" fmla="*/ 44431 w 89506"/>
                  <a:gd name="connsiteY9" fmla="*/ 39 h 89506"/>
                  <a:gd name="connsiteX10" fmla="*/ 89182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795"/>
                    </a:moveTo>
                    <a:cubicBezTo>
                      <a:pt x="89182" y="56971"/>
                      <a:pt x="84280" y="68228"/>
                      <a:pt x="76072" y="76441"/>
                    </a:cubicBezTo>
                    <a:cubicBezTo>
                      <a:pt x="67864" y="84649"/>
                      <a:pt x="56606" y="89546"/>
                      <a:pt x="44431" y="89546"/>
                    </a:cubicBezTo>
                    <a:lnTo>
                      <a:pt x="44426" y="89546"/>
                    </a:lnTo>
                    <a:cubicBezTo>
                      <a:pt x="32558" y="89546"/>
                      <a:pt x="21176" y="84832"/>
                      <a:pt x="12785" y="76441"/>
                    </a:cubicBezTo>
                    <a:lnTo>
                      <a:pt x="12780" y="76436"/>
                    </a:lnTo>
                    <a:cubicBezTo>
                      <a:pt x="4390" y="68045"/>
                      <a:pt x="-325" y="56663"/>
                      <a:pt x="-325" y="44795"/>
                    </a:cubicBezTo>
                    <a:lnTo>
                      <a:pt x="-325" y="44790"/>
                    </a:lnTo>
                    <a:cubicBezTo>
                      <a:pt x="-325" y="20075"/>
                      <a:pt x="19711" y="39"/>
                      <a:pt x="44426" y="39"/>
                    </a:cubicBezTo>
                    <a:lnTo>
                      <a:pt x="44431" y="39"/>
                    </a:lnTo>
                    <a:cubicBezTo>
                      <a:pt x="69146" y="45"/>
                      <a:pt x="89182" y="20080"/>
                      <a:pt x="89182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3673EAA5-01B9-0765-0D15-A9E1BEA766AB}"/>
                  </a:ext>
                </a:extLst>
              </p:cNvPr>
              <p:cNvSpPr/>
              <p:nvPr/>
            </p:nvSpPr>
            <p:spPr>
              <a:xfrm>
                <a:off x="1146082" y="2173304"/>
                <a:ext cx="89506" cy="89506"/>
              </a:xfrm>
              <a:custGeom>
                <a:avLst/>
                <a:gdLst>
                  <a:gd name="connsiteX0" fmla="*/ 89184 w 89506"/>
                  <a:gd name="connsiteY0" fmla="*/ 44795 h 89506"/>
                  <a:gd name="connsiteX1" fmla="*/ 76074 w 89506"/>
                  <a:gd name="connsiteY1" fmla="*/ 76441 h 89506"/>
                  <a:gd name="connsiteX2" fmla="*/ 44433 w 89506"/>
                  <a:gd name="connsiteY2" fmla="*/ 89546 h 89506"/>
                  <a:gd name="connsiteX3" fmla="*/ 44428 w 89506"/>
                  <a:gd name="connsiteY3" fmla="*/ 89546 h 89506"/>
                  <a:gd name="connsiteX4" fmla="*/ 12787 w 89506"/>
                  <a:gd name="connsiteY4" fmla="*/ 76441 h 89506"/>
                  <a:gd name="connsiteX5" fmla="*/ 12782 w 89506"/>
                  <a:gd name="connsiteY5" fmla="*/ 76436 h 89506"/>
                  <a:gd name="connsiteX6" fmla="*/ -323 w 89506"/>
                  <a:gd name="connsiteY6" fmla="*/ 44795 h 89506"/>
                  <a:gd name="connsiteX7" fmla="*/ -323 w 89506"/>
                  <a:gd name="connsiteY7" fmla="*/ 44790 h 89506"/>
                  <a:gd name="connsiteX8" fmla="*/ 44428 w 89506"/>
                  <a:gd name="connsiteY8" fmla="*/ 39 h 89506"/>
                  <a:gd name="connsiteX9" fmla="*/ 44428 w 89506"/>
                  <a:gd name="connsiteY9" fmla="*/ 39 h 89506"/>
                  <a:gd name="connsiteX10" fmla="*/ 89184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795"/>
                    </a:moveTo>
                    <a:cubicBezTo>
                      <a:pt x="89184" y="57033"/>
                      <a:pt x="84247" y="68268"/>
                      <a:pt x="76074" y="76441"/>
                    </a:cubicBezTo>
                    <a:cubicBezTo>
                      <a:pt x="67900" y="84610"/>
                      <a:pt x="56665" y="89546"/>
                      <a:pt x="44433" y="89546"/>
                    </a:cubicBezTo>
                    <a:lnTo>
                      <a:pt x="44428" y="89546"/>
                    </a:lnTo>
                    <a:cubicBezTo>
                      <a:pt x="32560" y="89546"/>
                      <a:pt x="21177" y="84832"/>
                      <a:pt x="12787" y="76441"/>
                    </a:cubicBezTo>
                    <a:lnTo>
                      <a:pt x="12782" y="76436"/>
                    </a:lnTo>
                    <a:cubicBezTo>
                      <a:pt x="4391" y="68045"/>
                      <a:pt x="-323" y="56663"/>
                      <a:pt x="-323" y="44795"/>
                    </a:cubicBezTo>
                    <a:lnTo>
                      <a:pt x="-323" y="44790"/>
                    </a:lnTo>
                    <a:cubicBezTo>
                      <a:pt x="-323" y="20075"/>
                      <a:pt x="19713" y="39"/>
                      <a:pt x="44428" y="39"/>
                    </a:cubicBezTo>
                    <a:lnTo>
                      <a:pt x="44428" y="39"/>
                    </a:lnTo>
                    <a:cubicBezTo>
                      <a:pt x="69143" y="45"/>
                      <a:pt x="89184" y="20080"/>
                      <a:pt x="89184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61873A17-8B12-B5CF-4BB9-79A792CAEAC1}"/>
                  </a:ext>
                </a:extLst>
              </p:cNvPr>
              <p:cNvSpPr/>
              <p:nvPr/>
            </p:nvSpPr>
            <p:spPr>
              <a:xfrm>
                <a:off x="945614" y="2173304"/>
                <a:ext cx="89500" cy="89506"/>
              </a:xfrm>
              <a:custGeom>
                <a:avLst/>
                <a:gdLst>
                  <a:gd name="connsiteX0" fmla="*/ 89180 w 89500"/>
                  <a:gd name="connsiteY0" fmla="*/ 44795 h 89506"/>
                  <a:gd name="connsiteX1" fmla="*/ 76075 w 89500"/>
                  <a:gd name="connsiteY1" fmla="*/ 76441 h 89506"/>
                  <a:gd name="connsiteX2" fmla="*/ 44435 w 89500"/>
                  <a:gd name="connsiteY2" fmla="*/ 89546 h 89506"/>
                  <a:gd name="connsiteX3" fmla="*/ 44429 w 89500"/>
                  <a:gd name="connsiteY3" fmla="*/ 89546 h 89506"/>
                  <a:gd name="connsiteX4" fmla="*/ 12789 w 89500"/>
                  <a:gd name="connsiteY4" fmla="*/ 76447 h 89506"/>
                  <a:gd name="connsiteX5" fmla="*/ 12783 w 89500"/>
                  <a:gd name="connsiteY5" fmla="*/ 76441 h 89506"/>
                  <a:gd name="connsiteX6" fmla="*/ -321 w 89500"/>
                  <a:gd name="connsiteY6" fmla="*/ 44795 h 89506"/>
                  <a:gd name="connsiteX7" fmla="*/ -321 w 89500"/>
                  <a:gd name="connsiteY7" fmla="*/ 44795 h 89506"/>
                  <a:gd name="connsiteX8" fmla="*/ 44429 w 89500"/>
                  <a:gd name="connsiteY8" fmla="*/ 39 h 89506"/>
                  <a:gd name="connsiteX9" fmla="*/ 44429 w 89500"/>
                  <a:gd name="connsiteY9" fmla="*/ 39 h 89506"/>
                  <a:gd name="connsiteX10" fmla="*/ 89180 w 89500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795"/>
                    </a:moveTo>
                    <a:cubicBezTo>
                      <a:pt x="89180" y="57090"/>
                      <a:pt x="84209" y="68302"/>
                      <a:pt x="76075" y="76441"/>
                    </a:cubicBezTo>
                    <a:cubicBezTo>
                      <a:pt x="67942" y="84575"/>
                      <a:pt x="56730" y="89546"/>
                      <a:pt x="44435" y="89546"/>
                    </a:cubicBezTo>
                    <a:lnTo>
                      <a:pt x="44429" y="89546"/>
                    </a:lnTo>
                    <a:cubicBezTo>
                      <a:pt x="32562" y="89546"/>
                      <a:pt x="21179" y="84832"/>
                      <a:pt x="12789" y="76447"/>
                    </a:cubicBezTo>
                    <a:lnTo>
                      <a:pt x="12783" y="76441"/>
                    </a:lnTo>
                    <a:cubicBezTo>
                      <a:pt x="4393" y="68045"/>
                      <a:pt x="-321" y="56663"/>
                      <a:pt x="-321" y="44795"/>
                    </a:cubicBezTo>
                    <a:lnTo>
                      <a:pt x="-321" y="44795"/>
                    </a:lnTo>
                    <a:cubicBezTo>
                      <a:pt x="-321" y="20080"/>
                      <a:pt x="19714" y="39"/>
                      <a:pt x="44429" y="39"/>
                    </a:cubicBezTo>
                    <a:lnTo>
                      <a:pt x="44429" y="39"/>
                    </a:lnTo>
                    <a:cubicBezTo>
                      <a:pt x="69144" y="45"/>
                      <a:pt x="89180" y="20080"/>
                      <a:pt x="89180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67468E32-7890-0E9C-2B0F-7636E895413B}"/>
                  </a:ext>
                </a:extLst>
              </p:cNvPr>
              <p:cNvSpPr/>
              <p:nvPr/>
            </p:nvSpPr>
            <p:spPr>
              <a:xfrm>
                <a:off x="745141" y="2173304"/>
                <a:ext cx="89506" cy="89506"/>
              </a:xfrm>
              <a:custGeom>
                <a:avLst/>
                <a:gdLst>
                  <a:gd name="connsiteX0" fmla="*/ 89187 w 89506"/>
                  <a:gd name="connsiteY0" fmla="*/ 44795 h 89506"/>
                  <a:gd name="connsiteX1" fmla="*/ 76083 w 89506"/>
                  <a:gd name="connsiteY1" fmla="*/ 76441 h 89506"/>
                  <a:gd name="connsiteX2" fmla="*/ 44442 w 89506"/>
                  <a:gd name="connsiteY2" fmla="*/ 89546 h 89506"/>
                  <a:gd name="connsiteX3" fmla="*/ 44437 w 89506"/>
                  <a:gd name="connsiteY3" fmla="*/ 89546 h 89506"/>
                  <a:gd name="connsiteX4" fmla="*/ 12796 w 89506"/>
                  <a:gd name="connsiteY4" fmla="*/ 76447 h 89506"/>
                  <a:gd name="connsiteX5" fmla="*/ 12791 w 89506"/>
                  <a:gd name="connsiteY5" fmla="*/ 76441 h 89506"/>
                  <a:gd name="connsiteX6" fmla="*/ -319 w 89506"/>
                  <a:gd name="connsiteY6" fmla="*/ 44795 h 89506"/>
                  <a:gd name="connsiteX7" fmla="*/ -319 w 89506"/>
                  <a:gd name="connsiteY7" fmla="*/ 44795 h 89506"/>
                  <a:gd name="connsiteX8" fmla="*/ 44437 w 89506"/>
                  <a:gd name="connsiteY8" fmla="*/ 39 h 89506"/>
                  <a:gd name="connsiteX9" fmla="*/ 44437 w 89506"/>
                  <a:gd name="connsiteY9" fmla="*/ 39 h 89506"/>
                  <a:gd name="connsiteX10" fmla="*/ 89187 w 89506"/>
                  <a:gd name="connsiteY10" fmla="*/ 44795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795"/>
                    </a:moveTo>
                    <a:cubicBezTo>
                      <a:pt x="89187" y="57153"/>
                      <a:pt x="84177" y="68342"/>
                      <a:pt x="76083" y="76441"/>
                    </a:cubicBezTo>
                    <a:cubicBezTo>
                      <a:pt x="67983" y="84535"/>
                      <a:pt x="56800" y="89546"/>
                      <a:pt x="44442" y="89546"/>
                    </a:cubicBezTo>
                    <a:lnTo>
                      <a:pt x="44437" y="89546"/>
                    </a:lnTo>
                    <a:cubicBezTo>
                      <a:pt x="32569" y="89546"/>
                      <a:pt x="21187" y="84832"/>
                      <a:pt x="12796" y="76447"/>
                    </a:cubicBezTo>
                    <a:lnTo>
                      <a:pt x="12791" y="76441"/>
                    </a:lnTo>
                    <a:cubicBezTo>
                      <a:pt x="4400" y="68045"/>
                      <a:pt x="-319" y="56663"/>
                      <a:pt x="-319" y="44795"/>
                    </a:cubicBezTo>
                    <a:lnTo>
                      <a:pt x="-319" y="44795"/>
                    </a:lnTo>
                    <a:cubicBezTo>
                      <a:pt x="-319" y="20080"/>
                      <a:pt x="19722" y="39"/>
                      <a:pt x="44437" y="39"/>
                    </a:cubicBezTo>
                    <a:lnTo>
                      <a:pt x="44437" y="39"/>
                    </a:lnTo>
                    <a:cubicBezTo>
                      <a:pt x="69152" y="39"/>
                      <a:pt x="89187" y="20080"/>
                      <a:pt x="89187" y="44795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50" name="图形 214">
              <a:extLst>
                <a:ext uri="{FF2B5EF4-FFF2-40B4-BE49-F238E27FC236}">
                  <a16:creationId xmlns:a16="http://schemas.microsoft.com/office/drawing/2014/main" id="{E39EA736-A93D-EA32-F049-DFB1872D7CAC}"/>
                </a:ext>
              </a:extLst>
            </p:cNvPr>
            <p:cNvGrpSpPr/>
            <p:nvPr/>
          </p:nvGrpSpPr>
          <p:grpSpPr>
            <a:xfrm>
              <a:off x="745141" y="2324115"/>
              <a:ext cx="1693250" cy="89506"/>
              <a:chOff x="745141" y="2324115"/>
              <a:chExt cx="1693250" cy="89506"/>
            </a:xfrm>
            <a:solidFill>
              <a:srgbClr val="FFCC00"/>
            </a:solidFill>
          </p:grpSpPr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70E3F4D3-4FB5-FC0B-71F3-D9D6D429735F}"/>
                  </a:ext>
                </a:extLst>
              </p:cNvPr>
              <p:cNvSpPr/>
              <p:nvPr/>
            </p:nvSpPr>
            <p:spPr>
              <a:xfrm>
                <a:off x="2348892" y="2324115"/>
                <a:ext cx="89500" cy="89506"/>
              </a:xfrm>
              <a:custGeom>
                <a:avLst/>
                <a:gdLst>
                  <a:gd name="connsiteX0" fmla="*/ 89167 w 89500"/>
                  <a:gd name="connsiteY0" fmla="*/ 44820 h 89506"/>
                  <a:gd name="connsiteX1" fmla="*/ 76063 w 89500"/>
                  <a:gd name="connsiteY1" fmla="*/ 76467 h 89506"/>
                  <a:gd name="connsiteX2" fmla="*/ 44417 w 89500"/>
                  <a:gd name="connsiteY2" fmla="*/ 89571 h 89506"/>
                  <a:gd name="connsiteX3" fmla="*/ 44406 w 89500"/>
                  <a:gd name="connsiteY3" fmla="*/ 89571 h 89506"/>
                  <a:gd name="connsiteX4" fmla="*/ 12771 w 89500"/>
                  <a:gd name="connsiteY4" fmla="*/ 76467 h 89506"/>
                  <a:gd name="connsiteX5" fmla="*/ 12765 w 89500"/>
                  <a:gd name="connsiteY5" fmla="*/ 76461 h 89506"/>
                  <a:gd name="connsiteX6" fmla="*/ -333 w 89500"/>
                  <a:gd name="connsiteY6" fmla="*/ 44820 h 89506"/>
                  <a:gd name="connsiteX7" fmla="*/ -333 w 89500"/>
                  <a:gd name="connsiteY7" fmla="*/ 44809 h 89506"/>
                  <a:gd name="connsiteX8" fmla="*/ 44417 w 89500"/>
                  <a:gd name="connsiteY8" fmla="*/ 64 h 89506"/>
                  <a:gd name="connsiteX9" fmla="*/ 44423 w 89500"/>
                  <a:gd name="connsiteY9" fmla="*/ 64 h 89506"/>
                  <a:gd name="connsiteX10" fmla="*/ 89167 w 89500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67" y="44820"/>
                    </a:moveTo>
                    <a:cubicBezTo>
                      <a:pt x="89167" y="56688"/>
                      <a:pt x="84454" y="68071"/>
                      <a:pt x="76063" y="76467"/>
                    </a:cubicBezTo>
                    <a:cubicBezTo>
                      <a:pt x="67667" y="84857"/>
                      <a:pt x="56284" y="89571"/>
                      <a:pt x="44417" y="89571"/>
                    </a:cubicBezTo>
                    <a:lnTo>
                      <a:pt x="44406" y="89571"/>
                    </a:lnTo>
                    <a:cubicBezTo>
                      <a:pt x="32544" y="89571"/>
                      <a:pt x="21161" y="84857"/>
                      <a:pt x="12771" y="76467"/>
                    </a:cubicBezTo>
                    <a:lnTo>
                      <a:pt x="12765" y="76461"/>
                    </a:lnTo>
                    <a:cubicBezTo>
                      <a:pt x="4375" y="68065"/>
                      <a:pt x="-339" y="56688"/>
                      <a:pt x="-333" y="44820"/>
                    </a:cubicBezTo>
                    <a:lnTo>
                      <a:pt x="-333" y="44809"/>
                    </a:lnTo>
                    <a:cubicBezTo>
                      <a:pt x="-333" y="20100"/>
                      <a:pt x="19702" y="64"/>
                      <a:pt x="44417" y="64"/>
                    </a:cubicBezTo>
                    <a:lnTo>
                      <a:pt x="44423" y="64"/>
                    </a:lnTo>
                    <a:cubicBezTo>
                      <a:pt x="69138" y="70"/>
                      <a:pt x="89167" y="20105"/>
                      <a:pt x="89167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F4E64EB2-F8F2-8237-B451-1CAC61AC6D35}"/>
                  </a:ext>
                </a:extLst>
              </p:cNvPr>
              <p:cNvSpPr/>
              <p:nvPr/>
            </p:nvSpPr>
            <p:spPr>
              <a:xfrm>
                <a:off x="2148418" y="2324115"/>
                <a:ext cx="89506" cy="89506"/>
              </a:xfrm>
              <a:custGeom>
                <a:avLst/>
                <a:gdLst>
                  <a:gd name="connsiteX0" fmla="*/ 89175 w 89506"/>
                  <a:gd name="connsiteY0" fmla="*/ 44820 h 89506"/>
                  <a:gd name="connsiteX1" fmla="*/ 76071 w 89506"/>
                  <a:gd name="connsiteY1" fmla="*/ 76467 h 89506"/>
                  <a:gd name="connsiteX2" fmla="*/ 44424 w 89506"/>
                  <a:gd name="connsiteY2" fmla="*/ 89571 h 89506"/>
                  <a:gd name="connsiteX3" fmla="*/ 44413 w 89506"/>
                  <a:gd name="connsiteY3" fmla="*/ 89571 h 89506"/>
                  <a:gd name="connsiteX4" fmla="*/ 12778 w 89506"/>
                  <a:gd name="connsiteY4" fmla="*/ 76467 h 89506"/>
                  <a:gd name="connsiteX5" fmla="*/ 12773 w 89506"/>
                  <a:gd name="connsiteY5" fmla="*/ 76461 h 89506"/>
                  <a:gd name="connsiteX6" fmla="*/ -332 w 89506"/>
                  <a:gd name="connsiteY6" fmla="*/ 44820 h 89506"/>
                  <a:gd name="connsiteX7" fmla="*/ -332 w 89506"/>
                  <a:gd name="connsiteY7" fmla="*/ 44809 h 89506"/>
                  <a:gd name="connsiteX8" fmla="*/ 44424 w 89506"/>
                  <a:gd name="connsiteY8" fmla="*/ 64 h 89506"/>
                  <a:gd name="connsiteX9" fmla="*/ 44424 w 89506"/>
                  <a:gd name="connsiteY9" fmla="*/ 64 h 89506"/>
                  <a:gd name="connsiteX10" fmla="*/ 89175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5" y="44820"/>
                    </a:moveTo>
                    <a:cubicBezTo>
                      <a:pt x="89175" y="56751"/>
                      <a:pt x="84427" y="68110"/>
                      <a:pt x="76071" y="76467"/>
                    </a:cubicBezTo>
                    <a:cubicBezTo>
                      <a:pt x="67714" y="84823"/>
                      <a:pt x="56355" y="89571"/>
                      <a:pt x="44424" y="89571"/>
                    </a:cubicBezTo>
                    <a:lnTo>
                      <a:pt x="44413" y="89571"/>
                    </a:lnTo>
                    <a:cubicBezTo>
                      <a:pt x="32551" y="89571"/>
                      <a:pt x="21169" y="84857"/>
                      <a:pt x="12778" y="76467"/>
                    </a:cubicBezTo>
                    <a:lnTo>
                      <a:pt x="12773" y="76461"/>
                    </a:lnTo>
                    <a:cubicBezTo>
                      <a:pt x="4382" y="68065"/>
                      <a:pt x="-332" y="56688"/>
                      <a:pt x="-332" y="44820"/>
                    </a:cubicBezTo>
                    <a:lnTo>
                      <a:pt x="-332" y="44809"/>
                    </a:lnTo>
                    <a:cubicBezTo>
                      <a:pt x="-326" y="20100"/>
                      <a:pt x="19709" y="64"/>
                      <a:pt x="44424" y="64"/>
                    </a:cubicBezTo>
                    <a:lnTo>
                      <a:pt x="44424" y="64"/>
                    </a:lnTo>
                    <a:cubicBezTo>
                      <a:pt x="69139" y="70"/>
                      <a:pt x="89175" y="20105"/>
                      <a:pt x="89175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BC8913EC-E35E-7151-5753-24A781E237E3}"/>
                  </a:ext>
                </a:extLst>
              </p:cNvPr>
              <p:cNvSpPr/>
              <p:nvPr/>
            </p:nvSpPr>
            <p:spPr>
              <a:xfrm>
                <a:off x="1947951" y="2324115"/>
                <a:ext cx="89506" cy="89506"/>
              </a:xfrm>
              <a:custGeom>
                <a:avLst/>
                <a:gdLst>
                  <a:gd name="connsiteX0" fmla="*/ 89177 w 89506"/>
                  <a:gd name="connsiteY0" fmla="*/ 44820 h 89506"/>
                  <a:gd name="connsiteX1" fmla="*/ 76067 w 89506"/>
                  <a:gd name="connsiteY1" fmla="*/ 76467 h 89506"/>
                  <a:gd name="connsiteX2" fmla="*/ 44426 w 89506"/>
                  <a:gd name="connsiteY2" fmla="*/ 89571 h 89506"/>
                  <a:gd name="connsiteX3" fmla="*/ 44415 w 89506"/>
                  <a:gd name="connsiteY3" fmla="*/ 89571 h 89506"/>
                  <a:gd name="connsiteX4" fmla="*/ 12780 w 89506"/>
                  <a:gd name="connsiteY4" fmla="*/ 76467 h 89506"/>
                  <a:gd name="connsiteX5" fmla="*/ 12774 w 89506"/>
                  <a:gd name="connsiteY5" fmla="*/ 76461 h 89506"/>
                  <a:gd name="connsiteX6" fmla="*/ -330 w 89506"/>
                  <a:gd name="connsiteY6" fmla="*/ 44820 h 89506"/>
                  <a:gd name="connsiteX7" fmla="*/ -330 w 89506"/>
                  <a:gd name="connsiteY7" fmla="*/ 44815 h 89506"/>
                  <a:gd name="connsiteX8" fmla="*/ 44426 w 89506"/>
                  <a:gd name="connsiteY8" fmla="*/ 64 h 89506"/>
                  <a:gd name="connsiteX9" fmla="*/ 44426 w 89506"/>
                  <a:gd name="connsiteY9" fmla="*/ 64 h 89506"/>
                  <a:gd name="connsiteX10" fmla="*/ 89177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7" y="44820"/>
                    </a:moveTo>
                    <a:cubicBezTo>
                      <a:pt x="89177" y="56813"/>
                      <a:pt x="84388" y="68145"/>
                      <a:pt x="76067" y="76467"/>
                    </a:cubicBezTo>
                    <a:cubicBezTo>
                      <a:pt x="67750" y="84783"/>
                      <a:pt x="56419" y="89571"/>
                      <a:pt x="44426" y="89571"/>
                    </a:cubicBezTo>
                    <a:lnTo>
                      <a:pt x="44415" y="89571"/>
                    </a:lnTo>
                    <a:cubicBezTo>
                      <a:pt x="32553" y="89571"/>
                      <a:pt x="21170" y="84857"/>
                      <a:pt x="12780" y="76467"/>
                    </a:cubicBezTo>
                    <a:lnTo>
                      <a:pt x="12774" y="76461"/>
                    </a:lnTo>
                    <a:cubicBezTo>
                      <a:pt x="4384" y="68065"/>
                      <a:pt x="-330" y="56688"/>
                      <a:pt x="-330" y="44820"/>
                    </a:cubicBezTo>
                    <a:lnTo>
                      <a:pt x="-330" y="44815"/>
                    </a:lnTo>
                    <a:cubicBezTo>
                      <a:pt x="-324" y="20100"/>
                      <a:pt x="19711" y="64"/>
                      <a:pt x="44426" y="64"/>
                    </a:cubicBezTo>
                    <a:lnTo>
                      <a:pt x="44426" y="64"/>
                    </a:lnTo>
                    <a:cubicBezTo>
                      <a:pt x="69141" y="70"/>
                      <a:pt x="89177" y="20105"/>
                      <a:pt x="89177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0B3C2170-634B-05D7-3D78-DC0D77995A76}"/>
                  </a:ext>
                </a:extLst>
              </p:cNvPr>
              <p:cNvSpPr/>
              <p:nvPr/>
            </p:nvSpPr>
            <p:spPr>
              <a:xfrm>
                <a:off x="1747484" y="2324115"/>
                <a:ext cx="89506" cy="89506"/>
              </a:xfrm>
              <a:custGeom>
                <a:avLst/>
                <a:gdLst>
                  <a:gd name="connsiteX0" fmla="*/ 89178 w 89506"/>
                  <a:gd name="connsiteY0" fmla="*/ 44820 h 89506"/>
                  <a:gd name="connsiteX1" fmla="*/ 76068 w 89506"/>
                  <a:gd name="connsiteY1" fmla="*/ 76467 h 89506"/>
                  <a:gd name="connsiteX2" fmla="*/ 44428 w 89506"/>
                  <a:gd name="connsiteY2" fmla="*/ 89571 h 89506"/>
                  <a:gd name="connsiteX3" fmla="*/ 44422 w 89506"/>
                  <a:gd name="connsiteY3" fmla="*/ 89571 h 89506"/>
                  <a:gd name="connsiteX4" fmla="*/ 12782 w 89506"/>
                  <a:gd name="connsiteY4" fmla="*/ 76467 h 89506"/>
                  <a:gd name="connsiteX5" fmla="*/ 12776 w 89506"/>
                  <a:gd name="connsiteY5" fmla="*/ 76461 h 89506"/>
                  <a:gd name="connsiteX6" fmla="*/ -328 w 89506"/>
                  <a:gd name="connsiteY6" fmla="*/ 44820 h 89506"/>
                  <a:gd name="connsiteX7" fmla="*/ -328 w 89506"/>
                  <a:gd name="connsiteY7" fmla="*/ 44815 h 89506"/>
                  <a:gd name="connsiteX8" fmla="*/ 44428 w 89506"/>
                  <a:gd name="connsiteY8" fmla="*/ 64 h 89506"/>
                  <a:gd name="connsiteX9" fmla="*/ 44428 w 89506"/>
                  <a:gd name="connsiteY9" fmla="*/ 64 h 89506"/>
                  <a:gd name="connsiteX10" fmla="*/ 89178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78" y="44820"/>
                    </a:moveTo>
                    <a:cubicBezTo>
                      <a:pt x="89178" y="56870"/>
                      <a:pt x="84350" y="68185"/>
                      <a:pt x="76068" y="76467"/>
                    </a:cubicBezTo>
                    <a:cubicBezTo>
                      <a:pt x="67786" y="84749"/>
                      <a:pt x="56478" y="89571"/>
                      <a:pt x="44428" y="89571"/>
                    </a:cubicBezTo>
                    <a:lnTo>
                      <a:pt x="44422" y="89571"/>
                    </a:lnTo>
                    <a:cubicBezTo>
                      <a:pt x="32555" y="89571"/>
                      <a:pt x="21172" y="84857"/>
                      <a:pt x="12782" y="76467"/>
                    </a:cubicBezTo>
                    <a:lnTo>
                      <a:pt x="12776" y="76461"/>
                    </a:lnTo>
                    <a:cubicBezTo>
                      <a:pt x="4386" y="68071"/>
                      <a:pt x="-328" y="56688"/>
                      <a:pt x="-328" y="44820"/>
                    </a:cubicBezTo>
                    <a:lnTo>
                      <a:pt x="-328" y="44815"/>
                    </a:lnTo>
                    <a:cubicBezTo>
                      <a:pt x="-322" y="20100"/>
                      <a:pt x="19713" y="64"/>
                      <a:pt x="44428" y="64"/>
                    </a:cubicBezTo>
                    <a:lnTo>
                      <a:pt x="44428" y="64"/>
                    </a:lnTo>
                    <a:cubicBezTo>
                      <a:pt x="69143" y="70"/>
                      <a:pt x="89178" y="20105"/>
                      <a:pt x="89178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00FA0B90-CC9D-B0C7-31AF-59A2B5A6A894}"/>
                  </a:ext>
                </a:extLst>
              </p:cNvPr>
              <p:cNvSpPr/>
              <p:nvPr/>
            </p:nvSpPr>
            <p:spPr>
              <a:xfrm>
                <a:off x="1547016" y="2324115"/>
                <a:ext cx="89506" cy="89506"/>
              </a:xfrm>
              <a:custGeom>
                <a:avLst/>
                <a:gdLst>
                  <a:gd name="connsiteX0" fmla="*/ 89180 w 89506"/>
                  <a:gd name="connsiteY0" fmla="*/ 44820 h 89506"/>
                  <a:gd name="connsiteX1" fmla="*/ 76070 w 89506"/>
                  <a:gd name="connsiteY1" fmla="*/ 76467 h 89506"/>
                  <a:gd name="connsiteX2" fmla="*/ 44430 w 89506"/>
                  <a:gd name="connsiteY2" fmla="*/ 89571 h 89506"/>
                  <a:gd name="connsiteX3" fmla="*/ 44424 w 89506"/>
                  <a:gd name="connsiteY3" fmla="*/ 89571 h 89506"/>
                  <a:gd name="connsiteX4" fmla="*/ 12784 w 89506"/>
                  <a:gd name="connsiteY4" fmla="*/ 76467 h 89506"/>
                  <a:gd name="connsiteX5" fmla="*/ 12778 w 89506"/>
                  <a:gd name="connsiteY5" fmla="*/ 76461 h 89506"/>
                  <a:gd name="connsiteX6" fmla="*/ -326 w 89506"/>
                  <a:gd name="connsiteY6" fmla="*/ 44820 h 89506"/>
                  <a:gd name="connsiteX7" fmla="*/ -326 w 89506"/>
                  <a:gd name="connsiteY7" fmla="*/ 44815 h 89506"/>
                  <a:gd name="connsiteX8" fmla="*/ 44424 w 89506"/>
                  <a:gd name="connsiteY8" fmla="*/ 64 h 89506"/>
                  <a:gd name="connsiteX9" fmla="*/ 44430 w 89506"/>
                  <a:gd name="connsiteY9" fmla="*/ 64 h 89506"/>
                  <a:gd name="connsiteX10" fmla="*/ 89180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0" y="44820"/>
                    </a:moveTo>
                    <a:cubicBezTo>
                      <a:pt x="89180" y="56933"/>
                      <a:pt x="84318" y="68219"/>
                      <a:pt x="76070" y="76467"/>
                    </a:cubicBezTo>
                    <a:cubicBezTo>
                      <a:pt x="67828" y="84709"/>
                      <a:pt x="56542" y="89571"/>
                      <a:pt x="44430" y="89571"/>
                    </a:cubicBezTo>
                    <a:lnTo>
                      <a:pt x="44424" y="89571"/>
                    </a:lnTo>
                    <a:cubicBezTo>
                      <a:pt x="32557" y="89571"/>
                      <a:pt x="21174" y="84857"/>
                      <a:pt x="12784" y="76467"/>
                    </a:cubicBezTo>
                    <a:lnTo>
                      <a:pt x="12778" y="76461"/>
                    </a:lnTo>
                    <a:cubicBezTo>
                      <a:pt x="4388" y="68071"/>
                      <a:pt x="-326" y="56688"/>
                      <a:pt x="-326" y="44820"/>
                    </a:cubicBezTo>
                    <a:lnTo>
                      <a:pt x="-326" y="44815"/>
                    </a:lnTo>
                    <a:cubicBezTo>
                      <a:pt x="-326" y="20100"/>
                      <a:pt x="19709" y="64"/>
                      <a:pt x="44424" y="64"/>
                    </a:cubicBezTo>
                    <a:lnTo>
                      <a:pt x="44430" y="64"/>
                    </a:lnTo>
                    <a:cubicBezTo>
                      <a:pt x="69145" y="70"/>
                      <a:pt x="89180" y="20105"/>
                      <a:pt x="89180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BAA01511-DA8B-9662-0D56-03EA982B2152}"/>
                  </a:ext>
                </a:extLst>
              </p:cNvPr>
              <p:cNvSpPr/>
              <p:nvPr/>
            </p:nvSpPr>
            <p:spPr>
              <a:xfrm>
                <a:off x="1346549" y="2324115"/>
                <a:ext cx="89506" cy="89506"/>
              </a:xfrm>
              <a:custGeom>
                <a:avLst/>
                <a:gdLst>
                  <a:gd name="connsiteX0" fmla="*/ 89182 w 89506"/>
                  <a:gd name="connsiteY0" fmla="*/ 44820 h 89506"/>
                  <a:gd name="connsiteX1" fmla="*/ 76072 w 89506"/>
                  <a:gd name="connsiteY1" fmla="*/ 76467 h 89506"/>
                  <a:gd name="connsiteX2" fmla="*/ 44431 w 89506"/>
                  <a:gd name="connsiteY2" fmla="*/ 89571 h 89506"/>
                  <a:gd name="connsiteX3" fmla="*/ 44426 w 89506"/>
                  <a:gd name="connsiteY3" fmla="*/ 89571 h 89506"/>
                  <a:gd name="connsiteX4" fmla="*/ 12785 w 89506"/>
                  <a:gd name="connsiteY4" fmla="*/ 76467 h 89506"/>
                  <a:gd name="connsiteX5" fmla="*/ 12780 w 89506"/>
                  <a:gd name="connsiteY5" fmla="*/ 76461 h 89506"/>
                  <a:gd name="connsiteX6" fmla="*/ -325 w 89506"/>
                  <a:gd name="connsiteY6" fmla="*/ 44820 h 89506"/>
                  <a:gd name="connsiteX7" fmla="*/ -325 w 89506"/>
                  <a:gd name="connsiteY7" fmla="*/ 44815 h 89506"/>
                  <a:gd name="connsiteX8" fmla="*/ 44426 w 89506"/>
                  <a:gd name="connsiteY8" fmla="*/ 64 h 89506"/>
                  <a:gd name="connsiteX9" fmla="*/ 44431 w 89506"/>
                  <a:gd name="connsiteY9" fmla="*/ 64 h 89506"/>
                  <a:gd name="connsiteX10" fmla="*/ 89182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2" y="44820"/>
                    </a:moveTo>
                    <a:cubicBezTo>
                      <a:pt x="89182" y="56996"/>
                      <a:pt x="84280" y="68253"/>
                      <a:pt x="76072" y="76467"/>
                    </a:cubicBezTo>
                    <a:cubicBezTo>
                      <a:pt x="67864" y="84675"/>
                      <a:pt x="56606" y="89571"/>
                      <a:pt x="44431" y="89571"/>
                    </a:cubicBezTo>
                    <a:lnTo>
                      <a:pt x="44426" y="89571"/>
                    </a:lnTo>
                    <a:cubicBezTo>
                      <a:pt x="32558" y="89571"/>
                      <a:pt x="21176" y="84857"/>
                      <a:pt x="12785" y="76467"/>
                    </a:cubicBezTo>
                    <a:lnTo>
                      <a:pt x="12780" y="76461"/>
                    </a:lnTo>
                    <a:cubicBezTo>
                      <a:pt x="4390" y="68071"/>
                      <a:pt x="-325" y="56688"/>
                      <a:pt x="-325" y="44820"/>
                    </a:cubicBezTo>
                    <a:lnTo>
                      <a:pt x="-325" y="44815"/>
                    </a:lnTo>
                    <a:cubicBezTo>
                      <a:pt x="-325" y="20100"/>
                      <a:pt x="19711" y="64"/>
                      <a:pt x="44426" y="64"/>
                    </a:cubicBezTo>
                    <a:lnTo>
                      <a:pt x="44431" y="64"/>
                    </a:lnTo>
                    <a:cubicBezTo>
                      <a:pt x="69146" y="70"/>
                      <a:pt x="89182" y="20105"/>
                      <a:pt x="89182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AA40C4A6-99E1-DFE0-ED16-7AD0D39AF0C3}"/>
                  </a:ext>
                </a:extLst>
              </p:cNvPr>
              <p:cNvSpPr/>
              <p:nvPr/>
            </p:nvSpPr>
            <p:spPr>
              <a:xfrm>
                <a:off x="1146082" y="2324115"/>
                <a:ext cx="89506" cy="89506"/>
              </a:xfrm>
              <a:custGeom>
                <a:avLst/>
                <a:gdLst>
                  <a:gd name="connsiteX0" fmla="*/ 89184 w 89506"/>
                  <a:gd name="connsiteY0" fmla="*/ 44820 h 89506"/>
                  <a:gd name="connsiteX1" fmla="*/ 76074 w 89506"/>
                  <a:gd name="connsiteY1" fmla="*/ 76467 h 89506"/>
                  <a:gd name="connsiteX2" fmla="*/ 44433 w 89506"/>
                  <a:gd name="connsiteY2" fmla="*/ 89571 h 89506"/>
                  <a:gd name="connsiteX3" fmla="*/ 44428 w 89506"/>
                  <a:gd name="connsiteY3" fmla="*/ 89571 h 89506"/>
                  <a:gd name="connsiteX4" fmla="*/ 12787 w 89506"/>
                  <a:gd name="connsiteY4" fmla="*/ 76467 h 89506"/>
                  <a:gd name="connsiteX5" fmla="*/ 12782 w 89506"/>
                  <a:gd name="connsiteY5" fmla="*/ 76461 h 89506"/>
                  <a:gd name="connsiteX6" fmla="*/ -323 w 89506"/>
                  <a:gd name="connsiteY6" fmla="*/ 44820 h 89506"/>
                  <a:gd name="connsiteX7" fmla="*/ -323 w 89506"/>
                  <a:gd name="connsiteY7" fmla="*/ 44815 h 89506"/>
                  <a:gd name="connsiteX8" fmla="*/ 44428 w 89506"/>
                  <a:gd name="connsiteY8" fmla="*/ 64 h 89506"/>
                  <a:gd name="connsiteX9" fmla="*/ 44428 w 89506"/>
                  <a:gd name="connsiteY9" fmla="*/ 64 h 89506"/>
                  <a:gd name="connsiteX10" fmla="*/ 89184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4" y="44820"/>
                    </a:moveTo>
                    <a:cubicBezTo>
                      <a:pt x="89184" y="57058"/>
                      <a:pt x="84247" y="68293"/>
                      <a:pt x="76074" y="76467"/>
                    </a:cubicBezTo>
                    <a:cubicBezTo>
                      <a:pt x="67900" y="84635"/>
                      <a:pt x="56665" y="89571"/>
                      <a:pt x="44433" y="89571"/>
                    </a:cubicBezTo>
                    <a:lnTo>
                      <a:pt x="44428" y="89571"/>
                    </a:lnTo>
                    <a:cubicBezTo>
                      <a:pt x="32560" y="89571"/>
                      <a:pt x="21177" y="84857"/>
                      <a:pt x="12787" y="76467"/>
                    </a:cubicBezTo>
                    <a:lnTo>
                      <a:pt x="12782" y="76461"/>
                    </a:lnTo>
                    <a:cubicBezTo>
                      <a:pt x="4391" y="68071"/>
                      <a:pt x="-323" y="56688"/>
                      <a:pt x="-323" y="44820"/>
                    </a:cubicBezTo>
                    <a:lnTo>
                      <a:pt x="-323" y="44815"/>
                    </a:lnTo>
                    <a:cubicBezTo>
                      <a:pt x="-323" y="20100"/>
                      <a:pt x="19713" y="64"/>
                      <a:pt x="44428" y="64"/>
                    </a:cubicBezTo>
                    <a:lnTo>
                      <a:pt x="44428" y="64"/>
                    </a:lnTo>
                    <a:cubicBezTo>
                      <a:pt x="69143" y="70"/>
                      <a:pt x="89184" y="20105"/>
                      <a:pt x="89184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6888FE35-3D6C-7920-4A54-CF89F6065E5B}"/>
                  </a:ext>
                </a:extLst>
              </p:cNvPr>
              <p:cNvSpPr/>
              <p:nvPr/>
            </p:nvSpPr>
            <p:spPr>
              <a:xfrm>
                <a:off x="945614" y="2324115"/>
                <a:ext cx="89500" cy="89506"/>
              </a:xfrm>
              <a:custGeom>
                <a:avLst/>
                <a:gdLst>
                  <a:gd name="connsiteX0" fmla="*/ 89180 w 89500"/>
                  <a:gd name="connsiteY0" fmla="*/ 44820 h 89506"/>
                  <a:gd name="connsiteX1" fmla="*/ 76075 w 89500"/>
                  <a:gd name="connsiteY1" fmla="*/ 76467 h 89506"/>
                  <a:gd name="connsiteX2" fmla="*/ 44435 w 89500"/>
                  <a:gd name="connsiteY2" fmla="*/ 89571 h 89506"/>
                  <a:gd name="connsiteX3" fmla="*/ 44429 w 89500"/>
                  <a:gd name="connsiteY3" fmla="*/ 89571 h 89506"/>
                  <a:gd name="connsiteX4" fmla="*/ 12789 w 89500"/>
                  <a:gd name="connsiteY4" fmla="*/ 76472 h 89506"/>
                  <a:gd name="connsiteX5" fmla="*/ 12783 w 89500"/>
                  <a:gd name="connsiteY5" fmla="*/ 76467 h 89506"/>
                  <a:gd name="connsiteX6" fmla="*/ -321 w 89500"/>
                  <a:gd name="connsiteY6" fmla="*/ 44820 h 89506"/>
                  <a:gd name="connsiteX7" fmla="*/ -321 w 89500"/>
                  <a:gd name="connsiteY7" fmla="*/ 44820 h 89506"/>
                  <a:gd name="connsiteX8" fmla="*/ 44429 w 89500"/>
                  <a:gd name="connsiteY8" fmla="*/ 64 h 89506"/>
                  <a:gd name="connsiteX9" fmla="*/ 44429 w 89500"/>
                  <a:gd name="connsiteY9" fmla="*/ 64 h 89506"/>
                  <a:gd name="connsiteX10" fmla="*/ 89180 w 89500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0" h="89506">
                    <a:moveTo>
                      <a:pt x="89180" y="44820"/>
                    </a:moveTo>
                    <a:cubicBezTo>
                      <a:pt x="89180" y="57115"/>
                      <a:pt x="84209" y="68327"/>
                      <a:pt x="76075" y="76467"/>
                    </a:cubicBezTo>
                    <a:cubicBezTo>
                      <a:pt x="67942" y="84600"/>
                      <a:pt x="56730" y="89571"/>
                      <a:pt x="44435" y="89571"/>
                    </a:cubicBezTo>
                    <a:lnTo>
                      <a:pt x="44429" y="89571"/>
                    </a:lnTo>
                    <a:cubicBezTo>
                      <a:pt x="32562" y="89571"/>
                      <a:pt x="21179" y="84857"/>
                      <a:pt x="12789" y="76472"/>
                    </a:cubicBezTo>
                    <a:lnTo>
                      <a:pt x="12783" y="76467"/>
                    </a:lnTo>
                    <a:cubicBezTo>
                      <a:pt x="4393" y="68071"/>
                      <a:pt x="-321" y="56688"/>
                      <a:pt x="-321" y="44820"/>
                    </a:cubicBezTo>
                    <a:lnTo>
                      <a:pt x="-321" y="44820"/>
                    </a:lnTo>
                    <a:cubicBezTo>
                      <a:pt x="-321" y="20105"/>
                      <a:pt x="19714" y="64"/>
                      <a:pt x="44429" y="64"/>
                    </a:cubicBezTo>
                    <a:lnTo>
                      <a:pt x="44429" y="64"/>
                    </a:lnTo>
                    <a:cubicBezTo>
                      <a:pt x="69144" y="70"/>
                      <a:pt x="89180" y="20105"/>
                      <a:pt x="89180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9E1B328C-D984-46F3-714F-35E875C6C0DA}"/>
                  </a:ext>
                </a:extLst>
              </p:cNvPr>
              <p:cNvSpPr/>
              <p:nvPr/>
            </p:nvSpPr>
            <p:spPr>
              <a:xfrm>
                <a:off x="745141" y="2324115"/>
                <a:ext cx="89506" cy="89506"/>
              </a:xfrm>
              <a:custGeom>
                <a:avLst/>
                <a:gdLst>
                  <a:gd name="connsiteX0" fmla="*/ 89187 w 89506"/>
                  <a:gd name="connsiteY0" fmla="*/ 44820 h 89506"/>
                  <a:gd name="connsiteX1" fmla="*/ 76083 w 89506"/>
                  <a:gd name="connsiteY1" fmla="*/ 76467 h 89506"/>
                  <a:gd name="connsiteX2" fmla="*/ 44442 w 89506"/>
                  <a:gd name="connsiteY2" fmla="*/ 89571 h 89506"/>
                  <a:gd name="connsiteX3" fmla="*/ 44437 w 89506"/>
                  <a:gd name="connsiteY3" fmla="*/ 89571 h 89506"/>
                  <a:gd name="connsiteX4" fmla="*/ 12796 w 89506"/>
                  <a:gd name="connsiteY4" fmla="*/ 76472 h 89506"/>
                  <a:gd name="connsiteX5" fmla="*/ 12791 w 89506"/>
                  <a:gd name="connsiteY5" fmla="*/ 76467 h 89506"/>
                  <a:gd name="connsiteX6" fmla="*/ -319 w 89506"/>
                  <a:gd name="connsiteY6" fmla="*/ 44820 h 89506"/>
                  <a:gd name="connsiteX7" fmla="*/ -319 w 89506"/>
                  <a:gd name="connsiteY7" fmla="*/ 44820 h 89506"/>
                  <a:gd name="connsiteX8" fmla="*/ 44437 w 89506"/>
                  <a:gd name="connsiteY8" fmla="*/ 64 h 89506"/>
                  <a:gd name="connsiteX9" fmla="*/ 44437 w 89506"/>
                  <a:gd name="connsiteY9" fmla="*/ 64 h 89506"/>
                  <a:gd name="connsiteX10" fmla="*/ 89187 w 89506"/>
                  <a:gd name="connsiteY10" fmla="*/ 44820 h 8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506" h="89506">
                    <a:moveTo>
                      <a:pt x="89187" y="44820"/>
                    </a:moveTo>
                    <a:cubicBezTo>
                      <a:pt x="89187" y="57178"/>
                      <a:pt x="84177" y="68367"/>
                      <a:pt x="76083" y="76467"/>
                    </a:cubicBezTo>
                    <a:cubicBezTo>
                      <a:pt x="67983" y="84561"/>
                      <a:pt x="56800" y="89571"/>
                      <a:pt x="44442" y="89571"/>
                    </a:cubicBezTo>
                    <a:lnTo>
                      <a:pt x="44437" y="89571"/>
                    </a:lnTo>
                    <a:cubicBezTo>
                      <a:pt x="32569" y="89571"/>
                      <a:pt x="21187" y="84857"/>
                      <a:pt x="12796" y="76472"/>
                    </a:cubicBezTo>
                    <a:lnTo>
                      <a:pt x="12791" y="76467"/>
                    </a:lnTo>
                    <a:cubicBezTo>
                      <a:pt x="4400" y="68071"/>
                      <a:pt x="-319" y="56688"/>
                      <a:pt x="-319" y="44820"/>
                    </a:cubicBezTo>
                    <a:lnTo>
                      <a:pt x="-319" y="44820"/>
                    </a:lnTo>
                    <a:cubicBezTo>
                      <a:pt x="-319" y="20105"/>
                      <a:pt x="19722" y="64"/>
                      <a:pt x="44437" y="64"/>
                    </a:cubicBezTo>
                    <a:lnTo>
                      <a:pt x="44437" y="64"/>
                    </a:lnTo>
                    <a:cubicBezTo>
                      <a:pt x="69152" y="64"/>
                      <a:pt x="89187" y="20105"/>
                      <a:pt x="89187" y="44820"/>
                    </a:cubicBezTo>
                  </a:path>
                </a:pathLst>
              </a:custGeom>
              <a:solidFill>
                <a:srgbClr val="FFCC00"/>
              </a:solidFill>
              <a:ln w="5470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61" name="图形 214">
            <a:extLst>
              <a:ext uri="{FF2B5EF4-FFF2-40B4-BE49-F238E27FC236}">
                <a16:creationId xmlns:a16="http://schemas.microsoft.com/office/drawing/2014/main" id="{73BCD262-FC21-DDDB-2283-2C2A274D3D12}"/>
              </a:ext>
            </a:extLst>
          </p:cNvPr>
          <p:cNvGrpSpPr/>
          <p:nvPr/>
        </p:nvGrpSpPr>
        <p:grpSpPr>
          <a:xfrm>
            <a:off x="8048597" y="5305672"/>
            <a:ext cx="1424117" cy="861691"/>
            <a:chOff x="7077057" y="5305672"/>
            <a:chExt cx="2395658" cy="1449542"/>
          </a:xfrm>
          <a:solidFill>
            <a:srgbClr val="FFCC00"/>
          </a:solidFill>
        </p:grpSpPr>
        <p:grpSp>
          <p:nvGrpSpPr>
            <p:cNvPr id="362" name="图形 214">
              <a:extLst>
                <a:ext uri="{FF2B5EF4-FFF2-40B4-BE49-F238E27FC236}">
                  <a16:creationId xmlns:a16="http://schemas.microsoft.com/office/drawing/2014/main" id="{727E1A7C-BEB0-1BF3-AEA3-FF1366FC4049}"/>
                </a:ext>
              </a:extLst>
            </p:cNvPr>
            <p:cNvGrpSpPr/>
            <p:nvPr/>
          </p:nvGrpSpPr>
          <p:grpSpPr>
            <a:xfrm>
              <a:off x="7077057" y="5305672"/>
              <a:ext cx="2395658" cy="126636"/>
              <a:chOff x="7077057" y="5305672"/>
              <a:chExt cx="2395658" cy="126636"/>
            </a:xfrm>
            <a:solidFill>
              <a:srgbClr val="FFCC00"/>
            </a:solidFill>
          </p:grpSpPr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B0E54CB2-7723-064B-7971-BC8974FF3E74}"/>
                  </a:ext>
                </a:extLst>
              </p:cNvPr>
              <p:cNvSpPr/>
              <p:nvPr/>
            </p:nvSpPr>
            <p:spPr>
              <a:xfrm rot="10800000" flipV="1">
                <a:off x="7077057" y="5305672"/>
                <a:ext cx="126627" cy="126636"/>
              </a:xfrm>
              <a:custGeom>
                <a:avLst/>
                <a:gdLst>
                  <a:gd name="connsiteX0" fmla="*/ 127086 w 126627"/>
                  <a:gd name="connsiteY0" fmla="*/ 63887 h 126636"/>
                  <a:gd name="connsiteX1" fmla="*/ 108546 w 126627"/>
                  <a:gd name="connsiteY1" fmla="*/ 108660 h 126636"/>
                  <a:gd name="connsiteX2" fmla="*/ 63772 w 126627"/>
                  <a:gd name="connsiteY2" fmla="*/ 127201 h 126636"/>
                  <a:gd name="connsiteX3" fmla="*/ 63756 w 126627"/>
                  <a:gd name="connsiteY3" fmla="*/ 127201 h 126636"/>
                  <a:gd name="connsiteX4" fmla="*/ 18998 w 126627"/>
                  <a:gd name="connsiteY4" fmla="*/ 108660 h 126636"/>
                  <a:gd name="connsiteX5" fmla="*/ 18990 w 126627"/>
                  <a:gd name="connsiteY5" fmla="*/ 108652 h 126636"/>
                  <a:gd name="connsiteX6" fmla="*/ 458 w 126627"/>
                  <a:gd name="connsiteY6" fmla="*/ 63887 h 126636"/>
                  <a:gd name="connsiteX7" fmla="*/ 458 w 126627"/>
                  <a:gd name="connsiteY7" fmla="*/ 63871 h 126636"/>
                  <a:gd name="connsiteX8" fmla="*/ 63772 w 126627"/>
                  <a:gd name="connsiteY8" fmla="*/ 565 h 126636"/>
                  <a:gd name="connsiteX9" fmla="*/ 63780 w 126627"/>
                  <a:gd name="connsiteY9" fmla="*/ 565 h 126636"/>
                  <a:gd name="connsiteX10" fmla="*/ 127086 w 126627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3887"/>
                    </a:moveTo>
                    <a:cubicBezTo>
                      <a:pt x="127086" y="80677"/>
                      <a:pt x="120417" y="96781"/>
                      <a:pt x="108546" y="108660"/>
                    </a:cubicBezTo>
                    <a:cubicBezTo>
                      <a:pt x="96667" y="120531"/>
                      <a:pt x="80562" y="127201"/>
                      <a:pt x="63772" y="127201"/>
                    </a:cubicBezTo>
                    <a:lnTo>
                      <a:pt x="63756" y="127201"/>
                    </a:lnTo>
                    <a:cubicBezTo>
                      <a:pt x="46974" y="127201"/>
                      <a:pt x="30869" y="120531"/>
                      <a:pt x="18998" y="108660"/>
                    </a:cubicBezTo>
                    <a:lnTo>
                      <a:pt x="18990" y="108652"/>
                    </a:lnTo>
                    <a:cubicBezTo>
                      <a:pt x="7119" y="96773"/>
                      <a:pt x="449" y="80677"/>
                      <a:pt x="458" y="63887"/>
                    </a:cubicBezTo>
                    <a:lnTo>
                      <a:pt x="458" y="63871"/>
                    </a:lnTo>
                    <a:cubicBezTo>
                      <a:pt x="458" y="28911"/>
                      <a:pt x="28805" y="565"/>
                      <a:pt x="63772" y="565"/>
                    </a:cubicBezTo>
                    <a:lnTo>
                      <a:pt x="63780" y="565"/>
                    </a:lnTo>
                    <a:cubicBezTo>
                      <a:pt x="98747" y="573"/>
                      <a:pt x="127086" y="28919"/>
                      <a:pt x="127086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7BFBBF70-11F0-FF33-8BBC-8E14E48A5310}"/>
                  </a:ext>
                </a:extLst>
              </p:cNvPr>
              <p:cNvSpPr/>
              <p:nvPr/>
            </p:nvSpPr>
            <p:spPr>
              <a:xfrm rot="10800000" flipV="1">
                <a:off x="7360683" y="5305672"/>
                <a:ext cx="126636" cy="126636"/>
              </a:xfrm>
              <a:custGeom>
                <a:avLst/>
                <a:gdLst>
                  <a:gd name="connsiteX0" fmla="*/ 127176 w 126636"/>
                  <a:gd name="connsiteY0" fmla="*/ 63887 h 126636"/>
                  <a:gd name="connsiteX1" fmla="*/ 108636 w 126636"/>
                  <a:gd name="connsiteY1" fmla="*/ 108660 h 126636"/>
                  <a:gd name="connsiteX2" fmla="*/ 63862 w 126636"/>
                  <a:gd name="connsiteY2" fmla="*/ 127201 h 126636"/>
                  <a:gd name="connsiteX3" fmla="*/ 63847 w 126636"/>
                  <a:gd name="connsiteY3" fmla="*/ 127201 h 126636"/>
                  <a:gd name="connsiteX4" fmla="*/ 19088 w 126636"/>
                  <a:gd name="connsiteY4" fmla="*/ 108660 h 126636"/>
                  <a:gd name="connsiteX5" fmla="*/ 19081 w 126636"/>
                  <a:gd name="connsiteY5" fmla="*/ 108652 h 126636"/>
                  <a:gd name="connsiteX6" fmla="*/ 540 w 126636"/>
                  <a:gd name="connsiteY6" fmla="*/ 63887 h 126636"/>
                  <a:gd name="connsiteX7" fmla="*/ 540 w 126636"/>
                  <a:gd name="connsiteY7" fmla="*/ 63871 h 126636"/>
                  <a:gd name="connsiteX8" fmla="*/ 63862 w 126636"/>
                  <a:gd name="connsiteY8" fmla="*/ 565 h 126636"/>
                  <a:gd name="connsiteX9" fmla="*/ 63862 w 126636"/>
                  <a:gd name="connsiteY9" fmla="*/ 565 h 126636"/>
                  <a:gd name="connsiteX10" fmla="*/ 127176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3887"/>
                    </a:moveTo>
                    <a:cubicBezTo>
                      <a:pt x="127176" y="80766"/>
                      <a:pt x="120459" y="96838"/>
                      <a:pt x="108636" y="108660"/>
                    </a:cubicBezTo>
                    <a:cubicBezTo>
                      <a:pt x="96814" y="120483"/>
                      <a:pt x="80741" y="127201"/>
                      <a:pt x="63862" y="127201"/>
                    </a:cubicBezTo>
                    <a:lnTo>
                      <a:pt x="63847" y="127201"/>
                    </a:lnTo>
                    <a:cubicBezTo>
                      <a:pt x="47064" y="127201"/>
                      <a:pt x="30960" y="120531"/>
                      <a:pt x="19088" y="108660"/>
                    </a:cubicBezTo>
                    <a:lnTo>
                      <a:pt x="19081" y="108652"/>
                    </a:lnTo>
                    <a:cubicBezTo>
                      <a:pt x="7210" y="96773"/>
                      <a:pt x="540" y="80677"/>
                      <a:pt x="540" y="63887"/>
                    </a:cubicBezTo>
                    <a:lnTo>
                      <a:pt x="540" y="63871"/>
                    </a:lnTo>
                    <a:cubicBezTo>
                      <a:pt x="549" y="28911"/>
                      <a:pt x="28895" y="565"/>
                      <a:pt x="63862" y="565"/>
                    </a:cubicBezTo>
                    <a:lnTo>
                      <a:pt x="63862" y="565"/>
                    </a:lnTo>
                    <a:cubicBezTo>
                      <a:pt x="98830" y="573"/>
                      <a:pt x="127176" y="28919"/>
                      <a:pt x="127176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B3216656-2B09-45FD-F94B-D6B8F4489B54}"/>
                  </a:ext>
                </a:extLst>
              </p:cNvPr>
              <p:cNvSpPr/>
              <p:nvPr/>
            </p:nvSpPr>
            <p:spPr>
              <a:xfrm rot="10800000" flipV="1">
                <a:off x="7644310" y="5305672"/>
                <a:ext cx="126636" cy="126636"/>
              </a:xfrm>
              <a:custGeom>
                <a:avLst/>
                <a:gdLst>
                  <a:gd name="connsiteX0" fmla="*/ 127259 w 126636"/>
                  <a:gd name="connsiteY0" fmla="*/ 63887 h 126636"/>
                  <a:gd name="connsiteX1" fmla="*/ 108711 w 126636"/>
                  <a:gd name="connsiteY1" fmla="*/ 108660 h 126636"/>
                  <a:gd name="connsiteX2" fmla="*/ 63945 w 126636"/>
                  <a:gd name="connsiteY2" fmla="*/ 127201 h 126636"/>
                  <a:gd name="connsiteX3" fmla="*/ 63928 w 126636"/>
                  <a:gd name="connsiteY3" fmla="*/ 127201 h 126636"/>
                  <a:gd name="connsiteX4" fmla="*/ 19171 w 126636"/>
                  <a:gd name="connsiteY4" fmla="*/ 108660 h 126636"/>
                  <a:gd name="connsiteX5" fmla="*/ 19163 w 126636"/>
                  <a:gd name="connsiteY5" fmla="*/ 108652 h 126636"/>
                  <a:gd name="connsiteX6" fmla="*/ 623 w 126636"/>
                  <a:gd name="connsiteY6" fmla="*/ 63887 h 126636"/>
                  <a:gd name="connsiteX7" fmla="*/ 623 w 126636"/>
                  <a:gd name="connsiteY7" fmla="*/ 63879 h 126636"/>
                  <a:gd name="connsiteX8" fmla="*/ 63945 w 126636"/>
                  <a:gd name="connsiteY8" fmla="*/ 565 h 126636"/>
                  <a:gd name="connsiteX9" fmla="*/ 63945 w 126636"/>
                  <a:gd name="connsiteY9" fmla="*/ 565 h 126636"/>
                  <a:gd name="connsiteX10" fmla="*/ 127259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3887"/>
                    </a:moveTo>
                    <a:cubicBezTo>
                      <a:pt x="127259" y="80854"/>
                      <a:pt x="120484" y="96886"/>
                      <a:pt x="108711" y="108660"/>
                    </a:cubicBezTo>
                    <a:cubicBezTo>
                      <a:pt x="96944" y="120427"/>
                      <a:pt x="80912" y="127201"/>
                      <a:pt x="63945" y="127201"/>
                    </a:cubicBezTo>
                    <a:lnTo>
                      <a:pt x="63928" y="127201"/>
                    </a:lnTo>
                    <a:cubicBezTo>
                      <a:pt x="47146" y="127201"/>
                      <a:pt x="31042" y="120531"/>
                      <a:pt x="19171" y="108660"/>
                    </a:cubicBezTo>
                    <a:lnTo>
                      <a:pt x="19163" y="108652"/>
                    </a:lnTo>
                    <a:cubicBezTo>
                      <a:pt x="7292" y="96773"/>
                      <a:pt x="623" y="80677"/>
                      <a:pt x="623" y="63887"/>
                    </a:cubicBezTo>
                    <a:lnTo>
                      <a:pt x="623" y="63879"/>
                    </a:lnTo>
                    <a:cubicBezTo>
                      <a:pt x="631" y="28911"/>
                      <a:pt x="28977" y="565"/>
                      <a:pt x="63945" y="565"/>
                    </a:cubicBezTo>
                    <a:lnTo>
                      <a:pt x="63945" y="565"/>
                    </a:lnTo>
                    <a:cubicBezTo>
                      <a:pt x="98912" y="573"/>
                      <a:pt x="127259" y="28919"/>
                      <a:pt x="127259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3AF05472-1310-4C88-98B5-7461EB27C6CC}"/>
                  </a:ext>
                </a:extLst>
              </p:cNvPr>
              <p:cNvSpPr/>
              <p:nvPr/>
            </p:nvSpPr>
            <p:spPr>
              <a:xfrm rot="10800000" flipV="1">
                <a:off x="7927937" y="5305672"/>
                <a:ext cx="126636" cy="126636"/>
              </a:xfrm>
              <a:custGeom>
                <a:avLst/>
                <a:gdLst>
                  <a:gd name="connsiteX0" fmla="*/ 127341 w 126636"/>
                  <a:gd name="connsiteY0" fmla="*/ 63887 h 126636"/>
                  <a:gd name="connsiteX1" fmla="*/ 108793 w 126636"/>
                  <a:gd name="connsiteY1" fmla="*/ 108660 h 126636"/>
                  <a:gd name="connsiteX2" fmla="*/ 64027 w 126636"/>
                  <a:gd name="connsiteY2" fmla="*/ 127201 h 126636"/>
                  <a:gd name="connsiteX3" fmla="*/ 64019 w 126636"/>
                  <a:gd name="connsiteY3" fmla="*/ 127201 h 126636"/>
                  <a:gd name="connsiteX4" fmla="*/ 19253 w 126636"/>
                  <a:gd name="connsiteY4" fmla="*/ 108660 h 126636"/>
                  <a:gd name="connsiteX5" fmla="*/ 19245 w 126636"/>
                  <a:gd name="connsiteY5" fmla="*/ 108652 h 126636"/>
                  <a:gd name="connsiteX6" fmla="*/ 705 w 126636"/>
                  <a:gd name="connsiteY6" fmla="*/ 63887 h 126636"/>
                  <a:gd name="connsiteX7" fmla="*/ 705 w 126636"/>
                  <a:gd name="connsiteY7" fmla="*/ 63879 h 126636"/>
                  <a:gd name="connsiteX8" fmla="*/ 64027 w 126636"/>
                  <a:gd name="connsiteY8" fmla="*/ 565 h 126636"/>
                  <a:gd name="connsiteX9" fmla="*/ 64027 w 126636"/>
                  <a:gd name="connsiteY9" fmla="*/ 565 h 126636"/>
                  <a:gd name="connsiteX10" fmla="*/ 127341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3887"/>
                    </a:moveTo>
                    <a:cubicBezTo>
                      <a:pt x="127341" y="80935"/>
                      <a:pt x="120510" y="96943"/>
                      <a:pt x="108793" y="108660"/>
                    </a:cubicBezTo>
                    <a:cubicBezTo>
                      <a:pt x="97075" y="120378"/>
                      <a:pt x="81076" y="127201"/>
                      <a:pt x="64027" y="127201"/>
                    </a:cubicBezTo>
                    <a:lnTo>
                      <a:pt x="64019" y="127201"/>
                    </a:lnTo>
                    <a:cubicBezTo>
                      <a:pt x="47229" y="127201"/>
                      <a:pt x="31124" y="120531"/>
                      <a:pt x="19253" y="108660"/>
                    </a:cubicBezTo>
                    <a:lnTo>
                      <a:pt x="19245" y="108652"/>
                    </a:lnTo>
                    <a:cubicBezTo>
                      <a:pt x="7374" y="96781"/>
                      <a:pt x="705" y="80677"/>
                      <a:pt x="705" y="63887"/>
                    </a:cubicBezTo>
                    <a:lnTo>
                      <a:pt x="705" y="63879"/>
                    </a:lnTo>
                    <a:cubicBezTo>
                      <a:pt x="713" y="28911"/>
                      <a:pt x="29060" y="565"/>
                      <a:pt x="64027" y="565"/>
                    </a:cubicBezTo>
                    <a:lnTo>
                      <a:pt x="64027" y="565"/>
                    </a:lnTo>
                    <a:cubicBezTo>
                      <a:pt x="98995" y="573"/>
                      <a:pt x="127341" y="28919"/>
                      <a:pt x="127341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7BC3BFAF-ECB5-F85E-A85E-2AC40A10B00D}"/>
                  </a:ext>
                </a:extLst>
              </p:cNvPr>
              <p:cNvSpPr/>
              <p:nvPr/>
            </p:nvSpPr>
            <p:spPr>
              <a:xfrm rot="10800000" flipV="1">
                <a:off x="8211564" y="5305672"/>
                <a:ext cx="126636" cy="126636"/>
              </a:xfrm>
              <a:custGeom>
                <a:avLst/>
                <a:gdLst>
                  <a:gd name="connsiteX0" fmla="*/ 127424 w 126636"/>
                  <a:gd name="connsiteY0" fmla="*/ 63887 h 126636"/>
                  <a:gd name="connsiteX1" fmla="*/ 108876 w 126636"/>
                  <a:gd name="connsiteY1" fmla="*/ 108660 h 126636"/>
                  <a:gd name="connsiteX2" fmla="*/ 64110 w 126636"/>
                  <a:gd name="connsiteY2" fmla="*/ 127201 h 126636"/>
                  <a:gd name="connsiteX3" fmla="*/ 64102 w 126636"/>
                  <a:gd name="connsiteY3" fmla="*/ 127201 h 126636"/>
                  <a:gd name="connsiteX4" fmla="*/ 19336 w 126636"/>
                  <a:gd name="connsiteY4" fmla="*/ 108660 h 126636"/>
                  <a:gd name="connsiteX5" fmla="*/ 19328 w 126636"/>
                  <a:gd name="connsiteY5" fmla="*/ 108652 h 126636"/>
                  <a:gd name="connsiteX6" fmla="*/ 788 w 126636"/>
                  <a:gd name="connsiteY6" fmla="*/ 63887 h 126636"/>
                  <a:gd name="connsiteX7" fmla="*/ 788 w 126636"/>
                  <a:gd name="connsiteY7" fmla="*/ 63879 h 126636"/>
                  <a:gd name="connsiteX8" fmla="*/ 64102 w 126636"/>
                  <a:gd name="connsiteY8" fmla="*/ 565 h 126636"/>
                  <a:gd name="connsiteX9" fmla="*/ 64110 w 126636"/>
                  <a:gd name="connsiteY9" fmla="*/ 565 h 126636"/>
                  <a:gd name="connsiteX10" fmla="*/ 127424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3887"/>
                    </a:moveTo>
                    <a:cubicBezTo>
                      <a:pt x="127424" y="81023"/>
                      <a:pt x="120545" y="96991"/>
                      <a:pt x="108876" y="108660"/>
                    </a:cubicBezTo>
                    <a:cubicBezTo>
                      <a:pt x="97215" y="120322"/>
                      <a:pt x="81247" y="127201"/>
                      <a:pt x="64110" y="127201"/>
                    </a:cubicBezTo>
                    <a:lnTo>
                      <a:pt x="64102" y="127201"/>
                    </a:lnTo>
                    <a:cubicBezTo>
                      <a:pt x="47312" y="127201"/>
                      <a:pt x="31207" y="120531"/>
                      <a:pt x="19336" y="108660"/>
                    </a:cubicBezTo>
                    <a:lnTo>
                      <a:pt x="19328" y="108652"/>
                    </a:lnTo>
                    <a:cubicBezTo>
                      <a:pt x="7457" y="96781"/>
                      <a:pt x="788" y="80677"/>
                      <a:pt x="788" y="63887"/>
                    </a:cubicBezTo>
                    <a:lnTo>
                      <a:pt x="788" y="63879"/>
                    </a:lnTo>
                    <a:cubicBezTo>
                      <a:pt x="788" y="28911"/>
                      <a:pt x="29134" y="565"/>
                      <a:pt x="64102" y="565"/>
                    </a:cubicBezTo>
                    <a:lnTo>
                      <a:pt x="64110" y="565"/>
                    </a:lnTo>
                    <a:cubicBezTo>
                      <a:pt x="99078" y="573"/>
                      <a:pt x="127424" y="28919"/>
                      <a:pt x="127424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B635FD67-4BC6-F238-960F-E1341EC27F27}"/>
                  </a:ext>
                </a:extLst>
              </p:cNvPr>
              <p:cNvSpPr/>
              <p:nvPr/>
            </p:nvSpPr>
            <p:spPr>
              <a:xfrm rot="10800000" flipV="1">
                <a:off x="8495191" y="5305672"/>
                <a:ext cx="126636" cy="126636"/>
              </a:xfrm>
              <a:custGeom>
                <a:avLst/>
                <a:gdLst>
                  <a:gd name="connsiteX0" fmla="*/ 127506 w 126636"/>
                  <a:gd name="connsiteY0" fmla="*/ 63887 h 126636"/>
                  <a:gd name="connsiteX1" fmla="*/ 108958 w 126636"/>
                  <a:gd name="connsiteY1" fmla="*/ 108660 h 126636"/>
                  <a:gd name="connsiteX2" fmla="*/ 64192 w 126636"/>
                  <a:gd name="connsiteY2" fmla="*/ 127201 h 126636"/>
                  <a:gd name="connsiteX3" fmla="*/ 64184 w 126636"/>
                  <a:gd name="connsiteY3" fmla="*/ 127201 h 126636"/>
                  <a:gd name="connsiteX4" fmla="*/ 19418 w 126636"/>
                  <a:gd name="connsiteY4" fmla="*/ 108660 h 126636"/>
                  <a:gd name="connsiteX5" fmla="*/ 19410 w 126636"/>
                  <a:gd name="connsiteY5" fmla="*/ 108652 h 126636"/>
                  <a:gd name="connsiteX6" fmla="*/ 870 w 126636"/>
                  <a:gd name="connsiteY6" fmla="*/ 63887 h 126636"/>
                  <a:gd name="connsiteX7" fmla="*/ 870 w 126636"/>
                  <a:gd name="connsiteY7" fmla="*/ 63879 h 126636"/>
                  <a:gd name="connsiteX8" fmla="*/ 64184 w 126636"/>
                  <a:gd name="connsiteY8" fmla="*/ 565 h 126636"/>
                  <a:gd name="connsiteX9" fmla="*/ 64192 w 126636"/>
                  <a:gd name="connsiteY9" fmla="*/ 565 h 126636"/>
                  <a:gd name="connsiteX10" fmla="*/ 127506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3887"/>
                    </a:moveTo>
                    <a:cubicBezTo>
                      <a:pt x="127506" y="81112"/>
                      <a:pt x="120571" y="97040"/>
                      <a:pt x="108958" y="108660"/>
                    </a:cubicBezTo>
                    <a:cubicBezTo>
                      <a:pt x="97345" y="120273"/>
                      <a:pt x="81418" y="127201"/>
                      <a:pt x="64192" y="127201"/>
                    </a:cubicBezTo>
                    <a:lnTo>
                      <a:pt x="64184" y="127201"/>
                    </a:lnTo>
                    <a:cubicBezTo>
                      <a:pt x="47394" y="127201"/>
                      <a:pt x="31289" y="120531"/>
                      <a:pt x="19418" y="108660"/>
                    </a:cubicBezTo>
                    <a:lnTo>
                      <a:pt x="19410" y="108652"/>
                    </a:lnTo>
                    <a:cubicBezTo>
                      <a:pt x="7540" y="96781"/>
                      <a:pt x="870" y="80677"/>
                      <a:pt x="870" y="63887"/>
                    </a:cubicBezTo>
                    <a:lnTo>
                      <a:pt x="870" y="63879"/>
                    </a:lnTo>
                    <a:cubicBezTo>
                      <a:pt x="870" y="28911"/>
                      <a:pt x="29217" y="565"/>
                      <a:pt x="64184" y="565"/>
                    </a:cubicBezTo>
                    <a:lnTo>
                      <a:pt x="64192" y="565"/>
                    </a:lnTo>
                    <a:cubicBezTo>
                      <a:pt x="99159" y="573"/>
                      <a:pt x="127506" y="28919"/>
                      <a:pt x="127506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BC6DFF49-2556-83B4-58BB-C545350D74FF}"/>
                  </a:ext>
                </a:extLst>
              </p:cNvPr>
              <p:cNvSpPr/>
              <p:nvPr/>
            </p:nvSpPr>
            <p:spPr>
              <a:xfrm rot="10800000" flipV="1">
                <a:off x="8778817" y="5305672"/>
                <a:ext cx="126636" cy="126636"/>
              </a:xfrm>
              <a:custGeom>
                <a:avLst/>
                <a:gdLst>
                  <a:gd name="connsiteX0" fmla="*/ 127589 w 126636"/>
                  <a:gd name="connsiteY0" fmla="*/ 63887 h 126636"/>
                  <a:gd name="connsiteX1" fmla="*/ 109040 w 126636"/>
                  <a:gd name="connsiteY1" fmla="*/ 108660 h 126636"/>
                  <a:gd name="connsiteX2" fmla="*/ 64274 w 126636"/>
                  <a:gd name="connsiteY2" fmla="*/ 127201 h 126636"/>
                  <a:gd name="connsiteX3" fmla="*/ 64267 w 126636"/>
                  <a:gd name="connsiteY3" fmla="*/ 127201 h 126636"/>
                  <a:gd name="connsiteX4" fmla="*/ 19501 w 126636"/>
                  <a:gd name="connsiteY4" fmla="*/ 108660 h 126636"/>
                  <a:gd name="connsiteX5" fmla="*/ 19493 w 126636"/>
                  <a:gd name="connsiteY5" fmla="*/ 108652 h 126636"/>
                  <a:gd name="connsiteX6" fmla="*/ 952 w 126636"/>
                  <a:gd name="connsiteY6" fmla="*/ 63887 h 126636"/>
                  <a:gd name="connsiteX7" fmla="*/ 952 w 126636"/>
                  <a:gd name="connsiteY7" fmla="*/ 63879 h 126636"/>
                  <a:gd name="connsiteX8" fmla="*/ 64267 w 126636"/>
                  <a:gd name="connsiteY8" fmla="*/ 565 h 126636"/>
                  <a:gd name="connsiteX9" fmla="*/ 64267 w 126636"/>
                  <a:gd name="connsiteY9" fmla="*/ 565 h 126636"/>
                  <a:gd name="connsiteX10" fmla="*/ 127589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3887"/>
                    </a:moveTo>
                    <a:cubicBezTo>
                      <a:pt x="127589" y="81201"/>
                      <a:pt x="120605" y="97096"/>
                      <a:pt x="109040" y="108660"/>
                    </a:cubicBezTo>
                    <a:cubicBezTo>
                      <a:pt x="97476" y="120217"/>
                      <a:pt x="81581" y="127201"/>
                      <a:pt x="64274" y="127201"/>
                    </a:cubicBezTo>
                    <a:lnTo>
                      <a:pt x="64267" y="127201"/>
                    </a:lnTo>
                    <a:cubicBezTo>
                      <a:pt x="47476" y="127201"/>
                      <a:pt x="31371" y="120531"/>
                      <a:pt x="19501" y="108660"/>
                    </a:cubicBezTo>
                    <a:lnTo>
                      <a:pt x="19493" y="108652"/>
                    </a:lnTo>
                    <a:cubicBezTo>
                      <a:pt x="7621" y="96781"/>
                      <a:pt x="952" y="80677"/>
                      <a:pt x="952" y="63887"/>
                    </a:cubicBezTo>
                    <a:lnTo>
                      <a:pt x="952" y="63879"/>
                    </a:lnTo>
                    <a:cubicBezTo>
                      <a:pt x="952" y="28911"/>
                      <a:pt x="29299" y="565"/>
                      <a:pt x="64267" y="565"/>
                    </a:cubicBezTo>
                    <a:lnTo>
                      <a:pt x="64267" y="565"/>
                    </a:lnTo>
                    <a:cubicBezTo>
                      <a:pt x="99234" y="573"/>
                      <a:pt x="127589" y="28919"/>
                      <a:pt x="127589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0303890D-A2D7-C1EC-67B1-8A2AB55421AE}"/>
                  </a:ext>
                </a:extLst>
              </p:cNvPr>
              <p:cNvSpPr/>
              <p:nvPr/>
            </p:nvSpPr>
            <p:spPr>
              <a:xfrm rot="10800000" flipV="1">
                <a:off x="9062452" y="5305672"/>
                <a:ext cx="126627" cy="126636"/>
              </a:xfrm>
              <a:custGeom>
                <a:avLst/>
                <a:gdLst>
                  <a:gd name="connsiteX0" fmla="*/ 127663 w 126627"/>
                  <a:gd name="connsiteY0" fmla="*/ 63887 h 126636"/>
                  <a:gd name="connsiteX1" fmla="*/ 109123 w 126627"/>
                  <a:gd name="connsiteY1" fmla="*/ 108660 h 126636"/>
                  <a:gd name="connsiteX2" fmla="*/ 64357 w 126627"/>
                  <a:gd name="connsiteY2" fmla="*/ 127201 h 126636"/>
                  <a:gd name="connsiteX3" fmla="*/ 64349 w 126627"/>
                  <a:gd name="connsiteY3" fmla="*/ 127201 h 126636"/>
                  <a:gd name="connsiteX4" fmla="*/ 19583 w 126627"/>
                  <a:gd name="connsiteY4" fmla="*/ 108668 h 126636"/>
                  <a:gd name="connsiteX5" fmla="*/ 19575 w 126627"/>
                  <a:gd name="connsiteY5" fmla="*/ 108660 h 126636"/>
                  <a:gd name="connsiteX6" fmla="*/ 1035 w 126627"/>
                  <a:gd name="connsiteY6" fmla="*/ 63887 h 126636"/>
                  <a:gd name="connsiteX7" fmla="*/ 1035 w 126627"/>
                  <a:gd name="connsiteY7" fmla="*/ 63887 h 126636"/>
                  <a:gd name="connsiteX8" fmla="*/ 64349 w 126627"/>
                  <a:gd name="connsiteY8" fmla="*/ 565 h 126636"/>
                  <a:gd name="connsiteX9" fmla="*/ 64349 w 126627"/>
                  <a:gd name="connsiteY9" fmla="*/ 565 h 126636"/>
                  <a:gd name="connsiteX10" fmla="*/ 127663 w 126627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3887"/>
                    </a:moveTo>
                    <a:cubicBezTo>
                      <a:pt x="127663" y="81282"/>
                      <a:pt x="120631" y="97144"/>
                      <a:pt x="109123" y="108660"/>
                    </a:cubicBezTo>
                    <a:cubicBezTo>
                      <a:pt x="97615" y="120168"/>
                      <a:pt x="81752" y="127201"/>
                      <a:pt x="64357" y="127201"/>
                    </a:cubicBezTo>
                    <a:lnTo>
                      <a:pt x="64349" y="127201"/>
                    </a:lnTo>
                    <a:cubicBezTo>
                      <a:pt x="47559" y="127201"/>
                      <a:pt x="31454" y="120531"/>
                      <a:pt x="19583" y="108668"/>
                    </a:cubicBezTo>
                    <a:lnTo>
                      <a:pt x="19575" y="108660"/>
                    </a:lnTo>
                    <a:cubicBezTo>
                      <a:pt x="7704" y="96781"/>
                      <a:pt x="1035" y="80677"/>
                      <a:pt x="1035" y="63887"/>
                    </a:cubicBezTo>
                    <a:lnTo>
                      <a:pt x="1035" y="63887"/>
                    </a:lnTo>
                    <a:cubicBezTo>
                      <a:pt x="1035" y="28919"/>
                      <a:pt x="29382" y="565"/>
                      <a:pt x="64349" y="565"/>
                    </a:cubicBezTo>
                    <a:lnTo>
                      <a:pt x="64349" y="565"/>
                    </a:lnTo>
                    <a:cubicBezTo>
                      <a:pt x="99316" y="573"/>
                      <a:pt x="127663" y="28919"/>
                      <a:pt x="127663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05F4458A-A593-C3F0-480C-C0173697734F}"/>
                  </a:ext>
                </a:extLst>
              </p:cNvPr>
              <p:cNvSpPr/>
              <p:nvPr/>
            </p:nvSpPr>
            <p:spPr>
              <a:xfrm rot="10800000" flipV="1">
                <a:off x="9346079" y="5305672"/>
                <a:ext cx="126636" cy="126636"/>
              </a:xfrm>
              <a:custGeom>
                <a:avLst/>
                <a:gdLst>
                  <a:gd name="connsiteX0" fmla="*/ 127753 w 126636"/>
                  <a:gd name="connsiteY0" fmla="*/ 63887 h 126636"/>
                  <a:gd name="connsiteX1" fmla="*/ 109213 w 126636"/>
                  <a:gd name="connsiteY1" fmla="*/ 108660 h 126636"/>
                  <a:gd name="connsiteX2" fmla="*/ 64447 w 126636"/>
                  <a:gd name="connsiteY2" fmla="*/ 127201 h 126636"/>
                  <a:gd name="connsiteX3" fmla="*/ 64439 w 126636"/>
                  <a:gd name="connsiteY3" fmla="*/ 127201 h 126636"/>
                  <a:gd name="connsiteX4" fmla="*/ 19674 w 126636"/>
                  <a:gd name="connsiteY4" fmla="*/ 108668 h 126636"/>
                  <a:gd name="connsiteX5" fmla="*/ 19666 w 126636"/>
                  <a:gd name="connsiteY5" fmla="*/ 108660 h 126636"/>
                  <a:gd name="connsiteX6" fmla="*/ 1117 w 126636"/>
                  <a:gd name="connsiteY6" fmla="*/ 63887 h 126636"/>
                  <a:gd name="connsiteX7" fmla="*/ 1117 w 126636"/>
                  <a:gd name="connsiteY7" fmla="*/ 63887 h 126636"/>
                  <a:gd name="connsiteX8" fmla="*/ 64439 w 126636"/>
                  <a:gd name="connsiteY8" fmla="*/ 565 h 126636"/>
                  <a:gd name="connsiteX9" fmla="*/ 64439 w 126636"/>
                  <a:gd name="connsiteY9" fmla="*/ 565 h 126636"/>
                  <a:gd name="connsiteX10" fmla="*/ 127753 w 126636"/>
                  <a:gd name="connsiteY10" fmla="*/ 6388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3887"/>
                    </a:moveTo>
                    <a:cubicBezTo>
                      <a:pt x="127753" y="81370"/>
                      <a:pt x="120665" y="97201"/>
                      <a:pt x="109213" y="108660"/>
                    </a:cubicBezTo>
                    <a:cubicBezTo>
                      <a:pt x="97754" y="120112"/>
                      <a:pt x="81931" y="127201"/>
                      <a:pt x="64447" y="127201"/>
                    </a:cubicBezTo>
                    <a:lnTo>
                      <a:pt x="64439" y="127201"/>
                    </a:lnTo>
                    <a:cubicBezTo>
                      <a:pt x="47649" y="127201"/>
                      <a:pt x="31544" y="120531"/>
                      <a:pt x="19674" y="108668"/>
                    </a:cubicBezTo>
                    <a:lnTo>
                      <a:pt x="19666" y="108660"/>
                    </a:lnTo>
                    <a:cubicBezTo>
                      <a:pt x="7795" y="96781"/>
                      <a:pt x="1117" y="80677"/>
                      <a:pt x="1117" y="63887"/>
                    </a:cubicBezTo>
                    <a:lnTo>
                      <a:pt x="1117" y="63887"/>
                    </a:lnTo>
                    <a:cubicBezTo>
                      <a:pt x="1117" y="28919"/>
                      <a:pt x="29472" y="565"/>
                      <a:pt x="64439" y="565"/>
                    </a:cubicBezTo>
                    <a:lnTo>
                      <a:pt x="64439" y="565"/>
                    </a:lnTo>
                    <a:cubicBezTo>
                      <a:pt x="99407" y="565"/>
                      <a:pt x="127753" y="28919"/>
                      <a:pt x="127753" y="6388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2" name="图形 214">
              <a:extLst>
                <a:ext uri="{FF2B5EF4-FFF2-40B4-BE49-F238E27FC236}">
                  <a16:creationId xmlns:a16="http://schemas.microsoft.com/office/drawing/2014/main" id="{47B238D3-82D4-8FAA-10DC-518BC85DB5EB}"/>
                </a:ext>
              </a:extLst>
            </p:cNvPr>
            <p:cNvGrpSpPr/>
            <p:nvPr/>
          </p:nvGrpSpPr>
          <p:grpSpPr>
            <a:xfrm>
              <a:off x="7077057" y="5561719"/>
              <a:ext cx="2395658" cy="126636"/>
              <a:chOff x="7077057" y="5561719"/>
              <a:chExt cx="2395658" cy="126636"/>
            </a:xfrm>
            <a:solidFill>
              <a:srgbClr val="FFCC00"/>
            </a:solidFill>
          </p:grpSpPr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C709C80F-F04A-702A-655B-E42702A3065E}"/>
                  </a:ext>
                </a:extLst>
              </p:cNvPr>
              <p:cNvSpPr/>
              <p:nvPr/>
            </p:nvSpPr>
            <p:spPr>
              <a:xfrm rot="10800000" flipV="1">
                <a:off x="7077057" y="5561719"/>
                <a:ext cx="126627" cy="126636"/>
              </a:xfrm>
              <a:custGeom>
                <a:avLst/>
                <a:gdLst>
                  <a:gd name="connsiteX0" fmla="*/ 127086 w 126627"/>
                  <a:gd name="connsiteY0" fmla="*/ 63929 h 126636"/>
                  <a:gd name="connsiteX1" fmla="*/ 108546 w 126627"/>
                  <a:gd name="connsiteY1" fmla="*/ 108703 h 126636"/>
                  <a:gd name="connsiteX2" fmla="*/ 63772 w 126627"/>
                  <a:gd name="connsiteY2" fmla="*/ 127243 h 126636"/>
                  <a:gd name="connsiteX3" fmla="*/ 63756 w 126627"/>
                  <a:gd name="connsiteY3" fmla="*/ 127243 h 126636"/>
                  <a:gd name="connsiteX4" fmla="*/ 18998 w 126627"/>
                  <a:gd name="connsiteY4" fmla="*/ 108703 h 126636"/>
                  <a:gd name="connsiteX5" fmla="*/ 18990 w 126627"/>
                  <a:gd name="connsiteY5" fmla="*/ 108695 h 126636"/>
                  <a:gd name="connsiteX6" fmla="*/ 458 w 126627"/>
                  <a:gd name="connsiteY6" fmla="*/ 63929 h 126636"/>
                  <a:gd name="connsiteX7" fmla="*/ 458 w 126627"/>
                  <a:gd name="connsiteY7" fmla="*/ 63913 h 126636"/>
                  <a:gd name="connsiteX8" fmla="*/ 63772 w 126627"/>
                  <a:gd name="connsiteY8" fmla="*/ 607 h 126636"/>
                  <a:gd name="connsiteX9" fmla="*/ 63780 w 126627"/>
                  <a:gd name="connsiteY9" fmla="*/ 607 h 126636"/>
                  <a:gd name="connsiteX10" fmla="*/ 127086 w 126627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3929"/>
                    </a:moveTo>
                    <a:cubicBezTo>
                      <a:pt x="127086" y="80719"/>
                      <a:pt x="120417" y="96824"/>
                      <a:pt x="108546" y="108703"/>
                    </a:cubicBezTo>
                    <a:cubicBezTo>
                      <a:pt x="96667" y="120574"/>
                      <a:pt x="80562" y="127243"/>
                      <a:pt x="63772" y="127243"/>
                    </a:cubicBezTo>
                    <a:lnTo>
                      <a:pt x="63756" y="127243"/>
                    </a:lnTo>
                    <a:cubicBezTo>
                      <a:pt x="46974" y="127243"/>
                      <a:pt x="30869" y="120574"/>
                      <a:pt x="18998" y="108703"/>
                    </a:cubicBezTo>
                    <a:lnTo>
                      <a:pt x="18990" y="108695"/>
                    </a:lnTo>
                    <a:cubicBezTo>
                      <a:pt x="7119" y="96816"/>
                      <a:pt x="449" y="80719"/>
                      <a:pt x="458" y="63929"/>
                    </a:cubicBezTo>
                    <a:lnTo>
                      <a:pt x="458" y="63913"/>
                    </a:lnTo>
                    <a:cubicBezTo>
                      <a:pt x="458" y="28954"/>
                      <a:pt x="28805" y="607"/>
                      <a:pt x="63772" y="607"/>
                    </a:cubicBezTo>
                    <a:lnTo>
                      <a:pt x="63780" y="607"/>
                    </a:lnTo>
                    <a:cubicBezTo>
                      <a:pt x="98747" y="615"/>
                      <a:pt x="127086" y="28962"/>
                      <a:pt x="127086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3EA5F7C4-1A2B-3639-F691-B11190765EF0}"/>
                  </a:ext>
                </a:extLst>
              </p:cNvPr>
              <p:cNvSpPr/>
              <p:nvPr/>
            </p:nvSpPr>
            <p:spPr>
              <a:xfrm rot="10800000" flipV="1">
                <a:off x="7360683" y="5561719"/>
                <a:ext cx="126636" cy="126636"/>
              </a:xfrm>
              <a:custGeom>
                <a:avLst/>
                <a:gdLst>
                  <a:gd name="connsiteX0" fmla="*/ 127176 w 126636"/>
                  <a:gd name="connsiteY0" fmla="*/ 63929 h 126636"/>
                  <a:gd name="connsiteX1" fmla="*/ 108636 w 126636"/>
                  <a:gd name="connsiteY1" fmla="*/ 108703 h 126636"/>
                  <a:gd name="connsiteX2" fmla="*/ 63862 w 126636"/>
                  <a:gd name="connsiteY2" fmla="*/ 127243 h 126636"/>
                  <a:gd name="connsiteX3" fmla="*/ 63847 w 126636"/>
                  <a:gd name="connsiteY3" fmla="*/ 127243 h 126636"/>
                  <a:gd name="connsiteX4" fmla="*/ 19088 w 126636"/>
                  <a:gd name="connsiteY4" fmla="*/ 108703 h 126636"/>
                  <a:gd name="connsiteX5" fmla="*/ 19081 w 126636"/>
                  <a:gd name="connsiteY5" fmla="*/ 108695 h 126636"/>
                  <a:gd name="connsiteX6" fmla="*/ 540 w 126636"/>
                  <a:gd name="connsiteY6" fmla="*/ 63929 h 126636"/>
                  <a:gd name="connsiteX7" fmla="*/ 540 w 126636"/>
                  <a:gd name="connsiteY7" fmla="*/ 63913 h 126636"/>
                  <a:gd name="connsiteX8" fmla="*/ 63862 w 126636"/>
                  <a:gd name="connsiteY8" fmla="*/ 607 h 126636"/>
                  <a:gd name="connsiteX9" fmla="*/ 63862 w 126636"/>
                  <a:gd name="connsiteY9" fmla="*/ 607 h 126636"/>
                  <a:gd name="connsiteX10" fmla="*/ 127176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3929"/>
                    </a:moveTo>
                    <a:cubicBezTo>
                      <a:pt x="127176" y="80808"/>
                      <a:pt x="120459" y="96881"/>
                      <a:pt x="108636" y="108703"/>
                    </a:cubicBezTo>
                    <a:cubicBezTo>
                      <a:pt x="96814" y="120526"/>
                      <a:pt x="80741" y="127243"/>
                      <a:pt x="63862" y="127243"/>
                    </a:cubicBezTo>
                    <a:lnTo>
                      <a:pt x="63847" y="127243"/>
                    </a:lnTo>
                    <a:cubicBezTo>
                      <a:pt x="47064" y="127243"/>
                      <a:pt x="30960" y="120574"/>
                      <a:pt x="19088" y="108703"/>
                    </a:cubicBezTo>
                    <a:lnTo>
                      <a:pt x="19081" y="108695"/>
                    </a:lnTo>
                    <a:cubicBezTo>
                      <a:pt x="7210" y="96816"/>
                      <a:pt x="540" y="80719"/>
                      <a:pt x="540" y="63929"/>
                    </a:cubicBezTo>
                    <a:lnTo>
                      <a:pt x="540" y="63913"/>
                    </a:lnTo>
                    <a:cubicBezTo>
                      <a:pt x="549" y="28954"/>
                      <a:pt x="28895" y="607"/>
                      <a:pt x="63862" y="607"/>
                    </a:cubicBezTo>
                    <a:lnTo>
                      <a:pt x="63862" y="607"/>
                    </a:lnTo>
                    <a:cubicBezTo>
                      <a:pt x="98830" y="615"/>
                      <a:pt x="127176" y="28962"/>
                      <a:pt x="127176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697B598F-854D-26F4-3726-BF7DF1F5CC93}"/>
                  </a:ext>
                </a:extLst>
              </p:cNvPr>
              <p:cNvSpPr/>
              <p:nvPr/>
            </p:nvSpPr>
            <p:spPr>
              <a:xfrm rot="10800000" flipV="1">
                <a:off x="7644310" y="5561719"/>
                <a:ext cx="126636" cy="126636"/>
              </a:xfrm>
              <a:custGeom>
                <a:avLst/>
                <a:gdLst>
                  <a:gd name="connsiteX0" fmla="*/ 127259 w 126636"/>
                  <a:gd name="connsiteY0" fmla="*/ 63929 h 126636"/>
                  <a:gd name="connsiteX1" fmla="*/ 108711 w 126636"/>
                  <a:gd name="connsiteY1" fmla="*/ 108703 h 126636"/>
                  <a:gd name="connsiteX2" fmla="*/ 63945 w 126636"/>
                  <a:gd name="connsiteY2" fmla="*/ 127243 h 126636"/>
                  <a:gd name="connsiteX3" fmla="*/ 63928 w 126636"/>
                  <a:gd name="connsiteY3" fmla="*/ 127243 h 126636"/>
                  <a:gd name="connsiteX4" fmla="*/ 19171 w 126636"/>
                  <a:gd name="connsiteY4" fmla="*/ 108703 h 126636"/>
                  <a:gd name="connsiteX5" fmla="*/ 19163 w 126636"/>
                  <a:gd name="connsiteY5" fmla="*/ 108695 h 126636"/>
                  <a:gd name="connsiteX6" fmla="*/ 623 w 126636"/>
                  <a:gd name="connsiteY6" fmla="*/ 63929 h 126636"/>
                  <a:gd name="connsiteX7" fmla="*/ 623 w 126636"/>
                  <a:gd name="connsiteY7" fmla="*/ 63921 h 126636"/>
                  <a:gd name="connsiteX8" fmla="*/ 63945 w 126636"/>
                  <a:gd name="connsiteY8" fmla="*/ 607 h 126636"/>
                  <a:gd name="connsiteX9" fmla="*/ 63945 w 126636"/>
                  <a:gd name="connsiteY9" fmla="*/ 607 h 126636"/>
                  <a:gd name="connsiteX10" fmla="*/ 127259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3929"/>
                    </a:moveTo>
                    <a:cubicBezTo>
                      <a:pt x="127259" y="80897"/>
                      <a:pt x="120484" y="96929"/>
                      <a:pt x="108711" y="108703"/>
                    </a:cubicBezTo>
                    <a:cubicBezTo>
                      <a:pt x="96944" y="120469"/>
                      <a:pt x="80912" y="127243"/>
                      <a:pt x="63945" y="127243"/>
                    </a:cubicBezTo>
                    <a:lnTo>
                      <a:pt x="63928" y="127243"/>
                    </a:lnTo>
                    <a:cubicBezTo>
                      <a:pt x="47146" y="127243"/>
                      <a:pt x="31042" y="120574"/>
                      <a:pt x="19171" y="108703"/>
                    </a:cubicBezTo>
                    <a:lnTo>
                      <a:pt x="19163" y="108695"/>
                    </a:lnTo>
                    <a:cubicBezTo>
                      <a:pt x="7292" y="96816"/>
                      <a:pt x="623" y="80719"/>
                      <a:pt x="623" y="63929"/>
                    </a:cubicBezTo>
                    <a:lnTo>
                      <a:pt x="623" y="63921"/>
                    </a:lnTo>
                    <a:cubicBezTo>
                      <a:pt x="631" y="28954"/>
                      <a:pt x="28977" y="607"/>
                      <a:pt x="63945" y="607"/>
                    </a:cubicBezTo>
                    <a:lnTo>
                      <a:pt x="63945" y="607"/>
                    </a:lnTo>
                    <a:cubicBezTo>
                      <a:pt x="98912" y="615"/>
                      <a:pt x="127259" y="28962"/>
                      <a:pt x="127259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4F37E14F-9E7E-E3E5-EF56-883E50555F3C}"/>
                  </a:ext>
                </a:extLst>
              </p:cNvPr>
              <p:cNvSpPr/>
              <p:nvPr/>
            </p:nvSpPr>
            <p:spPr>
              <a:xfrm rot="10800000" flipV="1">
                <a:off x="7927937" y="5561719"/>
                <a:ext cx="126636" cy="126636"/>
              </a:xfrm>
              <a:custGeom>
                <a:avLst/>
                <a:gdLst>
                  <a:gd name="connsiteX0" fmla="*/ 127341 w 126636"/>
                  <a:gd name="connsiteY0" fmla="*/ 63929 h 126636"/>
                  <a:gd name="connsiteX1" fmla="*/ 108793 w 126636"/>
                  <a:gd name="connsiteY1" fmla="*/ 108703 h 126636"/>
                  <a:gd name="connsiteX2" fmla="*/ 64027 w 126636"/>
                  <a:gd name="connsiteY2" fmla="*/ 127243 h 126636"/>
                  <a:gd name="connsiteX3" fmla="*/ 64019 w 126636"/>
                  <a:gd name="connsiteY3" fmla="*/ 127243 h 126636"/>
                  <a:gd name="connsiteX4" fmla="*/ 19253 w 126636"/>
                  <a:gd name="connsiteY4" fmla="*/ 108703 h 126636"/>
                  <a:gd name="connsiteX5" fmla="*/ 19245 w 126636"/>
                  <a:gd name="connsiteY5" fmla="*/ 108695 h 126636"/>
                  <a:gd name="connsiteX6" fmla="*/ 705 w 126636"/>
                  <a:gd name="connsiteY6" fmla="*/ 63929 h 126636"/>
                  <a:gd name="connsiteX7" fmla="*/ 705 w 126636"/>
                  <a:gd name="connsiteY7" fmla="*/ 63921 h 126636"/>
                  <a:gd name="connsiteX8" fmla="*/ 64027 w 126636"/>
                  <a:gd name="connsiteY8" fmla="*/ 607 h 126636"/>
                  <a:gd name="connsiteX9" fmla="*/ 64027 w 126636"/>
                  <a:gd name="connsiteY9" fmla="*/ 607 h 126636"/>
                  <a:gd name="connsiteX10" fmla="*/ 127341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3929"/>
                    </a:moveTo>
                    <a:cubicBezTo>
                      <a:pt x="127341" y="80978"/>
                      <a:pt x="120510" y="96985"/>
                      <a:pt x="108793" y="108703"/>
                    </a:cubicBezTo>
                    <a:cubicBezTo>
                      <a:pt x="97075" y="120421"/>
                      <a:pt x="81076" y="127243"/>
                      <a:pt x="64027" y="127243"/>
                    </a:cubicBezTo>
                    <a:lnTo>
                      <a:pt x="64019" y="127243"/>
                    </a:lnTo>
                    <a:cubicBezTo>
                      <a:pt x="47229" y="127243"/>
                      <a:pt x="31124" y="120574"/>
                      <a:pt x="19253" y="108703"/>
                    </a:cubicBezTo>
                    <a:lnTo>
                      <a:pt x="19245" y="108695"/>
                    </a:lnTo>
                    <a:cubicBezTo>
                      <a:pt x="7374" y="96824"/>
                      <a:pt x="705" y="80719"/>
                      <a:pt x="705" y="63929"/>
                    </a:cubicBezTo>
                    <a:lnTo>
                      <a:pt x="705" y="63921"/>
                    </a:lnTo>
                    <a:cubicBezTo>
                      <a:pt x="713" y="28954"/>
                      <a:pt x="29060" y="607"/>
                      <a:pt x="64027" y="607"/>
                    </a:cubicBezTo>
                    <a:lnTo>
                      <a:pt x="64027" y="607"/>
                    </a:lnTo>
                    <a:cubicBezTo>
                      <a:pt x="98995" y="615"/>
                      <a:pt x="127341" y="28962"/>
                      <a:pt x="127341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869931C8-74E7-AB0C-93E9-251E47C50754}"/>
                  </a:ext>
                </a:extLst>
              </p:cNvPr>
              <p:cNvSpPr/>
              <p:nvPr/>
            </p:nvSpPr>
            <p:spPr>
              <a:xfrm rot="10800000" flipV="1">
                <a:off x="8211564" y="5561719"/>
                <a:ext cx="126636" cy="126636"/>
              </a:xfrm>
              <a:custGeom>
                <a:avLst/>
                <a:gdLst>
                  <a:gd name="connsiteX0" fmla="*/ 127424 w 126636"/>
                  <a:gd name="connsiteY0" fmla="*/ 63929 h 126636"/>
                  <a:gd name="connsiteX1" fmla="*/ 108876 w 126636"/>
                  <a:gd name="connsiteY1" fmla="*/ 108703 h 126636"/>
                  <a:gd name="connsiteX2" fmla="*/ 64110 w 126636"/>
                  <a:gd name="connsiteY2" fmla="*/ 127243 h 126636"/>
                  <a:gd name="connsiteX3" fmla="*/ 64102 w 126636"/>
                  <a:gd name="connsiteY3" fmla="*/ 127243 h 126636"/>
                  <a:gd name="connsiteX4" fmla="*/ 19336 w 126636"/>
                  <a:gd name="connsiteY4" fmla="*/ 108703 h 126636"/>
                  <a:gd name="connsiteX5" fmla="*/ 19328 w 126636"/>
                  <a:gd name="connsiteY5" fmla="*/ 108695 h 126636"/>
                  <a:gd name="connsiteX6" fmla="*/ 788 w 126636"/>
                  <a:gd name="connsiteY6" fmla="*/ 63929 h 126636"/>
                  <a:gd name="connsiteX7" fmla="*/ 788 w 126636"/>
                  <a:gd name="connsiteY7" fmla="*/ 63921 h 126636"/>
                  <a:gd name="connsiteX8" fmla="*/ 64102 w 126636"/>
                  <a:gd name="connsiteY8" fmla="*/ 607 h 126636"/>
                  <a:gd name="connsiteX9" fmla="*/ 64110 w 126636"/>
                  <a:gd name="connsiteY9" fmla="*/ 607 h 126636"/>
                  <a:gd name="connsiteX10" fmla="*/ 127424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3929"/>
                    </a:moveTo>
                    <a:cubicBezTo>
                      <a:pt x="127424" y="81066"/>
                      <a:pt x="120545" y="97034"/>
                      <a:pt x="108876" y="108703"/>
                    </a:cubicBezTo>
                    <a:cubicBezTo>
                      <a:pt x="97215" y="120364"/>
                      <a:pt x="81247" y="127243"/>
                      <a:pt x="64110" y="127243"/>
                    </a:cubicBezTo>
                    <a:lnTo>
                      <a:pt x="64102" y="127243"/>
                    </a:lnTo>
                    <a:cubicBezTo>
                      <a:pt x="47312" y="127243"/>
                      <a:pt x="31207" y="120574"/>
                      <a:pt x="19336" y="108703"/>
                    </a:cubicBezTo>
                    <a:lnTo>
                      <a:pt x="19328" y="108695"/>
                    </a:lnTo>
                    <a:cubicBezTo>
                      <a:pt x="7457" y="96824"/>
                      <a:pt x="788" y="80719"/>
                      <a:pt x="788" y="63929"/>
                    </a:cubicBezTo>
                    <a:lnTo>
                      <a:pt x="788" y="63921"/>
                    </a:lnTo>
                    <a:cubicBezTo>
                      <a:pt x="788" y="28954"/>
                      <a:pt x="29134" y="607"/>
                      <a:pt x="64102" y="607"/>
                    </a:cubicBezTo>
                    <a:lnTo>
                      <a:pt x="64110" y="607"/>
                    </a:lnTo>
                    <a:cubicBezTo>
                      <a:pt x="99078" y="615"/>
                      <a:pt x="127424" y="28962"/>
                      <a:pt x="127424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2A5AAD52-1486-47DE-1FB1-BE5B4E9108E9}"/>
                  </a:ext>
                </a:extLst>
              </p:cNvPr>
              <p:cNvSpPr/>
              <p:nvPr/>
            </p:nvSpPr>
            <p:spPr>
              <a:xfrm rot="10800000" flipV="1">
                <a:off x="8495191" y="5561719"/>
                <a:ext cx="126636" cy="126636"/>
              </a:xfrm>
              <a:custGeom>
                <a:avLst/>
                <a:gdLst>
                  <a:gd name="connsiteX0" fmla="*/ 127506 w 126636"/>
                  <a:gd name="connsiteY0" fmla="*/ 63929 h 126636"/>
                  <a:gd name="connsiteX1" fmla="*/ 108958 w 126636"/>
                  <a:gd name="connsiteY1" fmla="*/ 108703 h 126636"/>
                  <a:gd name="connsiteX2" fmla="*/ 64192 w 126636"/>
                  <a:gd name="connsiteY2" fmla="*/ 127243 h 126636"/>
                  <a:gd name="connsiteX3" fmla="*/ 64184 w 126636"/>
                  <a:gd name="connsiteY3" fmla="*/ 127243 h 126636"/>
                  <a:gd name="connsiteX4" fmla="*/ 19418 w 126636"/>
                  <a:gd name="connsiteY4" fmla="*/ 108703 h 126636"/>
                  <a:gd name="connsiteX5" fmla="*/ 19410 w 126636"/>
                  <a:gd name="connsiteY5" fmla="*/ 108695 h 126636"/>
                  <a:gd name="connsiteX6" fmla="*/ 870 w 126636"/>
                  <a:gd name="connsiteY6" fmla="*/ 63929 h 126636"/>
                  <a:gd name="connsiteX7" fmla="*/ 870 w 126636"/>
                  <a:gd name="connsiteY7" fmla="*/ 63921 h 126636"/>
                  <a:gd name="connsiteX8" fmla="*/ 64184 w 126636"/>
                  <a:gd name="connsiteY8" fmla="*/ 607 h 126636"/>
                  <a:gd name="connsiteX9" fmla="*/ 64192 w 126636"/>
                  <a:gd name="connsiteY9" fmla="*/ 607 h 126636"/>
                  <a:gd name="connsiteX10" fmla="*/ 127506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3929"/>
                    </a:moveTo>
                    <a:cubicBezTo>
                      <a:pt x="127506" y="81155"/>
                      <a:pt x="120571" y="97082"/>
                      <a:pt x="108958" y="108703"/>
                    </a:cubicBezTo>
                    <a:cubicBezTo>
                      <a:pt x="97345" y="120316"/>
                      <a:pt x="81418" y="127243"/>
                      <a:pt x="64192" y="127243"/>
                    </a:cubicBezTo>
                    <a:lnTo>
                      <a:pt x="64184" y="127243"/>
                    </a:lnTo>
                    <a:cubicBezTo>
                      <a:pt x="47394" y="127243"/>
                      <a:pt x="31289" y="120574"/>
                      <a:pt x="19418" y="108703"/>
                    </a:cubicBezTo>
                    <a:lnTo>
                      <a:pt x="19410" y="108695"/>
                    </a:lnTo>
                    <a:cubicBezTo>
                      <a:pt x="7540" y="96824"/>
                      <a:pt x="870" y="80719"/>
                      <a:pt x="870" y="63929"/>
                    </a:cubicBezTo>
                    <a:lnTo>
                      <a:pt x="870" y="63921"/>
                    </a:lnTo>
                    <a:cubicBezTo>
                      <a:pt x="870" y="28954"/>
                      <a:pt x="29217" y="607"/>
                      <a:pt x="64184" y="607"/>
                    </a:cubicBezTo>
                    <a:lnTo>
                      <a:pt x="64192" y="607"/>
                    </a:lnTo>
                    <a:cubicBezTo>
                      <a:pt x="99159" y="615"/>
                      <a:pt x="127506" y="28962"/>
                      <a:pt x="127506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8C910924-D94B-C581-A5DD-1693AA89C18A}"/>
                  </a:ext>
                </a:extLst>
              </p:cNvPr>
              <p:cNvSpPr/>
              <p:nvPr/>
            </p:nvSpPr>
            <p:spPr>
              <a:xfrm rot="10800000" flipV="1">
                <a:off x="8778817" y="5561719"/>
                <a:ext cx="126636" cy="126636"/>
              </a:xfrm>
              <a:custGeom>
                <a:avLst/>
                <a:gdLst>
                  <a:gd name="connsiteX0" fmla="*/ 127589 w 126636"/>
                  <a:gd name="connsiteY0" fmla="*/ 63929 h 126636"/>
                  <a:gd name="connsiteX1" fmla="*/ 109040 w 126636"/>
                  <a:gd name="connsiteY1" fmla="*/ 108703 h 126636"/>
                  <a:gd name="connsiteX2" fmla="*/ 64274 w 126636"/>
                  <a:gd name="connsiteY2" fmla="*/ 127243 h 126636"/>
                  <a:gd name="connsiteX3" fmla="*/ 64267 w 126636"/>
                  <a:gd name="connsiteY3" fmla="*/ 127243 h 126636"/>
                  <a:gd name="connsiteX4" fmla="*/ 19501 w 126636"/>
                  <a:gd name="connsiteY4" fmla="*/ 108703 h 126636"/>
                  <a:gd name="connsiteX5" fmla="*/ 19493 w 126636"/>
                  <a:gd name="connsiteY5" fmla="*/ 108695 h 126636"/>
                  <a:gd name="connsiteX6" fmla="*/ 952 w 126636"/>
                  <a:gd name="connsiteY6" fmla="*/ 63929 h 126636"/>
                  <a:gd name="connsiteX7" fmla="*/ 952 w 126636"/>
                  <a:gd name="connsiteY7" fmla="*/ 63921 h 126636"/>
                  <a:gd name="connsiteX8" fmla="*/ 64267 w 126636"/>
                  <a:gd name="connsiteY8" fmla="*/ 607 h 126636"/>
                  <a:gd name="connsiteX9" fmla="*/ 64267 w 126636"/>
                  <a:gd name="connsiteY9" fmla="*/ 607 h 126636"/>
                  <a:gd name="connsiteX10" fmla="*/ 127589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3929"/>
                    </a:moveTo>
                    <a:cubicBezTo>
                      <a:pt x="127589" y="81244"/>
                      <a:pt x="120605" y="97139"/>
                      <a:pt x="109040" y="108703"/>
                    </a:cubicBezTo>
                    <a:cubicBezTo>
                      <a:pt x="97476" y="120260"/>
                      <a:pt x="81581" y="127243"/>
                      <a:pt x="64274" y="127243"/>
                    </a:cubicBezTo>
                    <a:lnTo>
                      <a:pt x="64267" y="127243"/>
                    </a:lnTo>
                    <a:cubicBezTo>
                      <a:pt x="47476" y="127243"/>
                      <a:pt x="31371" y="120574"/>
                      <a:pt x="19501" y="108703"/>
                    </a:cubicBezTo>
                    <a:lnTo>
                      <a:pt x="19493" y="108695"/>
                    </a:lnTo>
                    <a:cubicBezTo>
                      <a:pt x="7621" y="96824"/>
                      <a:pt x="952" y="80719"/>
                      <a:pt x="952" y="63929"/>
                    </a:cubicBezTo>
                    <a:lnTo>
                      <a:pt x="952" y="63921"/>
                    </a:lnTo>
                    <a:cubicBezTo>
                      <a:pt x="952" y="28954"/>
                      <a:pt x="29299" y="607"/>
                      <a:pt x="64267" y="607"/>
                    </a:cubicBezTo>
                    <a:lnTo>
                      <a:pt x="64267" y="607"/>
                    </a:lnTo>
                    <a:cubicBezTo>
                      <a:pt x="99234" y="615"/>
                      <a:pt x="127589" y="28962"/>
                      <a:pt x="127589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5DA98A1F-E3C0-2B54-5528-085E064EF70A}"/>
                  </a:ext>
                </a:extLst>
              </p:cNvPr>
              <p:cNvSpPr/>
              <p:nvPr/>
            </p:nvSpPr>
            <p:spPr>
              <a:xfrm rot="10800000" flipV="1">
                <a:off x="9062452" y="5561719"/>
                <a:ext cx="126627" cy="126636"/>
              </a:xfrm>
              <a:custGeom>
                <a:avLst/>
                <a:gdLst>
                  <a:gd name="connsiteX0" fmla="*/ 127663 w 126627"/>
                  <a:gd name="connsiteY0" fmla="*/ 63929 h 126636"/>
                  <a:gd name="connsiteX1" fmla="*/ 109123 w 126627"/>
                  <a:gd name="connsiteY1" fmla="*/ 108703 h 126636"/>
                  <a:gd name="connsiteX2" fmla="*/ 64357 w 126627"/>
                  <a:gd name="connsiteY2" fmla="*/ 127243 h 126636"/>
                  <a:gd name="connsiteX3" fmla="*/ 64349 w 126627"/>
                  <a:gd name="connsiteY3" fmla="*/ 127243 h 126636"/>
                  <a:gd name="connsiteX4" fmla="*/ 19583 w 126627"/>
                  <a:gd name="connsiteY4" fmla="*/ 108711 h 126636"/>
                  <a:gd name="connsiteX5" fmla="*/ 19575 w 126627"/>
                  <a:gd name="connsiteY5" fmla="*/ 108703 h 126636"/>
                  <a:gd name="connsiteX6" fmla="*/ 1035 w 126627"/>
                  <a:gd name="connsiteY6" fmla="*/ 63929 h 126636"/>
                  <a:gd name="connsiteX7" fmla="*/ 1035 w 126627"/>
                  <a:gd name="connsiteY7" fmla="*/ 63929 h 126636"/>
                  <a:gd name="connsiteX8" fmla="*/ 64349 w 126627"/>
                  <a:gd name="connsiteY8" fmla="*/ 607 h 126636"/>
                  <a:gd name="connsiteX9" fmla="*/ 64349 w 126627"/>
                  <a:gd name="connsiteY9" fmla="*/ 607 h 126636"/>
                  <a:gd name="connsiteX10" fmla="*/ 127663 w 126627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3929"/>
                    </a:moveTo>
                    <a:cubicBezTo>
                      <a:pt x="127663" y="81324"/>
                      <a:pt x="120631" y="97187"/>
                      <a:pt x="109123" y="108703"/>
                    </a:cubicBezTo>
                    <a:cubicBezTo>
                      <a:pt x="97615" y="120211"/>
                      <a:pt x="81752" y="127243"/>
                      <a:pt x="64357" y="127243"/>
                    </a:cubicBezTo>
                    <a:lnTo>
                      <a:pt x="64349" y="127243"/>
                    </a:lnTo>
                    <a:cubicBezTo>
                      <a:pt x="47559" y="127243"/>
                      <a:pt x="31454" y="120574"/>
                      <a:pt x="19583" y="108711"/>
                    </a:cubicBezTo>
                    <a:lnTo>
                      <a:pt x="19575" y="108703"/>
                    </a:lnTo>
                    <a:cubicBezTo>
                      <a:pt x="7704" y="96824"/>
                      <a:pt x="1035" y="80719"/>
                      <a:pt x="1035" y="63929"/>
                    </a:cubicBezTo>
                    <a:lnTo>
                      <a:pt x="1035" y="63929"/>
                    </a:lnTo>
                    <a:cubicBezTo>
                      <a:pt x="1035" y="28962"/>
                      <a:pt x="29382" y="607"/>
                      <a:pt x="64349" y="607"/>
                    </a:cubicBezTo>
                    <a:lnTo>
                      <a:pt x="64349" y="607"/>
                    </a:lnTo>
                    <a:cubicBezTo>
                      <a:pt x="99316" y="615"/>
                      <a:pt x="127663" y="28962"/>
                      <a:pt x="127663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324B9668-D31D-7F0E-B8E0-75AC28B88CC6}"/>
                  </a:ext>
                </a:extLst>
              </p:cNvPr>
              <p:cNvSpPr/>
              <p:nvPr/>
            </p:nvSpPr>
            <p:spPr>
              <a:xfrm rot="10800000" flipV="1">
                <a:off x="9346079" y="5561719"/>
                <a:ext cx="126636" cy="126636"/>
              </a:xfrm>
              <a:custGeom>
                <a:avLst/>
                <a:gdLst>
                  <a:gd name="connsiteX0" fmla="*/ 127753 w 126636"/>
                  <a:gd name="connsiteY0" fmla="*/ 63929 h 126636"/>
                  <a:gd name="connsiteX1" fmla="*/ 109213 w 126636"/>
                  <a:gd name="connsiteY1" fmla="*/ 108703 h 126636"/>
                  <a:gd name="connsiteX2" fmla="*/ 64447 w 126636"/>
                  <a:gd name="connsiteY2" fmla="*/ 127243 h 126636"/>
                  <a:gd name="connsiteX3" fmla="*/ 64439 w 126636"/>
                  <a:gd name="connsiteY3" fmla="*/ 127243 h 126636"/>
                  <a:gd name="connsiteX4" fmla="*/ 19674 w 126636"/>
                  <a:gd name="connsiteY4" fmla="*/ 108711 h 126636"/>
                  <a:gd name="connsiteX5" fmla="*/ 19666 w 126636"/>
                  <a:gd name="connsiteY5" fmla="*/ 108703 h 126636"/>
                  <a:gd name="connsiteX6" fmla="*/ 1117 w 126636"/>
                  <a:gd name="connsiteY6" fmla="*/ 63929 h 126636"/>
                  <a:gd name="connsiteX7" fmla="*/ 1117 w 126636"/>
                  <a:gd name="connsiteY7" fmla="*/ 63929 h 126636"/>
                  <a:gd name="connsiteX8" fmla="*/ 64439 w 126636"/>
                  <a:gd name="connsiteY8" fmla="*/ 607 h 126636"/>
                  <a:gd name="connsiteX9" fmla="*/ 64439 w 126636"/>
                  <a:gd name="connsiteY9" fmla="*/ 607 h 126636"/>
                  <a:gd name="connsiteX10" fmla="*/ 127753 w 126636"/>
                  <a:gd name="connsiteY10" fmla="*/ 6392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3929"/>
                    </a:moveTo>
                    <a:cubicBezTo>
                      <a:pt x="127753" y="81413"/>
                      <a:pt x="120665" y="97244"/>
                      <a:pt x="109213" y="108703"/>
                    </a:cubicBezTo>
                    <a:cubicBezTo>
                      <a:pt x="97754" y="120155"/>
                      <a:pt x="81931" y="127243"/>
                      <a:pt x="64447" y="127243"/>
                    </a:cubicBezTo>
                    <a:lnTo>
                      <a:pt x="64439" y="127243"/>
                    </a:lnTo>
                    <a:cubicBezTo>
                      <a:pt x="47649" y="127243"/>
                      <a:pt x="31544" y="120574"/>
                      <a:pt x="19674" y="108711"/>
                    </a:cubicBezTo>
                    <a:lnTo>
                      <a:pt x="19666" y="108703"/>
                    </a:lnTo>
                    <a:cubicBezTo>
                      <a:pt x="7795" y="96824"/>
                      <a:pt x="1117" y="80719"/>
                      <a:pt x="1117" y="63929"/>
                    </a:cubicBezTo>
                    <a:lnTo>
                      <a:pt x="1117" y="63929"/>
                    </a:lnTo>
                    <a:cubicBezTo>
                      <a:pt x="1117" y="28962"/>
                      <a:pt x="29472" y="607"/>
                      <a:pt x="64439" y="607"/>
                    </a:cubicBezTo>
                    <a:lnTo>
                      <a:pt x="64439" y="607"/>
                    </a:lnTo>
                    <a:cubicBezTo>
                      <a:pt x="99407" y="607"/>
                      <a:pt x="127753" y="28962"/>
                      <a:pt x="127753" y="63929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2" name="图形 214">
              <a:extLst>
                <a:ext uri="{FF2B5EF4-FFF2-40B4-BE49-F238E27FC236}">
                  <a16:creationId xmlns:a16="http://schemas.microsoft.com/office/drawing/2014/main" id="{09AF1698-D981-2BD6-E150-6680A721F7D8}"/>
                </a:ext>
              </a:extLst>
            </p:cNvPr>
            <p:cNvGrpSpPr/>
            <p:nvPr/>
          </p:nvGrpSpPr>
          <p:grpSpPr>
            <a:xfrm>
              <a:off x="7077057" y="5775091"/>
              <a:ext cx="2395658" cy="126636"/>
              <a:chOff x="7077057" y="5775091"/>
              <a:chExt cx="2395658" cy="126636"/>
            </a:xfrm>
            <a:solidFill>
              <a:srgbClr val="FFCC00"/>
            </a:solidFill>
          </p:grpSpPr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79F2E219-8190-DB8C-1360-3358CE348D5B}"/>
                  </a:ext>
                </a:extLst>
              </p:cNvPr>
              <p:cNvSpPr/>
              <p:nvPr/>
            </p:nvSpPr>
            <p:spPr>
              <a:xfrm rot="10800000" flipV="1">
                <a:off x="7077057" y="5775091"/>
                <a:ext cx="126627" cy="126636"/>
              </a:xfrm>
              <a:custGeom>
                <a:avLst/>
                <a:gdLst>
                  <a:gd name="connsiteX0" fmla="*/ 127086 w 126627"/>
                  <a:gd name="connsiteY0" fmla="*/ 63965 h 126636"/>
                  <a:gd name="connsiteX1" fmla="*/ 108546 w 126627"/>
                  <a:gd name="connsiteY1" fmla="*/ 108739 h 126636"/>
                  <a:gd name="connsiteX2" fmla="*/ 63772 w 126627"/>
                  <a:gd name="connsiteY2" fmla="*/ 127279 h 126636"/>
                  <a:gd name="connsiteX3" fmla="*/ 63756 w 126627"/>
                  <a:gd name="connsiteY3" fmla="*/ 127279 h 126636"/>
                  <a:gd name="connsiteX4" fmla="*/ 18998 w 126627"/>
                  <a:gd name="connsiteY4" fmla="*/ 108739 h 126636"/>
                  <a:gd name="connsiteX5" fmla="*/ 18990 w 126627"/>
                  <a:gd name="connsiteY5" fmla="*/ 108731 h 126636"/>
                  <a:gd name="connsiteX6" fmla="*/ 458 w 126627"/>
                  <a:gd name="connsiteY6" fmla="*/ 63965 h 126636"/>
                  <a:gd name="connsiteX7" fmla="*/ 458 w 126627"/>
                  <a:gd name="connsiteY7" fmla="*/ 63949 h 126636"/>
                  <a:gd name="connsiteX8" fmla="*/ 63772 w 126627"/>
                  <a:gd name="connsiteY8" fmla="*/ 643 h 126636"/>
                  <a:gd name="connsiteX9" fmla="*/ 63780 w 126627"/>
                  <a:gd name="connsiteY9" fmla="*/ 643 h 126636"/>
                  <a:gd name="connsiteX10" fmla="*/ 127086 w 126627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3965"/>
                    </a:moveTo>
                    <a:cubicBezTo>
                      <a:pt x="127086" y="80755"/>
                      <a:pt x="120417" y="96860"/>
                      <a:pt x="108546" y="108739"/>
                    </a:cubicBezTo>
                    <a:cubicBezTo>
                      <a:pt x="96667" y="120610"/>
                      <a:pt x="80562" y="127279"/>
                      <a:pt x="63772" y="127279"/>
                    </a:cubicBezTo>
                    <a:lnTo>
                      <a:pt x="63756" y="127279"/>
                    </a:lnTo>
                    <a:cubicBezTo>
                      <a:pt x="46974" y="127279"/>
                      <a:pt x="30869" y="120610"/>
                      <a:pt x="18998" y="108739"/>
                    </a:cubicBezTo>
                    <a:lnTo>
                      <a:pt x="18990" y="108731"/>
                    </a:lnTo>
                    <a:cubicBezTo>
                      <a:pt x="7119" y="96852"/>
                      <a:pt x="449" y="80755"/>
                      <a:pt x="458" y="63965"/>
                    </a:cubicBezTo>
                    <a:lnTo>
                      <a:pt x="458" y="63949"/>
                    </a:lnTo>
                    <a:cubicBezTo>
                      <a:pt x="458" y="28989"/>
                      <a:pt x="28805" y="643"/>
                      <a:pt x="63772" y="643"/>
                    </a:cubicBezTo>
                    <a:lnTo>
                      <a:pt x="63780" y="643"/>
                    </a:lnTo>
                    <a:cubicBezTo>
                      <a:pt x="98747" y="651"/>
                      <a:pt x="127086" y="28997"/>
                      <a:pt x="127086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A52D86B1-9B8A-91B5-AC6E-1824429AEF1D}"/>
                  </a:ext>
                </a:extLst>
              </p:cNvPr>
              <p:cNvSpPr/>
              <p:nvPr/>
            </p:nvSpPr>
            <p:spPr>
              <a:xfrm rot="10800000" flipV="1">
                <a:off x="7360683" y="5775091"/>
                <a:ext cx="126636" cy="126636"/>
              </a:xfrm>
              <a:custGeom>
                <a:avLst/>
                <a:gdLst>
                  <a:gd name="connsiteX0" fmla="*/ 127176 w 126636"/>
                  <a:gd name="connsiteY0" fmla="*/ 63965 h 126636"/>
                  <a:gd name="connsiteX1" fmla="*/ 108636 w 126636"/>
                  <a:gd name="connsiteY1" fmla="*/ 108739 h 126636"/>
                  <a:gd name="connsiteX2" fmla="*/ 63862 w 126636"/>
                  <a:gd name="connsiteY2" fmla="*/ 127279 h 126636"/>
                  <a:gd name="connsiteX3" fmla="*/ 63847 w 126636"/>
                  <a:gd name="connsiteY3" fmla="*/ 127279 h 126636"/>
                  <a:gd name="connsiteX4" fmla="*/ 19088 w 126636"/>
                  <a:gd name="connsiteY4" fmla="*/ 108739 h 126636"/>
                  <a:gd name="connsiteX5" fmla="*/ 19081 w 126636"/>
                  <a:gd name="connsiteY5" fmla="*/ 108731 h 126636"/>
                  <a:gd name="connsiteX6" fmla="*/ 540 w 126636"/>
                  <a:gd name="connsiteY6" fmla="*/ 63965 h 126636"/>
                  <a:gd name="connsiteX7" fmla="*/ 540 w 126636"/>
                  <a:gd name="connsiteY7" fmla="*/ 63949 h 126636"/>
                  <a:gd name="connsiteX8" fmla="*/ 63862 w 126636"/>
                  <a:gd name="connsiteY8" fmla="*/ 643 h 126636"/>
                  <a:gd name="connsiteX9" fmla="*/ 63862 w 126636"/>
                  <a:gd name="connsiteY9" fmla="*/ 643 h 126636"/>
                  <a:gd name="connsiteX10" fmla="*/ 127176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3965"/>
                    </a:moveTo>
                    <a:cubicBezTo>
                      <a:pt x="127176" y="80844"/>
                      <a:pt x="120459" y="96916"/>
                      <a:pt x="108636" y="108739"/>
                    </a:cubicBezTo>
                    <a:cubicBezTo>
                      <a:pt x="96814" y="120561"/>
                      <a:pt x="80741" y="127279"/>
                      <a:pt x="63862" y="127279"/>
                    </a:cubicBezTo>
                    <a:lnTo>
                      <a:pt x="63847" y="127279"/>
                    </a:lnTo>
                    <a:cubicBezTo>
                      <a:pt x="47064" y="127279"/>
                      <a:pt x="30960" y="120610"/>
                      <a:pt x="19088" y="108739"/>
                    </a:cubicBezTo>
                    <a:lnTo>
                      <a:pt x="19081" y="108731"/>
                    </a:lnTo>
                    <a:cubicBezTo>
                      <a:pt x="7210" y="96852"/>
                      <a:pt x="540" y="80755"/>
                      <a:pt x="540" y="63965"/>
                    </a:cubicBezTo>
                    <a:lnTo>
                      <a:pt x="540" y="63949"/>
                    </a:lnTo>
                    <a:cubicBezTo>
                      <a:pt x="549" y="28989"/>
                      <a:pt x="28895" y="643"/>
                      <a:pt x="63862" y="643"/>
                    </a:cubicBezTo>
                    <a:lnTo>
                      <a:pt x="63862" y="643"/>
                    </a:lnTo>
                    <a:cubicBezTo>
                      <a:pt x="98830" y="651"/>
                      <a:pt x="127176" y="28997"/>
                      <a:pt x="127176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34984D6B-6344-FDEB-AA46-BCBC87649FD7}"/>
                  </a:ext>
                </a:extLst>
              </p:cNvPr>
              <p:cNvSpPr/>
              <p:nvPr/>
            </p:nvSpPr>
            <p:spPr>
              <a:xfrm rot="10800000" flipV="1">
                <a:off x="7644310" y="5775091"/>
                <a:ext cx="126636" cy="126636"/>
              </a:xfrm>
              <a:custGeom>
                <a:avLst/>
                <a:gdLst>
                  <a:gd name="connsiteX0" fmla="*/ 127259 w 126636"/>
                  <a:gd name="connsiteY0" fmla="*/ 63965 h 126636"/>
                  <a:gd name="connsiteX1" fmla="*/ 108711 w 126636"/>
                  <a:gd name="connsiteY1" fmla="*/ 108739 h 126636"/>
                  <a:gd name="connsiteX2" fmla="*/ 63945 w 126636"/>
                  <a:gd name="connsiteY2" fmla="*/ 127279 h 126636"/>
                  <a:gd name="connsiteX3" fmla="*/ 63928 w 126636"/>
                  <a:gd name="connsiteY3" fmla="*/ 127279 h 126636"/>
                  <a:gd name="connsiteX4" fmla="*/ 19171 w 126636"/>
                  <a:gd name="connsiteY4" fmla="*/ 108739 h 126636"/>
                  <a:gd name="connsiteX5" fmla="*/ 19163 w 126636"/>
                  <a:gd name="connsiteY5" fmla="*/ 108731 h 126636"/>
                  <a:gd name="connsiteX6" fmla="*/ 623 w 126636"/>
                  <a:gd name="connsiteY6" fmla="*/ 63965 h 126636"/>
                  <a:gd name="connsiteX7" fmla="*/ 623 w 126636"/>
                  <a:gd name="connsiteY7" fmla="*/ 63957 h 126636"/>
                  <a:gd name="connsiteX8" fmla="*/ 63945 w 126636"/>
                  <a:gd name="connsiteY8" fmla="*/ 643 h 126636"/>
                  <a:gd name="connsiteX9" fmla="*/ 63945 w 126636"/>
                  <a:gd name="connsiteY9" fmla="*/ 643 h 126636"/>
                  <a:gd name="connsiteX10" fmla="*/ 127259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3965"/>
                    </a:moveTo>
                    <a:cubicBezTo>
                      <a:pt x="127259" y="80932"/>
                      <a:pt x="120484" y="96965"/>
                      <a:pt x="108711" y="108739"/>
                    </a:cubicBezTo>
                    <a:cubicBezTo>
                      <a:pt x="96944" y="120505"/>
                      <a:pt x="80912" y="127279"/>
                      <a:pt x="63945" y="127279"/>
                    </a:cubicBezTo>
                    <a:lnTo>
                      <a:pt x="63928" y="127279"/>
                    </a:lnTo>
                    <a:cubicBezTo>
                      <a:pt x="47146" y="127279"/>
                      <a:pt x="31042" y="120610"/>
                      <a:pt x="19171" y="108739"/>
                    </a:cubicBezTo>
                    <a:lnTo>
                      <a:pt x="19163" y="108731"/>
                    </a:lnTo>
                    <a:cubicBezTo>
                      <a:pt x="7292" y="96852"/>
                      <a:pt x="623" y="80755"/>
                      <a:pt x="623" y="63965"/>
                    </a:cubicBezTo>
                    <a:lnTo>
                      <a:pt x="623" y="63957"/>
                    </a:lnTo>
                    <a:cubicBezTo>
                      <a:pt x="631" y="28989"/>
                      <a:pt x="28977" y="643"/>
                      <a:pt x="63945" y="643"/>
                    </a:cubicBezTo>
                    <a:lnTo>
                      <a:pt x="63945" y="643"/>
                    </a:lnTo>
                    <a:cubicBezTo>
                      <a:pt x="98912" y="651"/>
                      <a:pt x="127259" y="28997"/>
                      <a:pt x="127259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296956AB-7CA5-9267-67D3-325738BADCB8}"/>
                  </a:ext>
                </a:extLst>
              </p:cNvPr>
              <p:cNvSpPr/>
              <p:nvPr/>
            </p:nvSpPr>
            <p:spPr>
              <a:xfrm rot="10800000" flipV="1">
                <a:off x="7927937" y="5775091"/>
                <a:ext cx="126636" cy="126636"/>
              </a:xfrm>
              <a:custGeom>
                <a:avLst/>
                <a:gdLst>
                  <a:gd name="connsiteX0" fmla="*/ 127341 w 126636"/>
                  <a:gd name="connsiteY0" fmla="*/ 63965 h 126636"/>
                  <a:gd name="connsiteX1" fmla="*/ 108793 w 126636"/>
                  <a:gd name="connsiteY1" fmla="*/ 108739 h 126636"/>
                  <a:gd name="connsiteX2" fmla="*/ 64027 w 126636"/>
                  <a:gd name="connsiteY2" fmla="*/ 127279 h 126636"/>
                  <a:gd name="connsiteX3" fmla="*/ 64019 w 126636"/>
                  <a:gd name="connsiteY3" fmla="*/ 127279 h 126636"/>
                  <a:gd name="connsiteX4" fmla="*/ 19253 w 126636"/>
                  <a:gd name="connsiteY4" fmla="*/ 108739 h 126636"/>
                  <a:gd name="connsiteX5" fmla="*/ 19245 w 126636"/>
                  <a:gd name="connsiteY5" fmla="*/ 108731 h 126636"/>
                  <a:gd name="connsiteX6" fmla="*/ 705 w 126636"/>
                  <a:gd name="connsiteY6" fmla="*/ 63965 h 126636"/>
                  <a:gd name="connsiteX7" fmla="*/ 705 w 126636"/>
                  <a:gd name="connsiteY7" fmla="*/ 63957 h 126636"/>
                  <a:gd name="connsiteX8" fmla="*/ 64027 w 126636"/>
                  <a:gd name="connsiteY8" fmla="*/ 643 h 126636"/>
                  <a:gd name="connsiteX9" fmla="*/ 64027 w 126636"/>
                  <a:gd name="connsiteY9" fmla="*/ 643 h 126636"/>
                  <a:gd name="connsiteX10" fmla="*/ 127341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3965"/>
                    </a:moveTo>
                    <a:cubicBezTo>
                      <a:pt x="127341" y="81013"/>
                      <a:pt x="120510" y="97021"/>
                      <a:pt x="108793" y="108739"/>
                    </a:cubicBezTo>
                    <a:cubicBezTo>
                      <a:pt x="97075" y="120456"/>
                      <a:pt x="81076" y="127279"/>
                      <a:pt x="64027" y="127279"/>
                    </a:cubicBezTo>
                    <a:lnTo>
                      <a:pt x="64019" y="127279"/>
                    </a:lnTo>
                    <a:cubicBezTo>
                      <a:pt x="47229" y="127279"/>
                      <a:pt x="31124" y="120610"/>
                      <a:pt x="19253" y="108739"/>
                    </a:cubicBezTo>
                    <a:lnTo>
                      <a:pt x="19245" y="108731"/>
                    </a:lnTo>
                    <a:cubicBezTo>
                      <a:pt x="7374" y="96860"/>
                      <a:pt x="705" y="80755"/>
                      <a:pt x="705" y="63965"/>
                    </a:cubicBezTo>
                    <a:lnTo>
                      <a:pt x="705" y="63957"/>
                    </a:lnTo>
                    <a:cubicBezTo>
                      <a:pt x="713" y="28989"/>
                      <a:pt x="29060" y="643"/>
                      <a:pt x="64027" y="643"/>
                    </a:cubicBezTo>
                    <a:lnTo>
                      <a:pt x="64027" y="643"/>
                    </a:lnTo>
                    <a:cubicBezTo>
                      <a:pt x="98995" y="651"/>
                      <a:pt x="127341" y="28997"/>
                      <a:pt x="127341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524A01FE-0576-7FDF-B5E2-D2C8CC953D4E}"/>
                  </a:ext>
                </a:extLst>
              </p:cNvPr>
              <p:cNvSpPr/>
              <p:nvPr/>
            </p:nvSpPr>
            <p:spPr>
              <a:xfrm rot="10800000" flipV="1">
                <a:off x="8211564" y="5775091"/>
                <a:ext cx="126636" cy="126636"/>
              </a:xfrm>
              <a:custGeom>
                <a:avLst/>
                <a:gdLst>
                  <a:gd name="connsiteX0" fmla="*/ 127424 w 126636"/>
                  <a:gd name="connsiteY0" fmla="*/ 63965 h 126636"/>
                  <a:gd name="connsiteX1" fmla="*/ 108876 w 126636"/>
                  <a:gd name="connsiteY1" fmla="*/ 108739 h 126636"/>
                  <a:gd name="connsiteX2" fmla="*/ 64110 w 126636"/>
                  <a:gd name="connsiteY2" fmla="*/ 127279 h 126636"/>
                  <a:gd name="connsiteX3" fmla="*/ 64102 w 126636"/>
                  <a:gd name="connsiteY3" fmla="*/ 127279 h 126636"/>
                  <a:gd name="connsiteX4" fmla="*/ 19336 w 126636"/>
                  <a:gd name="connsiteY4" fmla="*/ 108739 h 126636"/>
                  <a:gd name="connsiteX5" fmla="*/ 19328 w 126636"/>
                  <a:gd name="connsiteY5" fmla="*/ 108731 h 126636"/>
                  <a:gd name="connsiteX6" fmla="*/ 788 w 126636"/>
                  <a:gd name="connsiteY6" fmla="*/ 63965 h 126636"/>
                  <a:gd name="connsiteX7" fmla="*/ 788 w 126636"/>
                  <a:gd name="connsiteY7" fmla="*/ 63957 h 126636"/>
                  <a:gd name="connsiteX8" fmla="*/ 64102 w 126636"/>
                  <a:gd name="connsiteY8" fmla="*/ 643 h 126636"/>
                  <a:gd name="connsiteX9" fmla="*/ 64110 w 126636"/>
                  <a:gd name="connsiteY9" fmla="*/ 643 h 126636"/>
                  <a:gd name="connsiteX10" fmla="*/ 127424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3965"/>
                    </a:moveTo>
                    <a:cubicBezTo>
                      <a:pt x="127424" y="81102"/>
                      <a:pt x="120545" y="97069"/>
                      <a:pt x="108876" y="108739"/>
                    </a:cubicBezTo>
                    <a:cubicBezTo>
                      <a:pt x="97215" y="120400"/>
                      <a:pt x="81247" y="127279"/>
                      <a:pt x="64110" y="127279"/>
                    </a:cubicBezTo>
                    <a:lnTo>
                      <a:pt x="64102" y="127279"/>
                    </a:lnTo>
                    <a:cubicBezTo>
                      <a:pt x="47312" y="127279"/>
                      <a:pt x="31207" y="120610"/>
                      <a:pt x="19336" y="108739"/>
                    </a:cubicBezTo>
                    <a:lnTo>
                      <a:pt x="19328" y="108731"/>
                    </a:lnTo>
                    <a:cubicBezTo>
                      <a:pt x="7457" y="96860"/>
                      <a:pt x="788" y="80755"/>
                      <a:pt x="788" y="63965"/>
                    </a:cubicBezTo>
                    <a:lnTo>
                      <a:pt x="788" y="63957"/>
                    </a:lnTo>
                    <a:cubicBezTo>
                      <a:pt x="788" y="28989"/>
                      <a:pt x="29134" y="643"/>
                      <a:pt x="64102" y="643"/>
                    </a:cubicBezTo>
                    <a:lnTo>
                      <a:pt x="64110" y="643"/>
                    </a:lnTo>
                    <a:cubicBezTo>
                      <a:pt x="99078" y="651"/>
                      <a:pt x="127424" y="28997"/>
                      <a:pt x="127424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E3474D4F-5F1F-D9FC-7E4D-B8CBD0A0E068}"/>
                  </a:ext>
                </a:extLst>
              </p:cNvPr>
              <p:cNvSpPr/>
              <p:nvPr/>
            </p:nvSpPr>
            <p:spPr>
              <a:xfrm rot="10800000" flipV="1">
                <a:off x="8495191" y="5775091"/>
                <a:ext cx="126636" cy="126636"/>
              </a:xfrm>
              <a:custGeom>
                <a:avLst/>
                <a:gdLst>
                  <a:gd name="connsiteX0" fmla="*/ 127506 w 126636"/>
                  <a:gd name="connsiteY0" fmla="*/ 63965 h 126636"/>
                  <a:gd name="connsiteX1" fmla="*/ 108958 w 126636"/>
                  <a:gd name="connsiteY1" fmla="*/ 108739 h 126636"/>
                  <a:gd name="connsiteX2" fmla="*/ 64192 w 126636"/>
                  <a:gd name="connsiteY2" fmla="*/ 127279 h 126636"/>
                  <a:gd name="connsiteX3" fmla="*/ 64184 w 126636"/>
                  <a:gd name="connsiteY3" fmla="*/ 127279 h 126636"/>
                  <a:gd name="connsiteX4" fmla="*/ 19418 w 126636"/>
                  <a:gd name="connsiteY4" fmla="*/ 108739 h 126636"/>
                  <a:gd name="connsiteX5" fmla="*/ 19410 w 126636"/>
                  <a:gd name="connsiteY5" fmla="*/ 108731 h 126636"/>
                  <a:gd name="connsiteX6" fmla="*/ 870 w 126636"/>
                  <a:gd name="connsiteY6" fmla="*/ 63965 h 126636"/>
                  <a:gd name="connsiteX7" fmla="*/ 870 w 126636"/>
                  <a:gd name="connsiteY7" fmla="*/ 63957 h 126636"/>
                  <a:gd name="connsiteX8" fmla="*/ 64184 w 126636"/>
                  <a:gd name="connsiteY8" fmla="*/ 643 h 126636"/>
                  <a:gd name="connsiteX9" fmla="*/ 64192 w 126636"/>
                  <a:gd name="connsiteY9" fmla="*/ 643 h 126636"/>
                  <a:gd name="connsiteX10" fmla="*/ 127506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3965"/>
                    </a:moveTo>
                    <a:cubicBezTo>
                      <a:pt x="127506" y="81191"/>
                      <a:pt x="120571" y="97118"/>
                      <a:pt x="108958" y="108739"/>
                    </a:cubicBezTo>
                    <a:cubicBezTo>
                      <a:pt x="97345" y="120351"/>
                      <a:pt x="81418" y="127279"/>
                      <a:pt x="64192" y="127279"/>
                    </a:cubicBezTo>
                    <a:lnTo>
                      <a:pt x="64184" y="127279"/>
                    </a:lnTo>
                    <a:cubicBezTo>
                      <a:pt x="47394" y="127279"/>
                      <a:pt x="31289" y="120610"/>
                      <a:pt x="19418" y="108739"/>
                    </a:cubicBezTo>
                    <a:lnTo>
                      <a:pt x="19410" y="108731"/>
                    </a:lnTo>
                    <a:cubicBezTo>
                      <a:pt x="7540" y="96860"/>
                      <a:pt x="870" y="80755"/>
                      <a:pt x="870" y="63965"/>
                    </a:cubicBezTo>
                    <a:lnTo>
                      <a:pt x="870" y="63957"/>
                    </a:lnTo>
                    <a:cubicBezTo>
                      <a:pt x="870" y="28989"/>
                      <a:pt x="29217" y="643"/>
                      <a:pt x="64184" y="643"/>
                    </a:cubicBezTo>
                    <a:lnTo>
                      <a:pt x="64192" y="643"/>
                    </a:lnTo>
                    <a:cubicBezTo>
                      <a:pt x="99159" y="651"/>
                      <a:pt x="127506" y="28997"/>
                      <a:pt x="127506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4D4E27EC-18C0-B6C6-A107-AD98B0FC6DC6}"/>
                  </a:ext>
                </a:extLst>
              </p:cNvPr>
              <p:cNvSpPr/>
              <p:nvPr/>
            </p:nvSpPr>
            <p:spPr>
              <a:xfrm rot="10800000" flipV="1">
                <a:off x="8778817" y="5775091"/>
                <a:ext cx="126636" cy="126636"/>
              </a:xfrm>
              <a:custGeom>
                <a:avLst/>
                <a:gdLst>
                  <a:gd name="connsiteX0" fmla="*/ 127589 w 126636"/>
                  <a:gd name="connsiteY0" fmla="*/ 63965 h 126636"/>
                  <a:gd name="connsiteX1" fmla="*/ 109040 w 126636"/>
                  <a:gd name="connsiteY1" fmla="*/ 108739 h 126636"/>
                  <a:gd name="connsiteX2" fmla="*/ 64274 w 126636"/>
                  <a:gd name="connsiteY2" fmla="*/ 127279 h 126636"/>
                  <a:gd name="connsiteX3" fmla="*/ 64267 w 126636"/>
                  <a:gd name="connsiteY3" fmla="*/ 127279 h 126636"/>
                  <a:gd name="connsiteX4" fmla="*/ 19501 w 126636"/>
                  <a:gd name="connsiteY4" fmla="*/ 108739 h 126636"/>
                  <a:gd name="connsiteX5" fmla="*/ 19493 w 126636"/>
                  <a:gd name="connsiteY5" fmla="*/ 108731 h 126636"/>
                  <a:gd name="connsiteX6" fmla="*/ 952 w 126636"/>
                  <a:gd name="connsiteY6" fmla="*/ 63965 h 126636"/>
                  <a:gd name="connsiteX7" fmla="*/ 952 w 126636"/>
                  <a:gd name="connsiteY7" fmla="*/ 63957 h 126636"/>
                  <a:gd name="connsiteX8" fmla="*/ 64267 w 126636"/>
                  <a:gd name="connsiteY8" fmla="*/ 643 h 126636"/>
                  <a:gd name="connsiteX9" fmla="*/ 64267 w 126636"/>
                  <a:gd name="connsiteY9" fmla="*/ 643 h 126636"/>
                  <a:gd name="connsiteX10" fmla="*/ 127589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3965"/>
                    </a:moveTo>
                    <a:cubicBezTo>
                      <a:pt x="127589" y="81279"/>
                      <a:pt x="120605" y="97174"/>
                      <a:pt x="109040" y="108739"/>
                    </a:cubicBezTo>
                    <a:cubicBezTo>
                      <a:pt x="97476" y="120295"/>
                      <a:pt x="81581" y="127279"/>
                      <a:pt x="64274" y="127279"/>
                    </a:cubicBezTo>
                    <a:lnTo>
                      <a:pt x="64267" y="127279"/>
                    </a:lnTo>
                    <a:cubicBezTo>
                      <a:pt x="47476" y="127279"/>
                      <a:pt x="31371" y="120610"/>
                      <a:pt x="19501" y="108739"/>
                    </a:cubicBezTo>
                    <a:lnTo>
                      <a:pt x="19493" y="108731"/>
                    </a:lnTo>
                    <a:cubicBezTo>
                      <a:pt x="7621" y="96860"/>
                      <a:pt x="952" y="80755"/>
                      <a:pt x="952" y="63965"/>
                    </a:cubicBezTo>
                    <a:lnTo>
                      <a:pt x="952" y="63957"/>
                    </a:lnTo>
                    <a:cubicBezTo>
                      <a:pt x="952" y="28989"/>
                      <a:pt x="29299" y="643"/>
                      <a:pt x="64267" y="643"/>
                    </a:cubicBezTo>
                    <a:lnTo>
                      <a:pt x="64267" y="643"/>
                    </a:lnTo>
                    <a:cubicBezTo>
                      <a:pt x="99234" y="651"/>
                      <a:pt x="127589" y="28997"/>
                      <a:pt x="127589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DFAF5DE0-7B1E-5EA5-62C7-80FB82629006}"/>
                  </a:ext>
                </a:extLst>
              </p:cNvPr>
              <p:cNvSpPr/>
              <p:nvPr/>
            </p:nvSpPr>
            <p:spPr>
              <a:xfrm rot="10800000" flipV="1">
                <a:off x="9062452" y="5775091"/>
                <a:ext cx="126627" cy="126636"/>
              </a:xfrm>
              <a:custGeom>
                <a:avLst/>
                <a:gdLst>
                  <a:gd name="connsiteX0" fmla="*/ 127663 w 126627"/>
                  <a:gd name="connsiteY0" fmla="*/ 63965 h 126636"/>
                  <a:gd name="connsiteX1" fmla="*/ 109123 w 126627"/>
                  <a:gd name="connsiteY1" fmla="*/ 108739 h 126636"/>
                  <a:gd name="connsiteX2" fmla="*/ 64357 w 126627"/>
                  <a:gd name="connsiteY2" fmla="*/ 127279 h 126636"/>
                  <a:gd name="connsiteX3" fmla="*/ 64349 w 126627"/>
                  <a:gd name="connsiteY3" fmla="*/ 127279 h 126636"/>
                  <a:gd name="connsiteX4" fmla="*/ 19583 w 126627"/>
                  <a:gd name="connsiteY4" fmla="*/ 108747 h 126636"/>
                  <a:gd name="connsiteX5" fmla="*/ 19575 w 126627"/>
                  <a:gd name="connsiteY5" fmla="*/ 108739 h 126636"/>
                  <a:gd name="connsiteX6" fmla="*/ 1035 w 126627"/>
                  <a:gd name="connsiteY6" fmla="*/ 63965 h 126636"/>
                  <a:gd name="connsiteX7" fmla="*/ 1035 w 126627"/>
                  <a:gd name="connsiteY7" fmla="*/ 63965 h 126636"/>
                  <a:gd name="connsiteX8" fmla="*/ 64349 w 126627"/>
                  <a:gd name="connsiteY8" fmla="*/ 643 h 126636"/>
                  <a:gd name="connsiteX9" fmla="*/ 64349 w 126627"/>
                  <a:gd name="connsiteY9" fmla="*/ 643 h 126636"/>
                  <a:gd name="connsiteX10" fmla="*/ 127663 w 126627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3965"/>
                    </a:moveTo>
                    <a:cubicBezTo>
                      <a:pt x="127663" y="81360"/>
                      <a:pt x="120631" y="97223"/>
                      <a:pt x="109123" y="108739"/>
                    </a:cubicBezTo>
                    <a:cubicBezTo>
                      <a:pt x="97615" y="120247"/>
                      <a:pt x="81752" y="127279"/>
                      <a:pt x="64357" y="127279"/>
                    </a:cubicBezTo>
                    <a:lnTo>
                      <a:pt x="64349" y="127279"/>
                    </a:lnTo>
                    <a:cubicBezTo>
                      <a:pt x="47559" y="127279"/>
                      <a:pt x="31454" y="120610"/>
                      <a:pt x="19583" y="108747"/>
                    </a:cubicBezTo>
                    <a:lnTo>
                      <a:pt x="19575" y="108739"/>
                    </a:lnTo>
                    <a:cubicBezTo>
                      <a:pt x="7704" y="96860"/>
                      <a:pt x="1035" y="80755"/>
                      <a:pt x="1035" y="63965"/>
                    </a:cubicBezTo>
                    <a:lnTo>
                      <a:pt x="1035" y="63965"/>
                    </a:lnTo>
                    <a:cubicBezTo>
                      <a:pt x="1035" y="28997"/>
                      <a:pt x="29382" y="643"/>
                      <a:pt x="64349" y="643"/>
                    </a:cubicBezTo>
                    <a:lnTo>
                      <a:pt x="64349" y="643"/>
                    </a:lnTo>
                    <a:cubicBezTo>
                      <a:pt x="99316" y="651"/>
                      <a:pt x="127663" y="28997"/>
                      <a:pt x="127663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62BD8446-9C58-0363-F51D-4EC851DDAF16}"/>
                  </a:ext>
                </a:extLst>
              </p:cNvPr>
              <p:cNvSpPr/>
              <p:nvPr/>
            </p:nvSpPr>
            <p:spPr>
              <a:xfrm rot="10800000" flipV="1">
                <a:off x="9346079" y="5775091"/>
                <a:ext cx="126636" cy="126636"/>
              </a:xfrm>
              <a:custGeom>
                <a:avLst/>
                <a:gdLst>
                  <a:gd name="connsiteX0" fmla="*/ 127753 w 126636"/>
                  <a:gd name="connsiteY0" fmla="*/ 63965 h 126636"/>
                  <a:gd name="connsiteX1" fmla="*/ 109213 w 126636"/>
                  <a:gd name="connsiteY1" fmla="*/ 108739 h 126636"/>
                  <a:gd name="connsiteX2" fmla="*/ 64447 w 126636"/>
                  <a:gd name="connsiteY2" fmla="*/ 127279 h 126636"/>
                  <a:gd name="connsiteX3" fmla="*/ 64439 w 126636"/>
                  <a:gd name="connsiteY3" fmla="*/ 127279 h 126636"/>
                  <a:gd name="connsiteX4" fmla="*/ 19674 w 126636"/>
                  <a:gd name="connsiteY4" fmla="*/ 108747 h 126636"/>
                  <a:gd name="connsiteX5" fmla="*/ 19666 w 126636"/>
                  <a:gd name="connsiteY5" fmla="*/ 108739 h 126636"/>
                  <a:gd name="connsiteX6" fmla="*/ 1117 w 126636"/>
                  <a:gd name="connsiteY6" fmla="*/ 63965 h 126636"/>
                  <a:gd name="connsiteX7" fmla="*/ 1117 w 126636"/>
                  <a:gd name="connsiteY7" fmla="*/ 63965 h 126636"/>
                  <a:gd name="connsiteX8" fmla="*/ 64439 w 126636"/>
                  <a:gd name="connsiteY8" fmla="*/ 643 h 126636"/>
                  <a:gd name="connsiteX9" fmla="*/ 64439 w 126636"/>
                  <a:gd name="connsiteY9" fmla="*/ 643 h 126636"/>
                  <a:gd name="connsiteX10" fmla="*/ 127753 w 126636"/>
                  <a:gd name="connsiteY10" fmla="*/ 63965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3965"/>
                    </a:moveTo>
                    <a:cubicBezTo>
                      <a:pt x="127753" y="81448"/>
                      <a:pt x="120665" y="97279"/>
                      <a:pt x="109213" y="108739"/>
                    </a:cubicBezTo>
                    <a:cubicBezTo>
                      <a:pt x="97754" y="120190"/>
                      <a:pt x="81931" y="127279"/>
                      <a:pt x="64447" y="127279"/>
                    </a:cubicBezTo>
                    <a:lnTo>
                      <a:pt x="64439" y="127279"/>
                    </a:lnTo>
                    <a:cubicBezTo>
                      <a:pt x="47649" y="127279"/>
                      <a:pt x="31544" y="120610"/>
                      <a:pt x="19674" y="108747"/>
                    </a:cubicBezTo>
                    <a:lnTo>
                      <a:pt x="19666" y="108739"/>
                    </a:lnTo>
                    <a:cubicBezTo>
                      <a:pt x="7795" y="96860"/>
                      <a:pt x="1117" y="80755"/>
                      <a:pt x="1117" y="63965"/>
                    </a:cubicBezTo>
                    <a:lnTo>
                      <a:pt x="1117" y="63965"/>
                    </a:lnTo>
                    <a:cubicBezTo>
                      <a:pt x="1117" y="28997"/>
                      <a:pt x="29472" y="643"/>
                      <a:pt x="64439" y="643"/>
                    </a:cubicBezTo>
                    <a:lnTo>
                      <a:pt x="64439" y="643"/>
                    </a:lnTo>
                    <a:cubicBezTo>
                      <a:pt x="99407" y="643"/>
                      <a:pt x="127753" y="28997"/>
                      <a:pt x="127753" y="63965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2" name="图形 214">
              <a:extLst>
                <a:ext uri="{FF2B5EF4-FFF2-40B4-BE49-F238E27FC236}">
                  <a16:creationId xmlns:a16="http://schemas.microsoft.com/office/drawing/2014/main" id="{80CEDF4A-D65A-0148-A2AC-276E8A684572}"/>
                </a:ext>
              </a:extLst>
            </p:cNvPr>
            <p:cNvGrpSpPr/>
            <p:nvPr/>
          </p:nvGrpSpPr>
          <p:grpSpPr>
            <a:xfrm>
              <a:off x="7077057" y="5988463"/>
              <a:ext cx="2395658" cy="126636"/>
              <a:chOff x="7077057" y="5988463"/>
              <a:chExt cx="2395658" cy="126636"/>
            </a:xfrm>
            <a:solidFill>
              <a:srgbClr val="FFCC00"/>
            </a:solidFill>
          </p:grpSpPr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6A4385A0-CA4C-9618-CB13-2E0C1EC8FB93}"/>
                  </a:ext>
                </a:extLst>
              </p:cNvPr>
              <p:cNvSpPr/>
              <p:nvPr/>
            </p:nvSpPr>
            <p:spPr>
              <a:xfrm rot="10800000" flipV="1">
                <a:off x="7077057" y="5988463"/>
                <a:ext cx="126627" cy="126636"/>
              </a:xfrm>
              <a:custGeom>
                <a:avLst/>
                <a:gdLst>
                  <a:gd name="connsiteX0" fmla="*/ 127086 w 126627"/>
                  <a:gd name="connsiteY0" fmla="*/ 64000 h 126636"/>
                  <a:gd name="connsiteX1" fmla="*/ 108546 w 126627"/>
                  <a:gd name="connsiteY1" fmla="*/ 108774 h 126636"/>
                  <a:gd name="connsiteX2" fmla="*/ 63772 w 126627"/>
                  <a:gd name="connsiteY2" fmla="*/ 127314 h 126636"/>
                  <a:gd name="connsiteX3" fmla="*/ 63756 w 126627"/>
                  <a:gd name="connsiteY3" fmla="*/ 127314 h 126636"/>
                  <a:gd name="connsiteX4" fmla="*/ 18998 w 126627"/>
                  <a:gd name="connsiteY4" fmla="*/ 108774 h 126636"/>
                  <a:gd name="connsiteX5" fmla="*/ 18990 w 126627"/>
                  <a:gd name="connsiteY5" fmla="*/ 108766 h 126636"/>
                  <a:gd name="connsiteX6" fmla="*/ 458 w 126627"/>
                  <a:gd name="connsiteY6" fmla="*/ 64000 h 126636"/>
                  <a:gd name="connsiteX7" fmla="*/ 458 w 126627"/>
                  <a:gd name="connsiteY7" fmla="*/ 63984 h 126636"/>
                  <a:gd name="connsiteX8" fmla="*/ 63772 w 126627"/>
                  <a:gd name="connsiteY8" fmla="*/ 678 h 126636"/>
                  <a:gd name="connsiteX9" fmla="*/ 63780 w 126627"/>
                  <a:gd name="connsiteY9" fmla="*/ 678 h 126636"/>
                  <a:gd name="connsiteX10" fmla="*/ 127086 w 126627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4000"/>
                    </a:moveTo>
                    <a:cubicBezTo>
                      <a:pt x="127086" y="80790"/>
                      <a:pt x="120417" y="96895"/>
                      <a:pt x="108546" y="108774"/>
                    </a:cubicBezTo>
                    <a:cubicBezTo>
                      <a:pt x="96667" y="120645"/>
                      <a:pt x="80562" y="127314"/>
                      <a:pt x="63772" y="127314"/>
                    </a:cubicBezTo>
                    <a:lnTo>
                      <a:pt x="63756" y="127314"/>
                    </a:lnTo>
                    <a:cubicBezTo>
                      <a:pt x="46974" y="127314"/>
                      <a:pt x="30869" y="120645"/>
                      <a:pt x="18998" y="108774"/>
                    </a:cubicBezTo>
                    <a:lnTo>
                      <a:pt x="18990" y="108766"/>
                    </a:lnTo>
                    <a:cubicBezTo>
                      <a:pt x="7119" y="96887"/>
                      <a:pt x="449" y="80790"/>
                      <a:pt x="458" y="64000"/>
                    </a:cubicBezTo>
                    <a:lnTo>
                      <a:pt x="458" y="63984"/>
                    </a:lnTo>
                    <a:cubicBezTo>
                      <a:pt x="458" y="29025"/>
                      <a:pt x="28805" y="678"/>
                      <a:pt x="63772" y="678"/>
                    </a:cubicBezTo>
                    <a:lnTo>
                      <a:pt x="63780" y="678"/>
                    </a:lnTo>
                    <a:cubicBezTo>
                      <a:pt x="98747" y="686"/>
                      <a:pt x="127086" y="29033"/>
                      <a:pt x="127086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A5C0E9A0-EC40-524A-9804-BC1E9DB60ED7}"/>
                  </a:ext>
                </a:extLst>
              </p:cNvPr>
              <p:cNvSpPr/>
              <p:nvPr/>
            </p:nvSpPr>
            <p:spPr>
              <a:xfrm rot="10800000" flipV="1">
                <a:off x="7360683" y="5988463"/>
                <a:ext cx="126636" cy="126636"/>
              </a:xfrm>
              <a:custGeom>
                <a:avLst/>
                <a:gdLst>
                  <a:gd name="connsiteX0" fmla="*/ 127176 w 126636"/>
                  <a:gd name="connsiteY0" fmla="*/ 64000 h 126636"/>
                  <a:gd name="connsiteX1" fmla="*/ 108636 w 126636"/>
                  <a:gd name="connsiteY1" fmla="*/ 108774 h 126636"/>
                  <a:gd name="connsiteX2" fmla="*/ 63862 w 126636"/>
                  <a:gd name="connsiteY2" fmla="*/ 127314 h 126636"/>
                  <a:gd name="connsiteX3" fmla="*/ 63847 w 126636"/>
                  <a:gd name="connsiteY3" fmla="*/ 127314 h 126636"/>
                  <a:gd name="connsiteX4" fmla="*/ 19088 w 126636"/>
                  <a:gd name="connsiteY4" fmla="*/ 108774 h 126636"/>
                  <a:gd name="connsiteX5" fmla="*/ 19081 w 126636"/>
                  <a:gd name="connsiteY5" fmla="*/ 108766 h 126636"/>
                  <a:gd name="connsiteX6" fmla="*/ 540 w 126636"/>
                  <a:gd name="connsiteY6" fmla="*/ 64000 h 126636"/>
                  <a:gd name="connsiteX7" fmla="*/ 540 w 126636"/>
                  <a:gd name="connsiteY7" fmla="*/ 63984 h 126636"/>
                  <a:gd name="connsiteX8" fmla="*/ 63862 w 126636"/>
                  <a:gd name="connsiteY8" fmla="*/ 678 h 126636"/>
                  <a:gd name="connsiteX9" fmla="*/ 63862 w 126636"/>
                  <a:gd name="connsiteY9" fmla="*/ 678 h 126636"/>
                  <a:gd name="connsiteX10" fmla="*/ 127176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4000"/>
                    </a:moveTo>
                    <a:cubicBezTo>
                      <a:pt x="127176" y="80879"/>
                      <a:pt x="120459" y="96952"/>
                      <a:pt x="108636" y="108774"/>
                    </a:cubicBezTo>
                    <a:cubicBezTo>
                      <a:pt x="96814" y="120597"/>
                      <a:pt x="80741" y="127314"/>
                      <a:pt x="63862" y="127314"/>
                    </a:cubicBezTo>
                    <a:lnTo>
                      <a:pt x="63847" y="127314"/>
                    </a:lnTo>
                    <a:cubicBezTo>
                      <a:pt x="47064" y="127314"/>
                      <a:pt x="30960" y="120645"/>
                      <a:pt x="19088" y="108774"/>
                    </a:cubicBezTo>
                    <a:lnTo>
                      <a:pt x="19081" y="108766"/>
                    </a:lnTo>
                    <a:cubicBezTo>
                      <a:pt x="7210" y="96887"/>
                      <a:pt x="540" y="80790"/>
                      <a:pt x="540" y="64000"/>
                    </a:cubicBezTo>
                    <a:lnTo>
                      <a:pt x="540" y="63984"/>
                    </a:lnTo>
                    <a:cubicBezTo>
                      <a:pt x="549" y="29025"/>
                      <a:pt x="28895" y="678"/>
                      <a:pt x="63862" y="678"/>
                    </a:cubicBezTo>
                    <a:lnTo>
                      <a:pt x="63862" y="678"/>
                    </a:lnTo>
                    <a:cubicBezTo>
                      <a:pt x="98830" y="686"/>
                      <a:pt x="127176" y="29033"/>
                      <a:pt x="127176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2654F8B4-1D16-47B0-B5B8-51667D1BB01C}"/>
                  </a:ext>
                </a:extLst>
              </p:cNvPr>
              <p:cNvSpPr/>
              <p:nvPr/>
            </p:nvSpPr>
            <p:spPr>
              <a:xfrm rot="10800000" flipV="1">
                <a:off x="7644310" y="5988463"/>
                <a:ext cx="126636" cy="126636"/>
              </a:xfrm>
              <a:custGeom>
                <a:avLst/>
                <a:gdLst>
                  <a:gd name="connsiteX0" fmla="*/ 127259 w 126636"/>
                  <a:gd name="connsiteY0" fmla="*/ 64000 h 126636"/>
                  <a:gd name="connsiteX1" fmla="*/ 108711 w 126636"/>
                  <a:gd name="connsiteY1" fmla="*/ 108774 h 126636"/>
                  <a:gd name="connsiteX2" fmla="*/ 63945 w 126636"/>
                  <a:gd name="connsiteY2" fmla="*/ 127314 h 126636"/>
                  <a:gd name="connsiteX3" fmla="*/ 63928 w 126636"/>
                  <a:gd name="connsiteY3" fmla="*/ 127314 h 126636"/>
                  <a:gd name="connsiteX4" fmla="*/ 19171 w 126636"/>
                  <a:gd name="connsiteY4" fmla="*/ 108774 h 126636"/>
                  <a:gd name="connsiteX5" fmla="*/ 19163 w 126636"/>
                  <a:gd name="connsiteY5" fmla="*/ 108766 h 126636"/>
                  <a:gd name="connsiteX6" fmla="*/ 623 w 126636"/>
                  <a:gd name="connsiteY6" fmla="*/ 64000 h 126636"/>
                  <a:gd name="connsiteX7" fmla="*/ 623 w 126636"/>
                  <a:gd name="connsiteY7" fmla="*/ 63992 h 126636"/>
                  <a:gd name="connsiteX8" fmla="*/ 63945 w 126636"/>
                  <a:gd name="connsiteY8" fmla="*/ 678 h 126636"/>
                  <a:gd name="connsiteX9" fmla="*/ 63945 w 126636"/>
                  <a:gd name="connsiteY9" fmla="*/ 678 h 126636"/>
                  <a:gd name="connsiteX10" fmla="*/ 127259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4000"/>
                    </a:moveTo>
                    <a:cubicBezTo>
                      <a:pt x="127259" y="80968"/>
                      <a:pt x="120484" y="97000"/>
                      <a:pt x="108711" y="108774"/>
                    </a:cubicBezTo>
                    <a:cubicBezTo>
                      <a:pt x="96944" y="120540"/>
                      <a:pt x="80912" y="127314"/>
                      <a:pt x="63945" y="127314"/>
                    </a:cubicBezTo>
                    <a:lnTo>
                      <a:pt x="63928" y="127314"/>
                    </a:lnTo>
                    <a:cubicBezTo>
                      <a:pt x="47146" y="127314"/>
                      <a:pt x="31042" y="120645"/>
                      <a:pt x="19171" y="108774"/>
                    </a:cubicBezTo>
                    <a:lnTo>
                      <a:pt x="19163" y="108766"/>
                    </a:lnTo>
                    <a:cubicBezTo>
                      <a:pt x="7292" y="96887"/>
                      <a:pt x="623" y="80790"/>
                      <a:pt x="623" y="64000"/>
                    </a:cubicBezTo>
                    <a:lnTo>
                      <a:pt x="623" y="63992"/>
                    </a:lnTo>
                    <a:cubicBezTo>
                      <a:pt x="631" y="29025"/>
                      <a:pt x="28977" y="678"/>
                      <a:pt x="63945" y="678"/>
                    </a:cubicBezTo>
                    <a:lnTo>
                      <a:pt x="63945" y="678"/>
                    </a:lnTo>
                    <a:cubicBezTo>
                      <a:pt x="98912" y="686"/>
                      <a:pt x="127259" y="29033"/>
                      <a:pt x="127259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36C4F37D-7BED-FE40-94EB-EDC9E53AEC82}"/>
                  </a:ext>
                </a:extLst>
              </p:cNvPr>
              <p:cNvSpPr/>
              <p:nvPr/>
            </p:nvSpPr>
            <p:spPr>
              <a:xfrm rot="10800000" flipV="1">
                <a:off x="7927937" y="5988463"/>
                <a:ext cx="126636" cy="126636"/>
              </a:xfrm>
              <a:custGeom>
                <a:avLst/>
                <a:gdLst>
                  <a:gd name="connsiteX0" fmla="*/ 127341 w 126636"/>
                  <a:gd name="connsiteY0" fmla="*/ 64000 h 126636"/>
                  <a:gd name="connsiteX1" fmla="*/ 108793 w 126636"/>
                  <a:gd name="connsiteY1" fmla="*/ 108774 h 126636"/>
                  <a:gd name="connsiteX2" fmla="*/ 64027 w 126636"/>
                  <a:gd name="connsiteY2" fmla="*/ 127314 h 126636"/>
                  <a:gd name="connsiteX3" fmla="*/ 64019 w 126636"/>
                  <a:gd name="connsiteY3" fmla="*/ 127314 h 126636"/>
                  <a:gd name="connsiteX4" fmla="*/ 19253 w 126636"/>
                  <a:gd name="connsiteY4" fmla="*/ 108774 h 126636"/>
                  <a:gd name="connsiteX5" fmla="*/ 19245 w 126636"/>
                  <a:gd name="connsiteY5" fmla="*/ 108766 h 126636"/>
                  <a:gd name="connsiteX6" fmla="*/ 705 w 126636"/>
                  <a:gd name="connsiteY6" fmla="*/ 64000 h 126636"/>
                  <a:gd name="connsiteX7" fmla="*/ 705 w 126636"/>
                  <a:gd name="connsiteY7" fmla="*/ 63992 h 126636"/>
                  <a:gd name="connsiteX8" fmla="*/ 64027 w 126636"/>
                  <a:gd name="connsiteY8" fmla="*/ 678 h 126636"/>
                  <a:gd name="connsiteX9" fmla="*/ 64027 w 126636"/>
                  <a:gd name="connsiteY9" fmla="*/ 678 h 126636"/>
                  <a:gd name="connsiteX10" fmla="*/ 127341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4000"/>
                    </a:moveTo>
                    <a:cubicBezTo>
                      <a:pt x="127341" y="81049"/>
                      <a:pt x="120510" y="97056"/>
                      <a:pt x="108793" y="108774"/>
                    </a:cubicBezTo>
                    <a:cubicBezTo>
                      <a:pt x="97075" y="120492"/>
                      <a:pt x="81076" y="127314"/>
                      <a:pt x="64027" y="127314"/>
                    </a:cubicBezTo>
                    <a:lnTo>
                      <a:pt x="64019" y="127314"/>
                    </a:lnTo>
                    <a:cubicBezTo>
                      <a:pt x="47229" y="127314"/>
                      <a:pt x="31124" y="120645"/>
                      <a:pt x="19253" y="108774"/>
                    </a:cubicBezTo>
                    <a:lnTo>
                      <a:pt x="19245" y="108766"/>
                    </a:lnTo>
                    <a:cubicBezTo>
                      <a:pt x="7374" y="96895"/>
                      <a:pt x="705" y="80790"/>
                      <a:pt x="705" y="64000"/>
                    </a:cubicBezTo>
                    <a:lnTo>
                      <a:pt x="705" y="63992"/>
                    </a:lnTo>
                    <a:cubicBezTo>
                      <a:pt x="713" y="29025"/>
                      <a:pt x="29060" y="678"/>
                      <a:pt x="64027" y="678"/>
                    </a:cubicBezTo>
                    <a:lnTo>
                      <a:pt x="64027" y="678"/>
                    </a:lnTo>
                    <a:cubicBezTo>
                      <a:pt x="98995" y="686"/>
                      <a:pt x="127341" y="29033"/>
                      <a:pt x="127341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348DEFB3-7697-2454-84E2-DA186B60A852}"/>
                  </a:ext>
                </a:extLst>
              </p:cNvPr>
              <p:cNvSpPr/>
              <p:nvPr/>
            </p:nvSpPr>
            <p:spPr>
              <a:xfrm rot="10800000" flipV="1">
                <a:off x="8211564" y="5988463"/>
                <a:ext cx="126636" cy="126636"/>
              </a:xfrm>
              <a:custGeom>
                <a:avLst/>
                <a:gdLst>
                  <a:gd name="connsiteX0" fmla="*/ 127424 w 126636"/>
                  <a:gd name="connsiteY0" fmla="*/ 64000 h 126636"/>
                  <a:gd name="connsiteX1" fmla="*/ 108876 w 126636"/>
                  <a:gd name="connsiteY1" fmla="*/ 108774 h 126636"/>
                  <a:gd name="connsiteX2" fmla="*/ 64110 w 126636"/>
                  <a:gd name="connsiteY2" fmla="*/ 127314 h 126636"/>
                  <a:gd name="connsiteX3" fmla="*/ 64102 w 126636"/>
                  <a:gd name="connsiteY3" fmla="*/ 127314 h 126636"/>
                  <a:gd name="connsiteX4" fmla="*/ 19336 w 126636"/>
                  <a:gd name="connsiteY4" fmla="*/ 108774 h 126636"/>
                  <a:gd name="connsiteX5" fmla="*/ 19328 w 126636"/>
                  <a:gd name="connsiteY5" fmla="*/ 108766 h 126636"/>
                  <a:gd name="connsiteX6" fmla="*/ 788 w 126636"/>
                  <a:gd name="connsiteY6" fmla="*/ 64000 h 126636"/>
                  <a:gd name="connsiteX7" fmla="*/ 788 w 126636"/>
                  <a:gd name="connsiteY7" fmla="*/ 63992 h 126636"/>
                  <a:gd name="connsiteX8" fmla="*/ 64102 w 126636"/>
                  <a:gd name="connsiteY8" fmla="*/ 678 h 126636"/>
                  <a:gd name="connsiteX9" fmla="*/ 64110 w 126636"/>
                  <a:gd name="connsiteY9" fmla="*/ 678 h 126636"/>
                  <a:gd name="connsiteX10" fmla="*/ 127424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4000"/>
                    </a:moveTo>
                    <a:cubicBezTo>
                      <a:pt x="127424" y="81137"/>
                      <a:pt x="120545" y="97105"/>
                      <a:pt x="108876" y="108774"/>
                    </a:cubicBezTo>
                    <a:cubicBezTo>
                      <a:pt x="97215" y="120435"/>
                      <a:pt x="81247" y="127314"/>
                      <a:pt x="64110" y="127314"/>
                    </a:cubicBezTo>
                    <a:lnTo>
                      <a:pt x="64102" y="127314"/>
                    </a:lnTo>
                    <a:cubicBezTo>
                      <a:pt x="47312" y="127314"/>
                      <a:pt x="31207" y="120645"/>
                      <a:pt x="19336" y="108774"/>
                    </a:cubicBezTo>
                    <a:lnTo>
                      <a:pt x="19328" y="108766"/>
                    </a:lnTo>
                    <a:cubicBezTo>
                      <a:pt x="7457" y="96895"/>
                      <a:pt x="788" y="80790"/>
                      <a:pt x="788" y="64000"/>
                    </a:cubicBezTo>
                    <a:lnTo>
                      <a:pt x="788" y="63992"/>
                    </a:lnTo>
                    <a:cubicBezTo>
                      <a:pt x="788" y="29025"/>
                      <a:pt x="29134" y="678"/>
                      <a:pt x="64102" y="678"/>
                    </a:cubicBezTo>
                    <a:lnTo>
                      <a:pt x="64110" y="678"/>
                    </a:lnTo>
                    <a:cubicBezTo>
                      <a:pt x="99078" y="686"/>
                      <a:pt x="127424" y="29033"/>
                      <a:pt x="127424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9BB88242-2019-963A-95A9-615B705667E7}"/>
                  </a:ext>
                </a:extLst>
              </p:cNvPr>
              <p:cNvSpPr/>
              <p:nvPr/>
            </p:nvSpPr>
            <p:spPr>
              <a:xfrm rot="10800000" flipV="1">
                <a:off x="8495191" y="5988463"/>
                <a:ext cx="126636" cy="126636"/>
              </a:xfrm>
              <a:custGeom>
                <a:avLst/>
                <a:gdLst>
                  <a:gd name="connsiteX0" fmla="*/ 127506 w 126636"/>
                  <a:gd name="connsiteY0" fmla="*/ 64000 h 126636"/>
                  <a:gd name="connsiteX1" fmla="*/ 108958 w 126636"/>
                  <a:gd name="connsiteY1" fmla="*/ 108774 h 126636"/>
                  <a:gd name="connsiteX2" fmla="*/ 64192 w 126636"/>
                  <a:gd name="connsiteY2" fmla="*/ 127314 h 126636"/>
                  <a:gd name="connsiteX3" fmla="*/ 64184 w 126636"/>
                  <a:gd name="connsiteY3" fmla="*/ 127314 h 126636"/>
                  <a:gd name="connsiteX4" fmla="*/ 19418 w 126636"/>
                  <a:gd name="connsiteY4" fmla="*/ 108774 h 126636"/>
                  <a:gd name="connsiteX5" fmla="*/ 19410 w 126636"/>
                  <a:gd name="connsiteY5" fmla="*/ 108766 h 126636"/>
                  <a:gd name="connsiteX6" fmla="*/ 870 w 126636"/>
                  <a:gd name="connsiteY6" fmla="*/ 64000 h 126636"/>
                  <a:gd name="connsiteX7" fmla="*/ 870 w 126636"/>
                  <a:gd name="connsiteY7" fmla="*/ 63992 h 126636"/>
                  <a:gd name="connsiteX8" fmla="*/ 64184 w 126636"/>
                  <a:gd name="connsiteY8" fmla="*/ 678 h 126636"/>
                  <a:gd name="connsiteX9" fmla="*/ 64192 w 126636"/>
                  <a:gd name="connsiteY9" fmla="*/ 678 h 126636"/>
                  <a:gd name="connsiteX10" fmla="*/ 127506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4000"/>
                    </a:moveTo>
                    <a:cubicBezTo>
                      <a:pt x="127506" y="81226"/>
                      <a:pt x="120571" y="97153"/>
                      <a:pt x="108958" y="108774"/>
                    </a:cubicBezTo>
                    <a:cubicBezTo>
                      <a:pt x="97345" y="120387"/>
                      <a:pt x="81418" y="127314"/>
                      <a:pt x="64192" y="127314"/>
                    </a:cubicBezTo>
                    <a:lnTo>
                      <a:pt x="64184" y="127314"/>
                    </a:lnTo>
                    <a:cubicBezTo>
                      <a:pt x="47394" y="127314"/>
                      <a:pt x="31289" y="120645"/>
                      <a:pt x="19418" y="108774"/>
                    </a:cubicBezTo>
                    <a:lnTo>
                      <a:pt x="19410" y="108766"/>
                    </a:lnTo>
                    <a:cubicBezTo>
                      <a:pt x="7540" y="96895"/>
                      <a:pt x="870" y="80790"/>
                      <a:pt x="870" y="64000"/>
                    </a:cubicBezTo>
                    <a:lnTo>
                      <a:pt x="870" y="63992"/>
                    </a:lnTo>
                    <a:cubicBezTo>
                      <a:pt x="870" y="29025"/>
                      <a:pt x="29217" y="678"/>
                      <a:pt x="64184" y="678"/>
                    </a:cubicBezTo>
                    <a:lnTo>
                      <a:pt x="64192" y="678"/>
                    </a:lnTo>
                    <a:cubicBezTo>
                      <a:pt x="99159" y="686"/>
                      <a:pt x="127506" y="29033"/>
                      <a:pt x="127506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0D35CF84-D731-F899-1E28-3CA496DF0171}"/>
                  </a:ext>
                </a:extLst>
              </p:cNvPr>
              <p:cNvSpPr/>
              <p:nvPr/>
            </p:nvSpPr>
            <p:spPr>
              <a:xfrm rot="10800000" flipV="1">
                <a:off x="8778817" y="5988463"/>
                <a:ext cx="126636" cy="126636"/>
              </a:xfrm>
              <a:custGeom>
                <a:avLst/>
                <a:gdLst>
                  <a:gd name="connsiteX0" fmla="*/ 127589 w 126636"/>
                  <a:gd name="connsiteY0" fmla="*/ 64000 h 126636"/>
                  <a:gd name="connsiteX1" fmla="*/ 109040 w 126636"/>
                  <a:gd name="connsiteY1" fmla="*/ 108774 h 126636"/>
                  <a:gd name="connsiteX2" fmla="*/ 64274 w 126636"/>
                  <a:gd name="connsiteY2" fmla="*/ 127314 h 126636"/>
                  <a:gd name="connsiteX3" fmla="*/ 64267 w 126636"/>
                  <a:gd name="connsiteY3" fmla="*/ 127314 h 126636"/>
                  <a:gd name="connsiteX4" fmla="*/ 19501 w 126636"/>
                  <a:gd name="connsiteY4" fmla="*/ 108774 h 126636"/>
                  <a:gd name="connsiteX5" fmla="*/ 19493 w 126636"/>
                  <a:gd name="connsiteY5" fmla="*/ 108766 h 126636"/>
                  <a:gd name="connsiteX6" fmla="*/ 952 w 126636"/>
                  <a:gd name="connsiteY6" fmla="*/ 64000 h 126636"/>
                  <a:gd name="connsiteX7" fmla="*/ 952 w 126636"/>
                  <a:gd name="connsiteY7" fmla="*/ 63992 h 126636"/>
                  <a:gd name="connsiteX8" fmla="*/ 64267 w 126636"/>
                  <a:gd name="connsiteY8" fmla="*/ 678 h 126636"/>
                  <a:gd name="connsiteX9" fmla="*/ 64267 w 126636"/>
                  <a:gd name="connsiteY9" fmla="*/ 678 h 126636"/>
                  <a:gd name="connsiteX10" fmla="*/ 127589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4000"/>
                    </a:moveTo>
                    <a:cubicBezTo>
                      <a:pt x="127589" y="81315"/>
                      <a:pt x="120605" y="97210"/>
                      <a:pt x="109040" y="108774"/>
                    </a:cubicBezTo>
                    <a:cubicBezTo>
                      <a:pt x="97476" y="120331"/>
                      <a:pt x="81581" y="127314"/>
                      <a:pt x="64274" y="127314"/>
                    </a:cubicBezTo>
                    <a:lnTo>
                      <a:pt x="64267" y="127314"/>
                    </a:lnTo>
                    <a:cubicBezTo>
                      <a:pt x="47476" y="127314"/>
                      <a:pt x="31371" y="120645"/>
                      <a:pt x="19501" y="108774"/>
                    </a:cubicBezTo>
                    <a:lnTo>
                      <a:pt x="19493" y="108766"/>
                    </a:lnTo>
                    <a:cubicBezTo>
                      <a:pt x="7621" y="96895"/>
                      <a:pt x="952" y="80790"/>
                      <a:pt x="952" y="64000"/>
                    </a:cubicBezTo>
                    <a:lnTo>
                      <a:pt x="952" y="63992"/>
                    </a:lnTo>
                    <a:cubicBezTo>
                      <a:pt x="952" y="29025"/>
                      <a:pt x="29299" y="678"/>
                      <a:pt x="64267" y="678"/>
                    </a:cubicBezTo>
                    <a:lnTo>
                      <a:pt x="64267" y="678"/>
                    </a:lnTo>
                    <a:cubicBezTo>
                      <a:pt x="99234" y="686"/>
                      <a:pt x="127589" y="29033"/>
                      <a:pt x="127589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26C3CD0E-FC01-257C-6DE8-8A62550A3525}"/>
                  </a:ext>
                </a:extLst>
              </p:cNvPr>
              <p:cNvSpPr/>
              <p:nvPr/>
            </p:nvSpPr>
            <p:spPr>
              <a:xfrm rot="10800000" flipV="1">
                <a:off x="9062452" y="5988463"/>
                <a:ext cx="126627" cy="126636"/>
              </a:xfrm>
              <a:custGeom>
                <a:avLst/>
                <a:gdLst>
                  <a:gd name="connsiteX0" fmla="*/ 127663 w 126627"/>
                  <a:gd name="connsiteY0" fmla="*/ 64000 h 126636"/>
                  <a:gd name="connsiteX1" fmla="*/ 109123 w 126627"/>
                  <a:gd name="connsiteY1" fmla="*/ 108774 h 126636"/>
                  <a:gd name="connsiteX2" fmla="*/ 64357 w 126627"/>
                  <a:gd name="connsiteY2" fmla="*/ 127314 h 126636"/>
                  <a:gd name="connsiteX3" fmla="*/ 64349 w 126627"/>
                  <a:gd name="connsiteY3" fmla="*/ 127314 h 126636"/>
                  <a:gd name="connsiteX4" fmla="*/ 19583 w 126627"/>
                  <a:gd name="connsiteY4" fmla="*/ 108782 h 126636"/>
                  <a:gd name="connsiteX5" fmla="*/ 19575 w 126627"/>
                  <a:gd name="connsiteY5" fmla="*/ 108774 h 126636"/>
                  <a:gd name="connsiteX6" fmla="*/ 1035 w 126627"/>
                  <a:gd name="connsiteY6" fmla="*/ 64000 h 126636"/>
                  <a:gd name="connsiteX7" fmla="*/ 1035 w 126627"/>
                  <a:gd name="connsiteY7" fmla="*/ 64000 h 126636"/>
                  <a:gd name="connsiteX8" fmla="*/ 64349 w 126627"/>
                  <a:gd name="connsiteY8" fmla="*/ 678 h 126636"/>
                  <a:gd name="connsiteX9" fmla="*/ 64349 w 126627"/>
                  <a:gd name="connsiteY9" fmla="*/ 678 h 126636"/>
                  <a:gd name="connsiteX10" fmla="*/ 127663 w 126627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4000"/>
                    </a:moveTo>
                    <a:cubicBezTo>
                      <a:pt x="127663" y="81395"/>
                      <a:pt x="120631" y="97258"/>
                      <a:pt x="109123" y="108774"/>
                    </a:cubicBezTo>
                    <a:cubicBezTo>
                      <a:pt x="97615" y="120282"/>
                      <a:pt x="81752" y="127314"/>
                      <a:pt x="64357" y="127314"/>
                    </a:cubicBezTo>
                    <a:lnTo>
                      <a:pt x="64349" y="127314"/>
                    </a:lnTo>
                    <a:cubicBezTo>
                      <a:pt x="47559" y="127314"/>
                      <a:pt x="31454" y="120645"/>
                      <a:pt x="19583" y="108782"/>
                    </a:cubicBezTo>
                    <a:lnTo>
                      <a:pt x="19575" y="108774"/>
                    </a:lnTo>
                    <a:cubicBezTo>
                      <a:pt x="7704" y="96895"/>
                      <a:pt x="1035" y="80790"/>
                      <a:pt x="1035" y="64000"/>
                    </a:cubicBezTo>
                    <a:lnTo>
                      <a:pt x="1035" y="64000"/>
                    </a:lnTo>
                    <a:cubicBezTo>
                      <a:pt x="1035" y="29033"/>
                      <a:pt x="29382" y="678"/>
                      <a:pt x="64349" y="678"/>
                    </a:cubicBezTo>
                    <a:lnTo>
                      <a:pt x="64349" y="678"/>
                    </a:lnTo>
                    <a:cubicBezTo>
                      <a:pt x="99316" y="686"/>
                      <a:pt x="127663" y="29033"/>
                      <a:pt x="127663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71A86F3A-B442-A343-FC47-31F7B5527B48}"/>
                  </a:ext>
                </a:extLst>
              </p:cNvPr>
              <p:cNvSpPr/>
              <p:nvPr/>
            </p:nvSpPr>
            <p:spPr>
              <a:xfrm rot="10800000" flipV="1">
                <a:off x="9346079" y="5988463"/>
                <a:ext cx="126636" cy="126636"/>
              </a:xfrm>
              <a:custGeom>
                <a:avLst/>
                <a:gdLst>
                  <a:gd name="connsiteX0" fmla="*/ 127753 w 126636"/>
                  <a:gd name="connsiteY0" fmla="*/ 64000 h 126636"/>
                  <a:gd name="connsiteX1" fmla="*/ 109213 w 126636"/>
                  <a:gd name="connsiteY1" fmla="*/ 108774 h 126636"/>
                  <a:gd name="connsiteX2" fmla="*/ 64447 w 126636"/>
                  <a:gd name="connsiteY2" fmla="*/ 127314 h 126636"/>
                  <a:gd name="connsiteX3" fmla="*/ 64439 w 126636"/>
                  <a:gd name="connsiteY3" fmla="*/ 127314 h 126636"/>
                  <a:gd name="connsiteX4" fmla="*/ 19674 w 126636"/>
                  <a:gd name="connsiteY4" fmla="*/ 108782 h 126636"/>
                  <a:gd name="connsiteX5" fmla="*/ 19666 w 126636"/>
                  <a:gd name="connsiteY5" fmla="*/ 108774 h 126636"/>
                  <a:gd name="connsiteX6" fmla="*/ 1117 w 126636"/>
                  <a:gd name="connsiteY6" fmla="*/ 64000 h 126636"/>
                  <a:gd name="connsiteX7" fmla="*/ 1117 w 126636"/>
                  <a:gd name="connsiteY7" fmla="*/ 64000 h 126636"/>
                  <a:gd name="connsiteX8" fmla="*/ 64439 w 126636"/>
                  <a:gd name="connsiteY8" fmla="*/ 678 h 126636"/>
                  <a:gd name="connsiteX9" fmla="*/ 64439 w 126636"/>
                  <a:gd name="connsiteY9" fmla="*/ 678 h 126636"/>
                  <a:gd name="connsiteX10" fmla="*/ 127753 w 126636"/>
                  <a:gd name="connsiteY10" fmla="*/ 64000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4000"/>
                    </a:moveTo>
                    <a:cubicBezTo>
                      <a:pt x="127753" y="81484"/>
                      <a:pt x="120665" y="97315"/>
                      <a:pt x="109213" y="108774"/>
                    </a:cubicBezTo>
                    <a:cubicBezTo>
                      <a:pt x="97754" y="120226"/>
                      <a:pt x="81931" y="127314"/>
                      <a:pt x="64447" y="127314"/>
                    </a:cubicBezTo>
                    <a:lnTo>
                      <a:pt x="64439" y="127314"/>
                    </a:lnTo>
                    <a:cubicBezTo>
                      <a:pt x="47649" y="127314"/>
                      <a:pt x="31544" y="120645"/>
                      <a:pt x="19674" y="108782"/>
                    </a:cubicBezTo>
                    <a:lnTo>
                      <a:pt x="19666" y="108774"/>
                    </a:lnTo>
                    <a:cubicBezTo>
                      <a:pt x="7795" y="96895"/>
                      <a:pt x="1117" y="80790"/>
                      <a:pt x="1117" y="64000"/>
                    </a:cubicBezTo>
                    <a:lnTo>
                      <a:pt x="1117" y="64000"/>
                    </a:lnTo>
                    <a:cubicBezTo>
                      <a:pt x="1117" y="29033"/>
                      <a:pt x="29472" y="678"/>
                      <a:pt x="64439" y="678"/>
                    </a:cubicBezTo>
                    <a:lnTo>
                      <a:pt x="64439" y="678"/>
                    </a:lnTo>
                    <a:cubicBezTo>
                      <a:pt x="99407" y="678"/>
                      <a:pt x="127753" y="29033"/>
                      <a:pt x="127753" y="64000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2" name="图形 214">
              <a:extLst>
                <a:ext uri="{FF2B5EF4-FFF2-40B4-BE49-F238E27FC236}">
                  <a16:creationId xmlns:a16="http://schemas.microsoft.com/office/drawing/2014/main" id="{350BE2C6-7639-E39B-A85A-96C7653C5697}"/>
                </a:ext>
              </a:extLst>
            </p:cNvPr>
            <p:cNvGrpSpPr/>
            <p:nvPr/>
          </p:nvGrpSpPr>
          <p:grpSpPr>
            <a:xfrm>
              <a:off x="7077057" y="6201835"/>
              <a:ext cx="2395658" cy="126636"/>
              <a:chOff x="7077057" y="6201835"/>
              <a:chExt cx="2395658" cy="126636"/>
            </a:xfrm>
            <a:solidFill>
              <a:srgbClr val="FFCC00"/>
            </a:solidFill>
          </p:grpSpPr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4FD69174-8112-9E11-0D9E-30656231199E}"/>
                  </a:ext>
                </a:extLst>
              </p:cNvPr>
              <p:cNvSpPr/>
              <p:nvPr/>
            </p:nvSpPr>
            <p:spPr>
              <a:xfrm rot="10800000" flipV="1">
                <a:off x="7077057" y="6201835"/>
                <a:ext cx="126627" cy="126636"/>
              </a:xfrm>
              <a:custGeom>
                <a:avLst/>
                <a:gdLst>
                  <a:gd name="connsiteX0" fmla="*/ 127086 w 126627"/>
                  <a:gd name="connsiteY0" fmla="*/ 64036 h 126636"/>
                  <a:gd name="connsiteX1" fmla="*/ 108546 w 126627"/>
                  <a:gd name="connsiteY1" fmla="*/ 108810 h 126636"/>
                  <a:gd name="connsiteX2" fmla="*/ 63772 w 126627"/>
                  <a:gd name="connsiteY2" fmla="*/ 127350 h 126636"/>
                  <a:gd name="connsiteX3" fmla="*/ 63756 w 126627"/>
                  <a:gd name="connsiteY3" fmla="*/ 127350 h 126636"/>
                  <a:gd name="connsiteX4" fmla="*/ 18998 w 126627"/>
                  <a:gd name="connsiteY4" fmla="*/ 108810 h 126636"/>
                  <a:gd name="connsiteX5" fmla="*/ 18990 w 126627"/>
                  <a:gd name="connsiteY5" fmla="*/ 108802 h 126636"/>
                  <a:gd name="connsiteX6" fmla="*/ 458 w 126627"/>
                  <a:gd name="connsiteY6" fmla="*/ 64036 h 126636"/>
                  <a:gd name="connsiteX7" fmla="*/ 458 w 126627"/>
                  <a:gd name="connsiteY7" fmla="*/ 64020 h 126636"/>
                  <a:gd name="connsiteX8" fmla="*/ 63772 w 126627"/>
                  <a:gd name="connsiteY8" fmla="*/ 714 h 126636"/>
                  <a:gd name="connsiteX9" fmla="*/ 63780 w 126627"/>
                  <a:gd name="connsiteY9" fmla="*/ 714 h 126636"/>
                  <a:gd name="connsiteX10" fmla="*/ 127086 w 126627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4036"/>
                    </a:moveTo>
                    <a:cubicBezTo>
                      <a:pt x="127086" y="80826"/>
                      <a:pt x="120417" y="96931"/>
                      <a:pt x="108546" y="108810"/>
                    </a:cubicBezTo>
                    <a:cubicBezTo>
                      <a:pt x="96667" y="120681"/>
                      <a:pt x="80562" y="127350"/>
                      <a:pt x="63772" y="127350"/>
                    </a:cubicBezTo>
                    <a:lnTo>
                      <a:pt x="63756" y="127350"/>
                    </a:lnTo>
                    <a:cubicBezTo>
                      <a:pt x="46974" y="127350"/>
                      <a:pt x="30869" y="120681"/>
                      <a:pt x="18998" y="108810"/>
                    </a:cubicBezTo>
                    <a:lnTo>
                      <a:pt x="18990" y="108802"/>
                    </a:lnTo>
                    <a:cubicBezTo>
                      <a:pt x="7119" y="96923"/>
                      <a:pt x="449" y="80826"/>
                      <a:pt x="458" y="64036"/>
                    </a:cubicBezTo>
                    <a:lnTo>
                      <a:pt x="458" y="64020"/>
                    </a:lnTo>
                    <a:cubicBezTo>
                      <a:pt x="458" y="29061"/>
                      <a:pt x="28805" y="714"/>
                      <a:pt x="63772" y="714"/>
                    </a:cubicBezTo>
                    <a:lnTo>
                      <a:pt x="63780" y="714"/>
                    </a:lnTo>
                    <a:cubicBezTo>
                      <a:pt x="98747" y="722"/>
                      <a:pt x="127086" y="29068"/>
                      <a:pt x="127086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36BB125F-D51B-D79B-1DDF-3E0F1C1D2873}"/>
                  </a:ext>
                </a:extLst>
              </p:cNvPr>
              <p:cNvSpPr/>
              <p:nvPr/>
            </p:nvSpPr>
            <p:spPr>
              <a:xfrm rot="10800000" flipV="1">
                <a:off x="7360683" y="6201835"/>
                <a:ext cx="126636" cy="126636"/>
              </a:xfrm>
              <a:custGeom>
                <a:avLst/>
                <a:gdLst>
                  <a:gd name="connsiteX0" fmla="*/ 127176 w 126636"/>
                  <a:gd name="connsiteY0" fmla="*/ 64036 h 126636"/>
                  <a:gd name="connsiteX1" fmla="*/ 108636 w 126636"/>
                  <a:gd name="connsiteY1" fmla="*/ 108810 h 126636"/>
                  <a:gd name="connsiteX2" fmla="*/ 63862 w 126636"/>
                  <a:gd name="connsiteY2" fmla="*/ 127350 h 126636"/>
                  <a:gd name="connsiteX3" fmla="*/ 63847 w 126636"/>
                  <a:gd name="connsiteY3" fmla="*/ 127350 h 126636"/>
                  <a:gd name="connsiteX4" fmla="*/ 19088 w 126636"/>
                  <a:gd name="connsiteY4" fmla="*/ 108810 h 126636"/>
                  <a:gd name="connsiteX5" fmla="*/ 19081 w 126636"/>
                  <a:gd name="connsiteY5" fmla="*/ 108802 h 126636"/>
                  <a:gd name="connsiteX6" fmla="*/ 540 w 126636"/>
                  <a:gd name="connsiteY6" fmla="*/ 64036 h 126636"/>
                  <a:gd name="connsiteX7" fmla="*/ 540 w 126636"/>
                  <a:gd name="connsiteY7" fmla="*/ 64020 h 126636"/>
                  <a:gd name="connsiteX8" fmla="*/ 63862 w 126636"/>
                  <a:gd name="connsiteY8" fmla="*/ 714 h 126636"/>
                  <a:gd name="connsiteX9" fmla="*/ 63862 w 126636"/>
                  <a:gd name="connsiteY9" fmla="*/ 714 h 126636"/>
                  <a:gd name="connsiteX10" fmla="*/ 127176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4036"/>
                    </a:moveTo>
                    <a:cubicBezTo>
                      <a:pt x="127176" y="80915"/>
                      <a:pt x="120459" y="96987"/>
                      <a:pt x="108636" y="108810"/>
                    </a:cubicBezTo>
                    <a:cubicBezTo>
                      <a:pt x="96814" y="120632"/>
                      <a:pt x="80741" y="127350"/>
                      <a:pt x="63862" y="127350"/>
                    </a:cubicBezTo>
                    <a:lnTo>
                      <a:pt x="63847" y="127350"/>
                    </a:lnTo>
                    <a:cubicBezTo>
                      <a:pt x="47064" y="127350"/>
                      <a:pt x="30960" y="120681"/>
                      <a:pt x="19088" y="108810"/>
                    </a:cubicBezTo>
                    <a:lnTo>
                      <a:pt x="19081" y="108802"/>
                    </a:lnTo>
                    <a:cubicBezTo>
                      <a:pt x="7210" y="96923"/>
                      <a:pt x="540" y="80826"/>
                      <a:pt x="540" y="64036"/>
                    </a:cubicBezTo>
                    <a:lnTo>
                      <a:pt x="540" y="64020"/>
                    </a:lnTo>
                    <a:cubicBezTo>
                      <a:pt x="549" y="29061"/>
                      <a:pt x="28895" y="714"/>
                      <a:pt x="63862" y="714"/>
                    </a:cubicBezTo>
                    <a:lnTo>
                      <a:pt x="63862" y="714"/>
                    </a:lnTo>
                    <a:cubicBezTo>
                      <a:pt x="98830" y="722"/>
                      <a:pt x="127176" y="29068"/>
                      <a:pt x="127176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76013F06-667E-D183-B1C2-81F6D2BC63EA}"/>
                  </a:ext>
                </a:extLst>
              </p:cNvPr>
              <p:cNvSpPr/>
              <p:nvPr/>
            </p:nvSpPr>
            <p:spPr>
              <a:xfrm rot="10800000" flipV="1">
                <a:off x="7644310" y="6201835"/>
                <a:ext cx="126636" cy="126636"/>
              </a:xfrm>
              <a:custGeom>
                <a:avLst/>
                <a:gdLst>
                  <a:gd name="connsiteX0" fmla="*/ 127259 w 126636"/>
                  <a:gd name="connsiteY0" fmla="*/ 64036 h 126636"/>
                  <a:gd name="connsiteX1" fmla="*/ 108711 w 126636"/>
                  <a:gd name="connsiteY1" fmla="*/ 108810 h 126636"/>
                  <a:gd name="connsiteX2" fmla="*/ 63945 w 126636"/>
                  <a:gd name="connsiteY2" fmla="*/ 127350 h 126636"/>
                  <a:gd name="connsiteX3" fmla="*/ 63928 w 126636"/>
                  <a:gd name="connsiteY3" fmla="*/ 127350 h 126636"/>
                  <a:gd name="connsiteX4" fmla="*/ 19171 w 126636"/>
                  <a:gd name="connsiteY4" fmla="*/ 108810 h 126636"/>
                  <a:gd name="connsiteX5" fmla="*/ 19163 w 126636"/>
                  <a:gd name="connsiteY5" fmla="*/ 108802 h 126636"/>
                  <a:gd name="connsiteX6" fmla="*/ 623 w 126636"/>
                  <a:gd name="connsiteY6" fmla="*/ 64036 h 126636"/>
                  <a:gd name="connsiteX7" fmla="*/ 623 w 126636"/>
                  <a:gd name="connsiteY7" fmla="*/ 64028 h 126636"/>
                  <a:gd name="connsiteX8" fmla="*/ 63945 w 126636"/>
                  <a:gd name="connsiteY8" fmla="*/ 714 h 126636"/>
                  <a:gd name="connsiteX9" fmla="*/ 63945 w 126636"/>
                  <a:gd name="connsiteY9" fmla="*/ 714 h 126636"/>
                  <a:gd name="connsiteX10" fmla="*/ 127259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4036"/>
                    </a:moveTo>
                    <a:cubicBezTo>
                      <a:pt x="127259" y="81004"/>
                      <a:pt x="120484" y="97036"/>
                      <a:pt x="108711" y="108810"/>
                    </a:cubicBezTo>
                    <a:cubicBezTo>
                      <a:pt x="96944" y="120576"/>
                      <a:pt x="80912" y="127350"/>
                      <a:pt x="63945" y="127350"/>
                    </a:cubicBezTo>
                    <a:lnTo>
                      <a:pt x="63928" y="127350"/>
                    </a:lnTo>
                    <a:cubicBezTo>
                      <a:pt x="47146" y="127350"/>
                      <a:pt x="31042" y="120681"/>
                      <a:pt x="19171" y="108810"/>
                    </a:cubicBezTo>
                    <a:lnTo>
                      <a:pt x="19163" y="108802"/>
                    </a:lnTo>
                    <a:cubicBezTo>
                      <a:pt x="7292" y="96923"/>
                      <a:pt x="623" y="80826"/>
                      <a:pt x="623" y="64036"/>
                    </a:cubicBezTo>
                    <a:lnTo>
                      <a:pt x="623" y="64028"/>
                    </a:lnTo>
                    <a:cubicBezTo>
                      <a:pt x="631" y="29061"/>
                      <a:pt x="28977" y="714"/>
                      <a:pt x="63945" y="714"/>
                    </a:cubicBezTo>
                    <a:lnTo>
                      <a:pt x="63945" y="714"/>
                    </a:lnTo>
                    <a:cubicBezTo>
                      <a:pt x="98912" y="722"/>
                      <a:pt x="127259" y="29068"/>
                      <a:pt x="127259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12D9E390-7059-C5A9-3909-47C688658E46}"/>
                  </a:ext>
                </a:extLst>
              </p:cNvPr>
              <p:cNvSpPr/>
              <p:nvPr/>
            </p:nvSpPr>
            <p:spPr>
              <a:xfrm rot="10800000" flipV="1">
                <a:off x="7927937" y="6201835"/>
                <a:ext cx="126636" cy="126636"/>
              </a:xfrm>
              <a:custGeom>
                <a:avLst/>
                <a:gdLst>
                  <a:gd name="connsiteX0" fmla="*/ 127341 w 126636"/>
                  <a:gd name="connsiteY0" fmla="*/ 64036 h 126636"/>
                  <a:gd name="connsiteX1" fmla="*/ 108793 w 126636"/>
                  <a:gd name="connsiteY1" fmla="*/ 108810 h 126636"/>
                  <a:gd name="connsiteX2" fmla="*/ 64027 w 126636"/>
                  <a:gd name="connsiteY2" fmla="*/ 127350 h 126636"/>
                  <a:gd name="connsiteX3" fmla="*/ 64019 w 126636"/>
                  <a:gd name="connsiteY3" fmla="*/ 127350 h 126636"/>
                  <a:gd name="connsiteX4" fmla="*/ 19253 w 126636"/>
                  <a:gd name="connsiteY4" fmla="*/ 108810 h 126636"/>
                  <a:gd name="connsiteX5" fmla="*/ 19245 w 126636"/>
                  <a:gd name="connsiteY5" fmla="*/ 108802 h 126636"/>
                  <a:gd name="connsiteX6" fmla="*/ 705 w 126636"/>
                  <a:gd name="connsiteY6" fmla="*/ 64036 h 126636"/>
                  <a:gd name="connsiteX7" fmla="*/ 705 w 126636"/>
                  <a:gd name="connsiteY7" fmla="*/ 64028 h 126636"/>
                  <a:gd name="connsiteX8" fmla="*/ 64027 w 126636"/>
                  <a:gd name="connsiteY8" fmla="*/ 714 h 126636"/>
                  <a:gd name="connsiteX9" fmla="*/ 64027 w 126636"/>
                  <a:gd name="connsiteY9" fmla="*/ 714 h 126636"/>
                  <a:gd name="connsiteX10" fmla="*/ 127341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4036"/>
                    </a:moveTo>
                    <a:cubicBezTo>
                      <a:pt x="127341" y="81084"/>
                      <a:pt x="120510" y="97092"/>
                      <a:pt x="108793" y="108810"/>
                    </a:cubicBezTo>
                    <a:cubicBezTo>
                      <a:pt x="97075" y="120527"/>
                      <a:pt x="81076" y="127350"/>
                      <a:pt x="64027" y="127350"/>
                    </a:cubicBezTo>
                    <a:lnTo>
                      <a:pt x="64019" y="127350"/>
                    </a:lnTo>
                    <a:cubicBezTo>
                      <a:pt x="47229" y="127350"/>
                      <a:pt x="31124" y="120681"/>
                      <a:pt x="19253" y="108810"/>
                    </a:cubicBezTo>
                    <a:lnTo>
                      <a:pt x="19245" y="108802"/>
                    </a:lnTo>
                    <a:cubicBezTo>
                      <a:pt x="7374" y="96931"/>
                      <a:pt x="705" y="80826"/>
                      <a:pt x="705" y="64036"/>
                    </a:cubicBezTo>
                    <a:lnTo>
                      <a:pt x="705" y="64028"/>
                    </a:lnTo>
                    <a:cubicBezTo>
                      <a:pt x="713" y="29061"/>
                      <a:pt x="29060" y="714"/>
                      <a:pt x="64027" y="714"/>
                    </a:cubicBezTo>
                    <a:lnTo>
                      <a:pt x="64027" y="714"/>
                    </a:lnTo>
                    <a:cubicBezTo>
                      <a:pt x="98995" y="722"/>
                      <a:pt x="127341" y="29068"/>
                      <a:pt x="127341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C2CF8236-62E9-7179-4010-E9AE79DD6F96}"/>
                  </a:ext>
                </a:extLst>
              </p:cNvPr>
              <p:cNvSpPr/>
              <p:nvPr/>
            </p:nvSpPr>
            <p:spPr>
              <a:xfrm rot="10800000" flipV="1">
                <a:off x="8211564" y="6201835"/>
                <a:ext cx="126636" cy="126636"/>
              </a:xfrm>
              <a:custGeom>
                <a:avLst/>
                <a:gdLst>
                  <a:gd name="connsiteX0" fmla="*/ 127424 w 126636"/>
                  <a:gd name="connsiteY0" fmla="*/ 64036 h 126636"/>
                  <a:gd name="connsiteX1" fmla="*/ 108876 w 126636"/>
                  <a:gd name="connsiteY1" fmla="*/ 108810 h 126636"/>
                  <a:gd name="connsiteX2" fmla="*/ 64110 w 126636"/>
                  <a:gd name="connsiteY2" fmla="*/ 127350 h 126636"/>
                  <a:gd name="connsiteX3" fmla="*/ 64102 w 126636"/>
                  <a:gd name="connsiteY3" fmla="*/ 127350 h 126636"/>
                  <a:gd name="connsiteX4" fmla="*/ 19336 w 126636"/>
                  <a:gd name="connsiteY4" fmla="*/ 108810 h 126636"/>
                  <a:gd name="connsiteX5" fmla="*/ 19328 w 126636"/>
                  <a:gd name="connsiteY5" fmla="*/ 108802 h 126636"/>
                  <a:gd name="connsiteX6" fmla="*/ 788 w 126636"/>
                  <a:gd name="connsiteY6" fmla="*/ 64036 h 126636"/>
                  <a:gd name="connsiteX7" fmla="*/ 788 w 126636"/>
                  <a:gd name="connsiteY7" fmla="*/ 64028 h 126636"/>
                  <a:gd name="connsiteX8" fmla="*/ 64102 w 126636"/>
                  <a:gd name="connsiteY8" fmla="*/ 714 h 126636"/>
                  <a:gd name="connsiteX9" fmla="*/ 64110 w 126636"/>
                  <a:gd name="connsiteY9" fmla="*/ 714 h 126636"/>
                  <a:gd name="connsiteX10" fmla="*/ 127424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4036"/>
                    </a:moveTo>
                    <a:cubicBezTo>
                      <a:pt x="127424" y="81173"/>
                      <a:pt x="120545" y="97141"/>
                      <a:pt x="108876" y="108810"/>
                    </a:cubicBezTo>
                    <a:cubicBezTo>
                      <a:pt x="97215" y="120471"/>
                      <a:pt x="81247" y="127350"/>
                      <a:pt x="64110" y="127350"/>
                    </a:cubicBezTo>
                    <a:lnTo>
                      <a:pt x="64102" y="127350"/>
                    </a:lnTo>
                    <a:cubicBezTo>
                      <a:pt x="47312" y="127350"/>
                      <a:pt x="31207" y="120681"/>
                      <a:pt x="19336" y="108810"/>
                    </a:cubicBezTo>
                    <a:lnTo>
                      <a:pt x="19328" y="108802"/>
                    </a:lnTo>
                    <a:cubicBezTo>
                      <a:pt x="7457" y="96931"/>
                      <a:pt x="788" y="80826"/>
                      <a:pt x="788" y="64036"/>
                    </a:cubicBezTo>
                    <a:lnTo>
                      <a:pt x="788" y="64028"/>
                    </a:lnTo>
                    <a:cubicBezTo>
                      <a:pt x="788" y="29061"/>
                      <a:pt x="29134" y="714"/>
                      <a:pt x="64102" y="714"/>
                    </a:cubicBezTo>
                    <a:lnTo>
                      <a:pt x="64110" y="714"/>
                    </a:lnTo>
                    <a:cubicBezTo>
                      <a:pt x="99078" y="722"/>
                      <a:pt x="127424" y="29068"/>
                      <a:pt x="127424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4C89A947-F0EF-8AEE-3F7B-11CF2249DE6C}"/>
                  </a:ext>
                </a:extLst>
              </p:cNvPr>
              <p:cNvSpPr/>
              <p:nvPr/>
            </p:nvSpPr>
            <p:spPr>
              <a:xfrm rot="10800000" flipV="1">
                <a:off x="8495191" y="6201835"/>
                <a:ext cx="126636" cy="126636"/>
              </a:xfrm>
              <a:custGeom>
                <a:avLst/>
                <a:gdLst>
                  <a:gd name="connsiteX0" fmla="*/ 127506 w 126636"/>
                  <a:gd name="connsiteY0" fmla="*/ 64036 h 126636"/>
                  <a:gd name="connsiteX1" fmla="*/ 108958 w 126636"/>
                  <a:gd name="connsiteY1" fmla="*/ 108810 h 126636"/>
                  <a:gd name="connsiteX2" fmla="*/ 64192 w 126636"/>
                  <a:gd name="connsiteY2" fmla="*/ 127350 h 126636"/>
                  <a:gd name="connsiteX3" fmla="*/ 64184 w 126636"/>
                  <a:gd name="connsiteY3" fmla="*/ 127350 h 126636"/>
                  <a:gd name="connsiteX4" fmla="*/ 19418 w 126636"/>
                  <a:gd name="connsiteY4" fmla="*/ 108810 h 126636"/>
                  <a:gd name="connsiteX5" fmla="*/ 19410 w 126636"/>
                  <a:gd name="connsiteY5" fmla="*/ 108802 h 126636"/>
                  <a:gd name="connsiteX6" fmla="*/ 870 w 126636"/>
                  <a:gd name="connsiteY6" fmla="*/ 64036 h 126636"/>
                  <a:gd name="connsiteX7" fmla="*/ 870 w 126636"/>
                  <a:gd name="connsiteY7" fmla="*/ 64028 h 126636"/>
                  <a:gd name="connsiteX8" fmla="*/ 64184 w 126636"/>
                  <a:gd name="connsiteY8" fmla="*/ 714 h 126636"/>
                  <a:gd name="connsiteX9" fmla="*/ 64192 w 126636"/>
                  <a:gd name="connsiteY9" fmla="*/ 714 h 126636"/>
                  <a:gd name="connsiteX10" fmla="*/ 127506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4036"/>
                    </a:moveTo>
                    <a:cubicBezTo>
                      <a:pt x="127506" y="81262"/>
                      <a:pt x="120571" y="97189"/>
                      <a:pt x="108958" y="108810"/>
                    </a:cubicBezTo>
                    <a:cubicBezTo>
                      <a:pt x="97345" y="120423"/>
                      <a:pt x="81418" y="127350"/>
                      <a:pt x="64192" y="127350"/>
                    </a:cubicBezTo>
                    <a:lnTo>
                      <a:pt x="64184" y="127350"/>
                    </a:lnTo>
                    <a:cubicBezTo>
                      <a:pt x="47394" y="127350"/>
                      <a:pt x="31289" y="120681"/>
                      <a:pt x="19418" y="108810"/>
                    </a:cubicBezTo>
                    <a:lnTo>
                      <a:pt x="19410" y="108802"/>
                    </a:lnTo>
                    <a:cubicBezTo>
                      <a:pt x="7540" y="96931"/>
                      <a:pt x="870" y="80826"/>
                      <a:pt x="870" y="64036"/>
                    </a:cubicBezTo>
                    <a:lnTo>
                      <a:pt x="870" y="64028"/>
                    </a:lnTo>
                    <a:cubicBezTo>
                      <a:pt x="870" y="29061"/>
                      <a:pt x="29217" y="714"/>
                      <a:pt x="64184" y="714"/>
                    </a:cubicBezTo>
                    <a:lnTo>
                      <a:pt x="64192" y="714"/>
                    </a:lnTo>
                    <a:cubicBezTo>
                      <a:pt x="99159" y="722"/>
                      <a:pt x="127506" y="29068"/>
                      <a:pt x="127506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15500336-0401-CDA8-D4B4-DD67D76E694D}"/>
                  </a:ext>
                </a:extLst>
              </p:cNvPr>
              <p:cNvSpPr/>
              <p:nvPr/>
            </p:nvSpPr>
            <p:spPr>
              <a:xfrm rot="10800000" flipV="1">
                <a:off x="8778817" y="6201835"/>
                <a:ext cx="126636" cy="126636"/>
              </a:xfrm>
              <a:custGeom>
                <a:avLst/>
                <a:gdLst>
                  <a:gd name="connsiteX0" fmla="*/ 127589 w 126636"/>
                  <a:gd name="connsiteY0" fmla="*/ 64036 h 126636"/>
                  <a:gd name="connsiteX1" fmla="*/ 109040 w 126636"/>
                  <a:gd name="connsiteY1" fmla="*/ 108810 h 126636"/>
                  <a:gd name="connsiteX2" fmla="*/ 64274 w 126636"/>
                  <a:gd name="connsiteY2" fmla="*/ 127350 h 126636"/>
                  <a:gd name="connsiteX3" fmla="*/ 64267 w 126636"/>
                  <a:gd name="connsiteY3" fmla="*/ 127350 h 126636"/>
                  <a:gd name="connsiteX4" fmla="*/ 19501 w 126636"/>
                  <a:gd name="connsiteY4" fmla="*/ 108810 h 126636"/>
                  <a:gd name="connsiteX5" fmla="*/ 19493 w 126636"/>
                  <a:gd name="connsiteY5" fmla="*/ 108802 h 126636"/>
                  <a:gd name="connsiteX6" fmla="*/ 952 w 126636"/>
                  <a:gd name="connsiteY6" fmla="*/ 64036 h 126636"/>
                  <a:gd name="connsiteX7" fmla="*/ 952 w 126636"/>
                  <a:gd name="connsiteY7" fmla="*/ 64028 h 126636"/>
                  <a:gd name="connsiteX8" fmla="*/ 64267 w 126636"/>
                  <a:gd name="connsiteY8" fmla="*/ 714 h 126636"/>
                  <a:gd name="connsiteX9" fmla="*/ 64267 w 126636"/>
                  <a:gd name="connsiteY9" fmla="*/ 714 h 126636"/>
                  <a:gd name="connsiteX10" fmla="*/ 127589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4036"/>
                    </a:moveTo>
                    <a:cubicBezTo>
                      <a:pt x="127589" y="81350"/>
                      <a:pt x="120605" y="97245"/>
                      <a:pt x="109040" y="108810"/>
                    </a:cubicBezTo>
                    <a:cubicBezTo>
                      <a:pt x="97476" y="120366"/>
                      <a:pt x="81581" y="127350"/>
                      <a:pt x="64274" y="127350"/>
                    </a:cubicBezTo>
                    <a:lnTo>
                      <a:pt x="64267" y="127350"/>
                    </a:lnTo>
                    <a:cubicBezTo>
                      <a:pt x="47476" y="127350"/>
                      <a:pt x="31371" y="120681"/>
                      <a:pt x="19501" y="108810"/>
                    </a:cubicBezTo>
                    <a:lnTo>
                      <a:pt x="19493" y="108802"/>
                    </a:lnTo>
                    <a:cubicBezTo>
                      <a:pt x="7621" y="96931"/>
                      <a:pt x="952" y="80826"/>
                      <a:pt x="952" y="64036"/>
                    </a:cubicBezTo>
                    <a:lnTo>
                      <a:pt x="952" y="64028"/>
                    </a:lnTo>
                    <a:cubicBezTo>
                      <a:pt x="952" y="29061"/>
                      <a:pt x="29299" y="714"/>
                      <a:pt x="64267" y="714"/>
                    </a:cubicBezTo>
                    <a:lnTo>
                      <a:pt x="64267" y="714"/>
                    </a:lnTo>
                    <a:cubicBezTo>
                      <a:pt x="99234" y="722"/>
                      <a:pt x="127589" y="29068"/>
                      <a:pt x="127589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B6B798EF-7899-50E9-625F-C395D4D1424D}"/>
                  </a:ext>
                </a:extLst>
              </p:cNvPr>
              <p:cNvSpPr/>
              <p:nvPr/>
            </p:nvSpPr>
            <p:spPr>
              <a:xfrm rot="10800000" flipV="1">
                <a:off x="9062452" y="6201835"/>
                <a:ext cx="126627" cy="126636"/>
              </a:xfrm>
              <a:custGeom>
                <a:avLst/>
                <a:gdLst>
                  <a:gd name="connsiteX0" fmla="*/ 127663 w 126627"/>
                  <a:gd name="connsiteY0" fmla="*/ 64036 h 126636"/>
                  <a:gd name="connsiteX1" fmla="*/ 109123 w 126627"/>
                  <a:gd name="connsiteY1" fmla="*/ 108810 h 126636"/>
                  <a:gd name="connsiteX2" fmla="*/ 64357 w 126627"/>
                  <a:gd name="connsiteY2" fmla="*/ 127350 h 126636"/>
                  <a:gd name="connsiteX3" fmla="*/ 64349 w 126627"/>
                  <a:gd name="connsiteY3" fmla="*/ 127350 h 126636"/>
                  <a:gd name="connsiteX4" fmla="*/ 19583 w 126627"/>
                  <a:gd name="connsiteY4" fmla="*/ 108818 h 126636"/>
                  <a:gd name="connsiteX5" fmla="*/ 19575 w 126627"/>
                  <a:gd name="connsiteY5" fmla="*/ 108810 h 126636"/>
                  <a:gd name="connsiteX6" fmla="*/ 1035 w 126627"/>
                  <a:gd name="connsiteY6" fmla="*/ 64036 h 126636"/>
                  <a:gd name="connsiteX7" fmla="*/ 1035 w 126627"/>
                  <a:gd name="connsiteY7" fmla="*/ 64036 h 126636"/>
                  <a:gd name="connsiteX8" fmla="*/ 64349 w 126627"/>
                  <a:gd name="connsiteY8" fmla="*/ 714 h 126636"/>
                  <a:gd name="connsiteX9" fmla="*/ 64349 w 126627"/>
                  <a:gd name="connsiteY9" fmla="*/ 714 h 126636"/>
                  <a:gd name="connsiteX10" fmla="*/ 127663 w 126627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4036"/>
                    </a:moveTo>
                    <a:cubicBezTo>
                      <a:pt x="127663" y="81431"/>
                      <a:pt x="120631" y="97294"/>
                      <a:pt x="109123" y="108810"/>
                    </a:cubicBezTo>
                    <a:cubicBezTo>
                      <a:pt x="97615" y="120318"/>
                      <a:pt x="81752" y="127350"/>
                      <a:pt x="64357" y="127350"/>
                    </a:cubicBezTo>
                    <a:lnTo>
                      <a:pt x="64349" y="127350"/>
                    </a:lnTo>
                    <a:cubicBezTo>
                      <a:pt x="47559" y="127350"/>
                      <a:pt x="31454" y="120681"/>
                      <a:pt x="19583" y="108818"/>
                    </a:cubicBezTo>
                    <a:lnTo>
                      <a:pt x="19575" y="108810"/>
                    </a:lnTo>
                    <a:cubicBezTo>
                      <a:pt x="7704" y="96931"/>
                      <a:pt x="1035" y="80826"/>
                      <a:pt x="1035" y="64036"/>
                    </a:cubicBezTo>
                    <a:lnTo>
                      <a:pt x="1035" y="64036"/>
                    </a:lnTo>
                    <a:cubicBezTo>
                      <a:pt x="1035" y="29068"/>
                      <a:pt x="29382" y="714"/>
                      <a:pt x="64349" y="714"/>
                    </a:cubicBezTo>
                    <a:lnTo>
                      <a:pt x="64349" y="714"/>
                    </a:lnTo>
                    <a:cubicBezTo>
                      <a:pt x="99316" y="722"/>
                      <a:pt x="127663" y="29068"/>
                      <a:pt x="127663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410B803A-9E7F-37A4-FA02-8ED049E1E3A4}"/>
                  </a:ext>
                </a:extLst>
              </p:cNvPr>
              <p:cNvSpPr/>
              <p:nvPr/>
            </p:nvSpPr>
            <p:spPr>
              <a:xfrm rot="10800000" flipV="1">
                <a:off x="9346079" y="6201835"/>
                <a:ext cx="126636" cy="126636"/>
              </a:xfrm>
              <a:custGeom>
                <a:avLst/>
                <a:gdLst>
                  <a:gd name="connsiteX0" fmla="*/ 127753 w 126636"/>
                  <a:gd name="connsiteY0" fmla="*/ 64036 h 126636"/>
                  <a:gd name="connsiteX1" fmla="*/ 109213 w 126636"/>
                  <a:gd name="connsiteY1" fmla="*/ 108810 h 126636"/>
                  <a:gd name="connsiteX2" fmla="*/ 64447 w 126636"/>
                  <a:gd name="connsiteY2" fmla="*/ 127350 h 126636"/>
                  <a:gd name="connsiteX3" fmla="*/ 64439 w 126636"/>
                  <a:gd name="connsiteY3" fmla="*/ 127350 h 126636"/>
                  <a:gd name="connsiteX4" fmla="*/ 19674 w 126636"/>
                  <a:gd name="connsiteY4" fmla="*/ 108818 h 126636"/>
                  <a:gd name="connsiteX5" fmla="*/ 19666 w 126636"/>
                  <a:gd name="connsiteY5" fmla="*/ 108810 h 126636"/>
                  <a:gd name="connsiteX6" fmla="*/ 1117 w 126636"/>
                  <a:gd name="connsiteY6" fmla="*/ 64036 h 126636"/>
                  <a:gd name="connsiteX7" fmla="*/ 1117 w 126636"/>
                  <a:gd name="connsiteY7" fmla="*/ 64036 h 126636"/>
                  <a:gd name="connsiteX8" fmla="*/ 64439 w 126636"/>
                  <a:gd name="connsiteY8" fmla="*/ 714 h 126636"/>
                  <a:gd name="connsiteX9" fmla="*/ 64439 w 126636"/>
                  <a:gd name="connsiteY9" fmla="*/ 714 h 126636"/>
                  <a:gd name="connsiteX10" fmla="*/ 127753 w 126636"/>
                  <a:gd name="connsiteY10" fmla="*/ 64036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4036"/>
                    </a:moveTo>
                    <a:cubicBezTo>
                      <a:pt x="127753" y="81520"/>
                      <a:pt x="120665" y="97350"/>
                      <a:pt x="109213" y="108810"/>
                    </a:cubicBezTo>
                    <a:cubicBezTo>
                      <a:pt x="97754" y="120261"/>
                      <a:pt x="81931" y="127350"/>
                      <a:pt x="64447" y="127350"/>
                    </a:cubicBezTo>
                    <a:lnTo>
                      <a:pt x="64439" y="127350"/>
                    </a:lnTo>
                    <a:cubicBezTo>
                      <a:pt x="47649" y="127350"/>
                      <a:pt x="31544" y="120681"/>
                      <a:pt x="19674" y="108818"/>
                    </a:cubicBezTo>
                    <a:lnTo>
                      <a:pt x="19666" y="108810"/>
                    </a:lnTo>
                    <a:cubicBezTo>
                      <a:pt x="7795" y="96931"/>
                      <a:pt x="1117" y="80826"/>
                      <a:pt x="1117" y="64036"/>
                    </a:cubicBezTo>
                    <a:lnTo>
                      <a:pt x="1117" y="64036"/>
                    </a:lnTo>
                    <a:cubicBezTo>
                      <a:pt x="1117" y="29068"/>
                      <a:pt x="29472" y="714"/>
                      <a:pt x="64439" y="714"/>
                    </a:cubicBezTo>
                    <a:lnTo>
                      <a:pt x="64439" y="714"/>
                    </a:lnTo>
                    <a:cubicBezTo>
                      <a:pt x="99407" y="714"/>
                      <a:pt x="127753" y="29068"/>
                      <a:pt x="127753" y="64036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2" name="图形 214">
              <a:extLst>
                <a:ext uri="{FF2B5EF4-FFF2-40B4-BE49-F238E27FC236}">
                  <a16:creationId xmlns:a16="http://schemas.microsoft.com/office/drawing/2014/main" id="{92463ED0-692D-9553-EBBE-8677872AB263}"/>
                </a:ext>
              </a:extLst>
            </p:cNvPr>
            <p:cNvGrpSpPr/>
            <p:nvPr/>
          </p:nvGrpSpPr>
          <p:grpSpPr>
            <a:xfrm>
              <a:off x="7077057" y="6415206"/>
              <a:ext cx="2395658" cy="126636"/>
              <a:chOff x="7077057" y="6415206"/>
              <a:chExt cx="2395658" cy="126636"/>
            </a:xfrm>
            <a:solidFill>
              <a:srgbClr val="FFCC00"/>
            </a:solidFill>
          </p:grpSpPr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50D51907-E19C-8742-C34C-3C0A54DD2452}"/>
                  </a:ext>
                </a:extLst>
              </p:cNvPr>
              <p:cNvSpPr/>
              <p:nvPr/>
            </p:nvSpPr>
            <p:spPr>
              <a:xfrm rot="10800000" flipV="1">
                <a:off x="7077057" y="6415206"/>
                <a:ext cx="126627" cy="126636"/>
              </a:xfrm>
              <a:custGeom>
                <a:avLst/>
                <a:gdLst>
                  <a:gd name="connsiteX0" fmla="*/ 127086 w 126627"/>
                  <a:gd name="connsiteY0" fmla="*/ 64071 h 126636"/>
                  <a:gd name="connsiteX1" fmla="*/ 108546 w 126627"/>
                  <a:gd name="connsiteY1" fmla="*/ 108845 h 126636"/>
                  <a:gd name="connsiteX2" fmla="*/ 63772 w 126627"/>
                  <a:gd name="connsiteY2" fmla="*/ 127386 h 126636"/>
                  <a:gd name="connsiteX3" fmla="*/ 63756 w 126627"/>
                  <a:gd name="connsiteY3" fmla="*/ 127386 h 126636"/>
                  <a:gd name="connsiteX4" fmla="*/ 18998 w 126627"/>
                  <a:gd name="connsiteY4" fmla="*/ 108845 h 126636"/>
                  <a:gd name="connsiteX5" fmla="*/ 18990 w 126627"/>
                  <a:gd name="connsiteY5" fmla="*/ 108837 h 126636"/>
                  <a:gd name="connsiteX6" fmla="*/ 458 w 126627"/>
                  <a:gd name="connsiteY6" fmla="*/ 64071 h 126636"/>
                  <a:gd name="connsiteX7" fmla="*/ 458 w 126627"/>
                  <a:gd name="connsiteY7" fmla="*/ 64055 h 126636"/>
                  <a:gd name="connsiteX8" fmla="*/ 63772 w 126627"/>
                  <a:gd name="connsiteY8" fmla="*/ 749 h 126636"/>
                  <a:gd name="connsiteX9" fmla="*/ 63780 w 126627"/>
                  <a:gd name="connsiteY9" fmla="*/ 749 h 126636"/>
                  <a:gd name="connsiteX10" fmla="*/ 127086 w 126627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4071"/>
                    </a:moveTo>
                    <a:cubicBezTo>
                      <a:pt x="127086" y="80862"/>
                      <a:pt x="120417" y="96966"/>
                      <a:pt x="108546" y="108845"/>
                    </a:cubicBezTo>
                    <a:cubicBezTo>
                      <a:pt x="96667" y="120716"/>
                      <a:pt x="80562" y="127386"/>
                      <a:pt x="63772" y="127386"/>
                    </a:cubicBezTo>
                    <a:lnTo>
                      <a:pt x="63756" y="127386"/>
                    </a:lnTo>
                    <a:cubicBezTo>
                      <a:pt x="46974" y="127386"/>
                      <a:pt x="30869" y="120716"/>
                      <a:pt x="18998" y="108845"/>
                    </a:cubicBezTo>
                    <a:lnTo>
                      <a:pt x="18990" y="108837"/>
                    </a:lnTo>
                    <a:cubicBezTo>
                      <a:pt x="7119" y="96958"/>
                      <a:pt x="449" y="80862"/>
                      <a:pt x="458" y="64071"/>
                    </a:cubicBezTo>
                    <a:lnTo>
                      <a:pt x="458" y="64055"/>
                    </a:lnTo>
                    <a:cubicBezTo>
                      <a:pt x="458" y="29096"/>
                      <a:pt x="28805" y="749"/>
                      <a:pt x="63772" y="749"/>
                    </a:cubicBezTo>
                    <a:lnTo>
                      <a:pt x="63780" y="749"/>
                    </a:lnTo>
                    <a:cubicBezTo>
                      <a:pt x="98747" y="758"/>
                      <a:pt x="127086" y="29104"/>
                      <a:pt x="127086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277F29C4-47FF-D93E-4570-250D5B29F523}"/>
                  </a:ext>
                </a:extLst>
              </p:cNvPr>
              <p:cNvSpPr/>
              <p:nvPr/>
            </p:nvSpPr>
            <p:spPr>
              <a:xfrm rot="10800000" flipV="1">
                <a:off x="7360683" y="6415206"/>
                <a:ext cx="126636" cy="126636"/>
              </a:xfrm>
              <a:custGeom>
                <a:avLst/>
                <a:gdLst>
                  <a:gd name="connsiteX0" fmla="*/ 127176 w 126636"/>
                  <a:gd name="connsiteY0" fmla="*/ 64071 h 126636"/>
                  <a:gd name="connsiteX1" fmla="*/ 108636 w 126636"/>
                  <a:gd name="connsiteY1" fmla="*/ 108845 h 126636"/>
                  <a:gd name="connsiteX2" fmla="*/ 63862 w 126636"/>
                  <a:gd name="connsiteY2" fmla="*/ 127386 h 126636"/>
                  <a:gd name="connsiteX3" fmla="*/ 63847 w 126636"/>
                  <a:gd name="connsiteY3" fmla="*/ 127386 h 126636"/>
                  <a:gd name="connsiteX4" fmla="*/ 19088 w 126636"/>
                  <a:gd name="connsiteY4" fmla="*/ 108845 h 126636"/>
                  <a:gd name="connsiteX5" fmla="*/ 19081 w 126636"/>
                  <a:gd name="connsiteY5" fmla="*/ 108837 h 126636"/>
                  <a:gd name="connsiteX6" fmla="*/ 540 w 126636"/>
                  <a:gd name="connsiteY6" fmla="*/ 64071 h 126636"/>
                  <a:gd name="connsiteX7" fmla="*/ 540 w 126636"/>
                  <a:gd name="connsiteY7" fmla="*/ 64055 h 126636"/>
                  <a:gd name="connsiteX8" fmla="*/ 63862 w 126636"/>
                  <a:gd name="connsiteY8" fmla="*/ 749 h 126636"/>
                  <a:gd name="connsiteX9" fmla="*/ 63862 w 126636"/>
                  <a:gd name="connsiteY9" fmla="*/ 749 h 126636"/>
                  <a:gd name="connsiteX10" fmla="*/ 127176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4071"/>
                    </a:moveTo>
                    <a:cubicBezTo>
                      <a:pt x="127176" y="80950"/>
                      <a:pt x="120459" y="97023"/>
                      <a:pt x="108636" y="108845"/>
                    </a:cubicBezTo>
                    <a:cubicBezTo>
                      <a:pt x="96814" y="120668"/>
                      <a:pt x="80741" y="127386"/>
                      <a:pt x="63862" y="127386"/>
                    </a:cubicBezTo>
                    <a:lnTo>
                      <a:pt x="63847" y="127386"/>
                    </a:lnTo>
                    <a:cubicBezTo>
                      <a:pt x="47064" y="127386"/>
                      <a:pt x="30960" y="120716"/>
                      <a:pt x="19088" y="108845"/>
                    </a:cubicBezTo>
                    <a:lnTo>
                      <a:pt x="19081" y="108837"/>
                    </a:lnTo>
                    <a:cubicBezTo>
                      <a:pt x="7210" y="96958"/>
                      <a:pt x="540" y="80862"/>
                      <a:pt x="540" y="64071"/>
                    </a:cubicBezTo>
                    <a:lnTo>
                      <a:pt x="540" y="64055"/>
                    </a:lnTo>
                    <a:cubicBezTo>
                      <a:pt x="549" y="29096"/>
                      <a:pt x="28895" y="749"/>
                      <a:pt x="63862" y="749"/>
                    </a:cubicBezTo>
                    <a:lnTo>
                      <a:pt x="63862" y="749"/>
                    </a:lnTo>
                    <a:cubicBezTo>
                      <a:pt x="98830" y="758"/>
                      <a:pt x="127176" y="29104"/>
                      <a:pt x="127176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626C3149-C6E6-DF74-A4E7-7E801BFBDCF4}"/>
                  </a:ext>
                </a:extLst>
              </p:cNvPr>
              <p:cNvSpPr/>
              <p:nvPr/>
            </p:nvSpPr>
            <p:spPr>
              <a:xfrm rot="10800000" flipV="1">
                <a:off x="7644310" y="6415206"/>
                <a:ext cx="126636" cy="126636"/>
              </a:xfrm>
              <a:custGeom>
                <a:avLst/>
                <a:gdLst>
                  <a:gd name="connsiteX0" fmla="*/ 127259 w 126636"/>
                  <a:gd name="connsiteY0" fmla="*/ 64071 h 126636"/>
                  <a:gd name="connsiteX1" fmla="*/ 108711 w 126636"/>
                  <a:gd name="connsiteY1" fmla="*/ 108845 h 126636"/>
                  <a:gd name="connsiteX2" fmla="*/ 63945 w 126636"/>
                  <a:gd name="connsiteY2" fmla="*/ 127386 h 126636"/>
                  <a:gd name="connsiteX3" fmla="*/ 63928 w 126636"/>
                  <a:gd name="connsiteY3" fmla="*/ 127386 h 126636"/>
                  <a:gd name="connsiteX4" fmla="*/ 19171 w 126636"/>
                  <a:gd name="connsiteY4" fmla="*/ 108845 h 126636"/>
                  <a:gd name="connsiteX5" fmla="*/ 19163 w 126636"/>
                  <a:gd name="connsiteY5" fmla="*/ 108837 h 126636"/>
                  <a:gd name="connsiteX6" fmla="*/ 623 w 126636"/>
                  <a:gd name="connsiteY6" fmla="*/ 64071 h 126636"/>
                  <a:gd name="connsiteX7" fmla="*/ 623 w 126636"/>
                  <a:gd name="connsiteY7" fmla="*/ 64064 h 126636"/>
                  <a:gd name="connsiteX8" fmla="*/ 63945 w 126636"/>
                  <a:gd name="connsiteY8" fmla="*/ 749 h 126636"/>
                  <a:gd name="connsiteX9" fmla="*/ 63945 w 126636"/>
                  <a:gd name="connsiteY9" fmla="*/ 749 h 126636"/>
                  <a:gd name="connsiteX10" fmla="*/ 127259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4071"/>
                    </a:moveTo>
                    <a:cubicBezTo>
                      <a:pt x="127259" y="81039"/>
                      <a:pt x="120484" y="97071"/>
                      <a:pt x="108711" y="108845"/>
                    </a:cubicBezTo>
                    <a:cubicBezTo>
                      <a:pt x="96944" y="120611"/>
                      <a:pt x="80912" y="127386"/>
                      <a:pt x="63945" y="127386"/>
                    </a:cubicBezTo>
                    <a:lnTo>
                      <a:pt x="63928" y="127386"/>
                    </a:lnTo>
                    <a:cubicBezTo>
                      <a:pt x="47146" y="127386"/>
                      <a:pt x="31042" y="120716"/>
                      <a:pt x="19171" y="108845"/>
                    </a:cubicBezTo>
                    <a:lnTo>
                      <a:pt x="19163" y="108837"/>
                    </a:lnTo>
                    <a:cubicBezTo>
                      <a:pt x="7292" y="96958"/>
                      <a:pt x="623" y="80862"/>
                      <a:pt x="623" y="64071"/>
                    </a:cubicBezTo>
                    <a:lnTo>
                      <a:pt x="623" y="64064"/>
                    </a:lnTo>
                    <a:cubicBezTo>
                      <a:pt x="631" y="29096"/>
                      <a:pt x="28977" y="749"/>
                      <a:pt x="63945" y="749"/>
                    </a:cubicBezTo>
                    <a:lnTo>
                      <a:pt x="63945" y="749"/>
                    </a:lnTo>
                    <a:cubicBezTo>
                      <a:pt x="98912" y="758"/>
                      <a:pt x="127259" y="29104"/>
                      <a:pt x="127259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432D5BAB-0E92-B651-98A2-6B83FCF74FE6}"/>
                  </a:ext>
                </a:extLst>
              </p:cNvPr>
              <p:cNvSpPr/>
              <p:nvPr/>
            </p:nvSpPr>
            <p:spPr>
              <a:xfrm rot="10800000" flipV="1">
                <a:off x="7927937" y="6415206"/>
                <a:ext cx="126636" cy="126636"/>
              </a:xfrm>
              <a:custGeom>
                <a:avLst/>
                <a:gdLst>
                  <a:gd name="connsiteX0" fmla="*/ 127341 w 126636"/>
                  <a:gd name="connsiteY0" fmla="*/ 64071 h 126636"/>
                  <a:gd name="connsiteX1" fmla="*/ 108793 w 126636"/>
                  <a:gd name="connsiteY1" fmla="*/ 108845 h 126636"/>
                  <a:gd name="connsiteX2" fmla="*/ 64027 w 126636"/>
                  <a:gd name="connsiteY2" fmla="*/ 127386 h 126636"/>
                  <a:gd name="connsiteX3" fmla="*/ 64019 w 126636"/>
                  <a:gd name="connsiteY3" fmla="*/ 127386 h 126636"/>
                  <a:gd name="connsiteX4" fmla="*/ 19253 w 126636"/>
                  <a:gd name="connsiteY4" fmla="*/ 108845 h 126636"/>
                  <a:gd name="connsiteX5" fmla="*/ 19245 w 126636"/>
                  <a:gd name="connsiteY5" fmla="*/ 108837 h 126636"/>
                  <a:gd name="connsiteX6" fmla="*/ 705 w 126636"/>
                  <a:gd name="connsiteY6" fmla="*/ 64071 h 126636"/>
                  <a:gd name="connsiteX7" fmla="*/ 705 w 126636"/>
                  <a:gd name="connsiteY7" fmla="*/ 64064 h 126636"/>
                  <a:gd name="connsiteX8" fmla="*/ 64027 w 126636"/>
                  <a:gd name="connsiteY8" fmla="*/ 749 h 126636"/>
                  <a:gd name="connsiteX9" fmla="*/ 64027 w 126636"/>
                  <a:gd name="connsiteY9" fmla="*/ 749 h 126636"/>
                  <a:gd name="connsiteX10" fmla="*/ 127341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4071"/>
                    </a:moveTo>
                    <a:cubicBezTo>
                      <a:pt x="127341" y="81120"/>
                      <a:pt x="120510" y="97128"/>
                      <a:pt x="108793" y="108845"/>
                    </a:cubicBezTo>
                    <a:cubicBezTo>
                      <a:pt x="97075" y="120563"/>
                      <a:pt x="81076" y="127386"/>
                      <a:pt x="64027" y="127386"/>
                    </a:cubicBezTo>
                    <a:lnTo>
                      <a:pt x="64019" y="127386"/>
                    </a:lnTo>
                    <a:cubicBezTo>
                      <a:pt x="47229" y="127386"/>
                      <a:pt x="31124" y="120716"/>
                      <a:pt x="19253" y="108845"/>
                    </a:cubicBezTo>
                    <a:lnTo>
                      <a:pt x="19245" y="108837"/>
                    </a:lnTo>
                    <a:cubicBezTo>
                      <a:pt x="7374" y="96966"/>
                      <a:pt x="705" y="80862"/>
                      <a:pt x="705" y="64071"/>
                    </a:cubicBezTo>
                    <a:lnTo>
                      <a:pt x="705" y="64064"/>
                    </a:lnTo>
                    <a:cubicBezTo>
                      <a:pt x="713" y="29096"/>
                      <a:pt x="29060" y="749"/>
                      <a:pt x="64027" y="749"/>
                    </a:cubicBezTo>
                    <a:lnTo>
                      <a:pt x="64027" y="749"/>
                    </a:lnTo>
                    <a:cubicBezTo>
                      <a:pt x="98995" y="758"/>
                      <a:pt x="127341" y="29104"/>
                      <a:pt x="127341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0F3C704E-1F4E-2197-4E9F-89C4C7979D43}"/>
                  </a:ext>
                </a:extLst>
              </p:cNvPr>
              <p:cNvSpPr/>
              <p:nvPr/>
            </p:nvSpPr>
            <p:spPr>
              <a:xfrm rot="10800000" flipV="1">
                <a:off x="8211564" y="6415206"/>
                <a:ext cx="126636" cy="126636"/>
              </a:xfrm>
              <a:custGeom>
                <a:avLst/>
                <a:gdLst>
                  <a:gd name="connsiteX0" fmla="*/ 127424 w 126636"/>
                  <a:gd name="connsiteY0" fmla="*/ 64071 h 126636"/>
                  <a:gd name="connsiteX1" fmla="*/ 108876 w 126636"/>
                  <a:gd name="connsiteY1" fmla="*/ 108845 h 126636"/>
                  <a:gd name="connsiteX2" fmla="*/ 64110 w 126636"/>
                  <a:gd name="connsiteY2" fmla="*/ 127386 h 126636"/>
                  <a:gd name="connsiteX3" fmla="*/ 64102 w 126636"/>
                  <a:gd name="connsiteY3" fmla="*/ 127386 h 126636"/>
                  <a:gd name="connsiteX4" fmla="*/ 19336 w 126636"/>
                  <a:gd name="connsiteY4" fmla="*/ 108845 h 126636"/>
                  <a:gd name="connsiteX5" fmla="*/ 19328 w 126636"/>
                  <a:gd name="connsiteY5" fmla="*/ 108837 h 126636"/>
                  <a:gd name="connsiteX6" fmla="*/ 788 w 126636"/>
                  <a:gd name="connsiteY6" fmla="*/ 64071 h 126636"/>
                  <a:gd name="connsiteX7" fmla="*/ 788 w 126636"/>
                  <a:gd name="connsiteY7" fmla="*/ 64064 h 126636"/>
                  <a:gd name="connsiteX8" fmla="*/ 64102 w 126636"/>
                  <a:gd name="connsiteY8" fmla="*/ 749 h 126636"/>
                  <a:gd name="connsiteX9" fmla="*/ 64110 w 126636"/>
                  <a:gd name="connsiteY9" fmla="*/ 749 h 126636"/>
                  <a:gd name="connsiteX10" fmla="*/ 127424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4071"/>
                    </a:moveTo>
                    <a:cubicBezTo>
                      <a:pt x="127424" y="81208"/>
                      <a:pt x="120545" y="97176"/>
                      <a:pt x="108876" y="108845"/>
                    </a:cubicBezTo>
                    <a:cubicBezTo>
                      <a:pt x="97215" y="120507"/>
                      <a:pt x="81247" y="127386"/>
                      <a:pt x="64110" y="127386"/>
                    </a:cubicBezTo>
                    <a:lnTo>
                      <a:pt x="64102" y="127386"/>
                    </a:lnTo>
                    <a:cubicBezTo>
                      <a:pt x="47312" y="127386"/>
                      <a:pt x="31207" y="120716"/>
                      <a:pt x="19336" y="108845"/>
                    </a:cubicBezTo>
                    <a:lnTo>
                      <a:pt x="19328" y="108837"/>
                    </a:lnTo>
                    <a:cubicBezTo>
                      <a:pt x="7457" y="96966"/>
                      <a:pt x="788" y="80862"/>
                      <a:pt x="788" y="64071"/>
                    </a:cubicBezTo>
                    <a:lnTo>
                      <a:pt x="788" y="64064"/>
                    </a:lnTo>
                    <a:cubicBezTo>
                      <a:pt x="788" y="29096"/>
                      <a:pt x="29134" y="749"/>
                      <a:pt x="64102" y="749"/>
                    </a:cubicBezTo>
                    <a:lnTo>
                      <a:pt x="64110" y="749"/>
                    </a:lnTo>
                    <a:cubicBezTo>
                      <a:pt x="99078" y="758"/>
                      <a:pt x="127424" y="29104"/>
                      <a:pt x="127424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979461D1-0AE0-D8A1-975D-64C71F7C18BC}"/>
                  </a:ext>
                </a:extLst>
              </p:cNvPr>
              <p:cNvSpPr/>
              <p:nvPr/>
            </p:nvSpPr>
            <p:spPr>
              <a:xfrm rot="10800000" flipV="1">
                <a:off x="8495191" y="6415206"/>
                <a:ext cx="126636" cy="126636"/>
              </a:xfrm>
              <a:custGeom>
                <a:avLst/>
                <a:gdLst>
                  <a:gd name="connsiteX0" fmla="*/ 127506 w 126636"/>
                  <a:gd name="connsiteY0" fmla="*/ 64071 h 126636"/>
                  <a:gd name="connsiteX1" fmla="*/ 108958 w 126636"/>
                  <a:gd name="connsiteY1" fmla="*/ 108845 h 126636"/>
                  <a:gd name="connsiteX2" fmla="*/ 64192 w 126636"/>
                  <a:gd name="connsiteY2" fmla="*/ 127386 h 126636"/>
                  <a:gd name="connsiteX3" fmla="*/ 64184 w 126636"/>
                  <a:gd name="connsiteY3" fmla="*/ 127386 h 126636"/>
                  <a:gd name="connsiteX4" fmla="*/ 19418 w 126636"/>
                  <a:gd name="connsiteY4" fmla="*/ 108845 h 126636"/>
                  <a:gd name="connsiteX5" fmla="*/ 19410 w 126636"/>
                  <a:gd name="connsiteY5" fmla="*/ 108837 h 126636"/>
                  <a:gd name="connsiteX6" fmla="*/ 870 w 126636"/>
                  <a:gd name="connsiteY6" fmla="*/ 64071 h 126636"/>
                  <a:gd name="connsiteX7" fmla="*/ 870 w 126636"/>
                  <a:gd name="connsiteY7" fmla="*/ 64064 h 126636"/>
                  <a:gd name="connsiteX8" fmla="*/ 64184 w 126636"/>
                  <a:gd name="connsiteY8" fmla="*/ 749 h 126636"/>
                  <a:gd name="connsiteX9" fmla="*/ 64192 w 126636"/>
                  <a:gd name="connsiteY9" fmla="*/ 749 h 126636"/>
                  <a:gd name="connsiteX10" fmla="*/ 127506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4071"/>
                    </a:moveTo>
                    <a:cubicBezTo>
                      <a:pt x="127506" y="81297"/>
                      <a:pt x="120571" y="97225"/>
                      <a:pt x="108958" y="108845"/>
                    </a:cubicBezTo>
                    <a:cubicBezTo>
                      <a:pt x="97345" y="120458"/>
                      <a:pt x="81418" y="127386"/>
                      <a:pt x="64192" y="127386"/>
                    </a:cubicBezTo>
                    <a:lnTo>
                      <a:pt x="64184" y="127386"/>
                    </a:lnTo>
                    <a:cubicBezTo>
                      <a:pt x="47394" y="127386"/>
                      <a:pt x="31289" y="120716"/>
                      <a:pt x="19418" y="108845"/>
                    </a:cubicBezTo>
                    <a:lnTo>
                      <a:pt x="19410" y="108837"/>
                    </a:lnTo>
                    <a:cubicBezTo>
                      <a:pt x="7540" y="96966"/>
                      <a:pt x="870" y="80862"/>
                      <a:pt x="870" y="64071"/>
                    </a:cubicBezTo>
                    <a:lnTo>
                      <a:pt x="870" y="64064"/>
                    </a:lnTo>
                    <a:cubicBezTo>
                      <a:pt x="870" y="29096"/>
                      <a:pt x="29217" y="749"/>
                      <a:pt x="64184" y="749"/>
                    </a:cubicBezTo>
                    <a:lnTo>
                      <a:pt x="64192" y="749"/>
                    </a:lnTo>
                    <a:cubicBezTo>
                      <a:pt x="99159" y="758"/>
                      <a:pt x="127506" y="29104"/>
                      <a:pt x="127506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059E1A97-F769-C5E8-8927-7BE6D13E0513}"/>
                  </a:ext>
                </a:extLst>
              </p:cNvPr>
              <p:cNvSpPr/>
              <p:nvPr/>
            </p:nvSpPr>
            <p:spPr>
              <a:xfrm rot="10800000" flipV="1">
                <a:off x="8778817" y="6415206"/>
                <a:ext cx="126636" cy="126636"/>
              </a:xfrm>
              <a:custGeom>
                <a:avLst/>
                <a:gdLst>
                  <a:gd name="connsiteX0" fmla="*/ 127589 w 126636"/>
                  <a:gd name="connsiteY0" fmla="*/ 64071 h 126636"/>
                  <a:gd name="connsiteX1" fmla="*/ 109040 w 126636"/>
                  <a:gd name="connsiteY1" fmla="*/ 108845 h 126636"/>
                  <a:gd name="connsiteX2" fmla="*/ 64274 w 126636"/>
                  <a:gd name="connsiteY2" fmla="*/ 127386 h 126636"/>
                  <a:gd name="connsiteX3" fmla="*/ 64267 w 126636"/>
                  <a:gd name="connsiteY3" fmla="*/ 127386 h 126636"/>
                  <a:gd name="connsiteX4" fmla="*/ 19501 w 126636"/>
                  <a:gd name="connsiteY4" fmla="*/ 108845 h 126636"/>
                  <a:gd name="connsiteX5" fmla="*/ 19493 w 126636"/>
                  <a:gd name="connsiteY5" fmla="*/ 108837 h 126636"/>
                  <a:gd name="connsiteX6" fmla="*/ 952 w 126636"/>
                  <a:gd name="connsiteY6" fmla="*/ 64071 h 126636"/>
                  <a:gd name="connsiteX7" fmla="*/ 952 w 126636"/>
                  <a:gd name="connsiteY7" fmla="*/ 64064 h 126636"/>
                  <a:gd name="connsiteX8" fmla="*/ 64267 w 126636"/>
                  <a:gd name="connsiteY8" fmla="*/ 749 h 126636"/>
                  <a:gd name="connsiteX9" fmla="*/ 64267 w 126636"/>
                  <a:gd name="connsiteY9" fmla="*/ 749 h 126636"/>
                  <a:gd name="connsiteX10" fmla="*/ 127589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4071"/>
                    </a:moveTo>
                    <a:cubicBezTo>
                      <a:pt x="127589" y="81386"/>
                      <a:pt x="120605" y="97281"/>
                      <a:pt x="109040" y="108845"/>
                    </a:cubicBezTo>
                    <a:cubicBezTo>
                      <a:pt x="97476" y="120402"/>
                      <a:pt x="81581" y="127386"/>
                      <a:pt x="64274" y="127386"/>
                    </a:cubicBezTo>
                    <a:lnTo>
                      <a:pt x="64267" y="127386"/>
                    </a:lnTo>
                    <a:cubicBezTo>
                      <a:pt x="47476" y="127386"/>
                      <a:pt x="31371" y="120716"/>
                      <a:pt x="19501" y="108845"/>
                    </a:cubicBezTo>
                    <a:lnTo>
                      <a:pt x="19493" y="108837"/>
                    </a:lnTo>
                    <a:cubicBezTo>
                      <a:pt x="7621" y="96966"/>
                      <a:pt x="952" y="80862"/>
                      <a:pt x="952" y="64071"/>
                    </a:cubicBezTo>
                    <a:lnTo>
                      <a:pt x="952" y="64064"/>
                    </a:lnTo>
                    <a:cubicBezTo>
                      <a:pt x="952" y="29096"/>
                      <a:pt x="29299" y="749"/>
                      <a:pt x="64267" y="749"/>
                    </a:cubicBezTo>
                    <a:lnTo>
                      <a:pt x="64267" y="749"/>
                    </a:lnTo>
                    <a:cubicBezTo>
                      <a:pt x="99234" y="758"/>
                      <a:pt x="127589" y="29104"/>
                      <a:pt x="127589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372DE0E1-CD5E-AF0D-A95B-383EF27806E8}"/>
                  </a:ext>
                </a:extLst>
              </p:cNvPr>
              <p:cNvSpPr/>
              <p:nvPr/>
            </p:nvSpPr>
            <p:spPr>
              <a:xfrm rot="10800000" flipV="1">
                <a:off x="9062452" y="6415206"/>
                <a:ext cx="126627" cy="126636"/>
              </a:xfrm>
              <a:custGeom>
                <a:avLst/>
                <a:gdLst>
                  <a:gd name="connsiteX0" fmla="*/ 127663 w 126627"/>
                  <a:gd name="connsiteY0" fmla="*/ 64071 h 126636"/>
                  <a:gd name="connsiteX1" fmla="*/ 109123 w 126627"/>
                  <a:gd name="connsiteY1" fmla="*/ 108845 h 126636"/>
                  <a:gd name="connsiteX2" fmla="*/ 64357 w 126627"/>
                  <a:gd name="connsiteY2" fmla="*/ 127386 h 126636"/>
                  <a:gd name="connsiteX3" fmla="*/ 64349 w 126627"/>
                  <a:gd name="connsiteY3" fmla="*/ 127386 h 126636"/>
                  <a:gd name="connsiteX4" fmla="*/ 19583 w 126627"/>
                  <a:gd name="connsiteY4" fmla="*/ 108853 h 126636"/>
                  <a:gd name="connsiteX5" fmla="*/ 19575 w 126627"/>
                  <a:gd name="connsiteY5" fmla="*/ 108845 h 126636"/>
                  <a:gd name="connsiteX6" fmla="*/ 1035 w 126627"/>
                  <a:gd name="connsiteY6" fmla="*/ 64071 h 126636"/>
                  <a:gd name="connsiteX7" fmla="*/ 1035 w 126627"/>
                  <a:gd name="connsiteY7" fmla="*/ 64071 h 126636"/>
                  <a:gd name="connsiteX8" fmla="*/ 64349 w 126627"/>
                  <a:gd name="connsiteY8" fmla="*/ 749 h 126636"/>
                  <a:gd name="connsiteX9" fmla="*/ 64349 w 126627"/>
                  <a:gd name="connsiteY9" fmla="*/ 749 h 126636"/>
                  <a:gd name="connsiteX10" fmla="*/ 127663 w 126627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4071"/>
                    </a:moveTo>
                    <a:cubicBezTo>
                      <a:pt x="127663" y="81467"/>
                      <a:pt x="120631" y="97329"/>
                      <a:pt x="109123" y="108845"/>
                    </a:cubicBezTo>
                    <a:cubicBezTo>
                      <a:pt x="97615" y="120353"/>
                      <a:pt x="81752" y="127386"/>
                      <a:pt x="64357" y="127386"/>
                    </a:cubicBezTo>
                    <a:lnTo>
                      <a:pt x="64349" y="127386"/>
                    </a:lnTo>
                    <a:cubicBezTo>
                      <a:pt x="47559" y="127386"/>
                      <a:pt x="31454" y="120716"/>
                      <a:pt x="19583" y="108853"/>
                    </a:cubicBezTo>
                    <a:lnTo>
                      <a:pt x="19575" y="108845"/>
                    </a:lnTo>
                    <a:cubicBezTo>
                      <a:pt x="7704" y="96966"/>
                      <a:pt x="1035" y="80862"/>
                      <a:pt x="1035" y="64071"/>
                    </a:cubicBezTo>
                    <a:lnTo>
                      <a:pt x="1035" y="64071"/>
                    </a:lnTo>
                    <a:cubicBezTo>
                      <a:pt x="1035" y="29104"/>
                      <a:pt x="29382" y="749"/>
                      <a:pt x="64349" y="749"/>
                    </a:cubicBezTo>
                    <a:lnTo>
                      <a:pt x="64349" y="749"/>
                    </a:lnTo>
                    <a:cubicBezTo>
                      <a:pt x="99316" y="758"/>
                      <a:pt x="127663" y="29104"/>
                      <a:pt x="127663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4B526A55-D258-F1DA-F980-CC6E777DC5D5}"/>
                  </a:ext>
                </a:extLst>
              </p:cNvPr>
              <p:cNvSpPr/>
              <p:nvPr/>
            </p:nvSpPr>
            <p:spPr>
              <a:xfrm rot="10800000" flipV="1">
                <a:off x="9346079" y="6415206"/>
                <a:ext cx="126636" cy="126636"/>
              </a:xfrm>
              <a:custGeom>
                <a:avLst/>
                <a:gdLst>
                  <a:gd name="connsiteX0" fmla="*/ 127753 w 126636"/>
                  <a:gd name="connsiteY0" fmla="*/ 64071 h 126636"/>
                  <a:gd name="connsiteX1" fmla="*/ 109213 w 126636"/>
                  <a:gd name="connsiteY1" fmla="*/ 108845 h 126636"/>
                  <a:gd name="connsiteX2" fmla="*/ 64447 w 126636"/>
                  <a:gd name="connsiteY2" fmla="*/ 127386 h 126636"/>
                  <a:gd name="connsiteX3" fmla="*/ 64439 w 126636"/>
                  <a:gd name="connsiteY3" fmla="*/ 127386 h 126636"/>
                  <a:gd name="connsiteX4" fmla="*/ 19674 w 126636"/>
                  <a:gd name="connsiteY4" fmla="*/ 108853 h 126636"/>
                  <a:gd name="connsiteX5" fmla="*/ 19666 w 126636"/>
                  <a:gd name="connsiteY5" fmla="*/ 108845 h 126636"/>
                  <a:gd name="connsiteX6" fmla="*/ 1117 w 126636"/>
                  <a:gd name="connsiteY6" fmla="*/ 64071 h 126636"/>
                  <a:gd name="connsiteX7" fmla="*/ 1117 w 126636"/>
                  <a:gd name="connsiteY7" fmla="*/ 64071 h 126636"/>
                  <a:gd name="connsiteX8" fmla="*/ 64439 w 126636"/>
                  <a:gd name="connsiteY8" fmla="*/ 749 h 126636"/>
                  <a:gd name="connsiteX9" fmla="*/ 64439 w 126636"/>
                  <a:gd name="connsiteY9" fmla="*/ 749 h 126636"/>
                  <a:gd name="connsiteX10" fmla="*/ 127753 w 126636"/>
                  <a:gd name="connsiteY10" fmla="*/ 64071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4071"/>
                    </a:moveTo>
                    <a:cubicBezTo>
                      <a:pt x="127753" y="81555"/>
                      <a:pt x="120665" y="97386"/>
                      <a:pt x="109213" y="108845"/>
                    </a:cubicBezTo>
                    <a:cubicBezTo>
                      <a:pt x="97754" y="120297"/>
                      <a:pt x="81931" y="127386"/>
                      <a:pt x="64447" y="127386"/>
                    </a:cubicBezTo>
                    <a:lnTo>
                      <a:pt x="64439" y="127386"/>
                    </a:lnTo>
                    <a:cubicBezTo>
                      <a:pt x="47649" y="127386"/>
                      <a:pt x="31544" y="120716"/>
                      <a:pt x="19674" y="108853"/>
                    </a:cubicBezTo>
                    <a:lnTo>
                      <a:pt x="19666" y="108845"/>
                    </a:lnTo>
                    <a:cubicBezTo>
                      <a:pt x="7795" y="96966"/>
                      <a:pt x="1117" y="80862"/>
                      <a:pt x="1117" y="64071"/>
                    </a:cubicBezTo>
                    <a:lnTo>
                      <a:pt x="1117" y="64071"/>
                    </a:lnTo>
                    <a:cubicBezTo>
                      <a:pt x="1117" y="29104"/>
                      <a:pt x="29472" y="749"/>
                      <a:pt x="64439" y="749"/>
                    </a:cubicBezTo>
                    <a:lnTo>
                      <a:pt x="64439" y="749"/>
                    </a:lnTo>
                    <a:cubicBezTo>
                      <a:pt x="99407" y="749"/>
                      <a:pt x="127753" y="29104"/>
                      <a:pt x="127753" y="64071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22" name="图形 214">
              <a:extLst>
                <a:ext uri="{FF2B5EF4-FFF2-40B4-BE49-F238E27FC236}">
                  <a16:creationId xmlns:a16="http://schemas.microsoft.com/office/drawing/2014/main" id="{76CF8E0D-50F7-EEDF-D67B-0F593B200136}"/>
                </a:ext>
              </a:extLst>
            </p:cNvPr>
            <p:cNvGrpSpPr/>
            <p:nvPr/>
          </p:nvGrpSpPr>
          <p:grpSpPr>
            <a:xfrm>
              <a:off x="7077057" y="6628578"/>
              <a:ext cx="2395658" cy="126636"/>
              <a:chOff x="7077057" y="6628578"/>
              <a:chExt cx="2395658" cy="126636"/>
            </a:xfrm>
            <a:solidFill>
              <a:srgbClr val="FFCC00"/>
            </a:solidFill>
          </p:grpSpPr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A7FD1E48-5ABF-5351-236D-056BF24E1A64}"/>
                  </a:ext>
                </a:extLst>
              </p:cNvPr>
              <p:cNvSpPr/>
              <p:nvPr/>
            </p:nvSpPr>
            <p:spPr>
              <a:xfrm rot="10800000" flipV="1">
                <a:off x="7077057" y="6628578"/>
                <a:ext cx="126627" cy="126636"/>
              </a:xfrm>
              <a:custGeom>
                <a:avLst/>
                <a:gdLst>
                  <a:gd name="connsiteX0" fmla="*/ 127086 w 126627"/>
                  <a:gd name="connsiteY0" fmla="*/ 64107 h 126636"/>
                  <a:gd name="connsiteX1" fmla="*/ 108546 w 126627"/>
                  <a:gd name="connsiteY1" fmla="*/ 108881 h 126636"/>
                  <a:gd name="connsiteX2" fmla="*/ 63772 w 126627"/>
                  <a:gd name="connsiteY2" fmla="*/ 127421 h 126636"/>
                  <a:gd name="connsiteX3" fmla="*/ 63756 w 126627"/>
                  <a:gd name="connsiteY3" fmla="*/ 127421 h 126636"/>
                  <a:gd name="connsiteX4" fmla="*/ 18998 w 126627"/>
                  <a:gd name="connsiteY4" fmla="*/ 108881 h 126636"/>
                  <a:gd name="connsiteX5" fmla="*/ 18990 w 126627"/>
                  <a:gd name="connsiteY5" fmla="*/ 108873 h 126636"/>
                  <a:gd name="connsiteX6" fmla="*/ 458 w 126627"/>
                  <a:gd name="connsiteY6" fmla="*/ 64107 h 126636"/>
                  <a:gd name="connsiteX7" fmla="*/ 458 w 126627"/>
                  <a:gd name="connsiteY7" fmla="*/ 64091 h 126636"/>
                  <a:gd name="connsiteX8" fmla="*/ 63772 w 126627"/>
                  <a:gd name="connsiteY8" fmla="*/ 785 h 126636"/>
                  <a:gd name="connsiteX9" fmla="*/ 63780 w 126627"/>
                  <a:gd name="connsiteY9" fmla="*/ 785 h 126636"/>
                  <a:gd name="connsiteX10" fmla="*/ 127086 w 126627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086" y="64107"/>
                    </a:moveTo>
                    <a:cubicBezTo>
                      <a:pt x="127086" y="80897"/>
                      <a:pt x="120417" y="97002"/>
                      <a:pt x="108546" y="108881"/>
                    </a:cubicBezTo>
                    <a:cubicBezTo>
                      <a:pt x="96667" y="120752"/>
                      <a:pt x="80562" y="127421"/>
                      <a:pt x="63772" y="127421"/>
                    </a:cubicBezTo>
                    <a:lnTo>
                      <a:pt x="63756" y="127421"/>
                    </a:lnTo>
                    <a:cubicBezTo>
                      <a:pt x="46974" y="127421"/>
                      <a:pt x="30869" y="120752"/>
                      <a:pt x="18998" y="108881"/>
                    </a:cubicBezTo>
                    <a:lnTo>
                      <a:pt x="18990" y="108873"/>
                    </a:lnTo>
                    <a:cubicBezTo>
                      <a:pt x="7119" y="96994"/>
                      <a:pt x="449" y="80897"/>
                      <a:pt x="458" y="64107"/>
                    </a:cubicBezTo>
                    <a:lnTo>
                      <a:pt x="458" y="64091"/>
                    </a:lnTo>
                    <a:cubicBezTo>
                      <a:pt x="458" y="29132"/>
                      <a:pt x="28805" y="785"/>
                      <a:pt x="63772" y="785"/>
                    </a:cubicBezTo>
                    <a:lnTo>
                      <a:pt x="63780" y="785"/>
                    </a:lnTo>
                    <a:cubicBezTo>
                      <a:pt x="98747" y="793"/>
                      <a:pt x="127086" y="29140"/>
                      <a:pt x="127086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89206076-78E4-1ED6-5540-EDC89EAF22ED}"/>
                  </a:ext>
                </a:extLst>
              </p:cNvPr>
              <p:cNvSpPr/>
              <p:nvPr/>
            </p:nvSpPr>
            <p:spPr>
              <a:xfrm rot="10800000" flipV="1">
                <a:off x="7360683" y="6628578"/>
                <a:ext cx="126636" cy="126636"/>
              </a:xfrm>
              <a:custGeom>
                <a:avLst/>
                <a:gdLst>
                  <a:gd name="connsiteX0" fmla="*/ 127176 w 126636"/>
                  <a:gd name="connsiteY0" fmla="*/ 64107 h 126636"/>
                  <a:gd name="connsiteX1" fmla="*/ 108636 w 126636"/>
                  <a:gd name="connsiteY1" fmla="*/ 108881 h 126636"/>
                  <a:gd name="connsiteX2" fmla="*/ 63862 w 126636"/>
                  <a:gd name="connsiteY2" fmla="*/ 127421 h 126636"/>
                  <a:gd name="connsiteX3" fmla="*/ 63847 w 126636"/>
                  <a:gd name="connsiteY3" fmla="*/ 127421 h 126636"/>
                  <a:gd name="connsiteX4" fmla="*/ 19088 w 126636"/>
                  <a:gd name="connsiteY4" fmla="*/ 108881 h 126636"/>
                  <a:gd name="connsiteX5" fmla="*/ 19081 w 126636"/>
                  <a:gd name="connsiteY5" fmla="*/ 108873 h 126636"/>
                  <a:gd name="connsiteX6" fmla="*/ 540 w 126636"/>
                  <a:gd name="connsiteY6" fmla="*/ 64107 h 126636"/>
                  <a:gd name="connsiteX7" fmla="*/ 540 w 126636"/>
                  <a:gd name="connsiteY7" fmla="*/ 64091 h 126636"/>
                  <a:gd name="connsiteX8" fmla="*/ 63862 w 126636"/>
                  <a:gd name="connsiteY8" fmla="*/ 785 h 126636"/>
                  <a:gd name="connsiteX9" fmla="*/ 63862 w 126636"/>
                  <a:gd name="connsiteY9" fmla="*/ 785 h 126636"/>
                  <a:gd name="connsiteX10" fmla="*/ 127176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176" y="64107"/>
                    </a:moveTo>
                    <a:cubicBezTo>
                      <a:pt x="127176" y="80986"/>
                      <a:pt x="120459" y="97058"/>
                      <a:pt x="108636" y="108881"/>
                    </a:cubicBezTo>
                    <a:cubicBezTo>
                      <a:pt x="96814" y="120703"/>
                      <a:pt x="80741" y="127421"/>
                      <a:pt x="63862" y="127421"/>
                    </a:cubicBezTo>
                    <a:lnTo>
                      <a:pt x="63847" y="127421"/>
                    </a:lnTo>
                    <a:cubicBezTo>
                      <a:pt x="47064" y="127421"/>
                      <a:pt x="30960" y="120752"/>
                      <a:pt x="19088" y="108881"/>
                    </a:cubicBezTo>
                    <a:lnTo>
                      <a:pt x="19081" y="108873"/>
                    </a:lnTo>
                    <a:cubicBezTo>
                      <a:pt x="7210" y="96994"/>
                      <a:pt x="540" y="80897"/>
                      <a:pt x="540" y="64107"/>
                    </a:cubicBezTo>
                    <a:lnTo>
                      <a:pt x="540" y="64091"/>
                    </a:lnTo>
                    <a:cubicBezTo>
                      <a:pt x="549" y="29132"/>
                      <a:pt x="28895" y="785"/>
                      <a:pt x="63862" y="785"/>
                    </a:cubicBezTo>
                    <a:lnTo>
                      <a:pt x="63862" y="785"/>
                    </a:lnTo>
                    <a:cubicBezTo>
                      <a:pt x="98830" y="793"/>
                      <a:pt x="127176" y="29140"/>
                      <a:pt x="127176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BB760489-F63D-7E8C-C9B6-DE1AA486E3FE}"/>
                  </a:ext>
                </a:extLst>
              </p:cNvPr>
              <p:cNvSpPr/>
              <p:nvPr/>
            </p:nvSpPr>
            <p:spPr>
              <a:xfrm rot="10800000" flipV="1">
                <a:off x="7644310" y="6628578"/>
                <a:ext cx="126636" cy="126636"/>
              </a:xfrm>
              <a:custGeom>
                <a:avLst/>
                <a:gdLst>
                  <a:gd name="connsiteX0" fmla="*/ 127259 w 126636"/>
                  <a:gd name="connsiteY0" fmla="*/ 64107 h 126636"/>
                  <a:gd name="connsiteX1" fmla="*/ 108711 w 126636"/>
                  <a:gd name="connsiteY1" fmla="*/ 108881 h 126636"/>
                  <a:gd name="connsiteX2" fmla="*/ 63945 w 126636"/>
                  <a:gd name="connsiteY2" fmla="*/ 127421 h 126636"/>
                  <a:gd name="connsiteX3" fmla="*/ 63928 w 126636"/>
                  <a:gd name="connsiteY3" fmla="*/ 127421 h 126636"/>
                  <a:gd name="connsiteX4" fmla="*/ 19171 w 126636"/>
                  <a:gd name="connsiteY4" fmla="*/ 108881 h 126636"/>
                  <a:gd name="connsiteX5" fmla="*/ 19163 w 126636"/>
                  <a:gd name="connsiteY5" fmla="*/ 108873 h 126636"/>
                  <a:gd name="connsiteX6" fmla="*/ 623 w 126636"/>
                  <a:gd name="connsiteY6" fmla="*/ 64107 h 126636"/>
                  <a:gd name="connsiteX7" fmla="*/ 623 w 126636"/>
                  <a:gd name="connsiteY7" fmla="*/ 64099 h 126636"/>
                  <a:gd name="connsiteX8" fmla="*/ 63945 w 126636"/>
                  <a:gd name="connsiteY8" fmla="*/ 785 h 126636"/>
                  <a:gd name="connsiteX9" fmla="*/ 63945 w 126636"/>
                  <a:gd name="connsiteY9" fmla="*/ 785 h 126636"/>
                  <a:gd name="connsiteX10" fmla="*/ 127259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259" y="64107"/>
                    </a:moveTo>
                    <a:cubicBezTo>
                      <a:pt x="127259" y="81075"/>
                      <a:pt x="120484" y="97107"/>
                      <a:pt x="108711" y="108881"/>
                    </a:cubicBezTo>
                    <a:cubicBezTo>
                      <a:pt x="96944" y="120647"/>
                      <a:pt x="80912" y="127421"/>
                      <a:pt x="63945" y="127421"/>
                    </a:cubicBezTo>
                    <a:lnTo>
                      <a:pt x="63928" y="127421"/>
                    </a:lnTo>
                    <a:cubicBezTo>
                      <a:pt x="47146" y="127421"/>
                      <a:pt x="31042" y="120752"/>
                      <a:pt x="19171" y="108881"/>
                    </a:cubicBezTo>
                    <a:lnTo>
                      <a:pt x="19163" y="108873"/>
                    </a:lnTo>
                    <a:cubicBezTo>
                      <a:pt x="7292" y="96994"/>
                      <a:pt x="623" y="80897"/>
                      <a:pt x="623" y="64107"/>
                    </a:cubicBezTo>
                    <a:lnTo>
                      <a:pt x="623" y="64099"/>
                    </a:lnTo>
                    <a:cubicBezTo>
                      <a:pt x="631" y="29132"/>
                      <a:pt x="28977" y="785"/>
                      <a:pt x="63945" y="785"/>
                    </a:cubicBezTo>
                    <a:lnTo>
                      <a:pt x="63945" y="785"/>
                    </a:lnTo>
                    <a:cubicBezTo>
                      <a:pt x="98912" y="793"/>
                      <a:pt x="127259" y="29140"/>
                      <a:pt x="127259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1A0C7CF7-AC15-EF9B-2B3D-17642DDC032C}"/>
                  </a:ext>
                </a:extLst>
              </p:cNvPr>
              <p:cNvSpPr/>
              <p:nvPr/>
            </p:nvSpPr>
            <p:spPr>
              <a:xfrm rot="10800000" flipV="1">
                <a:off x="7927937" y="6628578"/>
                <a:ext cx="126636" cy="126636"/>
              </a:xfrm>
              <a:custGeom>
                <a:avLst/>
                <a:gdLst>
                  <a:gd name="connsiteX0" fmla="*/ 127341 w 126636"/>
                  <a:gd name="connsiteY0" fmla="*/ 64107 h 126636"/>
                  <a:gd name="connsiteX1" fmla="*/ 108793 w 126636"/>
                  <a:gd name="connsiteY1" fmla="*/ 108881 h 126636"/>
                  <a:gd name="connsiteX2" fmla="*/ 64027 w 126636"/>
                  <a:gd name="connsiteY2" fmla="*/ 127421 h 126636"/>
                  <a:gd name="connsiteX3" fmla="*/ 64019 w 126636"/>
                  <a:gd name="connsiteY3" fmla="*/ 127421 h 126636"/>
                  <a:gd name="connsiteX4" fmla="*/ 19253 w 126636"/>
                  <a:gd name="connsiteY4" fmla="*/ 108881 h 126636"/>
                  <a:gd name="connsiteX5" fmla="*/ 19245 w 126636"/>
                  <a:gd name="connsiteY5" fmla="*/ 108873 h 126636"/>
                  <a:gd name="connsiteX6" fmla="*/ 705 w 126636"/>
                  <a:gd name="connsiteY6" fmla="*/ 64107 h 126636"/>
                  <a:gd name="connsiteX7" fmla="*/ 705 w 126636"/>
                  <a:gd name="connsiteY7" fmla="*/ 64099 h 126636"/>
                  <a:gd name="connsiteX8" fmla="*/ 64027 w 126636"/>
                  <a:gd name="connsiteY8" fmla="*/ 785 h 126636"/>
                  <a:gd name="connsiteX9" fmla="*/ 64027 w 126636"/>
                  <a:gd name="connsiteY9" fmla="*/ 785 h 126636"/>
                  <a:gd name="connsiteX10" fmla="*/ 127341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341" y="64107"/>
                    </a:moveTo>
                    <a:cubicBezTo>
                      <a:pt x="127341" y="81155"/>
                      <a:pt x="120510" y="97163"/>
                      <a:pt x="108793" y="108881"/>
                    </a:cubicBezTo>
                    <a:cubicBezTo>
                      <a:pt x="97075" y="120599"/>
                      <a:pt x="81076" y="127421"/>
                      <a:pt x="64027" y="127421"/>
                    </a:cubicBezTo>
                    <a:lnTo>
                      <a:pt x="64019" y="127421"/>
                    </a:lnTo>
                    <a:cubicBezTo>
                      <a:pt x="47229" y="127421"/>
                      <a:pt x="31124" y="120752"/>
                      <a:pt x="19253" y="108881"/>
                    </a:cubicBezTo>
                    <a:lnTo>
                      <a:pt x="19245" y="108873"/>
                    </a:lnTo>
                    <a:cubicBezTo>
                      <a:pt x="7374" y="97002"/>
                      <a:pt x="705" y="80897"/>
                      <a:pt x="705" y="64107"/>
                    </a:cubicBezTo>
                    <a:lnTo>
                      <a:pt x="705" y="64099"/>
                    </a:lnTo>
                    <a:cubicBezTo>
                      <a:pt x="713" y="29132"/>
                      <a:pt x="29060" y="785"/>
                      <a:pt x="64027" y="785"/>
                    </a:cubicBezTo>
                    <a:lnTo>
                      <a:pt x="64027" y="785"/>
                    </a:lnTo>
                    <a:cubicBezTo>
                      <a:pt x="98995" y="793"/>
                      <a:pt x="127341" y="29140"/>
                      <a:pt x="127341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6839D06A-1E40-374F-0466-F67E4765A0D6}"/>
                  </a:ext>
                </a:extLst>
              </p:cNvPr>
              <p:cNvSpPr/>
              <p:nvPr/>
            </p:nvSpPr>
            <p:spPr>
              <a:xfrm rot="10800000" flipV="1">
                <a:off x="8211564" y="6628578"/>
                <a:ext cx="126636" cy="126636"/>
              </a:xfrm>
              <a:custGeom>
                <a:avLst/>
                <a:gdLst>
                  <a:gd name="connsiteX0" fmla="*/ 127424 w 126636"/>
                  <a:gd name="connsiteY0" fmla="*/ 64107 h 126636"/>
                  <a:gd name="connsiteX1" fmla="*/ 108876 w 126636"/>
                  <a:gd name="connsiteY1" fmla="*/ 108881 h 126636"/>
                  <a:gd name="connsiteX2" fmla="*/ 64110 w 126636"/>
                  <a:gd name="connsiteY2" fmla="*/ 127421 h 126636"/>
                  <a:gd name="connsiteX3" fmla="*/ 64102 w 126636"/>
                  <a:gd name="connsiteY3" fmla="*/ 127421 h 126636"/>
                  <a:gd name="connsiteX4" fmla="*/ 19336 w 126636"/>
                  <a:gd name="connsiteY4" fmla="*/ 108881 h 126636"/>
                  <a:gd name="connsiteX5" fmla="*/ 19328 w 126636"/>
                  <a:gd name="connsiteY5" fmla="*/ 108873 h 126636"/>
                  <a:gd name="connsiteX6" fmla="*/ 788 w 126636"/>
                  <a:gd name="connsiteY6" fmla="*/ 64107 h 126636"/>
                  <a:gd name="connsiteX7" fmla="*/ 788 w 126636"/>
                  <a:gd name="connsiteY7" fmla="*/ 64099 h 126636"/>
                  <a:gd name="connsiteX8" fmla="*/ 64102 w 126636"/>
                  <a:gd name="connsiteY8" fmla="*/ 785 h 126636"/>
                  <a:gd name="connsiteX9" fmla="*/ 64110 w 126636"/>
                  <a:gd name="connsiteY9" fmla="*/ 785 h 126636"/>
                  <a:gd name="connsiteX10" fmla="*/ 127424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424" y="64107"/>
                    </a:moveTo>
                    <a:cubicBezTo>
                      <a:pt x="127424" y="81244"/>
                      <a:pt x="120545" y="97212"/>
                      <a:pt x="108876" y="108881"/>
                    </a:cubicBezTo>
                    <a:cubicBezTo>
                      <a:pt x="97215" y="120542"/>
                      <a:pt x="81247" y="127421"/>
                      <a:pt x="64110" y="127421"/>
                    </a:cubicBezTo>
                    <a:lnTo>
                      <a:pt x="64102" y="127421"/>
                    </a:lnTo>
                    <a:cubicBezTo>
                      <a:pt x="47312" y="127421"/>
                      <a:pt x="31207" y="120752"/>
                      <a:pt x="19336" y="108881"/>
                    </a:cubicBezTo>
                    <a:lnTo>
                      <a:pt x="19328" y="108873"/>
                    </a:lnTo>
                    <a:cubicBezTo>
                      <a:pt x="7457" y="97002"/>
                      <a:pt x="788" y="80897"/>
                      <a:pt x="788" y="64107"/>
                    </a:cubicBezTo>
                    <a:lnTo>
                      <a:pt x="788" y="64099"/>
                    </a:lnTo>
                    <a:cubicBezTo>
                      <a:pt x="788" y="29132"/>
                      <a:pt x="29134" y="785"/>
                      <a:pt x="64102" y="785"/>
                    </a:cubicBezTo>
                    <a:lnTo>
                      <a:pt x="64110" y="785"/>
                    </a:lnTo>
                    <a:cubicBezTo>
                      <a:pt x="99078" y="793"/>
                      <a:pt x="127424" y="29140"/>
                      <a:pt x="127424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09E75657-F2BA-400D-630B-98B0D7F9D70C}"/>
                  </a:ext>
                </a:extLst>
              </p:cNvPr>
              <p:cNvSpPr/>
              <p:nvPr/>
            </p:nvSpPr>
            <p:spPr>
              <a:xfrm rot="10800000" flipV="1">
                <a:off x="8495191" y="6628578"/>
                <a:ext cx="126636" cy="126636"/>
              </a:xfrm>
              <a:custGeom>
                <a:avLst/>
                <a:gdLst>
                  <a:gd name="connsiteX0" fmla="*/ 127506 w 126636"/>
                  <a:gd name="connsiteY0" fmla="*/ 64107 h 126636"/>
                  <a:gd name="connsiteX1" fmla="*/ 108958 w 126636"/>
                  <a:gd name="connsiteY1" fmla="*/ 108881 h 126636"/>
                  <a:gd name="connsiteX2" fmla="*/ 64192 w 126636"/>
                  <a:gd name="connsiteY2" fmla="*/ 127421 h 126636"/>
                  <a:gd name="connsiteX3" fmla="*/ 64184 w 126636"/>
                  <a:gd name="connsiteY3" fmla="*/ 127421 h 126636"/>
                  <a:gd name="connsiteX4" fmla="*/ 19418 w 126636"/>
                  <a:gd name="connsiteY4" fmla="*/ 108881 h 126636"/>
                  <a:gd name="connsiteX5" fmla="*/ 19410 w 126636"/>
                  <a:gd name="connsiteY5" fmla="*/ 108873 h 126636"/>
                  <a:gd name="connsiteX6" fmla="*/ 870 w 126636"/>
                  <a:gd name="connsiteY6" fmla="*/ 64107 h 126636"/>
                  <a:gd name="connsiteX7" fmla="*/ 870 w 126636"/>
                  <a:gd name="connsiteY7" fmla="*/ 64099 h 126636"/>
                  <a:gd name="connsiteX8" fmla="*/ 64184 w 126636"/>
                  <a:gd name="connsiteY8" fmla="*/ 785 h 126636"/>
                  <a:gd name="connsiteX9" fmla="*/ 64192 w 126636"/>
                  <a:gd name="connsiteY9" fmla="*/ 785 h 126636"/>
                  <a:gd name="connsiteX10" fmla="*/ 127506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06" y="64107"/>
                    </a:moveTo>
                    <a:cubicBezTo>
                      <a:pt x="127506" y="81333"/>
                      <a:pt x="120571" y="97260"/>
                      <a:pt x="108958" y="108881"/>
                    </a:cubicBezTo>
                    <a:cubicBezTo>
                      <a:pt x="97345" y="120494"/>
                      <a:pt x="81418" y="127421"/>
                      <a:pt x="64192" y="127421"/>
                    </a:cubicBezTo>
                    <a:lnTo>
                      <a:pt x="64184" y="127421"/>
                    </a:lnTo>
                    <a:cubicBezTo>
                      <a:pt x="47394" y="127421"/>
                      <a:pt x="31289" y="120752"/>
                      <a:pt x="19418" y="108881"/>
                    </a:cubicBezTo>
                    <a:lnTo>
                      <a:pt x="19410" y="108873"/>
                    </a:lnTo>
                    <a:cubicBezTo>
                      <a:pt x="7540" y="97002"/>
                      <a:pt x="870" y="80897"/>
                      <a:pt x="870" y="64107"/>
                    </a:cubicBezTo>
                    <a:lnTo>
                      <a:pt x="870" y="64099"/>
                    </a:lnTo>
                    <a:cubicBezTo>
                      <a:pt x="870" y="29132"/>
                      <a:pt x="29217" y="785"/>
                      <a:pt x="64184" y="785"/>
                    </a:cubicBezTo>
                    <a:lnTo>
                      <a:pt x="64192" y="785"/>
                    </a:lnTo>
                    <a:cubicBezTo>
                      <a:pt x="99159" y="793"/>
                      <a:pt x="127506" y="29140"/>
                      <a:pt x="127506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BA92D5BE-7444-5DF3-614A-83AE3640D06E}"/>
                  </a:ext>
                </a:extLst>
              </p:cNvPr>
              <p:cNvSpPr/>
              <p:nvPr/>
            </p:nvSpPr>
            <p:spPr>
              <a:xfrm rot="10800000" flipV="1">
                <a:off x="8778817" y="6628578"/>
                <a:ext cx="126636" cy="126636"/>
              </a:xfrm>
              <a:custGeom>
                <a:avLst/>
                <a:gdLst>
                  <a:gd name="connsiteX0" fmla="*/ 127589 w 126636"/>
                  <a:gd name="connsiteY0" fmla="*/ 64107 h 126636"/>
                  <a:gd name="connsiteX1" fmla="*/ 109040 w 126636"/>
                  <a:gd name="connsiteY1" fmla="*/ 108881 h 126636"/>
                  <a:gd name="connsiteX2" fmla="*/ 64274 w 126636"/>
                  <a:gd name="connsiteY2" fmla="*/ 127421 h 126636"/>
                  <a:gd name="connsiteX3" fmla="*/ 64267 w 126636"/>
                  <a:gd name="connsiteY3" fmla="*/ 127421 h 126636"/>
                  <a:gd name="connsiteX4" fmla="*/ 19501 w 126636"/>
                  <a:gd name="connsiteY4" fmla="*/ 108881 h 126636"/>
                  <a:gd name="connsiteX5" fmla="*/ 19493 w 126636"/>
                  <a:gd name="connsiteY5" fmla="*/ 108873 h 126636"/>
                  <a:gd name="connsiteX6" fmla="*/ 952 w 126636"/>
                  <a:gd name="connsiteY6" fmla="*/ 64107 h 126636"/>
                  <a:gd name="connsiteX7" fmla="*/ 952 w 126636"/>
                  <a:gd name="connsiteY7" fmla="*/ 64099 h 126636"/>
                  <a:gd name="connsiteX8" fmla="*/ 64267 w 126636"/>
                  <a:gd name="connsiteY8" fmla="*/ 785 h 126636"/>
                  <a:gd name="connsiteX9" fmla="*/ 64267 w 126636"/>
                  <a:gd name="connsiteY9" fmla="*/ 785 h 126636"/>
                  <a:gd name="connsiteX10" fmla="*/ 127589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589" y="64107"/>
                    </a:moveTo>
                    <a:cubicBezTo>
                      <a:pt x="127589" y="81421"/>
                      <a:pt x="120605" y="97316"/>
                      <a:pt x="109040" y="108881"/>
                    </a:cubicBezTo>
                    <a:cubicBezTo>
                      <a:pt x="97476" y="120437"/>
                      <a:pt x="81581" y="127421"/>
                      <a:pt x="64274" y="127421"/>
                    </a:cubicBezTo>
                    <a:lnTo>
                      <a:pt x="64267" y="127421"/>
                    </a:lnTo>
                    <a:cubicBezTo>
                      <a:pt x="47476" y="127421"/>
                      <a:pt x="31371" y="120752"/>
                      <a:pt x="19501" y="108881"/>
                    </a:cubicBezTo>
                    <a:lnTo>
                      <a:pt x="19493" y="108873"/>
                    </a:lnTo>
                    <a:cubicBezTo>
                      <a:pt x="7621" y="97002"/>
                      <a:pt x="952" y="80897"/>
                      <a:pt x="952" y="64107"/>
                    </a:cubicBezTo>
                    <a:lnTo>
                      <a:pt x="952" y="64099"/>
                    </a:lnTo>
                    <a:cubicBezTo>
                      <a:pt x="952" y="29132"/>
                      <a:pt x="29299" y="785"/>
                      <a:pt x="64267" y="785"/>
                    </a:cubicBezTo>
                    <a:lnTo>
                      <a:pt x="64267" y="785"/>
                    </a:lnTo>
                    <a:cubicBezTo>
                      <a:pt x="99234" y="793"/>
                      <a:pt x="127589" y="29140"/>
                      <a:pt x="127589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6D63DAD8-522A-54A6-910D-D87FFFFC7F82}"/>
                  </a:ext>
                </a:extLst>
              </p:cNvPr>
              <p:cNvSpPr/>
              <p:nvPr/>
            </p:nvSpPr>
            <p:spPr>
              <a:xfrm rot="10800000" flipV="1">
                <a:off x="9062452" y="6628578"/>
                <a:ext cx="126627" cy="126636"/>
              </a:xfrm>
              <a:custGeom>
                <a:avLst/>
                <a:gdLst>
                  <a:gd name="connsiteX0" fmla="*/ 127663 w 126627"/>
                  <a:gd name="connsiteY0" fmla="*/ 64107 h 126636"/>
                  <a:gd name="connsiteX1" fmla="*/ 109123 w 126627"/>
                  <a:gd name="connsiteY1" fmla="*/ 108881 h 126636"/>
                  <a:gd name="connsiteX2" fmla="*/ 64357 w 126627"/>
                  <a:gd name="connsiteY2" fmla="*/ 127421 h 126636"/>
                  <a:gd name="connsiteX3" fmla="*/ 64349 w 126627"/>
                  <a:gd name="connsiteY3" fmla="*/ 127421 h 126636"/>
                  <a:gd name="connsiteX4" fmla="*/ 19583 w 126627"/>
                  <a:gd name="connsiteY4" fmla="*/ 108889 h 126636"/>
                  <a:gd name="connsiteX5" fmla="*/ 19575 w 126627"/>
                  <a:gd name="connsiteY5" fmla="*/ 108881 h 126636"/>
                  <a:gd name="connsiteX6" fmla="*/ 1035 w 126627"/>
                  <a:gd name="connsiteY6" fmla="*/ 64107 h 126636"/>
                  <a:gd name="connsiteX7" fmla="*/ 1035 w 126627"/>
                  <a:gd name="connsiteY7" fmla="*/ 64107 h 126636"/>
                  <a:gd name="connsiteX8" fmla="*/ 64349 w 126627"/>
                  <a:gd name="connsiteY8" fmla="*/ 785 h 126636"/>
                  <a:gd name="connsiteX9" fmla="*/ 64349 w 126627"/>
                  <a:gd name="connsiteY9" fmla="*/ 785 h 126636"/>
                  <a:gd name="connsiteX10" fmla="*/ 127663 w 126627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27" h="126636">
                    <a:moveTo>
                      <a:pt x="127663" y="64107"/>
                    </a:moveTo>
                    <a:cubicBezTo>
                      <a:pt x="127663" y="81502"/>
                      <a:pt x="120631" y="97365"/>
                      <a:pt x="109123" y="108881"/>
                    </a:cubicBezTo>
                    <a:cubicBezTo>
                      <a:pt x="97615" y="120389"/>
                      <a:pt x="81752" y="127421"/>
                      <a:pt x="64357" y="127421"/>
                    </a:cubicBezTo>
                    <a:lnTo>
                      <a:pt x="64349" y="127421"/>
                    </a:lnTo>
                    <a:cubicBezTo>
                      <a:pt x="47559" y="127421"/>
                      <a:pt x="31454" y="120752"/>
                      <a:pt x="19583" y="108889"/>
                    </a:cubicBezTo>
                    <a:lnTo>
                      <a:pt x="19575" y="108881"/>
                    </a:lnTo>
                    <a:cubicBezTo>
                      <a:pt x="7704" y="97002"/>
                      <a:pt x="1035" y="80897"/>
                      <a:pt x="1035" y="64107"/>
                    </a:cubicBezTo>
                    <a:lnTo>
                      <a:pt x="1035" y="64107"/>
                    </a:lnTo>
                    <a:cubicBezTo>
                      <a:pt x="1035" y="29140"/>
                      <a:pt x="29382" y="785"/>
                      <a:pt x="64349" y="785"/>
                    </a:cubicBezTo>
                    <a:lnTo>
                      <a:pt x="64349" y="785"/>
                    </a:lnTo>
                    <a:cubicBezTo>
                      <a:pt x="99316" y="793"/>
                      <a:pt x="127663" y="29140"/>
                      <a:pt x="127663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3102988E-DBC7-0AC0-EA90-76024ED9F650}"/>
                  </a:ext>
                </a:extLst>
              </p:cNvPr>
              <p:cNvSpPr/>
              <p:nvPr/>
            </p:nvSpPr>
            <p:spPr>
              <a:xfrm rot="10800000" flipV="1">
                <a:off x="9346079" y="6628578"/>
                <a:ext cx="126636" cy="126636"/>
              </a:xfrm>
              <a:custGeom>
                <a:avLst/>
                <a:gdLst>
                  <a:gd name="connsiteX0" fmla="*/ 127753 w 126636"/>
                  <a:gd name="connsiteY0" fmla="*/ 64107 h 126636"/>
                  <a:gd name="connsiteX1" fmla="*/ 109213 w 126636"/>
                  <a:gd name="connsiteY1" fmla="*/ 108881 h 126636"/>
                  <a:gd name="connsiteX2" fmla="*/ 64447 w 126636"/>
                  <a:gd name="connsiteY2" fmla="*/ 127421 h 126636"/>
                  <a:gd name="connsiteX3" fmla="*/ 64439 w 126636"/>
                  <a:gd name="connsiteY3" fmla="*/ 127421 h 126636"/>
                  <a:gd name="connsiteX4" fmla="*/ 19674 w 126636"/>
                  <a:gd name="connsiteY4" fmla="*/ 108889 h 126636"/>
                  <a:gd name="connsiteX5" fmla="*/ 19666 w 126636"/>
                  <a:gd name="connsiteY5" fmla="*/ 108881 h 126636"/>
                  <a:gd name="connsiteX6" fmla="*/ 1117 w 126636"/>
                  <a:gd name="connsiteY6" fmla="*/ 64107 h 126636"/>
                  <a:gd name="connsiteX7" fmla="*/ 1117 w 126636"/>
                  <a:gd name="connsiteY7" fmla="*/ 64107 h 126636"/>
                  <a:gd name="connsiteX8" fmla="*/ 64439 w 126636"/>
                  <a:gd name="connsiteY8" fmla="*/ 785 h 126636"/>
                  <a:gd name="connsiteX9" fmla="*/ 64439 w 126636"/>
                  <a:gd name="connsiteY9" fmla="*/ 785 h 126636"/>
                  <a:gd name="connsiteX10" fmla="*/ 127753 w 126636"/>
                  <a:gd name="connsiteY10" fmla="*/ 64107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636" h="126636">
                    <a:moveTo>
                      <a:pt x="127753" y="64107"/>
                    </a:moveTo>
                    <a:cubicBezTo>
                      <a:pt x="127753" y="81591"/>
                      <a:pt x="120665" y="97421"/>
                      <a:pt x="109213" y="108881"/>
                    </a:cubicBezTo>
                    <a:cubicBezTo>
                      <a:pt x="97754" y="120332"/>
                      <a:pt x="81931" y="127421"/>
                      <a:pt x="64447" y="127421"/>
                    </a:cubicBezTo>
                    <a:lnTo>
                      <a:pt x="64439" y="127421"/>
                    </a:lnTo>
                    <a:cubicBezTo>
                      <a:pt x="47649" y="127421"/>
                      <a:pt x="31544" y="120752"/>
                      <a:pt x="19674" y="108889"/>
                    </a:cubicBezTo>
                    <a:lnTo>
                      <a:pt x="19666" y="108881"/>
                    </a:lnTo>
                    <a:cubicBezTo>
                      <a:pt x="7795" y="97002"/>
                      <a:pt x="1117" y="80897"/>
                      <a:pt x="1117" y="64107"/>
                    </a:cubicBezTo>
                    <a:lnTo>
                      <a:pt x="1117" y="64107"/>
                    </a:lnTo>
                    <a:cubicBezTo>
                      <a:pt x="1117" y="29140"/>
                      <a:pt x="29472" y="785"/>
                      <a:pt x="64439" y="785"/>
                    </a:cubicBezTo>
                    <a:lnTo>
                      <a:pt x="64439" y="785"/>
                    </a:lnTo>
                    <a:cubicBezTo>
                      <a:pt x="99407" y="785"/>
                      <a:pt x="127753" y="29140"/>
                      <a:pt x="127753" y="64107"/>
                    </a:cubicBezTo>
                  </a:path>
                </a:pathLst>
              </a:custGeom>
              <a:solidFill>
                <a:srgbClr val="FFCC00"/>
              </a:solidFill>
              <a:ln w="773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33" name="任意多边形: 形状 432">
            <a:extLst>
              <a:ext uri="{FF2B5EF4-FFF2-40B4-BE49-F238E27FC236}">
                <a16:creationId xmlns:a16="http://schemas.microsoft.com/office/drawing/2014/main" id="{C5F891D0-9123-3402-8389-0201851849F6}"/>
              </a:ext>
            </a:extLst>
          </p:cNvPr>
          <p:cNvSpPr/>
          <p:nvPr/>
        </p:nvSpPr>
        <p:spPr>
          <a:xfrm>
            <a:off x="8988776" y="580455"/>
            <a:ext cx="347965" cy="347969"/>
          </a:xfrm>
          <a:custGeom>
            <a:avLst/>
            <a:gdLst>
              <a:gd name="connsiteX0" fmla="*/ 174143 w 347965"/>
              <a:gd name="connsiteY0" fmla="*/ -33 h 347969"/>
              <a:gd name="connsiteX1" fmla="*/ 157 w 347965"/>
              <a:gd name="connsiteY1" fmla="*/ 173949 h 347969"/>
              <a:gd name="connsiteX2" fmla="*/ 157 w 347965"/>
              <a:gd name="connsiteY2" fmla="*/ 173952 h 347969"/>
              <a:gd name="connsiteX3" fmla="*/ 174140 w 347965"/>
              <a:gd name="connsiteY3" fmla="*/ 347937 h 347969"/>
              <a:gd name="connsiteX4" fmla="*/ 174143 w 347965"/>
              <a:gd name="connsiteY4" fmla="*/ 347937 h 347969"/>
              <a:gd name="connsiteX5" fmla="*/ 348123 w 347965"/>
              <a:gd name="connsiteY5" fmla="*/ 173952 h 347969"/>
              <a:gd name="connsiteX6" fmla="*/ 174143 w 347965"/>
              <a:gd name="connsiteY6" fmla="*/ -33 h 347969"/>
              <a:gd name="connsiteX7" fmla="*/ 173825 w 347965"/>
              <a:gd name="connsiteY7" fmla="*/ 32917 h 347969"/>
              <a:gd name="connsiteX8" fmla="*/ 173921 w 347965"/>
              <a:gd name="connsiteY8" fmla="*/ 32917 h 347969"/>
              <a:gd name="connsiteX9" fmla="*/ 174161 w 347965"/>
              <a:gd name="connsiteY9" fmla="*/ 32917 h 347969"/>
              <a:gd name="connsiteX10" fmla="*/ 315196 w 347965"/>
              <a:gd name="connsiteY10" fmla="*/ 173950 h 347969"/>
              <a:gd name="connsiteX11" fmla="*/ 315196 w 347965"/>
              <a:gd name="connsiteY11" fmla="*/ 173952 h 347969"/>
              <a:gd name="connsiteX12" fmla="*/ 174163 w 347965"/>
              <a:gd name="connsiteY12" fmla="*/ 314986 h 347969"/>
              <a:gd name="connsiteX13" fmla="*/ 174161 w 347965"/>
              <a:gd name="connsiteY13" fmla="*/ 314986 h 347969"/>
              <a:gd name="connsiteX14" fmla="*/ 33126 w 347965"/>
              <a:gd name="connsiteY14" fmla="*/ 173953 h 347969"/>
              <a:gd name="connsiteX15" fmla="*/ 33126 w 347965"/>
              <a:gd name="connsiteY15" fmla="*/ 173952 h 347969"/>
              <a:gd name="connsiteX16" fmla="*/ 173848 w 347965"/>
              <a:gd name="connsiteY16" fmla="*/ 32917 h 347969"/>
              <a:gd name="connsiteX17" fmla="*/ 174082 w 347965"/>
              <a:gd name="connsiteY17" fmla="*/ 70809 h 347969"/>
              <a:gd name="connsiteX18" fmla="*/ 70989 w 347965"/>
              <a:gd name="connsiteY18" fmla="*/ 173952 h 347969"/>
              <a:gd name="connsiteX19" fmla="*/ 174129 w 347965"/>
              <a:gd name="connsiteY19" fmla="*/ 277095 h 347969"/>
              <a:gd name="connsiteX20" fmla="*/ 174132 w 347965"/>
              <a:gd name="connsiteY20" fmla="*/ 277095 h 347969"/>
              <a:gd name="connsiteX21" fmla="*/ 277269 w 347965"/>
              <a:gd name="connsiteY21" fmla="*/ 173952 h 347969"/>
              <a:gd name="connsiteX22" fmla="*/ 174132 w 347965"/>
              <a:gd name="connsiteY22" fmla="*/ 70809 h 347969"/>
              <a:gd name="connsiteX23" fmla="*/ 174036 w 347965"/>
              <a:gd name="connsiteY23" fmla="*/ 70809 h 347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47965" h="347969">
                <a:moveTo>
                  <a:pt x="174143" y="-33"/>
                </a:moveTo>
                <a:cubicBezTo>
                  <a:pt x="78054" y="-34"/>
                  <a:pt x="158" y="77860"/>
                  <a:pt x="157" y="173949"/>
                </a:cubicBezTo>
                <a:cubicBezTo>
                  <a:pt x="157" y="173950"/>
                  <a:pt x="157" y="173951"/>
                  <a:pt x="157" y="173952"/>
                </a:cubicBezTo>
                <a:cubicBezTo>
                  <a:pt x="156" y="270041"/>
                  <a:pt x="78051" y="347936"/>
                  <a:pt x="174140" y="347937"/>
                </a:cubicBezTo>
                <a:cubicBezTo>
                  <a:pt x="174140" y="347937"/>
                  <a:pt x="174142" y="347937"/>
                  <a:pt x="174143" y="347937"/>
                </a:cubicBezTo>
                <a:cubicBezTo>
                  <a:pt x="270230" y="347935"/>
                  <a:pt x="348123" y="270040"/>
                  <a:pt x="348123" y="173952"/>
                </a:cubicBezTo>
                <a:cubicBezTo>
                  <a:pt x="348123" y="77864"/>
                  <a:pt x="270230" y="-31"/>
                  <a:pt x="174143" y="-33"/>
                </a:cubicBezTo>
                <a:close/>
                <a:moveTo>
                  <a:pt x="173825" y="32917"/>
                </a:moveTo>
                <a:cubicBezTo>
                  <a:pt x="173857" y="32917"/>
                  <a:pt x="173888" y="32917"/>
                  <a:pt x="173921" y="32917"/>
                </a:cubicBezTo>
                <a:cubicBezTo>
                  <a:pt x="174000" y="32917"/>
                  <a:pt x="174080" y="32917"/>
                  <a:pt x="174161" y="32917"/>
                </a:cubicBezTo>
                <a:cubicBezTo>
                  <a:pt x="252052" y="32917"/>
                  <a:pt x="315195" y="96059"/>
                  <a:pt x="315196" y="173950"/>
                </a:cubicBezTo>
                <a:cubicBezTo>
                  <a:pt x="315196" y="173951"/>
                  <a:pt x="315196" y="173951"/>
                  <a:pt x="315196" y="173952"/>
                </a:cubicBezTo>
                <a:cubicBezTo>
                  <a:pt x="315197" y="251843"/>
                  <a:pt x="252054" y="314986"/>
                  <a:pt x="174163" y="314986"/>
                </a:cubicBezTo>
                <a:cubicBezTo>
                  <a:pt x="174162" y="314986"/>
                  <a:pt x="174162" y="314986"/>
                  <a:pt x="174161" y="314986"/>
                </a:cubicBezTo>
                <a:cubicBezTo>
                  <a:pt x="96270" y="314987"/>
                  <a:pt x="33127" y="251844"/>
                  <a:pt x="33126" y="173953"/>
                </a:cubicBezTo>
                <a:cubicBezTo>
                  <a:pt x="33126" y="173953"/>
                  <a:pt x="33126" y="173952"/>
                  <a:pt x="33126" y="173952"/>
                </a:cubicBezTo>
                <a:cubicBezTo>
                  <a:pt x="33126" y="96183"/>
                  <a:pt x="96079" y="33089"/>
                  <a:pt x="173848" y="32917"/>
                </a:cubicBezTo>
                <a:close/>
                <a:moveTo>
                  <a:pt x="174082" y="70809"/>
                </a:moveTo>
                <a:cubicBezTo>
                  <a:pt x="117137" y="70836"/>
                  <a:pt x="70988" y="117007"/>
                  <a:pt x="70989" y="173952"/>
                </a:cubicBezTo>
                <a:cubicBezTo>
                  <a:pt x="70988" y="230915"/>
                  <a:pt x="117166" y="277094"/>
                  <a:pt x="174129" y="277095"/>
                </a:cubicBezTo>
                <a:cubicBezTo>
                  <a:pt x="174130" y="277095"/>
                  <a:pt x="174131" y="277095"/>
                  <a:pt x="174132" y="277095"/>
                </a:cubicBezTo>
                <a:cubicBezTo>
                  <a:pt x="231094" y="277092"/>
                  <a:pt x="277270" y="230914"/>
                  <a:pt x="277269" y="173952"/>
                </a:cubicBezTo>
                <a:cubicBezTo>
                  <a:pt x="277270" y="116989"/>
                  <a:pt x="231094" y="70811"/>
                  <a:pt x="174132" y="70809"/>
                </a:cubicBezTo>
                <a:cubicBezTo>
                  <a:pt x="174099" y="70809"/>
                  <a:pt x="174068" y="70809"/>
                  <a:pt x="174036" y="70809"/>
                </a:cubicBezTo>
                <a:close/>
              </a:path>
            </a:pathLst>
          </a:custGeom>
          <a:solidFill>
            <a:srgbClr val="FFCC00"/>
          </a:solidFill>
          <a:ln w="8543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4" name="任意多边形: 形状 433">
            <a:extLst>
              <a:ext uri="{FF2B5EF4-FFF2-40B4-BE49-F238E27FC236}">
                <a16:creationId xmlns:a16="http://schemas.microsoft.com/office/drawing/2014/main" id="{7D48FF69-C779-656C-CA81-EE9E02CE5A37}"/>
              </a:ext>
            </a:extLst>
          </p:cNvPr>
          <p:cNvSpPr/>
          <p:nvPr/>
        </p:nvSpPr>
        <p:spPr>
          <a:xfrm>
            <a:off x="11458165" y="363682"/>
            <a:ext cx="453786" cy="453774"/>
          </a:xfrm>
          <a:custGeom>
            <a:avLst/>
            <a:gdLst>
              <a:gd name="connsiteX0" fmla="*/ 287821 w 453786"/>
              <a:gd name="connsiteY0" fmla="*/ -29 h 453774"/>
              <a:gd name="connsiteX1" fmla="*/ 287821 w 453786"/>
              <a:gd name="connsiteY1" fmla="*/ 56 h 453774"/>
              <a:gd name="connsiteX2" fmla="*/ 287821 w 453786"/>
              <a:gd name="connsiteY2" fmla="*/ -29 h 453774"/>
              <a:gd name="connsiteX3" fmla="*/ 287821 w 453786"/>
              <a:gd name="connsiteY3" fmla="*/ 56 h 453774"/>
              <a:gd name="connsiteX4" fmla="*/ 61024 w 453786"/>
              <a:gd name="connsiteY4" fmla="*/ 60827 h 453774"/>
              <a:gd name="connsiteX5" fmla="*/ 253 w 453786"/>
              <a:gd name="connsiteY5" fmla="*/ 287623 h 453774"/>
              <a:gd name="connsiteX6" fmla="*/ 166282 w 453786"/>
              <a:gd name="connsiteY6" fmla="*/ 453650 h 453774"/>
              <a:gd name="connsiteX7" fmla="*/ 393077 w 453786"/>
              <a:gd name="connsiteY7" fmla="*/ 392879 h 453774"/>
              <a:gd name="connsiteX8" fmla="*/ 453848 w 453786"/>
              <a:gd name="connsiteY8" fmla="*/ 166083 h 453774"/>
              <a:gd name="connsiteX9" fmla="*/ 287821 w 453786"/>
              <a:gd name="connsiteY9" fmla="*/ 56 h 453774"/>
              <a:gd name="connsiteX10" fmla="*/ 453848 w 453786"/>
              <a:gd name="connsiteY10" fmla="*/ 166083 h 453774"/>
              <a:gd name="connsiteX11" fmla="*/ 453944 w 453786"/>
              <a:gd name="connsiteY11" fmla="*/ 166065 h 453774"/>
              <a:gd name="connsiteX12" fmla="*/ 453848 w 453786"/>
              <a:gd name="connsiteY12" fmla="*/ 166083 h 453774"/>
              <a:gd name="connsiteX13" fmla="*/ 393077 w 453786"/>
              <a:gd name="connsiteY13" fmla="*/ 392879 h 453774"/>
              <a:gd name="connsiteX14" fmla="*/ 393173 w 453786"/>
              <a:gd name="connsiteY14" fmla="*/ 392939 h 453774"/>
              <a:gd name="connsiteX15" fmla="*/ 393077 w 453786"/>
              <a:gd name="connsiteY15" fmla="*/ 392879 h 453774"/>
              <a:gd name="connsiteX16" fmla="*/ 166282 w 453786"/>
              <a:gd name="connsiteY16" fmla="*/ 453650 h 453774"/>
              <a:gd name="connsiteX17" fmla="*/ 166282 w 453786"/>
              <a:gd name="connsiteY17" fmla="*/ 453737 h 453774"/>
              <a:gd name="connsiteX18" fmla="*/ 166282 w 453786"/>
              <a:gd name="connsiteY18" fmla="*/ 453650 h 453774"/>
              <a:gd name="connsiteX19" fmla="*/ 253 w 453786"/>
              <a:gd name="connsiteY19" fmla="*/ 287623 h 453774"/>
              <a:gd name="connsiteX20" fmla="*/ 157 w 453786"/>
              <a:gd name="connsiteY20" fmla="*/ 287641 h 453774"/>
              <a:gd name="connsiteX21" fmla="*/ 253 w 453786"/>
              <a:gd name="connsiteY21" fmla="*/ 287623 h 453774"/>
              <a:gd name="connsiteX22" fmla="*/ 61024 w 453786"/>
              <a:gd name="connsiteY22" fmla="*/ 60827 h 453774"/>
              <a:gd name="connsiteX23" fmla="*/ 60928 w 453786"/>
              <a:gd name="connsiteY23" fmla="*/ 60763 h 453774"/>
              <a:gd name="connsiteX24" fmla="*/ 61024 w 453786"/>
              <a:gd name="connsiteY24" fmla="*/ 60827 h 453774"/>
              <a:gd name="connsiteX25" fmla="*/ 280146 w 453786"/>
              <a:gd name="connsiteY25" fmla="*/ 28699 h 453774"/>
              <a:gd name="connsiteX26" fmla="*/ 280146 w 453786"/>
              <a:gd name="connsiteY26" fmla="*/ 28774 h 453774"/>
              <a:gd name="connsiteX27" fmla="*/ 425151 w 453786"/>
              <a:gd name="connsiteY27" fmla="*/ 173777 h 453774"/>
              <a:gd name="connsiteX28" fmla="*/ 425247 w 453786"/>
              <a:gd name="connsiteY28" fmla="*/ 173759 h 453774"/>
              <a:gd name="connsiteX29" fmla="*/ 425151 w 453786"/>
              <a:gd name="connsiteY29" fmla="*/ 173777 h 453774"/>
              <a:gd name="connsiteX30" fmla="*/ 425149 w 453786"/>
              <a:gd name="connsiteY30" fmla="*/ 173775 h 453774"/>
              <a:gd name="connsiteX31" fmla="*/ 372075 w 453786"/>
              <a:gd name="connsiteY31" fmla="*/ 371856 h 453774"/>
              <a:gd name="connsiteX32" fmla="*/ 372171 w 453786"/>
              <a:gd name="connsiteY32" fmla="*/ 371916 h 453774"/>
              <a:gd name="connsiteX33" fmla="*/ 372075 w 453786"/>
              <a:gd name="connsiteY33" fmla="*/ 371856 h 453774"/>
              <a:gd name="connsiteX34" fmla="*/ 173995 w 453786"/>
              <a:gd name="connsiteY34" fmla="*/ 424932 h 453774"/>
              <a:gd name="connsiteX35" fmla="*/ 173995 w 453786"/>
              <a:gd name="connsiteY35" fmla="*/ 425009 h 453774"/>
              <a:gd name="connsiteX36" fmla="*/ 173995 w 453786"/>
              <a:gd name="connsiteY36" fmla="*/ 424932 h 453774"/>
              <a:gd name="connsiteX37" fmla="*/ 28990 w 453786"/>
              <a:gd name="connsiteY37" fmla="*/ 279927 h 453774"/>
              <a:gd name="connsiteX38" fmla="*/ 28894 w 453786"/>
              <a:gd name="connsiteY38" fmla="*/ 279945 h 453774"/>
              <a:gd name="connsiteX39" fmla="*/ 28990 w 453786"/>
              <a:gd name="connsiteY39" fmla="*/ 279927 h 453774"/>
              <a:gd name="connsiteX40" fmla="*/ 82066 w 453786"/>
              <a:gd name="connsiteY40" fmla="*/ 81848 h 453774"/>
              <a:gd name="connsiteX41" fmla="*/ 81970 w 453786"/>
              <a:gd name="connsiteY41" fmla="*/ 81794 h 453774"/>
              <a:gd name="connsiteX42" fmla="*/ 82066 w 453786"/>
              <a:gd name="connsiteY42" fmla="*/ 81848 h 453774"/>
              <a:gd name="connsiteX43" fmla="*/ 280143 w 453786"/>
              <a:gd name="connsiteY43" fmla="*/ 28772 h 453774"/>
              <a:gd name="connsiteX44" fmla="*/ 280143 w 453786"/>
              <a:gd name="connsiteY44" fmla="*/ 28697 h 453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53786" h="453774">
                <a:moveTo>
                  <a:pt x="287821" y="-29"/>
                </a:moveTo>
                <a:cubicBezTo>
                  <a:pt x="287821" y="-45"/>
                  <a:pt x="287725" y="-14"/>
                  <a:pt x="287821" y="56"/>
                </a:cubicBezTo>
                <a:cubicBezTo>
                  <a:pt x="287917" y="15"/>
                  <a:pt x="287917" y="-16"/>
                  <a:pt x="287821" y="-29"/>
                </a:cubicBezTo>
                <a:close/>
                <a:moveTo>
                  <a:pt x="287821" y="56"/>
                </a:moveTo>
                <a:cubicBezTo>
                  <a:pt x="283878" y="2710"/>
                  <a:pt x="65765" y="61154"/>
                  <a:pt x="61024" y="60827"/>
                </a:cubicBezTo>
                <a:cubicBezTo>
                  <a:pt x="61341" y="65599"/>
                  <a:pt x="2906" y="283680"/>
                  <a:pt x="253" y="287623"/>
                </a:cubicBezTo>
                <a:cubicBezTo>
                  <a:pt x="4523" y="289711"/>
                  <a:pt x="164194" y="449380"/>
                  <a:pt x="166282" y="453650"/>
                </a:cubicBezTo>
                <a:cubicBezTo>
                  <a:pt x="170251" y="450989"/>
                  <a:pt x="388335" y="392553"/>
                  <a:pt x="393077" y="392879"/>
                </a:cubicBezTo>
                <a:cubicBezTo>
                  <a:pt x="392759" y="388108"/>
                  <a:pt x="451186" y="170054"/>
                  <a:pt x="453848" y="166083"/>
                </a:cubicBezTo>
                <a:cubicBezTo>
                  <a:pt x="449579" y="163996"/>
                  <a:pt x="289940" y="4357"/>
                  <a:pt x="287821" y="56"/>
                </a:cubicBezTo>
                <a:close/>
                <a:moveTo>
                  <a:pt x="453848" y="166083"/>
                </a:moveTo>
                <a:cubicBezTo>
                  <a:pt x="453944" y="166119"/>
                  <a:pt x="453944" y="166113"/>
                  <a:pt x="453944" y="166065"/>
                </a:cubicBezTo>
                <a:cubicBezTo>
                  <a:pt x="453944" y="166017"/>
                  <a:pt x="453944" y="166029"/>
                  <a:pt x="453848" y="166083"/>
                </a:cubicBezTo>
                <a:close/>
                <a:moveTo>
                  <a:pt x="393077" y="392879"/>
                </a:moveTo>
                <a:cubicBezTo>
                  <a:pt x="393082" y="392956"/>
                  <a:pt x="393077" y="392978"/>
                  <a:pt x="393173" y="392939"/>
                </a:cubicBezTo>
                <a:cubicBezTo>
                  <a:pt x="393173" y="392903"/>
                  <a:pt x="393173" y="392879"/>
                  <a:pt x="393077" y="392879"/>
                </a:cubicBezTo>
                <a:close/>
                <a:moveTo>
                  <a:pt x="166282" y="453650"/>
                </a:moveTo>
                <a:cubicBezTo>
                  <a:pt x="166185" y="453686"/>
                  <a:pt x="166185" y="453717"/>
                  <a:pt x="166282" y="453737"/>
                </a:cubicBezTo>
                <a:cubicBezTo>
                  <a:pt x="166378" y="453755"/>
                  <a:pt x="166378" y="453719"/>
                  <a:pt x="166282" y="453650"/>
                </a:cubicBezTo>
                <a:close/>
                <a:moveTo>
                  <a:pt x="253" y="287623"/>
                </a:moveTo>
                <a:cubicBezTo>
                  <a:pt x="157" y="287593"/>
                  <a:pt x="157" y="287593"/>
                  <a:pt x="157" y="287641"/>
                </a:cubicBezTo>
                <a:cubicBezTo>
                  <a:pt x="157" y="287689"/>
                  <a:pt x="157" y="287677"/>
                  <a:pt x="253" y="287623"/>
                </a:cubicBezTo>
                <a:close/>
                <a:moveTo>
                  <a:pt x="61024" y="60827"/>
                </a:moveTo>
                <a:cubicBezTo>
                  <a:pt x="61018" y="60750"/>
                  <a:pt x="61024" y="60726"/>
                  <a:pt x="60928" y="60763"/>
                </a:cubicBezTo>
                <a:cubicBezTo>
                  <a:pt x="60928" y="60799"/>
                  <a:pt x="60928" y="60823"/>
                  <a:pt x="61024" y="60827"/>
                </a:cubicBezTo>
                <a:close/>
                <a:moveTo>
                  <a:pt x="280146" y="28699"/>
                </a:moveTo>
                <a:cubicBezTo>
                  <a:pt x="280146" y="28710"/>
                  <a:pt x="280146" y="28735"/>
                  <a:pt x="280146" y="28774"/>
                </a:cubicBezTo>
                <a:cubicBezTo>
                  <a:pt x="281968" y="32502"/>
                  <a:pt x="421391" y="171922"/>
                  <a:pt x="425151" y="173777"/>
                </a:cubicBezTo>
                <a:cubicBezTo>
                  <a:pt x="425151" y="173717"/>
                  <a:pt x="425247" y="173717"/>
                  <a:pt x="425247" y="173759"/>
                </a:cubicBezTo>
                <a:cubicBezTo>
                  <a:pt x="425247" y="173795"/>
                  <a:pt x="425247" y="173807"/>
                  <a:pt x="425151" y="173777"/>
                </a:cubicBezTo>
                <a:cubicBezTo>
                  <a:pt x="425151" y="173777"/>
                  <a:pt x="425149" y="173775"/>
                  <a:pt x="425149" y="173775"/>
                </a:cubicBezTo>
                <a:cubicBezTo>
                  <a:pt x="422831" y="177219"/>
                  <a:pt x="371789" y="367715"/>
                  <a:pt x="372075" y="371856"/>
                </a:cubicBezTo>
                <a:cubicBezTo>
                  <a:pt x="372171" y="371860"/>
                  <a:pt x="372171" y="371874"/>
                  <a:pt x="372171" y="371916"/>
                </a:cubicBezTo>
                <a:cubicBezTo>
                  <a:pt x="372171" y="371946"/>
                  <a:pt x="372075" y="371934"/>
                  <a:pt x="372075" y="371856"/>
                </a:cubicBezTo>
                <a:cubicBezTo>
                  <a:pt x="367933" y="371571"/>
                  <a:pt x="177466" y="422607"/>
                  <a:pt x="173995" y="424932"/>
                </a:cubicBezTo>
                <a:cubicBezTo>
                  <a:pt x="173995" y="424992"/>
                  <a:pt x="173995" y="425018"/>
                  <a:pt x="173995" y="425009"/>
                </a:cubicBezTo>
                <a:cubicBezTo>
                  <a:pt x="173995" y="424997"/>
                  <a:pt x="173995" y="424973"/>
                  <a:pt x="173995" y="424932"/>
                </a:cubicBezTo>
                <a:cubicBezTo>
                  <a:pt x="172172" y="421203"/>
                  <a:pt x="32720" y="281750"/>
                  <a:pt x="28990" y="279927"/>
                </a:cubicBezTo>
                <a:cubicBezTo>
                  <a:pt x="28990" y="279987"/>
                  <a:pt x="28894" y="279994"/>
                  <a:pt x="28894" y="279945"/>
                </a:cubicBezTo>
                <a:cubicBezTo>
                  <a:pt x="28894" y="279909"/>
                  <a:pt x="28894" y="279897"/>
                  <a:pt x="28990" y="279927"/>
                </a:cubicBezTo>
                <a:cubicBezTo>
                  <a:pt x="31309" y="276483"/>
                  <a:pt x="82343" y="86019"/>
                  <a:pt x="82066" y="81848"/>
                </a:cubicBezTo>
                <a:cubicBezTo>
                  <a:pt x="81970" y="81843"/>
                  <a:pt x="81970" y="81824"/>
                  <a:pt x="81970" y="81794"/>
                </a:cubicBezTo>
                <a:cubicBezTo>
                  <a:pt x="81970" y="81764"/>
                  <a:pt x="81970" y="81782"/>
                  <a:pt x="82066" y="81848"/>
                </a:cubicBezTo>
                <a:cubicBezTo>
                  <a:pt x="86238" y="82125"/>
                  <a:pt x="276673" y="31097"/>
                  <a:pt x="280143" y="28772"/>
                </a:cubicBezTo>
                <a:cubicBezTo>
                  <a:pt x="280143" y="28711"/>
                  <a:pt x="280143" y="28685"/>
                  <a:pt x="280143" y="28697"/>
                </a:cubicBezTo>
                <a:close/>
              </a:path>
            </a:pathLst>
          </a:custGeom>
          <a:solidFill>
            <a:srgbClr val="FFCC00"/>
          </a:solidFill>
          <a:ln w="15838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8A68F69-8B46-6CED-80E1-6DADFDA75C9C}"/>
              </a:ext>
            </a:extLst>
          </p:cNvPr>
          <p:cNvGrpSpPr/>
          <p:nvPr/>
        </p:nvGrpSpPr>
        <p:grpSpPr>
          <a:xfrm>
            <a:off x="10095090" y="537325"/>
            <a:ext cx="1287596" cy="1126316"/>
            <a:chOff x="10306458" y="877929"/>
            <a:chExt cx="1287596" cy="1126316"/>
          </a:xfrm>
        </p:grpSpPr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D06BE72C-74A9-BA2D-A802-88A51200F63C}"/>
                </a:ext>
              </a:extLst>
            </p:cNvPr>
            <p:cNvSpPr/>
            <p:nvPr/>
          </p:nvSpPr>
          <p:spPr>
            <a:xfrm>
              <a:off x="10522169" y="904674"/>
              <a:ext cx="1071885" cy="1071884"/>
            </a:xfrm>
            <a:custGeom>
              <a:avLst/>
              <a:gdLst>
                <a:gd name="connsiteX0" fmla="*/ 1072042 w 1071885"/>
                <a:gd name="connsiteY0" fmla="*/ 535909 h 1071884"/>
                <a:gd name="connsiteX1" fmla="*/ 536100 w 1071885"/>
                <a:gd name="connsiteY1" fmla="*/ 1071852 h 1071884"/>
                <a:gd name="connsiteX2" fmla="*/ 157 w 1071885"/>
                <a:gd name="connsiteY2" fmla="*/ 535909 h 1071884"/>
                <a:gd name="connsiteX3" fmla="*/ 536100 w 1071885"/>
                <a:gd name="connsiteY3" fmla="*/ -33 h 1071884"/>
                <a:gd name="connsiteX4" fmla="*/ 1072043 w 1071885"/>
                <a:gd name="connsiteY4" fmla="*/ 535909 h 107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1885" h="1071884">
                  <a:moveTo>
                    <a:pt x="1072042" y="535909"/>
                  </a:moveTo>
                  <a:cubicBezTo>
                    <a:pt x="1072042" y="831902"/>
                    <a:pt x="832092" y="1071852"/>
                    <a:pt x="536100" y="1071852"/>
                  </a:cubicBezTo>
                  <a:cubicBezTo>
                    <a:pt x="240107" y="1071852"/>
                    <a:pt x="157" y="831902"/>
                    <a:pt x="157" y="535909"/>
                  </a:cubicBezTo>
                  <a:cubicBezTo>
                    <a:pt x="157" y="239917"/>
                    <a:pt x="240107" y="-33"/>
                    <a:pt x="536100" y="-33"/>
                  </a:cubicBezTo>
                  <a:cubicBezTo>
                    <a:pt x="832092" y="-33"/>
                    <a:pt x="1072042" y="239916"/>
                    <a:pt x="1072043" y="535909"/>
                  </a:cubicBezTo>
                </a:path>
              </a:pathLst>
            </a:custGeom>
            <a:noFill/>
            <a:ln w="63500" cap="rnd">
              <a:solidFill>
                <a:srgbClr val="FF6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EEF937F9-4F8E-5431-42F1-F1D781D45DC6}"/>
                </a:ext>
              </a:extLst>
            </p:cNvPr>
            <p:cNvSpPr/>
            <p:nvPr/>
          </p:nvSpPr>
          <p:spPr>
            <a:xfrm>
              <a:off x="10306458" y="877929"/>
              <a:ext cx="1124854" cy="1126316"/>
            </a:xfrm>
            <a:custGeom>
              <a:avLst/>
              <a:gdLst>
                <a:gd name="connsiteX0" fmla="*/ 844120 w 1124854"/>
                <a:gd name="connsiteY0" fmla="*/ 74787 h 1126316"/>
                <a:gd name="connsiteX1" fmla="*/ 839269 w 1124854"/>
                <a:gd name="connsiteY1" fmla="*/ 72034 h 1126316"/>
                <a:gd name="connsiteX2" fmla="*/ 275863 w 1124854"/>
                <a:gd name="connsiteY2" fmla="*/ 1047882 h 1126316"/>
                <a:gd name="connsiteX3" fmla="*/ 281783 w 1124854"/>
                <a:gd name="connsiteY3" fmla="*/ 1051348 h 1126316"/>
                <a:gd name="connsiteX4" fmla="*/ 302250 w 1124854"/>
                <a:gd name="connsiteY4" fmla="*/ 1062604 h 1126316"/>
                <a:gd name="connsiteX5" fmla="*/ 865211 w 1124854"/>
                <a:gd name="connsiteY5" fmla="*/ 87526 h 1126316"/>
                <a:gd name="connsiteX6" fmla="*/ 845230 w 1124854"/>
                <a:gd name="connsiteY6" fmla="*/ 75428 h 1126316"/>
                <a:gd name="connsiteX7" fmla="*/ 844120 w 1124854"/>
                <a:gd name="connsiteY7" fmla="*/ 74787 h 1126316"/>
                <a:gd name="connsiteX8" fmla="*/ 773142 w 1124854"/>
                <a:gd name="connsiteY8" fmla="*/ 40394 h 1126316"/>
                <a:gd name="connsiteX9" fmla="*/ 744389 w 1124854"/>
                <a:gd name="connsiteY9" fmla="*/ 29767 h 1126316"/>
                <a:gd name="connsiteX10" fmla="*/ 191816 w 1124854"/>
                <a:gd name="connsiteY10" fmla="*/ 986854 h 1126316"/>
                <a:gd name="connsiteX11" fmla="*/ 215396 w 1124854"/>
                <a:gd name="connsiteY11" fmla="*/ 1006438 h 1126316"/>
                <a:gd name="connsiteX12" fmla="*/ 924594 w 1124854"/>
                <a:gd name="connsiteY12" fmla="*/ 130850 h 1126316"/>
                <a:gd name="connsiteX13" fmla="*/ 369460 w 1124854"/>
                <a:gd name="connsiteY13" fmla="*/ 1092370 h 1126316"/>
                <a:gd name="connsiteX14" fmla="*/ 398678 w 1124854"/>
                <a:gd name="connsiteY14" fmla="*/ 1102188 h 1126316"/>
                <a:gd name="connsiteX15" fmla="*/ 947705 w 1124854"/>
                <a:gd name="connsiteY15" fmla="*/ 151246 h 1126316"/>
                <a:gd name="connsiteX16" fmla="*/ 924593 w 1124854"/>
                <a:gd name="connsiteY16" fmla="*/ 130850 h 1126316"/>
                <a:gd name="connsiteX17" fmla="*/ 671217 w 1124854"/>
                <a:gd name="connsiteY17" fmla="*/ 10331 h 1126316"/>
                <a:gd name="connsiteX18" fmla="*/ 639366 w 1124854"/>
                <a:gd name="connsiteY18" fmla="*/ 5072 h 1126316"/>
                <a:gd name="connsiteX19" fmla="*/ 117919 w 1124854"/>
                <a:gd name="connsiteY19" fmla="*/ 908245 h 1126316"/>
                <a:gd name="connsiteX20" fmla="*/ 138401 w 1124854"/>
                <a:gd name="connsiteY20" fmla="*/ 933196 h 1126316"/>
                <a:gd name="connsiteX21" fmla="*/ 999919 w 1124854"/>
                <a:gd name="connsiteY21" fmla="*/ 206993 h 1126316"/>
                <a:gd name="connsiteX22" fmla="*/ 473064 w 1124854"/>
                <a:gd name="connsiteY22" fmla="*/ 1119532 h 1126316"/>
                <a:gd name="connsiteX23" fmla="*/ 505459 w 1124854"/>
                <a:gd name="connsiteY23" fmla="*/ 1123841 h 1126316"/>
                <a:gd name="connsiteX24" fmla="*/ 1019847 w 1124854"/>
                <a:gd name="connsiteY24" fmla="*/ 232897 h 1126316"/>
                <a:gd name="connsiteX25" fmla="*/ 999919 w 1124854"/>
                <a:gd name="connsiteY25" fmla="*/ 206993 h 1126316"/>
                <a:gd name="connsiteX26" fmla="*/ 557919 w 1124854"/>
                <a:gd name="connsiteY26" fmla="*/ -33 h 1126316"/>
                <a:gd name="connsiteX27" fmla="*/ 522171 w 1124854"/>
                <a:gd name="connsiteY27" fmla="*/ 1456 h 1126316"/>
                <a:gd name="connsiteX28" fmla="*/ 56192 w 1124854"/>
                <a:gd name="connsiteY28" fmla="*/ 808556 h 1126316"/>
                <a:gd name="connsiteX29" fmla="*/ 72774 w 1124854"/>
                <a:gd name="connsiteY29" fmla="*/ 840262 h 1126316"/>
                <a:gd name="connsiteX30" fmla="*/ 1063459 w 1124854"/>
                <a:gd name="connsiteY30" fmla="*/ 303539 h 1126316"/>
                <a:gd name="connsiteX31" fmla="*/ 588448 w 1124854"/>
                <a:gd name="connsiteY31" fmla="*/ 1126284 h 1126316"/>
                <a:gd name="connsiteX32" fmla="*/ 624953 w 1124854"/>
                <a:gd name="connsiteY32" fmla="*/ 1123476 h 1126316"/>
                <a:gd name="connsiteX33" fmla="*/ 1079278 w 1124854"/>
                <a:gd name="connsiteY33" fmla="*/ 336560 h 1126316"/>
                <a:gd name="connsiteX34" fmla="*/ 1063459 w 1124854"/>
                <a:gd name="connsiteY34" fmla="*/ 303539 h 1126316"/>
                <a:gd name="connsiteX35" fmla="*/ 429287 w 1124854"/>
                <a:gd name="connsiteY35" fmla="*/ 16161 h 1126316"/>
                <a:gd name="connsiteX36" fmla="*/ 387483 w 1124854"/>
                <a:gd name="connsiteY36" fmla="*/ 28141 h 1126316"/>
                <a:gd name="connsiteX37" fmla="*/ 11957 w 1124854"/>
                <a:gd name="connsiteY37" fmla="*/ 678571 h 1126316"/>
                <a:gd name="connsiteX38" fmla="*/ 22483 w 1124854"/>
                <a:gd name="connsiteY38" fmla="*/ 720767 h 1126316"/>
                <a:gd name="connsiteX39" fmla="*/ 1110575 w 1124854"/>
                <a:gd name="connsiteY39" fmla="*/ 428528 h 1126316"/>
                <a:gd name="connsiteX40" fmla="*/ 720247 w 1124854"/>
                <a:gd name="connsiteY40" fmla="*/ 1104596 h 1126316"/>
                <a:gd name="connsiteX41" fmla="*/ 763470 w 1124854"/>
                <a:gd name="connsiteY41" fmla="*/ 1090158 h 1126316"/>
                <a:gd name="connsiteX42" fmla="*/ 1119685 w 1124854"/>
                <a:gd name="connsiteY42" fmla="*/ 473176 h 1126316"/>
                <a:gd name="connsiteX43" fmla="*/ 1110575 w 1124854"/>
                <a:gd name="connsiteY43" fmla="*/ 428528 h 1126316"/>
                <a:gd name="connsiteX44" fmla="*/ 272691 w 1124854"/>
                <a:gd name="connsiteY44" fmla="*/ 80790 h 1126316"/>
                <a:gd name="connsiteX45" fmla="*/ 214619 w 1124854"/>
                <a:gd name="connsiteY45" fmla="*/ 120948 h 1126316"/>
                <a:gd name="connsiteX46" fmla="*/ 5899 w 1124854"/>
                <a:gd name="connsiteY46" fmla="*/ 482463 h 1126316"/>
                <a:gd name="connsiteX47" fmla="*/ 157 w 1124854"/>
                <a:gd name="connsiteY47" fmla="*/ 552834 h 1126316"/>
                <a:gd name="connsiteX48" fmla="*/ 1125011 w 1124854"/>
                <a:gd name="connsiteY48" fmla="*/ 610132 h 1126316"/>
                <a:gd name="connsiteX49" fmla="*/ 884741 w 1124854"/>
                <a:gd name="connsiteY49" fmla="*/ 1026293 h 1126316"/>
                <a:gd name="connsiteX50" fmla="*/ 950376 w 1124854"/>
                <a:gd name="connsiteY50" fmla="*/ 973029 h 1126316"/>
                <a:gd name="connsiteX51" fmla="*/ 1111697 w 1124854"/>
                <a:gd name="connsiteY51" fmla="*/ 693612 h 1126316"/>
                <a:gd name="connsiteX52" fmla="*/ 1125011 w 1124854"/>
                <a:gd name="connsiteY52" fmla="*/ 610132 h 1126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124854" h="1126316">
                  <a:moveTo>
                    <a:pt x="844120" y="74787"/>
                  </a:moveTo>
                  <a:cubicBezTo>
                    <a:pt x="842507" y="73861"/>
                    <a:pt x="840890" y="72944"/>
                    <a:pt x="839269" y="72034"/>
                  </a:cubicBezTo>
                  <a:lnTo>
                    <a:pt x="275863" y="1047882"/>
                  </a:lnTo>
                  <a:cubicBezTo>
                    <a:pt x="277829" y="1049050"/>
                    <a:pt x="279802" y="1050205"/>
                    <a:pt x="281783" y="1051348"/>
                  </a:cubicBezTo>
                  <a:cubicBezTo>
                    <a:pt x="288527" y="1055241"/>
                    <a:pt x="295351" y="1058994"/>
                    <a:pt x="302250" y="1062604"/>
                  </a:cubicBezTo>
                  <a:lnTo>
                    <a:pt x="865211" y="87526"/>
                  </a:lnTo>
                  <a:cubicBezTo>
                    <a:pt x="858635" y="83356"/>
                    <a:pt x="851973" y="79322"/>
                    <a:pt x="845230" y="75428"/>
                  </a:cubicBezTo>
                  <a:cubicBezTo>
                    <a:pt x="844860" y="75214"/>
                    <a:pt x="844489" y="75000"/>
                    <a:pt x="844120" y="74787"/>
                  </a:cubicBezTo>
                  <a:close/>
                  <a:moveTo>
                    <a:pt x="773142" y="40394"/>
                  </a:moveTo>
                  <a:cubicBezTo>
                    <a:pt x="763656" y="36591"/>
                    <a:pt x="754068" y="33048"/>
                    <a:pt x="744389" y="29767"/>
                  </a:cubicBezTo>
                  <a:lnTo>
                    <a:pt x="191816" y="986854"/>
                  </a:lnTo>
                  <a:cubicBezTo>
                    <a:pt x="199497" y="993594"/>
                    <a:pt x="207360" y="1000125"/>
                    <a:pt x="215396" y="1006438"/>
                  </a:cubicBezTo>
                  <a:close/>
                  <a:moveTo>
                    <a:pt x="924594" y="130850"/>
                  </a:moveTo>
                  <a:lnTo>
                    <a:pt x="369460" y="1092370"/>
                  </a:lnTo>
                  <a:cubicBezTo>
                    <a:pt x="379108" y="1095909"/>
                    <a:pt x="388851" y="1099183"/>
                    <a:pt x="398678" y="1102188"/>
                  </a:cubicBezTo>
                  <a:lnTo>
                    <a:pt x="947705" y="151246"/>
                  </a:lnTo>
                  <a:cubicBezTo>
                    <a:pt x="940188" y="144238"/>
                    <a:pt x="932482" y="137437"/>
                    <a:pt x="924593" y="130850"/>
                  </a:cubicBezTo>
                  <a:close/>
                  <a:moveTo>
                    <a:pt x="671217" y="10331"/>
                  </a:moveTo>
                  <a:cubicBezTo>
                    <a:pt x="660652" y="8274"/>
                    <a:pt x="650031" y="6521"/>
                    <a:pt x="639366" y="5072"/>
                  </a:cubicBezTo>
                  <a:lnTo>
                    <a:pt x="117919" y="908245"/>
                  </a:lnTo>
                  <a:cubicBezTo>
                    <a:pt x="124506" y="916756"/>
                    <a:pt x="131337" y="925076"/>
                    <a:pt x="138401" y="933196"/>
                  </a:cubicBezTo>
                  <a:close/>
                  <a:moveTo>
                    <a:pt x="999919" y="206993"/>
                  </a:moveTo>
                  <a:lnTo>
                    <a:pt x="473064" y="1119532"/>
                  </a:lnTo>
                  <a:cubicBezTo>
                    <a:pt x="483819" y="1121282"/>
                    <a:pt x="494622" y="1122719"/>
                    <a:pt x="505459" y="1123841"/>
                  </a:cubicBezTo>
                  <a:lnTo>
                    <a:pt x="1019847" y="232897"/>
                  </a:lnTo>
                  <a:cubicBezTo>
                    <a:pt x="1013456" y="224071"/>
                    <a:pt x="1006810" y="215433"/>
                    <a:pt x="999919" y="206993"/>
                  </a:cubicBezTo>
                  <a:close/>
                  <a:moveTo>
                    <a:pt x="557919" y="-33"/>
                  </a:moveTo>
                  <a:cubicBezTo>
                    <a:pt x="545990" y="85"/>
                    <a:pt x="534069" y="582"/>
                    <a:pt x="522171" y="1456"/>
                  </a:cubicBezTo>
                  <a:lnTo>
                    <a:pt x="56192" y="808556"/>
                  </a:lnTo>
                  <a:cubicBezTo>
                    <a:pt x="61382" y="819298"/>
                    <a:pt x="66912" y="829872"/>
                    <a:pt x="72774" y="840262"/>
                  </a:cubicBezTo>
                  <a:close/>
                  <a:moveTo>
                    <a:pt x="1063459" y="303539"/>
                  </a:moveTo>
                  <a:lnTo>
                    <a:pt x="588448" y="1126284"/>
                  </a:lnTo>
                  <a:cubicBezTo>
                    <a:pt x="600644" y="1125743"/>
                    <a:pt x="612818" y="1124807"/>
                    <a:pt x="624953" y="1123476"/>
                  </a:cubicBezTo>
                  <a:lnTo>
                    <a:pt x="1079278" y="336560"/>
                  </a:lnTo>
                  <a:cubicBezTo>
                    <a:pt x="1074364" y="325385"/>
                    <a:pt x="1069089" y="314372"/>
                    <a:pt x="1063459" y="303539"/>
                  </a:cubicBezTo>
                  <a:close/>
                  <a:moveTo>
                    <a:pt x="429287" y="16161"/>
                  </a:moveTo>
                  <a:cubicBezTo>
                    <a:pt x="415203" y="19615"/>
                    <a:pt x="401258" y="23611"/>
                    <a:pt x="387483" y="28141"/>
                  </a:cubicBezTo>
                  <a:lnTo>
                    <a:pt x="11957" y="678571"/>
                  </a:lnTo>
                  <a:cubicBezTo>
                    <a:pt x="14921" y="692766"/>
                    <a:pt x="18433" y="706842"/>
                    <a:pt x="22483" y="720767"/>
                  </a:cubicBezTo>
                  <a:close/>
                  <a:moveTo>
                    <a:pt x="1110575" y="428528"/>
                  </a:moveTo>
                  <a:lnTo>
                    <a:pt x="720247" y="1104596"/>
                  </a:lnTo>
                  <a:cubicBezTo>
                    <a:pt x="734843" y="1100368"/>
                    <a:pt x="749263" y="1095552"/>
                    <a:pt x="763470" y="1090158"/>
                  </a:cubicBezTo>
                  <a:lnTo>
                    <a:pt x="1119685" y="473176"/>
                  </a:lnTo>
                  <a:cubicBezTo>
                    <a:pt x="1117251" y="458177"/>
                    <a:pt x="1114212" y="443282"/>
                    <a:pt x="1110575" y="428528"/>
                  </a:cubicBezTo>
                  <a:close/>
                  <a:moveTo>
                    <a:pt x="272691" y="80790"/>
                  </a:moveTo>
                  <a:cubicBezTo>
                    <a:pt x="252513" y="92949"/>
                    <a:pt x="233118" y="106361"/>
                    <a:pt x="214619" y="120948"/>
                  </a:cubicBezTo>
                  <a:lnTo>
                    <a:pt x="5899" y="482463"/>
                  </a:lnTo>
                  <a:cubicBezTo>
                    <a:pt x="2516" y="505776"/>
                    <a:pt x="598" y="529280"/>
                    <a:pt x="157" y="552834"/>
                  </a:cubicBezTo>
                  <a:close/>
                  <a:moveTo>
                    <a:pt x="1125011" y="610132"/>
                  </a:moveTo>
                  <a:lnTo>
                    <a:pt x="884741" y="1026293"/>
                  </a:lnTo>
                  <a:cubicBezTo>
                    <a:pt x="907922" y="1010207"/>
                    <a:pt x="929863" y="992402"/>
                    <a:pt x="950376" y="973029"/>
                  </a:cubicBezTo>
                  <a:lnTo>
                    <a:pt x="1111697" y="693612"/>
                  </a:lnTo>
                  <a:cubicBezTo>
                    <a:pt x="1118220" y="666158"/>
                    <a:pt x="1122670" y="638253"/>
                    <a:pt x="1125011" y="610132"/>
                  </a:cubicBezTo>
                  <a:close/>
                </a:path>
              </a:pathLst>
            </a:custGeom>
            <a:solidFill>
              <a:srgbClr val="FFCC00"/>
            </a:solidFill>
            <a:ln w="68866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7" name="图形 214">
            <a:extLst>
              <a:ext uri="{FF2B5EF4-FFF2-40B4-BE49-F238E27FC236}">
                <a16:creationId xmlns:a16="http://schemas.microsoft.com/office/drawing/2014/main" id="{E11C787A-B58C-66E3-0A1C-536B6A6F84EB}"/>
              </a:ext>
            </a:extLst>
          </p:cNvPr>
          <p:cNvGrpSpPr/>
          <p:nvPr/>
        </p:nvGrpSpPr>
        <p:grpSpPr>
          <a:xfrm>
            <a:off x="10223596" y="-62970"/>
            <a:ext cx="352838" cy="352838"/>
            <a:chOff x="10338161" y="214909"/>
            <a:chExt cx="352838" cy="352838"/>
          </a:xfrm>
          <a:solidFill>
            <a:srgbClr val="FF6C00"/>
          </a:solidFill>
        </p:grpSpPr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BC64E38F-7C6D-79D3-77F9-EBB5960DA9C4}"/>
                </a:ext>
              </a:extLst>
            </p:cNvPr>
            <p:cNvSpPr/>
            <p:nvPr/>
          </p:nvSpPr>
          <p:spPr>
            <a:xfrm>
              <a:off x="10478641" y="214909"/>
              <a:ext cx="71876" cy="352838"/>
            </a:xfrm>
            <a:custGeom>
              <a:avLst/>
              <a:gdLst>
                <a:gd name="connsiteX0" fmla="*/ 157 w 71876"/>
                <a:gd name="connsiteY0" fmla="*/ -33 h 352838"/>
                <a:gd name="connsiteX1" fmla="*/ 72034 w 71876"/>
                <a:gd name="connsiteY1" fmla="*/ -33 h 352838"/>
                <a:gd name="connsiteX2" fmla="*/ 72034 w 71876"/>
                <a:gd name="connsiteY2" fmla="*/ 352805 h 352838"/>
                <a:gd name="connsiteX3" fmla="*/ 157 w 71876"/>
                <a:gd name="connsiteY3" fmla="*/ 352805 h 352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876" h="352838">
                  <a:moveTo>
                    <a:pt x="157" y="-33"/>
                  </a:moveTo>
                  <a:lnTo>
                    <a:pt x="72034" y="-33"/>
                  </a:lnTo>
                  <a:lnTo>
                    <a:pt x="72034" y="352805"/>
                  </a:lnTo>
                  <a:lnTo>
                    <a:pt x="157" y="352805"/>
                  </a:lnTo>
                  <a:close/>
                </a:path>
              </a:pathLst>
            </a:custGeom>
            <a:solidFill>
              <a:srgbClr val="FF6C00"/>
            </a:solidFill>
            <a:ln w="1258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id="{E19EAE64-FB5A-7183-B3B8-DA378D3B613E}"/>
                </a:ext>
              </a:extLst>
            </p:cNvPr>
            <p:cNvSpPr/>
            <p:nvPr/>
          </p:nvSpPr>
          <p:spPr>
            <a:xfrm>
              <a:off x="10338161" y="355389"/>
              <a:ext cx="352838" cy="71877"/>
            </a:xfrm>
            <a:custGeom>
              <a:avLst/>
              <a:gdLst>
                <a:gd name="connsiteX0" fmla="*/ 157 w 352838"/>
                <a:gd name="connsiteY0" fmla="*/ 71845 h 71877"/>
                <a:gd name="connsiteX1" fmla="*/ 157 w 352838"/>
                <a:gd name="connsiteY1" fmla="*/ -33 h 71877"/>
                <a:gd name="connsiteX2" fmla="*/ 352996 w 352838"/>
                <a:gd name="connsiteY2" fmla="*/ -33 h 71877"/>
                <a:gd name="connsiteX3" fmla="*/ 352996 w 352838"/>
                <a:gd name="connsiteY3" fmla="*/ 71845 h 71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2838" h="71877">
                  <a:moveTo>
                    <a:pt x="157" y="71845"/>
                  </a:moveTo>
                  <a:lnTo>
                    <a:pt x="157" y="-33"/>
                  </a:lnTo>
                  <a:lnTo>
                    <a:pt x="352996" y="-33"/>
                  </a:lnTo>
                  <a:lnTo>
                    <a:pt x="352996" y="71845"/>
                  </a:lnTo>
                  <a:close/>
                </a:path>
              </a:pathLst>
            </a:custGeom>
            <a:solidFill>
              <a:srgbClr val="FF6C00"/>
            </a:solidFill>
            <a:ln w="1258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0" name="图形 214">
            <a:extLst>
              <a:ext uri="{FF2B5EF4-FFF2-40B4-BE49-F238E27FC236}">
                <a16:creationId xmlns:a16="http://schemas.microsoft.com/office/drawing/2014/main" id="{8E0780EC-A4E0-00A0-F7A7-FA4EF26244C9}"/>
              </a:ext>
            </a:extLst>
          </p:cNvPr>
          <p:cNvGrpSpPr/>
          <p:nvPr/>
        </p:nvGrpSpPr>
        <p:grpSpPr>
          <a:xfrm>
            <a:off x="10024397" y="2107802"/>
            <a:ext cx="270646" cy="270646"/>
            <a:chOff x="10104156" y="2285946"/>
            <a:chExt cx="270646" cy="270646"/>
          </a:xfrm>
          <a:solidFill>
            <a:srgbClr val="FF6C00"/>
          </a:solidFill>
        </p:grpSpPr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id="{6A0B759E-DB24-57C4-41D0-7BB5DC03AFDA}"/>
                </a:ext>
              </a:extLst>
            </p:cNvPr>
            <p:cNvSpPr/>
            <p:nvPr/>
          </p:nvSpPr>
          <p:spPr>
            <a:xfrm>
              <a:off x="10104156" y="2285946"/>
              <a:ext cx="270646" cy="270646"/>
            </a:xfrm>
            <a:custGeom>
              <a:avLst/>
              <a:gdLst>
                <a:gd name="connsiteX0" fmla="*/ 225000 w 270646"/>
                <a:gd name="connsiteY0" fmla="*/ -33 h 270646"/>
                <a:gd name="connsiteX1" fmla="*/ 270804 w 270646"/>
                <a:gd name="connsiteY1" fmla="*/ 45770 h 270646"/>
                <a:gd name="connsiteX2" fmla="*/ 45961 w 270646"/>
                <a:gd name="connsiteY2" fmla="*/ 270614 h 270646"/>
                <a:gd name="connsiteX3" fmla="*/ 157 w 270646"/>
                <a:gd name="connsiteY3" fmla="*/ 224810 h 270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646" h="270646">
                  <a:moveTo>
                    <a:pt x="225000" y="-33"/>
                  </a:moveTo>
                  <a:lnTo>
                    <a:pt x="270804" y="45770"/>
                  </a:lnTo>
                  <a:lnTo>
                    <a:pt x="45961" y="270614"/>
                  </a:lnTo>
                  <a:lnTo>
                    <a:pt x="157" y="224810"/>
                  </a:lnTo>
                  <a:close/>
                </a:path>
              </a:pathLst>
            </a:custGeom>
            <a:solidFill>
              <a:srgbClr val="FF6C00"/>
            </a:solidFill>
            <a:ln w="1134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5443A7F1-DC47-C58B-B931-1EEC0F4AC8E1}"/>
                </a:ext>
              </a:extLst>
            </p:cNvPr>
            <p:cNvSpPr/>
            <p:nvPr/>
          </p:nvSpPr>
          <p:spPr>
            <a:xfrm>
              <a:off x="10104156" y="2285946"/>
              <a:ext cx="270646" cy="270646"/>
            </a:xfrm>
            <a:custGeom>
              <a:avLst/>
              <a:gdLst>
                <a:gd name="connsiteX0" fmla="*/ 157 w 270646"/>
                <a:gd name="connsiteY0" fmla="*/ 45770 h 270646"/>
                <a:gd name="connsiteX1" fmla="*/ 45961 w 270646"/>
                <a:gd name="connsiteY1" fmla="*/ -33 h 270646"/>
                <a:gd name="connsiteX2" fmla="*/ 270804 w 270646"/>
                <a:gd name="connsiteY2" fmla="*/ 224810 h 270646"/>
                <a:gd name="connsiteX3" fmla="*/ 225000 w 270646"/>
                <a:gd name="connsiteY3" fmla="*/ 270614 h 270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646" h="270646">
                  <a:moveTo>
                    <a:pt x="157" y="45770"/>
                  </a:moveTo>
                  <a:lnTo>
                    <a:pt x="45961" y="-33"/>
                  </a:lnTo>
                  <a:lnTo>
                    <a:pt x="270804" y="224810"/>
                  </a:lnTo>
                  <a:lnTo>
                    <a:pt x="225000" y="270614"/>
                  </a:lnTo>
                  <a:close/>
                </a:path>
              </a:pathLst>
            </a:custGeom>
            <a:solidFill>
              <a:srgbClr val="FF6C00"/>
            </a:solidFill>
            <a:ln w="11345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43" name="任意多边形: 形状 442">
            <a:extLst>
              <a:ext uri="{FF2B5EF4-FFF2-40B4-BE49-F238E27FC236}">
                <a16:creationId xmlns:a16="http://schemas.microsoft.com/office/drawing/2014/main" id="{453BD92A-9FE1-BBA6-25C6-DED2112B4A3B}"/>
              </a:ext>
            </a:extLst>
          </p:cNvPr>
          <p:cNvSpPr/>
          <p:nvPr/>
        </p:nvSpPr>
        <p:spPr>
          <a:xfrm>
            <a:off x="10982880" y="2250861"/>
            <a:ext cx="216439" cy="216439"/>
          </a:xfrm>
          <a:custGeom>
            <a:avLst/>
            <a:gdLst>
              <a:gd name="connsiteX0" fmla="*/ 216597 w 216439"/>
              <a:gd name="connsiteY0" fmla="*/ 108187 h 216439"/>
              <a:gd name="connsiteX1" fmla="*/ 108377 w 216439"/>
              <a:gd name="connsiteY1" fmla="*/ 216406 h 216439"/>
              <a:gd name="connsiteX2" fmla="*/ 157 w 216439"/>
              <a:gd name="connsiteY2" fmla="*/ 108187 h 216439"/>
              <a:gd name="connsiteX3" fmla="*/ 108377 w 216439"/>
              <a:gd name="connsiteY3" fmla="*/ -33 h 216439"/>
              <a:gd name="connsiteX4" fmla="*/ 216597 w 216439"/>
              <a:gd name="connsiteY4" fmla="*/ 108187 h 21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439" h="216439">
                <a:moveTo>
                  <a:pt x="216597" y="108187"/>
                </a:moveTo>
                <a:cubicBezTo>
                  <a:pt x="216597" y="167955"/>
                  <a:pt x="168145" y="216406"/>
                  <a:pt x="108377" y="216406"/>
                </a:cubicBezTo>
                <a:cubicBezTo>
                  <a:pt x="48609" y="216406"/>
                  <a:pt x="157" y="167955"/>
                  <a:pt x="157" y="108187"/>
                </a:cubicBezTo>
                <a:cubicBezTo>
                  <a:pt x="157" y="48419"/>
                  <a:pt x="48609" y="-33"/>
                  <a:pt x="108377" y="-33"/>
                </a:cubicBezTo>
                <a:cubicBezTo>
                  <a:pt x="168145" y="-33"/>
                  <a:pt x="216597" y="48419"/>
                  <a:pt x="216597" y="108187"/>
                </a:cubicBezTo>
              </a:path>
            </a:pathLst>
          </a:custGeom>
          <a:solidFill>
            <a:srgbClr val="FFCC00"/>
          </a:solidFill>
          <a:ln w="13227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4" name="任意多边形: 形状 443">
            <a:extLst>
              <a:ext uri="{FF2B5EF4-FFF2-40B4-BE49-F238E27FC236}">
                <a16:creationId xmlns:a16="http://schemas.microsoft.com/office/drawing/2014/main" id="{C063C401-82A4-3181-CDD3-7C33AA30AF4A}"/>
              </a:ext>
            </a:extLst>
          </p:cNvPr>
          <p:cNvSpPr/>
          <p:nvPr/>
        </p:nvSpPr>
        <p:spPr>
          <a:xfrm>
            <a:off x="11678285" y="1834129"/>
            <a:ext cx="286624" cy="286624"/>
          </a:xfrm>
          <a:custGeom>
            <a:avLst/>
            <a:gdLst>
              <a:gd name="connsiteX0" fmla="*/ 143468 w 286624"/>
              <a:gd name="connsiteY0" fmla="*/ -33 h 286624"/>
              <a:gd name="connsiteX1" fmla="*/ 157 w 286624"/>
              <a:gd name="connsiteY1" fmla="*/ 143280 h 286624"/>
              <a:gd name="connsiteX2" fmla="*/ 143468 w 286624"/>
              <a:gd name="connsiteY2" fmla="*/ 286591 h 286624"/>
              <a:gd name="connsiteX3" fmla="*/ 286782 w 286624"/>
              <a:gd name="connsiteY3" fmla="*/ 143280 h 286624"/>
              <a:gd name="connsiteX4" fmla="*/ 143468 w 286624"/>
              <a:gd name="connsiteY4" fmla="*/ 33220 h 286624"/>
              <a:gd name="connsiteX5" fmla="*/ 253529 w 286624"/>
              <a:gd name="connsiteY5" fmla="*/ 143280 h 286624"/>
              <a:gd name="connsiteX6" fmla="*/ 143468 w 286624"/>
              <a:gd name="connsiteY6" fmla="*/ 253339 h 286624"/>
              <a:gd name="connsiteX7" fmla="*/ 33410 w 286624"/>
              <a:gd name="connsiteY7" fmla="*/ 143280 h 286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6624" h="286624">
                <a:moveTo>
                  <a:pt x="143468" y="-33"/>
                </a:moveTo>
                <a:lnTo>
                  <a:pt x="157" y="143280"/>
                </a:lnTo>
                <a:lnTo>
                  <a:pt x="143468" y="286591"/>
                </a:lnTo>
                <a:lnTo>
                  <a:pt x="286782" y="143280"/>
                </a:lnTo>
                <a:close/>
                <a:moveTo>
                  <a:pt x="143468" y="33220"/>
                </a:moveTo>
                <a:lnTo>
                  <a:pt x="253529" y="143280"/>
                </a:lnTo>
                <a:lnTo>
                  <a:pt x="143468" y="253339"/>
                </a:lnTo>
                <a:lnTo>
                  <a:pt x="33410" y="143280"/>
                </a:lnTo>
                <a:close/>
              </a:path>
            </a:pathLst>
          </a:custGeom>
          <a:solidFill>
            <a:srgbClr val="FF6C00"/>
          </a:solidFill>
          <a:ln w="12667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45" name="图形 214">
            <a:extLst>
              <a:ext uri="{FF2B5EF4-FFF2-40B4-BE49-F238E27FC236}">
                <a16:creationId xmlns:a16="http://schemas.microsoft.com/office/drawing/2014/main" id="{5BFF9E43-A00F-B110-F9A0-9F8D5F3F124A}"/>
              </a:ext>
            </a:extLst>
          </p:cNvPr>
          <p:cNvGrpSpPr/>
          <p:nvPr/>
        </p:nvGrpSpPr>
        <p:grpSpPr>
          <a:xfrm>
            <a:off x="1004787" y="5781728"/>
            <a:ext cx="316633" cy="316634"/>
            <a:chOff x="1621946" y="6213033"/>
            <a:chExt cx="316633" cy="316634"/>
          </a:xfrm>
          <a:solidFill>
            <a:srgbClr val="FF6C00"/>
          </a:solidFill>
        </p:grpSpPr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364EA880-41A8-ACD3-F5CA-C8D8A6D7E5E8}"/>
                </a:ext>
              </a:extLst>
            </p:cNvPr>
            <p:cNvSpPr/>
            <p:nvPr/>
          </p:nvSpPr>
          <p:spPr>
            <a:xfrm>
              <a:off x="1621946" y="6213033"/>
              <a:ext cx="316633" cy="316634"/>
            </a:xfrm>
            <a:custGeom>
              <a:avLst/>
              <a:gdLst>
                <a:gd name="connsiteX0" fmla="*/ 263205 w 316633"/>
                <a:gd name="connsiteY0" fmla="*/ -33 h 316634"/>
                <a:gd name="connsiteX1" fmla="*/ 316791 w 316633"/>
                <a:gd name="connsiteY1" fmla="*/ 53554 h 316634"/>
                <a:gd name="connsiteX2" fmla="*/ 53743 w 316633"/>
                <a:gd name="connsiteY2" fmla="*/ 316601 h 316634"/>
                <a:gd name="connsiteX3" fmla="*/ 157 w 316633"/>
                <a:gd name="connsiteY3" fmla="*/ 263015 h 316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633" h="316634">
                  <a:moveTo>
                    <a:pt x="263205" y="-33"/>
                  </a:moveTo>
                  <a:lnTo>
                    <a:pt x="316791" y="53554"/>
                  </a:lnTo>
                  <a:lnTo>
                    <a:pt x="53743" y="316601"/>
                  </a:lnTo>
                  <a:lnTo>
                    <a:pt x="157" y="263015"/>
                  </a:lnTo>
                  <a:close/>
                </a:path>
              </a:pathLst>
            </a:custGeom>
            <a:solidFill>
              <a:srgbClr val="FF6C00"/>
            </a:solidFill>
            <a:ln w="13272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id="{0F93CAF1-2460-BC76-C9B0-15BBD2142CE5}"/>
                </a:ext>
              </a:extLst>
            </p:cNvPr>
            <p:cNvSpPr/>
            <p:nvPr/>
          </p:nvSpPr>
          <p:spPr>
            <a:xfrm>
              <a:off x="1621946" y="6213033"/>
              <a:ext cx="316633" cy="316634"/>
            </a:xfrm>
            <a:custGeom>
              <a:avLst/>
              <a:gdLst>
                <a:gd name="connsiteX0" fmla="*/ 157 w 316633"/>
                <a:gd name="connsiteY0" fmla="*/ 53554 h 316634"/>
                <a:gd name="connsiteX1" fmla="*/ 53743 w 316633"/>
                <a:gd name="connsiteY1" fmla="*/ -33 h 316634"/>
                <a:gd name="connsiteX2" fmla="*/ 316791 w 316633"/>
                <a:gd name="connsiteY2" fmla="*/ 263015 h 316634"/>
                <a:gd name="connsiteX3" fmla="*/ 263205 w 316633"/>
                <a:gd name="connsiteY3" fmla="*/ 316601 h 316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633" h="316634">
                  <a:moveTo>
                    <a:pt x="157" y="53554"/>
                  </a:moveTo>
                  <a:lnTo>
                    <a:pt x="53743" y="-33"/>
                  </a:lnTo>
                  <a:lnTo>
                    <a:pt x="316791" y="263015"/>
                  </a:lnTo>
                  <a:lnTo>
                    <a:pt x="263205" y="316601"/>
                  </a:lnTo>
                  <a:close/>
                </a:path>
              </a:pathLst>
            </a:custGeom>
            <a:solidFill>
              <a:srgbClr val="FF6C00"/>
            </a:solidFill>
            <a:ln w="13272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48" name="任意多边形: 形状 447">
            <a:extLst>
              <a:ext uri="{FF2B5EF4-FFF2-40B4-BE49-F238E27FC236}">
                <a16:creationId xmlns:a16="http://schemas.microsoft.com/office/drawing/2014/main" id="{D60F1098-6E28-2870-D3B2-A62E489BBBED}"/>
              </a:ext>
            </a:extLst>
          </p:cNvPr>
          <p:cNvSpPr/>
          <p:nvPr/>
        </p:nvSpPr>
        <p:spPr>
          <a:xfrm>
            <a:off x="5011472" y="5501732"/>
            <a:ext cx="347967" cy="347968"/>
          </a:xfrm>
          <a:custGeom>
            <a:avLst/>
            <a:gdLst>
              <a:gd name="connsiteX0" fmla="*/ 174141 w 347967"/>
              <a:gd name="connsiteY0" fmla="*/ -32 h 347968"/>
              <a:gd name="connsiteX1" fmla="*/ 157 w 347967"/>
              <a:gd name="connsiteY1" fmla="*/ 173952 h 347968"/>
              <a:gd name="connsiteX2" fmla="*/ 174141 w 347967"/>
              <a:gd name="connsiteY2" fmla="*/ 347936 h 347968"/>
              <a:gd name="connsiteX3" fmla="*/ 348124 w 347967"/>
              <a:gd name="connsiteY3" fmla="*/ 173952 h 347968"/>
              <a:gd name="connsiteX4" fmla="*/ 174141 w 347967"/>
              <a:gd name="connsiteY4" fmla="*/ -33 h 347968"/>
              <a:gd name="connsiteX5" fmla="*/ 173900 w 347967"/>
              <a:gd name="connsiteY5" fmla="*/ 32919 h 347968"/>
              <a:gd name="connsiteX6" fmla="*/ 174141 w 347967"/>
              <a:gd name="connsiteY6" fmla="*/ 32919 h 347968"/>
              <a:gd name="connsiteX7" fmla="*/ 315175 w 347967"/>
              <a:gd name="connsiteY7" fmla="*/ 173952 h 347968"/>
              <a:gd name="connsiteX8" fmla="*/ 174141 w 347967"/>
              <a:gd name="connsiteY8" fmla="*/ 314985 h 347968"/>
              <a:gd name="connsiteX9" fmla="*/ 33107 w 347967"/>
              <a:gd name="connsiteY9" fmla="*/ 173952 h 347968"/>
              <a:gd name="connsiteX10" fmla="*/ 173900 w 347967"/>
              <a:gd name="connsiteY10" fmla="*/ 32918 h 347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7967" h="347968">
                <a:moveTo>
                  <a:pt x="174141" y="-32"/>
                </a:moveTo>
                <a:cubicBezTo>
                  <a:pt x="78052" y="-32"/>
                  <a:pt x="157" y="77863"/>
                  <a:pt x="157" y="173952"/>
                </a:cubicBezTo>
                <a:cubicBezTo>
                  <a:pt x="157" y="270040"/>
                  <a:pt x="78052" y="347935"/>
                  <a:pt x="174141" y="347936"/>
                </a:cubicBezTo>
                <a:cubicBezTo>
                  <a:pt x="270229" y="347936"/>
                  <a:pt x="348124" y="270040"/>
                  <a:pt x="348124" y="173952"/>
                </a:cubicBezTo>
                <a:cubicBezTo>
                  <a:pt x="348125" y="77863"/>
                  <a:pt x="270230" y="-33"/>
                  <a:pt x="174141" y="-33"/>
                </a:cubicBezTo>
                <a:close/>
                <a:moveTo>
                  <a:pt x="173900" y="32919"/>
                </a:moveTo>
                <a:cubicBezTo>
                  <a:pt x="173980" y="32919"/>
                  <a:pt x="174060" y="32919"/>
                  <a:pt x="174141" y="32919"/>
                </a:cubicBezTo>
                <a:cubicBezTo>
                  <a:pt x="252032" y="32919"/>
                  <a:pt x="315175" y="96061"/>
                  <a:pt x="315175" y="173952"/>
                </a:cubicBezTo>
                <a:cubicBezTo>
                  <a:pt x="315174" y="251842"/>
                  <a:pt x="252031" y="314985"/>
                  <a:pt x="174141" y="314985"/>
                </a:cubicBezTo>
                <a:cubicBezTo>
                  <a:pt x="96251" y="314985"/>
                  <a:pt x="33108" y="251842"/>
                  <a:pt x="33107" y="173952"/>
                </a:cubicBezTo>
                <a:cubicBezTo>
                  <a:pt x="33107" y="96155"/>
                  <a:pt x="96103" y="33051"/>
                  <a:pt x="173900" y="32918"/>
                </a:cubicBezTo>
                <a:close/>
              </a:path>
            </a:pathLst>
          </a:custGeom>
          <a:solidFill>
            <a:srgbClr val="FFCC00"/>
          </a:solidFill>
          <a:ln w="8543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9" name="任意多边形: 形状 448">
            <a:extLst>
              <a:ext uri="{FF2B5EF4-FFF2-40B4-BE49-F238E27FC236}">
                <a16:creationId xmlns:a16="http://schemas.microsoft.com/office/drawing/2014/main" id="{69D1BBBC-E806-2A0D-EC26-0BBA4FC303DC}"/>
              </a:ext>
            </a:extLst>
          </p:cNvPr>
          <p:cNvSpPr/>
          <p:nvPr/>
        </p:nvSpPr>
        <p:spPr>
          <a:xfrm>
            <a:off x="2572886" y="6307677"/>
            <a:ext cx="206283" cy="206282"/>
          </a:xfrm>
          <a:custGeom>
            <a:avLst/>
            <a:gdLst>
              <a:gd name="connsiteX0" fmla="*/ 206440 w 206283"/>
              <a:gd name="connsiteY0" fmla="*/ 103108 h 206282"/>
              <a:gd name="connsiteX1" fmla="*/ 103299 w 206283"/>
              <a:gd name="connsiteY1" fmla="*/ 206250 h 206282"/>
              <a:gd name="connsiteX2" fmla="*/ 157 w 206283"/>
              <a:gd name="connsiteY2" fmla="*/ 103108 h 206282"/>
              <a:gd name="connsiteX3" fmla="*/ 103299 w 206283"/>
              <a:gd name="connsiteY3" fmla="*/ -33 h 206282"/>
              <a:gd name="connsiteX4" fmla="*/ 206440 w 206283"/>
              <a:gd name="connsiteY4" fmla="*/ 103108 h 20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6283" h="206282">
                <a:moveTo>
                  <a:pt x="206440" y="103108"/>
                </a:moveTo>
                <a:cubicBezTo>
                  <a:pt x="206440" y="160071"/>
                  <a:pt x="160262" y="206250"/>
                  <a:pt x="103299" y="206250"/>
                </a:cubicBezTo>
                <a:cubicBezTo>
                  <a:pt x="46335" y="206250"/>
                  <a:pt x="157" y="160071"/>
                  <a:pt x="157" y="103108"/>
                </a:cubicBezTo>
                <a:cubicBezTo>
                  <a:pt x="157" y="46145"/>
                  <a:pt x="46335" y="-33"/>
                  <a:pt x="103299" y="-33"/>
                </a:cubicBezTo>
                <a:cubicBezTo>
                  <a:pt x="160262" y="-33"/>
                  <a:pt x="206440" y="46145"/>
                  <a:pt x="206440" y="103108"/>
                </a:cubicBezTo>
              </a:path>
            </a:pathLst>
          </a:custGeom>
          <a:solidFill>
            <a:srgbClr val="FFCC00"/>
          </a:solidFill>
          <a:ln w="1260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0" name="任意多边形: 形状 449">
            <a:extLst>
              <a:ext uri="{FF2B5EF4-FFF2-40B4-BE49-F238E27FC236}">
                <a16:creationId xmlns:a16="http://schemas.microsoft.com/office/drawing/2014/main" id="{CE899A48-4E17-7EB2-D753-F7064B176F32}"/>
              </a:ext>
            </a:extLst>
          </p:cNvPr>
          <p:cNvSpPr/>
          <p:nvPr/>
        </p:nvSpPr>
        <p:spPr>
          <a:xfrm>
            <a:off x="-299095" y="3828621"/>
            <a:ext cx="724830" cy="724835"/>
          </a:xfrm>
          <a:custGeom>
            <a:avLst/>
            <a:gdLst>
              <a:gd name="connsiteX0" fmla="*/ 287833 w 453772"/>
              <a:gd name="connsiteY0" fmla="*/ -28 h 453775"/>
              <a:gd name="connsiteX1" fmla="*/ 287814 w 453772"/>
              <a:gd name="connsiteY1" fmla="*/ 58 h 453775"/>
              <a:gd name="connsiteX2" fmla="*/ 287833 w 453772"/>
              <a:gd name="connsiteY2" fmla="*/ -28 h 453775"/>
              <a:gd name="connsiteX3" fmla="*/ 287814 w 453772"/>
              <a:gd name="connsiteY3" fmla="*/ 58 h 453775"/>
              <a:gd name="connsiteX4" fmla="*/ 61016 w 453772"/>
              <a:gd name="connsiteY4" fmla="*/ 60829 h 453775"/>
              <a:gd name="connsiteX5" fmla="*/ 246 w 453772"/>
              <a:gd name="connsiteY5" fmla="*/ 287625 h 453775"/>
              <a:gd name="connsiteX6" fmla="*/ 166275 w 453772"/>
              <a:gd name="connsiteY6" fmla="*/ 453652 h 453775"/>
              <a:gd name="connsiteX7" fmla="*/ 393071 w 453772"/>
              <a:gd name="connsiteY7" fmla="*/ 392881 h 453775"/>
              <a:gd name="connsiteX8" fmla="*/ 453841 w 453772"/>
              <a:gd name="connsiteY8" fmla="*/ 166085 h 453775"/>
              <a:gd name="connsiteX9" fmla="*/ 287814 w 453772"/>
              <a:gd name="connsiteY9" fmla="*/ 58 h 453775"/>
              <a:gd name="connsiteX10" fmla="*/ 453841 w 453772"/>
              <a:gd name="connsiteY10" fmla="*/ 166085 h 453775"/>
              <a:gd name="connsiteX11" fmla="*/ 453928 w 453772"/>
              <a:gd name="connsiteY11" fmla="*/ 166067 h 453775"/>
              <a:gd name="connsiteX12" fmla="*/ 453841 w 453772"/>
              <a:gd name="connsiteY12" fmla="*/ 166085 h 453775"/>
              <a:gd name="connsiteX13" fmla="*/ 393071 w 453772"/>
              <a:gd name="connsiteY13" fmla="*/ 392881 h 453775"/>
              <a:gd name="connsiteX14" fmla="*/ 393128 w 453772"/>
              <a:gd name="connsiteY14" fmla="*/ 392941 h 453775"/>
              <a:gd name="connsiteX15" fmla="*/ 393071 w 453772"/>
              <a:gd name="connsiteY15" fmla="*/ 392881 h 453775"/>
              <a:gd name="connsiteX16" fmla="*/ 166275 w 453772"/>
              <a:gd name="connsiteY16" fmla="*/ 453652 h 453775"/>
              <a:gd name="connsiteX17" fmla="*/ 166255 w 453772"/>
              <a:gd name="connsiteY17" fmla="*/ 453738 h 453775"/>
              <a:gd name="connsiteX18" fmla="*/ 166275 w 453772"/>
              <a:gd name="connsiteY18" fmla="*/ 453652 h 453775"/>
              <a:gd name="connsiteX19" fmla="*/ 246 w 453772"/>
              <a:gd name="connsiteY19" fmla="*/ 287625 h 453775"/>
              <a:gd name="connsiteX20" fmla="*/ 159 w 453772"/>
              <a:gd name="connsiteY20" fmla="*/ 287643 h 453775"/>
              <a:gd name="connsiteX21" fmla="*/ 246 w 453772"/>
              <a:gd name="connsiteY21" fmla="*/ 287625 h 453775"/>
              <a:gd name="connsiteX22" fmla="*/ 61016 w 453772"/>
              <a:gd name="connsiteY22" fmla="*/ 60829 h 453775"/>
              <a:gd name="connsiteX23" fmla="*/ 60959 w 453772"/>
              <a:gd name="connsiteY23" fmla="*/ 60761 h 453775"/>
              <a:gd name="connsiteX24" fmla="*/ 61016 w 453772"/>
              <a:gd name="connsiteY24" fmla="*/ 60829 h 453775"/>
              <a:gd name="connsiteX25" fmla="*/ 280139 w 453772"/>
              <a:gd name="connsiteY25" fmla="*/ 28700 h 453775"/>
              <a:gd name="connsiteX26" fmla="*/ 280120 w 453772"/>
              <a:gd name="connsiteY26" fmla="*/ 28777 h 453775"/>
              <a:gd name="connsiteX27" fmla="*/ 425125 w 453772"/>
              <a:gd name="connsiteY27" fmla="*/ 173780 h 453775"/>
              <a:gd name="connsiteX28" fmla="*/ 425201 w 453772"/>
              <a:gd name="connsiteY28" fmla="*/ 173762 h 453775"/>
              <a:gd name="connsiteX29" fmla="*/ 425125 w 453772"/>
              <a:gd name="connsiteY29" fmla="*/ 173780 h 453775"/>
              <a:gd name="connsiteX30" fmla="*/ 425123 w 453772"/>
              <a:gd name="connsiteY30" fmla="*/ 173779 h 453775"/>
              <a:gd name="connsiteX31" fmla="*/ 372049 w 453772"/>
              <a:gd name="connsiteY31" fmla="*/ 371860 h 453775"/>
              <a:gd name="connsiteX32" fmla="*/ 372106 w 453772"/>
              <a:gd name="connsiteY32" fmla="*/ 371920 h 453775"/>
              <a:gd name="connsiteX33" fmla="*/ 372049 w 453772"/>
              <a:gd name="connsiteY33" fmla="*/ 371860 h 453775"/>
              <a:gd name="connsiteX34" fmla="*/ 173970 w 453772"/>
              <a:gd name="connsiteY34" fmla="*/ 424935 h 453775"/>
              <a:gd name="connsiteX35" fmla="*/ 173950 w 453772"/>
              <a:gd name="connsiteY35" fmla="*/ 425012 h 453775"/>
              <a:gd name="connsiteX36" fmla="*/ 173970 w 453772"/>
              <a:gd name="connsiteY36" fmla="*/ 424935 h 453775"/>
              <a:gd name="connsiteX37" fmla="*/ 28965 w 453772"/>
              <a:gd name="connsiteY37" fmla="*/ 279931 h 453775"/>
              <a:gd name="connsiteX38" fmla="*/ 28888 w 453772"/>
              <a:gd name="connsiteY38" fmla="*/ 279949 h 453775"/>
              <a:gd name="connsiteX39" fmla="*/ 28965 w 453772"/>
              <a:gd name="connsiteY39" fmla="*/ 279931 h 453775"/>
              <a:gd name="connsiteX40" fmla="*/ 82041 w 453772"/>
              <a:gd name="connsiteY40" fmla="*/ 81851 h 453775"/>
              <a:gd name="connsiteX41" fmla="*/ 81983 w 453772"/>
              <a:gd name="connsiteY41" fmla="*/ 81791 h 453775"/>
              <a:gd name="connsiteX42" fmla="*/ 82041 w 453772"/>
              <a:gd name="connsiteY42" fmla="*/ 81851 h 453775"/>
              <a:gd name="connsiteX43" fmla="*/ 280118 w 453772"/>
              <a:gd name="connsiteY43" fmla="*/ 28776 h 453775"/>
              <a:gd name="connsiteX44" fmla="*/ 280137 w 453772"/>
              <a:gd name="connsiteY44" fmla="*/ 28699 h 453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53772" h="453775">
                <a:moveTo>
                  <a:pt x="287833" y="-28"/>
                </a:moveTo>
                <a:cubicBezTo>
                  <a:pt x="287785" y="-46"/>
                  <a:pt x="287776" y="-10"/>
                  <a:pt x="287814" y="58"/>
                </a:cubicBezTo>
                <a:cubicBezTo>
                  <a:pt x="287881" y="22"/>
                  <a:pt x="287891" y="-9"/>
                  <a:pt x="287833" y="-28"/>
                </a:cubicBezTo>
                <a:close/>
                <a:moveTo>
                  <a:pt x="287814" y="58"/>
                </a:moveTo>
                <a:cubicBezTo>
                  <a:pt x="283871" y="2712"/>
                  <a:pt x="65758" y="61156"/>
                  <a:pt x="61016" y="60829"/>
                </a:cubicBezTo>
                <a:cubicBezTo>
                  <a:pt x="61335" y="65601"/>
                  <a:pt x="2899" y="283682"/>
                  <a:pt x="246" y="287625"/>
                </a:cubicBezTo>
                <a:cubicBezTo>
                  <a:pt x="4516" y="289713"/>
                  <a:pt x="164187" y="449382"/>
                  <a:pt x="166275" y="453652"/>
                </a:cubicBezTo>
                <a:cubicBezTo>
                  <a:pt x="170245" y="450991"/>
                  <a:pt x="388329" y="392554"/>
                  <a:pt x="393071" y="392881"/>
                </a:cubicBezTo>
                <a:cubicBezTo>
                  <a:pt x="392752" y="388109"/>
                  <a:pt x="451180" y="170055"/>
                  <a:pt x="453841" y="166085"/>
                </a:cubicBezTo>
                <a:cubicBezTo>
                  <a:pt x="449572" y="163998"/>
                  <a:pt x="289933" y="4358"/>
                  <a:pt x="287814" y="58"/>
                </a:cubicBezTo>
                <a:close/>
                <a:moveTo>
                  <a:pt x="453841" y="166085"/>
                </a:moveTo>
                <a:cubicBezTo>
                  <a:pt x="453908" y="166121"/>
                  <a:pt x="453937" y="166115"/>
                  <a:pt x="453928" y="166067"/>
                </a:cubicBezTo>
                <a:cubicBezTo>
                  <a:pt x="453908" y="166019"/>
                  <a:pt x="453889" y="166031"/>
                  <a:pt x="453841" y="166085"/>
                </a:cubicBezTo>
                <a:close/>
                <a:moveTo>
                  <a:pt x="393071" y="392881"/>
                </a:moveTo>
                <a:cubicBezTo>
                  <a:pt x="393076" y="392958"/>
                  <a:pt x="393099" y="392980"/>
                  <a:pt x="393128" y="392941"/>
                </a:cubicBezTo>
                <a:cubicBezTo>
                  <a:pt x="393167" y="392905"/>
                  <a:pt x="393147" y="392881"/>
                  <a:pt x="393071" y="392881"/>
                </a:cubicBezTo>
                <a:close/>
                <a:moveTo>
                  <a:pt x="166275" y="453652"/>
                </a:moveTo>
                <a:cubicBezTo>
                  <a:pt x="166207" y="453688"/>
                  <a:pt x="166198" y="453719"/>
                  <a:pt x="166255" y="453738"/>
                </a:cubicBezTo>
                <a:cubicBezTo>
                  <a:pt x="166303" y="453756"/>
                  <a:pt x="166313" y="453720"/>
                  <a:pt x="166275" y="453652"/>
                </a:cubicBezTo>
                <a:close/>
                <a:moveTo>
                  <a:pt x="246" y="287625"/>
                </a:moveTo>
                <a:cubicBezTo>
                  <a:pt x="178" y="287595"/>
                  <a:pt x="149" y="287595"/>
                  <a:pt x="159" y="287643"/>
                </a:cubicBezTo>
                <a:cubicBezTo>
                  <a:pt x="178" y="287691"/>
                  <a:pt x="198" y="287679"/>
                  <a:pt x="246" y="287625"/>
                </a:cubicBezTo>
                <a:close/>
                <a:moveTo>
                  <a:pt x="61016" y="60829"/>
                </a:moveTo>
                <a:cubicBezTo>
                  <a:pt x="61011" y="60752"/>
                  <a:pt x="60987" y="60728"/>
                  <a:pt x="60959" y="60761"/>
                </a:cubicBezTo>
                <a:cubicBezTo>
                  <a:pt x="60920" y="60797"/>
                  <a:pt x="60940" y="60822"/>
                  <a:pt x="61016" y="60829"/>
                </a:cubicBezTo>
                <a:close/>
                <a:moveTo>
                  <a:pt x="280139" y="28700"/>
                </a:moveTo>
                <a:cubicBezTo>
                  <a:pt x="280177" y="28713"/>
                  <a:pt x="280177" y="28737"/>
                  <a:pt x="280120" y="28777"/>
                </a:cubicBezTo>
                <a:cubicBezTo>
                  <a:pt x="281943" y="32506"/>
                  <a:pt x="421365" y="171926"/>
                  <a:pt x="425125" y="173780"/>
                </a:cubicBezTo>
                <a:cubicBezTo>
                  <a:pt x="425163" y="173720"/>
                  <a:pt x="425192" y="173720"/>
                  <a:pt x="425201" y="173762"/>
                </a:cubicBezTo>
                <a:cubicBezTo>
                  <a:pt x="425211" y="173798"/>
                  <a:pt x="425192" y="173810"/>
                  <a:pt x="425125" y="173780"/>
                </a:cubicBezTo>
                <a:cubicBezTo>
                  <a:pt x="425125" y="173780"/>
                  <a:pt x="425123" y="173779"/>
                  <a:pt x="425123" y="173779"/>
                </a:cubicBezTo>
                <a:cubicBezTo>
                  <a:pt x="422805" y="177222"/>
                  <a:pt x="371763" y="367718"/>
                  <a:pt x="372049" y="371860"/>
                </a:cubicBezTo>
                <a:cubicBezTo>
                  <a:pt x="372116" y="371864"/>
                  <a:pt x="372135" y="371877"/>
                  <a:pt x="372106" y="371920"/>
                </a:cubicBezTo>
                <a:cubicBezTo>
                  <a:pt x="372077" y="371950"/>
                  <a:pt x="372058" y="371938"/>
                  <a:pt x="372049" y="371860"/>
                </a:cubicBezTo>
                <a:cubicBezTo>
                  <a:pt x="367908" y="371575"/>
                  <a:pt x="177441" y="422611"/>
                  <a:pt x="173970" y="424935"/>
                </a:cubicBezTo>
                <a:cubicBezTo>
                  <a:pt x="173998" y="424995"/>
                  <a:pt x="173989" y="425022"/>
                  <a:pt x="173950" y="425012"/>
                </a:cubicBezTo>
                <a:cubicBezTo>
                  <a:pt x="173912" y="425000"/>
                  <a:pt x="173912" y="424976"/>
                  <a:pt x="173970" y="424935"/>
                </a:cubicBezTo>
                <a:cubicBezTo>
                  <a:pt x="172146" y="421206"/>
                  <a:pt x="32694" y="281754"/>
                  <a:pt x="28965" y="279931"/>
                </a:cubicBezTo>
                <a:cubicBezTo>
                  <a:pt x="28926" y="279991"/>
                  <a:pt x="28897" y="279998"/>
                  <a:pt x="28888" y="279949"/>
                </a:cubicBezTo>
                <a:cubicBezTo>
                  <a:pt x="28878" y="279913"/>
                  <a:pt x="28907" y="279901"/>
                  <a:pt x="28965" y="279931"/>
                </a:cubicBezTo>
                <a:cubicBezTo>
                  <a:pt x="31282" y="276487"/>
                  <a:pt x="82318" y="86023"/>
                  <a:pt x="82041" y="81851"/>
                </a:cubicBezTo>
                <a:cubicBezTo>
                  <a:pt x="81973" y="81847"/>
                  <a:pt x="81954" y="81833"/>
                  <a:pt x="81983" y="81791"/>
                </a:cubicBezTo>
                <a:cubicBezTo>
                  <a:pt x="82012" y="81761"/>
                  <a:pt x="82031" y="81779"/>
                  <a:pt x="82041" y="81851"/>
                </a:cubicBezTo>
                <a:cubicBezTo>
                  <a:pt x="86212" y="82128"/>
                  <a:pt x="276647" y="31100"/>
                  <a:pt x="280118" y="28776"/>
                </a:cubicBezTo>
                <a:cubicBezTo>
                  <a:pt x="280089" y="28715"/>
                  <a:pt x="280099" y="28689"/>
                  <a:pt x="280137" y="28699"/>
                </a:cubicBezTo>
                <a:close/>
              </a:path>
            </a:pathLst>
          </a:custGeom>
          <a:solidFill>
            <a:srgbClr val="FF6C00"/>
          </a:solidFill>
          <a:ln w="15838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51" name="图形 214">
            <a:extLst>
              <a:ext uri="{FF2B5EF4-FFF2-40B4-BE49-F238E27FC236}">
                <a16:creationId xmlns:a16="http://schemas.microsoft.com/office/drawing/2014/main" id="{79BE371E-4045-C923-DAE1-257A3D60FFF4}"/>
              </a:ext>
            </a:extLst>
          </p:cNvPr>
          <p:cNvGrpSpPr/>
          <p:nvPr/>
        </p:nvGrpSpPr>
        <p:grpSpPr>
          <a:xfrm>
            <a:off x="215455" y="4776879"/>
            <a:ext cx="352838" cy="352838"/>
            <a:chOff x="205078" y="4931925"/>
            <a:chExt cx="352838" cy="352838"/>
          </a:xfrm>
          <a:solidFill>
            <a:srgbClr val="FFCC00"/>
          </a:solidFill>
        </p:grpSpPr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id="{A6F3D7BA-932A-0745-3D7B-96B0B1E0C6C9}"/>
                </a:ext>
              </a:extLst>
            </p:cNvPr>
            <p:cNvSpPr/>
            <p:nvPr/>
          </p:nvSpPr>
          <p:spPr>
            <a:xfrm>
              <a:off x="345558" y="4931925"/>
              <a:ext cx="71877" cy="352838"/>
            </a:xfrm>
            <a:custGeom>
              <a:avLst/>
              <a:gdLst>
                <a:gd name="connsiteX0" fmla="*/ 157 w 71877"/>
                <a:gd name="connsiteY0" fmla="*/ -33 h 352838"/>
                <a:gd name="connsiteX1" fmla="*/ 72035 w 71877"/>
                <a:gd name="connsiteY1" fmla="*/ -33 h 352838"/>
                <a:gd name="connsiteX2" fmla="*/ 72035 w 71877"/>
                <a:gd name="connsiteY2" fmla="*/ 352805 h 352838"/>
                <a:gd name="connsiteX3" fmla="*/ 157 w 71877"/>
                <a:gd name="connsiteY3" fmla="*/ 352805 h 352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877" h="352838">
                  <a:moveTo>
                    <a:pt x="157" y="-33"/>
                  </a:moveTo>
                  <a:lnTo>
                    <a:pt x="72035" y="-33"/>
                  </a:lnTo>
                  <a:lnTo>
                    <a:pt x="72035" y="352805"/>
                  </a:lnTo>
                  <a:lnTo>
                    <a:pt x="157" y="352805"/>
                  </a:lnTo>
                  <a:close/>
                </a:path>
              </a:pathLst>
            </a:custGeom>
            <a:solidFill>
              <a:srgbClr val="FFCC00"/>
            </a:solidFill>
            <a:ln w="1258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id="{7B644A58-516E-3382-040E-05467789A247}"/>
                </a:ext>
              </a:extLst>
            </p:cNvPr>
            <p:cNvSpPr/>
            <p:nvPr/>
          </p:nvSpPr>
          <p:spPr>
            <a:xfrm>
              <a:off x="205078" y="5072406"/>
              <a:ext cx="352838" cy="71877"/>
            </a:xfrm>
            <a:custGeom>
              <a:avLst/>
              <a:gdLst>
                <a:gd name="connsiteX0" fmla="*/ 157 w 352838"/>
                <a:gd name="connsiteY0" fmla="*/ 71845 h 71877"/>
                <a:gd name="connsiteX1" fmla="*/ 157 w 352838"/>
                <a:gd name="connsiteY1" fmla="*/ -33 h 71877"/>
                <a:gd name="connsiteX2" fmla="*/ 352995 w 352838"/>
                <a:gd name="connsiteY2" fmla="*/ -33 h 71877"/>
                <a:gd name="connsiteX3" fmla="*/ 352995 w 352838"/>
                <a:gd name="connsiteY3" fmla="*/ 71845 h 71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2838" h="71877">
                  <a:moveTo>
                    <a:pt x="157" y="71845"/>
                  </a:moveTo>
                  <a:lnTo>
                    <a:pt x="157" y="-33"/>
                  </a:lnTo>
                  <a:lnTo>
                    <a:pt x="352995" y="-33"/>
                  </a:lnTo>
                  <a:lnTo>
                    <a:pt x="352995" y="71845"/>
                  </a:lnTo>
                  <a:close/>
                </a:path>
              </a:pathLst>
            </a:custGeom>
            <a:solidFill>
              <a:srgbClr val="FFCC00"/>
            </a:solidFill>
            <a:ln w="1258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54" name="图形 214">
            <a:extLst>
              <a:ext uri="{FF2B5EF4-FFF2-40B4-BE49-F238E27FC236}">
                <a16:creationId xmlns:a16="http://schemas.microsoft.com/office/drawing/2014/main" id="{5F6EA7D2-48D0-CE20-D48B-0846FA0758CF}"/>
              </a:ext>
            </a:extLst>
          </p:cNvPr>
          <p:cNvGrpSpPr/>
          <p:nvPr/>
        </p:nvGrpSpPr>
        <p:grpSpPr>
          <a:xfrm>
            <a:off x="501671" y="5434966"/>
            <a:ext cx="342537" cy="342538"/>
            <a:chOff x="747208" y="5458465"/>
            <a:chExt cx="342537" cy="342538"/>
          </a:xfrm>
        </p:grpSpPr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id="{C7F2C4B5-BF20-7306-7CE3-42BC05D2D91E}"/>
                </a:ext>
              </a:extLst>
            </p:cNvPr>
            <p:cNvSpPr/>
            <p:nvPr/>
          </p:nvSpPr>
          <p:spPr>
            <a:xfrm>
              <a:off x="747208" y="5458465"/>
              <a:ext cx="342537" cy="342538"/>
            </a:xfrm>
            <a:custGeom>
              <a:avLst/>
              <a:gdLst>
                <a:gd name="connsiteX0" fmla="*/ 171426 w 342537"/>
                <a:gd name="connsiteY0" fmla="*/ -32 h 342538"/>
                <a:gd name="connsiteX1" fmla="*/ 157 w 342537"/>
                <a:gd name="connsiteY1" fmla="*/ 171237 h 342538"/>
                <a:gd name="connsiteX2" fmla="*/ 171426 w 342537"/>
                <a:gd name="connsiteY2" fmla="*/ 342506 h 342538"/>
                <a:gd name="connsiteX3" fmla="*/ 342695 w 342537"/>
                <a:gd name="connsiteY3" fmla="*/ 171237 h 342538"/>
                <a:gd name="connsiteX4" fmla="*/ 171427 w 342537"/>
                <a:gd name="connsiteY4" fmla="*/ -33 h 342538"/>
                <a:gd name="connsiteX5" fmla="*/ 171189 w 342537"/>
                <a:gd name="connsiteY5" fmla="*/ 32404 h 342538"/>
                <a:gd name="connsiteX6" fmla="*/ 171426 w 342537"/>
                <a:gd name="connsiteY6" fmla="*/ 32404 h 342538"/>
                <a:gd name="connsiteX7" fmla="*/ 310259 w 342537"/>
                <a:gd name="connsiteY7" fmla="*/ 171237 h 342538"/>
                <a:gd name="connsiteX8" fmla="*/ 171426 w 342537"/>
                <a:gd name="connsiteY8" fmla="*/ 310069 h 342538"/>
                <a:gd name="connsiteX9" fmla="*/ 32593 w 342537"/>
                <a:gd name="connsiteY9" fmla="*/ 171237 h 342538"/>
                <a:gd name="connsiteX10" fmla="*/ 171189 w 342537"/>
                <a:gd name="connsiteY10" fmla="*/ 32404 h 342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2537" h="342538">
                  <a:moveTo>
                    <a:pt x="171426" y="-32"/>
                  </a:moveTo>
                  <a:cubicBezTo>
                    <a:pt x="76837" y="-32"/>
                    <a:pt x="157" y="76648"/>
                    <a:pt x="157" y="171237"/>
                  </a:cubicBezTo>
                  <a:cubicBezTo>
                    <a:pt x="157" y="265826"/>
                    <a:pt x="76837" y="342506"/>
                    <a:pt x="171426" y="342506"/>
                  </a:cubicBezTo>
                  <a:cubicBezTo>
                    <a:pt x="266015" y="342506"/>
                    <a:pt x="342695" y="265826"/>
                    <a:pt x="342695" y="171237"/>
                  </a:cubicBezTo>
                  <a:cubicBezTo>
                    <a:pt x="342695" y="76648"/>
                    <a:pt x="266016" y="-33"/>
                    <a:pt x="171427" y="-33"/>
                  </a:cubicBezTo>
                  <a:close/>
                  <a:moveTo>
                    <a:pt x="171189" y="32404"/>
                  </a:moveTo>
                  <a:cubicBezTo>
                    <a:pt x="171268" y="32404"/>
                    <a:pt x="171347" y="32404"/>
                    <a:pt x="171426" y="32404"/>
                  </a:cubicBezTo>
                  <a:cubicBezTo>
                    <a:pt x="248101" y="32404"/>
                    <a:pt x="310259" y="94562"/>
                    <a:pt x="310259" y="171237"/>
                  </a:cubicBezTo>
                  <a:cubicBezTo>
                    <a:pt x="310259" y="247912"/>
                    <a:pt x="248101" y="310069"/>
                    <a:pt x="171426" y="310069"/>
                  </a:cubicBezTo>
                  <a:cubicBezTo>
                    <a:pt x="94751" y="310069"/>
                    <a:pt x="32594" y="247912"/>
                    <a:pt x="32593" y="171237"/>
                  </a:cubicBezTo>
                  <a:cubicBezTo>
                    <a:pt x="32593" y="94654"/>
                    <a:pt x="94606" y="32535"/>
                    <a:pt x="171189" y="32404"/>
                  </a:cubicBezTo>
                  <a:close/>
                </a:path>
              </a:pathLst>
            </a:custGeom>
            <a:solidFill>
              <a:srgbClr val="FFCC00"/>
            </a:solidFill>
            <a:ln w="8409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id="{EE2E3CC2-ADBB-B45A-EE68-107D634C97BD}"/>
                </a:ext>
              </a:extLst>
            </p:cNvPr>
            <p:cNvSpPr/>
            <p:nvPr/>
          </p:nvSpPr>
          <p:spPr>
            <a:xfrm>
              <a:off x="813334" y="5524592"/>
              <a:ext cx="210284" cy="210284"/>
            </a:xfrm>
            <a:custGeom>
              <a:avLst/>
              <a:gdLst>
                <a:gd name="connsiteX0" fmla="*/ 210442 w 210284"/>
                <a:gd name="connsiteY0" fmla="*/ 105109 h 210284"/>
                <a:gd name="connsiteX1" fmla="*/ 105299 w 210284"/>
                <a:gd name="connsiteY1" fmla="*/ 210251 h 210284"/>
                <a:gd name="connsiteX2" fmla="*/ 157 w 210284"/>
                <a:gd name="connsiteY2" fmla="*/ 105109 h 210284"/>
                <a:gd name="connsiteX3" fmla="*/ 105299 w 210284"/>
                <a:gd name="connsiteY3" fmla="*/ -33 h 210284"/>
                <a:gd name="connsiteX4" fmla="*/ 210441 w 210284"/>
                <a:gd name="connsiteY4" fmla="*/ 105109 h 210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284" h="210284">
                  <a:moveTo>
                    <a:pt x="210442" y="105109"/>
                  </a:moveTo>
                  <a:cubicBezTo>
                    <a:pt x="210442" y="163177"/>
                    <a:pt x="163368" y="210251"/>
                    <a:pt x="105299" y="210251"/>
                  </a:cubicBezTo>
                  <a:cubicBezTo>
                    <a:pt x="47231" y="210251"/>
                    <a:pt x="157" y="163177"/>
                    <a:pt x="157" y="105109"/>
                  </a:cubicBezTo>
                  <a:cubicBezTo>
                    <a:pt x="157" y="47041"/>
                    <a:pt x="47231" y="-33"/>
                    <a:pt x="105299" y="-33"/>
                  </a:cubicBezTo>
                  <a:cubicBezTo>
                    <a:pt x="163368" y="-33"/>
                    <a:pt x="210441" y="47041"/>
                    <a:pt x="210441" y="105109"/>
                  </a:cubicBezTo>
                </a:path>
              </a:pathLst>
            </a:custGeom>
            <a:solidFill>
              <a:srgbClr val="FF6C00"/>
            </a:solidFill>
            <a:ln w="12851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57" name="任意多边形: 形状 456">
            <a:extLst>
              <a:ext uri="{FF2B5EF4-FFF2-40B4-BE49-F238E27FC236}">
                <a16:creationId xmlns:a16="http://schemas.microsoft.com/office/drawing/2014/main" id="{64A7A884-876B-F53C-E486-CD6867F1A38F}"/>
              </a:ext>
            </a:extLst>
          </p:cNvPr>
          <p:cNvSpPr/>
          <p:nvPr/>
        </p:nvSpPr>
        <p:spPr>
          <a:xfrm>
            <a:off x="11735209" y="4361082"/>
            <a:ext cx="817758" cy="817776"/>
          </a:xfrm>
          <a:custGeom>
            <a:avLst/>
            <a:gdLst>
              <a:gd name="connsiteX0" fmla="*/ 157 w 453762"/>
              <a:gd name="connsiteY0" fmla="*/ 166064 h 453771"/>
              <a:gd name="connsiteX1" fmla="*/ 241 w 453762"/>
              <a:gd name="connsiteY1" fmla="*/ 166082 h 453771"/>
              <a:gd name="connsiteX2" fmla="*/ 157 w 453762"/>
              <a:gd name="connsiteY2" fmla="*/ 166064 h 453771"/>
              <a:gd name="connsiteX3" fmla="*/ 241 w 453762"/>
              <a:gd name="connsiteY3" fmla="*/ 166082 h 453771"/>
              <a:gd name="connsiteX4" fmla="*/ 61012 w 453762"/>
              <a:gd name="connsiteY4" fmla="*/ 392879 h 453771"/>
              <a:gd name="connsiteX5" fmla="*/ 287809 w 453762"/>
              <a:gd name="connsiteY5" fmla="*/ 453650 h 453771"/>
              <a:gd name="connsiteX6" fmla="*/ 453835 w 453762"/>
              <a:gd name="connsiteY6" fmla="*/ 287621 h 453771"/>
              <a:gd name="connsiteX7" fmla="*/ 393065 w 453762"/>
              <a:gd name="connsiteY7" fmla="*/ 60825 h 453771"/>
              <a:gd name="connsiteX8" fmla="*/ 166269 w 453762"/>
              <a:gd name="connsiteY8" fmla="*/ 54 h 453771"/>
              <a:gd name="connsiteX9" fmla="*/ 241 w 453762"/>
              <a:gd name="connsiteY9" fmla="*/ 166081 h 453771"/>
              <a:gd name="connsiteX10" fmla="*/ 166269 w 453762"/>
              <a:gd name="connsiteY10" fmla="*/ 55 h 453771"/>
              <a:gd name="connsiteX11" fmla="*/ 166269 w 453762"/>
              <a:gd name="connsiteY11" fmla="*/ -31 h 453771"/>
              <a:gd name="connsiteX12" fmla="*/ 166269 w 453762"/>
              <a:gd name="connsiteY12" fmla="*/ 55 h 453771"/>
              <a:gd name="connsiteX13" fmla="*/ 393065 w 453762"/>
              <a:gd name="connsiteY13" fmla="*/ 60826 h 453771"/>
              <a:gd name="connsiteX14" fmla="*/ 393124 w 453762"/>
              <a:gd name="connsiteY14" fmla="*/ 60766 h 453771"/>
              <a:gd name="connsiteX15" fmla="*/ 393065 w 453762"/>
              <a:gd name="connsiteY15" fmla="*/ 60826 h 453771"/>
              <a:gd name="connsiteX16" fmla="*/ 453835 w 453762"/>
              <a:gd name="connsiteY16" fmla="*/ 287622 h 453771"/>
              <a:gd name="connsiteX17" fmla="*/ 453920 w 453762"/>
              <a:gd name="connsiteY17" fmla="*/ 287640 h 453771"/>
              <a:gd name="connsiteX18" fmla="*/ 453835 w 453762"/>
              <a:gd name="connsiteY18" fmla="*/ 287622 h 453771"/>
              <a:gd name="connsiteX19" fmla="*/ 287809 w 453762"/>
              <a:gd name="connsiteY19" fmla="*/ 453650 h 453771"/>
              <a:gd name="connsiteX20" fmla="*/ 287809 w 453762"/>
              <a:gd name="connsiteY20" fmla="*/ 453736 h 453771"/>
              <a:gd name="connsiteX21" fmla="*/ 287809 w 453762"/>
              <a:gd name="connsiteY21" fmla="*/ 453650 h 453771"/>
              <a:gd name="connsiteX22" fmla="*/ 61012 w 453762"/>
              <a:gd name="connsiteY22" fmla="*/ 392879 h 453771"/>
              <a:gd name="connsiteX23" fmla="*/ 60946 w 453762"/>
              <a:gd name="connsiteY23" fmla="*/ 392939 h 453771"/>
              <a:gd name="connsiteX24" fmla="*/ 61012 w 453762"/>
              <a:gd name="connsiteY24" fmla="*/ 392879 h 453771"/>
              <a:gd name="connsiteX25" fmla="*/ 28883 w 453762"/>
              <a:gd name="connsiteY25" fmla="*/ 173756 h 453771"/>
              <a:gd name="connsiteX26" fmla="*/ 28962 w 453762"/>
              <a:gd name="connsiteY26" fmla="*/ 173775 h 453771"/>
              <a:gd name="connsiteX27" fmla="*/ 173965 w 453762"/>
              <a:gd name="connsiteY27" fmla="*/ 28770 h 453771"/>
              <a:gd name="connsiteX28" fmla="*/ 173965 w 453762"/>
              <a:gd name="connsiteY28" fmla="*/ 28693 h 453771"/>
              <a:gd name="connsiteX29" fmla="*/ 173965 w 453762"/>
              <a:gd name="connsiteY29" fmla="*/ 28770 h 453771"/>
              <a:gd name="connsiteX30" fmla="*/ 173963 w 453762"/>
              <a:gd name="connsiteY30" fmla="*/ 28771 h 453771"/>
              <a:gd name="connsiteX31" fmla="*/ 372044 w 453762"/>
              <a:gd name="connsiteY31" fmla="*/ 81845 h 453771"/>
              <a:gd name="connsiteX32" fmla="*/ 372104 w 453762"/>
              <a:gd name="connsiteY32" fmla="*/ 81785 h 453771"/>
              <a:gd name="connsiteX33" fmla="*/ 372044 w 453762"/>
              <a:gd name="connsiteY33" fmla="*/ 81845 h 453771"/>
              <a:gd name="connsiteX34" fmla="*/ 425120 w 453762"/>
              <a:gd name="connsiteY34" fmla="*/ 279925 h 453771"/>
              <a:gd name="connsiteX35" fmla="*/ 425198 w 453762"/>
              <a:gd name="connsiteY35" fmla="*/ 279943 h 453771"/>
              <a:gd name="connsiteX36" fmla="*/ 425120 w 453762"/>
              <a:gd name="connsiteY36" fmla="*/ 279925 h 453771"/>
              <a:gd name="connsiteX37" fmla="*/ 280115 w 453762"/>
              <a:gd name="connsiteY37" fmla="*/ 424929 h 453771"/>
              <a:gd name="connsiteX38" fmla="*/ 280115 w 453762"/>
              <a:gd name="connsiteY38" fmla="*/ 425006 h 453771"/>
              <a:gd name="connsiteX39" fmla="*/ 280115 w 453762"/>
              <a:gd name="connsiteY39" fmla="*/ 424929 h 453771"/>
              <a:gd name="connsiteX40" fmla="*/ 82036 w 453762"/>
              <a:gd name="connsiteY40" fmla="*/ 371853 h 453771"/>
              <a:gd name="connsiteX41" fmla="*/ 81976 w 453762"/>
              <a:gd name="connsiteY41" fmla="*/ 371913 h 453771"/>
              <a:gd name="connsiteX42" fmla="*/ 82036 w 453762"/>
              <a:gd name="connsiteY42" fmla="*/ 371853 h 453771"/>
              <a:gd name="connsiteX43" fmla="*/ 28960 w 453762"/>
              <a:gd name="connsiteY43" fmla="*/ 173776 h 453771"/>
              <a:gd name="connsiteX44" fmla="*/ 28882 w 453762"/>
              <a:gd name="connsiteY44" fmla="*/ 173758 h 453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53762" h="453771">
                <a:moveTo>
                  <a:pt x="157" y="166064"/>
                </a:moveTo>
                <a:cubicBezTo>
                  <a:pt x="157" y="166112"/>
                  <a:pt x="157" y="166124"/>
                  <a:pt x="241" y="166082"/>
                </a:cubicBezTo>
                <a:cubicBezTo>
                  <a:pt x="181" y="166015"/>
                  <a:pt x="175" y="166006"/>
                  <a:pt x="157" y="166064"/>
                </a:cubicBezTo>
                <a:close/>
                <a:moveTo>
                  <a:pt x="241" y="166082"/>
                </a:moveTo>
                <a:cubicBezTo>
                  <a:pt x="2895" y="170024"/>
                  <a:pt x="61339" y="388137"/>
                  <a:pt x="61012" y="392879"/>
                </a:cubicBezTo>
                <a:cubicBezTo>
                  <a:pt x="65784" y="392560"/>
                  <a:pt x="283866" y="450996"/>
                  <a:pt x="287809" y="453650"/>
                </a:cubicBezTo>
                <a:cubicBezTo>
                  <a:pt x="289896" y="449380"/>
                  <a:pt x="449565" y="289708"/>
                  <a:pt x="453835" y="287621"/>
                </a:cubicBezTo>
                <a:cubicBezTo>
                  <a:pt x="451174" y="283650"/>
                  <a:pt x="392737" y="65566"/>
                  <a:pt x="393065" y="60825"/>
                </a:cubicBezTo>
                <a:cubicBezTo>
                  <a:pt x="388292" y="61143"/>
                  <a:pt x="170239" y="2715"/>
                  <a:pt x="166269" y="54"/>
                </a:cubicBezTo>
                <a:cubicBezTo>
                  <a:pt x="164182" y="4323"/>
                  <a:pt x="4542" y="163962"/>
                  <a:pt x="241" y="166081"/>
                </a:cubicBezTo>
                <a:close/>
                <a:moveTo>
                  <a:pt x="166269" y="55"/>
                </a:moveTo>
                <a:cubicBezTo>
                  <a:pt x="166329" y="-12"/>
                  <a:pt x="166269" y="-41"/>
                  <a:pt x="166269" y="-31"/>
                </a:cubicBezTo>
                <a:cubicBezTo>
                  <a:pt x="166209" y="-13"/>
                  <a:pt x="166209" y="5"/>
                  <a:pt x="166269" y="55"/>
                </a:cubicBezTo>
                <a:close/>
                <a:moveTo>
                  <a:pt x="393065" y="60826"/>
                </a:moveTo>
                <a:cubicBezTo>
                  <a:pt x="393143" y="60821"/>
                  <a:pt x="393167" y="60796"/>
                  <a:pt x="393124" y="60766"/>
                </a:cubicBezTo>
                <a:cubicBezTo>
                  <a:pt x="393065" y="60730"/>
                  <a:pt x="393065" y="60748"/>
                  <a:pt x="393065" y="60826"/>
                </a:cubicBezTo>
                <a:close/>
                <a:moveTo>
                  <a:pt x="453835" y="287622"/>
                </a:moveTo>
                <a:cubicBezTo>
                  <a:pt x="453895" y="287689"/>
                  <a:pt x="453901" y="287699"/>
                  <a:pt x="453920" y="287640"/>
                </a:cubicBezTo>
                <a:cubicBezTo>
                  <a:pt x="453920" y="287592"/>
                  <a:pt x="453920" y="287580"/>
                  <a:pt x="453835" y="287622"/>
                </a:cubicBezTo>
                <a:close/>
                <a:moveTo>
                  <a:pt x="287809" y="453650"/>
                </a:moveTo>
                <a:cubicBezTo>
                  <a:pt x="287809" y="453717"/>
                  <a:pt x="287809" y="453747"/>
                  <a:pt x="287809" y="453736"/>
                </a:cubicBezTo>
                <a:cubicBezTo>
                  <a:pt x="287869" y="453718"/>
                  <a:pt x="287869" y="453700"/>
                  <a:pt x="287809" y="453650"/>
                </a:cubicBezTo>
                <a:close/>
                <a:moveTo>
                  <a:pt x="61012" y="392879"/>
                </a:moveTo>
                <a:cubicBezTo>
                  <a:pt x="60934" y="392884"/>
                  <a:pt x="60910" y="392909"/>
                  <a:pt x="60946" y="392939"/>
                </a:cubicBezTo>
                <a:cubicBezTo>
                  <a:pt x="61006" y="392975"/>
                  <a:pt x="61006" y="392957"/>
                  <a:pt x="61012" y="392879"/>
                </a:cubicBezTo>
                <a:close/>
                <a:moveTo>
                  <a:pt x="28883" y="173756"/>
                </a:moveTo>
                <a:cubicBezTo>
                  <a:pt x="28883" y="173720"/>
                  <a:pt x="28944" y="173720"/>
                  <a:pt x="28962" y="173775"/>
                </a:cubicBezTo>
                <a:cubicBezTo>
                  <a:pt x="32691" y="171951"/>
                  <a:pt x="172110" y="32530"/>
                  <a:pt x="173965" y="28770"/>
                </a:cubicBezTo>
                <a:cubicBezTo>
                  <a:pt x="173905" y="28734"/>
                  <a:pt x="173905" y="28702"/>
                  <a:pt x="173965" y="28693"/>
                </a:cubicBezTo>
                <a:cubicBezTo>
                  <a:pt x="174025" y="28681"/>
                  <a:pt x="174025" y="28705"/>
                  <a:pt x="173965" y="28770"/>
                </a:cubicBezTo>
                <a:cubicBezTo>
                  <a:pt x="173965" y="28770"/>
                  <a:pt x="173963" y="28771"/>
                  <a:pt x="173963" y="28771"/>
                </a:cubicBezTo>
                <a:cubicBezTo>
                  <a:pt x="177407" y="31089"/>
                  <a:pt x="367903" y="82131"/>
                  <a:pt x="372044" y="81845"/>
                </a:cubicBezTo>
                <a:cubicBezTo>
                  <a:pt x="372049" y="81778"/>
                  <a:pt x="372044" y="81759"/>
                  <a:pt x="372104" y="81785"/>
                </a:cubicBezTo>
                <a:cubicBezTo>
                  <a:pt x="372104" y="81815"/>
                  <a:pt x="372104" y="81833"/>
                  <a:pt x="372044" y="81845"/>
                </a:cubicBezTo>
                <a:cubicBezTo>
                  <a:pt x="371762" y="85987"/>
                  <a:pt x="422795" y="276453"/>
                  <a:pt x="425120" y="279925"/>
                </a:cubicBezTo>
                <a:cubicBezTo>
                  <a:pt x="425180" y="279895"/>
                  <a:pt x="425204" y="279907"/>
                  <a:pt x="425198" y="279943"/>
                </a:cubicBezTo>
                <a:cubicBezTo>
                  <a:pt x="425198" y="279978"/>
                  <a:pt x="425138" y="279978"/>
                  <a:pt x="425120" y="279925"/>
                </a:cubicBezTo>
                <a:cubicBezTo>
                  <a:pt x="421391" y="281748"/>
                  <a:pt x="281938" y="421200"/>
                  <a:pt x="280115" y="424929"/>
                </a:cubicBezTo>
                <a:cubicBezTo>
                  <a:pt x="280175" y="424965"/>
                  <a:pt x="280181" y="424997"/>
                  <a:pt x="280115" y="425006"/>
                </a:cubicBezTo>
                <a:cubicBezTo>
                  <a:pt x="280055" y="425018"/>
                  <a:pt x="280055" y="424988"/>
                  <a:pt x="280115" y="424929"/>
                </a:cubicBezTo>
                <a:cubicBezTo>
                  <a:pt x="276672" y="422612"/>
                  <a:pt x="86208" y="371577"/>
                  <a:pt x="82036" y="371853"/>
                </a:cubicBezTo>
                <a:cubicBezTo>
                  <a:pt x="82031" y="371921"/>
                  <a:pt x="82036" y="371940"/>
                  <a:pt x="81976" y="371913"/>
                </a:cubicBezTo>
                <a:cubicBezTo>
                  <a:pt x="81976" y="371883"/>
                  <a:pt x="81976" y="371865"/>
                  <a:pt x="82036" y="371853"/>
                </a:cubicBezTo>
                <a:cubicBezTo>
                  <a:pt x="82312" y="367682"/>
                  <a:pt x="31285" y="177247"/>
                  <a:pt x="28960" y="173776"/>
                </a:cubicBezTo>
                <a:cubicBezTo>
                  <a:pt x="28900" y="173806"/>
                  <a:pt x="28876" y="173794"/>
                  <a:pt x="28882" y="173758"/>
                </a:cubicBezTo>
                <a:close/>
              </a:path>
            </a:pathLst>
          </a:custGeom>
          <a:solidFill>
            <a:schemeClr val="bg1"/>
          </a:solidFill>
          <a:ln w="15838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8" name="任意多边形: 形状 457">
            <a:extLst>
              <a:ext uri="{FF2B5EF4-FFF2-40B4-BE49-F238E27FC236}">
                <a16:creationId xmlns:a16="http://schemas.microsoft.com/office/drawing/2014/main" id="{E17D6E2F-DCCD-8D12-2402-29297FD65621}"/>
              </a:ext>
            </a:extLst>
          </p:cNvPr>
          <p:cNvSpPr/>
          <p:nvPr/>
        </p:nvSpPr>
        <p:spPr>
          <a:xfrm>
            <a:off x="0" y="6057250"/>
            <a:ext cx="851470" cy="800749"/>
          </a:xfrm>
          <a:custGeom>
            <a:avLst/>
            <a:gdLst>
              <a:gd name="connsiteX0" fmla="*/ 284538 w 851470"/>
              <a:gd name="connsiteY0" fmla="*/ -33 h 800749"/>
              <a:gd name="connsiteX1" fmla="*/ 248789 w 851470"/>
              <a:gd name="connsiteY1" fmla="*/ 1455 h 800749"/>
              <a:gd name="connsiteX2" fmla="*/ 157 w 851470"/>
              <a:gd name="connsiteY2" fmla="*/ 432100 h 800749"/>
              <a:gd name="connsiteX3" fmla="*/ 157 w 851470"/>
              <a:gd name="connsiteY3" fmla="*/ 492528 h 800749"/>
              <a:gd name="connsiteX4" fmla="*/ 365982 w 851470"/>
              <a:gd name="connsiteY4" fmla="*/ 5072 h 800749"/>
              <a:gd name="connsiteX5" fmla="*/ 157 w 851470"/>
              <a:gd name="connsiteY5" fmla="*/ 638702 h 800749"/>
              <a:gd name="connsiteX6" fmla="*/ 157 w 851470"/>
              <a:gd name="connsiteY6" fmla="*/ 699127 h 800749"/>
              <a:gd name="connsiteX7" fmla="*/ 397836 w 851470"/>
              <a:gd name="connsiteY7" fmla="*/ 10331 h 800749"/>
              <a:gd name="connsiteX8" fmla="*/ 365982 w 851470"/>
              <a:gd name="connsiteY8" fmla="*/ 5073 h 800749"/>
              <a:gd name="connsiteX9" fmla="*/ 155906 w 851470"/>
              <a:gd name="connsiteY9" fmla="*/ 16164 h 800749"/>
              <a:gd name="connsiteX10" fmla="*/ 114100 w 851470"/>
              <a:gd name="connsiteY10" fmla="*/ 28140 h 800749"/>
              <a:gd name="connsiteX11" fmla="*/ 157 w 851470"/>
              <a:gd name="connsiteY11" fmla="*/ 225496 h 800749"/>
              <a:gd name="connsiteX12" fmla="*/ 157 w 851470"/>
              <a:gd name="connsiteY12" fmla="*/ 285925 h 800749"/>
              <a:gd name="connsiteX13" fmla="*/ 471010 w 851470"/>
              <a:gd name="connsiteY13" fmla="*/ 29768 h 800749"/>
              <a:gd name="connsiteX14" fmla="*/ 25904 w 851470"/>
              <a:gd name="connsiteY14" fmla="*/ 800717 h 800749"/>
              <a:gd name="connsiteX15" fmla="*/ 60785 w 851470"/>
              <a:gd name="connsiteY15" fmla="*/ 800717 h 800749"/>
              <a:gd name="connsiteX16" fmla="*/ 499758 w 851470"/>
              <a:gd name="connsiteY16" fmla="*/ 40394 h 800749"/>
              <a:gd name="connsiteX17" fmla="*/ 471010 w 851470"/>
              <a:gd name="connsiteY17" fmla="*/ 29768 h 800749"/>
              <a:gd name="connsiteX18" fmla="*/ 565888 w 851470"/>
              <a:gd name="connsiteY18" fmla="*/ 72034 h 800749"/>
              <a:gd name="connsiteX19" fmla="*/ 145180 w 851470"/>
              <a:gd name="connsiteY19" fmla="*/ 800717 h 800749"/>
              <a:gd name="connsiteX20" fmla="*/ 180066 w 851470"/>
              <a:gd name="connsiteY20" fmla="*/ 800717 h 800749"/>
              <a:gd name="connsiteX21" fmla="*/ 591828 w 851470"/>
              <a:gd name="connsiteY21" fmla="*/ 87527 h 800749"/>
              <a:gd name="connsiteX22" fmla="*/ 571851 w 851470"/>
              <a:gd name="connsiteY22" fmla="*/ 75428 h 800749"/>
              <a:gd name="connsiteX23" fmla="*/ 570739 w 851470"/>
              <a:gd name="connsiteY23" fmla="*/ 74788 h 800749"/>
              <a:gd name="connsiteX24" fmla="*/ 565888 w 851470"/>
              <a:gd name="connsiteY24" fmla="*/ 72035 h 800749"/>
              <a:gd name="connsiteX25" fmla="*/ 651211 w 851470"/>
              <a:gd name="connsiteY25" fmla="*/ 130852 h 800749"/>
              <a:gd name="connsiteX26" fmla="*/ 264461 w 851470"/>
              <a:gd name="connsiteY26" fmla="*/ 800717 h 800749"/>
              <a:gd name="connsiteX27" fmla="*/ 299351 w 851470"/>
              <a:gd name="connsiteY27" fmla="*/ 800717 h 800749"/>
              <a:gd name="connsiteX28" fmla="*/ 674324 w 851470"/>
              <a:gd name="connsiteY28" fmla="*/ 151246 h 800749"/>
              <a:gd name="connsiteX29" fmla="*/ 651211 w 851470"/>
              <a:gd name="connsiteY29" fmla="*/ 130852 h 800749"/>
              <a:gd name="connsiteX30" fmla="*/ 726538 w 851470"/>
              <a:gd name="connsiteY30" fmla="*/ 206992 h 800749"/>
              <a:gd name="connsiteX31" fmla="*/ 383752 w 851470"/>
              <a:gd name="connsiteY31" fmla="*/ 800717 h 800749"/>
              <a:gd name="connsiteX32" fmla="*/ 418632 w 851470"/>
              <a:gd name="connsiteY32" fmla="*/ 800717 h 800749"/>
              <a:gd name="connsiteX33" fmla="*/ 746466 w 851470"/>
              <a:gd name="connsiteY33" fmla="*/ 232898 h 800749"/>
              <a:gd name="connsiteX34" fmla="*/ 726538 w 851470"/>
              <a:gd name="connsiteY34" fmla="*/ 206992 h 800749"/>
              <a:gd name="connsiteX35" fmla="*/ 790077 w 851470"/>
              <a:gd name="connsiteY35" fmla="*/ 303541 h 800749"/>
              <a:gd name="connsiteX36" fmla="*/ 503032 w 851470"/>
              <a:gd name="connsiteY36" fmla="*/ 800717 h 800749"/>
              <a:gd name="connsiteX37" fmla="*/ 537918 w 851470"/>
              <a:gd name="connsiteY37" fmla="*/ 800717 h 800749"/>
              <a:gd name="connsiteX38" fmla="*/ 805898 w 851470"/>
              <a:gd name="connsiteY38" fmla="*/ 336561 h 800749"/>
              <a:gd name="connsiteX39" fmla="*/ 790077 w 851470"/>
              <a:gd name="connsiteY39" fmla="*/ 303541 h 800749"/>
              <a:gd name="connsiteX40" fmla="*/ 837191 w 851470"/>
              <a:gd name="connsiteY40" fmla="*/ 428528 h 800749"/>
              <a:gd name="connsiteX41" fmla="*/ 622308 w 851470"/>
              <a:gd name="connsiteY41" fmla="*/ 800717 h 800749"/>
              <a:gd name="connsiteX42" fmla="*/ 657198 w 851470"/>
              <a:gd name="connsiteY42" fmla="*/ 800717 h 800749"/>
              <a:gd name="connsiteX43" fmla="*/ 846304 w 851470"/>
              <a:gd name="connsiteY43" fmla="*/ 473176 h 800749"/>
              <a:gd name="connsiteX44" fmla="*/ 837191 w 851470"/>
              <a:gd name="connsiteY44" fmla="*/ 428528 h 800749"/>
              <a:gd name="connsiteX45" fmla="*/ 851628 w 851470"/>
              <a:gd name="connsiteY45" fmla="*/ 610132 h 800749"/>
              <a:gd name="connsiteX46" fmla="*/ 741594 w 851470"/>
              <a:gd name="connsiteY46" fmla="*/ 800717 h 800749"/>
              <a:gd name="connsiteX47" fmla="*/ 776479 w 851470"/>
              <a:gd name="connsiteY47" fmla="*/ 800717 h 800749"/>
              <a:gd name="connsiteX48" fmla="*/ 838317 w 851470"/>
              <a:gd name="connsiteY48" fmla="*/ 693614 h 800749"/>
              <a:gd name="connsiteX49" fmla="*/ 851628 w 851470"/>
              <a:gd name="connsiteY49" fmla="*/ 610132 h 800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851470" h="800749">
                <a:moveTo>
                  <a:pt x="284538" y="-33"/>
                </a:moveTo>
                <a:cubicBezTo>
                  <a:pt x="272609" y="85"/>
                  <a:pt x="260687" y="581"/>
                  <a:pt x="248789" y="1455"/>
                </a:cubicBezTo>
                <a:lnTo>
                  <a:pt x="157" y="432100"/>
                </a:lnTo>
                <a:lnTo>
                  <a:pt x="157" y="492528"/>
                </a:lnTo>
                <a:close/>
                <a:moveTo>
                  <a:pt x="365982" y="5072"/>
                </a:moveTo>
                <a:lnTo>
                  <a:pt x="157" y="638702"/>
                </a:lnTo>
                <a:lnTo>
                  <a:pt x="157" y="699127"/>
                </a:lnTo>
                <a:lnTo>
                  <a:pt x="397836" y="10331"/>
                </a:lnTo>
                <a:cubicBezTo>
                  <a:pt x="387270" y="8274"/>
                  <a:pt x="376648" y="6521"/>
                  <a:pt x="365982" y="5073"/>
                </a:cubicBezTo>
                <a:close/>
                <a:moveTo>
                  <a:pt x="155906" y="16164"/>
                </a:moveTo>
                <a:cubicBezTo>
                  <a:pt x="141822" y="19617"/>
                  <a:pt x="127876" y="23612"/>
                  <a:pt x="114100" y="28140"/>
                </a:cubicBezTo>
                <a:lnTo>
                  <a:pt x="157" y="225496"/>
                </a:lnTo>
                <a:lnTo>
                  <a:pt x="157" y="285925"/>
                </a:lnTo>
                <a:close/>
                <a:moveTo>
                  <a:pt x="471010" y="29768"/>
                </a:moveTo>
                <a:lnTo>
                  <a:pt x="25904" y="800717"/>
                </a:lnTo>
                <a:lnTo>
                  <a:pt x="60785" y="800717"/>
                </a:lnTo>
                <a:lnTo>
                  <a:pt x="499758" y="40394"/>
                </a:lnTo>
                <a:cubicBezTo>
                  <a:pt x="490273" y="36592"/>
                  <a:pt x="480687" y="33048"/>
                  <a:pt x="471010" y="29768"/>
                </a:cubicBezTo>
                <a:close/>
                <a:moveTo>
                  <a:pt x="565888" y="72034"/>
                </a:moveTo>
                <a:lnTo>
                  <a:pt x="145180" y="800717"/>
                </a:lnTo>
                <a:lnTo>
                  <a:pt x="180066" y="800717"/>
                </a:lnTo>
                <a:lnTo>
                  <a:pt x="591828" y="87527"/>
                </a:lnTo>
                <a:cubicBezTo>
                  <a:pt x="585253" y="83356"/>
                  <a:pt x="578593" y="79323"/>
                  <a:pt x="571851" y="75428"/>
                </a:cubicBezTo>
                <a:cubicBezTo>
                  <a:pt x="571480" y="75214"/>
                  <a:pt x="571110" y="75001"/>
                  <a:pt x="570739" y="74788"/>
                </a:cubicBezTo>
                <a:cubicBezTo>
                  <a:pt x="569127" y="73862"/>
                  <a:pt x="567509" y="72945"/>
                  <a:pt x="565888" y="72035"/>
                </a:cubicBezTo>
                <a:close/>
                <a:moveTo>
                  <a:pt x="651211" y="130852"/>
                </a:moveTo>
                <a:lnTo>
                  <a:pt x="264461" y="800717"/>
                </a:lnTo>
                <a:lnTo>
                  <a:pt x="299351" y="800717"/>
                </a:lnTo>
                <a:lnTo>
                  <a:pt x="674324" y="151246"/>
                </a:lnTo>
                <a:cubicBezTo>
                  <a:pt x="666807" y="144238"/>
                  <a:pt x="659100" y="137437"/>
                  <a:pt x="651211" y="130852"/>
                </a:cubicBezTo>
                <a:close/>
                <a:moveTo>
                  <a:pt x="726538" y="206992"/>
                </a:moveTo>
                <a:lnTo>
                  <a:pt x="383752" y="800717"/>
                </a:lnTo>
                <a:lnTo>
                  <a:pt x="418632" y="800717"/>
                </a:lnTo>
                <a:lnTo>
                  <a:pt x="746466" y="232898"/>
                </a:lnTo>
                <a:cubicBezTo>
                  <a:pt x="740075" y="224072"/>
                  <a:pt x="733429" y="215433"/>
                  <a:pt x="726538" y="206992"/>
                </a:cubicBezTo>
                <a:close/>
                <a:moveTo>
                  <a:pt x="790077" y="303541"/>
                </a:moveTo>
                <a:lnTo>
                  <a:pt x="503032" y="800717"/>
                </a:lnTo>
                <a:lnTo>
                  <a:pt x="537918" y="800717"/>
                </a:lnTo>
                <a:lnTo>
                  <a:pt x="805898" y="336561"/>
                </a:lnTo>
                <a:cubicBezTo>
                  <a:pt x="800983" y="325386"/>
                  <a:pt x="795707" y="314374"/>
                  <a:pt x="790077" y="303541"/>
                </a:cubicBezTo>
                <a:close/>
                <a:moveTo>
                  <a:pt x="837191" y="428528"/>
                </a:moveTo>
                <a:lnTo>
                  <a:pt x="622308" y="800717"/>
                </a:lnTo>
                <a:lnTo>
                  <a:pt x="657198" y="800717"/>
                </a:lnTo>
                <a:lnTo>
                  <a:pt x="846304" y="473176"/>
                </a:lnTo>
                <a:cubicBezTo>
                  <a:pt x="843870" y="458177"/>
                  <a:pt x="840830" y="443281"/>
                  <a:pt x="837191" y="428528"/>
                </a:cubicBezTo>
                <a:close/>
                <a:moveTo>
                  <a:pt x="851628" y="610132"/>
                </a:moveTo>
                <a:lnTo>
                  <a:pt x="741594" y="800717"/>
                </a:lnTo>
                <a:lnTo>
                  <a:pt x="776479" y="800717"/>
                </a:lnTo>
                <a:lnTo>
                  <a:pt x="838317" y="693614"/>
                </a:lnTo>
                <a:cubicBezTo>
                  <a:pt x="844838" y="666160"/>
                  <a:pt x="849288" y="638254"/>
                  <a:pt x="851628" y="610132"/>
                </a:cubicBezTo>
                <a:close/>
              </a:path>
            </a:pathLst>
          </a:custGeom>
          <a:solidFill>
            <a:srgbClr val="FFCC00"/>
          </a:solidFill>
          <a:ln w="6886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59" name="图形 214">
            <a:extLst>
              <a:ext uri="{FF2B5EF4-FFF2-40B4-BE49-F238E27FC236}">
                <a16:creationId xmlns:a16="http://schemas.microsoft.com/office/drawing/2014/main" id="{EA5A7B7B-471A-F753-606B-D6C2A4FE8727}"/>
              </a:ext>
            </a:extLst>
          </p:cNvPr>
          <p:cNvGrpSpPr/>
          <p:nvPr/>
        </p:nvGrpSpPr>
        <p:grpSpPr>
          <a:xfrm>
            <a:off x="866082" y="5965243"/>
            <a:ext cx="1462846" cy="1310085"/>
            <a:chOff x="3661771" y="2852614"/>
            <a:chExt cx="1462846" cy="1310085"/>
          </a:xfrm>
        </p:grpSpPr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id="{A78B79B9-49A8-7EA6-C650-52FF7961642D}"/>
                </a:ext>
              </a:extLst>
            </p:cNvPr>
            <p:cNvSpPr/>
            <p:nvPr/>
          </p:nvSpPr>
          <p:spPr>
            <a:xfrm>
              <a:off x="3661771" y="2903233"/>
              <a:ext cx="1259466" cy="1259466"/>
            </a:xfrm>
            <a:custGeom>
              <a:avLst/>
              <a:gdLst>
                <a:gd name="connsiteX0" fmla="*/ 1259527 w 1259466"/>
                <a:gd name="connsiteY0" fmla="*/ 1259337 h 1259466"/>
                <a:gd name="connsiteX1" fmla="*/ 170 w 1259466"/>
                <a:gd name="connsiteY1" fmla="*/ 921893 h 1259466"/>
                <a:gd name="connsiteX2" fmla="*/ 922083 w 1259466"/>
                <a:gd name="connsiteY2" fmla="*/ -20 h 1259466"/>
                <a:gd name="connsiteX3" fmla="*/ 1259527 w 1259466"/>
                <a:gd name="connsiteY3" fmla="*/ 1259337 h 1259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9466" h="1259466">
                  <a:moveTo>
                    <a:pt x="1259527" y="1259337"/>
                  </a:moveTo>
                  <a:cubicBezTo>
                    <a:pt x="1272434" y="1246430"/>
                    <a:pt x="-4554" y="904262"/>
                    <a:pt x="170" y="921893"/>
                  </a:cubicBezTo>
                  <a:cubicBezTo>
                    <a:pt x="4894" y="939524"/>
                    <a:pt x="939714" y="4704"/>
                    <a:pt x="922083" y="-20"/>
                  </a:cubicBezTo>
                  <a:cubicBezTo>
                    <a:pt x="904452" y="-4744"/>
                    <a:pt x="1246620" y="1272243"/>
                    <a:pt x="1259527" y="1259337"/>
                  </a:cubicBezTo>
                  <a:close/>
                </a:path>
              </a:pathLst>
            </a:custGeom>
            <a:solidFill>
              <a:srgbClr val="FFCC00"/>
            </a:solidFill>
            <a:ln w="6350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id="{3530F3FF-32E4-C561-9947-78EBD832591B}"/>
                </a:ext>
              </a:extLst>
            </p:cNvPr>
            <p:cNvSpPr/>
            <p:nvPr/>
          </p:nvSpPr>
          <p:spPr>
            <a:xfrm>
              <a:off x="3865151" y="2852614"/>
              <a:ext cx="1259466" cy="1259466"/>
            </a:xfrm>
            <a:custGeom>
              <a:avLst/>
              <a:gdLst>
                <a:gd name="connsiteX0" fmla="*/ 1259527 w 1259466"/>
                <a:gd name="connsiteY0" fmla="*/ 1259337 h 1259466"/>
                <a:gd name="connsiteX1" fmla="*/ 170 w 1259466"/>
                <a:gd name="connsiteY1" fmla="*/ 921893 h 1259466"/>
                <a:gd name="connsiteX2" fmla="*/ 922083 w 1259466"/>
                <a:gd name="connsiteY2" fmla="*/ -20 h 1259466"/>
                <a:gd name="connsiteX3" fmla="*/ 1259527 w 1259466"/>
                <a:gd name="connsiteY3" fmla="*/ 1259337 h 1259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9466" h="1259466">
                  <a:moveTo>
                    <a:pt x="1259527" y="1259337"/>
                  </a:moveTo>
                  <a:cubicBezTo>
                    <a:pt x="1272434" y="1246430"/>
                    <a:pt x="-4554" y="904262"/>
                    <a:pt x="170" y="921893"/>
                  </a:cubicBezTo>
                  <a:cubicBezTo>
                    <a:pt x="4895" y="939524"/>
                    <a:pt x="939714" y="4704"/>
                    <a:pt x="922083" y="-20"/>
                  </a:cubicBezTo>
                  <a:cubicBezTo>
                    <a:pt x="904452" y="-4744"/>
                    <a:pt x="1246620" y="1272243"/>
                    <a:pt x="1259527" y="1259337"/>
                  </a:cubicBezTo>
                  <a:close/>
                </a:path>
              </a:pathLst>
            </a:custGeom>
            <a:noFill/>
            <a:ln w="48260" cap="rnd">
              <a:solidFill>
                <a:srgbClr val="FF6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62" name="图形 214">
            <a:extLst>
              <a:ext uri="{FF2B5EF4-FFF2-40B4-BE49-F238E27FC236}">
                <a16:creationId xmlns:a16="http://schemas.microsoft.com/office/drawing/2014/main" id="{4BCFFDC9-DBA6-C3D0-EB74-A32B75CE3DD4}"/>
              </a:ext>
            </a:extLst>
          </p:cNvPr>
          <p:cNvGrpSpPr/>
          <p:nvPr/>
        </p:nvGrpSpPr>
        <p:grpSpPr>
          <a:xfrm>
            <a:off x="3191407" y="315448"/>
            <a:ext cx="803984" cy="973673"/>
            <a:chOff x="4627845" y="1123669"/>
            <a:chExt cx="803984" cy="973673"/>
          </a:xfrm>
          <a:noFill/>
        </p:grpSpPr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id="{E5880C80-2252-5068-ACC7-E9BFF0A4C8AF}"/>
                </a:ext>
              </a:extLst>
            </p:cNvPr>
            <p:cNvSpPr/>
            <p:nvPr/>
          </p:nvSpPr>
          <p:spPr>
            <a:xfrm>
              <a:off x="4752985" y="1123669"/>
              <a:ext cx="678844" cy="848533"/>
            </a:xfrm>
            <a:custGeom>
              <a:avLst/>
              <a:gdLst>
                <a:gd name="connsiteX0" fmla="*/ 157 w 678844"/>
                <a:gd name="connsiteY0" fmla="*/ -33 h 848533"/>
                <a:gd name="connsiteX1" fmla="*/ 157 w 678844"/>
                <a:gd name="connsiteY1" fmla="*/ 169686 h 848533"/>
                <a:gd name="connsiteX2" fmla="*/ 157 w 678844"/>
                <a:gd name="connsiteY2" fmla="*/ 169686 h 848533"/>
                <a:gd name="connsiteX3" fmla="*/ 169877 w 678844"/>
                <a:gd name="connsiteY3" fmla="*/ 169686 h 848533"/>
                <a:gd name="connsiteX4" fmla="*/ 169877 w 678844"/>
                <a:gd name="connsiteY4" fmla="*/ 169686 h 848533"/>
                <a:gd name="connsiteX5" fmla="*/ 169877 w 678844"/>
                <a:gd name="connsiteY5" fmla="*/ 339405 h 848533"/>
                <a:gd name="connsiteX6" fmla="*/ 169877 w 678844"/>
                <a:gd name="connsiteY6" fmla="*/ 339405 h 848533"/>
                <a:gd name="connsiteX7" fmla="*/ 339563 w 678844"/>
                <a:gd name="connsiteY7" fmla="*/ 339375 h 848533"/>
                <a:gd name="connsiteX8" fmla="*/ 339563 w 678844"/>
                <a:gd name="connsiteY8" fmla="*/ 339375 h 848533"/>
                <a:gd name="connsiteX9" fmla="*/ 339563 w 678844"/>
                <a:gd name="connsiteY9" fmla="*/ 509094 h 848533"/>
                <a:gd name="connsiteX10" fmla="*/ 339563 w 678844"/>
                <a:gd name="connsiteY10" fmla="*/ 509094 h 848533"/>
                <a:gd name="connsiteX11" fmla="*/ 509282 w 678844"/>
                <a:gd name="connsiteY11" fmla="*/ 509094 h 848533"/>
                <a:gd name="connsiteX12" fmla="*/ 509282 w 678844"/>
                <a:gd name="connsiteY12" fmla="*/ 509094 h 848533"/>
                <a:gd name="connsiteX13" fmla="*/ 509282 w 678844"/>
                <a:gd name="connsiteY13" fmla="*/ 678813 h 848533"/>
                <a:gd name="connsiteX14" fmla="*/ 509282 w 678844"/>
                <a:gd name="connsiteY14" fmla="*/ 678813 h 848533"/>
                <a:gd name="connsiteX15" fmla="*/ 679002 w 678844"/>
                <a:gd name="connsiteY15" fmla="*/ 678813 h 848533"/>
                <a:gd name="connsiteX16" fmla="*/ 679002 w 678844"/>
                <a:gd name="connsiteY16" fmla="*/ 678813 h 848533"/>
                <a:gd name="connsiteX17" fmla="*/ 678972 w 678844"/>
                <a:gd name="connsiteY17" fmla="*/ 848500 h 848533"/>
                <a:gd name="connsiteX18" fmla="*/ 678972 w 678844"/>
                <a:gd name="connsiteY18" fmla="*/ 848500 h 848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78844" h="848533">
                  <a:moveTo>
                    <a:pt x="157" y="-33"/>
                  </a:moveTo>
                  <a:lnTo>
                    <a:pt x="157" y="169686"/>
                  </a:lnTo>
                  <a:lnTo>
                    <a:pt x="157" y="169686"/>
                  </a:lnTo>
                  <a:lnTo>
                    <a:pt x="169877" y="169686"/>
                  </a:lnTo>
                  <a:lnTo>
                    <a:pt x="169877" y="169686"/>
                  </a:lnTo>
                  <a:lnTo>
                    <a:pt x="169877" y="339405"/>
                  </a:lnTo>
                  <a:lnTo>
                    <a:pt x="169877" y="339405"/>
                  </a:lnTo>
                  <a:lnTo>
                    <a:pt x="339563" y="339375"/>
                  </a:lnTo>
                  <a:lnTo>
                    <a:pt x="339563" y="339375"/>
                  </a:lnTo>
                  <a:lnTo>
                    <a:pt x="339563" y="509094"/>
                  </a:lnTo>
                  <a:lnTo>
                    <a:pt x="339563" y="509094"/>
                  </a:lnTo>
                  <a:lnTo>
                    <a:pt x="509282" y="509094"/>
                  </a:lnTo>
                  <a:lnTo>
                    <a:pt x="509282" y="509094"/>
                  </a:lnTo>
                  <a:lnTo>
                    <a:pt x="509282" y="678813"/>
                  </a:lnTo>
                  <a:lnTo>
                    <a:pt x="509282" y="678813"/>
                  </a:lnTo>
                  <a:lnTo>
                    <a:pt x="679002" y="678813"/>
                  </a:lnTo>
                  <a:lnTo>
                    <a:pt x="679002" y="678813"/>
                  </a:lnTo>
                  <a:lnTo>
                    <a:pt x="678972" y="848500"/>
                  </a:lnTo>
                  <a:lnTo>
                    <a:pt x="678972" y="848500"/>
                  </a:lnTo>
                </a:path>
              </a:pathLst>
            </a:custGeom>
            <a:noFill/>
            <a:ln w="56885" cap="flat">
              <a:solidFill>
                <a:srgbClr val="FF6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F626BEFE-86C6-34FC-C6CC-D48F75A8B204}"/>
                </a:ext>
              </a:extLst>
            </p:cNvPr>
            <p:cNvSpPr/>
            <p:nvPr/>
          </p:nvSpPr>
          <p:spPr>
            <a:xfrm>
              <a:off x="4627845" y="1248810"/>
              <a:ext cx="678844" cy="848533"/>
            </a:xfrm>
            <a:custGeom>
              <a:avLst/>
              <a:gdLst>
                <a:gd name="connsiteX0" fmla="*/ 157 w 678844"/>
                <a:gd name="connsiteY0" fmla="*/ -33 h 848533"/>
                <a:gd name="connsiteX1" fmla="*/ 157 w 678844"/>
                <a:gd name="connsiteY1" fmla="*/ 169686 h 848533"/>
                <a:gd name="connsiteX2" fmla="*/ 157 w 678844"/>
                <a:gd name="connsiteY2" fmla="*/ 169686 h 848533"/>
                <a:gd name="connsiteX3" fmla="*/ 169876 w 678844"/>
                <a:gd name="connsiteY3" fmla="*/ 169686 h 848533"/>
                <a:gd name="connsiteX4" fmla="*/ 169876 w 678844"/>
                <a:gd name="connsiteY4" fmla="*/ 169686 h 848533"/>
                <a:gd name="connsiteX5" fmla="*/ 169876 w 678844"/>
                <a:gd name="connsiteY5" fmla="*/ 339405 h 848533"/>
                <a:gd name="connsiteX6" fmla="*/ 169876 w 678844"/>
                <a:gd name="connsiteY6" fmla="*/ 339405 h 848533"/>
                <a:gd name="connsiteX7" fmla="*/ 339563 w 678844"/>
                <a:gd name="connsiteY7" fmla="*/ 339375 h 848533"/>
                <a:gd name="connsiteX8" fmla="*/ 339563 w 678844"/>
                <a:gd name="connsiteY8" fmla="*/ 339375 h 848533"/>
                <a:gd name="connsiteX9" fmla="*/ 339563 w 678844"/>
                <a:gd name="connsiteY9" fmla="*/ 509094 h 848533"/>
                <a:gd name="connsiteX10" fmla="*/ 339563 w 678844"/>
                <a:gd name="connsiteY10" fmla="*/ 509094 h 848533"/>
                <a:gd name="connsiteX11" fmla="*/ 509282 w 678844"/>
                <a:gd name="connsiteY11" fmla="*/ 509094 h 848533"/>
                <a:gd name="connsiteX12" fmla="*/ 509282 w 678844"/>
                <a:gd name="connsiteY12" fmla="*/ 509094 h 848533"/>
                <a:gd name="connsiteX13" fmla="*/ 509282 w 678844"/>
                <a:gd name="connsiteY13" fmla="*/ 678813 h 848533"/>
                <a:gd name="connsiteX14" fmla="*/ 509282 w 678844"/>
                <a:gd name="connsiteY14" fmla="*/ 678813 h 848533"/>
                <a:gd name="connsiteX15" fmla="*/ 679001 w 678844"/>
                <a:gd name="connsiteY15" fmla="*/ 678813 h 848533"/>
                <a:gd name="connsiteX16" fmla="*/ 679001 w 678844"/>
                <a:gd name="connsiteY16" fmla="*/ 678813 h 848533"/>
                <a:gd name="connsiteX17" fmla="*/ 678971 w 678844"/>
                <a:gd name="connsiteY17" fmla="*/ 848500 h 848533"/>
                <a:gd name="connsiteX18" fmla="*/ 678971 w 678844"/>
                <a:gd name="connsiteY18" fmla="*/ 848500 h 848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78844" h="848533">
                  <a:moveTo>
                    <a:pt x="157" y="-33"/>
                  </a:moveTo>
                  <a:lnTo>
                    <a:pt x="157" y="169686"/>
                  </a:lnTo>
                  <a:lnTo>
                    <a:pt x="157" y="169686"/>
                  </a:lnTo>
                  <a:lnTo>
                    <a:pt x="169876" y="169686"/>
                  </a:lnTo>
                  <a:lnTo>
                    <a:pt x="169876" y="169686"/>
                  </a:lnTo>
                  <a:lnTo>
                    <a:pt x="169876" y="339405"/>
                  </a:lnTo>
                  <a:lnTo>
                    <a:pt x="169876" y="339405"/>
                  </a:lnTo>
                  <a:lnTo>
                    <a:pt x="339563" y="339375"/>
                  </a:lnTo>
                  <a:lnTo>
                    <a:pt x="339563" y="339375"/>
                  </a:lnTo>
                  <a:lnTo>
                    <a:pt x="339563" y="509094"/>
                  </a:lnTo>
                  <a:lnTo>
                    <a:pt x="339563" y="509094"/>
                  </a:lnTo>
                  <a:lnTo>
                    <a:pt x="509282" y="509094"/>
                  </a:lnTo>
                  <a:lnTo>
                    <a:pt x="509282" y="509094"/>
                  </a:lnTo>
                  <a:lnTo>
                    <a:pt x="509282" y="678813"/>
                  </a:lnTo>
                  <a:lnTo>
                    <a:pt x="509282" y="678813"/>
                  </a:lnTo>
                  <a:lnTo>
                    <a:pt x="679001" y="678813"/>
                  </a:lnTo>
                  <a:lnTo>
                    <a:pt x="679001" y="678813"/>
                  </a:lnTo>
                  <a:lnTo>
                    <a:pt x="678971" y="848500"/>
                  </a:lnTo>
                  <a:lnTo>
                    <a:pt x="678971" y="848500"/>
                  </a:lnTo>
                </a:path>
              </a:pathLst>
            </a:custGeom>
            <a:noFill/>
            <a:ln w="56885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65" name="图形 214">
            <a:extLst>
              <a:ext uri="{FF2B5EF4-FFF2-40B4-BE49-F238E27FC236}">
                <a16:creationId xmlns:a16="http://schemas.microsoft.com/office/drawing/2014/main" id="{C726C261-4DF3-084C-B1D9-1C08A8AB017F}"/>
              </a:ext>
            </a:extLst>
          </p:cNvPr>
          <p:cNvGrpSpPr/>
          <p:nvPr/>
        </p:nvGrpSpPr>
        <p:grpSpPr>
          <a:xfrm>
            <a:off x="2873405" y="6115100"/>
            <a:ext cx="1945972" cy="1431374"/>
            <a:chOff x="3137725" y="4768780"/>
            <a:chExt cx="1945972" cy="1431374"/>
          </a:xfrm>
          <a:noFill/>
        </p:grpSpPr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id="{FAA8E388-E29F-8454-F800-E31AA4253626}"/>
                </a:ext>
              </a:extLst>
            </p:cNvPr>
            <p:cNvSpPr/>
            <p:nvPr/>
          </p:nvSpPr>
          <p:spPr>
            <a:xfrm rot="9000000" flipV="1">
              <a:off x="3061697" y="5239133"/>
              <a:ext cx="1939148" cy="215478"/>
            </a:xfrm>
            <a:custGeom>
              <a:avLst/>
              <a:gdLst>
                <a:gd name="connsiteX0" fmla="*/ 660 w 1939148"/>
                <a:gd name="connsiteY0" fmla="*/ 890 h 215478"/>
                <a:gd name="connsiteX1" fmla="*/ 216139 w 1939148"/>
                <a:gd name="connsiteY1" fmla="*/ 216369 h 215478"/>
                <a:gd name="connsiteX2" fmla="*/ 216139 w 1939148"/>
                <a:gd name="connsiteY2" fmla="*/ 216369 h 215478"/>
                <a:gd name="connsiteX3" fmla="*/ 431618 w 1939148"/>
                <a:gd name="connsiteY3" fmla="*/ 890 h 215478"/>
                <a:gd name="connsiteX4" fmla="*/ 431618 w 1939148"/>
                <a:gd name="connsiteY4" fmla="*/ 890 h 215478"/>
                <a:gd name="connsiteX5" fmla="*/ 647097 w 1939148"/>
                <a:gd name="connsiteY5" fmla="*/ 216369 h 215478"/>
                <a:gd name="connsiteX6" fmla="*/ 647097 w 1939148"/>
                <a:gd name="connsiteY6" fmla="*/ 216369 h 215478"/>
                <a:gd name="connsiteX7" fmla="*/ 862495 w 1939148"/>
                <a:gd name="connsiteY7" fmla="*/ 890 h 215478"/>
                <a:gd name="connsiteX8" fmla="*/ 862495 w 1939148"/>
                <a:gd name="connsiteY8" fmla="*/ 890 h 215478"/>
                <a:gd name="connsiteX9" fmla="*/ 1077974 w 1939148"/>
                <a:gd name="connsiteY9" fmla="*/ 216369 h 215478"/>
                <a:gd name="connsiteX10" fmla="*/ 1077974 w 1939148"/>
                <a:gd name="connsiteY10" fmla="*/ 216369 h 215478"/>
                <a:gd name="connsiteX11" fmla="*/ 1293453 w 1939148"/>
                <a:gd name="connsiteY11" fmla="*/ 890 h 215478"/>
                <a:gd name="connsiteX12" fmla="*/ 1293453 w 1939148"/>
                <a:gd name="connsiteY12" fmla="*/ 890 h 215478"/>
                <a:gd name="connsiteX13" fmla="*/ 1508932 w 1939148"/>
                <a:gd name="connsiteY13" fmla="*/ 216369 h 215478"/>
                <a:gd name="connsiteX14" fmla="*/ 1508932 w 1939148"/>
                <a:gd name="connsiteY14" fmla="*/ 216369 h 215478"/>
                <a:gd name="connsiteX15" fmla="*/ 1724411 w 1939148"/>
                <a:gd name="connsiteY15" fmla="*/ 890 h 215478"/>
                <a:gd name="connsiteX16" fmla="*/ 1724411 w 1939148"/>
                <a:gd name="connsiteY16" fmla="*/ 890 h 215478"/>
                <a:gd name="connsiteX17" fmla="*/ 1939808 w 1939148"/>
                <a:gd name="connsiteY17" fmla="*/ 216369 h 215478"/>
                <a:gd name="connsiteX18" fmla="*/ 1939808 w 1939148"/>
                <a:gd name="connsiteY18" fmla="*/ 216369 h 215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39148" h="215478">
                  <a:moveTo>
                    <a:pt x="660" y="890"/>
                  </a:moveTo>
                  <a:lnTo>
                    <a:pt x="216139" y="216369"/>
                  </a:lnTo>
                  <a:lnTo>
                    <a:pt x="216139" y="216369"/>
                  </a:lnTo>
                  <a:lnTo>
                    <a:pt x="431618" y="890"/>
                  </a:lnTo>
                  <a:lnTo>
                    <a:pt x="431618" y="890"/>
                  </a:lnTo>
                  <a:lnTo>
                    <a:pt x="647097" y="216369"/>
                  </a:lnTo>
                  <a:lnTo>
                    <a:pt x="647097" y="216369"/>
                  </a:lnTo>
                  <a:lnTo>
                    <a:pt x="862495" y="890"/>
                  </a:lnTo>
                  <a:lnTo>
                    <a:pt x="862495" y="890"/>
                  </a:lnTo>
                  <a:lnTo>
                    <a:pt x="1077974" y="216369"/>
                  </a:lnTo>
                  <a:lnTo>
                    <a:pt x="1077974" y="216369"/>
                  </a:lnTo>
                  <a:lnTo>
                    <a:pt x="1293453" y="890"/>
                  </a:lnTo>
                  <a:lnTo>
                    <a:pt x="1293453" y="890"/>
                  </a:lnTo>
                  <a:lnTo>
                    <a:pt x="1508932" y="216369"/>
                  </a:lnTo>
                  <a:lnTo>
                    <a:pt x="1508932" y="216369"/>
                  </a:lnTo>
                  <a:lnTo>
                    <a:pt x="1724411" y="890"/>
                  </a:lnTo>
                  <a:lnTo>
                    <a:pt x="1724411" y="890"/>
                  </a:lnTo>
                  <a:lnTo>
                    <a:pt x="1939808" y="216369"/>
                  </a:lnTo>
                  <a:lnTo>
                    <a:pt x="1939808" y="216369"/>
                  </a:lnTo>
                </a:path>
              </a:pathLst>
            </a:custGeom>
            <a:noFill/>
            <a:ln w="102134" cap="flat">
              <a:solidFill>
                <a:srgbClr val="FF6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id="{FCC5C57D-1044-2E7A-BDA1-14FF6256E101}"/>
                </a:ext>
              </a:extLst>
            </p:cNvPr>
            <p:cNvSpPr/>
            <p:nvPr/>
          </p:nvSpPr>
          <p:spPr>
            <a:xfrm rot="9000000" flipV="1">
              <a:off x="3220578" y="5514324"/>
              <a:ext cx="1939148" cy="215478"/>
            </a:xfrm>
            <a:custGeom>
              <a:avLst/>
              <a:gdLst>
                <a:gd name="connsiteX0" fmla="*/ 686 w 1939148"/>
                <a:gd name="connsiteY0" fmla="*/ 936 h 215478"/>
                <a:gd name="connsiteX1" fmla="*/ 216165 w 1939148"/>
                <a:gd name="connsiteY1" fmla="*/ 216415 h 215478"/>
                <a:gd name="connsiteX2" fmla="*/ 216165 w 1939148"/>
                <a:gd name="connsiteY2" fmla="*/ 216415 h 215478"/>
                <a:gd name="connsiteX3" fmla="*/ 431644 w 1939148"/>
                <a:gd name="connsiteY3" fmla="*/ 936 h 215478"/>
                <a:gd name="connsiteX4" fmla="*/ 431644 w 1939148"/>
                <a:gd name="connsiteY4" fmla="*/ 936 h 215478"/>
                <a:gd name="connsiteX5" fmla="*/ 647123 w 1939148"/>
                <a:gd name="connsiteY5" fmla="*/ 216415 h 215478"/>
                <a:gd name="connsiteX6" fmla="*/ 647123 w 1939148"/>
                <a:gd name="connsiteY6" fmla="*/ 216415 h 215478"/>
                <a:gd name="connsiteX7" fmla="*/ 862521 w 1939148"/>
                <a:gd name="connsiteY7" fmla="*/ 936 h 215478"/>
                <a:gd name="connsiteX8" fmla="*/ 862521 w 1939148"/>
                <a:gd name="connsiteY8" fmla="*/ 936 h 215478"/>
                <a:gd name="connsiteX9" fmla="*/ 1078000 w 1939148"/>
                <a:gd name="connsiteY9" fmla="*/ 216415 h 215478"/>
                <a:gd name="connsiteX10" fmla="*/ 1078000 w 1939148"/>
                <a:gd name="connsiteY10" fmla="*/ 216415 h 215478"/>
                <a:gd name="connsiteX11" fmla="*/ 1293479 w 1939148"/>
                <a:gd name="connsiteY11" fmla="*/ 936 h 215478"/>
                <a:gd name="connsiteX12" fmla="*/ 1293479 w 1939148"/>
                <a:gd name="connsiteY12" fmla="*/ 936 h 215478"/>
                <a:gd name="connsiteX13" fmla="*/ 1508958 w 1939148"/>
                <a:gd name="connsiteY13" fmla="*/ 216415 h 215478"/>
                <a:gd name="connsiteX14" fmla="*/ 1508958 w 1939148"/>
                <a:gd name="connsiteY14" fmla="*/ 216415 h 215478"/>
                <a:gd name="connsiteX15" fmla="*/ 1724437 w 1939148"/>
                <a:gd name="connsiteY15" fmla="*/ 936 h 215478"/>
                <a:gd name="connsiteX16" fmla="*/ 1724437 w 1939148"/>
                <a:gd name="connsiteY16" fmla="*/ 936 h 215478"/>
                <a:gd name="connsiteX17" fmla="*/ 1939835 w 1939148"/>
                <a:gd name="connsiteY17" fmla="*/ 216415 h 215478"/>
                <a:gd name="connsiteX18" fmla="*/ 1939835 w 1939148"/>
                <a:gd name="connsiteY18" fmla="*/ 216415 h 215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39148" h="215478">
                  <a:moveTo>
                    <a:pt x="686" y="936"/>
                  </a:moveTo>
                  <a:lnTo>
                    <a:pt x="216165" y="216415"/>
                  </a:lnTo>
                  <a:lnTo>
                    <a:pt x="216165" y="216415"/>
                  </a:lnTo>
                  <a:lnTo>
                    <a:pt x="431644" y="936"/>
                  </a:lnTo>
                  <a:lnTo>
                    <a:pt x="431644" y="936"/>
                  </a:lnTo>
                  <a:lnTo>
                    <a:pt x="647123" y="216415"/>
                  </a:lnTo>
                  <a:lnTo>
                    <a:pt x="647123" y="216415"/>
                  </a:lnTo>
                  <a:lnTo>
                    <a:pt x="862521" y="936"/>
                  </a:lnTo>
                  <a:lnTo>
                    <a:pt x="862521" y="936"/>
                  </a:lnTo>
                  <a:lnTo>
                    <a:pt x="1078000" y="216415"/>
                  </a:lnTo>
                  <a:lnTo>
                    <a:pt x="1078000" y="216415"/>
                  </a:lnTo>
                  <a:lnTo>
                    <a:pt x="1293479" y="936"/>
                  </a:lnTo>
                  <a:lnTo>
                    <a:pt x="1293479" y="936"/>
                  </a:lnTo>
                  <a:lnTo>
                    <a:pt x="1508958" y="216415"/>
                  </a:lnTo>
                  <a:lnTo>
                    <a:pt x="1508958" y="216415"/>
                  </a:lnTo>
                  <a:lnTo>
                    <a:pt x="1724437" y="936"/>
                  </a:lnTo>
                  <a:lnTo>
                    <a:pt x="1724437" y="936"/>
                  </a:lnTo>
                  <a:lnTo>
                    <a:pt x="1939835" y="216415"/>
                  </a:lnTo>
                  <a:lnTo>
                    <a:pt x="1939835" y="216415"/>
                  </a:lnTo>
                </a:path>
              </a:pathLst>
            </a:custGeom>
            <a:noFill/>
            <a:ln w="102134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68" name="图形 214">
            <a:extLst>
              <a:ext uri="{FF2B5EF4-FFF2-40B4-BE49-F238E27FC236}">
                <a16:creationId xmlns:a16="http://schemas.microsoft.com/office/drawing/2014/main" id="{1089811B-DD60-2095-62EB-0B882B714CEC}"/>
              </a:ext>
            </a:extLst>
          </p:cNvPr>
          <p:cNvGrpSpPr/>
          <p:nvPr/>
        </p:nvGrpSpPr>
        <p:grpSpPr>
          <a:xfrm>
            <a:off x="5740392" y="177493"/>
            <a:ext cx="508142" cy="508142"/>
            <a:chOff x="6041415" y="544764"/>
            <a:chExt cx="508142" cy="508142"/>
          </a:xfrm>
        </p:grpSpPr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id="{67157068-21DC-05EC-4017-2D8D5B69A5D3}"/>
                </a:ext>
              </a:extLst>
            </p:cNvPr>
            <p:cNvSpPr/>
            <p:nvPr/>
          </p:nvSpPr>
          <p:spPr>
            <a:xfrm>
              <a:off x="6185306" y="688655"/>
              <a:ext cx="220360" cy="220360"/>
            </a:xfrm>
            <a:custGeom>
              <a:avLst/>
              <a:gdLst>
                <a:gd name="connsiteX0" fmla="*/ 110337 w 220360"/>
                <a:gd name="connsiteY0" fmla="*/ -33 h 220360"/>
                <a:gd name="connsiteX1" fmla="*/ 220518 w 220360"/>
                <a:gd name="connsiteY1" fmla="*/ 110147 h 220360"/>
                <a:gd name="connsiteX2" fmla="*/ 110337 w 220360"/>
                <a:gd name="connsiteY2" fmla="*/ 220327 h 220360"/>
                <a:gd name="connsiteX3" fmla="*/ 157 w 220360"/>
                <a:gd name="connsiteY3" fmla="*/ 110147 h 220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360" h="220360">
                  <a:moveTo>
                    <a:pt x="110337" y="-33"/>
                  </a:moveTo>
                  <a:lnTo>
                    <a:pt x="220518" y="110147"/>
                  </a:lnTo>
                  <a:lnTo>
                    <a:pt x="110337" y="220327"/>
                  </a:lnTo>
                  <a:lnTo>
                    <a:pt x="157" y="110147"/>
                  </a:lnTo>
                  <a:close/>
                </a:path>
              </a:pathLst>
            </a:custGeom>
            <a:solidFill>
              <a:srgbClr val="FFCC00"/>
            </a:solidFill>
            <a:ln w="17531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id="{9321E912-0C55-4E55-B31A-F38D26B8C4AF}"/>
                </a:ext>
              </a:extLst>
            </p:cNvPr>
            <p:cNvSpPr/>
            <p:nvPr/>
          </p:nvSpPr>
          <p:spPr>
            <a:xfrm>
              <a:off x="6041415" y="544764"/>
              <a:ext cx="508142" cy="508142"/>
            </a:xfrm>
            <a:custGeom>
              <a:avLst/>
              <a:gdLst>
                <a:gd name="connsiteX0" fmla="*/ 254228 w 508142"/>
                <a:gd name="connsiteY0" fmla="*/ -33 h 508142"/>
                <a:gd name="connsiteX1" fmla="*/ 508300 w 508142"/>
                <a:gd name="connsiteY1" fmla="*/ 254038 h 508142"/>
                <a:gd name="connsiteX2" fmla="*/ 254228 w 508142"/>
                <a:gd name="connsiteY2" fmla="*/ 508110 h 508142"/>
                <a:gd name="connsiteX3" fmla="*/ 157 w 508142"/>
                <a:gd name="connsiteY3" fmla="*/ 254038 h 50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8142" h="508142">
                  <a:moveTo>
                    <a:pt x="254228" y="-33"/>
                  </a:moveTo>
                  <a:lnTo>
                    <a:pt x="508300" y="254038"/>
                  </a:lnTo>
                  <a:lnTo>
                    <a:pt x="254228" y="508110"/>
                  </a:lnTo>
                  <a:lnTo>
                    <a:pt x="157" y="254038"/>
                  </a:lnTo>
                  <a:close/>
                </a:path>
              </a:pathLst>
            </a:custGeom>
            <a:noFill/>
            <a:ln w="48000" cap="rnd">
              <a:solidFill>
                <a:srgbClr val="FF6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71" name="任意多边形: 形状 470">
            <a:extLst>
              <a:ext uri="{FF2B5EF4-FFF2-40B4-BE49-F238E27FC236}">
                <a16:creationId xmlns:a16="http://schemas.microsoft.com/office/drawing/2014/main" id="{0077045A-DE5A-2783-7F37-BCA9957B57E9}"/>
              </a:ext>
            </a:extLst>
          </p:cNvPr>
          <p:cNvSpPr/>
          <p:nvPr/>
        </p:nvSpPr>
        <p:spPr>
          <a:xfrm>
            <a:off x="8630100" y="-728651"/>
            <a:ext cx="1027937" cy="1094563"/>
          </a:xfrm>
          <a:custGeom>
            <a:avLst/>
            <a:gdLst>
              <a:gd name="connsiteX0" fmla="*/ 752759 w 1027937"/>
              <a:gd name="connsiteY0" fmla="*/ -23 h 1094563"/>
              <a:gd name="connsiteX1" fmla="*/ 752231 w 1027937"/>
              <a:gd name="connsiteY1" fmla="*/ 1941 h 1094563"/>
              <a:gd name="connsiteX2" fmla="*/ 752759 w 1027937"/>
              <a:gd name="connsiteY2" fmla="*/ -23 h 1094563"/>
              <a:gd name="connsiteX3" fmla="*/ 752231 w 1027937"/>
              <a:gd name="connsiteY3" fmla="*/ 1941 h 1094563"/>
              <a:gd name="connsiteX4" fmla="*/ 741046 w 1027937"/>
              <a:gd name="connsiteY4" fmla="*/ 15971 h 1094563"/>
              <a:gd name="connsiteX5" fmla="*/ 491444 w 1027937"/>
              <a:gd name="connsiteY5" fmla="*/ 947499 h 1094563"/>
              <a:gd name="connsiteX6" fmla="*/ 527254 w 1027937"/>
              <a:gd name="connsiteY6" fmla="*/ 957126 h 1094563"/>
              <a:gd name="connsiteX7" fmla="*/ 765468 w 1027937"/>
              <a:gd name="connsiteY7" fmla="*/ 68103 h 1094563"/>
              <a:gd name="connsiteX8" fmla="*/ 752231 w 1027937"/>
              <a:gd name="connsiteY8" fmla="*/ 1941 h 1094563"/>
              <a:gd name="connsiteX9" fmla="*/ 611485 w 1027937"/>
              <a:gd name="connsiteY9" fmla="*/ 152888 h 1094563"/>
              <a:gd name="connsiteX10" fmla="*/ 558578 w 1027937"/>
              <a:gd name="connsiteY10" fmla="*/ 207064 h 1094563"/>
              <a:gd name="connsiteX11" fmla="*/ 368903 w 1027937"/>
              <a:gd name="connsiteY11" fmla="*/ 914942 h 1094563"/>
              <a:gd name="connsiteX12" fmla="*/ 404758 w 1027937"/>
              <a:gd name="connsiteY12" fmla="*/ 924404 h 1094563"/>
              <a:gd name="connsiteX13" fmla="*/ 810102 w 1027937"/>
              <a:gd name="connsiteY13" fmla="*/ 248135 h 1094563"/>
              <a:gd name="connsiteX14" fmla="*/ 613863 w 1027937"/>
              <a:gd name="connsiteY14" fmla="*/ 980509 h 1094563"/>
              <a:gd name="connsiteX15" fmla="*/ 649636 w 1027937"/>
              <a:gd name="connsiteY15" fmla="*/ 990277 h 1094563"/>
              <a:gd name="connsiteX16" fmla="*/ 828947 w 1027937"/>
              <a:gd name="connsiteY16" fmla="*/ 321077 h 1094563"/>
              <a:gd name="connsiteX17" fmla="*/ 810102 w 1027937"/>
              <a:gd name="connsiteY17" fmla="*/ 248135 h 1094563"/>
              <a:gd name="connsiteX18" fmla="*/ 431121 w 1027937"/>
              <a:gd name="connsiteY18" fmla="*/ 336130 h 1094563"/>
              <a:gd name="connsiteX19" fmla="*/ 378620 w 1027937"/>
              <a:gd name="connsiteY19" fmla="*/ 388795 h 1094563"/>
              <a:gd name="connsiteX20" fmla="*/ 246230 w 1027937"/>
              <a:gd name="connsiteY20" fmla="*/ 882879 h 1094563"/>
              <a:gd name="connsiteX21" fmla="*/ 282129 w 1027937"/>
              <a:gd name="connsiteY21" fmla="*/ 892176 h 1094563"/>
              <a:gd name="connsiteX22" fmla="*/ 874962 w 1027937"/>
              <a:gd name="connsiteY22" fmla="*/ 495982 h 1094563"/>
              <a:gd name="connsiteX23" fmla="*/ 736152 w 1027937"/>
              <a:gd name="connsiteY23" fmla="*/ 1014027 h 1094563"/>
              <a:gd name="connsiteX24" fmla="*/ 771884 w 1027937"/>
              <a:gd name="connsiteY24" fmla="*/ 1023923 h 1094563"/>
              <a:gd name="connsiteX25" fmla="*/ 894115 w 1027937"/>
              <a:gd name="connsiteY25" fmla="*/ 567751 h 1094563"/>
              <a:gd name="connsiteX26" fmla="*/ 874962 w 1027937"/>
              <a:gd name="connsiteY26" fmla="*/ 495982 h 1094563"/>
              <a:gd name="connsiteX27" fmla="*/ 251910 w 1027937"/>
              <a:gd name="connsiteY27" fmla="*/ 515098 h 1094563"/>
              <a:gd name="connsiteX28" fmla="*/ 199648 w 1027937"/>
              <a:gd name="connsiteY28" fmla="*/ 566843 h 1094563"/>
              <a:gd name="connsiteX29" fmla="*/ 123389 w 1027937"/>
              <a:gd name="connsiteY29" fmla="*/ 851445 h 1094563"/>
              <a:gd name="connsiteX30" fmla="*/ 159340 w 1027937"/>
              <a:gd name="connsiteY30" fmla="*/ 860573 h 1094563"/>
              <a:gd name="connsiteX31" fmla="*/ 940825 w 1027937"/>
              <a:gd name="connsiteY31" fmla="*/ 740037 h 1094563"/>
              <a:gd name="connsiteX32" fmla="*/ 858265 w 1027937"/>
              <a:gd name="connsiteY32" fmla="*/ 1048158 h 1094563"/>
              <a:gd name="connsiteX33" fmla="*/ 893940 w 1027937"/>
              <a:gd name="connsiteY33" fmla="*/ 1058292 h 1094563"/>
              <a:gd name="connsiteX34" fmla="*/ 960295 w 1027937"/>
              <a:gd name="connsiteY34" fmla="*/ 810649 h 1094563"/>
              <a:gd name="connsiteX35" fmla="*/ 940825 w 1027937"/>
              <a:gd name="connsiteY35" fmla="*/ 740037 h 1094563"/>
              <a:gd name="connsiteX36" fmla="*/ 73760 w 1027937"/>
              <a:gd name="connsiteY36" fmla="*/ 690076 h 1094563"/>
              <a:gd name="connsiteX37" fmla="*/ 22041 w 1027937"/>
              <a:gd name="connsiteY37" fmla="*/ 739799 h 1094563"/>
              <a:gd name="connsiteX38" fmla="*/ 157 w 1027937"/>
              <a:gd name="connsiteY38" fmla="*/ 821469 h 1094563"/>
              <a:gd name="connsiteX39" fmla="*/ 36279 w 1027937"/>
              <a:gd name="connsiteY39" fmla="*/ 829957 h 1094563"/>
              <a:gd name="connsiteX40" fmla="*/ 1007923 w 1027937"/>
              <a:gd name="connsiteY40" fmla="*/ 979512 h 1094563"/>
              <a:gd name="connsiteX41" fmla="*/ 980060 w 1027937"/>
              <a:gd name="connsiteY41" fmla="*/ 1083498 h 1094563"/>
              <a:gd name="connsiteX42" fmla="*/ 1015494 w 1027937"/>
              <a:gd name="connsiteY42" fmla="*/ 1094530 h 1094563"/>
              <a:gd name="connsiteX43" fmla="*/ 1028095 w 1027937"/>
              <a:gd name="connsiteY43" fmla="*/ 1047502 h 1094563"/>
              <a:gd name="connsiteX44" fmla="*/ 1007923 w 1027937"/>
              <a:gd name="connsiteY44" fmla="*/ 979512 h 1094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027937" h="1094563">
                <a:moveTo>
                  <a:pt x="752759" y="-23"/>
                </a:moveTo>
                <a:cubicBezTo>
                  <a:pt x="752369" y="-130"/>
                  <a:pt x="752231" y="667"/>
                  <a:pt x="752231" y="1941"/>
                </a:cubicBezTo>
                <a:cubicBezTo>
                  <a:pt x="752869" y="836"/>
                  <a:pt x="753145" y="81"/>
                  <a:pt x="752759" y="-23"/>
                </a:cubicBezTo>
                <a:close/>
                <a:moveTo>
                  <a:pt x="752231" y="1941"/>
                </a:moveTo>
                <a:cubicBezTo>
                  <a:pt x="750859" y="4321"/>
                  <a:pt x="746795" y="9328"/>
                  <a:pt x="741046" y="15971"/>
                </a:cubicBezTo>
                <a:lnTo>
                  <a:pt x="491444" y="947499"/>
                </a:lnTo>
                <a:cubicBezTo>
                  <a:pt x="503446" y="950713"/>
                  <a:pt x="515269" y="953904"/>
                  <a:pt x="527254" y="957126"/>
                </a:cubicBezTo>
                <a:lnTo>
                  <a:pt x="765468" y="68103"/>
                </a:lnTo>
                <a:cubicBezTo>
                  <a:pt x="757069" y="32028"/>
                  <a:pt x="752226" y="8373"/>
                  <a:pt x="752231" y="1941"/>
                </a:cubicBezTo>
                <a:close/>
                <a:moveTo>
                  <a:pt x="611485" y="152888"/>
                </a:moveTo>
                <a:cubicBezTo>
                  <a:pt x="594686" y="170161"/>
                  <a:pt x="577293" y="187986"/>
                  <a:pt x="558578" y="207064"/>
                </a:cubicBezTo>
                <a:lnTo>
                  <a:pt x="368903" y="914942"/>
                </a:lnTo>
                <a:cubicBezTo>
                  <a:pt x="380893" y="918105"/>
                  <a:pt x="392625" y="921188"/>
                  <a:pt x="404758" y="924404"/>
                </a:cubicBezTo>
                <a:close/>
                <a:moveTo>
                  <a:pt x="810102" y="248135"/>
                </a:moveTo>
                <a:lnTo>
                  <a:pt x="613863" y="980509"/>
                </a:lnTo>
                <a:cubicBezTo>
                  <a:pt x="626006" y="983807"/>
                  <a:pt x="637676" y="987014"/>
                  <a:pt x="649636" y="990277"/>
                </a:cubicBezTo>
                <a:lnTo>
                  <a:pt x="828947" y="321077"/>
                </a:lnTo>
                <a:cubicBezTo>
                  <a:pt x="822434" y="296004"/>
                  <a:pt x="816055" y="271376"/>
                  <a:pt x="810102" y="248135"/>
                </a:cubicBezTo>
                <a:close/>
                <a:moveTo>
                  <a:pt x="431121" y="336130"/>
                </a:moveTo>
                <a:cubicBezTo>
                  <a:pt x="413831" y="353527"/>
                  <a:pt x="396201" y="371180"/>
                  <a:pt x="378620" y="388795"/>
                </a:cubicBezTo>
                <a:lnTo>
                  <a:pt x="246230" y="882879"/>
                </a:lnTo>
                <a:cubicBezTo>
                  <a:pt x="258214" y="885982"/>
                  <a:pt x="269781" y="888958"/>
                  <a:pt x="282129" y="892176"/>
                </a:cubicBezTo>
                <a:close/>
                <a:moveTo>
                  <a:pt x="874962" y="495982"/>
                </a:moveTo>
                <a:lnTo>
                  <a:pt x="736152" y="1014027"/>
                </a:lnTo>
                <a:cubicBezTo>
                  <a:pt x="748231" y="1017364"/>
                  <a:pt x="760217" y="1020679"/>
                  <a:pt x="771884" y="1023923"/>
                </a:cubicBezTo>
                <a:lnTo>
                  <a:pt x="894115" y="567751"/>
                </a:lnTo>
                <a:cubicBezTo>
                  <a:pt x="887666" y="543714"/>
                  <a:pt x="881328" y="519907"/>
                  <a:pt x="874962" y="495982"/>
                </a:cubicBezTo>
                <a:close/>
                <a:moveTo>
                  <a:pt x="251910" y="515098"/>
                </a:moveTo>
                <a:cubicBezTo>
                  <a:pt x="234252" y="532607"/>
                  <a:pt x="216646" y="550070"/>
                  <a:pt x="199648" y="566843"/>
                </a:cubicBezTo>
                <a:lnTo>
                  <a:pt x="123389" y="851445"/>
                </a:lnTo>
                <a:cubicBezTo>
                  <a:pt x="134706" y="854291"/>
                  <a:pt x="147290" y="857511"/>
                  <a:pt x="159340" y="860573"/>
                </a:cubicBezTo>
                <a:close/>
                <a:moveTo>
                  <a:pt x="940825" y="740037"/>
                </a:moveTo>
                <a:lnTo>
                  <a:pt x="858265" y="1048158"/>
                </a:lnTo>
                <a:cubicBezTo>
                  <a:pt x="870330" y="1051579"/>
                  <a:pt x="882748" y="1055083"/>
                  <a:pt x="893940" y="1058292"/>
                </a:cubicBezTo>
                <a:lnTo>
                  <a:pt x="960295" y="810649"/>
                </a:lnTo>
                <a:cubicBezTo>
                  <a:pt x="953910" y="787604"/>
                  <a:pt x="947499" y="764393"/>
                  <a:pt x="940825" y="740037"/>
                </a:cubicBezTo>
                <a:close/>
                <a:moveTo>
                  <a:pt x="73760" y="690076"/>
                </a:moveTo>
                <a:cubicBezTo>
                  <a:pt x="54906" y="708338"/>
                  <a:pt x="37569" y="725009"/>
                  <a:pt x="22041" y="739799"/>
                </a:cubicBezTo>
                <a:lnTo>
                  <a:pt x="157" y="821469"/>
                </a:lnTo>
                <a:cubicBezTo>
                  <a:pt x="10974" y="823946"/>
                  <a:pt x="22932" y="826755"/>
                  <a:pt x="36279" y="829957"/>
                </a:cubicBezTo>
                <a:close/>
                <a:moveTo>
                  <a:pt x="1007923" y="979512"/>
                </a:moveTo>
                <a:lnTo>
                  <a:pt x="980060" y="1083498"/>
                </a:lnTo>
                <a:cubicBezTo>
                  <a:pt x="993975" y="1087703"/>
                  <a:pt x="1005458" y="1091298"/>
                  <a:pt x="1015494" y="1094530"/>
                </a:cubicBezTo>
                <a:lnTo>
                  <a:pt x="1028095" y="1047502"/>
                </a:lnTo>
                <a:cubicBezTo>
                  <a:pt x="1022272" y="1028456"/>
                  <a:pt x="1015537" y="1005776"/>
                  <a:pt x="1007923" y="979512"/>
                </a:cubicBezTo>
                <a:close/>
              </a:path>
            </a:pathLst>
          </a:custGeom>
          <a:solidFill>
            <a:srgbClr val="FF6C00"/>
          </a:solidFill>
          <a:ln w="8452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72" name="任意多边形: 形状 471">
            <a:extLst>
              <a:ext uri="{FF2B5EF4-FFF2-40B4-BE49-F238E27FC236}">
                <a16:creationId xmlns:a16="http://schemas.microsoft.com/office/drawing/2014/main" id="{31B4D5AC-69C1-FED9-F2E4-590B4806F1D8}"/>
              </a:ext>
            </a:extLst>
          </p:cNvPr>
          <p:cNvSpPr/>
          <p:nvPr/>
        </p:nvSpPr>
        <p:spPr>
          <a:xfrm>
            <a:off x="1605857" y="4976592"/>
            <a:ext cx="737022" cy="784795"/>
          </a:xfrm>
          <a:custGeom>
            <a:avLst/>
            <a:gdLst>
              <a:gd name="connsiteX0" fmla="*/ 197571 w 737022"/>
              <a:gd name="connsiteY0" fmla="*/ -25 h 784795"/>
              <a:gd name="connsiteX1" fmla="*/ 197949 w 737022"/>
              <a:gd name="connsiteY1" fmla="*/ 1385 h 784795"/>
              <a:gd name="connsiteX2" fmla="*/ 197571 w 737022"/>
              <a:gd name="connsiteY2" fmla="*/ -25 h 784795"/>
              <a:gd name="connsiteX3" fmla="*/ 197949 w 737022"/>
              <a:gd name="connsiteY3" fmla="*/ 1385 h 784795"/>
              <a:gd name="connsiteX4" fmla="*/ 205969 w 737022"/>
              <a:gd name="connsiteY4" fmla="*/ 11444 h 784795"/>
              <a:gd name="connsiteX5" fmla="*/ 384932 w 737022"/>
              <a:gd name="connsiteY5" fmla="*/ 679342 h 784795"/>
              <a:gd name="connsiteX6" fmla="*/ 359256 w 737022"/>
              <a:gd name="connsiteY6" fmla="*/ 686245 h 784795"/>
              <a:gd name="connsiteX7" fmla="*/ 188459 w 737022"/>
              <a:gd name="connsiteY7" fmla="*/ 48822 h 784795"/>
              <a:gd name="connsiteX8" fmla="*/ 197950 w 737022"/>
              <a:gd name="connsiteY8" fmla="*/ 1384 h 784795"/>
              <a:gd name="connsiteX9" fmla="*/ 298863 w 737022"/>
              <a:gd name="connsiteY9" fmla="*/ 109613 h 784795"/>
              <a:gd name="connsiteX10" fmla="*/ 336797 w 737022"/>
              <a:gd name="connsiteY10" fmla="*/ 148457 h 784795"/>
              <a:gd name="connsiteX11" fmla="*/ 472792 w 737022"/>
              <a:gd name="connsiteY11" fmla="*/ 655999 h 784795"/>
              <a:gd name="connsiteX12" fmla="*/ 447084 w 737022"/>
              <a:gd name="connsiteY12" fmla="*/ 662783 h 784795"/>
              <a:gd name="connsiteX13" fmla="*/ 156456 w 737022"/>
              <a:gd name="connsiteY13" fmla="*/ 177904 h 784795"/>
              <a:gd name="connsiteX14" fmla="*/ 297158 w 737022"/>
              <a:gd name="connsiteY14" fmla="*/ 703010 h 784795"/>
              <a:gd name="connsiteX15" fmla="*/ 271509 w 737022"/>
              <a:gd name="connsiteY15" fmla="*/ 710013 h 784795"/>
              <a:gd name="connsiteX16" fmla="*/ 142944 w 737022"/>
              <a:gd name="connsiteY16" fmla="*/ 230203 h 784795"/>
              <a:gd name="connsiteX17" fmla="*/ 156456 w 737022"/>
              <a:gd name="connsiteY17" fmla="*/ 177904 h 784795"/>
              <a:gd name="connsiteX18" fmla="*/ 428182 w 737022"/>
              <a:gd name="connsiteY18" fmla="*/ 240996 h 784795"/>
              <a:gd name="connsiteX19" fmla="*/ 465825 w 737022"/>
              <a:gd name="connsiteY19" fmla="*/ 278756 h 784795"/>
              <a:gd name="connsiteX20" fmla="*/ 560747 w 737022"/>
              <a:gd name="connsiteY20" fmla="*/ 633010 h 784795"/>
              <a:gd name="connsiteX21" fmla="*/ 535008 w 737022"/>
              <a:gd name="connsiteY21" fmla="*/ 639676 h 784795"/>
              <a:gd name="connsiteX22" fmla="*/ 109952 w 737022"/>
              <a:gd name="connsiteY22" fmla="*/ 355608 h 784795"/>
              <a:gd name="connsiteX23" fmla="*/ 209478 w 737022"/>
              <a:gd name="connsiteY23" fmla="*/ 727042 h 784795"/>
              <a:gd name="connsiteX24" fmla="*/ 183858 w 737022"/>
              <a:gd name="connsiteY24" fmla="*/ 734137 h 784795"/>
              <a:gd name="connsiteX25" fmla="*/ 96219 w 737022"/>
              <a:gd name="connsiteY25" fmla="*/ 407066 h 784795"/>
              <a:gd name="connsiteX26" fmla="*/ 109952 w 737022"/>
              <a:gd name="connsiteY26" fmla="*/ 355608 h 784795"/>
              <a:gd name="connsiteX27" fmla="*/ 556676 w 737022"/>
              <a:gd name="connsiteY27" fmla="*/ 369314 h 784795"/>
              <a:gd name="connsiteX28" fmla="*/ 594147 w 737022"/>
              <a:gd name="connsiteY28" fmla="*/ 406415 h 784795"/>
              <a:gd name="connsiteX29" fmla="*/ 648824 w 737022"/>
              <a:gd name="connsiteY29" fmla="*/ 610472 h 784795"/>
              <a:gd name="connsiteX30" fmla="*/ 623047 w 737022"/>
              <a:gd name="connsiteY30" fmla="*/ 617017 h 784795"/>
              <a:gd name="connsiteX31" fmla="*/ 62729 w 737022"/>
              <a:gd name="connsiteY31" fmla="*/ 530594 h 784795"/>
              <a:gd name="connsiteX32" fmla="*/ 121924 w 737022"/>
              <a:gd name="connsiteY32" fmla="*/ 751514 h 784795"/>
              <a:gd name="connsiteX33" fmla="*/ 96345 w 737022"/>
              <a:gd name="connsiteY33" fmla="*/ 758779 h 784795"/>
              <a:gd name="connsiteX34" fmla="*/ 48769 w 737022"/>
              <a:gd name="connsiteY34" fmla="*/ 581222 h 784795"/>
              <a:gd name="connsiteX35" fmla="*/ 62729 w 737022"/>
              <a:gd name="connsiteY35" fmla="*/ 530594 h 784795"/>
              <a:gd name="connsiteX36" fmla="*/ 684407 w 737022"/>
              <a:gd name="connsiteY36" fmla="*/ 494772 h 784795"/>
              <a:gd name="connsiteX37" fmla="*/ 721489 w 737022"/>
              <a:gd name="connsiteY37" fmla="*/ 530423 h 784795"/>
              <a:gd name="connsiteX38" fmla="*/ 737180 w 737022"/>
              <a:gd name="connsiteY38" fmla="*/ 588980 h 784795"/>
              <a:gd name="connsiteX39" fmla="*/ 711281 w 737022"/>
              <a:gd name="connsiteY39" fmla="*/ 595065 h 784795"/>
              <a:gd name="connsiteX40" fmla="*/ 14621 w 737022"/>
              <a:gd name="connsiteY40" fmla="*/ 702295 h 784795"/>
              <a:gd name="connsiteX41" fmla="*/ 34598 w 737022"/>
              <a:gd name="connsiteY41" fmla="*/ 776852 h 784795"/>
              <a:gd name="connsiteX42" fmla="*/ 9192 w 737022"/>
              <a:gd name="connsiteY42" fmla="*/ 784762 h 784795"/>
              <a:gd name="connsiteX43" fmla="*/ 157 w 737022"/>
              <a:gd name="connsiteY43" fmla="*/ 751043 h 784795"/>
              <a:gd name="connsiteX44" fmla="*/ 14621 w 737022"/>
              <a:gd name="connsiteY44" fmla="*/ 702295 h 784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37022" h="784795">
                <a:moveTo>
                  <a:pt x="197571" y="-25"/>
                </a:moveTo>
                <a:cubicBezTo>
                  <a:pt x="197850" y="-111"/>
                  <a:pt x="197949" y="471"/>
                  <a:pt x="197949" y="1385"/>
                </a:cubicBezTo>
                <a:cubicBezTo>
                  <a:pt x="197493" y="592"/>
                  <a:pt x="197294" y="52"/>
                  <a:pt x="197571" y="-25"/>
                </a:cubicBezTo>
                <a:close/>
                <a:moveTo>
                  <a:pt x="197949" y="1385"/>
                </a:moveTo>
                <a:cubicBezTo>
                  <a:pt x="198933" y="3092"/>
                  <a:pt x="201847" y="6681"/>
                  <a:pt x="205969" y="11444"/>
                </a:cubicBezTo>
                <a:lnTo>
                  <a:pt x="384932" y="679342"/>
                </a:lnTo>
                <a:cubicBezTo>
                  <a:pt x="376326" y="681646"/>
                  <a:pt x="367849" y="683934"/>
                  <a:pt x="359256" y="686245"/>
                </a:cubicBezTo>
                <a:lnTo>
                  <a:pt x="188459" y="48822"/>
                </a:lnTo>
                <a:cubicBezTo>
                  <a:pt x="194480" y="22956"/>
                  <a:pt x="197953" y="5996"/>
                  <a:pt x="197950" y="1384"/>
                </a:cubicBezTo>
                <a:close/>
                <a:moveTo>
                  <a:pt x="298863" y="109613"/>
                </a:moveTo>
                <a:cubicBezTo>
                  <a:pt x="310908" y="121997"/>
                  <a:pt x="323378" y="134778"/>
                  <a:pt x="336797" y="148457"/>
                </a:cubicBezTo>
                <a:lnTo>
                  <a:pt x="472792" y="655999"/>
                </a:lnTo>
                <a:cubicBezTo>
                  <a:pt x="464195" y="658267"/>
                  <a:pt x="455784" y="660477"/>
                  <a:pt x="447084" y="662783"/>
                </a:cubicBezTo>
                <a:close/>
                <a:moveTo>
                  <a:pt x="156456" y="177904"/>
                </a:moveTo>
                <a:lnTo>
                  <a:pt x="297158" y="703010"/>
                </a:lnTo>
                <a:cubicBezTo>
                  <a:pt x="288452" y="705375"/>
                  <a:pt x="280084" y="707674"/>
                  <a:pt x="271509" y="710013"/>
                </a:cubicBezTo>
                <a:lnTo>
                  <a:pt x="142944" y="230203"/>
                </a:lnTo>
                <a:cubicBezTo>
                  <a:pt x="147614" y="212225"/>
                  <a:pt x="152188" y="194568"/>
                  <a:pt x="156456" y="177904"/>
                </a:cubicBezTo>
                <a:close/>
                <a:moveTo>
                  <a:pt x="428182" y="240996"/>
                </a:moveTo>
                <a:cubicBezTo>
                  <a:pt x="440579" y="253469"/>
                  <a:pt x="453220" y="266126"/>
                  <a:pt x="465825" y="278756"/>
                </a:cubicBezTo>
                <a:lnTo>
                  <a:pt x="560747" y="633010"/>
                </a:lnTo>
                <a:cubicBezTo>
                  <a:pt x="552155" y="635235"/>
                  <a:pt x="543862" y="637368"/>
                  <a:pt x="535008" y="639676"/>
                </a:cubicBezTo>
                <a:close/>
                <a:moveTo>
                  <a:pt x="109952" y="355608"/>
                </a:moveTo>
                <a:lnTo>
                  <a:pt x="209478" y="727042"/>
                </a:lnTo>
                <a:cubicBezTo>
                  <a:pt x="200817" y="729435"/>
                  <a:pt x="192224" y="731811"/>
                  <a:pt x="183858" y="734137"/>
                </a:cubicBezTo>
                <a:lnTo>
                  <a:pt x="96219" y="407066"/>
                </a:lnTo>
                <a:cubicBezTo>
                  <a:pt x="100843" y="389832"/>
                  <a:pt x="105388" y="372762"/>
                  <a:pt x="109952" y="355608"/>
                </a:cubicBezTo>
                <a:close/>
                <a:moveTo>
                  <a:pt x="556676" y="369314"/>
                </a:moveTo>
                <a:cubicBezTo>
                  <a:pt x="569336" y="381868"/>
                  <a:pt x="581959" y="394389"/>
                  <a:pt x="594147" y="406415"/>
                </a:cubicBezTo>
                <a:lnTo>
                  <a:pt x="648824" y="610472"/>
                </a:lnTo>
                <a:cubicBezTo>
                  <a:pt x="640709" y="612513"/>
                  <a:pt x="631687" y="614821"/>
                  <a:pt x="623047" y="617017"/>
                </a:cubicBezTo>
                <a:close/>
                <a:moveTo>
                  <a:pt x="62729" y="530594"/>
                </a:moveTo>
                <a:lnTo>
                  <a:pt x="121924" y="751514"/>
                </a:lnTo>
                <a:cubicBezTo>
                  <a:pt x="113273" y="753966"/>
                  <a:pt x="104370" y="756479"/>
                  <a:pt x="96345" y="758779"/>
                </a:cubicBezTo>
                <a:lnTo>
                  <a:pt x="48769" y="581222"/>
                </a:lnTo>
                <a:cubicBezTo>
                  <a:pt x="53347" y="564699"/>
                  <a:pt x="57943" y="548056"/>
                  <a:pt x="62729" y="530594"/>
                </a:cubicBezTo>
                <a:close/>
                <a:moveTo>
                  <a:pt x="684407" y="494772"/>
                </a:moveTo>
                <a:cubicBezTo>
                  <a:pt x="697926" y="507865"/>
                  <a:pt x="710357" y="519818"/>
                  <a:pt x="721489" y="530423"/>
                </a:cubicBezTo>
                <a:lnTo>
                  <a:pt x="737180" y="588980"/>
                </a:lnTo>
                <a:cubicBezTo>
                  <a:pt x="729425" y="590754"/>
                  <a:pt x="720851" y="592769"/>
                  <a:pt x="711281" y="595065"/>
                </a:cubicBezTo>
                <a:close/>
                <a:moveTo>
                  <a:pt x="14621" y="702295"/>
                </a:moveTo>
                <a:lnTo>
                  <a:pt x="34598" y="776852"/>
                </a:lnTo>
                <a:cubicBezTo>
                  <a:pt x="24622" y="779867"/>
                  <a:pt x="16388" y="782445"/>
                  <a:pt x="9192" y="784762"/>
                </a:cubicBezTo>
                <a:lnTo>
                  <a:pt x="157" y="751043"/>
                </a:lnTo>
                <a:cubicBezTo>
                  <a:pt x="4333" y="737388"/>
                  <a:pt x="9161" y="721126"/>
                  <a:pt x="14621" y="702295"/>
                </a:cubicBezTo>
                <a:close/>
              </a:path>
            </a:pathLst>
          </a:custGeom>
          <a:solidFill>
            <a:srgbClr val="FFCC00"/>
          </a:solidFill>
          <a:ln w="60604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73" name="图形 214">
            <a:extLst>
              <a:ext uri="{FF2B5EF4-FFF2-40B4-BE49-F238E27FC236}">
                <a16:creationId xmlns:a16="http://schemas.microsoft.com/office/drawing/2014/main" id="{5204BB50-E53C-0CB7-8D11-78B226E3233C}"/>
              </a:ext>
            </a:extLst>
          </p:cNvPr>
          <p:cNvGrpSpPr/>
          <p:nvPr/>
        </p:nvGrpSpPr>
        <p:grpSpPr>
          <a:xfrm>
            <a:off x="1086310" y="4563046"/>
            <a:ext cx="358264" cy="358264"/>
            <a:chOff x="1194101" y="4312173"/>
            <a:chExt cx="358264" cy="358264"/>
          </a:xfrm>
        </p:grpSpPr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id="{2E046F82-924C-5A7A-9953-CF1B3DE59F99}"/>
                </a:ext>
              </a:extLst>
            </p:cNvPr>
            <p:cNvSpPr/>
            <p:nvPr/>
          </p:nvSpPr>
          <p:spPr>
            <a:xfrm>
              <a:off x="1194101" y="4312173"/>
              <a:ext cx="358264" cy="358264"/>
            </a:xfrm>
            <a:custGeom>
              <a:avLst/>
              <a:gdLst>
                <a:gd name="connsiteX0" fmla="*/ 179289 w 358264"/>
                <a:gd name="connsiteY0" fmla="*/ -33 h 358264"/>
                <a:gd name="connsiteX1" fmla="*/ 157 w 358264"/>
                <a:gd name="connsiteY1" fmla="*/ 179099 h 358264"/>
                <a:gd name="connsiteX2" fmla="*/ 179289 w 358264"/>
                <a:gd name="connsiteY2" fmla="*/ 358231 h 358264"/>
                <a:gd name="connsiteX3" fmla="*/ 358422 w 358264"/>
                <a:gd name="connsiteY3" fmla="*/ 179099 h 358264"/>
                <a:gd name="connsiteX4" fmla="*/ 179289 w 358264"/>
                <a:gd name="connsiteY4" fmla="*/ -33 h 358264"/>
                <a:gd name="connsiteX5" fmla="*/ 179289 w 358264"/>
                <a:gd name="connsiteY5" fmla="*/ 76461 h 358264"/>
                <a:gd name="connsiteX6" fmla="*/ 281928 w 358264"/>
                <a:gd name="connsiteY6" fmla="*/ 179097 h 358264"/>
                <a:gd name="connsiteX7" fmla="*/ 281928 w 358264"/>
                <a:gd name="connsiteY7" fmla="*/ 179099 h 358264"/>
                <a:gd name="connsiteX8" fmla="*/ 179291 w 358264"/>
                <a:gd name="connsiteY8" fmla="*/ 281737 h 358264"/>
                <a:gd name="connsiteX9" fmla="*/ 179289 w 358264"/>
                <a:gd name="connsiteY9" fmla="*/ 281737 h 358264"/>
                <a:gd name="connsiteX10" fmla="*/ 76653 w 358264"/>
                <a:gd name="connsiteY10" fmla="*/ 179099 h 358264"/>
                <a:gd name="connsiteX11" fmla="*/ 179289 w 358264"/>
                <a:gd name="connsiteY11" fmla="*/ 76461 h 358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8264" h="358264">
                  <a:moveTo>
                    <a:pt x="179289" y="-33"/>
                  </a:moveTo>
                  <a:cubicBezTo>
                    <a:pt x="80357" y="-33"/>
                    <a:pt x="157" y="80167"/>
                    <a:pt x="157" y="179099"/>
                  </a:cubicBezTo>
                  <a:cubicBezTo>
                    <a:pt x="157" y="278031"/>
                    <a:pt x="80357" y="358231"/>
                    <a:pt x="179289" y="358231"/>
                  </a:cubicBezTo>
                  <a:cubicBezTo>
                    <a:pt x="278221" y="358231"/>
                    <a:pt x="358422" y="278031"/>
                    <a:pt x="358422" y="179099"/>
                  </a:cubicBezTo>
                  <a:cubicBezTo>
                    <a:pt x="358422" y="80167"/>
                    <a:pt x="278221" y="-33"/>
                    <a:pt x="179289" y="-33"/>
                  </a:cubicBezTo>
                  <a:close/>
                  <a:moveTo>
                    <a:pt x="179289" y="76461"/>
                  </a:moveTo>
                  <a:cubicBezTo>
                    <a:pt x="235974" y="76460"/>
                    <a:pt x="281927" y="122412"/>
                    <a:pt x="281928" y="179097"/>
                  </a:cubicBezTo>
                  <a:cubicBezTo>
                    <a:pt x="281928" y="179098"/>
                    <a:pt x="281928" y="179098"/>
                    <a:pt x="281928" y="179099"/>
                  </a:cubicBezTo>
                  <a:cubicBezTo>
                    <a:pt x="281928" y="235784"/>
                    <a:pt x="235976" y="281737"/>
                    <a:pt x="179291" y="281737"/>
                  </a:cubicBezTo>
                  <a:cubicBezTo>
                    <a:pt x="179291" y="281737"/>
                    <a:pt x="179290" y="281737"/>
                    <a:pt x="179289" y="281737"/>
                  </a:cubicBezTo>
                  <a:cubicBezTo>
                    <a:pt x="122604" y="281737"/>
                    <a:pt x="76653" y="235784"/>
                    <a:pt x="76653" y="179099"/>
                  </a:cubicBezTo>
                  <a:cubicBezTo>
                    <a:pt x="76653" y="122414"/>
                    <a:pt x="122605" y="76461"/>
                    <a:pt x="179289" y="76461"/>
                  </a:cubicBezTo>
                  <a:close/>
                </a:path>
              </a:pathLst>
            </a:custGeom>
            <a:solidFill>
              <a:srgbClr val="FF6C00"/>
            </a:solidFill>
            <a:ln w="12685" cap="sq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id="{1380C142-03B9-7C2B-CE3A-1D237ABF4FB5}"/>
                </a:ext>
              </a:extLst>
            </p:cNvPr>
            <p:cNvSpPr/>
            <p:nvPr/>
          </p:nvSpPr>
          <p:spPr>
            <a:xfrm>
              <a:off x="1321454" y="4439527"/>
              <a:ext cx="103557" cy="103557"/>
            </a:xfrm>
            <a:custGeom>
              <a:avLst/>
              <a:gdLst>
                <a:gd name="connsiteX0" fmla="*/ 103715 w 103557"/>
                <a:gd name="connsiteY0" fmla="*/ 51746 h 103557"/>
                <a:gd name="connsiteX1" fmla="*/ 51936 w 103557"/>
                <a:gd name="connsiteY1" fmla="*/ 103524 h 103557"/>
                <a:gd name="connsiteX2" fmla="*/ 157 w 103557"/>
                <a:gd name="connsiteY2" fmla="*/ 51746 h 103557"/>
                <a:gd name="connsiteX3" fmla="*/ 51936 w 103557"/>
                <a:gd name="connsiteY3" fmla="*/ -33 h 103557"/>
                <a:gd name="connsiteX4" fmla="*/ 103715 w 103557"/>
                <a:gd name="connsiteY4" fmla="*/ 51746 h 103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557" h="103557">
                  <a:moveTo>
                    <a:pt x="103715" y="51746"/>
                  </a:moveTo>
                  <a:cubicBezTo>
                    <a:pt x="103715" y="80342"/>
                    <a:pt x="80533" y="103524"/>
                    <a:pt x="51936" y="103524"/>
                  </a:cubicBezTo>
                  <a:cubicBezTo>
                    <a:pt x="23339" y="103524"/>
                    <a:pt x="157" y="80342"/>
                    <a:pt x="157" y="51746"/>
                  </a:cubicBezTo>
                  <a:cubicBezTo>
                    <a:pt x="157" y="23149"/>
                    <a:pt x="23339" y="-33"/>
                    <a:pt x="51936" y="-33"/>
                  </a:cubicBezTo>
                  <a:cubicBezTo>
                    <a:pt x="80533" y="-33"/>
                    <a:pt x="103715" y="23149"/>
                    <a:pt x="103715" y="51746"/>
                  </a:cubicBezTo>
                </a:path>
              </a:pathLst>
            </a:custGeom>
            <a:solidFill>
              <a:srgbClr val="FFCC00"/>
            </a:solidFill>
            <a:ln w="6329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76" name="图形 214">
            <a:extLst>
              <a:ext uri="{FF2B5EF4-FFF2-40B4-BE49-F238E27FC236}">
                <a16:creationId xmlns:a16="http://schemas.microsoft.com/office/drawing/2014/main" id="{8762594D-8661-BC44-1C8C-5792BC94C6BC}"/>
              </a:ext>
            </a:extLst>
          </p:cNvPr>
          <p:cNvGrpSpPr/>
          <p:nvPr/>
        </p:nvGrpSpPr>
        <p:grpSpPr>
          <a:xfrm>
            <a:off x="9036744" y="4360392"/>
            <a:ext cx="475964" cy="475964"/>
            <a:chOff x="9001515" y="3142240"/>
            <a:chExt cx="475964" cy="475964"/>
          </a:xfrm>
        </p:grpSpPr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id="{C88E9000-CE82-62C7-6818-BFF72AAD0D3E}"/>
                </a:ext>
              </a:extLst>
            </p:cNvPr>
            <p:cNvSpPr/>
            <p:nvPr/>
          </p:nvSpPr>
          <p:spPr>
            <a:xfrm>
              <a:off x="9001515" y="3142240"/>
              <a:ext cx="475964" cy="475964"/>
            </a:xfrm>
            <a:custGeom>
              <a:avLst/>
              <a:gdLst>
                <a:gd name="connsiteX0" fmla="*/ 238139 w 475964"/>
                <a:gd name="connsiteY0" fmla="*/ -33 h 475964"/>
                <a:gd name="connsiteX1" fmla="*/ 157 w 475964"/>
                <a:gd name="connsiteY1" fmla="*/ 237949 h 475964"/>
                <a:gd name="connsiteX2" fmla="*/ 238139 w 475964"/>
                <a:gd name="connsiteY2" fmla="*/ 475931 h 475964"/>
                <a:gd name="connsiteX3" fmla="*/ 476122 w 475964"/>
                <a:gd name="connsiteY3" fmla="*/ 237949 h 475964"/>
                <a:gd name="connsiteX4" fmla="*/ 238139 w 475964"/>
                <a:gd name="connsiteY4" fmla="*/ -33 h 475964"/>
                <a:gd name="connsiteX5" fmla="*/ 238139 w 475964"/>
                <a:gd name="connsiteY5" fmla="*/ 101591 h 475964"/>
                <a:gd name="connsiteX6" fmla="*/ 374497 w 475964"/>
                <a:gd name="connsiteY6" fmla="*/ 237947 h 475964"/>
                <a:gd name="connsiteX7" fmla="*/ 374497 w 475964"/>
                <a:gd name="connsiteY7" fmla="*/ 237949 h 475964"/>
                <a:gd name="connsiteX8" fmla="*/ 238142 w 475964"/>
                <a:gd name="connsiteY8" fmla="*/ 374307 h 475964"/>
                <a:gd name="connsiteX9" fmla="*/ 238139 w 475964"/>
                <a:gd name="connsiteY9" fmla="*/ 374307 h 475964"/>
                <a:gd name="connsiteX10" fmla="*/ 101784 w 475964"/>
                <a:gd name="connsiteY10" fmla="*/ 237949 h 475964"/>
                <a:gd name="connsiteX11" fmla="*/ 238139 w 475964"/>
                <a:gd name="connsiteY11" fmla="*/ 101592 h 475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5964" h="475964">
                  <a:moveTo>
                    <a:pt x="238139" y="-33"/>
                  </a:moveTo>
                  <a:cubicBezTo>
                    <a:pt x="106705" y="-33"/>
                    <a:pt x="157" y="106515"/>
                    <a:pt x="157" y="237949"/>
                  </a:cubicBezTo>
                  <a:cubicBezTo>
                    <a:pt x="157" y="369383"/>
                    <a:pt x="106705" y="475931"/>
                    <a:pt x="238139" y="475931"/>
                  </a:cubicBezTo>
                  <a:cubicBezTo>
                    <a:pt x="369573" y="475931"/>
                    <a:pt x="476122" y="369383"/>
                    <a:pt x="476122" y="237949"/>
                  </a:cubicBezTo>
                  <a:cubicBezTo>
                    <a:pt x="476122" y="106515"/>
                    <a:pt x="369573" y="-33"/>
                    <a:pt x="238139" y="-33"/>
                  </a:cubicBezTo>
                  <a:close/>
                  <a:moveTo>
                    <a:pt x="238139" y="101591"/>
                  </a:moveTo>
                  <a:cubicBezTo>
                    <a:pt x="313447" y="101591"/>
                    <a:pt x="374497" y="162639"/>
                    <a:pt x="374497" y="237947"/>
                  </a:cubicBezTo>
                  <a:cubicBezTo>
                    <a:pt x="374497" y="237947"/>
                    <a:pt x="374497" y="237948"/>
                    <a:pt x="374497" y="237949"/>
                  </a:cubicBezTo>
                  <a:cubicBezTo>
                    <a:pt x="374498" y="313257"/>
                    <a:pt x="313450" y="374306"/>
                    <a:pt x="238142" y="374307"/>
                  </a:cubicBezTo>
                  <a:cubicBezTo>
                    <a:pt x="238142" y="374307"/>
                    <a:pt x="238141" y="374307"/>
                    <a:pt x="238139" y="374307"/>
                  </a:cubicBezTo>
                  <a:cubicBezTo>
                    <a:pt x="162832" y="374306"/>
                    <a:pt x="101784" y="313257"/>
                    <a:pt x="101784" y="237949"/>
                  </a:cubicBezTo>
                  <a:cubicBezTo>
                    <a:pt x="101784" y="162642"/>
                    <a:pt x="162832" y="101592"/>
                    <a:pt x="238139" y="101592"/>
                  </a:cubicBezTo>
                  <a:close/>
                </a:path>
              </a:pathLst>
            </a:custGeom>
            <a:solidFill>
              <a:srgbClr val="FF6C00"/>
            </a:solidFill>
            <a:ln w="16852" cap="sq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id="{4945FF6B-3EFA-509A-BA68-457DC25A1258}"/>
                </a:ext>
              </a:extLst>
            </p:cNvPr>
            <p:cNvSpPr/>
            <p:nvPr/>
          </p:nvSpPr>
          <p:spPr>
            <a:xfrm>
              <a:off x="9170709" y="3311432"/>
              <a:ext cx="137578" cy="137578"/>
            </a:xfrm>
            <a:custGeom>
              <a:avLst/>
              <a:gdLst>
                <a:gd name="connsiteX0" fmla="*/ 137735 w 137578"/>
                <a:gd name="connsiteY0" fmla="*/ 68756 h 137578"/>
                <a:gd name="connsiteX1" fmla="*/ 68946 w 137578"/>
                <a:gd name="connsiteY1" fmla="*/ 137546 h 137578"/>
                <a:gd name="connsiteX2" fmla="*/ 157 w 137578"/>
                <a:gd name="connsiteY2" fmla="*/ 68756 h 137578"/>
                <a:gd name="connsiteX3" fmla="*/ 68946 w 137578"/>
                <a:gd name="connsiteY3" fmla="*/ -33 h 137578"/>
                <a:gd name="connsiteX4" fmla="*/ 137735 w 137578"/>
                <a:gd name="connsiteY4" fmla="*/ 68756 h 137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578" h="137578">
                  <a:moveTo>
                    <a:pt x="137735" y="68756"/>
                  </a:moveTo>
                  <a:cubicBezTo>
                    <a:pt x="137735" y="106748"/>
                    <a:pt x="106937" y="137546"/>
                    <a:pt x="68946" y="137546"/>
                  </a:cubicBezTo>
                  <a:cubicBezTo>
                    <a:pt x="30955" y="137546"/>
                    <a:pt x="156" y="106748"/>
                    <a:pt x="157" y="68756"/>
                  </a:cubicBezTo>
                  <a:cubicBezTo>
                    <a:pt x="157" y="30765"/>
                    <a:pt x="30955" y="-33"/>
                    <a:pt x="68946" y="-33"/>
                  </a:cubicBezTo>
                  <a:cubicBezTo>
                    <a:pt x="106938" y="-33"/>
                    <a:pt x="137735" y="30765"/>
                    <a:pt x="137735" y="68756"/>
                  </a:cubicBezTo>
                </a:path>
              </a:pathLst>
            </a:custGeom>
            <a:solidFill>
              <a:srgbClr val="FFCC00"/>
            </a:solidFill>
            <a:ln w="840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79" name="图形 214">
            <a:extLst>
              <a:ext uri="{FF2B5EF4-FFF2-40B4-BE49-F238E27FC236}">
                <a16:creationId xmlns:a16="http://schemas.microsoft.com/office/drawing/2014/main" id="{FEEC8339-03C1-F8C2-66DD-1F6E3E3D4BD6}"/>
              </a:ext>
            </a:extLst>
          </p:cNvPr>
          <p:cNvGrpSpPr/>
          <p:nvPr/>
        </p:nvGrpSpPr>
        <p:grpSpPr>
          <a:xfrm>
            <a:off x="726544" y="384381"/>
            <a:ext cx="316633" cy="316633"/>
            <a:chOff x="2020009" y="2914368"/>
            <a:chExt cx="316633" cy="316633"/>
          </a:xfrm>
          <a:solidFill>
            <a:srgbClr val="FFCC00"/>
          </a:solidFill>
        </p:grpSpPr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id="{6EA2AB09-C068-0FE4-AFD1-CA772CE17E47}"/>
                </a:ext>
              </a:extLst>
            </p:cNvPr>
            <p:cNvSpPr/>
            <p:nvPr/>
          </p:nvSpPr>
          <p:spPr>
            <a:xfrm>
              <a:off x="2020009" y="2914368"/>
              <a:ext cx="316633" cy="316633"/>
            </a:xfrm>
            <a:custGeom>
              <a:avLst/>
              <a:gdLst>
                <a:gd name="connsiteX0" fmla="*/ 263205 w 316633"/>
                <a:gd name="connsiteY0" fmla="*/ -33 h 316633"/>
                <a:gd name="connsiteX1" fmla="*/ 316791 w 316633"/>
                <a:gd name="connsiteY1" fmla="*/ 53553 h 316633"/>
                <a:gd name="connsiteX2" fmla="*/ 53743 w 316633"/>
                <a:gd name="connsiteY2" fmla="*/ 316601 h 316633"/>
                <a:gd name="connsiteX3" fmla="*/ 157 w 316633"/>
                <a:gd name="connsiteY3" fmla="*/ 263014 h 316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633" h="316633">
                  <a:moveTo>
                    <a:pt x="263205" y="-33"/>
                  </a:moveTo>
                  <a:lnTo>
                    <a:pt x="316791" y="53553"/>
                  </a:lnTo>
                  <a:lnTo>
                    <a:pt x="53743" y="316601"/>
                  </a:lnTo>
                  <a:lnTo>
                    <a:pt x="157" y="263014"/>
                  </a:lnTo>
                  <a:close/>
                </a:path>
              </a:pathLst>
            </a:custGeom>
            <a:solidFill>
              <a:srgbClr val="FFCC00"/>
            </a:solidFill>
            <a:ln w="13272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id="{56751D18-28D9-3A19-1FDF-64274AA59B63}"/>
                </a:ext>
              </a:extLst>
            </p:cNvPr>
            <p:cNvSpPr/>
            <p:nvPr/>
          </p:nvSpPr>
          <p:spPr>
            <a:xfrm>
              <a:off x="2020009" y="2914368"/>
              <a:ext cx="316633" cy="316633"/>
            </a:xfrm>
            <a:custGeom>
              <a:avLst/>
              <a:gdLst>
                <a:gd name="connsiteX0" fmla="*/ 157 w 316633"/>
                <a:gd name="connsiteY0" fmla="*/ 53553 h 316633"/>
                <a:gd name="connsiteX1" fmla="*/ 53743 w 316633"/>
                <a:gd name="connsiteY1" fmla="*/ -33 h 316633"/>
                <a:gd name="connsiteX2" fmla="*/ 316791 w 316633"/>
                <a:gd name="connsiteY2" fmla="*/ 263014 h 316633"/>
                <a:gd name="connsiteX3" fmla="*/ 263205 w 316633"/>
                <a:gd name="connsiteY3" fmla="*/ 316601 h 316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633" h="316633">
                  <a:moveTo>
                    <a:pt x="157" y="53553"/>
                  </a:moveTo>
                  <a:lnTo>
                    <a:pt x="53743" y="-33"/>
                  </a:lnTo>
                  <a:lnTo>
                    <a:pt x="316791" y="263014"/>
                  </a:lnTo>
                  <a:lnTo>
                    <a:pt x="263205" y="316601"/>
                  </a:lnTo>
                  <a:close/>
                </a:path>
              </a:pathLst>
            </a:custGeom>
            <a:solidFill>
              <a:srgbClr val="FFCC00"/>
            </a:solidFill>
            <a:ln w="13272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82" name="任意多边形: 形状 481">
            <a:extLst>
              <a:ext uri="{FF2B5EF4-FFF2-40B4-BE49-F238E27FC236}">
                <a16:creationId xmlns:a16="http://schemas.microsoft.com/office/drawing/2014/main" id="{B72079AE-D546-AD27-75BD-A2879A515D86}"/>
              </a:ext>
            </a:extLst>
          </p:cNvPr>
          <p:cNvSpPr/>
          <p:nvPr/>
        </p:nvSpPr>
        <p:spPr>
          <a:xfrm>
            <a:off x="2332815" y="-205266"/>
            <a:ext cx="480142" cy="480145"/>
          </a:xfrm>
          <a:custGeom>
            <a:avLst/>
            <a:gdLst>
              <a:gd name="connsiteX0" fmla="*/ 158 w 480142"/>
              <a:gd name="connsiteY0" fmla="*/ 480113 h 480145"/>
              <a:gd name="connsiteX1" fmla="*/ 480299 w 480142"/>
              <a:gd name="connsiteY1" fmla="*/ 480109 h 480145"/>
              <a:gd name="connsiteX2" fmla="*/ 480300 w 480142"/>
              <a:gd name="connsiteY2" fmla="*/ -29 h 480145"/>
              <a:gd name="connsiteX3" fmla="*/ 157 w 480142"/>
              <a:gd name="connsiteY3" fmla="*/ -33 h 480145"/>
              <a:gd name="connsiteX4" fmla="*/ 55861 w 480142"/>
              <a:gd name="connsiteY4" fmla="*/ 424409 h 480145"/>
              <a:gd name="connsiteX5" fmla="*/ 55860 w 480142"/>
              <a:gd name="connsiteY5" fmla="*/ 55670 h 480145"/>
              <a:gd name="connsiteX6" fmla="*/ 424596 w 480142"/>
              <a:gd name="connsiteY6" fmla="*/ 55674 h 480145"/>
              <a:gd name="connsiteX7" fmla="*/ 424596 w 480142"/>
              <a:gd name="connsiteY7" fmla="*/ 424405 h 480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0142" h="480145">
                <a:moveTo>
                  <a:pt x="158" y="480113"/>
                </a:moveTo>
                <a:lnTo>
                  <a:pt x="480299" y="480109"/>
                </a:lnTo>
                <a:lnTo>
                  <a:pt x="480300" y="-29"/>
                </a:lnTo>
                <a:lnTo>
                  <a:pt x="157" y="-33"/>
                </a:lnTo>
                <a:close/>
                <a:moveTo>
                  <a:pt x="55861" y="424409"/>
                </a:moveTo>
                <a:lnTo>
                  <a:pt x="55860" y="55670"/>
                </a:lnTo>
                <a:lnTo>
                  <a:pt x="424596" y="55674"/>
                </a:lnTo>
                <a:lnTo>
                  <a:pt x="424596" y="424405"/>
                </a:lnTo>
                <a:close/>
              </a:path>
            </a:pathLst>
          </a:custGeom>
          <a:solidFill>
            <a:srgbClr val="FF6C00"/>
          </a:solidFill>
          <a:ln w="30009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83" name="图形 214">
            <a:extLst>
              <a:ext uri="{FF2B5EF4-FFF2-40B4-BE49-F238E27FC236}">
                <a16:creationId xmlns:a16="http://schemas.microsoft.com/office/drawing/2014/main" id="{7120FDF5-224E-4445-1BD5-C34BAC9D4DD5}"/>
              </a:ext>
            </a:extLst>
          </p:cNvPr>
          <p:cNvGrpSpPr/>
          <p:nvPr/>
        </p:nvGrpSpPr>
        <p:grpSpPr>
          <a:xfrm>
            <a:off x="10996902" y="5159872"/>
            <a:ext cx="353850" cy="353840"/>
            <a:chOff x="6155416" y="1910289"/>
            <a:chExt cx="353850" cy="353840"/>
          </a:xfrm>
        </p:grpSpPr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id="{DF0761FD-1D2F-A356-8AA6-D83CD97A279E}"/>
                </a:ext>
              </a:extLst>
            </p:cNvPr>
            <p:cNvSpPr/>
            <p:nvPr/>
          </p:nvSpPr>
          <p:spPr>
            <a:xfrm>
              <a:off x="6155416" y="1910289"/>
              <a:ext cx="353850" cy="353840"/>
            </a:xfrm>
            <a:custGeom>
              <a:avLst/>
              <a:gdLst>
                <a:gd name="connsiteX0" fmla="*/ 224469 w 353850"/>
                <a:gd name="connsiteY0" fmla="*/ -28 h 353840"/>
                <a:gd name="connsiteX1" fmla="*/ 224469 w 353850"/>
                <a:gd name="connsiteY1" fmla="*/ 39 h 353840"/>
                <a:gd name="connsiteX2" fmla="*/ 224469 w 353850"/>
                <a:gd name="connsiteY2" fmla="*/ -28 h 353840"/>
                <a:gd name="connsiteX3" fmla="*/ 224469 w 353850"/>
                <a:gd name="connsiteY3" fmla="*/ 39 h 353840"/>
                <a:gd name="connsiteX4" fmla="*/ 47621 w 353850"/>
                <a:gd name="connsiteY4" fmla="*/ 47425 h 353840"/>
                <a:gd name="connsiteX5" fmla="*/ 234 w 353850"/>
                <a:gd name="connsiteY5" fmla="*/ 224273 h 353840"/>
                <a:gd name="connsiteX6" fmla="*/ 129698 w 353850"/>
                <a:gd name="connsiteY6" fmla="*/ 353735 h 353840"/>
                <a:gd name="connsiteX7" fmla="*/ 306544 w 353850"/>
                <a:gd name="connsiteY7" fmla="*/ 306348 h 353840"/>
                <a:gd name="connsiteX8" fmla="*/ 353931 w 353850"/>
                <a:gd name="connsiteY8" fmla="*/ 129501 h 353840"/>
                <a:gd name="connsiteX9" fmla="*/ 224469 w 353850"/>
                <a:gd name="connsiteY9" fmla="*/ 39 h 353840"/>
                <a:gd name="connsiteX10" fmla="*/ 353931 w 353850"/>
                <a:gd name="connsiteY10" fmla="*/ 129501 h 353840"/>
                <a:gd name="connsiteX11" fmla="*/ 354008 w 353850"/>
                <a:gd name="connsiteY11" fmla="*/ 129483 h 353840"/>
                <a:gd name="connsiteX12" fmla="*/ 353931 w 353850"/>
                <a:gd name="connsiteY12" fmla="*/ 129501 h 353840"/>
                <a:gd name="connsiteX13" fmla="*/ 306544 w 353850"/>
                <a:gd name="connsiteY13" fmla="*/ 306348 h 353840"/>
                <a:gd name="connsiteX14" fmla="*/ 306621 w 353850"/>
                <a:gd name="connsiteY14" fmla="*/ 306396 h 353840"/>
                <a:gd name="connsiteX15" fmla="*/ 306544 w 353850"/>
                <a:gd name="connsiteY15" fmla="*/ 306348 h 353840"/>
                <a:gd name="connsiteX16" fmla="*/ 129698 w 353850"/>
                <a:gd name="connsiteY16" fmla="*/ 353735 h 353840"/>
                <a:gd name="connsiteX17" fmla="*/ 129698 w 353850"/>
                <a:gd name="connsiteY17" fmla="*/ 353802 h 353840"/>
                <a:gd name="connsiteX18" fmla="*/ 129698 w 353850"/>
                <a:gd name="connsiteY18" fmla="*/ 353735 h 353840"/>
                <a:gd name="connsiteX19" fmla="*/ 234 w 353850"/>
                <a:gd name="connsiteY19" fmla="*/ 224273 h 353840"/>
                <a:gd name="connsiteX20" fmla="*/ 157 w 353850"/>
                <a:gd name="connsiteY20" fmla="*/ 224291 h 353840"/>
                <a:gd name="connsiteX21" fmla="*/ 234 w 353850"/>
                <a:gd name="connsiteY21" fmla="*/ 224273 h 353840"/>
                <a:gd name="connsiteX22" fmla="*/ 47621 w 353850"/>
                <a:gd name="connsiteY22" fmla="*/ 47426 h 353840"/>
                <a:gd name="connsiteX23" fmla="*/ 47544 w 353850"/>
                <a:gd name="connsiteY23" fmla="*/ 47378 h 353840"/>
                <a:gd name="connsiteX24" fmla="*/ 47621 w 353850"/>
                <a:gd name="connsiteY24" fmla="*/ 47426 h 353840"/>
                <a:gd name="connsiteX25" fmla="*/ 218484 w 353850"/>
                <a:gd name="connsiteY25" fmla="*/ 22373 h 353840"/>
                <a:gd name="connsiteX26" fmla="*/ 218484 w 353850"/>
                <a:gd name="connsiteY26" fmla="*/ 22433 h 353840"/>
                <a:gd name="connsiteX27" fmla="*/ 331554 w 353850"/>
                <a:gd name="connsiteY27" fmla="*/ 135502 h 353840"/>
                <a:gd name="connsiteX28" fmla="*/ 331631 w 353850"/>
                <a:gd name="connsiteY28" fmla="*/ 135484 h 353840"/>
                <a:gd name="connsiteX29" fmla="*/ 331554 w 353850"/>
                <a:gd name="connsiteY29" fmla="*/ 135502 h 353840"/>
                <a:gd name="connsiteX30" fmla="*/ 331553 w 353850"/>
                <a:gd name="connsiteY30" fmla="*/ 135500 h 353840"/>
                <a:gd name="connsiteX31" fmla="*/ 290168 w 353850"/>
                <a:gd name="connsiteY31" fmla="*/ 289957 h 353840"/>
                <a:gd name="connsiteX32" fmla="*/ 290245 w 353850"/>
                <a:gd name="connsiteY32" fmla="*/ 290005 h 353840"/>
                <a:gd name="connsiteX33" fmla="*/ 290168 w 353850"/>
                <a:gd name="connsiteY33" fmla="*/ 289957 h 353840"/>
                <a:gd name="connsiteX34" fmla="*/ 135712 w 353850"/>
                <a:gd name="connsiteY34" fmla="*/ 331343 h 353840"/>
                <a:gd name="connsiteX35" fmla="*/ 135712 w 353850"/>
                <a:gd name="connsiteY35" fmla="*/ 331403 h 353840"/>
                <a:gd name="connsiteX36" fmla="*/ 135712 w 353850"/>
                <a:gd name="connsiteY36" fmla="*/ 331343 h 353840"/>
                <a:gd name="connsiteX37" fmla="*/ 22643 w 353850"/>
                <a:gd name="connsiteY37" fmla="*/ 218274 h 353840"/>
                <a:gd name="connsiteX38" fmla="*/ 22566 w 353850"/>
                <a:gd name="connsiteY38" fmla="*/ 218292 h 353840"/>
                <a:gd name="connsiteX39" fmla="*/ 22643 w 353850"/>
                <a:gd name="connsiteY39" fmla="*/ 218274 h 353840"/>
                <a:gd name="connsiteX40" fmla="*/ 64029 w 353850"/>
                <a:gd name="connsiteY40" fmla="*/ 63819 h 353840"/>
                <a:gd name="connsiteX41" fmla="*/ 63953 w 353850"/>
                <a:gd name="connsiteY41" fmla="*/ 63771 h 353840"/>
                <a:gd name="connsiteX42" fmla="*/ 64029 w 353850"/>
                <a:gd name="connsiteY42" fmla="*/ 63819 h 353840"/>
                <a:gd name="connsiteX43" fmla="*/ 218483 w 353850"/>
                <a:gd name="connsiteY43" fmla="*/ 22432 h 353840"/>
                <a:gd name="connsiteX44" fmla="*/ 218483 w 353850"/>
                <a:gd name="connsiteY44" fmla="*/ 22372 h 35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53850" h="353840">
                  <a:moveTo>
                    <a:pt x="224469" y="-28"/>
                  </a:moveTo>
                  <a:cubicBezTo>
                    <a:pt x="224469" y="-46"/>
                    <a:pt x="224393" y="-10"/>
                    <a:pt x="224469" y="39"/>
                  </a:cubicBezTo>
                  <a:cubicBezTo>
                    <a:pt x="224546" y="9"/>
                    <a:pt x="224546" y="-9"/>
                    <a:pt x="224469" y="-28"/>
                  </a:cubicBezTo>
                  <a:close/>
                  <a:moveTo>
                    <a:pt x="224469" y="39"/>
                  </a:moveTo>
                  <a:cubicBezTo>
                    <a:pt x="221395" y="2108"/>
                    <a:pt x="51318" y="47681"/>
                    <a:pt x="47621" y="47425"/>
                  </a:cubicBezTo>
                  <a:cubicBezTo>
                    <a:pt x="47867" y="51147"/>
                    <a:pt x="2303" y="221199"/>
                    <a:pt x="234" y="224273"/>
                  </a:cubicBezTo>
                  <a:cubicBezTo>
                    <a:pt x="3564" y="225901"/>
                    <a:pt x="128070" y="350406"/>
                    <a:pt x="129698" y="353735"/>
                  </a:cubicBezTo>
                  <a:cubicBezTo>
                    <a:pt x="132793" y="351660"/>
                    <a:pt x="302847" y="306093"/>
                    <a:pt x="306544" y="306348"/>
                  </a:cubicBezTo>
                  <a:cubicBezTo>
                    <a:pt x="306298" y="302627"/>
                    <a:pt x="351856" y="132597"/>
                    <a:pt x="353931" y="129501"/>
                  </a:cubicBezTo>
                  <a:cubicBezTo>
                    <a:pt x="350602" y="127873"/>
                    <a:pt x="226122" y="3392"/>
                    <a:pt x="224469" y="39"/>
                  </a:cubicBezTo>
                  <a:close/>
                  <a:moveTo>
                    <a:pt x="353931" y="129501"/>
                  </a:moveTo>
                  <a:cubicBezTo>
                    <a:pt x="354008" y="129531"/>
                    <a:pt x="354008" y="129519"/>
                    <a:pt x="354008" y="129483"/>
                  </a:cubicBezTo>
                  <a:cubicBezTo>
                    <a:pt x="354008" y="129447"/>
                    <a:pt x="354008" y="129453"/>
                    <a:pt x="353931" y="129501"/>
                  </a:cubicBezTo>
                  <a:close/>
                  <a:moveTo>
                    <a:pt x="306544" y="306348"/>
                  </a:moveTo>
                  <a:cubicBezTo>
                    <a:pt x="306548" y="306408"/>
                    <a:pt x="306544" y="306425"/>
                    <a:pt x="306621" y="306396"/>
                  </a:cubicBezTo>
                  <a:cubicBezTo>
                    <a:pt x="306621" y="306366"/>
                    <a:pt x="306621" y="306348"/>
                    <a:pt x="306544" y="306348"/>
                  </a:cubicBezTo>
                  <a:close/>
                  <a:moveTo>
                    <a:pt x="129698" y="353735"/>
                  </a:moveTo>
                  <a:cubicBezTo>
                    <a:pt x="129621" y="353765"/>
                    <a:pt x="129621" y="353783"/>
                    <a:pt x="129698" y="353802"/>
                  </a:cubicBezTo>
                  <a:cubicBezTo>
                    <a:pt x="129774" y="353820"/>
                    <a:pt x="129774" y="353784"/>
                    <a:pt x="129698" y="353735"/>
                  </a:cubicBezTo>
                  <a:close/>
                  <a:moveTo>
                    <a:pt x="234" y="224273"/>
                  </a:moveTo>
                  <a:cubicBezTo>
                    <a:pt x="157" y="224255"/>
                    <a:pt x="157" y="224255"/>
                    <a:pt x="157" y="224291"/>
                  </a:cubicBezTo>
                  <a:cubicBezTo>
                    <a:pt x="157" y="224327"/>
                    <a:pt x="157" y="224321"/>
                    <a:pt x="234" y="224273"/>
                  </a:cubicBezTo>
                  <a:close/>
                  <a:moveTo>
                    <a:pt x="47621" y="47426"/>
                  </a:moveTo>
                  <a:cubicBezTo>
                    <a:pt x="47616" y="47366"/>
                    <a:pt x="47621" y="47349"/>
                    <a:pt x="47544" y="47378"/>
                  </a:cubicBezTo>
                  <a:cubicBezTo>
                    <a:pt x="47544" y="47408"/>
                    <a:pt x="47544" y="47426"/>
                    <a:pt x="47621" y="47426"/>
                  </a:cubicBezTo>
                  <a:close/>
                  <a:moveTo>
                    <a:pt x="218484" y="22373"/>
                  </a:moveTo>
                  <a:cubicBezTo>
                    <a:pt x="218484" y="22379"/>
                    <a:pt x="218484" y="22403"/>
                    <a:pt x="218484" y="22433"/>
                  </a:cubicBezTo>
                  <a:cubicBezTo>
                    <a:pt x="219906" y="25341"/>
                    <a:pt x="328622" y="134055"/>
                    <a:pt x="331554" y="135502"/>
                  </a:cubicBezTo>
                  <a:cubicBezTo>
                    <a:pt x="331554" y="135454"/>
                    <a:pt x="331631" y="135454"/>
                    <a:pt x="331631" y="135484"/>
                  </a:cubicBezTo>
                  <a:cubicBezTo>
                    <a:pt x="331637" y="135514"/>
                    <a:pt x="331631" y="135520"/>
                    <a:pt x="331554" y="135502"/>
                  </a:cubicBezTo>
                  <a:cubicBezTo>
                    <a:pt x="331554" y="135502"/>
                    <a:pt x="331553" y="135500"/>
                    <a:pt x="331553" y="135500"/>
                  </a:cubicBezTo>
                  <a:cubicBezTo>
                    <a:pt x="329746" y="138186"/>
                    <a:pt x="289945" y="286727"/>
                    <a:pt x="290168" y="289957"/>
                  </a:cubicBezTo>
                  <a:cubicBezTo>
                    <a:pt x="290245" y="289961"/>
                    <a:pt x="290245" y="289975"/>
                    <a:pt x="290245" y="290005"/>
                  </a:cubicBezTo>
                  <a:cubicBezTo>
                    <a:pt x="290245" y="290023"/>
                    <a:pt x="290168" y="290023"/>
                    <a:pt x="290168" y="289957"/>
                  </a:cubicBezTo>
                  <a:cubicBezTo>
                    <a:pt x="286938" y="289734"/>
                    <a:pt x="138419" y="329530"/>
                    <a:pt x="135712" y="331343"/>
                  </a:cubicBezTo>
                  <a:cubicBezTo>
                    <a:pt x="135712" y="331391"/>
                    <a:pt x="135712" y="331411"/>
                    <a:pt x="135712" y="331403"/>
                  </a:cubicBezTo>
                  <a:cubicBezTo>
                    <a:pt x="135712" y="331397"/>
                    <a:pt x="135712" y="331373"/>
                    <a:pt x="135712" y="331343"/>
                  </a:cubicBezTo>
                  <a:cubicBezTo>
                    <a:pt x="134291" y="328435"/>
                    <a:pt x="25551" y="219696"/>
                    <a:pt x="22643" y="218274"/>
                  </a:cubicBezTo>
                  <a:cubicBezTo>
                    <a:pt x="22643" y="218322"/>
                    <a:pt x="22566" y="218322"/>
                    <a:pt x="22566" y="218292"/>
                  </a:cubicBezTo>
                  <a:cubicBezTo>
                    <a:pt x="22560" y="218262"/>
                    <a:pt x="22566" y="218256"/>
                    <a:pt x="22643" y="218274"/>
                  </a:cubicBezTo>
                  <a:cubicBezTo>
                    <a:pt x="24450" y="215589"/>
                    <a:pt x="64245" y="67072"/>
                    <a:pt x="64029" y="63819"/>
                  </a:cubicBezTo>
                  <a:cubicBezTo>
                    <a:pt x="63953" y="63815"/>
                    <a:pt x="63953" y="63801"/>
                    <a:pt x="63953" y="63771"/>
                  </a:cubicBezTo>
                  <a:cubicBezTo>
                    <a:pt x="63953" y="63753"/>
                    <a:pt x="63953" y="63765"/>
                    <a:pt x="64029" y="63819"/>
                  </a:cubicBezTo>
                  <a:cubicBezTo>
                    <a:pt x="67282" y="64035"/>
                    <a:pt x="215777" y="24245"/>
                    <a:pt x="218483" y="22432"/>
                  </a:cubicBezTo>
                  <a:cubicBezTo>
                    <a:pt x="218483" y="22384"/>
                    <a:pt x="218483" y="22365"/>
                    <a:pt x="218483" y="22372"/>
                  </a:cubicBezTo>
                  <a:close/>
                </a:path>
              </a:pathLst>
            </a:custGeom>
            <a:solidFill>
              <a:srgbClr val="FFCC00"/>
            </a:solidFill>
            <a:ln w="12350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746A97FA-3647-800E-0ED9-73A32203B9AC}"/>
                </a:ext>
              </a:extLst>
            </p:cNvPr>
            <p:cNvSpPr/>
            <p:nvPr/>
          </p:nvSpPr>
          <p:spPr>
            <a:xfrm>
              <a:off x="6209087" y="1963840"/>
              <a:ext cx="246651" cy="246508"/>
            </a:xfrm>
            <a:custGeom>
              <a:avLst/>
              <a:gdLst>
                <a:gd name="connsiteX0" fmla="*/ 44998 w 246651"/>
                <a:gd name="connsiteY0" fmla="*/ 201231 h 246508"/>
                <a:gd name="connsiteX1" fmla="*/ 157 w 246651"/>
                <a:gd name="connsiteY1" fmla="*/ 156126 h 246508"/>
                <a:gd name="connsiteX2" fmla="*/ 4179 w 246651"/>
                <a:gd name="connsiteY2" fmla="*/ 141768 h 246508"/>
                <a:gd name="connsiteX3" fmla="*/ 31301 w 246651"/>
                <a:gd name="connsiteY3" fmla="*/ 40067 h 246508"/>
                <a:gd name="connsiteX4" fmla="*/ 33050 w 246651"/>
                <a:gd name="connsiteY4" fmla="*/ 33008 h 246508"/>
                <a:gd name="connsiteX5" fmla="*/ 49975 w 246651"/>
                <a:gd name="connsiteY5" fmla="*/ 28686 h 246508"/>
                <a:gd name="connsiteX6" fmla="*/ 144726 w 246651"/>
                <a:gd name="connsiteY6" fmla="*/ 3258 h 246508"/>
                <a:gd name="connsiteX7" fmla="*/ 156195 w 246651"/>
                <a:gd name="connsiteY7" fmla="*/ -33 h 246508"/>
                <a:gd name="connsiteX8" fmla="*/ 201502 w 246651"/>
                <a:gd name="connsiteY8" fmla="*/ 45256 h 246508"/>
                <a:gd name="connsiteX9" fmla="*/ 246809 w 246651"/>
                <a:gd name="connsiteY9" fmla="*/ 90545 h 246508"/>
                <a:gd name="connsiteX10" fmla="*/ 244753 w 246651"/>
                <a:gd name="connsiteY10" fmla="*/ 97509 h 246508"/>
                <a:gd name="connsiteX11" fmla="*/ 215545 w 246651"/>
                <a:gd name="connsiteY11" fmla="*/ 206589 h 246508"/>
                <a:gd name="connsiteX12" fmla="*/ 213789 w 246651"/>
                <a:gd name="connsiteY12" fmla="*/ 213677 h 246508"/>
                <a:gd name="connsiteX13" fmla="*/ 206701 w 246651"/>
                <a:gd name="connsiteY13" fmla="*/ 215433 h 246508"/>
                <a:gd name="connsiteX14" fmla="*/ 97656 w 246651"/>
                <a:gd name="connsiteY14" fmla="*/ 244604 h 246508"/>
                <a:gd name="connsiteX15" fmla="*/ 90284 w 246651"/>
                <a:gd name="connsiteY15" fmla="*/ 246471 h 246508"/>
                <a:gd name="connsiteX16" fmla="*/ 44998 w 246651"/>
                <a:gd name="connsiteY16" fmla="*/ 201231 h 246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6651" h="246508">
                  <a:moveTo>
                    <a:pt x="44998" y="201231"/>
                  </a:moveTo>
                  <a:lnTo>
                    <a:pt x="157" y="156126"/>
                  </a:lnTo>
                  <a:lnTo>
                    <a:pt x="4179" y="141768"/>
                  </a:lnTo>
                  <a:cubicBezTo>
                    <a:pt x="11573" y="115371"/>
                    <a:pt x="26663" y="58785"/>
                    <a:pt x="31301" y="40067"/>
                  </a:cubicBezTo>
                  <a:lnTo>
                    <a:pt x="33050" y="33008"/>
                  </a:lnTo>
                  <a:lnTo>
                    <a:pt x="49975" y="28686"/>
                  </a:lnTo>
                  <a:cubicBezTo>
                    <a:pt x="71465" y="23198"/>
                    <a:pt x="129681" y="7575"/>
                    <a:pt x="144726" y="3258"/>
                  </a:cubicBezTo>
                  <a:lnTo>
                    <a:pt x="156195" y="-33"/>
                  </a:lnTo>
                  <a:lnTo>
                    <a:pt x="201502" y="45256"/>
                  </a:lnTo>
                  <a:lnTo>
                    <a:pt x="246809" y="90545"/>
                  </a:lnTo>
                  <a:lnTo>
                    <a:pt x="244753" y="97509"/>
                  </a:lnTo>
                  <a:cubicBezTo>
                    <a:pt x="240630" y="111479"/>
                    <a:pt x="220287" y="187450"/>
                    <a:pt x="215545" y="206589"/>
                  </a:cubicBezTo>
                  <a:lnTo>
                    <a:pt x="213789" y="213677"/>
                  </a:lnTo>
                  <a:lnTo>
                    <a:pt x="206701" y="215433"/>
                  </a:lnTo>
                  <a:cubicBezTo>
                    <a:pt x="188650" y="219905"/>
                    <a:pt x="114238" y="239812"/>
                    <a:pt x="97656" y="244604"/>
                  </a:cubicBezTo>
                  <a:cubicBezTo>
                    <a:pt x="93846" y="245705"/>
                    <a:pt x="90528" y="246545"/>
                    <a:pt x="90284" y="246471"/>
                  </a:cubicBezTo>
                  <a:cubicBezTo>
                    <a:pt x="90039" y="246394"/>
                    <a:pt x="69660" y="226039"/>
                    <a:pt x="44998" y="201231"/>
                  </a:cubicBezTo>
                  <a:close/>
                </a:path>
              </a:pathLst>
            </a:custGeom>
            <a:solidFill>
              <a:srgbClr val="FF6C00"/>
            </a:solidFill>
            <a:ln w="9011" cap="sq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86" name="任意多边形: 形状 485">
            <a:extLst>
              <a:ext uri="{FF2B5EF4-FFF2-40B4-BE49-F238E27FC236}">
                <a16:creationId xmlns:a16="http://schemas.microsoft.com/office/drawing/2014/main" id="{87902877-45A9-56D7-8894-AF9DCAA58063}"/>
              </a:ext>
            </a:extLst>
          </p:cNvPr>
          <p:cNvSpPr/>
          <p:nvPr/>
        </p:nvSpPr>
        <p:spPr>
          <a:xfrm>
            <a:off x="-109388" y="2022346"/>
            <a:ext cx="236028" cy="236027"/>
          </a:xfrm>
          <a:custGeom>
            <a:avLst/>
            <a:gdLst>
              <a:gd name="connsiteX0" fmla="*/ 236185 w 236028"/>
              <a:gd name="connsiteY0" fmla="*/ 117981 h 236027"/>
              <a:gd name="connsiteX1" fmla="*/ 118171 w 236028"/>
              <a:gd name="connsiteY1" fmla="*/ 235995 h 236027"/>
              <a:gd name="connsiteX2" fmla="*/ 157 w 236028"/>
              <a:gd name="connsiteY2" fmla="*/ 117981 h 236027"/>
              <a:gd name="connsiteX3" fmla="*/ 118171 w 236028"/>
              <a:gd name="connsiteY3" fmla="*/ -33 h 236027"/>
              <a:gd name="connsiteX4" fmla="*/ 236185 w 236028"/>
              <a:gd name="connsiteY4" fmla="*/ 117981 h 236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028" h="236027">
                <a:moveTo>
                  <a:pt x="236185" y="117981"/>
                </a:moveTo>
                <a:cubicBezTo>
                  <a:pt x="236185" y="183158"/>
                  <a:pt x="183349" y="235995"/>
                  <a:pt x="118171" y="235995"/>
                </a:cubicBezTo>
                <a:cubicBezTo>
                  <a:pt x="52994" y="235995"/>
                  <a:pt x="157" y="183158"/>
                  <a:pt x="157" y="117981"/>
                </a:cubicBezTo>
                <a:cubicBezTo>
                  <a:pt x="157" y="52804"/>
                  <a:pt x="52994" y="-33"/>
                  <a:pt x="118171" y="-33"/>
                </a:cubicBezTo>
                <a:cubicBezTo>
                  <a:pt x="183348" y="-33"/>
                  <a:pt x="236185" y="52804"/>
                  <a:pt x="236185" y="117981"/>
                </a:cubicBezTo>
              </a:path>
            </a:pathLst>
          </a:custGeom>
          <a:solidFill>
            <a:srgbClr val="FFCC00"/>
          </a:solidFill>
          <a:ln w="14424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87" name="任意多边形: 形状 486">
            <a:extLst>
              <a:ext uri="{FF2B5EF4-FFF2-40B4-BE49-F238E27FC236}">
                <a16:creationId xmlns:a16="http://schemas.microsoft.com/office/drawing/2014/main" id="{6A862239-264D-6040-7EFA-CA0B674AE3DB}"/>
              </a:ext>
            </a:extLst>
          </p:cNvPr>
          <p:cNvSpPr/>
          <p:nvPr/>
        </p:nvSpPr>
        <p:spPr>
          <a:xfrm>
            <a:off x="7244664" y="446149"/>
            <a:ext cx="146706" cy="146706"/>
          </a:xfrm>
          <a:custGeom>
            <a:avLst/>
            <a:gdLst>
              <a:gd name="connsiteX0" fmla="*/ 146863 w 146706"/>
              <a:gd name="connsiteY0" fmla="*/ 73320 h 146706"/>
              <a:gd name="connsiteX1" fmla="*/ 73510 w 146706"/>
              <a:gd name="connsiteY1" fmla="*/ 146673 h 146706"/>
              <a:gd name="connsiteX2" fmla="*/ 157 w 146706"/>
              <a:gd name="connsiteY2" fmla="*/ 73320 h 146706"/>
              <a:gd name="connsiteX3" fmla="*/ 73510 w 146706"/>
              <a:gd name="connsiteY3" fmla="*/ -33 h 146706"/>
              <a:gd name="connsiteX4" fmla="*/ 146863 w 146706"/>
              <a:gd name="connsiteY4" fmla="*/ 73320 h 146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706" h="146706">
                <a:moveTo>
                  <a:pt x="146863" y="73320"/>
                </a:moveTo>
                <a:cubicBezTo>
                  <a:pt x="146863" y="113832"/>
                  <a:pt x="114022" y="146673"/>
                  <a:pt x="73510" y="146673"/>
                </a:cubicBezTo>
                <a:cubicBezTo>
                  <a:pt x="32998" y="146673"/>
                  <a:pt x="157" y="113832"/>
                  <a:pt x="157" y="73320"/>
                </a:cubicBezTo>
                <a:cubicBezTo>
                  <a:pt x="157" y="32808"/>
                  <a:pt x="32998" y="-33"/>
                  <a:pt x="73510" y="-33"/>
                </a:cubicBezTo>
                <a:cubicBezTo>
                  <a:pt x="114022" y="-33"/>
                  <a:pt x="146863" y="32808"/>
                  <a:pt x="146863" y="73320"/>
                </a:cubicBezTo>
              </a:path>
            </a:pathLst>
          </a:custGeom>
          <a:solidFill>
            <a:srgbClr val="FFCC00"/>
          </a:solidFill>
          <a:ln w="896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88" name="任意多边形: 形状 487">
            <a:extLst>
              <a:ext uri="{FF2B5EF4-FFF2-40B4-BE49-F238E27FC236}">
                <a16:creationId xmlns:a16="http://schemas.microsoft.com/office/drawing/2014/main" id="{20325080-8739-EEED-3189-E34CB8499098}"/>
              </a:ext>
            </a:extLst>
          </p:cNvPr>
          <p:cNvSpPr/>
          <p:nvPr/>
        </p:nvSpPr>
        <p:spPr>
          <a:xfrm>
            <a:off x="4316667" y="542698"/>
            <a:ext cx="195460" cy="195460"/>
          </a:xfrm>
          <a:custGeom>
            <a:avLst/>
            <a:gdLst>
              <a:gd name="connsiteX0" fmla="*/ 195617 w 195460"/>
              <a:gd name="connsiteY0" fmla="*/ 97697 h 195460"/>
              <a:gd name="connsiteX1" fmla="*/ 97887 w 195460"/>
              <a:gd name="connsiteY1" fmla="*/ 195427 h 195460"/>
              <a:gd name="connsiteX2" fmla="*/ 157 w 195460"/>
              <a:gd name="connsiteY2" fmla="*/ 97697 h 195460"/>
              <a:gd name="connsiteX3" fmla="*/ 97887 w 195460"/>
              <a:gd name="connsiteY3" fmla="*/ -33 h 195460"/>
              <a:gd name="connsiteX4" fmla="*/ 195617 w 195460"/>
              <a:gd name="connsiteY4" fmla="*/ 97697 h 195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460" h="195460">
                <a:moveTo>
                  <a:pt x="195617" y="97697"/>
                </a:moveTo>
                <a:cubicBezTo>
                  <a:pt x="195617" y="151672"/>
                  <a:pt x="151862" y="195427"/>
                  <a:pt x="97887" y="195427"/>
                </a:cubicBezTo>
                <a:cubicBezTo>
                  <a:pt x="43913" y="195427"/>
                  <a:pt x="157" y="151672"/>
                  <a:pt x="157" y="97697"/>
                </a:cubicBezTo>
                <a:cubicBezTo>
                  <a:pt x="157" y="43722"/>
                  <a:pt x="43912" y="-33"/>
                  <a:pt x="97887" y="-33"/>
                </a:cubicBezTo>
                <a:cubicBezTo>
                  <a:pt x="151862" y="-33"/>
                  <a:pt x="195617" y="43722"/>
                  <a:pt x="195617" y="97697"/>
                </a:cubicBezTo>
              </a:path>
            </a:pathLst>
          </a:custGeom>
          <a:solidFill>
            <a:srgbClr val="FF6C00"/>
          </a:solidFill>
          <a:ln w="11945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89" name="图形 214">
            <a:extLst>
              <a:ext uri="{FF2B5EF4-FFF2-40B4-BE49-F238E27FC236}">
                <a16:creationId xmlns:a16="http://schemas.microsoft.com/office/drawing/2014/main" id="{679F7446-4C47-8F80-1353-93AA38F9DB91}"/>
              </a:ext>
            </a:extLst>
          </p:cNvPr>
          <p:cNvGrpSpPr/>
          <p:nvPr/>
        </p:nvGrpSpPr>
        <p:grpSpPr>
          <a:xfrm>
            <a:off x="5646089" y="6210351"/>
            <a:ext cx="503882" cy="503882"/>
            <a:chOff x="5518246" y="6031682"/>
            <a:chExt cx="503882" cy="503882"/>
          </a:xfrm>
          <a:solidFill>
            <a:srgbClr val="FF6C00"/>
          </a:solidFill>
        </p:grpSpPr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id="{8FB4B6D9-1B91-46CB-7937-0D961E47AFD2}"/>
                </a:ext>
              </a:extLst>
            </p:cNvPr>
            <p:cNvSpPr/>
            <p:nvPr/>
          </p:nvSpPr>
          <p:spPr>
            <a:xfrm>
              <a:off x="5718863" y="6031682"/>
              <a:ext cx="102647" cy="503882"/>
            </a:xfrm>
            <a:custGeom>
              <a:avLst/>
              <a:gdLst>
                <a:gd name="connsiteX0" fmla="*/ 157 w 102647"/>
                <a:gd name="connsiteY0" fmla="*/ -33 h 503882"/>
                <a:gd name="connsiteX1" fmla="*/ 102805 w 102647"/>
                <a:gd name="connsiteY1" fmla="*/ -33 h 503882"/>
                <a:gd name="connsiteX2" fmla="*/ 102805 w 102647"/>
                <a:gd name="connsiteY2" fmla="*/ 503850 h 503882"/>
                <a:gd name="connsiteX3" fmla="*/ 157 w 102647"/>
                <a:gd name="connsiteY3" fmla="*/ 503850 h 503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647" h="503882">
                  <a:moveTo>
                    <a:pt x="157" y="-33"/>
                  </a:moveTo>
                  <a:lnTo>
                    <a:pt x="102805" y="-33"/>
                  </a:lnTo>
                  <a:lnTo>
                    <a:pt x="102805" y="503850"/>
                  </a:lnTo>
                  <a:lnTo>
                    <a:pt x="157" y="503850"/>
                  </a:lnTo>
                  <a:close/>
                </a:path>
              </a:pathLst>
            </a:custGeom>
            <a:solidFill>
              <a:srgbClr val="FF6C00"/>
            </a:solidFill>
            <a:ln w="17977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id="{87527084-459A-35AB-F76B-1FE2C8E55A8F}"/>
                </a:ext>
              </a:extLst>
            </p:cNvPr>
            <p:cNvSpPr/>
            <p:nvPr/>
          </p:nvSpPr>
          <p:spPr>
            <a:xfrm>
              <a:off x="5518246" y="6232300"/>
              <a:ext cx="503882" cy="102647"/>
            </a:xfrm>
            <a:custGeom>
              <a:avLst/>
              <a:gdLst>
                <a:gd name="connsiteX0" fmla="*/ 157 w 503882"/>
                <a:gd name="connsiteY0" fmla="*/ 102614 h 102647"/>
                <a:gd name="connsiteX1" fmla="*/ 157 w 503882"/>
                <a:gd name="connsiteY1" fmla="*/ -33 h 102647"/>
                <a:gd name="connsiteX2" fmla="*/ 504039 w 503882"/>
                <a:gd name="connsiteY2" fmla="*/ -33 h 102647"/>
                <a:gd name="connsiteX3" fmla="*/ 504039 w 503882"/>
                <a:gd name="connsiteY3" fmla="*/ 102614 h 10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3882" h="102647">
                  <a:moveTo>
                    <a:pt x="157" y="102614"/>
                  </a:moveTo>
                  <a:lnTo>
                    <a:pt x="157" y="-33"/>
                  </a:lnTo>
                  <a:lnTo>
                    <a:pt x="504039" y="-33"/>
                  </a:lnTo>
                  <a:lnTo>
                    <a:pt x="504039" y="102614"/>
                  </a:lnTo>
                  <a:close/>
                </a:path>
              </a:pathLst>
            </a:custGeom>
            <a:solidFill>
              <a:srgbClr val="FF6C00"/>
            </a:solidFill>
            <a:ln w="17977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2" name="图形 214">
            <a:extLst>
              <a:ext uri="{FF2B5EF4-FFF2-40B4-BE49-F238E27FC236}">
                <a16:creationId xmlns:a16="http://schemas.microsoft.com/office/drawing/2014/main" id="{6BE98D77-5607-35B2-EDD2-AEC4F4B51E04}"/>
              </a:ext>
            </a:extLst>
          </p:cNvPr>
          <p:cNvGrpSpPr/>
          <p:nvPr/>
        </p:nvGrpSpPr>
        <p:grpSpPr>
          <a:xfrm>
            <a:off x="10708836" y="3220972"/>
            <a:ext cx="594613" cy="594613"/>
            <a:chOff x="8994517" y="1669032"/>
            <a:chExt cx="594613" cy="594613"/>
          </a:xfrm>
          <a:noFill/>
        </p:grpSpPr>
        <p:sp>
          <p:nvSpPr>
            <p:cNvPr id="493" name="任意多边形: 形状 492">
              <a:extLst>
                <a:ext uri="{FF2B5EF4-FFF2-40B4-BE49-F238E27FC236}">
                  <a16:creationId xmlns:a16="http://schemas.microsoft.com/office/drawing/2014/main" id="{27B2513B-6C09-753E-EC8B-576B3F6517A0}"/>
                </a:ext>
              </a:extLst>
            </p:cNvPr>
            <p:cNvSpPr/>
            <p:nvPr/>
          </p:nvSpPr>
          <p:spPr>
            <a:xfrm rot="8100000" flipV="1">
              <a:off x="8923840" y="1891483"/>
              <a:ext cx="659544" cy="73288"/>
            </a:xfrm>
            <a:custGeom>
              <a:avLst/>
              <a:gdLst>
                <a:gd name="connsiteX0" fmla="*/ 1530 w 659544"/>
                <a:gd name="connsiteY0" fmla="*/ 320 h 73288"/>
                <a:gd name="connsiteX1" fmla="*/ 74819 w 659544"/>
                <a:gd name="connsiteY1" fmla="*/ 73609 h 73288"/>
                <a:gd name="connsiteX2" fmla="*/ 74819 w 659544"/>
                <a:gd name="connsiteY2" fmla="*/ 73609 h 73288"/>
                <a:gd name="connsiteX3" fmla="*/ 148108 w 659544"/>
                <a:gd name="connsiteY3" fmla="*/ 320 h 73288"/>
                <a:gd name="connsiteX4" fmla="*/ 148108 w 659544"/>
                <a:gd name="connsiteY4" fmla="*/ 320 h 73288"/>
                <a:gd name="connsiteX5" fmla="*/ 221397 w 659544"/>
                <a:gd name="connsiteY5" fmla="*/ 73609 h 73288"/>
                <a:gd name="connsiteX6" fmla="*/ 221397 w 659544"/>
                <a:gd name="connsiteY6" fmla="*/ 73609 h 73288"/>
                <a:gd name="connsiteX7" fmla="*/ 294658 w 659544"/>
                <a:gd name="connsiteY7" fmla="*/ 320 h 73288"/>
                <a:gd name="connsiteX8" fmla="*/ 294658 w 659544"/>
                <a:gd name="connsiteY8" fmla="*/ 320 h 73288"/>
                <a:gd name="connsiteX9" fmla="*/ 367947 w 659544"/>
                <a:gd name="connsiteY9" fmla="*/ 73609 h 73288"/>
                <a:gd name="connsiteX10" fmla="*/ 367947 w 659544"/>
                <a:gd name="connsiteY10" fmla="*/ 73609 h 73288"/>
                <a:gd name="connsiteX11" fmla="*/ 441236 w 659544"/>
                <a:gd name="connsiteY11" fmla="*/ 320 h 73288"/>
                <a:gd name="connsiteX12" fmla="*/ 441236 w 659544"/>
                <a:gd name="connsiteY12" fmla="*/ 320 h 73288"/>
                <a:gd name="connsiteX13" fmla="*/ 514525 w 659544"/>
                <a:gd name="connsiteY13" fmla="*/ 73609 h 73288"/>
                <a:gd name="connsiteX14" fmla="*/ 514525 w 659544"/>
                <a:gd name="connsiteY14" fmla="*/ 73609 h 73288"/>
                <a:gd name="connsiteX15" fmla="*/ 587813 w 659544"/>
                <a:gd name="connsiteY15" fmla="*/ 320 h 73288"/>
                <a:gd name="connsiteX16" fmla="*/ 587813 w 659544"/>
                <a:gd name="connsiteY16" fmla="*/ 320 h 73288"/>
                <a:gd name="connsiteX17" fmla="*/ 661075 w 659544"/>
                <a:gd name="connsiteY17" fmla="*/ 73609 h 73288"/>
                <a:gd name="connsiteX18" fmla="*/ 661075 w 659544"/>
                <a:gd name="connsiteY18" fmla="*/ 73609 h 73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59544" h="73288">
                  <a:moveTo>
                    <a:pt x="1530" y="320"/>
                  </a:moveTo>
                  <a:lnTo>
                    <a:pt x="74819" y="73609"/>
                  </a:lnTo>
                  <a:lnTo>
                    <a:pt x="74819" y="73609"/>
                  </a:lnTo>
                  <a:lnTo>
                    <a:pt x="148108" y="320"/>
                  </a:lnTo>
                  <a:lnTo>
                    <a:pt x="148108" y="320"/>
                  </a:lnTo>
                  <a:lnTo>
                    <a:pt x="221397" y="73609"/>
                  </a:lnTo>
                  <a:lnTo>
                    <a:pt x="221397" y="73609"/>
                  </a:lnTo>
                  <a:lnTo>
                    <a:pt x="294658" y="320"/>
                  </a:lnTo>
                  <a:lnTo>
                    <a:pt x="294658" y="320"/>
                  </a:lnTo>
                  <a:lnTo>
                    <a:pt x="367947" y="73609"/>
                  </a:lnTo>
                  <a:lnTo>
                    <a:pt x="367947" y="73609"/>
                  </a:lnTo>
                  <a:lnTo>
                    <a:pt x="441236" y="320"/>
                  </a:lnTo>
                  <a:lnTo>
                    <a:pt x="441236" y="320"/>
                  </a:lnTo>
                  <a:lnTo>
                    <a:pt x="514525" y="73609"/>
                  </a:lnTo>
                  <a:lnTo>
                    <a:pt x="514525" y="73609"/>
                  </a:lnTo>
                  <a:lnTo>
                    <a:pt x="587813" y="320"/>
                  </a:lnTo>
                  <a:lnTo>
                    <a:pt x="587813" y="320"/>
                  </a:lnTo>
                  <a:lnTo>
                    <a:pt x="661075" y="73609"/>
                  </a:lnTo>
                  <a:lnTo>
                    <a:pt x="661075" y="73609"/>
                  </a:lnTo>
                </a:path>
              </a:pathLst>
            </a:custGeom>
            <a:noFill/>
            <a:ln w="34738" cap="flat">
              <a:solidFill>
                <a:srgbClr val="FF6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4" name="任意多边形: 形状 493">
              <a:extLst>
                <a:ext uri="{FF2B5EF4-FFF2-40B4-BE49-F238E27FC236}">
                  <a16:creationId xmlns:a16="http://schemas.microsoft.com/office/drawing/2014/main" id="{C384CAA5-D181-5338-231F-4D21627D1917}"/>
                </a:ext>
              </a:extLst>
            </p:cNvPr>
            <p:cNvSpPr/>
            <p:nvPr/>
          </p:nvSpPr>
          <p:spPr>
            <a:xfrm rot="8100000" flipV="1">
              <a:off x="9000263" y="1967906"/>
              <a:ext cx="659544" cy="73288"/>
            </a:xfrm>
            <a:custGeom>
              <a:avLst/>
              <a:gdLst>
                <a:gd name="connsiteX0" fmla="*/ 1543 w 659544"/>
                <a:gd name="connsiteY0" fmla="*/ 333 h 73288"/>
                <a:gd name="connsiteX1" fmla="*/ 74832 w 659544"/>
                <a:gd name="connsiteY1" fmla="*/ 73622 h 73288"/>
                <a:gd name="connsiteX2" fmla="*/ 74832 w 659544"/>
                <a:gd name="connsiteY2" fmla="*/ 73622 h 73288"/>
                <a:gd name="connsiteX3" fmla="*/ 148121 w 659544"/>
                <a:gd name="connsiteY3" fmla="*/ 333 h 73288"/>
                <a:gd name="connsiteX4" fmla="*/ 148121 w 659544"/>
                <a:gd name="connsiteY4" fmla="*/ 333 h 73288"/>
                <a:gd name="connsiteX5" fmla="*/ 221410 w 659544"/>
                <a:gd name="connsiteY5" fmla="*/ 73622 h 73288"/>
                <a:gd name="connsiteX6" fmla="*/ 221410 w 659544"/>
                <a:gd name="connsiteY6" fmla="*/ 73622 h 73288"/>
                <a:gd name="connsiteX7" fmla="*/ 294671 w 659544"/>
                <a:gd name="connsiteY7" fmla="*/ 333 h 73288"/>
                <a:gd name="connsiteX8" fmla="*/ 294671 w 659544"/>
                <a:gd name="connsiteY8" fmla="*/ 333 h 73288"/>
                <a:gd name="connsiteX9" fmla="*/ 367960 w 659544"/>
                <a:gd name="connsiteY9" fmla="*/ 73622 h 73288"/>
                <a:gd name="connsiteX10" fmla="*/ 367960 w 659544"/>
                <a:gd name="connsiteY10" fmla="*/ 73622 h 73288"/>
                <a:gd name="connsiteX11" fmla="*/ 441249 w 659544"/>
                <a:gd name="connsiteY11" fmla="*/ 333 h 73288"/>
                <a:gd name="connsiteX12" fmla="*/ 441249 w 659544"/>
                <a:gd name="connsiteY12" fmla="*/ 333 h 73288"/>
                <a:gd name="connsiteX13" fmla="*/ 514537 w 659544"/>
                <a:gd name="connsiteY13" fmla="*/ 73622 h 73288"/>
                <a:gd name="connsiteX14" fmla="*/ 514537 w 659544"/>
                <a:gd name="connsiteY14" fmla="*/ 73622 h 73288"/>
                <a:gd name="connsiteX15" fmla="*/ 587826 w 659544"/>
                <a:gd name="connsiteY15" fmla="*/ 333 h 73288"/>
                <a:gd name="connsiteX16" fmla="*/ 587826 w 659544"/>
                <a:gd name="connsiteY16" fmla="*/ 333 h 73288"/>
                <a:gd name="connsiteX17" fmla="*/ 661087 w 659544"/>
                <a:gd name="connsiteY17" fmla="*/ 73622 h 73288"/>
                <a:gd name="connsiteX18" fmla="*/ 661087 w 659544"/>
                <a:gd name="connsiteY18" fmla="*/ 73622 h 73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59544" h="73288">
                  <a:moveTo>
                    <a:pt x="1543" y="333"/>
                  </a:moveTo>
                  <a:lnTo>
                    <a:pt x="74832" y="73622"/>
                  </a:lnTo>
                  <a:lnTo>
                    <a:pt x="74832" y="73622"/>
                  </a:lnTo>
                  <a:lnTo>
                    <a:pt x="148121" y="333"/>
                  </a:lnTo>
                  <a:lnTo>
                    <a:pt x="148121" y="333"/>
                  </a:lnTo>
                  <a:lnTo>
                    <a:pt x="221410" y="73622"/>
                  </a:lnTo>
                  <a:lnTo>
                    <a:pt x="221410" y="73622"/>
                  </a:lnTo>
                  <a:lnTo>
                    <a:pt x="294671" y="333"/>
                  </a:lnTo>
                  <a:lnTo>
                    <a:pt x="294671" y="333"/>
                  </a:lnTo>
                  <a:lnTo>
                    <a:pt x="367960" y="73622"/>
                  </a:lnTo>
                  <a:lnTo>
                    <a:pt x="367960" y="73622"/>
                  </a:lnTo>
                  <a:lnTo>
                    <a:pt x="441249" y="333"/>
                  </a:lnTo>
                  <a:lnTo>
                    <a:pt x="441249" y="333"/>
                  </a:lnTo>
                  <a:lnTo>
                    <a:pt x="514537" y="73622"/>
                  </a:lnTo>
                  <a:lnTo>
                    <a:pt x="514537" y="73622"/>
                  </a:lnTo>
                  <a:lnTo>
                    <a:pt x="587826" y="333"/>
                  </a:lnTo>
                  <a:lnTo>
                    <a:pt x="587826" y="333"/>
                  </a:lnTo>
                  <a:lnTo>
                    <a:pt x="661087" y="73622"/>
                  </a:lnTo>
                  <a:lnTo>
                    <a:pt x="661087" y="73622"/>
                  </a:lnTo>
                </a:path>
              </a:pathLst>
            </a:custGeom>
            <a:noFill/>
            <a:ln w="34738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95" name="任意多边形: 形状 494">
            <a:extLst>
              <a:ext uri="{FF2B5EF4-FFF2-40B4-BE49-F238E27FC236}">
                <a16:creationId xmlns:a16="http://schemas.microsoft.com/office/drawing/2014/main" id="{FB937E9C-0CC9-CE04-6727-FC12B7237FB0}"/>
              </a:ext>
            </a:extLst>
          </p:cNvPr>
          <p:cNvSpPr/>
          <p:nvPr/>
        </p:nvSpPr>
        <p:spPr>
          <a:xfrm>
            <a:off x="6391203" y="5851277"/>
            <a:ext cx="316083" cy="316086"/>
          </a:xfrm>
          <a:custGeom>
            <a:avLst/>
            <a:gdLst>
              <a:gd name="connsiteX0" fmla="*/ 158 w 316083"/>
              <a:gd name="connsiteY0" fmla="*/ 316053 h 316086"/>
              <a:gd name="connsiteX1" fmla="*/ 316241 w 316083"/>
              <a:gd name="connsiteY1" fmla="*/ 316051 h 316086"/>
              <a:gd name="connsiteX2" fmla="*/ 316241 w 316083"/>
              <a:gd name="connsiteY2" fmla="*/ -30 h 316086"/>
              <a:gd name="connsiteX3" fmla="*/ 157 w 316083"/>
              <a:gd name="connsiteY3" fmla="*/ -33 h 316086"/>
              <a:gd name="connsiteX4" fmla="*/ 36828 w 316083"/>
              <a:gd name="connsiteY4" fmla="*/ 279383 h 316086"/>
              <a:gd name="connsiteX5" fmla="*/ 36827 w 316083"/>
              <a:gd name="connsiteY5" fmla="*/ 36637 h 316086"/>
              <a:gd name="connsiteX6" fmla="*/ 279571 w 316083"/>
              <a:gd name="connsiteY6" fmla="*/ 36640 h 316086"/>
              <a:gd name="connsiteX7" fmla="*/ 279571 w 316083"/>
              <a:gd name="connsiteY7" fmla="*/ 279380 h 316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6083" h="316086">
                <a:moveTo>
                  <a:pt x="158" y="316053"/>
                </a:moveTo>
                <a:lnTo>
                  <a:pt x="316241" y="316051"/>
                </a:lnTo>
                <a:lnTo>
                  <a:pt x="316241" y="-30"/>
                </a:lnTo>
                <a:lnTo>
                  <a:pt x="157" y="-33"/>
                </a:lnTo>
                <a:close/>
                <a:moveTo>
                  <a:pt x="36828" y="279383"/>
                </a:moveTo>
                <a:lnTo>
                  <a:pt x="36827" y="36637"/>
                </a:lnTo>
                <a:lnTo>
                  <a:pt x="279571" y="36640"/>
                </a:lnTo>
                <a:lnTo>
                  <a:pt x="279571" y="279380"/>
                </a:lnTo>
                <a:close/>
              </a:path>
            </a:pathLst>
          </a:custGeom>
          <a:solidFill>
            <a:srgbClr val="FFCC00"/>
          </a:solidFill>
          <a:ln w="19756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299A409-290E-3200-3213-36C60AF778E8}"/>
              </a:ext>
            </a:extLst>
          </p:cNvPr>
          <p:cNvGrpSpPr/>
          <p:nvPr/>
        </p:nvGrpSpPr>
        <p:grpSpPr>
          <a:xfrm>
            <a:off x="4276903" y="2157988"/>
            <a:ext cx="3626934" cy="655273"/>
            <a:chOff x="2113458" y="2688812"/>
            <a:chExt cx="3626934" cy="655273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2546D810-ABAE-FFFE-12AF-B51E9AC0AD0E}"/>
                </a:ext>
              </a:extLst>
            </p:cNvPr>
            <p:cNvGrpSpPr/>
            <p:nvPr/>
          </p:nvGrpSpPr>
          <p:grpSpPr>
            <a:xfrm>
              <a:off x="2113458" y="2688812"/>
              <a:ext cx="3626934" cy="655273"/>
              <a:chOff x="3105962" y="2790434"/>
              <a:chExt cx="3626934" cy="655273"/>
            </a:xfrm>
          </p:grpSpPr>
          <p:sp>
            <p:nvSpPr>
              <p:cNvPr id="35" name="矩形: 剪去对角 34">
                <a:extLst>
                  <a:ext uri="{FF2B5EF4-FFF2-40B4-BE49-F238E27FC236}">
                    <a16:creationId xmlns:a16="http://schemas.microsoft.com/office/drawing/2014/main" id="{2C78F01F-6B0F-1165-4DAB-C804C995712E}"/>
                  </a:ext>
                </a:extLst>
              </p:cNvPr>
              <p:cNvSpPr/>
              <p:nvPr/>
            </p:nvSpPr>
            <p:spPr>
              <a:xfrm>
                <a:off x="3173248" y="2867110"/>
                <a:ext cx="3559648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127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矩形: 剪去对角 35">
                <a:extLst>
                  <a:ext uri="{FF2B5EF4-FFF2-40B4-BE49-F238E27FC236}">
                    <a16:creationId xmlns:a16="http://schemas.microsoft.com/office/drawing/2014/main" id="{11E00AFF-FE81-D045-9190-21A7A075E4B7}"/>
                  </a:ext>
                </a:extLst>
              </p:cNvPr>
              <p:cNvSpPr/>
              <p:nvPr/>
            </p:nvSpPr>
            <p:spPr>
              <a:xfrm>
                <a:off x="3105962" y="2790434"/>
                <a:ext cx="3550511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254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FC06F101-AB3C-6B6F-C440-4756FEA115D3}"/>
                  </a:ext>
                </a:extLst>
              </p:cNvPr>
              <p:cNvSpPr txBox="1"/>
              <p:nvPr/>
            </p:nvSpPr>
            <p:spPr>
              <a:xfrm>
                <a:off x="4511323" y="2952629"/>
                <a:ext cx="155042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FF7F00"/>
                    </a:solidFill>
                    <a:latin typeface="+mn-ea"/>
                  </a:rPr>
                  <a:t>存在主要问题</a:t>
                </a:r>
              </a:p>
            </p:txBody>
          </p:sp>
        </p:grp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9137B2E4-1E42-0344-209C-9486FEDE3024}"/>
                </a:ext>
              </a:extLst>
            </p:cNvPr>
            <p:cNvSpPr/>
            <p:nvPr/>
          </p:nvSpPr>
          <p:spPr>
            <a:xfrm>
              <a:off x="2189150" y="2763036"/>
              <a:ext cx="940535" cy="578597"/>
            </a:xfrm>
            <a:custGeom>
              <a:avLst/>
              <a:gdLst>
                <a:gd name="connsiteX0" fmla="*/ 289299 w 940535"/>
                <a:gd name="connsiteY0" fmla="*/ 0 h 578597"/>
                <a:gd name="connsiteX1" fmla="*/ 940535 w 940535"/>
                <a:gd name="connsiteY1" fmla="*/ 0 h 578597"/>
                <a:gd name="connsiteX2" fmla="*/ 940535 w 940535"/>
                <a:gd name="connsiteY2" fmla="*/ 289299 h 578597"/>
                <a:gd name="connsiteX3" fmla="*/ 651237 w 940535"/>
                <a:gd name="connsiteY3" fmla="*/ 578597 h 578597"/>
                <a:gd name="connsiteX4" fmla="*/ 0 w 940535"/>
                <a:gd name="connsiteY4" fmla="*/ 578597 h 578597"/>
                <a:gd name="connsiteX5" fmla="*/ 0 w 940535"/>
                <a:gd name="connsiteY5" fmla="*/ 289299 h 57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0535" h="578597">
                  <a:moveTo>
                    <a:pt x="289299" y="0"/>
                  </a:moveTo>
                  <a:lnTo>
                    <a:pt x="940535" y="0"/>
                  </a:lnTo>
                  <a:lnTo>
                    <a:pt x="940535" y="289299"/>
                  </a:lnTo>
                  <a:lnTo>
                    <a:pt x="651237" y="578597"/>
                  </a:lnTo>
                  <a:lnTo>
                    <a:pt x="0" y="578597"/>
                  </a:lnTo>
                  <a:lnTo>
                    <a:pt x="0" y="289299"/>
                  </a:lnTo>
                  <a:close/>
                </a:path>
              </a:pathLst>
            </a:custGeom>
            <a:solidFill>
              <a:srgbClr val="FF7F00"/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30DDB37-5710-5474-036C-BD821AB28242}"/>
                </a:ext>
              </a:extLst>
            </p:cNvPr>
            <p:cNvSpPr txBox="1"/>
            <p:nvPr/>
          </p:nvSpPr>
          <p:spPr>
            <a:xfrm>
              <a:off x="2290611" y="2758107"/>
              <a:ext cx="78739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DB6754F7-FFD6-9810-8D6D-71D84BEDE456}"/>
              </a:ext>
            </a:extLst>
          </p:cNvPr>
          <p:cNvSpPr txBox="1"/>
          <p:nvPr/>
        </p:nvSpPr>
        <p:spPr>
          <a:xfrm>
            <a:off x="2572886" y="3187776"/>
            <a:ext cx="7017656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908059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D302B379-AB18-9B6D-F5D3-0CF9D96C1117}"/>
              </a:ext>
            </a:extLst>
          </p:cNvPr>
          <p:cNvGrpSpPr/>
          <p:nvPr/>
        </p:nvGrpSpPr>
        <p:grpSpPr>
          <a:xfrm>
            <a:off x="4268247" y="274879"/>
            <a:ext cx="3626934" cy="655273"/>
            <a:chOff x="2113458" y="2688812"/>
            <a:chExt cx="3626934" cy="655273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D8DA1DB-B5DB-2C43-A73A-BF2C31F1B0FE}"/>
                </a:ext>
              </a:extLst>
            </p:cNvPr>
            <p:cNvGrpSpPr/>
            <p:nvPr/>
          </p:nvGrpSpPr>
          <p:grpSpPr>
            <a:xfrm>
              <a:off x="2113458" y="2688812"/>
              <a:ext cx="3626934" cy="655273"/>
              <a:chOff x="3105962" y="2790434"/>
              <a:chExt cx="3626934" cy="655273"/>
            </a:xfrm>
          </p:grpSpPr>
          <p:sp>
            <p:nvSpPr>
              <p:cNvPr id="15" name="矩形: 剪去对角 14">
                <a:extLst>
                  <a:ext uri="{FF2B5EF4-FFF2-40B4-BE49-F238E27FC236}">
                    <a16:creationId xmlns:a16="http://schemas.microsoft.com/office/drawing/2014/main" id="{A20B7A3D-FC6C-BEEE-3014-74116C77376D}"/>
                  </a:ext>
                </a:extLst>
              </p:cNvPr>
              <p:cNvSpPr/>
              <p:nvPr/>
            </p:nvSpPr>
            <p:spPr>
              <a:xfrm>
                <a:off x="3173248" y="2867110"/>
                <a:ext cx="3559648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127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矩形: 剪去对角 15">
                <a:extLst>
                  <a:ext uri="{FF2B5EF4-FFF2-40B4-BE49-F238E27FC236}">
                    <a16:creationId xmlns:a16="http://schemas.microsoft.com/office/drawing/2014/main" id="{CAD49AF5-7A48-94D2-3ADA-06414E58EA69}"/>
                  </a:ext>
                </a:extLst>
              </p:cNvPr>
              <p:cNvSpPr/>
              <p:nvPr/>
            </p:nvSpPr>
            <p:spPr>
              <a:xfrm>
                <a:off x="3105962" y="2790434"/>
                <a:ext cx="3550511" cy="578597"/>
              </a:xfrm>
              <a:prstGeom prst="snip2DiagRect">
                <a:avLst>
                  <a:gd name="adj1" fmla="val 50000"/>
                  <a:gd name="adj2" fmla="val 0"/>
                </a:avLst>
              </a:prstGeom>
              <a:noFill/>
              <a:ln w="25400" cap="flat">
                <a:solidFill>
                  <a:srgbClr val="FF7F00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77EEBD14-3D06-A5EE-4D81-A9E28F19C3D1}"/>
                  </a:ext>
                </a:extLst>
              </p:cNvPr>
              <p:cNvSpPr txBox="1"/>
              <p:nvPr/>
            </p:nvSpPr>
            <p:spPr>
              <a:xfrm>
                <a:off x="4510111" y="2952629"/>
                <a:ext cx="155042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FF7F00"/>
                    </a:solidFill>
                    <a:latin typeface="+mn-ea"/>
                  </a:rPr>
                  <a:t>存在主要问题</a:t>
                </a:r>
              </a:p>
            </p:txBody>
          </p:sp>
        </p:grp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B8A15B9-8EF4-AFE3-1A96-E67CED5D0F38}"/>
                </a:ext>
              </a:extLst>
            </p:cNvPr>
            <p:cNvSpPr/>
            <p:nvPr/>
          </p:nvSpPr>
          <p:spPr>
            <a:xfrm>
              <a:off x="2189150" y="2763036"/>
              <a:ext cx="940535" cy="578597"/>
            </a:xfrm>
            <a:custGeom>
              <a:avLst/>
              <a:gdLst>
                <a:gd name="connsiteX0" fmla="*/ 289299 w 940535"/>
                <a:gd name="connsiteY0" fmla="*/ 0 h 578597"/>
                <a:gd name="connsiteX1" fmla="*/ 940535 w 940535"/>
                <a:gd name="connsiteY1" fmla="*/ 0 h 578597"/>
                <a:gd name="connsiteX2" fmla="*/ 940535 w 940535"/>
                <a:gd name="connsiteY2" fmla="*/ 289299 h 578597"/>
                <a:gd name="connsiteX3" fmla="*/ 651237 w 940535"/>
                <a:gd name="connsiteY3" fmla="*/ 578597 h 578597"/>
                <a:gd name="connsiteX4" fmla="*/ 0 w 940535"/>
                <a:gd name="connsiteY4" fmla="*/ 578597 h 578597"/>
                <a:gd name="connsiteX5" fmla="*/ 0 w 940535"/>
                <a:gd name="connsiteY5" fmla="*/ 289299 h 578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0535" h="578597">
                  <a:moveTo>
                    <a:pt x="289299" y="0"/>
                  </a:moveTo>
                  <a:lnTo>
                    <a:pt x="940535" y="0"/>
                  </a:lnTo>
                  <a:lnTo>
                    <a:pt x="940535" y="289299"/>
                  </a:lnTo>
                  <a:lnTo>
                    <a:pt x="651237" y="578597"/>
                  </a:lnTo>
                  <a:lnTo>
                    <a:pt x="0" y="578597"/>
                  </a:lnTo>
                  <a:lnTo>
                    <a:pt x="0" y="289299"/>
                  </a:lnTo>
                  <a:close/>
                </a:path>
              </a:pathLst>
            </a:custGeom>
            <a:solidFill>
              <a:srgbClr val="FF7F00"/>
            </a:solidFill>
            <a:ln w="2540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427CB9E-0356-0638-2F2D-23AB6C884B69}"/>
                </a:ext>
              </a:extLst>
            </p:cNvPr>
            <p:cNvSpPr txBox="1"/>
            <p:nvPr/>
          </p:nvSpPr>
          <p:spPr>
            <a:xfrm>
              <a:off x="2276097" y="2758107"/>
              <a:ext cx="78739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3" name="图形">
            <a:extLst>
              <a:ext uri="{FF2B5EF4-FFF2-40B4-BE49-F238E27FC236}">
                <a16:creationId xmlns:a16="http://schemas.microsoft.com/office/drawing/2014/main" id="{869F98FA-F1FF-CB6B-AB1A-01BC6A457B6A}"/>
              </a:ext>
            </a:extLst>
          </p:cNvPr>
          <p:cNvSpPr/>
          <p:nvPr/>
        </p:nvSpPr>
        <p:spPr bwMode="auto">
          <a:xfrm>
            <a:off x="6623167" y="2803875"/>
            <a:ext cx="1046854" cy="1528880"/>
          </a:xfrm>
          <a:custGeom>
            <a:avLst/>
            <a:gdLst>
              <a:gd name="T0" fmla="*/ 434 w 551"/>
              <a:gd name="T1" fmla="*/ 125 h 804"/>
              <a:gd name="T2" fmla="*/ 370 w 551"/>
              <a:gd name="T3" fmla="*/ 189 h 804"/>
              <a:gd name="T4" fmla="*/ 434 w 551"/>
              <a:gd name="T5" fmla="*/ 125 h 804"/>
              <a:gd name="T6" fmla="*/ 114 w 551"/>
              <a:gd name="T7" fmla="*/ 11 h 804"/>
              <a:gd name="T8" fmla="*/ 0 w 551"/>
              <a:gd name="T9" fmla="*/ 253 h 804"/>
              <a:gd name="T10" fmla="*/ 306 w 551"/>
              <a:gd name="T11" fmla="*/ 253 h 804"/>
              <a:gd name="T12" fmla="*/ 306 w 551"/>
              <a:gd name="T13" fmla="*/ 253 h 804"/>
              <a:gd name="T14" fmla="*/ 370 w 551"/>
              <a:gd name="T15" fmla="*/ 407 h 804"/>
              <a:gd name="T16" fmla="*/ 306 w 551"/>
              <a:gd name="T17" fmla="*/ 560 h 804"/>
              <a:gd name="T18" fmla="*/ 0 w 551"/>
              <a:gd name="T19" fmla="*/ 560 h 804"/>
              <a:gd name="T20" fmla="*/ 114 w 551"/>
              <a:gd name="T21" fmla="*/ 802 h 804"/>
              <a:gd name="T22" fmla="*/ 153 w 551"/>
              <a:gd name="T23" fmla="*/ 804 h 804"/>
              <a:gd name="T24" fmla="*/ 434 w 551"/>
              <a:gd name="T25" fmla="*/ 688 h 804"/>
              <a:gd name="T26" fmla="*/ 551 w 551"/>
              <a:gd name="T27" fmla="*/ 407 h 804"/>
              <a:gd name="T28" fmla="*/ 434 w 551"/>
              <a:gd name="T29" fmla="*/ 125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51" h="804">
                <a:moveTo>
                  <a:pt x="434" y="125"/>
                </a:moveTo>
                <a:cubicBezTo>
                  <a:pt x="370" y="189"/>
                  <a:pt x="370" y="189"/>
                  <a:pt x="370" y="189"/>
                </a:cubicBezTo>
                <a:cubicBezTo>
                  <a:pt x="434" y="125"/>
                  <a:pt x="434" y="125"/>
                  <a:pt x="434" y="125"/>
                </a:cubicBezTo>
                <a:cubicBezTo>
                  <a:pt x="347" y="38"/>
                  <a:pt x="228" y="0"/>
                  <a:pt x="114" y="11"/>
                </a:cubicBezTo>
                <a:cubicBezTo>
                  <a:pt x="105" y="102"/>
                  <a:pt x="65" y="187"/>
                  <a:pt x="0" y="253"/>
                </a:cubicBezTo>
                <a:cubicBezTo>
                  <a:pt x="84" y="169"/>
                  <a:pt x="222" y="169"/>
                  <a:pt x="306" y="253"/>
                </a:cubicBezTo>
                <a:cubicBezTo>
                  <a:pt x="306" y="253"/>
                  <a:pt x="306" y="253"/>
                  <a:pt x="306" y="253"/>
                </a:cubicBezTo>
                <a:cubicBezTo>
                  <a:pt x="347" y="294"/>
                  <a:pt x="370" y="349"/>
                  <a:pt x="370" y="407"/>
                </a:cubicBezTo>
                <a:cubicBezTo>
                  <a:pt x="370" y="465"/>
                  <a:pt x="347" y="519"/>
                  <a:pt x="306" y="560"/>
                </a:cubicBezTo>
                <a:cubicBezTo>
                  <a:pt x="222" y="645"/>
                  <a:pt x="84" y="645"/>
                  <a:pt x="0" y="560"/>
                </a:cubicBezTo>
                <a:cubicBezTo>
                  <a:pt x="65" y="626"/>
                  <a:pt x="105" y="711"/>
                  <a:pt x="114" y="802"/>
                </a:cubicBezTo>
                <a:cubicBezTo>
                  <a:pt x="127" y="803"/>
                  <a:pt x="140" y="804"/>
                  <a:pt x="153" y="804"/>
                </a:cubicBezTo>
                <a:cubicBezTo>
                  <a:pt x="255" y="804"/>
                  <a:pt x="357" y="765"/>
                  <a:pt x="434" y="688"/>
                </a:cubicBezTo>
                <a:cubicBezTo>
                  <a:pt x="509" y="613"/>
                  <a:pt x="551" y="513"/>
                  <a:pt x="551" y="407"/>
                </a:cubicBezTo>
                <a:cubicBezTo>
                  <a:pt x="551" y="300"/>
                  <a:pt x="509" y="200"/>
                  <a:pt x="434" y="125"/>
                </a:cubicBezTo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2056310" scaled="1"/>
          </a:gradFill>
          <a:ln w="254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>
              <a:sym typeface="+mn-lt"/>
            </a:endParaRPr>
          </a:p>
        </p:txBody>
      </p:sp>
      <p:sp>
        <p:nvSpPr>
          <p:cNvPr id="6" name="图形">
            <a:extLst>
              <a:ext uri="{FF2B5EF4-FFF2-40B4-BE49-F238E27FC236}">
                <a16:creationId xmlns:a16="http://schemas.microsoft.com/office/drawing/2014/main" id="{3F42A4A9-FAF7-1655-9128-F8D750189777}"/>
              </a:ext>
            </a:extLst>
          </p:cNvPr>
          <p:cNvSpPr/>
          <p:nvPr/>
        </p:nvSpPr>
        <p:spPr bwMode="auto">
          <a:xfrm>
            <a:off x="4430886" y="2821618"/>
            <a:ext cx="1121277" cy="1511136"/>
          </a:xfrm>
          <a:custGeom>
            <a:avLst/>
            <a:gdLst>
              <a:gd name="T0" fmla="*/ 283 w 590"/>
              <a:gd name="T1" fmla="*/ 551 h 795"/>
              <a:gd name="T2" fmla="*/ 283 w 590"/>
              <a:gd name="T3" fmla="*/ 244 h 795"/>
              <a:gd name="T4" fmla="*/ 437 w 590"/>
              <a:gd name="T5" fmla="*/ 181 h 795"/>
              <a:gd name="T6" fmla="*/ 590 w 590"/>
              <a:gd name="T7" fmla="*/ 244 h 795"/>
              <a:gd name="T8" fmla="*/ 475 w 590"/>
              <a:gd name="T9" fmla="*/ 2 h 795"/>
              <a:gd name="T10" fmla="*/ 437 w 590"/>
              <a:gd name="T11" fmla="*/ 0 h 795"/>
              <a:gd name="T12" fmla="*/ 156 w 590"/>
              <a:gd name="T13" fmla="*/ 116 h 795"/>
              <a:gd name="T14" fmla="*/ 156 w 590"/>
              <a:gd name="T15" fmla="*/ 679 h 795"/>
              <a:gd name="T16" fmla="*/ 437 w 590"/>
              <a:gd name="T17" fmla="*/ 795 h 795"/>
              <a:gd name="T18" fmla="*/ 476 w 590"/>
              <a:gd name="T19" fmla="*/ 793 h 795"/>
              <a:gd name="T20" fmla="*/ 590 w 590"/>
              <a:gd name="T21" fmla="*/ 551 h 795"/>
              <a:gd name="T22" fmla="*/ 283 w 590"/>
              <a:gd name="T23" fmla="*/ 551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90" h="795">
                <a:moveTo>
                  <a:pt x="283" y="551"/>
                </a:moveTo>
                <a:cubicBezTo>
                  <a:pt x="199" y="466"/>
                  <a:pt x="199" y="329"/>
                  <a:pt x="283" y="244"/>
                </a:cubicBezTo>
                <a:cubicBezTo>
                  <a:pt x="324" y="203"/>
                  <a:pt x="379" y="181"/>
                  <a:pt x="437" y="181"/>
                </a:cubicBezTo>
                <a:cubicBezTo>
                  <a:pt x="495" y="181"/>
                  <a:pt x="549" y="203"/>
                  <a:pt x="590" y="244"/>
                </a:cubicBezTo>
                <a:cubicBezTo>
                  <a:pt x="524" y="178"/>
                  <a:pt x="484" y="93"/>
                  <a:pt x="475" y="2"/>
                </a:cubicBezTo>
                <a:cubicBezTo>
                  <a:pt x="463" y="1"/>
                  <a:pt x="450" y="0"/>
                  <a:pt x="437" y="0"/>
                </a:cubicBezTo>
                <a:cubicBezTo>
                  <a:pt x="330" y="0"/>
                  <a:pt x="231" y="41"/>
                  <a:pt x="156" y="116"/>
                </a:cubicBezTo>
                <a:cubicBezTo>
                  <a:pt x="0" y="271"/>
                  <a:pt x="0" y="524"/>
                  <a:pt x="156" y="679"/>
                </a:cubicBezTo>
                <a:cubicBezTo>
                  <a:pt x="233" y="756"/>
                  <a:pt x="335" y="795"/>
                  <a:pt x="437" y="795"/>
                </a:cubicBezTo>
                <a:cubicBezTo>
                  <a:pt x="450" y="795"/>
                  <a:pt x="463" y="794"/>
                  <a:pt x="476" y="793"/>
                </a:cubicBezTo>
                <a:cubicBezTo>
                  <a:pt x="484" y="702"/>
                  <a:pt x="524" y="617"/>
                  <a:pt x="590" y="551"/>
                </a:cubicBezTo>
                <a:cubicBezTo>
                  <a:pt x="506" y="636"/>
                  <a:pt x="368" y="636"/>
                  <a:pt x="283" y="551"/>
                </a:cubicBezTo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2056310" scaled="1"/>
          </a:gradFill>
          <a:ln w="254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>
              <a:sym typeface="+mn-lt"/>
            </a:endParaRPr>
          </a:p>
        </p:txBody>
      </p:sp>
      <p:sp>
        <p:nvSpPr>
          <p:cNvPr id="7" name="图形">
            <a:extLst>
              <a:ext uri="{FF2B5EF4-FFF2-40B4-BE49-F238E27FC236}">
                <a16:creationId xmlns:a16="http://schemas.microsoft.com/office/drawing/2014/main" id="{6F8C3B93-F7DF-B737-D813-4779613C3CAE}"/>
              </a:ext>
            </a:extLst>
          </p:cNvPr>
          <p:cNvSpPr/>
          <p:nvPr/>
        </p:nvSpPr>
        <p:spPr bwMode="auto">
          <a:xfrm>
            <a:off x="5332343" y="4112442"/>
            <a:ext cx="1511136" cy="1046854"/>
          </a:xfrm>
          <a:custGeom>
            <a:avLst/>
            <a:gdLst>
              <a:gd name="T0" fmla="*/ 793 w 795"/>
              <a:gd name="T1" fmla="*/ 114 h 551"/>
              <a:gd name="T2" fmla="*/ 551 w 795"/>
              <a:gd name="T3" fmla="*/ 0 h 551"/>
              <a:gd name="T4" fmla="*/ 614 w 795"/>
              <a:gd name="T5" fmla="*/ 153 h 551"/>
              <a:gd name="T6" fmla="*/ 551 w 795"/>
              <a:gd name="T7" fmla="*/ 307 h 551"/>
              <a:gd name="T8" fmla="*/ 244 w 795"/>
              <a:gd name="T9" fmla="*/ 307 h 551"/>
              <a:gd name="T10" fmla="*/ 180 w 795"/>
              <a:gd name="T11" fmla="*/ 153 h 551"/>
              <a:gd name="T12" fmla="*/ 244 w 795"/>
              <a:gd name="T13" fmla="*/ 0 h 551"/>
              <a:gd name="T14" fmla="*/ 2 w 795"/>
              <a:gd name="T15" fmla="*/ 114 h 551"/>
              <a:gd name="T16" fmla="*/ 0 w 795"/>
              <a:gd name="T17" fmla="*/ 153 h 551"/>
              <a:gd name="T18" fmla="*/ 116 w 795"/>
              <a:gd name="T19" fmla="*/ 434 h 551"/>
              <a:gd name="T20" fmla="*/ 397 w 795"/>
              <a:gd name="T21" fmla="*/ 551 h 551"/>
              <a:gd name="T22" fmla="*/ 679 w 795"/>
              <a:gd name="T23" fmla="*/ 434 h 551"/>
              <a:gd name="T24" fmla="*/ 795 w 795"/>
              <a:gd name="T25" fmla="*/ 153 h 551"/>
              <a:gd name="T26" fmla="*/ 793 w 795"/>
              <a:gd name="T27" fmla="*/ 114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95" h="551">
                <a:moveTo>
                  <a:pt x="793" y="114"/>
                </a:moveTo>
                <a:cubicBezTo>
                  <a:pt x="705" y="106"/>
                  <a:pt x="618" y="67"/>
                  <a:pt x="551" y="0"/>
                </a:cubicBezTo>
                <a:cubicBezTo>
                  <a:pt x="592" y="41"/>
                  <a:pt x="614" y="95"/>
                  <a:pt x="614" y="153"/>
                </a:cubicBezTo>
                <a:cubicBezTo>
                  <a:pt x="614" y="211"/>
                  <a:pt x="592" y="266"/>
                  <a:pt x="551" y="307"/>
                </a:cubicBezTo>
                <a:cubicBezTo>
                  <a:pt x="466" y="391"/>
                  <a:pt x="329" y="391"/>
                  <a:pt x="244" y="307"/>
                </a:cubicBezTo>
                <a:cubicBezTo>
                  <a:pt x="203" y="266"/>
                  <a:pt x="180" y="211"/>
                  <a:pt x="180" y="153"/>
                </a:cubicBezTo>
                <a:cubicBezTo>
                  <a:pt x="180" y="95"/>
                  <a:pt x="203" y="41"/>
                  <a:pt x="244" y="0"/>
                </a:cubicBezTo>
                <a:cubicBezTo>
                  <a:pt x="176" y="67"/>
                  <a:pt x="90" y="106"/>
                  <a:pt x="2" y="114"/>
                </a:cubicBezTo>
                <a:cubicBezTo>
                  <a:pt x="0" y="127"/>
                  <a:pt x="0" y="140"/>
                  <a:pt x="0" y="153"/>
                </a:cubicBezTo>
                <a:cubicBezTo>
                  <a:pt x="0" y="259"/>
                  <a:pt x="41" y="359"/>
                  <a:pt x="116" y="434"/>
                </a:cubicBezTo>
                <a:cubicBezTo>
                  <a:pt x="194" y="512"/>
                  <a:pt x="295" y="551"/>
                  <a:pt x="397" y="551"/>
                </a:cubicBezTo>
                <a:cubicBezTo>
                  <a:pt x="499" y="551"/>
                  <a:pt x="601" y="512"/>
                  <a:pt x="679" y="434"/>
                </a:cubicBezTo>
                <a:cubicBezTo>
                  <a:pt x="754" y="359"/>
                  <a:pt x="795" y="259"/>
                  <a:pt x="795" y="153"/>
                </a:cubicBezTo>
                <a:cubicBezTo>
                  <a:pt x="795" y="140"/>
                  <a:pt x="794" y="127"/>
                  <a:pt x="793" y="114"/>
                </a:cubicBezTo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2056310" scaled="1"/>
          </a:gradFill>
          <a:ln w="254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>
              <a:sym typeface="+mn-lt"/>
            </a:endParaRPr>
          </a:p>
        </p:txBody>
      </p:sp>
      <p:sp>
        <p:nvSpPr>
          <p:cNvPr id="8" name="图形">
            <a:extLst>
              <a:ext uri="{FF2B5EF4-FFF2-40B4-BE49-F238E27FC236}">
                <a16:creationId xmlns:a16="http://schemas.microsoft.com/office/drawing/2014/main" id="{14C7067B-E213-B7E3-2B3F-7624325AD9DC}"/>
              </a:ext>
            </a:extLst>
          </p:cNvPr>
          <p:cNvSpPr/>
          <p:nvPr/>
        </p:nvSpPr>
        <p:spPr bwMode="auto">
          <a:xfrm>
            <a:off x="5332343" y="1994091"/>
            <a:ext cx="1511136" cy="1047347"/>
          </a:xfrm>
          <a:custGeom>
            <a:avLst/>
            <a:gdLst>
              <a:gd name="T0" fmla="*/ 679 w 795"/>
              <a:gd name="T1" fmla="*/ 117 h 551"/>
              <a:gd name="T2" fmla="*/ 397 w 795"/>
              <a:gd name="T3" fmla="*/ 0 h 551"/>
              <a:gd name="T4" fmla="*/ 116 w 795"/>
              <a:gd name="T5" fmla="*/ 117 h 551"/>
              <a:gd name="T6" fmla="*/ 0 w 795"/>
              <a:gd name="T7" fmla="*/ 398 h 551"/>
              <a:gd name="T8" fmla="*/ 1 w 795"/>
              <a:gd name="T9" fmla="*/ 437 h 551"/>
              <a:gd name="T10" fmla="*/ 244 w 795"/>
              <a:gd name="T11" fmla="*/ 551 h 551"/>
              <a:gd name="T12" fmla="*/ 180 w 795"/>
              <a:gd name="T13" fmla="*/ 398 h 551"/>
              <a:gd name="T14" fmla="*/ 244 w 795"/>
              <a:gd name="T15" fmla="*/ 245 h 551"/>
              <a:gd name="T16" fmla="*/ 397 w 795"/>
              <a:gd name="T17" fmla="*/ 181 h 551"/>
              <a:gd name="T18" fmla="*/ 551 w 795"/>
              <a:gd name="T19" fmla="*/ 245 h 551"/>
              <a:gd name="T20" fmla="*/ 614 w 795"/>
              <a:gd name="T21" fmla="*/ 398 h 551"/>
              <a:gd name="T22" fmla="*/ 551 w 795"/>
              <a:gd name="T23" fmla="*/ 551 h 551"/>
              <a:gd name="T24" fmla="*/ 793 w 795"/>
              <a:gd name="T25" fmla="*/ 437 h 551"/>
              <a:gd name="T26" fmla="*/ 795 w 795"/>
              <a:gd name="T27" fmla="*/ 398 h 551"/>
              <a:gd name="T28" fmla="*/ 679 w 795"/>
              <a:gd name="T29" fmla="*/ 117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95" h="551">
                <a:moveTo>
                  <a:pt x="679" y="117"/>
                </a:moveTo>
                <a:cubicBezTo>
                  <a:pt x="603" y="42"/>
                  <a:pt x="504" y="0"/>
                  <a:pt x="397" y="0"/>
                </a:cubicBezTo>
                <a:cubicBezTo>
                  <a:pt x="291" y="0"/>
                  <a:pt x="191" y="42"/>
                  <a:pt x="116" y="117"/>
                </a:cubicBezTo>
                <a:cubicBezTo>
                  <a:pt x="41" y="192"/>
                  <a:pt x="0" y="292"/>
                  <a:pt x="0" y="398"/>
                </a:cubicBezTo>
                <a:cubicBezTo>
                  <a:pt x="0" y="411"/>
                  <a:pt x="0" y="424"/>
                  <a:pt x="1" y="437"/>
                </a:cubicBezTo>
                <a:cubicBezTo>
                  <a:pt x="93" y="446"/>
                  <a:pt x="178" y="485"/>
                  <a:pt x="244" y="551"/>
                </a:cubicBezTo>
                <a:cubicBezTo>
                  <a:pt x="203" y="510"/>
                  <a:pt x="180" y="456"/>
                  <a:pt x="180" y="398"/>
                </a:cubicBezTo>
                <a:cubicBezTo>
                  <a:pt x="180" y="340"/>
                  <a:pt x="203" y="286"/>
                  <a:pt x="244" y="245"/>
                </a:cubicBezTo>
                <a:cubicBezTo>
                  <a:pt x="285" y="204"/>
                  <a:pt x="339" y="181"/>
                  <a:pt x="397" y="181"/>
                </a:cubicBezTo>
                <a:cubicBezTo>
                  <a:pt x="455" y="181"/>
                  <a:pt x="510" y="204"/>
                  <a:pt x="551" y="245"/>
                </a:cubicBezTo>
                <a:cubicBezTo>
                  <a:pt x="592" y="286"/>
                  <a:pt x="614" y="340"/>
                  <a:pt x="614" y="398"/>
                </a:cubicBezTo>
                <a:cubicBezTo>
                  <a:pt x="614" y="456"/>
                  <a:pt x="592" y="510"/>
                  <a:pt x="551" y="551"/>
                </a:cubicBezTo>
                <a:cubicBezTo>
                  <a:pt x="618" y="484"/>
                  <a:pt x="705" y="446"/>
                  <a:pt x="793" y="437"/>
                </a:cubicBezTo>
                <a:cubicBezTo>
                  <a:pt x="794" y="424"/>
                  <a:pt x="795" y="411"/>
                  <a:pt x="795" y="398"/>
                </a:cubicBezTo>
                <a:cubicBezTo>
                  <a:pt x="795" y="292"/>
                  <a:pt x="754" y="192"/>
                  <a:pt x="679" y="117"/>
                </a:cubicBezTo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2056310" scaled="1"/>
          </a:gradFill>
          <a:ln w="254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>
              <a:sym typeface="+mn-lt"/>
            </a:endParaRPr>
          </a:p>
        </p:txBody>
      </p:sp>
      <p:sp>
        <p:nvSpPr>
          <p:cNvPr id="9" name="图形">
            <a:extLst>
              <a:ext uri="{FF2B5EF4-FFF2-40B4-BE49-F238E27FC236}">
                <a16:creationId xmlns:a16="http://schemas.microsoft.com/office/drawing/2014/main" id="{2E84C86E-7ECA-240D-D57A-BE91BF7F2A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0634" y="2450981"/>
            <a:ext cx="517512" cy="517512"/>
          </a:xfrm>
          <a:prstGeom prst="ellipse">
            <a:avLst/>
          </a:prstGeom>
          <a:solidFill>
            <a:schemeClr val="bg1"/>
          </a:solidFill>
          <a:ln w="2540" cap="flat">
            <a:solidFill>
              <a:srgbClr val="FF7F00"/>
            </a:solidFill>
            <a:prstDash val="solid"/>
            <a:miter/>
          </a:ln>
        </p:spPr>
        <p:txBody>
          <a:bodyPr lIns="0" rIns="0" rtlCol="0" anchor="ctr"/>
          <a:lstStyle/>
          <a:p>
            <a:pPr algn="ctr" defTabSz="914377"/>
            <a:endParaRPr lang="en-US" sz="1072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图形">
            <a:extLst>
              <a:ext uri="{FF2B5EF4-FFF2-40B4-BE49-F238E27FC236}">
                <a16:creationId xmlns:a16="http://schemas.microsoft.com/office/drawing/2014/main" id="{29FFD5CB-9BC4-EF8A-A98C-779EE29C53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98671" y="3309558"/>
            <a:ext cx="517512" cy="517512"/>
          </a:xfrm>
          <a:prstGeom prst="ellipse">
            <a:avLst/>
          </a:prstGeom>
          <a:solidFill>
            <a:schemeClr val="bg1"/>
          </a:solidFill>
          <a:ln w="2540" cap="flat">
            <a:solidFill>
              <a:srgbClr val="FF7F00"/>
            </a:solidFill>
            <a:prstDash val="solid"/>
            <a:miter/>
          </a:ln>
        </p:spPr>
        <p:txBody>
          <a:bodyPr lIns="0" rIns="0" rtlCol="0" anchor="ctr"/>
          <a:lstStyle/>
          <a:p>
            <a:pPr algn="ctr" defTabSz="914377"/>
            <a:endParaRPr lang="en-US" sz="1072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图形" descr="D:\51PPT模板网\51pptmoban.com\图片001.jpg">
            <a:extLst>
              <a:ext uri="{FF2B5EF4-FFF2-40B4-BE49-F238E27FC236}">
                <a16:creationId xmlns:a16="http://schemas.microsoft.com/office/drawing/2014/main" id="{4B268EF3-4AC5-28E3-6A82-05602B9B5F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1468" y="3334202"/>
            <a:ext cx="517512" cy="517512"/>
          </a:xfrm>
          <a:prstGeom prst="ellipse">
            <a:avLst/>
          </a:prstGeom>
          <a:solidFill>
            <a:schemeClr val="bg1"/>
          </a:solidFill>
          <a:ln w="2540" cap="flat">
            <a:solidFill>
              <a:srgbClr val="FF7F00"/>
            </a:solidFill>
            <a:prstDash val="solid"/>
            <a:miter/>
          </a:ln>
        </p:spPr>
        <p:txBody>
          <a:bodyPr lIns="0" rIns="0" rtlCol="0" anchor="ctr"/>
          <a:lstStyle/>
          <a:p>
            <a:pPr algn="ctr" defTabSz="914377"/>
            <a:endParaRPr lang="en-US" sz="1072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图形">
            <a:extLst>
              <a:ext uri="{FF2B5EF4-FFF2-40B4-BE49-F238E27FC236}">
                <a16:creationId xmlns:a16="http://schemas.microsoft.com/office/drawing/2014/main" id="{F9C0E96C-03CA-91CE-D89B-14E90A1EB3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7677" y="4197708"/>
            <a:ext cx="517512" cy="517512"/>
          </a:xfrm>
          <a:prstGeom prst="ellipse">
            <a:avLst/>
          </a:prstGeom>
          <a:solidFill>
            <a:schemeClr val="bg1"/>
          </a:solidFill>
          <a:ln w="2540" cap="flat">
            <a:solidFill>
              <a:srgbClr val="FF7F00"/>
            </a:solidFill>
            <a:prstDash val="solid"/>
            <a:miter/>
          </a:ln>
        </p:spPr>
        <p:txBody>
          <a:bodyPr lIns="0" rIns="0" rtlCol="0" anchor="ctr"/>
          <a:lstStyle/>
          <a:p>
            <a:pPr algn="ctr" defTabSz="914377"/>
            <a:endParaRPr lang="en-US" sz="1072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图形">
            <a:extLst>
              <a:ext uri="{FF2B5EF4-FFF2-40B4-BE49-F238E27FC236}">
                <a16:creationId xmlns:a16="http://schemas.microsoft.com/office/drawing/2014/main" id="{E50C0CEC-0176-EE53-977E-F6E7D5EF0499}"/>
              </a:ext>
            </a:extLst>
          </p:cNvPr>
          <p:cNvSpPr/>
          <p:nvPr/>
        </p:nvSpPr>
        <p:spPr>
          <a:xfrm>
            <a:off x="6847423" y="3472205"/>
            <a:ext cx="165604" cy="2415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82" y="18900"/>
                </a:moveTo>
                <a:cubicBezTo>
                  <a:pt x="11782" y="20250"/>
                  <a:pt x="11782" y="20250"/>
                  <a:pt x="11782" y="20250"/>
                </a:cubicBezTo>
                <a:cubicBezTo>
                  <a:pt x="12764" y="20250"/>
                  <a:pt x="12764" y="20250"/>
                  <a:pt x="12764" y="20250"/>
                </a:cubicBezTo>
                <a:cubicBezTo>
                  <a:pt x="13255" y="20250"/>
                  <a:pt x="13745" y="20588"/>
                  <a:pt x="13745" y="20925"/>
                </a:cubicBezTo>
                <a:cubicBezTo>
                  <a:pt x="13745" y="21263"/>
                  <a:pt x="13255" y="21600"/>
                  <a:pt x="12764" y="21600"/>
                </a:cubicBezTo>
                <a:cubicBezTo>
                  <a:pt x="11782" y="21600"/>
                  <a:pt x="11782" y="21600"/>
                  <a:pt x="11782" y="21600"/>
                </a:cubicBezTo>
                <a:cubicBezTo>
                  <a:pt x="9818" y="21600"/>
                  <a:pt x="9818" y="21600"/>
                  <a:pt x="9818" y="21600"/>
                </a:cubicBezTo>
                <a:cubicBezTo>
                  <a:pt x="8836" y="21600"/>
                  <a:pt x="8836" y="21600"/>
                  <a:pt x="8836" y="21600"/>
                </a:cubicBezTo>
                <a:cubicBezTo>
                  <a:pt x="8345" y="21600"/>
                  <a:pt x="7855" y="21263"/>
                  <a:pt x="7855" y="20925"/>
                </a:cubicBezTo>
                <a:cubicBezTo>
                  <a:pt x="7855" y="20588"/>
                  <a:pt x="8345" y="20250"/>
                  <a:pt x="8836" y="20250"/>
                </a:cubicBezTo>
                <a:cubicBezTo>
                  <a:pt x="9818" y="20250"/>
                  <a:pt x="9818" y="20250"/>
                  <a:pt x="9818" y="20250"/>
                </a:cubicBezTo>
                <a:cubicBezTo>
                  <a:pt x="9818" y="18900"/>
                  <a:pt x="9818" y="18900"/>
                  <a:pt x="9818" y="18900"/>
                </a:cubicBezTo>
                <a:cubicBezTo>
                  <a:pt x="4909" y="18562"/>
                  <a:pt x="982" y="16031"/>
                  <a:pt x="0" y="12825"/>
                </a:cubicBezTo>
                <a:cubicBezTo>
                  <a:pt x="1964" y="12825"/>
                  <a:pt x="1964" y="12825"/>
                  <a:pt x="1964" y="12825"/>
                </a:cubicBezTo>
                <a:cubicBezTo>
                  <a:pt x="2945" y="15525"/>
                  <a:pt x="6627" y="17550"/>
                  <a:pt x="10800" y="17550"/>
                </a:cubicBezTo>
                <a:cubicBezTo>
                  <a:pt x="14973" y="17550"/>
                  <a:pt x="18655" y="15525"/>
                  <a:pt x="19636" y="12825"/>
                </a:cubicBezTo>
                <a:cubicBezTo>
                  <a:pt x="21600" y="12825"/>
                  <a:pt x="21600" y="12825"/>
                  <a:pt x="21600" y="12825"/>
                </a:cubicBezTo>
                <a:cubicBezTo>
                  <a:pt x="20618" y="16031"/>
                  <a:pt x="16691" y="18562"/>
                  <a:pt x="11782" y="18900"/>
                </a:cubicBezTo>
                <a:close/>
                <a:moveTo>
                  <a:pt x="10800" y="16200"/>
                </a:moveTo>
                <a:cubicBezTo>
                  <a:pt x="7118" y="16200"/>
                  <a:pt x="3927" y="14175"/>
                  <a:pt x="3927" y="11475"/>
                </a:cubicBezTo>
                <a:cubicBezTo>
                  <a:pt x="3927" y="4725"/>
                  <a:pt x="3927" y="4725"/>
                  <a:pt x="3927" y="4725"/>
                </a:cubicBezTo>
                <a:cubicBezTo>
                  <a:pt x="3927" y="2194"/>
                  <a:pt x="7118" y="0"/>
                  <a:pt x="10800" y="0"/>
                </a:cubicBezTo>
                <a:cubicBezTo>
                  <a:pt x="14482" y="0"/>
                  <a:pt x="17673" y="2194"/>
                  <a:pt x="17673" y="4725"/>
                </a:cubicBezTo>
                <a:cubicBezTo>
                  <a:pt x="17673" y="11475"/>
                  <a:pt x="17673" y="11475"/>
                  <a:pt x="17673" y="11475"/>
                </a:cubicBezTo>
                <a:cubicBezTo>
                  <a:pt x="17673" y="14175"/>
                  <a:pt x="14482" y="16200"/>
                  <a:pt x="10800" y="16200"/>
                </a:cubicBezTo>
                <a:close/>
                <a:moveTo>
                  <a:pt x="15709" y="4725"/>
                </a:moveTo>
                <a:cubicBezTo>
                  <a:pt x="15709" y="2869"/>
                  <a:pt x="13500" y="1350"/>
                  <a:pt x="10800" y="1350"/>
                </a:cubicBezTo>
                <a:cubicBezTo>
                  <a:pt x="8100" y="1350"/>
                  <a:pt x="5891" y="2869"/>
                  <a:pt x="5891" y="4725"/>
                </a:cubicBezTo>
                <a:cubicBezTo>
                  <a:pt x="5891" y="11475"/>
                  <a:pt x="5891" y="11475"/>
                  <a:pt x="5891" y="11475"/>
                </a:cubicBezTo>
                <a:cubicBezTo>
                  <a:pt x="5891" y="13331"/>
                  <a:pt x="8100" y="14850"/>
                  <a:pt x="10800" y="14850"/>
                </a:cubicBezTo>
                <a:cubicBezTo>
                  <a:pt x="13500" y="14850"/>
                  <a:pt x="15709" y="13331"/>
                  <a:pt x="15709" y="11475"/>
                </a:cubicBezTo>
                <a:cubicBezTo>
                  <a:pt x="15709" y="4725"/>
                  <a:pt x="15709" y="4725"/>
                  <a:pt x="15709" y="4725"/>
                </a:cubicBezTo>
                <a:close/>
                <a:moveTo>
                  <a:pt x="0" y="12825"/>
                </a:moveTo>
                <a:cubicBezTo>
                  <a:pt x="0" y="12488"/>
                  <a:pt x="491" y="12150"/>
                  <a:pt x="982" y="12150"/>
                </a:cubicBezTo>
                <a:cubicBezTo>
                  <a:pt x="1473" y="12150"/>
                  <a:pt x="1964" y="12488"/>
                  <a:pt x="1964" y="12825"/>
                </a:cubicBezTo>
                <a:cubicBezTo>
                  <a:pt x="736" y="12825"/>
                  <a:pt x="982" y="12825"/>
                  <a:pt x="0" y="12825"/>
                </a:cubicBezTo>
                <a:close/>
                <a:moveTo>
                  <a:pt x="19636" y="12825"/>
                </a:moveTo>
                <a:cubicBezTo>
                  <a:pt x="19636" y="12488"/>
                  <a:pt x="20127" y="12150"/>
                  <a:pt x="20618" y="12150"/>
                </a:cubicBezTo>
                <a:cubicBezTo>
                  <a:pt x="21109" y="12150"/>
                  <a:pt x="21600" y="12488"/>
                  <a:pt x="21600" y="12825"/>
                </a:cubicBezTo>
                <a:cubicBezTo>
                  <a:pt x="20618" y="12825"/>
                  <a:pt x="20618" y="12825"/>
                  <a:pt x="19636" y="12825"/>
                </a:cubicBezTo>
                <a:close/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2056310" scaled="1"/>
          </a:gradFill>
          <a:ln w="254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dirty="0">
              <a:sym typeface="+mn-lt"/>
            </a:endParaRPr>
          </a:p>
        </p:txBody>
      </p:sp>
      <p:sp>
        <p:nvSpPr>
          <p:cNvPr id="21" name="图形">
            <a:extLst>
              <a:ext uri="{FF2B5EF4-FFF2-40B4-BE49-F238E27FC236}">
                <a16:creationId xmlns:a16="http://schemas.microsoft.com/office/drawing/2014/main" id="{78443CCD-EA5F-2A51-EFF7-F0493C98B30E}"/>
              </a:ext>
            </a:extLst>
          </p:cNvPr>
          <p:cNvSpPr/>
          <p:nvPr/>
        </p:nvSpPr>
        <p:spPr>
          <a:xfrm>
            <a:off x="5140617" y="3447562"/>
            <a:ext cx="234113" cy="2415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19" y="13500"/>
                </a:moveTo>
                <a:cubicBezTo>
                  <a:pt x="16026" y="13500"/>
                  <a:pt x="14632" y="14175"/>
                  <a:pt x="13935" y="15356"/>
                </a:cubicBezTo>
                <a:cubicBezTo>
                  <a:pt x="7839" y="12656"/>
                  <a:pt x="7839" y="12656"/>
                  <a:pt x="7839" y="12656"/>
                </a:cubicBezTo>
                <a:cubicBezTo>
                  <a:pt x="8187" y="12150"/>
                  <a:pt x="8361" y="11475"/>
                  <a:pt x="8361" y="10800"/>
                </a:cubicBezTo>
                <a:cubicBezTo>
                  <a:pt x="8361" y="10125"/>
                  <a:pt x="8187" y="9619"/>
                  <a:pt x="8013" y="9113"/>
                </a:cubicBezTo>
                <a:cubicBezTo>
                  <a:pt x="14110" y="6412"/>
                  <a:pt x="14110" y="6412"/>
                  <a:pt x="14110" y="6412"/>
                </a:cubicBezTo>
                <a:cubicBezTo>
                  <a:pt x="14806" y="7425"/>
                  <a:pt x="16026" y="8100"/>
                  <a:pt x="17419" y="8100"/>
                </a:cubicBezTo>
                <a:cubicBezTo>
                  <a:pt x="19684" y="8100"/>
                  <a:pt x="21600" y="6244"/>
                  <a:pt x="21600" y="4050"/>
                </a:cubicBezTo>
                <a:cubicBezTo>
                  <a:pt x="21600" y="1856"/>
                  <a:pt x="19684" y="0"/>
                  <a:pt x="17419" y="0"/>
                </a:cubicBezTo>
                <a:cubicBezTo>
                  <a:pt x="15155" y="0"/>
                  <a:pt x="13239" y="1856"/>
                  <a:pt x="13239" y="4050"/>
                </a:cubicBezTo>
                <a:cubicBezTo>
                  <a:pt x="13239" y="4388"/>
                  <a:pt x="13239" y="4894"/>
                  <a:pt x="13413" y="5231"/>
                </a:cubicBezTo>
                <a:cubicBezTo>
                  <a:pt x="7142" y="7931"/>
                  <a:pt x="7142" y="7931"/>
                  <a:pt x="7142" y="7931"/>
                </a:cubicBezTo>
                <a:cubicBezTo>
                  <a:pt x="6445" y="7256"/>
                  <a:pt x="5400" y="6750"/>
                  <a:pt x="4181" y="6750"/>
                </a:cubicBezTo>
                <a:cubicBezTo>
                  <a:pt x="1916" y="6750"/>
                  <a:pt x="0" y="8606"/>
                  <a:pt x="0" y="10800"/>
                </a:cubicBezTo>
                <a:cubicBezTo>
                  <a:pt x="0" y="12994"/>
                  <a:pt x="1916" y="14850"/>
                  <a:pt x="4181" y="14850"/>
                </a:cubicBezTo>
                <a:cubicBezTo>
                  <a:pt x="5226" y="14850"/>
                  <a:pt x="6271" y="14513"/>
                  <a:pt x="6968" y="13838"/>
                </a:cubicBezTo>
                <a:cubicBezTo>
                  <a:pt x="13413" y="16538"/>
                  <a:pt x="13413" y="16538"/>
                  <a:pt x="13413" y="16538"/>
                </a:cubicBezTo>
                <a:cubicBezTo>
                  <a:pt x="13239" y="16875"/>
                  <a:pt x="13239" y="17213"/>
                  <a:pt x="13239" y="17550"/>
                </a:cubicBezTo>
                <a:cubicBezTo>
                  <a:pt x="13239" y="19744"/>
                  <a:pt x="15155" y="21600"/>
                  <a:pt x="17419" y="21600"/>
                </a:cubicBezTo>
                <a:cubicBezTo>
                  <a:pt x="19684" y="21600"/>
                  <a:pt x="21600" y="19744"/>
                  <a:pt x="21600" y="17550"/>
                </a:cubicBezTo>
                <a:cubicBezTo>
                  <a:pt x="21600" y="15356"/>
                  <a:pt x="19684" y="13500"/>
                  <a:pt x="17419" y="13500"/>
                </a:cubicBezTo>
                <a:close/>
                <a:moveTo>
                  <a:pt x="17419" y="1350"/>
                </a:moveTo>
                <a:cubicBezTo>
                  <a:pt x="18987" y="1350"/>
                  <a:pt x="20206" y="2531"/>
                  <a:pt x="20206" y="4050"/>
                </a:cubicBezTo>
                <a:cubicBezTo>
                  <a:pt x="20206" y="5569"/>
                  <a:pt x="18987" y="6750"/>
                  <a:pt x="17419" y="6750"/>
                </a:cubicBezTo>
                <a:cubicBezTo>
                  <a:pt x="15852" y="6750"/>
                  <a:pt x="14632" y="5569"/>
                  <a:pt x="14632" y="4050"/>
                </a:cubicBezTo>
                <a:cubicBezTo>
                  <a:pt x="14632" y="2531"/>
                  <a:pt x="15852" y="1350"/>
                  <a:pt x="17419" y="1350"/>
                </a:cubicBezTo>
                <a:close/>
                <a:moveTo>
                  <a:pt x="4181" y="13500"/>
                </a:moveTo>
                <a:cubicBezTo>
                  <a:pt x="2613" y="13500"/>
                  <a:pt x="1394" y="12319"/>
                  <a:pt x="1394" y="10800"/>
                </a:cubicBezTo>
                <a:cubicBezTo>
                  <a:pt x="1394" y="9281"/>
                  <a:pt x="2613" y="8100"/>
                  <a:pt x="4181" y="8100"/>
                </a:cubicBezTo>
                <a:cubicBezTo>
                  <a:pt x="5748" y="8100"/>
                  <a:pt x="6968" y="9281"/>
                  <a:pt x="6968" y="10800"/>
                </a:cubicBezTo>
                <a:cubicBezTo>
                  <a:pt x="6968" y="12319"/>
                  <a:pt x="5748" y="13500"/>
                  <a:pt x="4181" y="13500"/>
                </a:cubicBezTo>
                <a:close/>
                <a:moveTo>
                  <a:pt x="17419" y="20250"/>
                </a:moveTo>
                <a:cubicBezTo>
                  <a:pt x="15852" y="20250"/>
                  <a:pt x="14632" y="19069"/>
                  <a:pt x="14632" y="17550"/>
                </a:cubicBezTo>
                <a:cubicBezTo>
                  <a:pt x="14632" y="16031"/>
                  <a:pt x="15852" y="14850"/>
                  <a:pt x="17419" y="14850"/>
                </a:cubicBezTo>
                <a:cubicBezTo>
                  <a:pt x="18987" y="14850"/>
                  <a:pt x="20206" y="16031"/>
                  <a:pt x="20206" y="17550"/>
                </a:cubicBezTo>
                <a:cubicBezTo>
                  <a:pt x="20206" y="19069"/>
                  <a:pt x="18987" y="20250"/>
                  <a:pt x="17419" y="20250"/>
                </a:cubicBezTo>
                <a:close/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2056310" scaled="1"/>
          </a:gradFill>
          <a:ln w="254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dirty="0">
              <a:sym typeface="+mn-lt"/>
            </a:endParaRPr>
          </a:p>
        </p:txBody>
      </p:sp>
      <p:sp>
        <p:nvSpPr>
          <p:cNvPr id="22" name="图形">
            <a:extLst>
              <a:ext uri="{FF2B5EF4-FFF2-40B4-BE49-F238E27FC236}">
                <a16:creationId xmlns:a16="http://schemas.microsoft.com/office/drawing/2014/main" id="{8182E55D-DF43-8540-52CE-E1F3862B78C3}"/>
              </a:ext>
            </a:extLst>
          </p:cNvPr>
          <p:cNvSpPr/>
          <p:nvPr/>
        </p:nvSpPr>
        <p:spPr>
          <a:xfrm>
            <a:off x="5968637" y="2589477"/>
            <a:ext cx="241506" cy="2405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406" y="13838"/>
                </a:moveTo>
                <a:cubicBezTo>
                  <a:pt x="19238" y="13838"/>
                  <a:pt x="19238" y="13838"/>
                  <a:pt x="19238" y="13838"/>
                </a:cubicBezTo>
                <a:cubicBezTo>
                  <a:pt x="19238" y="14175"/>
                  <a:pt x="19069" y="14344"/>
                  <a:pt x="18900" y="14681"/>
                </a:cubicBezTo>
                <a:cubicBezTo>
                  <a:pt x="19069" y="14850"/>
                  <a:pt x="19069" y="14850"/>
                  <a:pt x="19069" y="14850"/>
                </a:cubicBezTo>
                <a:cubicBezTo>
                  <a:pt x="19406" y="15188"/>
                  <a:pt x="19575" y="15694"/>
                  <a:pt x="19575" y="16369"/>
                </a:cubicBezTo>
                <a:cubicBezTo>
                  <a:pt x="19575" y="17044"/>
                  <a:pt x="19238" y="17550"/>
                  <a:pt x="18900" y="18056"/>
                </a:cubicBezTo>
                <a:cubicBezTo>
                  <a:pt x="18056" y="18900"/>
                  <a:pt x="18056" y="18900"/>
                  <a:pt x="18056" y="18900"/>
                </a:cubicBezTo>
                <a:cubicBezTo>
                  <a:pt x="17550" y="19406"/>
                  <a:pt x="16875" y="19575"/>
                  <a:pt x="16369" y="19575"/>
                </a:cubicBezTo>
                <a:cubicBezTo>
                  <a:pt x="15694" y="19575"/>
                  <a:pt x="15188" y="19406"/>
                  <a:pt x="14850" y="19069"/>
                </a:cubicBezTo>
                <a:cubicBezTo>
                  <a:pt x="14681" y="18900"/>
                  <a:pt x="14681" y="18900"/>
                  <a:pt x="14681" y="18900"/>
                </a:cubicBezTo>
                <a:cubicBezTo>
                  <a:pt x="14344" y="19069"/>
                  <a:pt x="14175" y="19237"/>
                  <a:pt x="13838" y="19237"/>
                </a:cubicBezTo>
                <a:cubicBezTo>
                  <a:pt x="13838" y="19406"/>
                  <a:pt x="13838" y="19406"/>
                  <a:pt x="13838" y="19406"/>
                </a:cubicBezTo>
                <a:cubicBezTo>
                  <a:pt x="13669" y="20588"/>
                  <a:pt x="12656" y="21600"/>
                  <a:pt x="11475" y="21600"/>
                </a:cubicBezTo>
                <a:cubicBezTo>
                  <a:pt x="10125" y="21600"/>
                  <a:pt x="10125" y="21600"/>
                  <a:pt x="10125" y="21600"/>
                </a:cubicBezTo>
                <a:cubicBezTo>
                  <a:pt x="8944" y="21600"/>
                  <a:pt x="7931" y="20588"/>
                  <a:pt x="7762" y="19406"/>
                </a:cubicBezTo>
                <a:cubicBezTo>
                  <a:pt x="7762" y="19237"/>
                  <a:pt x="7762" y="19237"/>
                  <a:pt x="7762" y="19237"/>
                </a:cubicBezTo>
                <a:cubicBezTo>
                  <a:pt x="7425" y="19237"/>
                  <a:pt x="7256" y="19069"/>
                  <a:pt x="6919" y="18900"/>
                </a:cubicBezTo>
                <a:cubicBezTo>
                  <a:pt x="6750" y="19069"/>
                  <a:pt x="6750" y="19069"/>
                  <a:pt x="6750" y="19069"/>
                </a:cubicBezTo>
                <a:cubicBezTo>
                  <a:pt x="6412" y="19406"/>
                  <a:pt x="5906" y="19575"/>
                  <a:pt x="5231" y="19575"/>
                </a:cubicBezTo>
                <a:cubicBezTo>
                  <a:pt x="4725" y="19575"/>
                  <a:pt x="4050" y="19406"/>
                  <a:pt x="3544" y="18900"/>
                </a:cubicBezTo>
                <a:cubicBezTo>
                  <a:pt x="2700" y="18056"/>
                  <a:pt x="2700" y="18056"/>
                  <a:pt x="2700" y="18056"/>
                </a:cubicBezTo>
                <a:cubicBezTo>
                  <a:pt x="2363" y="17550"/>
                  <a:pt x="2025" y="17044"/>
                  <a:pt x="2025" y="16369"/>
                </a:cubicBezTo>
                <a:cubicBezTo>
                  <a:pt x="2025" y="15694"/>
                  <a:pt x="2194" y="15188"/>
                  <a:pt x="2531" y="14850"/>
                </a:cubicBezTo>
                <a:cubicBezTo>
                  <a:pt x="2700" y="14681"/>
                  <a:pt x="2700" y="14681"/>
                  <a:pt x="2700" y="14681"/>
                </a:cubicBezTo>
                <a:cubicBezTo>
                  <a:pt x="2531" y="14344"/>
                  <a:pt x="2363" y="14175"/>
                  <a:pt x="2363" y="13838"/>
                </a:cubicBezTo>
                <a:cubicBezTo>
                  <a:pt x="2194" y="13838"/>
                  <a:pt x="2194" y="13838"/>
                  <a:pt x="2194" y="13838"/>
                </a:cubicBezTo>
                <a:cubicBezTo>
                  <a:pt x="1012" y="13669"/>
                  <a:pt x="0" y="12656"/>
                  <a:pt x="0" y="11475"/>
                </a:cubicBezTo>
                <a:cubicBezTo>
                  <a:pt x="0" y="10294"/>
                  <a:pt x="0" y="10294"/>
                  <a:pt x="0" y="10294"/>
                </a:cubicBezTo>
                <a:cubicBezTo>
                  <a:pt x="0" y="8944"/>
                  <a:pt x="1012" y="7931"/>
                  <a:pt x="2194" y="7762"/>
                </a:cubicBezTo>
                <a:cubicBezTo>
                  <a:pt x="2363" y="7762"/>
                  <a:pt x="2363" y="7762"/>
                  <a:pt x="2363" y="7762"/>
                </a:cubicBezTo>
                <a:cubicBezTo>
                  <a:pt x="2363" y="7425"/>
                  <a:pt x="2531" y="7256"/>
                  <a:pt x="2700" y="6919"/>
                </a:cubicBezTo>
                <a:cubicBezTo>
                  <a:pt x="2531" y="6750"/>
                  <a:pt x="2531" y="6750"/>
                  <a:pt x="2531" y="6750"/>
                </a:cubicBezTo>
                <a:cubicBezTo>
                  <a:pt x="2194" y="6412"/>
                  <a:pt x="2025" y="5906"/>
                  <a:pt x="2025" y="5231"/>
                </a:cubicBezTo>
                <a:cubicBezTo>
                  <a:pt x="2025" y="4725"/>
                  <a:pt x="2363" y="4050"/>
                  <a:pt x="2700" y="3544"/>
                </a:cubicBezTo>
                <a:cubicBezTo>
                  <a:pt x="3544" y="2700"/>
                  <a:pt x="3544" y="2700"/>
                  <a:pt x="3544" y="2700"/>
                </a:cubicBezTo>
                <a:cubicBezTo>
                  <a:pt x="4050" y="2362"/>
                  <a:pt x="4725" y="2025"/>
                  <a:pt x="5231" y="2025"/>
                </a:cubicBezTo>
                <a:cubicBezTo>
                  <a:pt x="5906" y="2025"/>
                  <a:pt x="6412" y="2194"/>
                  <a:pt x="6750" y="2531"/>
                </a:cubicBezTo>
                <a:cubicBezTo>
                  <a:pt x="6919" y="2700"/>
                  <a:pt x="6919" y="2700"/>
                  <a:pt x="6919" y="2700"/>
                </a:cubicBezTo>
                <a:cubicBezTo>
                  <a:pt x="7256" y="2531"/>
                  <a:pt x="7425" y="2531"/>
                  <a:pt x="7762" y="2362"/>
                </a:cubicBezTo>
                <a:cubicBezTo>
                  <a:pt x="7762" y="2194"/>
                  <a:pt x="7762" y="2194"/>
                  <a:pt x="7762" y="2194"/>
                </a:cubicBezTo>
                <a:cubicBezTo>
                  <a:pt x="7931" y="1012"/>
                  <a:pt x="8944" y="0"/>
                  <a:pt x="10125" y="0"/>
                </a:cubicBezTo>
                <a:cubicBezTo>
                  <a:pt x="11475" y="0"/>
                  <a:pt x="11475" y="0"/>
                  <a:pt x="11475" y="0"/>
                </a:cubicBezTo>
                <a:cubicBezTo>
                  <a:pt x="12656" y="0"/>
                  <a:pt x="13669" y="1012"/>
                  <a:pt x="13838" y="2194"/>
                </a:cubicBezTo>
                <a:cubicBezTo>
                  <a:pt x="13838" y="2362"/>
                  <a:pt x="13838" y="2362"/>
                  <a:pt x="13838" y="2362"/>
                </a:cubicBezTo>
                <a:cubicBezTo>
                  <a:pt x="14175" y="2531"/>
                  <a:pt x="14344" y="2531"/>
                  <a:pt x="14681" y="2700"/>
                </a:cubicBezTo>
                <a:cubicBezTo>
                  <a:pt x="14850" y="2531"/>
                  <a:pt x="14850" y="2531"/>
                  <a:pt x="14850" y="2531"/>
                </a:cubicBezTo>
                <a:cubicBezTo>
                  <a:pt x="15188" y="2194"/>
                  <a:pt x="15694" y="2025"/>
                  <a:pt x="16369" y="2025"/>
                </a:cubicBezTo>
                <a:cubicBezTo>
                  <a:pt x="16875" y="2025"/>
                  <a:pt x="17550" y="2362"/>
                  <a:pt x="18056" y="2700"/>
                </a:cubicBezTo>
                <a:cubicBezTo>
                  <a:pt x="18900" y="3544"/>
                  <a:pt x="18900" y="3544"/>
                  <a:pt x="18900" y="3544"/>
                </a:cubicBezTo>
                <a:cubicBezTo>
                  <a:pt x="19238" y="4050"/>
                  <a:pt x="19575" y="4725"/>
                  <a:pt x="19575" y="5231"/>
                </a:cubicBezTo>
                <a:cubicBezTo>
                  <a:pt x="19575" y="5906"/>
                  <a:pt x="19406" y="6412"/>
                  <a:pt x="19069" y="6919"/>
                </a:cubicBezTo>
                <a:cubicBezTo>
                  <a:pt x="18900" y="6919"/>
                  <a:pt x="18900" y="6919"/>
                  <a:pt x="18900" y="6919"/>
                </a:cubicBezTo>
                <a:cubicBezTo>
                  <a:pt x="19069" y="7256"/>
                  <a:pt x="19238" y="7594"/>
                  <a:pt x="19238" y="7762"/>
                </a:cubicBezTo>
                <a:cubicBezTo>
                  <a:pt x="19406" y="7762"/>
                  <a:pt x="19406" y="7762"/>
                  <a:pt x="19406" y="7762"/>
                </a:cubicBezTo>
                <a:cubicBezTo>
                  <a:pt x="20588" y="7931"/>
                  <a:pt x="21600" y="8944"/>
                  <a:pt x="21600" y="10294"/>
                </a:cubicBezTo>
                <a:cubicBezTo>
                  <a:pt x="21600" y="11475"/>
                  <a:pt x="21600" y="11475"/>
                  <a:pt x="21600" y="11475"/>
                </a:cubicBezTo>
                <a:cubicBezTo>
                  <a:pt x="21600" y="12656"/>
                  <a:pt x="20588" y="13669"/>
                  <a:pt x="19406" y="13838"/>
                </a:cubicBezTo>
                <a:close/>
                <a:moveTo>
                  <a:pt x="20250" y="10294"/>
                </a:moveTo>
                <a:cubicBezTo>
                  <a:pt x="20250" y="9619"/>
                  <a:pt x="19744" y="9112"/>
                  <a:pt x="19069" y="9112"/>
                </a:cubicBezTo>
                <a:cubicBezTo>
                  <a:pt x="18225" y="8775"/>
                  <a:pt x="18225" y="8775"/>
                  <a:pt x="18225" y="8775"/>
                </a:cubicBezTo>
                <a:cubicBezTo>
                  <a:pt x="18056" y="8100"/>
                  <a:pt x="17719" y="7594"/>
                  <a:pt x="17550" y="7087"/>
                </a:cubicBezTo>
                <a:cubicBezTo>
                  <a:pt x="17888" y="6244"/>
                  <a:pt x="17888" y="6244"/>
                  <a:pt x="17888" y="6244"/>
                </a:cubicBezTo>
                <a:cubicBezTo>
                  <a:pt x="18394" y="5737"/>
                  <a:pt x="18394" y="5062"/>
                  <a:pt x="17888" y="4556"/>
                </a:cubicBezTo>
                <a:cubicBezTo>
                  <a:pt x="17044" y="3712"/>
                  <a:pt x="17044" y="3712"/>
                  <a:pt x="17044" y="3712"/>
                </a:cubicBezTo>
                <a:cubicBezTo>
                  <a:pt x="16875" y="3544"/>
                  <a:pt x="16706" y="3206"/>
                  <a:pt x="16369" y="3206"/>
                </a:cubicBezTo>
                <a:cubicBezTo>
                  <a:pt x="16031" y="3206"/>
                  <a:pt x="15694" y="3544"/>
                  <a:pt x="15356" y="3712"/>
                </a:cubicBezTo>
                <a:cubicBezTo>
                  <a:pt x="14513" y="4219"/>
                  <a:pt x="14513" y="4219"/>
                  <a:pt x="14513" y="4219"/>
                </a:cubicBezTo>
                <a:cubicBezTo>
                  <a:pt x="14006" y="3881"/>
                  <a:pt x="13500" y="3544"/>
                  <a:pt x="12825" y="3375"/>
                </a:cubicBezTo>
                <a:cubicBezTo>
                  <a:pt x="12656" y="2531"/>
                  <a:pt x="12656" y="2531"/>
                  <a:pt x="12656" y="2531"/>
                </a:cubicBezTo>
                <a:cubicBezTo>
                  <a:pt x="12656" y="1856"/>
                  <a:pt x="11981" y="1350"/>
                  <a:pt x="11306" y="1350"/>
                </a:cubicBezTo>
                <a:cubicBezTo>
                  <a:pt x="10294" y="1350"/>
                  <a:pt x="10294" y="1350"/>
                  <a:pt x="10294" y="1350"/>
                </a:cubicBezTo>
                <a:cubicBezTo>
                  <a:pt x="9619" y="1350"/>
                  <a:pt x="8944" y="1856"/>
                  <a:pt x="8944" y="2531"/>
                </a:cubicBezTo>
                <a:cubicBezTo>
                  <a:pt x="8775" y="3375"/>
                  <a:pt x="8775" y="3375"/>
                  <a:pt x="8775" y="3375"/>
                </a:cubicBezTo>
                <a:cubicBezTo>
                  <a:pt x="8100" y="3544"/>
                  <a:pt x="7594" y="3712"/>
                  <a:pt x="6919" y="4050"/>
                </a:cubicBezTo>
                <a:cubicBezTo>
                  <a:pt x="6075" y="3544"/>
                  <a:pt x="6075" y="3544"/>
                  <a:pt x="6075" y="3544"/>
                </a:cubicBezTo>
                <a:cubicBezTo>
                  <a:pt x="5906" y="3375"/>
                  <a:pt x="5738" y="3375"/>
                  <a:pt x="5400" y="3375"/>
                </a:cubicBezTo>
                <a:cubicBezTo>
                  <a:pt x="5062" y="3375"/>
                  <a:pt x="4725" y="3544"/>
                  <a:pt x="4556" y="3712"/>
                </a:cubicBezTo>
                <a:cubicBezTo>
                  <a:pt x="3713" y="4556"/>
                  <a:pt x="3713" y="4556"/>
                  <a:pt x="3713" y="4556"/>
                </a:cubicBezTo>
                <a:cubicBezTo>
                  <a:pt x="3206" y="5062"/>
                  <a:pt x="3206" y="5737"/>
                  <a:pt x="3713" y="6244"/>
                </a:cubicBezTo>
                <a:cubicBezTo>
                  <a:pt x="4050" y="7087"/>
                  <a:pt x="4050" y="7087"/>
                  <a:pt x="4050" y="7087"/>
                </a:cubicBezTo>
                <a:cubicBezTo>
                  <a:pt x="3881" y="7594"/>
                  <a:pt x="3544" y="8100"/>
                  <a:pt x="3375" y="8775"/>
                </a:cubicBezTo>
                <a:cubicBezTo>
                  <a:pt x="2531" y="9112"/>
                  <a:pt x="2531" y="9112"/>
                  <a:pt x="2531" y="9112"/>
                </a:cubicBezTo>
                <a:cubicBezTo>
                  <a:pt x="1856" y="9112"/>
                  <a:pt x="1350" y="9619"/>
                  <a:pt x="1350" y="10294"/>
                </a:cubicBezTo>
                <a:cubicBezTo>
                  <a:pt x="1350" y="11475"/>
                  <a:pt x="1350" y="11475"/>
                  <a:pt x="1350" y="11475"/>
                </a:cubicBezTo>
                <a:cubicBezTo>
                  <a:pt x="1350" y="11981"/>
                  <a:pt x="1856" y="12656"/>
                  <a:pt x="2531" y="12656"/>
                </a:cubicBezTo>
                <a:cubicBezTo>
                  <a:pt x="3375" y="12825"/>
                  <a:pt x="3375" y="12825"/>
                  <a:pt x="3375" y="12825"/>
                </a:cubicBezTo>
                <a:cubicBezTo>
                  <a:pt x="3544" y="13500"/>
                  <a:pt x="3881" y="14006"/>
                  <a:pt x="4050" y="14512"/>
                </a:cubicBezTo>
                <a:cubicBezTo>
                  <a:pt x="3713" y="15356"/>
                  <a:pt x="3713" y="15356"/>
                  <a:pt x="3713" y="15356"/>
                </a:cubicBezTo>
                <a:cubicBezTo>
                  <a:pt x="3206" y="15862"/>
                  <a:pt x="3206" y="16706"/>
                  <a:pt x="3713" y="17044"/>
                </a:cubicBezTo>
                <a:cubicBezTo>
                  <a:pt x="4556" y="17887"/>
                  <a:pt x="4556" y="17887"/>
                  <a:pt x="4556" y="17887"/>
                </a:cubicBezTo>
                <a:cubicBezTo>
                  <a:pt x="4725" y="18225"/>
                  <a:pt x="5062" y="18225"/>
                  <a:pt x="5400" y="18225"/>
                </a:cubicBezTo>
                <a:cubicBezTo>
                  <a:pt x="5738" y="18225"/>
                  <a:pt x="5906" y="18225"/>
                  <a:pt x="6244" y="17887"/>
                </a:cubicBezTo>
                <a:cubicBezTo>
                  <a:pt x="7088" y="17550"/>
                  <a:pt x="7088" y="17550"/>
                  <a:pt x="7088" y="17550"/>
                </a:cubicBezTo>
                <a:cubicBezTo>
                  <a:pt x="7594" y="17887"/>
                  <a:pt x="8100" y="18056"/>
                  <a:pt x="8775" y="18225"/>
                </a:cubicBezTo>
                <a:cubicBezTo>
                  <a:pt x="8944" y="19069"/>
                  <a:pt x="8944" y="19069"/>
                  <a:pt x="8944" y="19069"/>
                </a:cubicBezTo>
                <a:cubicBezTo>
                  <a:pt x="8944" y="19744"/>
                  <a:pt x="9619" y="20250"/>
                  <a:pt x="10294" y="20250"/>
                </a:cubicBezTo>
                <a:cubicBezTo>
                  <a:pt x="11306" y="20250"/>
                  <a:pt x="11306" y="20250"/>
                  <a:pt x="11306" y="20250"/>
                </a:cubicBezTo>
                <a:cubicBezTo>
                  <a:pt x="11981" y="20250"/>
                  <a:pt x="12656" y="19744"/>
                  <a:pt x="12656" y="19069"/>
                </a:cubicBezTo>
                <a:cubicBezTo>
                  <a:pt x="12825" y="18225"/>
                  <a:pt x="12825" y="18225"/>
                  <a:pt x="12825" y="18225"/>
                </a:cubicBezTo>
                <a:cubicBezTo>
                  <a:pt x="13500" y="18056"/>
                  <a:pt x="14006" y="17887"/>
                  <a:pt x="14513" y="17550"/>
                </a:cubicBezTo>
                <a:cubicBezTo>
                  <a:pt x="15356" y="17887"/>
                  <a:pt x="15356" y="17887"/>
                  <a:pt x="15356" y="17887"/>
                </a:cubicBezTo>
                <a:cubicBezTo>
                  <a:pt x="15694" y="18225"/>
                  <a:pt x="15862" y="18225"/>
                  <a:pt x="16200" y="18225"/>
                </a:cubicBezTo>
                <a:cubicBezTo>
                  <a:pt x="16538" y="18225"/>
                  <a:pt x="16875" y="18225"/>
                  <a:pt x="17044" y="17887"/>
                </a:cubicBezTo>
                <a:cubicBezTo>
                  <a:pt x="17888" y="17044"/>
                  <a:pt x="17888" y="17044"/>
                  <a:pt x="17888" y="17044"/>
                </a:cubicBezTo>
                <a:cubicBezTo>
                  <a:pt x="18394" y="16706"/>
                  <a:pt x="18394" y="15862"/>
                  <a:pt x="17888" y="15356"/>
                </a:cubicBezTo>
                <a:cubicBezTo>
                  <a:pt x="17550" y="14512"/>
                  <a:pt x="17550" y="14512"/>
                  <a:pt x="17550" y="14512"/>
                </a:cubicBezTo>
                <a:cubicBezTo>
                  <a:pt x="17719" y="14006"/>
                  <a:pt x="18056" y="13500"/>
                  <a:pt x="18225" y="12825"/>
                </a:cubicBezTo>
                <a:cubicBezTo>
                  <a:pt x="19069" y="12656"/>
                  <a:pt x="19069" y="12656"/>
                  <a:pt x="19069" y="12656"/>
                </a:cubicBezTo>
                <a:cubicBezTo>
                  <a:pt x="19744" y="12656"/>
                  <a:pt x="20250" y="11981"/>
                  <a:pt x="20250" y="11475"/>
                </a:cubicBezTo>
                <a:cubicBezTo>
                  <a:pt x="20250" y="10294"/>
                  <a:pt x="20250" y="10294"/>
                  <a:pt x="20250" y="10294"/>
                </a:cubicBezTo>
                <a:close/>
                <a:moveTo>
                  <a:pt x="10800" y="14175"/>
                </a:moveTo>
                <a:cubicBezTo>
                  <a:pt x="8944" y="14175"/>
                  <a:pt x="7425" y="12656"/>
                  <a:pt x="7425" y="10800"/>
                </a:cubicBezTo>
                <a:cubicBezTo>
                  <a:pt x="7425" y="8944"/>
                  <a:pt x="8944" y="7425"/>
                  <a:pt x="10800" y="7425"/>
                </a:cubicBezTo>
                <a:cubicBezTo>
                  <a:pt x="12656" y="7425"/>
                  <a:pt x="14175" y="8944"/>
                  <a:pt x="14175" y="10800"/>
                </a:cubicBezTo>
                <a:cubicBezTo>
                  <a:pt x="14175" y="12656"/>
                  <a:pt x="12656" y="14175"/>
                  <a:pt x="10800" y="14175"/>
                </a:cubicBezTo>
                <a:close/>
                <a:moveTo>
                  <a:pt x="10800" y="8775"/>
                </a:moveTo>
                <a:cubicBezTo>
                  <a:pt x="9619" y="8775"/>
                  <a:pt x="8775" y="9619"/>
                  <a:pt x="8775" y="10800"/>
                </a:cubicBezTo>
                <a:cubicBezTo>
                  <a:pt x="8775" y="11981"/>
                  <a:pt x="9619" y="12825"/>
                  <a:pt x="10800" y="12825"/>
                </a:cubicBezTo>
                <a:cubicBezTo>
                  <a:pt x="11981" y="12825"/>
                  <a:pt x="12825" y="11981"/>
                  <a:pt x="12825" y="10800"/>
                </a:cubicBezTo>
                <a:cubicBezTo>
                  <a:pt x="12825" y="9619"/>
                  <a:pt x="11981" y="8775"/>
                  <a:pt x="10800" y="8775"/>
                </a:cubicBezTo>
                <a:close/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2056310" scaled="1"/>
          </a:gradFill>
          <a:ln w="254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dirty="0">
              <a:sym typeface="+mn-lt"/>
            </a:endParaRPr>
          </a:p>
        </p:txBody>
      </p:sp>
      <p:sp>
        <p:nvSpPr>
          <p:cNvPr id="23" name="图形">
            <a:extLst>
              <a:ext uri="{FF2B5EF4-FFF2-40B4-BE49-F238E27FC236}">
                <a16:creationId xmlns:a16="http://schemas.microsoft.com/office/drawing/2014/main" id="{2CD205DC-F0A8-6B57-10B9-D58073CF0C14}"/>
              </a:ext>
            </a:extLst>
          </p:cNvPr>
          <p:cNvSpPr/>
          <p:nvPr/>
        </p:nvSpPr>
        <p:spPr>
          <a:xfrm>
            <a:off x="5965680" y="4336205"/>
            <a:ext cx="241506" cy="2405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575" y="17550"/>
                </a:moveTo>
                <a:cubicBezTo>
                  <a:pt x="14175" y="17550"/>
                  <a:pt x="14175" y="17550"/>
                  <a:pt x="14175" y="17550"/>
                </a:cubicBezTo>
                <a:cubicBezTo>
                  <a:pt x="14175" y="20250"/>
                  <a:pt x="14175" y="20250"/>
                  <a:pt x="14175" y="20250"/>
                </a:cubicBezTo>
                <a:cubicBezTo>
                  <a:pt x="14850" y="20250"/>
                  <a:pt x="14850" y="20250"/>
                  <a:pt x="14850" y="20250"/>
                </a:cubicBezTo>
                <a:cubicBezTo>
                  <a:pt x="15188" y="20250"/>
                  <a:pt x="15525" y="20588"/>
                  <a:pt x="15525" y="20925"/>
                </a:cubicBezTo>
                <a:cubicBezTo>
                  <a:pt x="15525" y="21262"/>
                  <a:pt x="15188" y="21600"/>
                  <a:pt x="14850" y="21600"/>
                </a:cubicBezTo>
                <a:cubicBezTo>
                  <a:pt x="6750" y="21600"/>
                  <a:pt x="6750" y="21600"/>
                  <a:pt x="6750" y="21600"/>
                </a:cubicBezTo>
                <a:cubicBezTo>
                  <a:pt x="6412" y="21600"/>
                  <a:pt x="6075" y="21262"/>
                  <a:pt x="6075" y="20925"/>
                </a:cubicBezTo>
                <a:cubicBezTo>
                  <a:pt x="6075" y="20588"/>
                  <a:pt x="6412" y="20250"/>
                  <a:pt x="6750" y="20250"/>
                </a:cubicBezTo>
                <a:cubicBezTo>
                  <a:pt x="7425" y="20250"/>
                  <a:pt x="7425" y="20250"/>
                  <a:pt x="7425" y="20250"/>
                </a:cubicBezTo>
                <a:cubicBezTo>
                  <a:pt x="7425" y="17550"/>
                  <a:pt x="7425" y="17550"/>
                  <a:pt x="7425" y="17550"/>
                </a:cubicBezTo>
                <a:cubicBezTo>
                  <a:pt x="2025" y="17550"/>
                  <a:pt x="2025" y="17550"/>
                  <a:pt x="2025" y="17550"/>
                </a:cubicBezTo>
                <a:cubicBezTo>
                  <a:pt x="844" y="17550"/>
                  <a:pt x="0" y="16706"/>
                  <a:pt x="0" y="15525"/>
                </a:cubicBezTo>
                <a:cubicBezTo>
                  <a:pt x="0" y="2025"/>
                  <a:pt x="0" y="2025"/>
                  <a:pt x="0" y="2025"/>
                </a:cubicBezTo>
                <a:cubicBezTo>
                  <a:pt x="0" y="844"/>
                  <a:pt x="844" y="0"/>
                  <a:pt x="2025" y="0"/>
                </a:cubicBezTo>
                <a:cubicBezTo>
                  <a:pt x="19575" y="0"/>
                  <a:pt x="19575" y="0"/>
                  <a:pt x="19575" y="0"/>
                </a:cubicBezTo>
                <a:cubicBezTo>
                  <a:pt x="20756" y="0"/>
                  <a:pt x="21600" y="844"/>
                  <a:pt x="21600" y="2025"/>
                </a:cubicBezTo>
                <a:cubicBezTo>
                  <a:pt x="21600" y="15525"/>
                  <a:pt x="21600" y="15525"/>
                  <a:pt x="21600" y="15525"/>
                </a:cubicBezTo>
                <a:cubicBezTo>
                  <a:pt x="21600" y="16706"/>
                  <a:pt x="20756" y="17550"/>
                  <a:pt x="19575" y="17550"/>
                </a:cubicBezTo>
                <a:close/>
                <a:moveTo>
                  <a:pt x="8775" y="20250"/>
                </a:moveTo>
                <a:cubicBezTo>
                  <a:pt x="12825" y="20250"/>
                  <a:pt x="12825" y="20250"/>
                  <a:pt x="12825" y="20250"/>
                </a:cubicBezTo>
                <a:cubicBezTo>
                  <a:pt x="12825" y="17550"/>
                  <a:pt x="12825" y="17550"/>
                  <a:pt x="12825" y="17550"/>
                </a:cubicBezTo>
                <a:cubicBezTo>
                  <a:pt x="8775" y="17550"/>
                  <a:pt x="8775" y="17550"/>
                  <a:pt x="8775" y="17550"/>
                </a:cubicBezTo>
                <a:cubicBezTo>
                  <a:pt x="8775" y="20250"/>
                  <a:pt x="8775" y="20250"/>
                  <a:pt x="8775" y="20250"/>
                </a:cubicBezTo>
                <a:close/>
                <a:moveTo>
                  <a:pt x="20250" y="2700"/>
                </a:moveTo>
                <a:cubicBezTo>
                  <a:pt x="20250" y="2025"/>
                  <a:pt x="19575" y="1350"/>
                  <a:pt x="18900" y="1350"/>
                </a:cubicBezTo>
                <a:cubicBezTo>
                  <a:pt x="2700" y="1350"/>
                  <a:pt x="2700" y="1350"/>
                  <a:pt x="2700" y="1350"/>
                </a:cubicBezTo>
                <a:cubicBezTo>
                  <a:pt x="2025" y="1350"/>
                  <a:pt x="1350" y="2025"/>
                  <a:pt x="1350" y="2700"/>
                </a:cubicBezTo>
                <a:cubicBezTo>
                  <a:pt x="1350" y="12825"/>
                  <a:pt x="1350" y="12825"/>
                  <a:pt x="1350" y="12825"/>
                </a:cubicBezTo>
                <a:cubicBezTo>
                  <a:pt x="20250" y="12825"/>
                  <a:pt x="20250" y="12825"/>
                  <a:pt x="20250" y="12825"/>
                </a:cubicBezTo>
                <a:cubicBezTo>
                  <a:pt x="20250" y="2700"/>
                  <a:pt x="20250" y="2700"/>
                  <a:pt x="20250" y="2700"/>
                </a:cubicBezTo>
                <a:close/>
                <a:moveTo>
                  <a:pt x="20250" y="14175"/>
                </a:moveTo>
                <a:cubicBezTo>
                  <a:pt x="1350" y="14175"/>
                  <a:pt x="1350" y="14175"/>
                  <a:pt x="1350" y="14175"/>
                </a:cubicBezTo>
                <a:cubicBezTo>
                  <a:pt x="1350" y="14850"/>
                  <a:pt x="1350" y="14850"/>
                  <a:pt x="1350" y="14850"/>
                </a:cubicBezTo>
                <a:cubicBezTo>
                  <a:pt x="1350" y="15694"/>
                  <a:pt x="2025" y="16200"/>
                  <a:pt x="2700" y="16200"/>
                </a:cubicBezTo>
                <a:cubicBezTo>
                  <a:pt x="18900" y="16200"/>
                  <a:pt x="18900" y="16200"/>
                  <a:pt x="18900" y="16200"/>
                </a:cubicBezTo>
                <a:cubicBezTo>
                  <a:pt x="19575" y="16200"/>
                  <a:pt x="20250" y="15694"/>
                  <a:pt x="20250" y="14850"/>
                </a:cubicBezTo>
                <a:cubicBezTo>
                  <a:pt x="20250" y="14175"/>
                  <a:pt x="20250" y="14175"/>
                  <a:pt x="20250" y="14175"/>
                </a:cubicBezTo>
                <a:close/>
              </a:path>
            </a:pathLst>
          </a:custGeom>
          <a:gradFill>
            <a:gsLst>
              <a:gs pos="0">
                <a:srgbClr val="FFCC00"/>
              </a:gs>
              <a:gs pos="50000">
                <a:srgbClr val="FF9C00"/>
              </a:gs>
              <a:gs pos="100000">
                <a:srgbClr val="FF6C00"/>
              </a:gs>
            </a:gsLst>
            <a:lin ang="2056310" scaled="1"/>
          </a:gradFill>
          <a:ln w="254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dirty="0"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2C1206F-49D5-6E24-50E8-2AF2D1B858CE}"/>
              </a:ext>
            </a:extLst>
          </p:cNvPr>
          <p:cNvSpPr txBox="1"/>
          <p:nvPr/>
        </p:nvSpPr>
        <p:spPr>
          <a:xfrm>
            <a:off x="5658129" y="3389449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关键词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6787EC1-D297-33E0-F34D-0F5315C29A1A}"/>
              </a:ext>
            </a:extLst>
          </p:cNvPr>
          <p:cNvGrpSpPr/>
          <p:nvPr/>
        </p:nvGrpSpPr>
        <p:grpSpPr>
          <a:xfrm>
            <a:off x="6671468" y="1495856"/>
            <a:ext cx="2910809" cy="807615"/>
            <a:chOff x="-236459" y="1862260"/>
            <a:chExt cx="2019301" cy="56026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E21ADF5-FE82-902A-E1A9-62CADED86359}"/>
                </a:ext>
              </a:extLst>
            </p:cNvPr>
            <p:cNvSpPr txBox="1"/>
            <p:nvPr/>
          </p:nvSpPr>
          <p:spPr>
            <a:xfrm>
              <a:off x="-232229" y="2053146"/>
              <a:ext cx="1961803" cy="3693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0538117-DF22-06C8-5286-C28DE6A192F6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34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D6EE25A-E239-13A3-DF53-DC8589D6FE62}"/>
              </a:ext>
            </a:extLst>
          </p:cNvPr>
          <p:cNvGrpSpPr/>
          <p:nvPr/>
        </p:nvGrpSpPr>
        <p:grpSpPr>
          <a:xfrm>
            <a:off x="1432099" y="3344327"/>
            <a:ext cx="2910809" cy="807615"/>
            <a:chOff x="368025" y="1862260"/>
            <a:chExt cx="2019301" cy="56026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E73E389-89A7-500E-CF2E-F778F9693DC9}"/>
                </a:ext>
              </a:extLst>
            </p:cNvPr>
            <p:cNvSpPr txBox="1"/>
            <p:nvPr/>
          </p:nvSpPr>
          <p:spPr>
            <a:xfrm>
              <a:off x="368025" y="2053146"/>
              <a:ext cx="2019301" cy="3693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B24645A-67F9-7611-76E3-AA0F9DF5A69E}"/>
                </a:ext>
              </a:extLst>
            </p:cNvPr>
            <p:cNvSpPr txBox="1"/>
            <p:nvPr/>
          </p:nvSpPr>
          <p:spPr>
            <a:xfrm>
              <a:off x="368025" y="1862260"/>
              <a:ext cx="2019301" cy="234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F30C54C-E41E-49D6-25AD-F52CF49E8DCC}"/>
              </a:ext>
            </a:extLst>
          </p:cNvPr>
          <p:cNvGrpSpPr/>
          <p:nvPr/>
        </p:nvGrpSpPr>
        <p:grpSpPr>
          <a:xfrm>
            <a:off x="7802121" y="3354973"/>
            <a:ext cx="2910809" cy="807615"/>
            <a:chOff x="-236459" y="1862260"/>
            <a:chExt cx="2019301" cy="56026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DCE4AF9-C171-E0CB-3472-119B875BB6FC}"/>
                </a:ext>
              </a:extLst>
            </p:cNvPr>
            <p:cNvSpPr txBox="1"/>
            <p:nvPr/>
          </p:nvSpPr>
          <p:spPr>
            <a:xfrm>
              <a:off x="-232229" y="2053146"/>
              <a:ext cx="1961803" cy="3693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CCB48D5-8394-F692-FD3B-BE5473C6A650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34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15D8E3A-7B5E-80BB-1B0D-B1C8C87BAE84}"/>
              </a:ext>
            </a:extLst>
          </p:cNvPr>
          <p:cNvGrpSpPr/>
          <p:nvPr/>
        </p:nvGrpSpPr>
        <p:grpSpPr>
          <a:xfrm>
            <a:off x="2607443" y="4978562"/>
            <a:ext cx="2910809" cy="807615"/>
            <a:chOff x="368025" y="1862260"/>
            <a:chExt cx="2019301" cy="56026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E20DA8D-E957-E1BF-BA04-2C8432D446CF}"/>
                </a:ext>
              </a:extLst>
            </p:cNvPr>
            <p:cNvSpPr txBox="1"/>
            <p:nvPr/>
          </p:nvSpPr>
          <p:spPr>
            <a:xfrm>
              <a:off x="368025" y="2053146"/>
              <a:ext cx="2019301" cy="3693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D1B0C84-58F3-5BE3-C181-9D6D88E37042}"/>
                </a:ext>
              </a:extLst>
            </p:cNvPr>
            <p:cNvSpPr txBox="1"/>
            <p:nvPr/>
          </p:nvSpPr>
          <p:spPr>
            <a:xfrm>
              <a:off x="368025" y="1862260"/>
              <a:ext cx="2019301" cy="234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674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cguh5n3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rgbClr val="FFCC00"/>
            </a:gs>
            <a:gs pos="50000">
              <a:srgbClr val="FF9C00"/>
            </a:gs>
            <a:gs pos="100000">
              <a:srgbClr val="FF6C00"/>
            </a:gs>
          </a:gsLst>
          <a:lin ang="2056310" scaled="1"/>
        </a:gradFill>
        <a:ln w="2540" cap="flat">
          <a:noFill/>
          <a:prstDash val="solid"/>
          <a:miter/>
        </a:ln>
      </a:spPr>
      <a:bodyPr wrap="square" rtlCol="0" anchor="ctr">
        <a:noAutofit/>
      </a:bodyPr>
      <a:lstStyle>
        <a:defPPr algn="l">
          <a:defRPr dirty="0">
            <a:sym typeface="+mn-lt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466</TotalTime>
  <Words>2626</Words>
  <Application>Microsoft Office PowerPoint</Application>
  <PresentationFormat>宽屏</PresentationFormat>
  <Paragraphs>220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HarmonyOS Sans SC Light</vt:lpstr>
      <vt:lpstr>OPPOSans R</vt:lpstr>
      <vt:lpstr>阿里巴巴普惠体 2.0 55 Regular</vt:lpstr>
      <vt:lpstr>阿里巴巴普惠体 2.0 65 Medium</vt:lpstr>
      <vt:lpstr>等线</vt:lpstr>
      <vt:lpstr>思源宋体 CN</vt:lpstr>
      <vt:lpstr>优设标题黑</vt:lpstr>
      <vt:lpstr>Arial</vt:lpstr>
      <vt:lpstr>Wingdings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渐变橙活力风工作汇报ppt模板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78</cp:revision>
  <dcterms:created xsi:type="dcterms:W3CDTF">2023-11-15T01:58:28Z</dcterms:created>
  <dcterms:modified xsi:type="dcterms:W3CDTF">2023-11-15T12:32:18Z</dcterms:modified>
  <cp:contentStatus>渐变橙几何风工作汇报ppt模板，www.51pptmoban.com</cp:contentStatus>
  <cp:version>51pptmoban.com（V51-111501版）</cp:version>
</cp:coreProperties>
</file>