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59" r:id="rId5"/>
    <p:sldId id="264" r:id="rId6"/>
    <p:sldId id="265" r:id="rId7"/>
    <p:sldId id="271" r:id="rId8"/>
    <p:sldId id="260" r:id="rId9"/>
    <p:sldId id="266" r:id="rId10"/>
    <p:sldId id="267" r:id="rId11"/>
    <p:sldId id="268" r:id="rId12"/>
    <p:sldId id="269" r:id="rId13"/>
    <p:sldId id="261" r:id="rId14"/>
    <p:sldId id="270" r:id="rId15"/>
    <p:sldId id="1128" r:id="rId16"/>
    <p:sldId id="273" r:id="rId17"/>
    <p:sldId id="274" r:id="rId18"/>
    <p:sldId id="262" r:id="rId19"/>
    <p:sldId id="275" r:id="rId20"/>
    <p:sldId id="276" r:id="rId21"/>
    <p:sldId id="277" r:id="rId22"/>
    <p:sldId id="278" r:id="rId23"/>
    <p:sldId id="263" r:id="rId24"/>
    <p:sldId id="1127" r:id="rId25"/>
    <p:sldId id="2007578498" r:id="rId26"/>
  </p:sldIdLst>
  <p:sldSz cx="12192000" cy="6858000"/>
  <p:notesSz cx="6858000" cy="91440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406F"/>
    <a:srgbClr val="4472C4"/>
    <a:srgbClr val="B0CAF2"/>
    <a:srgbClr val="185AC6"/>
    <a:srgbClr val="5A93EC"/>
    <a:srgbClr val="1A66DD"/>
    <a:srgbClr val="4E97C9"/>
    <a:srgbClr val="C4D8F8"/>
    <a:srgbClr val="75A3EF"/>
    <a:srgbClr val="3C7E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08"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2200" b="1" i="0" u="none" strike="noStrike" kern="1200" cap="all" spc="50" baseline="0">
                <a:solidFill>
                  <a:schemeClr val="tx1">
                    <a:lumMod val="65000"/>
                    <a:lumOff val="35000"/>
                  </a:schemeClr>
                </a:solidFill>
                <a:latin typeface="+mn-lt"/>
                <a:ea typeface="+mn-ea"/>
                <a:cs typeface="+mn-cs"/>
              </a:defRPr>
            </a:pPr>
            <a:r>
              <a:rPr lang="ja-JP" altLang="en-US" dirty="0">
                <a:solidFill>
                  <a:schemeClr val="accent1"/>
                </a:solidFill>
              </a:rPr>
              <a:t>图表标题</a:t>
            </a:r>
          </a:p>
        </c:rich>
      </c:tx>
      <c:layout>
        <c:manualLayout>
          <c:xMode val="edge"/>
          <c:yMode val="edge"/>
          <c:x val="7.4766300644758629E-2"/>
          <c:y val="3.2641844707407205E-2"/>
        </c:manualLayout>
      </c:layout>
      <c:overlay val="0"/>
      <c:spPr>
        <a:noFill/>
        <a:ln>
          <a:noFill/>
        </a:ln>
        <a:effectLst/>
      </c:spPr>
      <c:txPr>
        <a:bodyPr rot="0" spcFirstLastPara="1" vertOverflow="ellipsis" vert="horz" wrap="square" anchor="ctr" anchorCtr="1"/>
        <a:lstStyle/>
        <a:p>
          <a:pPr>
            <a:defRPr lang="zh-CN" sz="2200" b="1" i="0" u="none" strike="noStrike" kern="1200" cap="all" spc="5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3.017008194729846E-2"/>
          <c:y val="0.24365450699287064"/>
          <c:w val="0.93445144765641952"/>
          <c:h val="0.6565649838866906"/>
        </c:manualLayout>
      </c:layout>
      <c:barChart>
        <c:barDir val="col"/>
        <c:grouping val="clustered"/>
        <c:varyColors val="0"/>
        <c:ser>
          <c:idx val="0"/>
          <c:order val="0"/>
          <c:tx>
            <c:strRef>
              <c:f>Sheet1!$B$1</c:f>
              <c:strCache>
                <c:ptCount val="1"/>
                <c:pt idx="0">
                  <c:v>系列 1</c:v>
                </c:pt>
              </c:strCache>
            </c:strRef>
          </c:tx>
          <c:spPr>
            <a:gradFill flip="none" rotWithShape="1">
              <a:gsLst>
                <a:gs pos="100000">
                  <a:schemeClr val="bg1">
                    <a:lumMod val="65000"/>
                  </a:schemeClr>
                </a:gs>
                <a:gs pos="0">
                  <a:schemeClr val="bg1">
                    <a:lumMod val="95000"/>
                  </a:schemeClr>
                </a:gs>
              </a:gsLst>
              <a:lin ang="162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45</c:v>
                </c:pt>
                <c:pt idx="1">
                  <c:v>30</c:v>
                </c:pt>
                <c:pt idx="2">
                  <c:v>40</c:v>
                </c:pt>
                <c:pt idx="3">
                  <c:v>28</c:v>
                </c:pt>
              </c:numCache>
            </c:numRef>
          </c:val>
          <c:extLst>
            <c:ext xmlns:c16="http://schemas.microsoft.com/office/drawing/2014/chart" uri="{C3380CC4-5D6E-409C-BE32-E72D297353CC}">
              <c16:uniqueId val="{00000000-9E37-450A-8FC5-6B4C863CB54E}"/>
            </c:ext>
          </c:extLst>
        </c:ser>
        <c:ser>
          <c:idx val="1"/>
          <c:order val="1"/>
          <c:tx>
            <c:strRef>
              <c:f>Sheet1!$C$1</c:f>
              <c:strCache>
                <c:ptCount val="1"/>
                <c:pt idx="0">
                  <c:v>系列 2</c:v>
                </c:pt>
              </c:strCache>
            </c:strRef>
          </c:tx>
          <c:spPr>
            <a:gradFill flip="none" rotWithShape="1">
              <a:gsLst>
                <a:gs pos="0">
                  <a:schemeClr val="accent4"/>
                </a:gs>
                <a:gs pos="100000">
                  <a:schemeClr val="accent1"/>
                </a:gs>
              </a:gsLst>
              <a:lin ang="162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28</c:v>
                </c:pt>
                <c:pt idx="1">
                  <c:v>26</c:v>
                </c:pt>
                <c:pt idx="2">
                  <c:v>33</c:v>
                </c:pt>
                <c:pt idx="3">
                  <c:v>15</c:v>
                </c:pt>
              </c:numCache>
            </c:numRef>
          </c:val>
          <c:extLst>
            <c:ext xmlns:c16="http://schemas.microsoft.com/office/drawing/2014/chart" uri="{C3380CC4-5D6E-409C-BE32-E72D297353CC}">
              <c16:uniqueId val="{00000001-9E37-450A-8FC5-6B4C863CB54E}"/>
            </c:ext>
          </c:extLst>
        </c:ser>
        <c:dLbls>
          <c:dLblPos val="outEnd"/>
          <c:showLegendKey val="0"/>
          <c:showVal val="1"/>
          <c:showCatName val="0"/>
          <c:showSerName val="0"/>
          <c:showPercent val="0"/>
          <c:showBubbleSize val="0"/>
        </c:dLbls>
        <c:gapWidth val="355"/>
        <c:axId val="894134816"/>
        <c:axId val="760114160"/>
      </c:barChart>
      <c:catAx>
        <c:axId val="8941348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endParaRPr lang="zh-CN"/>
          </a:p>
        </c:txPr>
        <c:crossAx val="760114160"/>
        <c:crosses val="autoZero"/>
        <c:auto val="1"/>
        <c:lblAlgn val="ctr"/>
        <c:lblOffset val="100"/>
        <c:noMultiLvlLbl val="0"/>
      </c:catAx>
      <c:valAx>
        <c:axId val="760114160"/>
        <c:scaling>
          <c:orientation val="minMax"/>
        </c:scaling>
        <c:delete val="1"/>
        <c:axPos val="l"/>
        <c:numFmt formatCode="General" sourceLinked="1"/>
        <c:majorTickMark val="none"/>
        <c:minorTickMark val="none"/>
        <c:tickLblPos val="nextTo"/>
        <c:crossAx val="894134816"/>
        <c:crosses val="autoZero"/>
        <c:crossBetween val="between"/>
      </c:valAx>
      <c:spPr>
        <a:noFill/>
        <a:ln>
          <a:noFill/>
        </a:ln>
        <a:effectLst/>
      </c:spPr>
    </c:plotArea>
    <c:legend>
      <c:legendPos val="r"/>
      <c:layout>
        <c:manualLayout>
          <c:xMode val="edge"/>
          <c:yMode val="edge"/>
          <c:x val="0.81102838514474407"/>
          <c:y val="5.2417393975071017E-2"/>
          <c:w val="0.15057332874051246"/>
          <c:h val="0.14219840520551205"/>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1A66DD"/>
            </a:solidFill>
            <a:ln w="19050">
              <a:noFill/>
            </a:ln>
          </c:spPr>
          <c:dPt>
            <c:idx val="0"/>
            <c:bubble3D val="0"/>
            <c:spPr>
              <a:solidFill>
                <a:schemeClr val="accent1"/>
              </a:solidFill>
              <a:ln w="19050">
                <a:noFill/>
              </a:ln>
              <a:effectLst/>
            </c:spPr>
            <c:extLst>
              <c:ext xmlns:c16="http://schemas.microsoft.com/office/drawing/2014/chart" uri="{C3380CC4-5D6E-409C-BE32-E72D297353CC}">
                <c16:uniqueId val="{00000001-B395-478F-8D3F-55CD6E393580}"/>
              </c:ext>
            </c:extLst>
          </c:dPt>
          <c:dPt>
            <c:idx val="1"/>
            <c:bubble3D val="0"/>
            <c:spPr>
              <a:solidFill>
                <a:schemeClr val="accent4"/>
              </a:solidFill>
              <a:ln w="19050">
                <a:noFill/>
              </a:ln>
              <a:effectLst/>
            </c:spPr>
            <c:extLst>
              <c:ext xmlns:c16="http://schemas.microsoft.com/office/drawing/2014/chart" uri="{C3380CC4-5D6E-409C-BE32-E72D297353CC}">
                <c16:uniqueId val="{00000003-B395-478F-8D3F-55CD6E393580}"/>
              </c:ext>
            </c:extLst>
          </c:dPt>
          <c:cat>
            <c:strRef>
              <c:f>Sheet1!$A$2:$A$3</c:f>
              <c:strCache>
                <c:ptCount val="2"/>
                <c:pt idx="0">
                  <c:v>第一季度</c:v>
                </c:pt>
                <c:pt idx="1">
                  <c:v>第二季度</c:v>
                </c:pt>
              </c:strCache>
            </c:strRef>
          </c:cat>
          <c:val>
            <c:numRef>
              <c:f>Sheet1!$B$2:$B$3</c:f>
              <c:numCache>
                <c:formatCode>General</c:formatCode>
                <c:ptCount val="2"/>
                <c:pt idx="0">
                  <c:v>42</c:v>
                </c:pt>
                <c:pt idx="1">
                  <c:v>58</c:v>
                </c:pt>
              </c:numCache>
            </c:numRef>
          </c:val>
          <c:extLst>
            <c:ext xmlns:c16="http://schemas.microsoft.com/office/drawing/2014/chart" uri="{C3380CC4-5D6E-409C-BE32-E72D297353CC}">
              <c16:uniqueId val="{00000004-B395-478F-8D3F-55CD6E393580}"/>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1A66DD"/>
            </a:solidFill>
            <a:ln w="19050">
              <a:noFill/>
            </a:ln>
          </c:spPr>
          <c:dPt>
            <c:idx val="0"/>
            <c:bubble3D val="0"/>
            <c:spPr>
              <a:solidFill>
                <a:schemeClr val="accent1"/>
              </a:solidFill>
              <a:ln w="19050">
                <a:noFill/>
              </a:ln>
              <a:effectLst/>
            </c:spPr>
            <c:extLst>
              <c:ext xmlns:c16="http://schemas.microsoft.com/office/drawing/2014/chart" uri="{C3380CC4-5D6E-409C-BE32-E72D297353CC}">
                <c16:uniqueId val="{00000001-97C2-4885-9424-ACF89EE9D075}"/>
              </c:ext>
            </c:extLst>
          </c:dPt>
          <c:dPt>
            <c:idx val="1"/>
            <c:bubble3D val="0"/>
            <c:spPr>
              <a:solidFill>
                <a:schemeClr val="accent4"/>
              </a:solidFill>
              <a:ln w="19050">
                <a:noFill/>
              </a:ln>
              <a:effectLst/>
            </c:spPr>
            <c:extLst>
              <c:ext xmlns:c16="http://schemas.microsoft.com/office/drawing/2014/chart" uri="{C3380CC4-5D6E-409C-BE32-E72D297353CC}">
                <c16:uniqueId val="{00000003-97C2-4885-9424-ACF89EE9D075}"/>
              </c:ext>
            </c:extLst>
          </c:dPt>
          <c:cat>
            <c:strRef>
              <c:f>Sheet1!$A$2:$A$3</c:f>
              <c:strCache>
                <c:ptCount val="2"/>
                <c:pt idx="0">
                  <c:v>第一季度</c:v>
                </c:pt>
                <c:pt idx="1">
                  <c:v>第二季度</c:v>
                </c:pt>
              </c:strCache>
            </c:strRef>
          </c:cat>
          <c:val>
            <c:numRef>
              <c:f>Sheet1!$B$2:$B$3</c:f>
              <c:numCache>
                <c:formatCode>General</c:formatCode>
                <c:ptCount val="2"/>
                <c:pt idx="0">
                  <c:v>67</c:v>
                </c:pt>
                <c:pt idx="1">
                  <c:v>33</c:v>
                </c:pt>
              </c:numCache>
            </c:numRef>
          </c:val>
          <c:extLst>
            <c:ext xmlns:c16="http://schemas.microsoft.com/office/drawing/2014/chart" uri="{C3380CC4-5D6E-409C-BE32-E72D297353CC}">
              <c16:uniqueId val="{00000004-97C2-4885-9424-ACF89EE9D075}"/>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1A66DD"/>
            </a:solidFill>
            <a:ln w="19050">
              <a:noFill/>
            </a:ln>
          </c:spPr>
          <c:dPt>
            <c:idx val="0"/>
            <c:bubble3D val="0"/>
            <c:spPr>
              <a:solidFill>
                <a:schemeClr val="accent1"/>
              </a:solidFill>
              <a:ln w="19050">
                <a:noFill/>
              </a:ln>
              <a:effectLst/>
            </c:spPr>
            <c:extLst>
              <c:ext xmlns:c16="http://schemas.microsoft.com/office/drawing/2014/chart" uri="{C3380CC4-5D6E-409C-BE32-E72D297353CC}">
                <c16:uniqueId val="{00000001-61CA-4B08-91B8-A69C43F20075}"/>
              </c:ext>
            </c:extLst>
          </c:dPt>
          <c:dPt>
            <c:idx val="1"/>
            <c:bubble3D val="0"/>
            <c:spPr>
              <a:solidFill>
                <a:schemeClr val="accent4"/>
              </a:solidFill>
              <a:ln w="19050">
                <a:noFill/>
              </a:ln>
              <a:effectLst/>
            </c:spPr>
            <c:extLst>
              <c:ext xmlns:c16="http://schemas.microsoft.com/office/drawing/2014/chart" uri="{C3380CC4-5D6E-409C-BE32-E72D297353CC}">
                <c16:uniqueId val="{00000003-61CA-4B08-91B8-A69C43F20075}"/>
              </c:ext>
            </c:extLst>
          </c:dPt>
          <c:cat>
            <c:strRef>
              <c:f>Sheet1!$A$2:$A$3</c:f>
              <c:strCache>
                <c:ptCount val="2"/>
                <c:pt idx="0">
                  <c:v>第一季度</c:v>
                </c:pt>
                <c:pt idx="1">
                  <c:v>第二季度</c:v>
                </c:pt>
              </c:strCache>
            </c:strRef>
          </c:cat>
          <c:val>
            <c:numRef>
              <c:f>Sheet1!$B$2:$B$3</c:f>
              <c:numCache>
                <c:formatCode>General</c:formatCode>
                <c:ptCount val="2"/>
                <c:pt idx="0">
                  <c:v>85</c:v>
                </c:pt>
                <c:pt idx="1">
                  <c:v>15</c:v>
                </c:pt>
              </c:numCache>
            </c:numRef>
          </c:val>
          <c:extLst>
            <c:ext xmlns:c16="http://schemas.microsoft.com/office/drawing/2014/chart" uri="{C3380CC4-5D6E-409C-BE32-E72D297353CC}">
              <c16:uniqueId val="{00000004-61CA-4B08-91B8-A69C43F20075}"/>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bg1"/>
    </cs:fontRef>
    <cs:spPr>
      <a:solidFill>
        <a:schemeClr val="tx1">
          <a:lumMod val="50000"/>
          <a:lumOff val="50000"/>
        </a:schemeClr>
      </a:solidFill>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61BE4B-9F73-44C1-AC53-216AC836111D}" type="datetimeFigureOut">
              <a:rPr lang="en-US" smtClean="0"/>
              <a:t>11/16/2023</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F021F-A149-4835-955D-0E1464EDF91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826F021F-A149-4835-955D-0E1464EDF916}" type="slidenum">
              <a:rPr lang="en-US" smtClean="0"/>
              <a:t>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25</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p>
            <a:fld id="{62ACCC57-2DF8-4657-8B87-007CB9C501F4}" type="datetimeFigureOut">
              <a:rPr lang="en-US" smtClean="0"/>
              <a:t>11/16/2023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p:cNvSpPr>
            <a:spLocks noGrp="1"/>
          </p:cNvSpPr>
          <p:nvPr>
            <p:ph type="dt" sz="half" idx="10"/>
          </p:nvPr>
        </p:nvSpPr>
        <p:spPr/>
        <p:txBody>
          <a:bodyPr/>
          <a:lstStyle/>
          <a:p>
            <a:fld id="{62ACCC57-2DF8-4657-8B87-007CB9C501F4}" type="datetimeFigureOut">
              <a:rPr lang="en-US" smtClean="0"/>
              <a:t>11/16/2023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p:cNvSpPr>
            <a:spLocks noGrp="1"/>
          </p:cNvSpPr>
          <p:nvPr>
            <p:ph type="dt" sz="half" idx="10"/>
          </p:nvPr>
        </p:nvSpPr>
        <p:spPr/>
        <p:txBody>
          <a:bodyPr/>
          <a:lstStyle/>
          <a:p>
            <a:fld id="{62ACCC57-2DF8-4657-8B87-007CB9C501F4}" type="datetimeFigureOut">
              <a:rPr lang="en-US" smtClean="0"/>
              <a:t>11/16/2023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2023/11/16</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4269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alphaModFix amt="48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日期占位符 3"/>
          <p:cNvSpPr>
            <a:spLocks noGrp="1"/>
          </p:cNvSpPr>
          <p:nvPr>
            <p:ph type="dt" sz="half" idx="10"/>
          </p:nvPr>
        </p:nvSpPr>
        <p:spPr/>
        <p:txBody>
          <a:bodyPr/>
          <a:lstStyle/>
          <a:p>
            <a:fld id="{62ACCC57-2DF8-4657-8B87-007CB9C501F4}" type="datetimeFigureOut">
              <a:rPr lang="en-US" smtClean="0"/>
              <a:t>11/16/2023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ACCC57-2DF8-4657-8B87-007CB9C501F4}" type="datetimeFigureOut">
              <a:rPr lang="en-US" smtClean="0"/>
              <a:t>11/16/2023</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日期占位符 4"/>
          <p:cNvSpPr>
            <a:spLocks noGrp="1"/>
          </p:cNvSpPr>
          <p:nvPr>
            <p:ph type="dt" sz="half" idx="10"/>
          </p:nvPr>
        </p:nvSpPr>
        <p:spPr/>
        <p:txBody>
          <a:bodyPr/>
          <a:lstStyle/>
          <a:p>
            <a:fld id="{62ACCC57-2DF8-4657-8B87-007CB9C501F4}" type="datetimeFigureOut">
              <a:rPr lang="en-US" smtClean="0"/>
              <a:t>11/16/2023</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日期占位符 6"/>
          <p:cNvSpPr>
            <a:spLocks noGrp="1"/>
          </p:cNvSpPr>
          <p:nvPr>
            <p:ph type="dt" sz="half" idx="10"/>
          </p:nvPr>
        </p:nvSpPr>
        <p:spPr/>
        <p:txBody>
          <a:bodyPr/>
          <a:lstStyle/>
          <a:p>
            <a:fld id="{62ACCC57-2DF8-4657-8B87-007CB9C501F4}" type="datetimeFigureOut">
              <a:rPr lang="en-US" smtClean="0"/>
              <a:t>11/16/2023</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2"/>
          <p:cNvSpPr>
            <a:spLocks noGrp="1"/>
          </p:cNvSpPr>
          <p:nvPr>
            <p:ph type="dt" sz="half" idx="10"/>
          </p:nvPr>
        </p:nvSpPr>
        <p:spPr/>
        <p:txBody>
          <a:bodyPr/>
          <a:lstStyle/>
          <a:p>
            <a:fld id="{62ACCC57-2DF8-4657-8B87-007CB9C501F4}" type="datetimeFigureOut">
              <a:rPr lang="en-US" smtClean="0"/>
              <a:t>11/16/2023</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ACCC57-2DF8-4657-8B87-007CB9C501F4}" type="datetimeFigureOut">
              <a:rPr lang="en-US" smtClean="0"/>
              <a:t>11/16/2023</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ACCC57-2DF8-4657-8B87-007CB9C501F4}" type="datetimeFigureOut">
              <a:rPr lang="en-US" smtClean="0"/>
              <a:t>11/16/2023</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ACCC57-2DF8-4657-8B87-007CB9C501F4}" type="datetimeFigureOut">
              <a:rPr lang="en-US" smtClean="0"/>
              <a:t>11/16/2023</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C43188BB-6133-46F1-A60B-5B18032128E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ACCC57-2DF8-4657-8B87-007CB9C501F4}" type="datetimeFigureOut">
              <a:rPr lang="en-US" smtClean="0"/>
              <a:t>11/16/2023</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3188BB-6133-46F1-A60B-5B18032128E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hyperlink" Target="http://www.51pptmoban.com/zt/jiuyeshizhan/" TargetMode="External"/><Relationship Id="rId5" Type="http://schemas.openxmlformats.org/officeDocument/2006/relationships/image" Target="../media/image25.sv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2">
            <a:alphaModFix amt="48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7" name="任意多边形: 形状 26"/>
          <p:cNvSpPr/>
          <p:nvPr/>
        </p:nvSpPr>
        <p:spPr>
          <a:xfrm>
            <a:off x="6631974" y="2488330"/>
            <a:ext cx="5560026" cy="4369670"/>
          </a:xfrm>
          <a:custGeom>
            <a:avLst/>
            <a:gdLst>
              <a:gd name="connsiteX0" fmla="*/ 2901782 w 5560026"/>
              <a:gd name="connsiteY0" fmla="*/ 0 h 4369670"/>
              <a:gd name="connsiteX1" fmla="*/ 5453335 w 5560026"/>
              <a:gd name="connsiteY1" fmla="*/ 1518621 h 4369670"/>
              <a:gd name="connsiteX2" fmla="*/ 5560026 w 5560026"/>
              <a:gd name="connsiteY2" fmla="*/ 1740098 h 4369670"/>
              <a:gd name="connsiteX3" fmla="*/ 5560026 w 5560026"/>
              <a:gd name="connsiteY3" fmla="*/ 4063466 h 4369670"/>
              <a:gd name="connsiteX4" fmla="*/ 5453335 w 5560026"/>
              <a:gd name="connsiteY4" fmla="*/ 4284944 h 4369670"/>
              <a:gd name="connsiteX5" fmla="*/ 5401862 w 5560026"/>
              <a:gd name="connsiteY5" fmla="*/ 4369670 h 4369670"/>
              <a:gd name="connsiteX6" fmla="*/ 401702 w 5560026"/>
              <a:gd name="connsiteY6" fmla="*/ 4369670 h 4369670"/>
              <a:gd name="connsiteX7" fmla="*/ 350230 w 5560026"/>
              <a:gd name="connsiteY7" fmla="*/ 4284944 h 4369670"/>
              <a:gd name="connsiteX8" fmla="*/ 0 w 5560026"/>
              <a:gd name="connsiteY8" fmla="*/ 2901782 h 4369670"/>
              <a:gd name="connsiteX9" fmla="*/ 2901782 w 5560026"/>
              <a:gd name="connsiteY9" fmla="*/ 0 h 436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60026" h="4369670">
                <a:moveTo>
                  <a:pt x="2901782" y="0"/>
                </a:moveTo>
                <a:cubicBezTo>
                  <a:pt x="4003576" y="0"/>
                  <a:pt x="4961949" y="614062"/>
                  <a:pt x="5453335" y="1518621"/>
                </a:cubicBezTo>
                <a:lnTo>
                  <a:pt x="5560026" y="1740098"/>
                </a:lnTo>
                <a:lnTo>
                  <a:pt x="5560026" y="4063466"/>
                </a:lnTo>
                <a:lnTo>
                  <a:pt x="5453335" y="4284944"/>
                </a:lnTo>
                <a:lnTo>
                  <a:pt x="5401862" y="4369670"/>
                </a:lnTo>
                <a:lnTo>
                  <a:pt x="401702" y="4369670"/>
                </a:lnTo>
                <a:lnTo>
                  <a:pt x="350230" y="4284944"/>
                </a:lnTo>
                <a:cubicBezTo>
                  <a:pt x="126872" y="3873781"/>
                  <a:pt x="0" y="3402598"/>
                  <a:pt x="0" y="2901782"/>
                </a:cubicBezTo>
                <a:cubicBezTo>
                  <a:pt x="0" y="1299172"/>
                  <a:pt x="1299172" y="0"/>
                  <a:pt x="290178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文本框 5"/>
          <p:cNvSpPr txBox="1"/>
          <p:nvPr/>
        </p:nvSpPr>
        <p:spPr>
          <a:xfrm>
            <a:off x="680121" y="714375"/>
            <a:ext cx="1582484" cy="369332"/>
          </a:xfrm>
          <a:prstGeom prst="rect">
            <a:avLst/>
          </a:prstGeom>
          <a:noFill/>
        </p:spPr>
        <p:txBody>
          <a:bodyPr wrap="none" rtlCol="0">
            <a:spAutoFit/>
          </a:bodyPr>
          <a:lstStyle/>
          <a:p>
            <a:r>
              <a:rPr lang="en-US" dirty="0"/>
              <a:t>YOUR LOGO</a:t>
            </a:r>
          </a:p>
        </p:txBody>
      </p:sp>
      <p:sp>
        <p:nvSpPr>
          <p:cNvPr id="31" name="任意多边形: 形状 30"/>
          <p:cNvSpPr/>
          <p:nvPr/>
        </p:nvSpPr>
        <p:spPr>
          <a:xfrm>
            <a:off x="10356464" y="1330694"/>
            <a:ext cx="1835536" cy="2700814"/>
          </a:xfrm>
          <a:custGeom>
            <a:avLst/>
            <a:gdLst>
              <a:gd name="connsiteX0" fmla="*/ 1350407 w 1835536"/>
              <a:gd name="connsiteY0" fmla="*/ 0 h 2700814"/>
              <a:gd name="connsiteX1" fmla="*/ 1751977 w 1835536"/>
              <a:gd name="connsiteY1" fmla="*/ 60712 h 2700814"/>
              <a:gd name="connsiteX2" fmla="*/ 1835536 w 1835536"/>
              <a:gd name="connsiteY2" fmla="*/ 91295 h 2700814"/>
              <a:gd name="connsiteX3" fmla="*/ 1835536 w 1835536"/>
              <a:gd name="connsiteY3" fmla="*/ 2609519 h 2700814"/>
              <a:gd name="connsiteX4" fmla="*/ 1751977 w 1835536"/>
              <a:gd name="connsiteY4" fmla="*/ 2640102 h 2700814"/>
              <a:gd name="connsiteX5" fmla="*/ 1350407 w 1835536"/>
              <a:gd name="connsiteY5" fmla="*/ 2700814 h 2700814"/>
              <a:gd name="connsiteX6" fmla="*/ 0 w 1835536"/>
              <a:gd name="connsiteY6" fmla="*/ 1350407 h 2700814"/>
              <a:gd name="connsiteX7" fmla="*/ 1350407 w 1835536"/>
              <a:gd name="connsiteY7" fmla="*/ 0 h 270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5536" h="2700814">
                <a:moveTo>
                  <a:pt x="1350407" y="0"/>
                </a:moveTo>
                <a:cubicBezTo>
                  <a:pt x="1490246" y="0"/>
                  <a:pt x="1625121" y="21256"/>
                  <a:pt x="1751977" y="60712"/>
                </a:cubicBezTo>
                <a:lnTo>
                  <a:pt x="1835536" y="91295"/>
                </a:lnTo>
                <a:lnTo>
                  <a:pt x="1835536" y="2609519"/>
                </a:lnTo>
                <a:lnTo>
                  <a:pt x="1751977" y="2640102"/>
                </a:lnTo>
                <a:cubicBezTo>
                  <a:pt x="1625121" y="2679559"/>
                  <a:pt x="1490246" y="2700814"/>
                  <a:pt x="1350407" y="2700814"/>
                </a:cubicBezTo>
                <a:cubicBezTo>
                  <a:pt x="604598" y="2700814"/>
                  <a:pt x="0" y="2096216"/>
                  <a:pt x="0" y="1350407"/>
                </a:cubicBezTo>
                <a:cubicBezTo>
                  <a:pt x="0" y="604598"/>
                  <a:pt x="604598" y="0"/>
                  <a:pt x="1350407" y="0"/>
                </a:cubicBezTo>
                <a:close/>
              </a:path>
            </a:pathLst>
          </a:cu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椭圆 23"/>
          <p:cNvSpPr/>
          <p:nvPr/>
        </p:nvSpPr>
        <p:spPr>
          <a:xfrm>
            <a:off x="3975242" y="1760062"/>
            <a:ext cx="672087" cy="672087"/>
          </a:xfrm>
          <a:prstGeom prst="ellipse">
            <a:avLst/>
          </a:prstGeom>
          <a:gradFill>
            <a:gsLst>
              <a:gs pos="0">
                <a:schemeClr val="accent1"/>
              </a:gs>
              <a:gs pos="64000">
                <a:schemeClr val="accent1">
                  <a:alpha val="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p:cNvSpPr txBox="1"/>
          <p:nvPr/>
        </p:nvSpPr>
        <p:spPr>
          <a:xfrm>
            <a:off x="686042" y="3642284"/>
            <a:ext cx="3928745" cy="349250"/>
          </a:xfrm>
          <a:prstGeom prst="rect">
            <a:avLst/>
          </a:prstGeom>
          <a:noFill/>
        </p:spPr>
        <p:txBody>
          <a:bodyPr wrap="none" rtlCol="0">
            <a:spAutoFit/>
          </a:bodyPr>
          <a:lstStyle/>
          <a:p>
            <a:r>
              <a:rPr lang="en-US" altLang="zh-CN" sz="1680" dirty="0">
                <a:ea typeface="+mn-lt"/>
              </a:rPr>
              <a:t>Year-end Summary Report Template</a:t>
            </a:r>
          </a:p>
        </p:txBody>
      </p:sp>
      <p:sp>
        <p:nvSpPr>
          <p:cNvPr id="7" name="文本框 6"/>
          <p:cNvSpPr txBox="1"/>
          <p:nvPr/>
        </p:nvSpPr>
        <p:spPr>
          <a:xfrm>
            <a:off x="648037" y="5590576"/>
            <a:ext cx="1007745" cy="257175"/>
          </a:xfrm>
          <a:prstGeom prst="rect">
            <a:avLst/>
          </a:prstGeom>
          <a:noFill/>
        </p:spPr>
        <p:txBody>
          <a:bodyPr wrap="none" rtlCol="0">
            <a:spAutoFit/>
          </a:bodyPr>
          <a:lstStyle/>
          <a:p>
            <a:r>
              <a:rPr lang="zh-CN" altLang="en-US" sz="1080" dirty="0">
                <a:latin typeface="+mn-ea"/>
                <a:cs typeface="+mn-ea"/>
              </a:rPr>
              <a:t>汇报人：</a:t>
            </a:r>
            <a:r>
              <a:rPr lang="en-US" altLang="zh-CN" sz="1080" dirty="0">
                <a:latin typeface="+mn-ea"/>
                <a:cs typeface="+mn-ea"/>
              </a:rPr>
              <a:t>XXX</a:t>
            </a:r>
            <a:endParaRPr lang="en-US" sz="1080" dirty="0">
              <a:latin typeface="+mn-ea"/>
              <a:cs typeface="+mn-ea"/>
            </a:endParaRPr>
          </a:p>
        </p:txBody>
      </p:sp>
      <p:sp>
        <p:nvSpPr>
          <p:cNvPr id="8" name="文本框 7"/>
          <p:cNvSpPr txBox="1"/>
          <p:nvPr/>
        </p:nvSpPr>
        <p:spPr>
          <a:xfrm>
            <a:off x="648037" y="5849108"/>
            <a:ext cx="1245854" cy="258532"/>
          </a:xfrm>
          <a:prstGeom prst="rect">
            <a:avLst/>
          </a:prstGeom>
          <a:noFill/>
        </p:spPr>
        <p:txBody>
          <a:bodyPr wrap="none" rtlCol="0">
            <a:spAutoFit/>
          </a:bodyPr>
          <a:lstStyle/>
          <a:p>
            <a:r>
              <a:rPr lang="zh-CN" altLang="en-US" sz="1080" dirty="0">
                <a:latin typeface="+mn-ea"/>
                <a:cs typeface="+mn-ea"/>
              </a:rPr>
              <a:t>日期：</a:t>
            </a:r>
            <a:r>
              <a:rPr lang="en-US" altLang="zh-CN" sz="1080" dirty="0">
                <a:latin typeface="+mn-ea"/>
                <a:cs typeface="+mn-ea"/>
              </a:rPr>
              <a:t>XX</a:t>
            </a:r>
            <a:r>
              <a:rPr lang="zh-CN" altLang="en-US" sz="1080" dirty="0">
                <a:latin typeface="+mn-ea"/>
                <a:cs typeface="+mn-ea"/>
              </a:rPr>
              <a:t>月</a:t>
            </a:r>
            <a:r>
              <a:rPr lang="en-US" altLang="zh-CN" sz="1080" dirty="0">
                <a:latin typeface="+mn-ea"/>
                <a:cs typeface="+mn-ea"/>
              </a:rPr>
              <a:t>XX</a:t>
            </a:r>
            <a:r>
              <a:rPr lang="zh-CN" altLang="en-US" sz="1080" dirty="0">
                <a:latin typeface="+mn-ea"/>
                <a:cs typeface="+mn-ea"/>
              </a:rPr>
              <a:t>日</a:t>
            </a:r>
            <a:endParaRPr lang="en-US" sz="1080" dirty="0">
              <a:latin typeface="+mn-ea"/>
              <a:cs typeface="+mn-ea"/>
            </a:endParaRPr>
          </a:p>
        </p:txBody>
      </p:sp>
      <p:sp>
        <p:nvSpPr>
          <p:cNvPr id="13" name="文本框 12"/>
          <p:cNvSpPr txBox="1"/>
          <p:nvPr/>
        </p:nvSpPr>
        <p:spPr>
          <a:xfrm>
            <a:off x="660400" y="1932148"/>
            <a:ext cx="3738880" cy="953135"/>
          </a:xfrm>
          <a:prstGeom prst="rect">
            <a:avLst/>
          </a:prstGeom>
          <a:noFill/>
        </p:spPr>
        <p:txBody>
          <a:bodyPr wrap="none" rtlCol="0">
            <a:spAutoFit/>
          </a:bodyPr>
          <a:lstStyle/>
          <a:p>
            <a:r>
              <a:rPr lang="zh-CN" altLang="en-US" sz="5600" dirty="0">
                <a:solidFill>
                  <a:schemeClr val="accent1"/>
                </a:solidFill>
                <a:effectLst/>
                <a:latin typeface="+mj-ea"/>
                <a:ea typeface="+mj-ea"/>
                <a:cs typeface="OPPOSans H" panose="00020600040101010101" pitchFamily="18" charset="-122"/>
                <a:sym typeface="OPPOSans H" panose="00020600040101010101" pitchFamily="18" charset="-122"/>
              </a:rPr>
              <a:t>蓝色商务风</a:t>
            </a:r>
          </a:p>
        </p:txBody>
      </p:sp>
      <p:sp>
        <p:nvSpPr>
          <p:cNvPr id="14" name="文本框 13"/>
          <p:cNvSpPr txBox="1"/>
          <p:nvPr/>
        </p:nvSpPr>
        <p:spPr>
          <a:xfrm>
            <a:off x="660400" y="2802054"/>
            <a:ext cx="5872480" cy="953135"/>
          </a:xfrm>
          <a:prstGeom prst="rect">
            <a:avLst/>
          </a:prstGeom>
          <a:noFill/>
        </p:spPr>
        <p:txBody>
          <a:bodyPr wrap="none" rtlCol="0">
            <a:spAutoFit/>
          </a:bodyPr>
          <a:lstStyle/>
          <a:p>
            <a:r>
              <a:rPr lang="zh-CN" altLang="en-US" sz="5600" dirty="0">
                <a:effectLst/>
                <a:latin typeface="+mj-ea"/>
                <a:ea typeface="+mj-ea"/>
                <a:cs typeface="OPPOSans H" panose="00020600040101010101" pitchFamily="18" charset="-122"/>
                <a:sym typeface="OPPOSans H" panose="00020600040101010101" pitchFamily="18" charset="-122"/>
              </a:rPr>
              <a:t>年终总结汇报模板</a:t>
            </a:r>
          </a:p>
        </p:txBody>
      </p:sp>
      <p:pic>
        <p:nvPicPr>
          <p:cNvPr id="28" name="图片 27"/>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Effect>
                      <a14:colorTemperature colorTemp="5900"/>
                    </a14:imgEffect>
                  </a14:imgLayer>
                </a14:imgProps>
              </a:ext>
              <a:ext uri="{28A0092B-C50C-407E-A947-70E740481C1C}">
                <a14:useLocalDpi xmlns:a14="http://schemas.microsoft.com/office/drawing/2010/main"/>
              </a:ext>
            </a:extLst>
          </a:blip>
          <a:srcRect/>
          <a:stretch>
            <a:fillRect/>
          </a:stretch>
        </p:blipFill>
        <p:spPr>
          <a:xfrm rot="504967">
            <a:off x="5095109" y="1234844"/>
            <a:ext cx="7429744" cy="6200255"/>
          </a:xfrm>
          <a:custGeom>
            <a:avLst/>
            <a:gdLst>
              <a:gd name="connsiteX0" fmla="*/ 3198832 w 7429744"/>
              <a:gd name="connsiteY0" fmla="*/ 0 h 6200255"/>
              <a:gd name="connsiteX1" fmla="*/ 3844910 w 7429744"/>
              <a:gd name="connsiteY1" fmla="*/ 530362 h 6200255"/>
              <a:gd name="connsiteX2" fmla="*/ 3893125 w 7429744"/>
              <a:gd name="connsiteY2" fmla="*/ 491791 h 6200255"/>
              <a:gd name="connsiteX3" fmla="*/ 4712776 w 7429744"/>
              <a:gd name="connsiteY3" fmla="*/ 1118582 h 6200255"/>
              <a:gd name="connsiteX4" fmla="*/ 4867063 w 7429744"/>
              <a:gd name="connsiteY4" fmla="*/ 1350014 h 6200255"/>
              <a:gd name="connsiteX5" fmla="*/ 5156351 w 7429744"/>
              <a:gd name="connsiteY5" fmla="*/ 1542872 h 6200255"/>
              <a:gd name="connsiteX6" fmla="*/ 5272066 w 7429744"/>
              <a:gd name="connsiteY6" fmla="*/ 1639302 h 6200255"/>
              <a:gd name="connsiteX7" fmla="*/ 7268823 w 7429744"/>
              <a:gd name="connsiteY7" fmla="*/ 4013353 h 6200255"/>
              <a:gd name="connsiteX8" fmla="*/ 7429744 w 7429744"/>
              <a:gd name="connsiteY8" fmla="*/ 5100990 h 6200255"/>
              <a:gd name="connsiteX9" fmla="*/ 0 w 7429744"/>
              <a:gd name="connsiteY9" fmla="*/ 6200255 h 6200255"/>
              <a:gd name="connsiteX10" fmla="*/ 1424529 w 7429744"/>
              <a:gd name="connsiteY10" fmla="*/ 2671097 h 6200255"/>
              <a:gd name="connsiteX11" fmla="*/ 1511316 w 7429744"/>
              <a:gd name="connsiteY11" fmla="*/ 2613239 h 6200255"/>
              <a:gd name="connsiteX12" fmla="*/ 2456324 w 7429744"/>
              <a:gd name="connsiteY12" fmla="*/ 2584311 h 6200255"/>
              <a:gd name="connsiteX13" fmla="*/ 2658826 w 7429744"/>
              <a:gd name="connsiteY13" fmla="*/ 1041439 h 620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29744" h="6200255">
                <a:moveTo>
                  <a:pt x="3198832" y="0"/>
                </a:moveTo>
                <a:lnTo>
                  <a:pt x="3844910" y="530362"/>
                </a:lnTo>
                <a:lnTo>
                  <a:pt x="3893125" y="491791"/>
                </a:lnTo>
                <a:lnTo>
                  <a:pt x="4712776" y="1118582"/>
                </a:lnTo>
                <a:lnTo>
                  <a:pt x="4867063" y="1350014"/>
                </a:lnTo>
                <a:lnTo>
                  <a:pt x="5156351" y="1542872"/>
                </a:lnTo>
                <a:lnTo>
                  <a:pt x="5272066" y="1639302"/>
                </a:lnTo>
                <a:lnTo>
                  <a:pt x="7268823" y="4013353"/>
                </a:lnTo>
                <a:lnTo>
                  <a:pt x="7429744" y="5100990"/>
                </a:lnTo>
                <a:lnTo>
                  <a:pt x="0" y="6200255"/>
                </a:lnTo>
                <a:lnTo>
                  <a:pt x="1424529" y="2671097"/>
                </a:lnTo>
                <a:lnTo>
                  <a:pt x="1511316" y="2613239"/>
                </a:lnTo>
                <a:lnTo>
                  <a:pt x="2456324" y="2584311"/>
                </a:lnTo>
                <a:lnTo>
                  <a:pt x="2658826" y="1041439"/>
                </a:lnTo>
                <a:close/>
              </a:path>
            </a:pathLst>
          </a:custGeom>
        </p:spPr>
      </p:pic>
      <p:sp>
        <p:nvSpPr>
          <p:cNvPr id="25" name="任意多边形: 形状 24"/>
          <p:cNvSpPr/>
          <p:nvPr/>
        </p:nvSpPr>
        <p:spPr>
          <a:xfrm>
            <a:off x="3717814" y="5470596"/>
            <a:ext cx="2632998" cy="1387404"/>
          </a:xfrm>
          <a:custGeom>
            <a:avLst/>
            <a:gdLst>
              <a:gd name="connsiteX0" fmla="*/ 1316499 w 2632998"/>
              <a:gd name="connsiteY0" fmla="*/ 0 h 1387404"/>
              <a:gd name="connsiteX1" fmla="*/ 2632998 w 2632998"/>
              <a:gd name="connsiteY1" fmla="*/ 1316499 h 1387404"/>
              <a:gd name="connsiteX2" fmla="*/ 2629418 w 2632998"/>
              <a:gd name="connsiteY2" fmla="*/ 1387404 h 1387404"/>
              <a:gd name="connsiteX3" fmla="*/ 3581 w 2632998"/>
              <a:gd name="connsiteY3" fmla="*/ 1387404 h 1387404"/>
              <a:gd name="connsiteX4" fmla="*/ 0 w 2632998"/>
              <a:gd name="connsiteY4" fmla="*/ 1316499 h 1387404"/>
              <a:gd name="connsiteX5" fmla="*/ 1316499 w 2632998"/>
              <a:gd name="connsiteY5" fmla="*/ 0 h 138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2998" h="1387404">
                <a:moveTo>
                  <a:pt x="1316499" y="0"/>
                </a:moveTo>
                <a:cubicBezTo>
                  <a:pt x="2043581" y="0"/>
                  <a:pt x="2632998" y="589417"/>
                  <a:pt x="2632998" y="1316499"/>
                </a:cubicBezTo>
                <a:lnTo>
                  <a:pt x="2629418" y="1387404"/>
                </a:lnTo>
                <a:lnTo>
                  <a:pt x="3581" y="1387404"/>
                </a:lnTo>
                <a:lnTo>
                  <a:pt x="0" y="1316499"/>
                </a:lnTo>
                <a:cubicBezTo>
                  <a:pt x="0" y="589417"/>
                  <a:pt x="589417" y="0"/>
                  <a:pt x="131649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3" name="组合 32"/>
          <p:cNvGrpSpPr/>
          <p:nvPr/>
        </p:nvGrpSpPr>
        <p:grpSpPr>
          <a:xfrm>
            <a:off x="11032279" y="919425"/>
            <a:ext cx="479600" cy="108180"/>
            <a:chOff x="10359850" y="837105"/>
            <a:chExt cx="844550" cy="190500"/>
          </a:xfrm>
        </p:grpSpPr>
        <p:sp>
          <p:nvSpPr>
            <p:cNvPr id="29" name="椭圆 28"/>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椭圆 31"/>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cstate="screen">
            <a:extLst>
              <a:ext uri="{28A0092B-C50C-407E-A947-70E740481C1C}">
                <a14:useLocalDpi xmlns:a14="http://schemas.microsoft.com/office/drawing/2010/main"/>
              </a:ext>
            </a:extLst>
          </a:blip>
          <a:srcRect l="-1"/>
          <a:stretch>
            <a:fillRect/>
          </a:stretch>
        </p:blipFill>
        <p:spPr>
          <a:xfrm>
            <a:off x="660400" y="1524000"/>
            <a:ext cx="10858500" cy="2019300"/>
          </a:xfrm>
          <a:custGeom>
            <a:avLst/>
            <a:gdLst>
              <a:gd name="connsiteX0" fmla="*/ 0 w 10858500"/>
              <a:gd name="connsiteY0" fmla="*/ 0 h 2019300"/>
              <a:gd name="connsiteX1" fmla="*/ 10858500 w 10858500"/>
              <a:gd name="connsiteY1" fmla="*/ 0 h 2019300"/>
              <a:gd name="connsiteX2" fmla="*/ 10858500 w 10858500"/>
              <a:gd name="connsiteY2" fmla="*/ 2019300 h 2019300"/>
              <a:gd name="connsiteX3" fmla="*/ 0 w 10858500"/>
              <a:gd name="connsiteY3" fmla="*/ 2019300 h 2019300"/>
            </a:gdLst>
            <a:ahLst/>
            <a:cxnLst>
              <a:cxn ang="0">
                <a:pos x="connsiteX0" y="connsiteY0"/>
              </a:cxn>
              <a:cxn ang="0">
                <a:pos x="connsiteX1" y="connsiteY1"/>
              </a:cxn>
              <a:cxn ang="0">
                <a:pos x="connsiteX2" y="connsiteY2"/>
              </a:cxn>
              <a:cxn ang="0">
                <a:pos x="connsiteX3" y="connsiteY3"/>
              </a:cxn>
            </a:cxnLst>
            <a:rect l="l" t="t" r="r" b="b"/>
            <a:pathLst>
              <a:path w="10858500" h="2019300">
                <a:moveTo>
                  <a:pt x="0" y="0"/>
                </a:moveTo>
                <a:lnTo>
                  <a:pt x="10858500" y="0"/>
                </a:lnTo>
                <a:lnTo>
                  <a:pt x="10858500" y="2019300"/>
                </a:lnTo>
                <a:lnTo>
                  <a:pt x="0" y="2019300"/>
                </a:lnTo>
                <a:close/>
              </a:path>
            </a:pathLst>
          </a:custGeom>
        </p:spPr>
      </p:pic>
      <p:grpSp>
        <p:nvGrpSpPr>
          <p:cNvPr id="18" name="组合 17"/>
          <p:cNvGrpSpPr/>
          <p:nvPr/>
        </p:nvGrpSpPr>
        <p:grpSpPr>
          <a:xfrm>
            <a:off x="923309" y="4200837"/>
            <a:ext cx="3103591" cy="1451035"/>
            <a:chOff x="8394260" y="2705184"/>
            <a:chExt cx="3103591" cy="1451035"/>
          </a:xfrm>
        </p:grpSpPr>
        <p:sp>
          <p:nvSpPr>
            <p:cNvPr id="19" name="文本框 18"/>
            <p:cNvSpPr txBox="1"/>
            <p:nvPr/>
          </p:nvSpPr>
          <p:spPr>
            <a:xfrm>
              <a:off x="8394260" y="3105294"/>
              <a:ext cx="3103591" cy="105092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20" name="平行四边形 19"/>
            <p:cNvSpPr/>
            <p:nvPr/>
          </p:nvSpPr>
          <p:spPr>
            <a:xfrm>
              <a:off x="8560697" y="285973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1" name="文本框 20"/>
            <p:cNvSpPr txBox="1"/>
            <p:nvPr/>
          </p:nvSpPr>
          <p:spPr>
            <a:xfrm>
              <a:off x="8394260" y="2705184"/>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22" name="组合 21"/>
          <p:cNvGrpSpPr/>
          <p:nvPr/>
        </p:nvGrpSpPr>
        <p:grpSpPr>
          <a:xfrm>
            <a:off x="4544204" y="4200837"/>
            <a:ext cx="3103591" cy="1432252"/>
            <a:chOff x="8394260" y="2705184"/>
            <a:chExt cx="3103591" cy="1432252"/>
          </a:xfrm>
        </p:grpSpPr>
        <p:sp>
          <p:nvSpPr>
            <p:cNvPr id="23" name="文本框 22"/>
            <p:cNvSpPr txBox="1"/>
            <p:nvPr/>
          </p:nvSpPr>
          <p:spPr>
            <a:xfrm>
              <a:off x="8394260" y="3105294"/>
              <a:ext cx="3103591" cy="1032142"/>
            </a:xfrm>
            <a:prstGeom prst="rect">
              <a:avLst/>
            </a:prstGeom>
            <a:noFill/>
          </p:spPr>
          <p:txBody>
            <a:bodyPr wrap="square" rtlCol="0">
              <a:spAutoFit/>
            </a:bodyPr>
            <a:lstStyle/>
            <a:p>
              <a:pPr algn="just">
                <a:lnSpc>
                  <a:spcPct val="130000"/>
                </a:lnSpc>
              </a:pPr>
              <a:r>
                <a:rPr lang="zh-CN" altLang="en-US" sz="1600" dirty="0"/>
                <a:t>单击此处输入您的正文单击此处输入您的正文单击此处输入您的正文单击此处输入您的正文</a:t>
              </a:r>
            </a:p>
          </p:txBody>
        </p:sp>
        <p:sp>
          <p:nvSpPr>
            <p:cNvPr id="24" name="平行四边形 23"/>
            <p:cNvSpPr/>
            <p:nvPr/>
          </p:nvSpPr>
          <p:spPr>
            <a:xfrm>
              <a:off x="8560697" y="285973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5" name="文本框 24"/>
            <p:cNvSpPr txBox="1"/>
            <p:nvPr/>
          </p:nvSpPr>
          <p:spPr>
            <a:xfrm>
              <a:off x="8394260" y="2705184"/>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26" name="组合 25"/>
          <p:cNvGrpSpPr/>
          <p:nvPr/>
        </p:nvGrpSpPr>
        <p:grpSpPr>
          <a:xfrm>
            <a:off x="8165100" y="4200837"/>
            <a:ext cx="3103591" cy="1432252"/>
            <a:chOff x="8394260" y="2705184"/>
            <a:chExt cx="3103591" cy="1432252"/>
          </a:xfrm>
        </p:grpSpPr>
        <p:sp>
          <p:nvSpPr>
            <p:cNvPr id="27" name="文本框 26"/>
            <p:cNvSpPr txBox="1"/>
            <p:nvPr/>
          </p:nvSpPr>
          <p:spPr>
            <a:xfrm>
              <a:off x="8394260" y="3105294"/>
              <a:ext cx="3103591" cy="1032142"/>
            </a:xfrm>
            <a:prstGeom prst="rect">
              <a:avLst/>
            </a:prstGeom>
            <a:noFill/>
          </p:spPr>
          <p:txBody>
            <a:bodyPr wrap="square" rtlCol="0">
              <a:spAutoFit/>
            </a:bodyPr>
            <a:lstStyle/>
            <a:p>
              <a:pPr algn="just">
                <a:lnSpc>
                  <a:spcPct val="130000"/>
                </a:lnSpc>
              </a:pPr>
              <a:r>
                <a:rPr lang="zh-CN" altLang="en-US" sz="1600" dirty="0"/>
                <a:t>单击此处输入您的正文单击此处输入您的正文单击此处输入您的正文单击此处输入您的正文</a:t>
              </a:r>
            </a:p>
          </p:txBody>
        </p:sp>
        <p:sp>
          <p:nvSpPr>
            <p:cNvPr id="28" name="平行四边形 27"/>
            <p:cNvSpPr/>
            <p:nvPr/>
          </p:nvSpPr>
          <p:spPr>
            <a:xfrm>
              <a:off x="8560697" y="285973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9" name="文本框 28"/>
            <p:cNvSpPr txBox="1"/>
            <p:nvPr/>
          </p:nvSpPr>
          <p:spPr>
            <a:xfrm>
              <a:off x="8394260" y="2705184"/>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cxnSp>
        <p:nvCxnSpPr>
          <p:cNvPr id="33" name="直接连接符 32"/>
          <p:cNvCxnSpPr/>
          <p:nvPr/>
        </p:nvCxnSpPr>
        <p:spPr>
          <a:xfrm>
            <a:off x="4286250" y="4124557"/>
            <a:ext cx="0" cy="150853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896225" y="4124557"/>
            <a:ext cx="0" cy="150853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11032279" y="919425"/>
            <a:ext cx="479600" cy="108180"/>
            <a:chOff x="10359850" y="837105"/>
            <a:chExt cx="844550" cy="190500"/>
          </a:xfrm>
        </p:grpSpPr>
        <p:sp>
          <p:nvSpPr>
            <p:cNvPr id="31" name="椭圆 30"/>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椭圆 31"/>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椭圆 33"/>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组合 34"/>
          <p:cNvGrpSpPr/>
          <p:nvPr/>
        </p:nvGrpSpPr>
        <p:grpSpPr>
          <a:xfrm>
            <a:off x="660400" y="599554"/>
            <a:ext cx="2768786" cy="521970"/>
            <a:chOff x="660400" y="599554"/>
            <a:chExt cx="2768786" cy="521970"/>
          </a:xfrm>
        </p:grpSpPr>
        <p:grpSp>
          <p:nvGrpSpPr>
            <p:cNvPr id="41" name="组合 40"/>
            <p:cNvGrpSpPr/>
            <p:nvPr/>
          </p:nvGrpSpPr>
          <p:grpSpPr>
            <a:xfrm>
              <a:off x="660400" y="694628"/>
              <a:ext cx="364003" cy="334072"/>
              <a:chOff x="660400" y="656527"/>
              <a:chExt cx="364003" cy="334072"/>
            </a:xfrm>
          </p:grpSpPr>
          <p:sp>
            <p:nvSpPr>
              <p:cNvPr id="43" name="椭圆 42"/>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椭圆 43"/>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文本框 41"/>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组合 107"/>
          <p:cNvGrpSpPr/>
          <p:nvPr/>
        </p:nvGrpSpPr>
        <p:grpSpPr>
          <a:xfrm>
            <a:off x="4764161" y="2097161"/>
            <a:ext cx="2663678" cy="2663678"/>
            <a:chOff x="4356319" y="1689319"/>
            <a:chExt cx="3479362" cy="3479362"/>
          </a:xfrm>
        </p:grpSpPr>
        <p:sp>
          <p:nvSpPr>
            <p:cNvPr id="8" name="Oval 6+"/>
            <p:cNvSpPr/>
            <p:nvPr/>
          </p:nvSpPr>
          <p:spPr>
            <a:xfrm>
              <a:off x="4356319" y="1689319"/>
              <a:ext cx="3479362" cy="3479362"/>
            </a:xfrm>
            <a:prstGeom prst="ellipse">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7" name="椭圆 6"/>
            <p:cNvSpPr/>
            <p:nvPr/>
          </p:nvSpPr>
          <p:spPr>
            <a:xfrm>
              <a:off x="4664899" y="1997899"/>
              <a:ext cx="2862201" cy="286220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cs typeface="OPPOSans B" panose="00020600040101010101" pitchFamily="18" charset="-122"/>
                  <a:sym typeface="OPPOSans B" panose="00020600040101010101" pitchFamily="18" charset="-122"/>
                </a:rPr>
                <a:t>输入</a:t>
              </a:r>
              <a:endParaRPr lang="en-US" altLang="zh-CN" sz="2400" dirty="0">
                <a:latin typeface="+mj-ea"/>
                <a:ea typeface="+mj-ea"/>
                <a:cs typeface="OPPOSans B" panose="00020600040101010101" pitchFamily="18" charset="-122"/>
                <a:sym typeface="OPPOSans B" panose="00020600040101010101" pitchFamily="18" charset="-122"/>
              </a:endParaRPr>
            </a:p>
            <a:p>
              <a:pPr algn="ctr"/>
              <a:r>
                <a:rPr lang="zh-CN" altLang="en-US" sz="2400" dirty="0">
                  <a:latin typeface="+mj-ea"/>
                  <a:ea typeface="+mj-ea"/>
                  <a:cs typeface="OPPOSans B" panose="00020600040101010101" pitchFamily="18" charset="-122"/>
                  <a:sym typeface="OPPOSans B" panose="00020600040101010101" pitchFamily="18" charset="-122"/>
                </a:rPr>
                <a:t>小标题</a:t>
              </a:r>
              <a:endParaRPr lang="en-US" sz="2400" dirty="0">
                <a:latin typeface="+mj-ea"/>
                <a:ea typeface="+mj-ea"/>
                <a:cs typeface="OPPOSans B" panose="00020600040101010101" pitchFamily="18" charset="-122"/>
                <a:sym typeface="OPPOSans B" panose="00020600040101010101" pitchFamily="18" charset="-122"/>
              </a:endParaRPr>
            </a:p>
          </p:txBody>
        </p:sp>
      </p:grpSp>
      <p:sp>
        <p:nvSpPr>
          <p:cNvPr id="9" name="Oval 6++"/>
          <p:cNvSpPr/>
          <p:nvPr/>
        </p:nvSpPr>
        <p:spPr>
          <a:xfrm>
            <a:off x="4076700" y="1409700"/>
            <a:ext cx="4038600" cy="4038600"/>
          </a:xfrm>
          <a:prstGeom prst="ellipse">
            <a:avLst/>
          </a:prstGeom>
          <a:noFill/>
          <a:ln>
            <a:gradFill>
              <a:gsLst>
                <a:gs pos="0">
                  <a:schemeClr val="accent1">
                    <a:alpha val="0"/>
                  </a:schemeClr>
                </a:gs>
                <a:gs pos="50000">
                  <a:schemeClr val="accent1"/>
                </a:gs>
                <a:gs pos="100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grpSp>
        <p:nvGrpSpPr>
          <p:cNvPr id="19" name="组合 18"/>
          <p:cNvGrpSpPr/>
          <p:nvPr/>
        </p:nvGrpSpPr>
        <p:grpSpPr>
          <a:xfrm>
            <a:off x="7200947" y="1741576"/>
            <a:ext cx="584711" cy="584711"/>
            <a:chOff x="7200947" y="1741576"/>
            <a:chExt cx="584711" cy="584711"/>
          </a:xfrm>
        </p:grpSpPr>
        <p:sp>
          <p:nvSpPr>
            <p:cNvPr id="87" name="椭圆 86"/>
            <p:cNvSpPr/>
            <p:nvPr/>
          </p:nvSpPr>
          <p:spPr>
            <a:xfrm>
              <a:off x="7200947" y="1741576"/>
              <a:ext cx="584711" cy="58471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16" name="组合 15"/>
            <p:cNvGrpSpPr/>
            <p:nvPr/>
          </p:nvGrpSpPr>
          <p:grpSpPr>
            <a:xfrm>
              <a:off x="7374900" y="1885929"/>
              <a:ext cx="236805" cy="296004"/>
              <a:chOff x="38100" y="19050"/>
              <a:chExt cx="152400" cy="190499"/>
            </a:xfrm>
          </p:grpSpPr>
          <p:sp>
            <p:nvSpPr>
              <p:cNvPr id="13" name="任意多边形: 形状 12"/>
              <p:cNvSpPr/>
              <p:nvPr/>
            </p:nvSpPr>
            <p:spPr>
              <a:xfrm>
                <a:off x="38100" y="19050"/>
                <a:ext cx="152400" cy="147321"/>
              </a:xfrm>
              <a:custGeom>
                <a:avLst/>
                <a:gdLst>
                  <a:gd name="connsiteX0" fmla="*/ 152400 w 152400"/>
                  <a:gd name="connsiteY0" fmla="*/ 76200 h 147321"/>
                  <a:gd name="connsiteX1" fmla="*/ 103611 w 152400"/>
                  <a:gd name="connsiteY1" fmla="*/ 147321 h 147321"/>
                  <a:gd name="connsiteX2" fmla="*/ 76200 w 152400"/>
                  <a:gd name="connsiteY2" fmla="*/ 147321 h 147321"/>
                  <a:gd name="connsiteX3" fmla="*/ 48789 w 152400"/>
                  <a:gd name="connsiteY3" fmla="*/ 147321 h 147321"/>
                  <a:gd name="connsiteX4" fmla="*/ 0 w 152400"/>
                  <a:gd name="connsiteY4" fmla="*/ 76200 h 147321"/>
                  <a:gd name="connsiteX5" fmla="*/ 76200 w 152400"/>
                  <a:gd name="connsiteY5" fmla="*/ 0 h 147321"/>
                  <a:gd name="connsiteX6" fmla="*/ 152400 w 152400"/>
                  <a:gd name="connsiteY6" fmla="*/ 76200 h 147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147321">
                    <a:moveTo>
                      <a:pt x="152400" y="76200"/>
                    </a:moveTo>
                    <a:cubicBezTo>
                      <a:pt x="152400" y="108622"/>
                      <a:pt x="132152" y="136314"/>
                      <a:pt x="103611" y="147321"/>
                    </a:cubicBezTo>
                    <a:lnTo>
                      <a:pt x="76200" y="147321"/>
                    </a:lnTo>
                    <a:lnTo>
                      <a:pt x="48789" y="147321"/>
                    </a:lnTo>
                    <a:cubicBezTo>
                      <a:pt x="20248" y="136314"/>
                      <a:pt x="0" y="108622"/>
                      <a:pt x="0" y="76200"/>
                    </a:cubicBezTo>
                    <a:cubicBezTo>
                      <a:pt x="0" y="34116"/>
                      <a:pt x="34116" y="0"/>
                      <a:pt x="76200" y="0"/>
                    </a:cubicBezTo>
                    <a:cubicBezTo>
                      <a:pt x="118284" y="0"/>
                      <a:pt x="152400" y="34116"/>
                      <a:pt x="152400" y="76200"/>
                    </a:cubicBezTo>
                    <a:close/>
                  </a:path>
                </a:pathLst>
              </a:custGeom>
              <a:noFill/>
              <a:ln w="25400" cap="rnd">
                <a:solidFill>
                  <a:schemeClr val="bg1"/>
                </a:solidFill>
                <a:prstDash val="solid"/>
                <a:round/>
              </a:ln>
            </p:spPr>
            <p:txBody>
              <a:bodyPr rtlCol="0" anchor="ctr"/>
              <a:lstStyle/>
              <a:p>
                <a:endParaRPr lang="en-US"/>
              </a:p>
            </p:txBody>
          </p:sp>
          <p:sp>
            <p:nvSpPr>
              <p:cNvPr id="14" name="任意多边形: 形状 13"/>
              <p:cNvSpPr/>
              <p:nvPr/>
            </p:nvSpPr>
            <p:spPr>
              <a:xfrm>
                <a:off x="86889" y="166371"/>
                <a:ext cx="54821" cy="43178"/>
              </a:xfrm>
              <a:custGeom>
                <a:avLst/>
                <a:gdLst>
                  <a:gd name="connsiteX0" fmla="*/ 54822 w 54821"/>
                  <a:gd name="connsiteY0" fmla="*/ 0 h 43178"/>
                  <a:gd name="connsiteX1" fmla="*/ 51587 w 54821"/>
                  <a:gd name="connsiteY1" fmla="*/ 38812 h 43178"/>
                  <a:gd name="connsiteX2" fmla="*/ 46841 w 54821"/>
                  <a:gd name="connsiteY2" fmla="*/ 43179 h 43178"/>
                  <a:gd name="connsiteX3" fmla="*/ 7981 w 54821"/>
                  <a:gd name="connsiteY3" fmla="*/ 43179 h 43178"/>
                  <a:gd name="connsiteX4" fmla="*/ 3235 w 54821"/>
                  <a:gd name="connsiteY4" fmla="*/ 38812 h 43178"/>
                  <a:gd name="connsiteX5" fmla="*/ 0 w 54821"/>
                  <a:gd name="connsiteY5" fmla="*/ 0 h 43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21" h="43178">
                    <a:moveTo>
                      <a:pt x="54822" y="0"/>
                    </a:moveTo>
                    <a:lnTo>
                      <a:pt x="51587" y="38812"/>
                    </a:lnTo>
                    <a:cubicBezTo>
                      <a:pt x="51382" y="41280"/>
                      <a:pt x="49318" y="43179"/>
                      <a:pt x="46841" y="43179"/>
                    </a:cubicBezTo>
                    <a:lnTo>
                      <a:pt x="7981" y="43179"/>
                    </a:lnTo>
                    <a:cubicBezTo>
                      <a:pt x="5504" y="43179"/>
                      <a:pt x="3440" y="41280"/>
                      <a:pt x="3235" y="38812"/>
                    </a:cubicBezTo>
                    <a:lnTo>
                      <a:pt x="0" y="0"/>
                    </a:lnTo>
                  </a:path>
                </a:pathLst>
              </a:custGeom>
              <a:noFill/>
              <a:ln w="25400" cap="rnd">
                <a:solidFill>
                  <a:schemeClr val="bg1"/>
                </a:solidFill>
                <a:prstDash val="solid"/>
                <a:round/>
              </a:ln>
            </p:spPr>
            <p:txBody>
              <a:bodyPr rtlCol="0" anchor="ctr"/>
              <a:lstStyle/>
              <a:p>
                <a:endParaRPr lang="en-US"/>
              </a:p>
            </p:txBody>
          </p:sp>
          <p:sp>
            <p:nvSpPr>
              <p:cNvPr id="15" name="任意多边形: 形状 14"/>
              <p:cNvSpPr/>
              <p:nvPr/>
            </p:nvSpPr>
            <p:spPr>
              <a:xfrm>
                <a:off x="85725" y="80962"/>
                <a:ext cx="57150" cy="28575"/>
              </a:xfrm>
              <a:custGeom>
                <a:avLst/>
                <a:gdLst>
                  <a:gd name="connsiteX0" fmla="*/ 0 w 57150"/>
                  <a:gd name="connsiteY0" fmla="*/ 0 h 28575"/>
                  <a:gd name="connsiteX1" fmla="*/ 0 w 57150"/>
                  <a:gd name="connsiteY1" fmla="*/ 28575 h 28575"/>
                  <a:gd name="connsiteX2" fmla="*/ 28575 w 57150"/>
                  <a:gd name="connsiteY2" fmla="*/ 14288 h 28575"/>
                  <a:gd name="connsiteX3" fmla="*/ 57150 w 57150"/>
                  <a:gd name="connsiteY3" fmla="*/ 28575 h 28575"/>
                  <a:gd name="connsiteX4" fmla="*/ 57150 w 57150"/>
                  <a:gd name="connsiteY4" fmla="*/ 0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0" y="0"/>
                    </a:moveTo>
                    <a:lnTo>
                      <a:pt x="0" y="28575"/>
                    </a:lnTo>
                    <a:lnTo>
                      <a:pt x="28575" y="14288"/>
                    </a:lnTo>
                    <a:lnTo>
                      <a:pt x="57150" y="28575"/>
                    </a:lnTo>
                    <a:lnTo>
                      <a:pt x="57150" y="0"/>
                    </a:lnTo>
                  </a:path>
                </a:pathLst>
              </a:custGeom>
              <a:noFill/>
              <a:ln w="25400" cap="rnd">
                <a:solidFill>
                  <a:schemeClr val="bg1"/>
                </a:solidFill>
                <a:prstDash val="solid"/>
                <a:round/>
              </a:ln>
            </p:spPr>
            <p:txBody>
              <a:bodyPr rtlCol="0" anchor="ctr"/>
              <a:lstStyle/>
              <a:p>
                <a:endParaRPr lang="en-US"/>
              </a:p>
            </p:txBody>
          </p:sp>
        </p:grpSp>
      </p:grpSp>
      <p:grpSp>
        <p:nvGrpSpPr>
          <p:cNvPr id="18" name="组合 17"/>
          <p:cNvGrpSpPr/>
          <p:nvPr/>
        </p:nvGrpSpPr>
        <p:grpSpPr>
          <a:xfrm>
            <a:off x="7754135" y="3136645"/>
            <a:ext cx="584711" cy="584711"/>
            <a:chOff x="7754135" y="3136645"/>
            <a:chExt cx="584711" cy="584711"/>
          </a:xfrm>
        </p:grpSpPr>
        <p:sp>
          <p:nvSpPr>
            <p:cNvPr id="95" name="椭圆 94"/>
            <p:cNvSpPr/>
            <p:nvPr/>
          </p:nvSpPr>
          <p:spPr>
            <a:xfrm>
              <a:off x="7754135" y="3136645"/>
              <a:ext cx="584711" cy="58471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25" name="组合 24"/>
            <p:cNvGrpSpPr/>
            <p:nvPr/>
          </p:nvGrpSpPr>
          <p:grpSpPr>
            <a:xfrm>
              <a:off x="7906973" y="3289482"/>
              <a:ext cx="279035" cy="279037"/>
              <a:chOff x="19050" y="19050"/>
              <a:chExt cx="179578" cy="179579"/>
            </a:xfrm>
          </p:grpSpPr>
          <p:sp>
            <p:nvSpPr>
              <p:cNvPr id="22" name="任意多边形: 形状 21"/>
              <p:cNvSpPr/>
              <p:nvPr/>
            </p:nvSpPr>
            <p:spPr>
              <a:xfrm>
                <a:off x="19050" y="19050"/>
                <a:ext cx="161925" cy="161925"/>
              </a:xfrm>
              <a:custGeom>
                <a:avLst/>
                <a:gdLst>
                  <a:gd name="connsiteX0" fmla="*/ 80963 w 161925"/>
                  <a:gd name="connsiteY0" fmla="*/ 161925 h 161925"/>
                  <a:gd name="connsiteX1" fmla="*/ 161925 w 161925"/>
                  <a:gd name="connsiteY1" fmla="*/ 80963 h 161925"/>
                  <a:gd name="connsiteX2" fmla="*/ 80963 w 161925"/>
                  <a:gd name="connsiteY2" fmla="*/ 0 h 161925"/>
                  <a:gd name="connsiteX3" fmla="*/ 0 w 161925"/>
                  <a:gd name="connsiteY3" fmla="*/ 80963 h 161925"/>
                  <a:gd name="connsiteX4" fmla="*/ 80963 w 161925"/>
                  <a:gd name="connsiteY4" fmla="*/ 161925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80963" y="161925"/>
                    </a:moveTo>
                    <a:cubicBezTo>
                      <a:pt x="125677" y="161925"/>
                      <a:pt x="161925" y="125677"/>
                      <a:pt x="161925" y="80963"/>
                    </a:cubicBezTo>
                    <a:cubicBezTo>
                      <a:pt x="161925" y="36248"/>
                      <a:pt x="125677" y="0"/>
                      <a:pt x="80963" y="0"/>
                    </a:cubicBezTo>
                    <a:cubicBezTo>
                      <a:pt x="36248" y="0"/>
                      <a:pt x="0" y="36248"/>
                      <a:pt x="0" y="80963"/>
                    </a:cubicBezTo>
                    <a:cubicBezTo>
                      <a:pt x="0" y="125677"/>
                      <a:pt x="36248" y="161925"/>
                      <a:pt x="80963" y="161925"/>
                    </a:cubicBezTo>
                    <a:close/>
                  </a:path>
                </a:pathLst>
              </a:custGeom>
              <a:noFill/>
              <a:ln w="25400" cap="flat">
                <a:solidFill>
                  <a:schemeClr val="bg1"/>
                </a:solidFill>
                <a:prstDash val="solid"/>
                <a:round/>
              </a:ln>
            </p:spPr>
            <p:txBody>
              <a:bodyPr rtlCol="0" anchor="ctr"/>
              <a:lstStyle/>
              <a:p>
                <a:endParaRPr lang="en-US"/>
              </a:p>
            </p:txBody>
          </p:sp>
          <p:sp>
            <p:nvSpPr>
              <p:cNvPr id="23" name="任意多边形: 形状 22"/>
              <p:cNvSpPr/>
              <p:nvPr/>
            </p:nvSpPr>
            <p:spPr>
              <a:xfrm>
                <a:off x="73072" y="57150"/>
                <a:ext cx="53881" cy="11159"/>
              </a:xfrm>
              <a:custGeom>
                <a:avLst/>
                <a:gdLst>
                  <a:gd name="connsiteX0" fmla="*/ 53881 w 53881"/>
                  <a:gd name="connsiteY0" fmla="*/ 11159 h 11159"/>
                  <a:gd name="connsiteX1" fmla="*/ 26941 w 53881"/>
                  <a:gd name="connsiteY1" fmla="*/ 0 h 11159"/>
                  <a:gd name="connsiteX2" fmla="*/ 0 w 53881"/>
                  <a:gd name="connsiteY2" fmla="*/ 11159 h 11159"/>
                </a:gdLst>
                <a:ahLst/>
                <a:cxnLst>
                  <a:cxn ang="0">
                    <a:pos x="connsiteX0" y="connsiteY0"/>
                  </a:cxn>
                  <a:cxn ang="0">
                    <a:pos x="connsiteX1" y="connsiteY1"/>
                  </a:cxn>
                  <a:cxn ang="0">
                    <a:pos x="connsiteX2" y="connsiteY2"/>
                  </a:cxn>
                </a:cxnLst>
                <a:rect l="l" t="t" r="r" b="b"/>
                <a:pathLst>
                  <a:path w="53881" h="11159">
                    <a:moveTo>
                      <a:pt x="53881" y="11159"/>
                    </a:moveTo>
                    <a:cubicBezTo>
                      <a:pt x="46987" y="4264"/>
                      <a:pt x="37462" y="0"/>
                      <a:pt x="26941" y="0"/>
                    </a:cubicBezTo>
                    <a:cubicBezTo>
                      <a:pt x="16420" y="0"/>
                      <a:pt x="6895" y="4264"/>
                      <a:pt x="0" y="11159"/>
                    </a:cubicBezTo>
                  </a:path>
                </a:pathLst>
              </a:custGeom>
              <a:noFill/>
              <a:ln w="25400" cap="rnd">
                <a:solidFill>
                  <a:schemeClr val="bg1"/>
                </a:solidFill>
                <a:prstDash val="solid"/>
                <a:round/>
              </a:ln>
            </p:spPr>
            <p:txBody>
              <a:bodyPr rtlCol="0" anchor="ctr"/>
              <a:lstStyle/>
              <a:p>
                <a:endParaRPr lang="en-US"/>
              </a:p>
            </p:txBody>
          </p:sp>
          <p:sp>
            <p:nvSpPr>
              <p:cNvPr id="24" name="任意多边形: 形状 23"/>
              <p:cNvSpPr/>
              <p:nvPr/>
            </p:nvSpPr>
            <p:spPr>
              <a:xfrm>
                <a:off x="158217" y="158218"/>
                <a:ext cx="40411" cy="40411"/>
              </a:xfrm>
              <a:custGeom>
                <a:avLst/>
                <a:gdLst>
                  <a:gd name="connsiteX0" fmla="*/ 0 w 40411"/>
                  <a:gd name="connsiteY0" fmla="*/ 0 h 40411"/>
                  <a:gd name="connsiteX1" fmla="*/ 40411 w 40411"/>
                  <a:gd name="connsiteY1" fmla="*/ 40411 h 40411"/>
                </a:gdLst>
                <a:ahLst/>
                <a:cxnLst>
                  <a:cxn ang="0">
                    <a:pos x="connsiteX0" y="connsiteY0"/>
                  </a:cxn>
                  <a:cxn ang="0">
                    <a:pos x="connsiteX1" y="connsiteY1"/>
                  </a:cxn>
                </a:cxnLst>
                <a:rect l="l" t="t" r="r" b="b"/>
                <a:pathLst>
                  <a:path w="40411" h="40411">
                    <a:moveTo>
                      <a:pt x="0" y="0"/>
                    </a:moveTo>
                    <a:lnTo>
                      <a:pt x="40411" y="40411"/>
                    </a:lnTo>
                  </a:path>
                </a:pathLst>
              </a:custGeom>
              <a:noFill/>
              <a:ln w="25400" cap="rnd">
                <a:solidFill>
                  <a:schemeClr val="bg1"/>
                </a:solidFill>
                <a:prstDash val="solid"/>
                <a:round/>
              </a:ln>
            </p:spPr>
            <p:txBody>
              <a:bodyPr rtlCol="0" anchor="ctr"/>
              <a:lstStyle/>
              <a:p>
                <a:endParaRPr lang="en-US"/>
              </a:p>
            </p:txBody>
          </p:sp>
        </p:grpSp>
      </p:grpSp>
      <p:grpSp>
        <p:nvGrpSpPr>
          <p:cNvPr id="17" name="组合 16"/>
          <p:cNvGrpSpPr/>
          <p:nvPr/>
        </p:nvGrpSpPr>
        <p:grpSpPr>
          <a:xfrm>
            <a:off x="7200947" y="4531714"/>
            <a:ext cx="584711" cy="584711"/>
            <a:chOff x="7200947" y="4531714"/>
            <a:chExt cx="584711" cy="584711"/>
          </a:xfrm>
        </p:grpSpPr>
        <p:sp>
          <p:nvSpPr>
            <p:cNvPr id="96" name="椭圆 95"/>
            <p:cNvSpPr/>
            <p:nvPr/>
          </p:nvSpPr>
          <p:spPr>
            <a:xfrm>
              <a:off x="7200947" y="4531714"/>
              <a:ext cx="584711" cy="58471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37" name="组合 36"/>
            <p:cNvGrpSpPr/>
            <p:nvPr/>
          </p:nvGrpSpPr>
          <p:grpSpPr>
            <a:xfrm>
              <a:off x="7345300" y="4681808"/>
              <a:ext cx="296006" cy="284521"/>
              <a:chOff x="19050" y="22493"/>
              <a:chExt cx="190500" cy="183109"/>
            </a:xfrm>
          </p:grpSpPr>
          <p:sp>
            <p:nvSpPr>
              <p:cNvPr id="35" name="任意多边形: 形状 34"/>
              <p:cNvSpPr/>
              <p:nvPr/>
            </p:nvSpPr>
            <p:spPr>
              <a:xfrm>
                <a:off x="19050" y="22493"/>
                <a:ext cx="190500" cy="183109"/>
              </a:xfrm>
              <a:custGeom>
                <a:avLst/>
                <a:gdLst>
                  <a:gd name="connsiteX0" fmla="*/ 68027 w 190500"/>
                  <a:gd name="connsiteY0" fmla="*/ 183109 h 183109"/>
                  <a:gd name="connsiteX1" fmla="*/ 26612 w 190500"/>
                  <a:gd name="connsiteY1" fmla="*/ 157848 h 183109"/>
                  <a:gd name="connsiteX2" fmla="*/ 33338 w 190500"/>
                  <a:gd name="connsiteY2" fmla="*/ 139432 h 183109"/>
                  <a:gd name="connsiteX3" fmla="*/ 4763 w 190500"/>
                  <a:gd name="connsiteY3" fmla="*/ 110857 h 183109"/>
                  <a:gd name="connsiteX4" fmla="*/ 1934 w 190500"/>
                  <a:gd name="connsiteY4" fmla="*/ 110995 h 183109"/>
                  <a:gd name="connsiteX5" fmla="*/ 0 w 190500"/>
                  <a:gd name="connsiteY5" fmla="*/ 91807 h 183109"/>
                  <a:gd name="connsiteX6" fmla="*/ 4361 w 190500"/>
                  <a:gd name="connsiteY6" fmla="*/ 63229 h 183109"/>
                  <a:gd name="connsiteX7" fmla="*/ 4763 w 190500"/>
                  <a:gd name="connsiteY7" fmla="*/ 63232 h 183109"/>
                  <a:gd name="connsiteX8" fmla="*/ 33338 w 190500"/>
                  <a:gd name="connsiteY8" fmla="*/ 34657 h 183109"/>
                  <a:gd name="connsiteX9" fmla="*/ 30407 w 190500"/>
                  <a:gd name="connsiteY9" fmla="*/ 22036 h 183109"/>
                  <a:gd name="connsiteX10" fmla="*/ 69781 w 190500"/>
                  <a:gd name="connsiteY10" fmla="*/ 0 h 183109"/>
                  <a:gd name="connsiteX11" fmla="*/ 95250 w 190500"/>
                  <a:gd name="connsiteY11" fmla="*/ 15607 h 183109"/>
                  <a:gd name="connsiteX12" fmla="*/ 120719 w 190500"/>
                  <a:gd name="connsiteY12" fmla="*/ 0 h 183109"/>
                  <a:gd name="connsiteX13" fmla="*/ 160093 w 190500"/>
                  <a:gd name="connsiteY13" fmla="*/ 22036 h 183109"/>
                  <a:gd name="connsiteX14" fmla="*/ 157163 w 190500"/>
                  <a:gd name="connsiteY14" fmla="*/ 34657 h 183109"/>
                  <a:gd name="connsiteX15" fmla="*/ 185738 w 190500"/>
                  <a:gd name="connsiteY15" fmla="*/ 63232 h 183109"/>
                  <a:gd name="connsiteX16" fmla="*/ 186139 w 190500"/>
                  <a:gd name="connsiteY16" fmla="*/ 63229 h 183109"/>
                  <a:gd name="connsiteX17" fmla="*/ 190500 w 190500"/>
                  <a:gd name="connsiteY17" fmla="*/ 91807 h 183109"/>
                  <a:gd name="connsiteX18" fmla="*/ 188566 w 190500"/>
                  <a:gd name="connsiteY18" fmla="*/ 110995 h 183109"/>
                  <a:gd name="connsiteX19" fmla="*/ 185738 w 190500"/>
                  <a:gd name="connsiteY19" fmla="*/ 110857 h 183109"/>
                  <a:gd name="connsiteX20" fmla="*/ 157163 w 190500"/>
                  <a:gd name="connsiteY20" fmla="*/ 139432 h 183109"/>
                  <a:gd name="connsiteX21" fmla="*/ 163888 w 190500"/>
                  <a:gd name="connsiteY21" fmla="*/ 157848 h 183109"/>
                  <a:gd name="connsiteX22" fmla="*/ 122473 w 190500"/>
                  <a:gd name="connsiteY22" fmla="*/ 183109 h 183109"/>
                  <a:gd name="connsiteX23" fmla="*/ 95250 w 190500"/>
                  <a:gd name="connsiteY23" fmla="*/ 163244 h 183109"/>
                  <a:gd name="connsiteX24" fmla="*/ 68027 w 190500"/>
                  <a:gd name="connsiteY24" fmla="*/ 183109 h 18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83109">
                    <a:moveTo>
                      <a:pt x="68027" y="183109"/>
                    </a:moveTo>
                    <a:cubicBezTo>
                      <a:pt x="52067" y="178358"/>
                      <a:pt x="37861" y="169536"/>
                      <a:pt x="26612" y="157848"/>
                    </a:cubicBezTo>
                    <a:cubicBezTo>
                      <a:pt x="30809" y="152874"/>
                      <a:pt x="33338" y="146448"/>
                      <a:pt x="33338" y="139432"/>
                    </a:cubicBezTo>
                    <a:cubicBezTo>
                      <a:pt x="33338" y="123650"/>
                      <a:pt x="20544" y="110857"/>
                      <a:pt x="4763" y="110857"/>
                    </a:cubicBezTo>
                    <a:cubicBezTo>
                      <a:pt x="3808" y="110857"/>
                      <a:pt x="2864" y="110904"/>
                      <a:pt x="1934" y="110995"/>
                    </a:cubicBezTo>
                    <a:cubicBezTo>
                      <a:pt x="666" y="104797"/>
                      <a:pt x="0" y="98380"/>
                      <a:pt x="0" y="91807"/>
                    </a:cubicBezTo>
                    <a:cubicBezTo>
                      <a:pt x="0" y="81850"/>
                      <a:pt x="1528" y="72250"/>
                      <a:pt x="4361" y="63229"/>
                    </a:cubicBezTo>
                    <a:cubicBezTo>
                      <a:pt x="4495" y="63231"/>
                      <a:pt x="4629" y="63232"/>
                      <a:pt x="4763" y="63232"/>
                    </a:cubicBezTo>
                    <a:cubicBezTo>
                      <a:pt x="20544" y="63232"/>
                      <a:pt x="33338" y="50438"/>
                      <a:pt x="33338" y="34657"/>
                    </a:cubicBezTo>
                    <a:cubicBezTo>
                      <a:pt x="33338" y="30126"/>
                      <a:pt x="32283" y="25842"/>
                      <a:pt x="30407" y="22036"/>
                    </a:cubicBezTo>
                    <a:cubicBezTo>
                      <a:pt x="41422" y="11794"/>
                      <a:pt x="54866" y="4129"/>
                      <a:pt x="69781" y="0"/>
                    </a:cubicBezTo>
                    <a:cubicBezTo>
                      <a:pt x="74506" y="9263"/>
                      <a:pt x="84138" y="15607"/>
                      <a:pt x="95250" y="15607"/>
                    </a:cubicBezTo>
                    <a:cubicBezTo>
                      <a:pt x="106362" y="15607"/>
                      <a:pt x="115994" y="9263"/>
                      <a:pt x="120719" y="0"/>
                    </a:cubicBezTo>
                    <a:cubicBezTo>
                      <a:pt x="135634" y="4129"/>
                      <a:pt x="149078" y="11794"/>
                      <a:pt x="160093" y="22036"/>
                    </a:cubicBezTo>
                    <a:cubicBezTo>
                      <a:pt x="158217" y="25842"/>
                      <a:pt x="157163" y="30126"/>
                      <a:pt x="157163" y="34657"/>
                    </a:cubicBezTo>
                    <a:cubicBezTo>
                      <a:pt x="157163" y="50438"/>
                      <a:pt x="169956" y="63232"/>
                      <a:pt x="185738" y="63232"/>
                    </a:cubicBezTo>
                    <a:cubicBezTo>
                      <a:pt x="185871" y="63232"/>
                      <a:pt x="186005" y="63231"/>
                      <a:pt x="186139" y="63229"/>
                    </a:cubicBezTo>
                    <a:cubicBezTo>
                      <a:pt x="188972" y="72250"/>
                      <a:pt x="190500" y="81850"/>
                      <a:pt x="190500" y="91807"/>
                    </a:cubicBezTo>
                    <a:cubicBezTo>
                      <a:pt x="190500" y="98380"/>
                      <a:pt x="189834" y="104797"/>
                      <a:pt x="188566" y="110995"/>
                    </a:cubicBezTo>
                    <a:cubicBezTo>
                      <a:pt x="187636" y="110904"/>
                      <a:pt x="186692" y="110857"/>
                      <a:pt x="185738" y="110857"/>
                    </a:cubicBezTo>
                    <a:cubicBezTo>
                      <a:pt x="169956" y="110857"/>
                      <a:pt x="157163" y="123650"/>
                      <a:pt x="157163" y="139432"/>
                    </a:cubicBezTo>
                    <a:cubicBezTo>
                      <a:pt x="157163" y="146448"/>
                      <a:pt x="159691" y="152874"/>
                      <a:pt x="163888" y="157848"/>
                    </a:cubicBezTo>
                    <a:cubicBezTo>
                      <a:pt x="152639" y="169536"/>
                      <a:pt x="138433" y="178358"/>
                      <a:pt x="122473" y="183109"/>
                    </a:cubicBezTo>
                    <a:cubicBezTo>
                      <a:pt x="118790" y="171587"/>
                      <a:pt x="107994" y="163244"/>
                      <a:pt x="95250" y="163244"/>
                    </a:cubicBezTo>
                    <a:cubicBezTo>
                      <a:pt x="82506" y="163244"/>
                      <a:pt x="71710" y="171587"/>
                      <a:pt x="68027" y="183109"/>
                    </a:cubicBezTo>
                    <a:close/>
                  </a:path>
                </a:pathLst>
              </a:custGeom>
              <a:noFill/>
              <a:ln w="25400" cap="flat">
                <a:solidFill>
                  <a:schemeClr val="bg1"/>
                </a:solidFill>
                <a:prstDash val="solid"/>
                <a:round/>
              </a:ln>
            </p:spPr>
            <p:txBody>
              <a:bodyPr rtlCol="0" anchor="ctr"/>
              <a:lstStyle/>
              <a:p>
                <a:endParaRPr lang="en-US"/>
              </a:p>
            </p:txBody>
          </p:sp>
          <p:sp>
            <p:nvSpPr>
              <p:cNvPr id="36" name="任意多边形: 形状 35"/>
              <p:cNvSpPr/>
              <p:nvPr/>
            </p:nvSpPr>
            <p:spPr>
              <a:xfrm>
                <a:off x="80962" y="80962"/>
                <a:ext cx="66675" cy="66675"/>
              </a:xfrm>
              <a:custGeom>
                <a:avLst/>
                <a:gdLst>
                  <a:gd name="connsiteX0" fmla="*/ 33338 w 66675"/>
                  <a:gd name="connsiteY0" fmla="*/ 66675 h 66675"/>
                  <a:gd name="connsiteX1" fmla="*/ 66675 w 66675"/>
                  <a:gd name="connsiteY1" fmla="*/ 33338 h 66675"/>
                  <a:gd name="connsiteX2" fmla="*/ 33338 w 66675"/>
                  <a:gd name="connsiteY2" fmla="*/ 0 h 66675"/>
                  <a:gd name="connsiteX3" fmla="*/ 0 w 66675"/>
                  <a:gd name="connsiteY3" fmla="*/ 33338 h 66675"/>
                  <a:gd name="connsiteX4" fmla="*/ 33338 w 66675"/>
                  <a:gd name="connsiteY4" fmla="*/ 6667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338" y="66675"/>
                    </a:moveTo>
                    <a:cubicBezTo>
                      <a:pt x="51749" y="66675"/>
                      <a:pt x="66675" y="51749"/>
                      <a:pt x="66675" y="33338"/>
                    </a:cubicBezTo>
                    <a:cubicBezTo>
                      <a:pt x="66675" y="14926"/>
                      <a:pt x="51749" y="0"/>
                      <a:pt x="33338" y="0"/>
                    </a:cubicBezTo>
                    <a:cubicBezTo>
                      <a:pt x="14926" y="0"/>
                      <a:pt x="0" y="14926"/>
                      <a:pt x="0" y="33338"/>
                    </a:cubicBezTo>
                    <a:cubicBezTo>
                      <a:pt x="0" y="51749"/>
                      <a:pt x="14926" y="66675"/>
                      <a:pt x="33338" y="66675"/>
                    </a:cubicBezTo>
                    <a:close/>
                  </a:path>
                </a:pathLst>
              </a:custGeom>
              <a:noFill/>
              <a:ln w="25400" cap="flat">
                <a:solidFill>
                  <a:schemeClr val="bg1"/>
                </a:solidFill>
                <a:prstDash val="solid"/>
                <a:round/>
              </a:ln>
            </p:spPr>
            <p:txBody>
              <a:bodyPr rtlCol="0" anchor="ctr"/>
              <a:lstStyle/>
              <a:p>
                <a:endParaRPr lang="en-US"/>
              </a:p>
            </p:txBody>
          </p:sp>
        </p:grpSp>
      </p:grpSp>
      <p:grpSp>
        <p:nvGrpSpPr>
          <p:cNvPr id="10" name="组合 9"/>
          <p:cNvGrpSpPr/>
          <p:nvPr/>
        </p:nvGrpSpPr>
        <p:grpSpPr>
          <a:xfrm>
            <a:off x="4420998" y="1741576"/>
            <a:ext cx="584711" cy="584711"/>
            <a:chOff x="4420998" y="1741576"/>
            <a:chExt cx="584711" cy="584711"/>
          </a:xfrm>
        </p:grpSpPr>
        <p:sp>
          <p:nvSpPr>
            <p:cNvPr id="100" name="椭圆 99"/>
            <p:cNvSpPr/>
            <p:nvPr/>
          </p:nvSpPr>
          <p:spPr>
            <a:xfrm>
              <a:off x="4420998" y="1741576"/>
              <a:ext cx="584711" cy="58471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48" name="组合 47"/>
            <p:cNvGrpSpPr/>
            <p:nvPr/>
          </p:nvGrpSpPr>
          <p:grpSpPr>
            <a:xfrm>
              <a:off x="4580151" y="1900729"/>
              <a:ext cx="266405" cy="266405"/>
              <a:chOff x="28575" y="28575"/>
              <a:chExt cx="171450" cy="171450"/>
            </a:xfrm>
          </p:grpSpPr>
          <p:sp>
            <p:nvSpPr>
              <p:cNvPr id="43" name="任意多边形: 形状 42"/>
              <p:cNvSpPr/>
              <p:nvPr/>
            </p:nvSpPr>
            <p:spPr>
              <a:xfrm>
                <a:off x="28575" y="28575"/>
                <a:ext cx="171450" cy="171450"/>
              </a:xfrm>
              <a:custGeom>
                <a:avLst/>
                <a:gdLst>
                  <a:gd name="connsiteX0" fmla="*/ 0 w 171450"/>
                  <a:gd name="connsiteY0" fmla="*/ 0 h 171450"/>
                  <a:gd name="connsiteX1" fmla="*/ 0 w 171450"/>
                  <a:gd name="connsiteY1" fmla="*/ 171450 h 171450"/>
                  <a:gd name="connsiteX2" fmla="*/ 171450 w 171450"/>
                  <a:gd name="connsiteY2" fmla="*/ 171450 h 171450"/>
                </a:gdLst>
                <a:ahLst/>
                <a:cxnLst>
                  <a:cxn ang="0">
                    <a:pos x="connsiteX0" y="connsiteY0"/>
                  </a:cxn>
                  <a:cxn ang="0">
                    <a:pos x="connsiteX1" y="connsiteY1"/>
                  </a:cxn>
                  <a:cxn ang="0">
                    <a:pos x="connsiteX2" y="connsiteY2"/>
                  </a:cxn>
                </a:cxnLst>
                <a:rect l="l" t="t" r="r" b="b"/>
                <a:pathLst>
                  <a:path w="171450" h="171450">
                    <a:moveTo>
                      <a:pt x="0" y="0"/>
                    </a:moveTo>
                    <a:lnTo>
                      <a:pt x="0" y="171450"/>
                    </a:lnTo>
                    <a:lnTo>
                      <a:pt x="171450" y="171450"/>
                    </a:lnTo>
                  </a:path>
                </a:pathLst>
              </a:custGeom>
              <a:noFill/>
              <a:ln w="25400" cap="rnd">
                <a:solidFill>
                  <a:schemeClr val="bg1"/>
                </a:solidFill>
                <a:prstDash val="solid"/>
                <a:round/>
              </a:ln>
            </p:spPr>
            <p:txBody>
              <a:bodyPr rtlCol="0" anchor="ctr"/>
              <a:lstStyle/>
              <a:p>
                <a:endParaRPr lang="en-US"/>
              </a:p>
            </p:txBody>
          </p:sp>
          <p:sp>
            <p:nvSpPr>
              <p:cNvPr id="44" name="任意多边形: 形状 43"/>
              <p:cNvSpPr/>
              <p:nvPr/>
            </p:nvSpPr>
            <p:spPr>
              <a:xfrm>
                <a:off x="66675" y="142875"/>
                <a:ext cx="4762" cy="19050"/>
              </a:xfrm>
              <a:custGeom>
                <a:avLst/>
                <a:gdLst>
                  <a:gd name="connsiteX0" fmla="*/ 0 w 4762"/>
                  <a:gd name="connsiteY0" fmla="*/ 0 h 19050"/>
                  <a:gd name="connsiteX1" fmla="*/ 0 w 4762"/>
                  <a:gd name="connsiteY1" fmla="*/ 19050 h 19050"/>
                </a:gdLst>
                <a:ahLst/>
                <a:cxnLst>
                  <a:cxn ang="0">
                    <a:pos x="connsiteX0" y="connsiteY0"/>
                  </a:cxn>
                  <a:cxn ang="0">
                    <a:pos x="connsiteX1" y="connsiteY1"/>
                  </a:cxn>
                </a:cxnLst>
                <a:rect l="l" t="t" r="r" b="b"/>
                <a:pathLst>
                  <a:path w="4762" h="19050">
                    <a:moveTo>
                      <a:pt x="0" y="0"/>
                    </a:moveTo>
                    <a:lnTo>
                      <a:pt x="0" y="19050"/>
                    </a:lnTo>
                  </a:path>
                </a:pathLst>
              </a:custGeom>
              <a:noFill/>
              <a:ln w="25400" cap="rnd">
                <a:solidFill>
                  <a:schemeClr val="bg1"/>
                </a:solidFill>
                <a:prstDash val="solid"/>
                <a:round/>
              </a:ln>
            </p:spPr>
            <p:txBody>
              <a:bodyPr rtlCol="0" anchor="ctr"/>
              <a:lstStyle/>
              <a:p>
                <a:endParaRPr lang="en-US"/>
              </a:p>
            </p:txBody>
          </p:sp>
          <p:sp>
            <p:nvSpPr>
              <p:cNvPr id="45" name="任意多边形: 形状 44"/>
              <p:cNvSpPr/>
              <p:nvPr/>
            </p:nvSpPr>
            <p:spPr>
              <a:xfrm>
                <a:off x="104775" y="104775"/>
                <a:ext cx="4762" cy="57150"/>
              </a:xfrm>
              <a:custGeom>
                <a:avLst/>
                <a:gdLst>
                  <a:gd name="connsiteX0" fmla="*/ 0 w 4762"/>
                  <a:gd name="connsiteY0" fmla="*/ 0 h 57150"/>
                  <a:gd name="connsiteX1" fmla="*/ 0 w 4762"/>
                  <a:gd name="connsiteY1" fmla="*/ 57150 h 57150"/>
                </a:gdLst>
                <a:ahLst/>
                <a:cxnLst>
                  <a:cxn ang="0">
                    <a:pos x="connsiteX0" y="connsiteY0"/>
                  </a:cxn>
                  <a:cxn ang="0">
                    <a:pos x="connsiteX1" y="connsiteY1"/>
                  </a:cxn>
                </a:cxnLst>
                <a:rect l="l" t="t" r="r" b="b"/>
                <a:pathLst>
                  <a:path w="4762" h="57150">
                    <a:moveTo>
                      <a:pt x="0" y="0"/>
                    </a:moveTo>
                    <a:lnTo>
                      <a:pt x="0" y="57150"/>
                    </a:lnTo>
                  </a:path>
                </a:pathLst>
              </a:custGeom>
              <a:noFill/>
              <a:ln w="25400" cap="rnd">
                <a:solidFill>
                  <a:schemeClr val="bg1"/>
                </a:solidFill>
                <a:prstDash val="solid"/>
                <a:round/>
              </a:ln>
            </p:spPr>
            <p:txBody>
              <a:bodyPr rtlCol="0" anchor="ctr"/>
              <a:lstStyle/>
              <a:p>
                <a:endParaRPr lang="en-US"/>
              </a:p>
            </p:txBody>
          </p:sp>
          <p:sp>
            <p:nvSpPr>
              <p:cNvPr id="46" name="任意多边形: 形状 45"/>
              <p:cNvSpPr/>
              <p:nvPr/>
            </p:nvSpPr>
            <p:spPr>
              <a:xfrm>
                <a:off x="142875" y="28575"/>
                <a:ext cx="4762" cy="133350"/>
              </a:xfrm>
              <a:custGeom>
                <a:avLst/>
                <a:gdLst>
                  <a:gd name="connsiteX0" fmla="*/ 0 w 4762"/>
                  <a:gd name="connsiteY0" fmla="*/ 0 h 133350"/>
                  <a:gd name="connsiteX1" fmla="*/ 0 w 4762"/>
                  <a:gd name="connsiteY1" fmla="*/ 133350 h 133350"/>
                </a:gdLst>
                <a:ahLst/>
                <a:cxnLst>
                  <a:cxn ang="0">
                    <a:pos x="connsiteX0" y="connsiteY0"/>
                  </a:cxn>
                  <a:cxn ang="0">
                    <a:pos x="connsiteX1" y="connsiteY1"/>
                  </a:cxn>
                </a:cxnLst>
                <a:rect l="l" t="t" r="r" b="b"/>
                <a:pathLst>
                  <a:path w="4762" h="133350">
                    <a:moveTo>
                      <a:pt x="0" y="0"/>
                    </a:moveTo>
                    <a:lnTo>
                      <a:pt x="0" y="133350"/>
                    </a:lnTo>
                  </a:path>
                </a:pathLst>
              </a:custGeom>
              <a:noFill/>
              <a:ln w="25400" cap="rnd">
                <a:solidFill>
                  <a:schemeClr val="bg1"/>
                </a:solidFill>
                <a:prstDash val="solid"/>
                <a:round/>
              </a:ln>
            </p:spPr>
            <p:txBody>
              <a:bodyPr rtlCol="0" anchor="ctr"/>
              <a:lstStyle/>
              <a:p>
                <a:endParaRPr lang="en-US"/>
              </a:p>
            </p:txBody>
          </p:sp>
          <p:sp>
            <p:nvSpPr>
              <p:cNvPr id="47" name="任意多边形: 形状 46"/>
              <p:cNvSpPr/>
              <p:nvPr/>
            </p:nvSpPr>
            <p:spPr>
              <a:xfrm>
                <a:off x="180975" y="66675"/>
                <a:ext cx="4762" cy="95250"/>
              </a:xfrm>
              <a:custGeom>
                <a:avLst/>
                <a:gdLst>
                  <a:gd name="connsiteX0" fmla="*/ 0 w 4762"/>
                  <a:gd name="connsiteY0" fmla="*/ 0 h 95250"/>
                  <a:gd name="connsiteX1" fmla="*/ 0 w 4762"/>
                  <a:gd name="connsiteY1" fmla="*/ 95250 h 95250"/>
                </a:gdLst>
                <a:ahLst/>
                <a:cxnLst>
                  <a:cxn ang="0">
                    <a:pos x="connsiteX0" y="connsiteY0"/>
                  </a:cxn>
                  <a:cxn ang="0">
                    <a:pos x="connsiteX1" y="connsiteY1"/>
                  </a:cxn>
                </a:cxnLst>
                <a:rect l="l" t="t" r="r" b="b"/>
                <a:pathLst>
                  <a:path w="4762" h="95250">
                    <a:moveTo>
                      <a:pt x="0" y="0"/>
                    </a:moveTo>
                    <a:lnTo>
                      <a:pt x="0" y="95250"/>
                    </a:lnTo>
                  </a:path>
                </a:pathLst>
              </a:custGeom>
              <a:noFill/>
              <a:ln w="25400" cap="rnd">
                <a:solidFill>
                  <a:schemeClr val="bg1"/>
                </a:solidFill>
                <a:prstDash val="solid"/>
                <a:round/>
              </a:ln>
            </p:spPr>
            <p:txBody>
              <a:bodyPr rtlCol="0" anchor="ctr"/>
              <a:lstStyle/>
              <a:p>
                <a:endParaRPr lang="en-US"/>
              </a:p>
            </p:txBody>
          </p:sp>
        </p:grpSp>
      </p:grpSp>
      <p:grpSp>
        <p:nvGrpSpPr>
          <p:cNvPr id="11" name="组合 10"/>
          <p:cNvGrpSpPr/>
          <p:nvPr/>
        </p:nvGrpSpPr>
        <p:grpSpPr>
          <a:xfrm>
            <a:off x="3853055" y="3136645"/>
            <a:ext cx="584711" cy="584711"/>
            <a:chOff x="3853055" y="3136645"/>
            <a:chExt cx="584711" cy="584711"/>
          </a:xfrm>
        </p:grpSpPr>
        <p:sp>
          <p:nvSpPr>
            <p:cNvPr id="101" name="椭圆 100"/>
            <p:cNvSpPr/>
            <p:nvPr/>
          </p:nvSpPr>
          <p:spPr>
            <a:xfrm>
              <a:off x="3853055" y="3136645"/>
              <a:ext cx="584711" cy="58471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79" name="组合 78"/>
            <p:cNvGrpSpPr/>
            <p:nvPr/>
          </p:nvGrpSpPr>
          <p:grpSpPr>
            <a:xfrm>
              <a:off x="4019608" y="3280997"/>
              <a:ext cx="251605" cy="296006"/>
              <a:chOff x="38100" y="19050"/>
              <a:chExt cx="161925" cy="190500"/>
            </a:xfrm>
          </p:grpSpPr>
          <p:sp>
            <p:nvSpPr>
              <p:cNvPr id="76" name="任意多边形: 形状 75"/>
              <p:cNvSpPr/>
              <p:nvPr/>
            </p:nvSpPr>
            <p:spPr>
              <a:xfrm>
                <a:off x="38100" y="19050"/>
                <a:ext cx="152400" cy="190500"/>
              </a:xfrm>
              <a:custGeom>
                <a:avLst/>
                <a:gdLst>
                  <a:gd name="connsiteX0" fmla="*/ 152400 w 152400"/>
                  <a:gd name="connsiteY0" fmla="*/ 90488 h 190500"/>
                  <a:gd name="connsiteX1" fmla="*/ 152400 w 152400"/>
                  <a:gd name="connsiteY1" fmla="*/ 47625 h 190500"/>
                  <a:gd name="connsiteX2" fmla="*/ 109538 w 152400"/>
                  <a:gd name="connsiteY2" fmla="*/ 0 h 190500"/>
                  <a:gd name="connsiteX3" fmla="*/ 9525 w 152400"/>
                  <a:gd name="connsiteY3" fmla="*/ 0 h 190500"/>
                  <a:gd name="connsiteX4" fmla="*/ 0 w 152400"/>
                  <a:gd name="connsiteY4" fmla="*/ 9525 h 190500"/>
                  <a:gd name="connsiteX5" fmla="*/ 0 w 152400"/>
                  <a:gd name="connsiteY5" fmla="*/ 180975 h 190500"/>
                  <a:gd name="connsiteX6" fmla="*/ 9525 w 152400"/>
                  <a:gd name="connsiteY6" fmla="*/ 190500 h 190500"/>
                  <a:gd name="connsiteX7" fmla="*/ 66675 w 152400"/>
                  <a:gd name="connsiteY7" fmla="*/ 19050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90500">
                    <a:moveTo>
                      <a:pt x="152400" y="90488"/>
                    </a:moveTo>
                    <a:lnTo>
                      <a:pt x="152400" y="47625"/>
                    </a:lnTo>
                    <a:lnTo>
                      <a:pt x="109538" y="0"/>
                    </a:lnTo>
                    <a:lnTo>
                      <a:pt x="9525" y="0"/>
                    </a:lnTo>
                    <a:cubicBezTo>
                      <a:pt x="4264" y="0"/>
                      <a:pt x="0" y="4264"/>
                      <a:pt x="0" y="9525"/>
                    </a:cubicBezTo>
                    <a:lnTo>
                      <a:pt x="0" y="180975"/>
                    </a:lnTo>
                    <a:cubicBezTo>
                      <a:pt x="0" y="186236"/>
                      <a:pt x="4264" y="190500"/>
                      <a:pt x="9525" y="190500"/>
                    </a:cubicBezTo>
                    <a:lnTo>
                      <a:pt x="66675" y="190500"/>
                    </a:lnTo>
                  </a:path>
                </a:pathLst>
              </a:custGeom>
              <a:noFill/>
              <a:ln w="25400" cap="rnd">
                <a:solidFill>
                  <a:schemeClr val="bg1"/>
                </a:solidFill>
                <a:prstDash val="solid"/>
                <a:round/>
              </a:ln>
            </p:spPr>
            <p:txBody>
              <a:bodyPr rtlCol="0" anchor="ctr"/>
              <a:lstStyle/>
              <a:p>
                <a:endParaRPr lang="en-US"/>
              </a:p>
            </p:txBody>
          </p:sp>
          <p:sp>
            <p:nvSpPr>
              <p:cNvPr id="77" name="任意多边形: 形状 76"/>
              <p:cNvSpPr/>
              <p:nvPr/>
            </p:nvSpPr>
            <p:spPr>
              <a:xfrm>
                <a:off x="133350" y="142875"/>
                <a:ext cx="66675" cy="66675"/>
              </a:xfrm>
              <a:custGeom>
                <a:avLst/>
                <a:gdLst>
                  <a:gd name="connsiteX0" fmla="*/ 19050 w 66675"/>
                  <a:gd name="connsiteY0" fmla="*/ 66675 h 66675"/>
                  <a:gd name="connsiteX1" fmla="*/ 66675 w 66675"/>
                  <a:gd name="connsiteY1" fmla="*/ 19050 h 66675"/>
                  <a:gd name="connsiteX2" fmla="*/ 47625 w 66675"/>
                  <a:gd name="connsiteY2" fmla="*/ 0 h 66675"/>
                  <a:gd name="connsiteX3" fmla="*/ 0 w 66675"/>
                  <a:gd name="connsiteY3" fmla="*/ 47625 h 66675"/>
                  <a:gd name="connsiteX4" fmla="*/ 0 w 66675"/>
                  <a:gd name="connsiteY4" fmla="*/ 66675 h 66675"/>
                  <a:gd name="connsiteX5" fmla="*/ 19050 w 66675"/>
                  <a:gd name="connsiteY5" fmla="*/ 6667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66675">
                    <a:moveTo>
                      <a:pt x="19050" y="66675"/>
                    </a:moveTo>
                    <a:lnTo>
                      <a:pt x="66675" y="19050"/>
                    </a:lnTo>
                    <a:lnTo>
                      <a:pt x="47625" y="0"/>
                    </a:lnTo>
                    <a:lnTo>
                      <a:pt x="0" y="47625"/>
                    </a:lnTo>
                    <a:lnTo>
                      <a:pt x="0" y="66675"/>
                    </a:lnTo>
                    <a:lnTo>
                      <a:pt x="19050" y="66675"/>
                    </a:lnTo>
                    <a:close/>
                  </a:path>
                </a:pathLst>
              </a:custGeom>
              <a:noFill/>
              <a:ln w="25400" cap="rnd">
                <a:solidFill>
                  <a:schemeClr val="bg1"/>
                </a:solidFill>
                <a:prstDash val="solid"/>
                <a:round/>
              </a:ln>
            </p:spPr>
            <p:txBody>
              <a:bodyPr rtlCol="0" anchor="ctr"/>
              <a:lstStyle/>
              <a:p>
                <a:endParaRPr lang="en-US"/>
              </a:p>
            </p:txBody>
          </p:sp>
          <p:sp>
            <p:nvSpPr>
              <p:cNvPr id="78" name="任意多边形: 形状 77"/>
              <p:cNvSpPr/>
              <p:nvPr/>
            </p:nvSpPr>
            <p:spPr>
              <a:xfrm>
                <a:off x="142875" y="19050"/>
                <a:ext cx="47625" cy="47625"/>
              </a:xfrm>
              <a:custGeom>
                <a:avLst/>
                <a:gdLst>
                  <a:gd name="connsiteX0" fmla="*/ 0 w 47625"/>
                  <a:gd name="connsiteY0" fmla="*/ 0 h 47625"/>
                  <a:gd name="connsiteX1" fmla="*/ 0 w 47625"/>
                  <a:gd name="connsiteY1" fmla="*/ 47625 h 47625"/>
                  <a:gd name="connsiteX2" fmla="*/ 47625 w 47625"/>
                  <a:gd name="connsiteY2" fmla="*/ 47625 h 47625"/>
                </a:gdLst>
                <a:ahLst/>
                <a:cxnLst>
                  <a:cxn ang="0">
                    <a:pos x="connsiteX0" y="connsiteY0"/>
                  </a:cxn>
                  <a:cxn ang="0">
                    <a:pos x="connsiteX1" y="connsiteY1"/>
                  </a:cxn>
                  <a:cxn ang="0">
                    <a:pos x="connsiteX2" y="connsiteY2"/>
                  </a:cxn>
                </a:cxnLst>
                <a:rect l="l" t="t" r="r" b="b"/>
                <a:pathLst>
                  <a:path w="47625" h="47625">
                    <a:moveTo>
                      <a:pt x="0" y="0"/>
                    </a:moveTo>
                    <a:lnTo>
                      <a:pt x="0" y="47625"/>
                    </a:lnTo>
                    <a:lnTo>
                      <a:pt x="47625" y="47625"/>
                    </a:lnTo>
                  </a:path>
                </a:pathLst>
              </a:custGeom>
              <a:noFill/>
              <a:ln w="25400" cap="rnd">
                <a:solidFill>
                  <a:schemeClr val="bg1"/>
                </a:solidFill>
                <a:prstDash val="solid"/>
                <a:round/>
              </a:ln>
            </p:spPr>
            <p:txBody>
              <a:bodyPr rtlCol="0" anchor="ctr"/>
              <a:lstStyle/>
              <a:p>
                <a:endParaRPr lang="en-US"/>
              </a:p>
            </p:txBody>
          </p:sp>
        </p:grpSp>
      </p:grpSp>
      <p:grpSp>
        <p:nvGrpSpPr>
          <p:cNvPr id="12" name="组合 11"/>
          <p:cNvGrpSpPr/>
          <p:nvPr/>
        </p:nvGrpSpPr>
        <p:grpSpPr>
          <a:xfrm>
            <a:off x="4420998" y="4531714"/>
            <a:ext cx="584711" cy="584711"/>
            <a:chOff x="4420998" y="4531714"/>
            <a:chExt cx="584711" cy="584711"/>
          </a:xfrm>
        </p:grpSpPr>
        <p:sp>
          <p:nvSpPr>
            <p:cNvPr id="102" name="椭圆 101"/>
            <p:cNvSpPr/>
            <p:nvPr/>
          </p:nvSpPr>
          <p:spPr>
            <a:xfrm>
              <a:off x="4420998" y="4531714"/>
              <a:ext cx="584711" cy="58471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85" name="组合 84"/>
            <p:cNvGrpSpPr/>
            <p:nvPr/>
          </p:nvGrpSpPr>
          <p:grpSpPr>
            <a:xfrm>
              <a:off x="4565350" y="4698267"/>
              <a:ext cx="296006" cy="251605"/>
              <a:chOff x="19050" y="33337"/>
              <a:chExt cx="190500" cy="161925"/>
            </a:xfrm>
          </p:grpSpPr>
          <p:sp>
            <p:nvSpPr>
              <p:cNvPr id="83" name="任意多边形: 形状 82"/>
              <p:cNvSpPr/>
              <p:nvPr/>
            </p:nvSpPr>
            <p:spPr>
              <a:xfrm>
                <a:off x="19050" y="33337"/>
                <a:ext cx="169068" cy="161925"/>
              </a:xfrm>
              <a:custGeom>
                <a:avLst/>
                <a:gdLst>
                  <a:gd name="connsiteX0" fmla="*/ 0 w 169068"/>
                  <a:gd name="connsiteY0" fmla="*/ 9525 h 161925"/>
                  <a:gd name="connsiteX1" fmla="*/ 0 w 169068"/>
                  <a:gd name="connsiteY1" fmla="*/ 161925 h 161925"/>
                  <a:gd name="connsiteX2" fmla="*/ 23813 w 169068"/>
                  <a:gd name="connsiteY2" fmla="*/ 66675 h 161925"/>
                  <a:gd name="connsiteX3" fmla="*/ 169069 w 169068"/>
                  <a:gd name="connsiteY3" fmla="*/ 66675 h 161925"/>
                  <a:gd name="connsiteX4" fmla="*/ 169069 w 169068"/>
                  <a:gd name="connsiteY4" fmla="*/ 38100 h 161925"/>
                  <a:gd name="connsiteX5" fmla="*/ 159544 w 169068"/>
                  <a:gd name="connsiteY5" fmla="*/ 28575 h 161925"/>
                  <a:gd name="connsiteX6" fmla="*/ 95250 w 169068"/>
                  <a:gd name="connsiteY6" fmla="*/ 28575 h 161925"/>
                  <a:gd name="connsiteX7" fmla="*/ 71438 w 169068"/>
                  <a:gd name="connsiteY7" fmla="*/ 0 h 161925"/>
                  <a:gd name="connsiteX8" fmla="*/ 9525 w 169068"/>
                  <a:gd name="connsiteY8" fmla="*/ 0 h 161925"/>
                  <a:gd name="connsiteX9" fmla="*/ 0 w 169068"/>
                  <a:gd name="connsiteY9" fmla="*/ 95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068" h="161925">
                    <a:moveTo>
                      <a:pt x="0" y="9525"/>
                    </a:moveTo>
                    <a:lnTo>
                      <a:pt x="0" y="161925"/>
                    </a:lnTo>
                    <a:lnTo>
                      <a:pt x="23813" y="66675"/>
                    </a:lnTo>
                    <a:lnTo>
                      <a:pt x="169069" y="66675"/>
                    </a:lnTo>
                    <a:lnTo>
                      <a:pt x="169069" y="38100"/>
                    </a:lnTo>
                    <a:cubicBezTo>
                      <a:pt x="169069" y="32839"/>
                      <a:pt x="164804" y="28575"/>
                      <a:pt x="159544" y="28575"/>
                    </a:cubicBezTo>
                    <a:lnTo>
                      <a:pt x="95250" y="28575"/>
                    </a:lnTo>
                    <a:lnTo>
                      <a:pt x="71438" y="0"/>
                    </a:lnTo>
                    <a:lnTo>
                      <a:pt x="9525" y="0"/>
                    </a:lnTo>
                    <a:cubicBezTo>
                      <a:pt x="4264" y="0"/>
                      <a:pt x="0" y="4264"/>
                      <a:pt x="0" y="9525"/>
                    </a:cubicBezTo>
                    <a:close/>
                  </a:path>
                </a:pathLst>
              </a:custGeom>
              <a:noFill/>
              <a:ln w="25400" cap="rnd">
                <a:solidFill>
                  <a:schemeClr val="bg1"/>
                </a:solidFill>
                <a:prstDash val="solid"/>
                <a:round/>
              </a:ln>
            </p:spPr>
            <p:txBody>
              <a:bodyPr rtlCol="0" anchor="ctr"/>
              <a:lstStyle/>
              <a:p>
                <a:endParaRPr lang="en-US"/>
              </a:p>
            </p:txBody>
          </p:sp>
          <p:sp>
            <p:nvSpPr>
              <p:cNvPr id="84" name="任意多边形: 形状 83"/>
              <p:cNvSpPr/>
              <p:nvPr/>
            </p:nvSpPr>
            <p:spPr>
              <a:xfrm>
                <a:off x="19050" y="100012"/>
                <a:ext cx="190500" cy="95250"/>
              </a:xfrm>
              <a:custGeom>
                <a:avLst/>
                <a:gdLst>
                  <a:gd name="connsiteX0" fmla="*/ 171450 w 190500"/>
                  <a:gd name="connsiteY0" fmla="*/ 95250 h 95250"/>
                  <a:gd name="connsiteX1" fmla="*/ 190500 w 190500"/>
                  <a:gd name="connsiteY1" fmla="*/ 0 h 95250"/>
                  <a:gd name="connsiteX2" fmla="*/ 22920 w 190500"/>
                  <a:gd name="connsiteY2" fmla="*/ 0 h 95250"/>
                  <a:gd name="connsiteX3" fmla="*/ 0 w 190500"/>
                  <a:gd name="connsiteY3" fmla="*/ 95250 h 95250"/>
                  <a:gd name="connsiteX4" fmla="*/ 171450 w 190500"/>
                  <a:gd name="connsiteY4" fmla="*/ 9525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95250">
                    <a:moveTo>
                      <a:pt x="171450" y="95250"/>
                    </a:moveTo>
                    <a:lnTo>
                      <a:pt x="190500" y="0"/>
                    </a:lnTo>
                    <a:lnTo>
                      <a:pt x="22920" y="0"/>
                    </a:lnTo>
                    <a:lnTo>
                      <a:pt x="0" y="95250"/>
                    </a:lnTo>
                    <a:lnTo>
                      <a:pt x="171450" y="95250"/>
                    </a:lnTo>
                    <a:close/>
                  </a:path>
                </a:pathLst>
              </a:custGeom>
              <a:noFill/>
              <a:ln w="25400" cap="rnd">
                <a:solidFill>
                  <a:schemeClr val="bg1"/>
                </a:solidFill>
                <a:prstDash val="solid"/>
                <a:round/>
              </a:ln>
            </p:spPr>
            <p:txBody>
              <a:bodyPr rtlCol="0" anchor="ctr"/>
              <a:lstStyle/>
              <a:p>
                <a:endParaRPr lang="en-US"/>
              </a:p>
            </p:txBody>
          </p:sp>
        </p:grpSp>
      </p:grpSp>
      <p:grpSp>
        <p:nvGrpSpPr>
          <p:cNvPr id="5" name="组合 4">
            <a:extLst>
              <a:ext uri="{FF2B5EF4-FFF2-40B4-BE49-F238E27FC236}">
                <a16:creationId xmlns:a16="http://schemas.microsoft.com/office/drawing/2014/main" id="{7E5CDC11-3441-4754-98A0-E83AB0F75067}"/>
              </a:ext>
            </a:extLst>
          </p:cNvPr>
          <p:cNvGrpSpPr/>
          <p:nvPr/>
        </p:nvGrpSpPr>
        <p:grpSpPr>
          <a:xfrm>
            <a:off x="7989908" y="1815258"/>
            <a:ext cx="3103591" cy="1036282"/>
            <a:chOff x="7989908" y="1815258"/>
            <a:chExt cx="3103591" cy="1036282"/>
          </a:xfrm>
        </p:grpSpPr>
        <p:sp>
          <p:nvSpPr>
            <p:cNvPr id="89" name="平行四边形 88">
              <a:extLst>
                <a:ext uri="{FF2B5EF4-FFF2-40B4-BE49-F238E27FC236}">
                  <a16:creationId xmlns:a16="http://schemas.microsoft.com/office/drawing/2014/main" id="{505E9185-C2BB-4B70-9310-A2EC98F73CF8}"/>
                </a:ext>
              </a:extLst>
            </p:cNvPr>
            <p:cNvSpPr/>
            <p:nvPr/>
          </p:nvSpPr>
          <p:spPr>
            <a:xfrm>
              <a:off x="8101528" y="1991972"/>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10" name="文本框 109"/>
            <p:cNvSpPr txBox="1"/>
            <p:nvPr/>
          </p:nvSpPr>
          <p:spPr>
            <a:xfrm>
              <a:off x="7989908" y="2139486"/>
              <a:ext cx="3103591" cy="712054"/>
            </a:xfrm>
            <a:prstGeom prst="rect">
              <a:avLst/>
            </a:prstGeom>
            <a:noFill/>
          </p:spPr>
          <p:txBody>
            <a:bodyPr wrap="square" rtlCol="0">
              <a:spAutoFit/>
            </a:bodyPr>
            <a:lstStyle/>
            <a:p>
              <a:pPr algn="just">
                <a:lnSpc>
                  <a:spcPct val="130000"/>
                </a:lnSpc>
              </a:pPr>
              <a:r>
                <a:rPr lang="zh-CN" altLang="en-US" sz="1600" dirty="0"/>
                <a:t>单击此处输入您的正文单击此处输入您的正文</a:t>
              </a:r>
            </a:p>
          </p:txBody>
        </p:sp>
        <p:sp>
          <p:nvSpPr>
            <p:cNvPr id="112" name="文本框 111"/>
            <p:cNvSpPr txBox="1"/>
            <p:nvPr/>
          </p:nvSpPr>
          <p:spPr>
            <a:xfrm>
              <a:off x="7989908" y="1815258"/>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6" name="组合 5">
            <a:extLst>
              <a:ext uri="{FF2B5EF4-FFF2-40B4-BE49-F238E27FC236}">
                <a16:creationId xmlns:a16="http://schemas.microsoft.com/office/drawing/2014/main" id="{D9BB9CFC-7FBF-4AEC-A121-26BFCE23A90A}"/>
              </a:ext>
            </a:extLst>
          </p:cNvPr>
          <p:cNvGrpSpPr/>
          <p:nvPr/>
        </p:nvGrpSpPr>
        <p:grpSpPr>
          <a:xfrm>
            <a:off x="8491684" y="3167797"/>
            <a:ext cx="3103591" cy="1036282"/>
            <a:chOff x="8491684" y="3167797"/>
            <a:chExt cx="3103591" cy="1036282"/>
          </a:xfrm>
        </p:grpSpPr>
        <p:sp>
          <p:nvSpPr>
            <p:cNvPr id="90" name="平行四边形 89">
              <a:extLst>
                <a:ext uri="{FF2B5EF4-FFF2-40B4-BE49-F238E27FC236}">
                  <a16:creationId xmlns:a16="http://schemas.microsoft.com/office/drawing/2014/main" id="{5C4ED69C-EC25-4C00-8FAA-C65A3F0B2847}"/>
                </a:ext>
              </a:extLst>
            </p:cNvPr>
            <p:cNvSpPr/>
            <p:nvPr/>
          </p:nvSpPr>
          <p:spPr>
            <a:xfrm>
              <a:off x="8601931" y="3344511"/>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14" name="文本框 113"/>
            <p:cNvSpPr txBox="1"/>
            <p:nvPr/>
          </p:nvSpPr>
          <p:spPr>
            <a:xfrm>
              <a:off x="8491684" y="3492025"/>
              <a:ext cx="3103591" cy="712054"/>
            </a:xfrm>
            <a:prstGeom prst="rect">
              <a:avLst/>
            </a:prstGeom>
            <a:noFill/>
          </p:spPr>
          <p:txBody>
            <a:bodyPr wrap="square" rtlCol="0">
              <a:spAutoFit/>
            </a:bodyPr>
            <a:lstStyle/>
            <a:p>
              <a:pPr algn="just">
                <a:lnSpc>
                  <a:spcPct val="130000"/>
                </a:lnSpc>
              </a:pPr>
              <a:r>
                <a:rPr lang="zh-CN" altLang="en-US" sz="1600" dirty="0"/>
                <a:t>单击此处输入您的正文单击此处输入您的正文</a:t>
              </a:r>
            </a:p>
          </p:txBody>
        </p:sp>
        <p:sp>
          <p:nvSpPr>
            <p:cNvPr id="115" name="文本框 114"/>
            <p:cNvSpPr txBox="1"/>
            <p:nvPr/>
          </p:nvSpPr>
          <p:spPr>
            <a:xfrm>
              <a:off x="8491684" y="3167797"/>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20" name="组合 19">
            <a:extLst>
              <a:ext uri="{FF2B5EF4-FFF2-40B4-BE49-F238E27FC236}">
                <a16:creationId xmlns:a16="http://schemas.microsoft.com/office/drawing/2014/main" id="{6AD1F8AF-0AB9-422E-9C9F-5DE0B940E36E}"/>
              </a:ext>
            </a:extLst>
          </p:cNvPr>
          <p:cNvGrpSpPr/>
          <p:nvPr/>
        </p:nvGrpSpPr>
        <p:grpSpPr>
          <a:xfrm>
            <a:off x="7989908" y="4613377"/>
            <a:ext cx="3103591" cy="1036282"/>
            <a:chOff x="7989908" y="4613377"/>
            <a:chExt cx="3103591" cy="1036282"/>
          </a:xfrm>
        </p:grpSpPr>
        <p:sp>
          <p:nvSpPr>
            <p:cNvPr id="91" name="平行四边形 90">
              <a:extLst>
                <a:ext uri="{FF2B5EF4-FFF2-40B4-BE49-F238E27FC236}">
                  <a16:creationId xmlns:a16="http://schemas.microsoft.com/office/drawing/2014/main" id="{7E1CB6F1-AF63-4CC9-BE48-1923607530E2}"/>
                </a:ext>
              </a:extLst>
            </p:cNvPr>
            <p:cNvSpPr/>
            <p:nvPr/>
          </p:nvSpPr>
          <p:spPr>
            <a:xfrm>
              <a:off x="8123546" y="4801869"/>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17" name="文本框 116"/>
            <p:cNvSpPr txBox="1"/>
            <p:nvPr/>
          </p:nvSpPr>
          <p:spPr>
            <a:xfrm>
              <a:off x="7989908" y="4937605"/>
              <a:ext cx="3103591" cy="712054"/>
            </a:xfrm>
            <a:prstGeom prst="rect">
              <a:avLst/>
            </a:prstGeom>
            <a:noFill/>
          </p:spPr>
          <p:txBody>
            <a:bodyPr wrap="square" rtlCol="0">
              <a:spAutoFit/>
            </a:bodyPr>
            <a:lstStyle/>
            <a:p>
              <a:pPr algn="just">
                <a:lnSpc>
                  <a:spcPct val="130000"/>
                </a:lnSpc>
              </a:pPr>
              <a:r>
                <a:rPr lang="zh-CN" altLang="en-US" sz="1600" dirty="0"/>
                <a:t>单击此处输入您的正文单击此处输入您的正文</a:t>
              </a:r>
            </a:p>
          </p:txBody>
        </p:sp>
        <p:sp>
          <p:nvSpPr>
            <p:cNvPr id="118" name="文本框 117"/>
            <p:cNvSpPr txBox="1"/>
            <p:nvPr/>
          </p:nvSpPr>
          <p:spPr>
            <a:xfrm>
              <a:off x="7989908" y="4613377"/>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4" name="组合 3">
            <a:extLst>
              <a:ext uri="{FF2B5EF4-FFF2-40B4-BE49-F238E27FC236}">
                <a16:creationId xmlns:a16="http://schemas.microsoft.com/office/drawing/2014/main" id="{22CE44BE-E1E4-451D-9B44-36226940CAFC}"/>
              </a:ext>
            </a:extLst>
          </p:cNvPr>
          <p:cNvGrpSpPr/>
          <p:nvPr/>
        </p:nvGrpSpPr>
        <p:grpSpPr>
          <a:xfrm>
            <a:off x="1038057" y="1815258"/>
            <a:ext cx="3103591" cy="1036282"/>
            <a:chOff x="1038057" y="1815258"/>
            <a:chExt cx="3103591" cy="1036282"/>
          </a:xfrm>
        </p:grpSpPr>
        <p:sp>
          <p:nvSpPr>
            <p:cNvPr id="82" name="平行四边形 81">
              <a:extLst>
                <a:ext uri="{FF2B5EF4-FFF2-40B4-BE49-F238E27FC236}">
                  <a16:creationId xmlns:a16="http://schemas.microsoft.com/office/drawing/2014/main" id="{741D75C1-370F-43A2-90F9-FEDD6DCE0DD8}"/>
                </a:ext>
              </a:extLst>
            </p:cNvPr>
            <p:cNvSpPr/>
            <p:nvPr/>
          </p:nvSpPr>
          <p:spPr>
            <a:xfrm flipH="1">
              <a:off x="1900033" y="1966766"/>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20" name="文本框 119"/>
            <p:cNvSpPr txBox="1"/>
            <p:nvPr/>
          </p:nvSpPr>
          <p:spPr>
            <a:xfrm>
              <a:off x="1038057" y="2139486"/>
              <a:ext cx="3103591" cy="712054"/>
            </a:xfrm>
            <a:prstGeom prst="rect">
              <a:avLst/>
            </a:prstGeom>
            <a:noFill/>
          </p:spPr>
          <p:txBody>
            <a:bodyPr wrap="square" rtlCol="0">
              <a:spAutoFit/>
            </a:bodyPr>
            <a:lstStyle/>
            <a:p>
              <a:pPr algn="just">
                <a:lnSpc>
                  <a:spcPct val="130000"/>
                </a:lnSpc>
              </a:pPr>
              <a:r>
                <a:rPr lang="zh-CN" altLang="en-US" sz="1600" dirty="0"/>
                <a:t>单击此处输入您的正文单击此处输入您的正文</a:t>
              </a:r>
            </a:p>
          </p:txBody>
        </p:sp>
        <p:sp>
          <p:nvSpPr>
            <p:cNvPr id="121" name="文本框 120"/>
            <p:cNvSpPr txBox="1"/>
            <p:nvPr/>
          </p:nvSpPr>
          <p:spPr>
            <a:xfrm>
              <a:off x="2688768" y="1815258"/>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2" name="组合 1">
            <a:extLst>
              <a:ext uri="{FF2B5EF4-FFF2-40B4-BE49-F238E27FC236}">
                <a16:creationId xmlns:a16="http://schemas.microsoft.com/office/drawing/2014/main" id="{C3B34AE8-8205-41D3-98E8-3D318D05970C}"/>
              </a:ext>
            </a:extLst>
          </p:cNvPr>
          <p:cNvGrpSpPr/>
          <p:nvPr/>
        </p:nvGrpSpPr>
        <p:grpSpPr>
          <a:xfrm>
            <a:off x="1038057" y="4613377"/>
            <a:ext cx="3103591" cy="1036282"/>
            <a:chOff x="1038057" y="4613377"/>
            <a:chExt cx="3103591" cy="1036282"/>
          </a:xfrm>
        </p:grpSpPr>
        <p:sp>
          <p:nvSpPr>
            <p:cNvPr id="88" name="平行四边形 87">
              <a:extLst>
                <a:ext uri="{FF2B5EF4-FFF2-40B4-BE49-F238E27FC236}">
                  <a16:creationId xmlns:a16="http://schemas.microsoft.com/office/drawing/2014/main" id="{59DAA035-8920-41FA-8160-D56E461EDCE1}"/>
                </a:ext>
              </a:extLst>
            </p:cNvPr>
            <p:cNvSpPr/>
            <p:nvPr/>
          </p:nvSpPr>
          <p:spPr>
            <a:xfrm flipH="1">
              <a:off x="1900033" y="4777152"/>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23" name="文本框 122"/>
            <p:cNvSpPr txBox="1"/>
            <p:nvPr/>
          </p:nvSpPr>
          <p:spPr>
            <a:xfrm>
              <a:off x="1038057" y="4937605"/>
              <a:ext cx="3103591" cy="712054"/>
            </a:xfrm>
            <a:prstGeom prst="rect">
              <a:avLst/>
            </a:prstGeom>
            <a:noFill/>
          </p:spPr>
          <p:txBody>
            <a:bodyPr wrap="square" rtlCol="0">
              <a:spAutoFit/>
            </a:bodyPr>
            <a:lstStyle/>
            <a:p>
              <a:pPr algn="just">
                <a:lnSpc>
                  <a:spcPct val="130000"/>
                </a:lnSpc>
              </a:pPr>
              <a:r>
                <a:rPr lang="zh-CN" altLang="en-US" sz="1600" dirty="0"/>
                <a:t>单击此处输入您的正文单击此处输入您的正文</a:t>
              </a:r>
            </a:p>
          </p:txBody>
        </p:sp>
        <p:sp>
          <p:nvSpPr>
            <p:cNvPr id="124" name="文本框 123"/>
            <p:cNvSpPr txBox="1"/>
            <p:nvPr/>
          </p:nvSpPr>
          <p:spPr>
            <a:xfrm>
              <a:off x="2688768" y="4613377"/>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3" name="组合 2">
            <a:extLst>
              <a:ext uri="{FF2B5EF4-FFF2-40B4-BE49-F238E27FC236}">
                <a16:creationId xmlns:a16="http://schemas.microsoft.com/office/drawing/2014/main" id="{C5582D21-C723-4F7C-B645-9190AE09AD85}"/>
              </a:ext>
            </a:extLst>
          </p:cNvPr>
          <p:cNvGrpSpPr/>
          <p:nvPr/>
        </p:nvGrpSpPr>
        <p:grpSpPr>
          <a:xfrm>
            <a:off x="566766" y="3167797"/>
            <a:ext cx="3103591" cy="1036282"/>
            <a:chOff x="566766" y="3167797"/>
            <a:chExt cx="3103591" cy="1036282"/>
          </a:xfrm>
        </p:grpSpPr>
        <p:sp>
          <p:nvSpPr>
            <p:cNvPr id="86" name="平行四边形 85">
              <a:extLst>
                <a:ext uri="{FF2B5EF4-FFF2-40B4-BE49-F238E27FC236}">
                  <a16:creationId xmlns:a16="http://schemas.microsoft.com/office/drawing/2014/main" id="{FEE17CBA-7B8E-40A1-B6E0-46EC59A508D1}"/>
                </a:ext>
              </a:extLst>
            </p:cNvPr>
            <p:cNvSpPr/>
            <p:nvPr/>
          </p:nvSpPr>
          <p:spPr>
            <a:xfrm flipH="1">
              <a:off x="1424756" y="3319305"/>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26" name="文本框 125"/>
            <p:cNvSpPr txBox="1"/>
            <p:nvPr/>
          </p:nvSpPr>
          <p:spPr>
            <a:xfrm>
              <a:off x="566766" y="3492025"/>
              <a:ext cx="3103591" cy="712054"/>
            </a:xfrm>
            <a:prstGeom prst="rect">
              <a:avLst/>
            </a:prstGeom>
            <a:noFill/>
          </p:spPr>
          <p:txBody>
            <a:bodyPr wrap="square" rtlCol="0">
              <a:spAutoFit/>
            </a:bodyPr>
            <a:lstStyle/>
            <a:p>
              <a:pPr algn="just">
                <a:lnSpc>
                  <a:spcPct val="130000"/>
                </a:lnSpc>
              </a:pPr>
              <a:r>
                <a:rPr lang="zh-CN" altLang="en-US" sz="1600" dirty="0"/>
                <a:t>单击此处输入您的正文单击此处输入您的正文</a:t>
              </a:r>
            </a:p>
          </p:txBody>
        </p:sp>
        <p:sp>
          <p:nvSpPr>
            <p:cNvPr id="127" name="文本框 126"/>
            <p:cNvSpPr txBox="1"/>
            <p:nvPr/>
          </p:nvSpPr>
          <p:spPr>
            <a:xfrm>
              <a:off x="2217477" y="3167797"/>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69" name="组合 68"/>
          <p:cNvGrpSpPr/>
          <p:nvPr/>
        </p:nvGrpSpPr>
        <p:grpSpPr>
          <a:xfrm>
            <a:off x="11032279" y="919425"/>
            <a:ext cx="479600" cy="108180"/>
            <a:chOff x="10359850" y="837105"/>
            <a:chExt cx="844550" cy="190500"/>
          </a:xfrm>
        </p:grpSpPr>
        <p:sp>
          <p:nvSpPr>
            <p:cNvPr id="70" name="椭圆 69"/>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椭圆 70"/>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椭圆 71"/>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组合 72"/>
          <p:cNvGrpSpPr/>
          <p:nvPr/>
        </p:nvGrpSpPr>
        <p:grpSpPr>
          <a:xfrm>
            <a:off x="660400" y="599554"/>
            <a:ext cx="2768786" cy="521970"/>
            <a:chOff x="660400" y="599554"/>
            <a:chExt cx="2768786" cy="521970"/>
          </a:xfrm>
        </p:grpSpPr>
        <p:grpSp>
          <p:nvGrpSpPr>
            <p:cNvPr id="74" name="组合 73"/>
            <p:cNvGrpSpPr/>
            <p:nvPr/>
          </p:nvGrpSpPr>
          <p:grpSpPr>
            <a:xfrm>
              <a:off x="660400" y="694628"/>
              <a:ext cx="364003" cy="334072"/>
              <a:chOff x="660400" y="656527"/>
              <a:chExt cx="364003" cy="334072"/>
            </a:xfrm>
          </p:grpSpPr>
          <p:sp>
            <p:nvSpPr>
              <p:cNvPr id="80" name="椭圆 79"/>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椭圆 80"/>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文本框 74"/>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D617C26-0722-4B64-8632-8228CEA27433}"/>
              </a:ext>
            </a:extLst>
          </p:cNvPr>
          <p:cNvSpPr/>
          <p:nvPr/>
        </p:nvSpPr>
        <p:spPr>
          <a:xfrm>
            <a:off x="0" y="1641333"/>
            <a:ext cx="12192000" cy="4221844"/>
          </a:xfrm>
          <a:prstGeom prst="rect">
            <a:avLst/>
          </a:prstGeom>
          <a:gradFill>
            <a:gsLst>
              <a:gs pos="0">
                <a:schemeClr val="accent1">
                  <a:alpha val="0"/>
                </a:schemeClr>
              </a:gs>
              <a:gs pos="50000">
                <a:srgbClr val="1A66DD">
                  <a:alpha val="19000"/>
                </a:srgbClr>
              </a:gs>
              <a:gs pos="100000">
                <a:schemeClr val="accent1">
                  <a:alpha val="0"/>
                </a:schemeClr>
              </a:gs>
            </a:gsLst>
            <a:lin ang="0" scaled="0"/>
          </a:gradFill>
          <a:ln>
            <a:gradFill>
              <a:gsLst>
                <a:gs pos="0">
                  <a:schemeClr val="accent1">
                    <a:alpha val="0"/>
                  </a:schemeClr>
                </a:gs>
                <a:gs pos="50000">
                  <a:srgbClr val="1A66DD"/>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组合 35"/>
          <p:cNvGrpSpPr/>
          <p:nvPr/>
        </p:nvGrpSpPr>
        <p:grpSpPr>
          <a:xfrm>
            <a:off x="933216" y="1834555"/>
            <a:ext cx="3086100" cy="3835400"/>
            <a:chOff x="660400" y="1917700"/>
            <a:chExt cx="3086100" cy="3835400"/>
          </a:xfrm>
        </p:grpSpPr>
        <p:grpSp>
          <p:nvGrpSpPr>
            <p:cNvPr id="13" name="组合 12"/>
            <p:cNvGrpSpPr/>
            <p:nvPr/>
          </p:nvGrpSpPr>
          <p:grpSpPr>
            <a:xfrm>
              <a:off x="660400" y="1917700"/>
              <a:ext cx="3086100" cy="3835400"/>
              <a:chOff x="660400" y="1917700"/>
              <a:chExt cx="3086100" cy="3835400"/>
            </a:xfrm>
            <a:effectLst>
              <a:outerShdw blurRad="317500" sx="102000" sy="102000" algn="ctr" rotWithShape="0">
                <a:srgbClr val="081D40">
                  <a:alpha val="4000"/>
                </a:srgbClr>
              </a:outerShdw>
            </a:effectLst>
          </p:grpSpPr>
          <p:sp>
            <p:nvSpPr>
              <p:cNvPr id="7" name="矩形: 圆角 6"/>
              <p:cNvSpPr/>
              <p:nvPr/>
            </p:nvSpPr>
            <p:spPr>
              <a:xfrm>
                <a:off x="660400" y="1917700"/>
                <a:ext cx="3086100" cy="3835400"/>
              </a:xfrm>
              <a:prstGeom prst="roundRect">
                <a:avLst>
                  <a:gd name="adj" fmla="val 26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任意多边形: 形状 11"/>
              <p:cNvSpPr/>
              <p:nvPr/>
            </p:nvSpPr>
            <p:spPr>
              <a:xfrm>
                <a:off x="660400" y="5638800"/>
                <a:ext cx="3086100" cy="114300"/>
              </a:xfrm>
              <a:custGeom>
                <a:avLst/>
                <a:gdLst>
                  <a:gd name="connsiteX0" fmla="*/ 0 w 3086100"/>
                  <a:gd name="connsiteY0" fmla="*/ 0 h 114300"/>
                  <a:gd name="connsiteX1" fmla="*/ 3086100 w 3086100"/>
                  <a:gd name="connsiteY1" fmla="*/ 0 h 114300"/>
                  <a:gd name="connsiteX2" fmla="*/ 3086100 w 3086100"/>
                  <a:gd name="connsiteY2" fmla="*/ 31747 h 114300"/>
                  <a:gd name="connsiteX3" fmla="*/ 3003547 w 3086100"/>
                  <a:gd name="connsiteY3" fmla="*/ 114300 h 114300"/>
                  <a:gd name="connsiteX4" fmla="*/ 82553 w 3086100"/>
                  <a:gd name="connsiteY4" fmla="*/ 114300 h 114300"/>
                  <a:gd name="connsiteX5" fmla="*/ 0 w 3086100"/>
                  <a:gd name="connsiteY5" fmla="*/ 317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86100" h="114300">
                    <a:moveTo>
                      <a:pt x="0" y="0"/>
                    </a:moveTo>
                    <a:lnTo>
                      <a:pt x="3086100" y="0"/>
                    </a:lnTo>
                    <a:lnTo>
                      <a:pt x="3086100" y="31747"/>
                    </a:lnTo>
                    <a:cubicBezTo>
                      <a:pt x="3086100" y="77340"/>
                      <a:pt x="3049140" y="114300"/>
                      <a:pt x="3003547" y="114300"/>
                    </a:cubicBezTo>
                    <a:lnTo>
                      <a:pt x="82553" y="114300"/>
                    </a:lnTo>
                    <a:cubicBezTo>
                      <a:pt x="36960" y="114300"/>
                      <a:pt x="0" y="77340"/>
                      <a:pt x="0" y="3174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pic>
          <p:nvPicPr>
            <p:cNvPr id="21" name="图片 20"/>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895582" y="2159285"/>
              <a:ext cx="2615735" cy="1269715"/>
            </a:xfrm>
            <a:prstGeom prst="rect">
              <a:avLst/>
            </a:prstGeom>
          </p:spPr>
        </p:pic>
        <p:sp>
          <p:nvSpPr>
            <p:cNvPr id="24" name="文本框 23"/>
            <p:cNvSpPr txBox="1"/>
            <p:nvPr/>
          </p:nvSpPr>
          <p:spPr>
            <a:xfrm>
              <a:off x="1568449" y="3641797"/>
              <a:ext cx="1270000" cy="307340"/>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25" name="文本框 24"/>
            <p:cNvSpPr txBox="1"/>
            <p:nvPr/>
          </p:nvSpPr>
          <p:spPr>
            <a:xfrm>
              <a:off x="895582" y="4162371"/>
              <a:ext cx="2615735" cy="1259897"/>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effectLst/>
                </a:rPr>
                <a:t>单击此处输入您的正文单击此处输入您的正文单击此处输入您的正文单击此处输入您的正文</a:t>
              </a:r>
            </a:p>
          </p:txBody>
        </p:sp>
        <p:cxnSp>
          <p:nvCxnSpPr>
            <p:cNvPr id="31" name="直接连接符 30"/>
            <p:cNvCxnSpPr/>
            <p:nvPr/>
          </p:nvCxnSpPr>
          <p:spPr>
            <a:xfrm>
              <a:off x="2017711" y="4065365"/>
              <a:ext cx="3714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4254500" y="1463647"/>
            <a:ext cx="3683000" cy="4577226"/>
            <a:chOff x="4254500" y="1463647"/>
            <a:chExt cx="3683000" cy="4577226"/>
          </a:xfrm>
        </p:grpSpPr>
        <p:sp>
          <p:nvSpPr>
            <p:cNvPr id="18" name="矩形: 圆角 17"/>
            <p:cNvSpPr/>
            <p:nvPr/>
          </p:nvSpPr>
          <p:spPr>
            <a:xfrm>
              <a:off x="4254500" y="1463647"/>
              <a:ext cx="3683000" cy="4577226"/>
            </a:xfrm>
            <a:prstGeom prst="roundRect">
              <a:avLst>
                <a:gd name="adj" fmla="val 267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文本框 27"/>
            <p:cNvSpPr txBox="1"/>
            <p:nvPr/>
          </p:nvSpPr>
          <p:spPr>
            <a:xfrm>
              <a:off x="5460999" y="3554946"/>
              <a:ext cx="1270000" cy="307340"/>
            </a:xfrm>
            <a:prstGeom prst="rect">
              <a:avLst/>
            </a:prstGeom>
            <a:noFill/>
          </p:spPr>
          <p:txBody>
            <a:bodyPr wrap="none" lIns="0" tIns="0" rIns="0" bIns="0" rtlCol="0" anchor="t">
              <a:spAutoFit/>
            </a:bodyPr>
            <a:lstStyle/>
            <a:p>
              <a:pPr algn="ctr"/>
              <a:r>
                <a:rPr lang="zh-CN" altLang="en-US" sz="2000" dirty="0">
                  <a:solidFill>
                    <a:schemeClr val="bg1"/>
                  </a:solidFill>
                  <a:latin typeface="+mj-ea"/>
                  <a:ea typeface="+mj-ea"/>
                  <a:cs typeface="OPPOSans B" panose="00020600040101010101" pitchFamily="18" charset="-122"/>
                  <a:sym typeface="OPPOSans B" panose="00020600040101010101" pitchFamily="18" charset="-122"/>
                </a:rPr>
                <a:t>输入小标题</a:t>
              </a:r>
            </a:p>
          </p:txBody>
        </p:sp>
        <p:sp>
          <p:nvSpPr>
            <p:cNvPr id="29" name="文本框 28"/>
            <p:cNvSpPr txBox="1"/>
            <p:nvPr/>
          </p:nvSpPr>
          <p:spPr>
            <a:xfrm>
              <a:off x="4788132" y="4079231"/>
              <a:ext cx="2615735" cy="1259897"/>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solidFill>
                    <a:schemeClr val="bg1"/>
                  </a:solidFill>
                  <a:effectLst/>
                </a:rPr>
                <a:t>单击此处输入您的正文单击此处输入您的正文单击此处输入您的正文单击此处输入您的正文</a:t>
              </a:r>
            </a:p>
          </p:txBody>
        </p:sp>
        <p:cxnSp>
          <p:nvCxnSpPr>
            <p:cNvPr id="34" name="直接连接符 33"/>
            <p:cNvCxnSpPr/>
            <p:nvPr/>
          </p:nvCxnSpPr>
          <p:spPr>
            <a:xfrm>
              <a:off x="5910263" y="3982225"/>
              <a:ext cx="3714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39" name="图片 38"/>
            <p:cNvPicPr>
              <a:picLocks noChangeAspect="1"/>
            </p:cNvPicPr>
            <p:nvPr/>
          </p:nvPicPr>
          <p:blipFill rotWithShape="1">
            <a:blip r:embed="rId3" cstate="screen">
              <a:extLst>
                <a:ext uri="{28A0092B-C50C-407E-A947-70E740481C1C}">
                  <a14:useLocalDpi xmlns:a14="http://schemas.microsoft.com/office/drawing/2010/main"/>
                </a:ext>
              </a:extLst>
            </a:blip>
            <a:srcRect l="-1"/>
            <a:stretch>
              <a:fillRect/>
            </a:stretch>
          </p:blipFill>
          <p:spPr>
            <a:xfrm>
              <a:off x="4531110" y="1749599"/>
              <a:ext cx="3129778" cy="1519238"/>
            </a:xfrm>
            <a:prstGeom prst="rect">
              <a:avLst/>
            </a:prstGeom>
          </p:spPr>
        </p:pic>
      </p:grpSp>
      <p:grpSp>
        <p:nvGrpSpPr>
          <p:cNvPr id="45" name="组合 44"/>
          <p:cNvGrpSpPr/>
          <p:nvPr/>
        </p:nvGrpSpPr>
        <p:grpSpPr>
          <a:xfrm>
            <a:off x="8171775" y="1834555"/>
            <a:ext cx="3086100" cy="3835400"/>
            <a:chOff x="8432800" y="1757537"/>
            <a:chExt cx="3086100" cy="3835400"/>
          </a:xfrm>
        </p:grpSpPr>
        <p:grpSp>
          <p:nvGrpSpPr>
            <p:cNvPr id="14" name="组合 13"/>
            <p:cNvGrpSpPr/>
            <p:nvPr/>
          </p:nvGrpSpPr>
          <p:grpSpPr>
            <a:xfrm>
              <a:off x="8432800" y="1757537"/>
              <a:ext cx="3086100" cy="3835400"/>
              <a:chOff x="660400" y="1917700"/>
              <a:chExt cx="3086100" cy="3835400"/>
            </a:xfrm>
            <a:effectLst>
              <a:outerShdw blurRad="317500" sx="102000" sy="102000" algn="ctr" rotWithShape="0">
                <a:srgbClr val="081D40">
                  <a:alpha val="4000"/>
                </a:srgbClr>
              </a:outerShdw>
            </a:effectLst>
          </p:grpSpPr>
          <p:sp>
            <p:nvSpPr>
              <p:cNvPr id="15" name="矩形: 圆角 14"/>
              <p:cNvSpPr/>
              <p:nvPr/>
            </p:nvSpPr>
            <p:spPr>
              <a:xfrm>
                <a:off x="660400" y="1917700"/>
                <a:ext cx="3086100" cy="3835400"/>
              </a:xfrm>
              <a:prstGeom prst="roundRect">
                <a:avLst>
                  <a:gd name="adj" fmla="val 26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任意多边形: 形状 15"/>
              <p:cNvSpPr/>
              <p:nvPr/>
            </p:nvSpPr>
            <p:spPr>
              <a:xfrm>
                <a:off x="660400" y="5638800"/>
                <a:ext cx="3086100" cy="114300"/>
              </a:xfrm>
              <a:custGeom>
                <a:avLst/>
                <a:gdLst>
                  <a:gd name="connsiteX0" fmla="*/ 0 w 3086100"/>
                  <a:gd name="connsiteY0" fmla="*/ 0 h 114300"/>
                  <a:gd name="connsiteX1" fmla="*/ 3086100 w 3086100"/>
                  <a:gd name="connsiteY1" fmla="*/ 0 h 114300"/>
                  <a:gd name="connsiteX2" fmla="*/ 3086100 w 3086100"/>
                  <a:gd name="connsiteY2" fmla="*/ 31747 h 114300"/>
                  <a:gd name="connsiteX3" fmla="*/ 3003547 w 3086100"/>
                  <a:gd name="connsiteY3" fmla="*/ 114300 h 114300"/>
                  <a:gd name="connsiteX4" fmla="*/ 82553 w 3086100"/>
                  <a:gd name="connsiteY4" fmla="*/ 114300 h 114300"/>
                  <a:gd name="connsiteX5" fmla="*/ 0 w 3086100"/>
                  <a:gd name="connsiteY5" fmla="*/ 317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86100" h="114300">
                    <a:moveTo>
                      <a:pt x="0" y="0"/>
                    </a:moveTo>
                    <a:lnTo>
                      <a:pt x="3086100" y="0"/>
                    </a:lnTo>
                    <a:lnTo>
                      <a:pt x="3086100" y="31747"/>
                    </a:lnTo>
                    <a:cubicBezTo>
                      <a:pt x="3086100" y="77340"/>
                      <a:pt x="3049140" y="114300"/>
                      <a:pt x="3003547" y="114300"/>
                    </a:cubicBezTo>
                    <a:lnTo>
                      <a:pt x="82553" y="114300"/>
                    </a:lnTo>
                    <a:cubicBezTo>
                      <a:pt x="36960" y="114300"/>
                      <a:pt x="0" y="77340"/>
                      <a:pt x="0" y="3174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6" name="文本框 25"/>
            <p:cNvSpPr txBox="1"/>
            <p:nvPr/>
          </p:nvSpPr>
          <p:spPr>
            <a:xfrm>
              <a:off x="9340849" y="3481634"/>
              <a:ext cx="1270000" cy="307340"/>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27" name="文本框 26"/>
            <p:cNvSpPr txBox="1"/>
            <p:nvPr/>
          </p:nvSpPr>
          <p:spPr>
            <a:xfrm>
              <a:off x="8667982" y="4002208"/>
              <a:ext cx="2615735" cy="1259897"/>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effectLst/>
                </a:rPr>
                <a:t>单击此处输入您的正文单击此处输入您的正文单击此处输入您的正文单击此处输入您的正文</a:t>
              </a:r>
            </a:p>
          </p:txBody>
        </p:sp>
        <p:cxnSp>
          <p:nvCxnSpPr>
            <p:cNvPr id="33" name="直接连接符 32"/>
            <p:cNvCxnSpPr/>
            <p:nvPr/>
          </p:nvCxnSpPr>
          <p:spPr>
            <a:xfrm>
              <a:off x="9790112" y="3905202"/>
              <a:ext cx="3714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4" name="图片 43"/>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8667981" y="1999122"/>
              <a:ext cx="2615735" cy="1259897"/>
            </a:xfrm>
            <a:prstGeom prst="rect">
              <a:avLst/>
            </a:prstGeom>
          </p:spPr>
        </p:pic>
      </p:grpSp>
      <p:grpSp>
        <p:nvGrpSpPr>
          <p:cNvPr id="35" name="组合 34"/>
          <p:cNvGrpSpPr/>
          <p:nvPr/>
        </p:nvGrpSpPr>
        <p:grpSpPr>
          <a:xfrm>
            <a:off x="11032279" y="919425"/>
            <a:ext cx="479600" cy="108180"/>
            <a:chOff x="10359850" y="837105"/>
            <a:chExt cx="844550" cy="190500"/>
          </a:xfrm>
        </p:grpSpPr>
        <p:sp>
          <p:nvSpPr>
            <p:cNvPr id="37" name="椭圆 36"/>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椭圆 37"/>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椭圆 39"/>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组合 40"/>
          <p:cNvGrpSpPr/>
          <p:nvPr/>
        </p:nvGrpSpPr>
        <p:grpSpPr>
          <a:xfrm>
            <a:off x="660400" y="599554"/>
            <a:ext cx="2768786" cy="521970"/>
            <a:chOff x="660400" y="599554"/>
            <a:chExt cx="2768786" cy="521970"/>
          </a:xfrm>
        </p:grpSpPr>
        <p:grpSp>
          <p:nvGrpSpPr>
            <p:cNvPr id="43" name="组合 42"/>
            <p:cNvGrpSpPr/>
            <p:nvPr/>
          </p:nvGrpSpPr>
          <p:grpSpPr>
            <a:xfrm>
              <a:off x="660400" y="694628"/>
              <a:ext cx="364003" cy="334072"/>
              <a:chOff x="660400" y="656527"/>
              <a:chExt cx="364003" cy="334072"/>
            </a:xfrm>
          </p:grpSpPr>
          <p:sp>
            <p:nvSpPr>
              <p:cNvPr id="51" name="椭圆 50"/>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椭圆 51"/>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文本框 49"/>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04078" y="2330606"/>
            <a:ext cx="6141875" cy="1587715"/>
            <a:chOff x="3274745" y="2330606"/>
            <a:chExt cx="6141875" cy="1587715"/>
          </a:xfrm>
        </p:grpSpPr>
        <p:sp>
          <p:nvSpPr>
            <p:cNvPr id="6" name="椭圆 5"/>
            <p:cNvSpPr/>
            <p:nvPr/>
          </p:nvSpPr>
          <p:spPr>
            <a:xfrm>
              <a:off x="3274745" y="2330606"/>
              <a:ext cx="1587715" cy="15877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atin typeface="+mj-lt"/>
                  <a:ea typeface="+mj-lt"/>
                  <a:cs typeface="OPPOSans B" panose="00020600040101010101" pitchFamily="18" charset="-122"/>
                  <a:sym typeface="OPPOSans B" panose="00020600040101010101" pitchFamily="18" charset="-122"/>
                </a:rPr>
                <a:t>03</a:t>
              </a:r>
            </a:p>
          </p:txBody>
        </p:sp>
        <p:sp>
          <p:nvSpPr>
            <p:cNvPr id="7" name="文本框 6"/>
            <p:cNvSpPr txBox="1"/>
            <p:nvPr/>
          </p:nvSpPr>
          <p:spPr>
            <a:xfrm>
              <a:off x="5118940" y="2502548"/>
              <a:ext cx="4297680" cy="922020"/>
            </a:xfrm>
            <a:prstGeom prst="rect">
              <a:avLst/>
            </a:prstGeom>
            <a:noFill/>
          </p:spPr>
          <p:txBody>
            <a:bodyPr wrap="none" rtlCol="0">
              <a:spAutoFit/>
            </a:bodyPr>
            <a:lstStyle/>
            <a:p>
              <a:r>
                <a:rPr lang="zh-CN" altLang="en-US" sz="5400" dirty="0">
                  <a:latin typeface="+mj-ea"/>
                  <a:ea typeface="+mj-ea"/>
                  <a:cs typeface="OPPOSans B" panose="00020600040101010101" pitchFamily="18" charset="-122"/>
                  <a:sym typeface="OPPOSans B" panose="00020600040101010101" pitchFamily="18" charset="-122"/>
                </a:rPr>
                <a:t>输入您的标题</a:t>
              </a:r>
            </a:p>
          </p:txBody>
        </p:sp>
        <p:sp>
          <p:nvSpPr>
            <p:cNvPr id="8" name="文本框 7"/>
            <p:cNvSpPr txBox="1"/>
            <p:nvPr/>
          </p:nvSpPr>
          <p:spPr>
            <a:xfrm>
              <a:off x="5166899" y="3425878"/>
              <a:ext cx="1858201" cy="400110"/>
            </a:xfrm>
            <a:prstGeom prst="rect">
              <a:avLst/>
            </a:prstGeom>
            <a:noFill/>
          </p:spPr>
          <p:txBody>
            <a:bodyPr wrap="none" rtlCol="0">
              <a:spAutoFit/>
            </a:bodyPr>
            <a:lstStyle/>
            <a:p>
              <a:r>
                <a:rPr lang="en-US" altLang="zh-CN" sz="2000" dirty="0">
                  <a:solidFill>
                    <a:schemeClr val="bg1">
                      <a:lumMod val="50000"/>
                    </a:schemeClr>
                  </a:solidFill>
                  <a:ea typeface="OPPOSans R" panose="00020600040101010101" pitchFamily="18" charset="-122"/>
                  <a:cs typeface="OPPOSans R" panose="00020600040101010101" pitchFamily="18" charset="-122"/>
                  <a:sym typeface="OPPOSans R" panose="00020600040101010101" pitchFamily="18" charset="-122"/>
                </a:rPr>
                <a:t>Enter the title</a:t>
              </a:r>
              <a:endParaRPr lang="en-US" sz="2000" dirty="0">
                <a:solidFill>
                  <a:schemeClr val="bg1">
                    <a:lumMod val="50000"/>
                  </a:schemeClr>
                </a:solidFill>
                <a:ea typeface="OPPOSans R" panose="00020600040101010101" pitchFamily="18" charset="-122"/>
                <a:cs typeface="OPPOSans R" panose="00020600040101010101" pitchFamily="18" charset="-122"/>
                <a:sym typeface="OPPOSans R" panose="00020600040101010101" pitchFamily="18"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圆角 38"/>
          <p:cNvSpPr/>
          <p:nvPr/>
        </p:nvSpPr>
        <p:spPr>
          <a:xfrm>
            <a:off x="660400" y="1576494"/>
            <a:ext cx="10858500" cy="2739028"/>
          </a:xfrm>
          <a:prstGeom prst="roundRect">
            <a:avLst>
              <a:gd name="adj" fmla="val 29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组合 9"/>
          <p:cNvGrpSpPr/>
          <p:nvPr/>
        </p:nvGrpSpPr>
        <p:grpSpPr>
          <a:xfrm>
            <a:off x="5554728" y="1309323"/>
            <a:ext cx="5984020" cy="3478115"/>
            <a:chOff x="6008025" y="1893588"/>
            <a:chExt cx="5934932" cy="3449583"/>
          </a:xfrm>
        </p:grpSpPr>
        <p:pic>
          <p:nvPicPr>
            <p:cNvPr id="9" name="图片 8"/>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6809677" y="2054920"/>
              <a:ext cx="4408449" cy="2795860"/>
            </a:xfrm>
            <a:prstGeom prst="rect">
              <a:avLst/>
            </a:prstGeom>
          </p:spPr>
        </p:pic>
        <p:pic>
          <p:nvPicPr>
            <p:cNvPr id="7" name="图片 6"/>
            <p:cNvPicPr/>
            <p:nvPr/>
          </p:nvPicPr>
          <p:blipFill>
            <a:blip r:embed="rId3" cstate="screen">
              <a:extLst>
                <a:ext uri="{28A0092B-C50C-407E-A947-70E740481C1C}">
                  <a14:useLocalDpi xmlns:a14="http://schemas.microsoft.com/office/drawing/2010/main"/>
                </a:ext>
              </a:extLst>
            </a:blip>
            <a:srcRect l="6355" t="17502" r="5834" b="14446"/>
            <a:stretch>
              <a:fillRect/>
            </a:stretch>
          </p:blipFill>
          <p:spPr>
            <a:xfrm>
              <a:off x="6008025" y="1893588"/>
              <a:ext cx="5934932" cy="3449583"/>
            </a:xfrm>
            <a:prstGeom prst="rect">
              <a:avLst/>
            </a:prstGeom>
          </p:spPr>
        </p:pic>
      </p:grpSp>
      <p:grpSp>
        <p:nvGrpSpPr>
          <p:cNvPr id="34" name="组合 33"/>
          <p:cNvGrpSpPr/>
          <p:nvPr/>
        </p:nvGrpSpPr>
        <p:grpSpPr>
          <a:xfrm>
            <a:off x="776288" y="5063594"/>
            <a:ext cx="3370362" cy="681355"/>
            <a:chOff x="776288" y="5063594"/>
            <a:chExt cx="3370362" cy="681355"/>
          </a:xfrm>
        </p:grpSpPr>
        <p:grpSp>
          <p:nvGrpSpPr>
            <p:cNvPr id="33" name="组合 32"/>
            <p:cNvGrpSpPr/>
            <p:nvPr/>
          </p:nvGrpSpPr>
          <p:grpSpPr>
            <a:xfrm>
              <a:off x="776288" y="5105721"/>
              <a:ext cx="584711" cy="584711"/>
              <a:chOff x="776288" y="5105721"/>
              <a:chExt cx="584711" cy="584711"/>
            </a:xfrm>
          </p:grpSpPr>
          <p:sp>
            <p:nvSpPr>
              <p:cNvPr id="25" name="椭圆 24"/>
              <p:cNvSpPr/>
              <p:nvPr/>
            </p:nvSpPr>
            <p:spPr>
              <a:xfrm>
                <a:off x="776288" y="5105721"/>
                <a:ext cx="584711" cy="58471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26" name="组合 25"/>
              <p:cNvGrpSpPr/>
              <p:nvPr/>
            </p:nvGrpSpPr>
            <p:grpSpPr>
              <a:xfrm>
                <a:off x="935441" y="5264874"/>
                <a:ext cx="266405" cy="266405"/>
                <a:chOff x="28575" y="28575"/>
                <a:chExt cx="171450" cy="171450"/>
              </a:xfrm>
            </p:grpSpPr>
            <p:sp>
              <p:nvSpPr>
                <p:cNvPr id="27" name="任意多边形: 形状 26"/>
                <p:cNvSpPr/>
                <p:nvPr/>
              </p:nvSpPr>
              <p:spPr>
                <a:xfrm>
                  <a:off x="28575" y="28575"/>
                  <a:ext cx="171450" cy="171450"/>
                </a:xfrm>
                <a:custGeom>
                  <a:avLst/>
                  <a:gdLst>
                    <a:gd name="connsiteX0" fmla="*/ 0 w 171450"/>
                    <a:gd name="connsiteY0" fmla="*/ 0 h 171450"/>
                    <a:gd name="connsiteX1" fmla="*/ 0 w 171450"/>
                    <a:gd name="connsiteY1" fmla="*/ 171450 h 171450"/>
                    <a:gd name="connsiteX2" fmla="*/ 171450 w 171450"/>
                    <a:gd name="connsiteY2" fmla="*/ 171450 h 171450"/>
                  </a:gdLst>
                  <a:ahLst/>
                  <a:cxnLst>
                    <a:cxn ang="0">
                      <a:pos x="connsiteX0" y="connsiteY0"/>
                    </a:cxn>
                    <a:cxn ang="0">
                      <a:pos x="connsiteX1" y="connsiteY1"/>
                    </a:cxn>
                    <a:cxn ang="0">
                      <a:pos x="connsiteX2" y="connsiteY2"/>
                    </a:cxn>
                  </a:cxnLst>
                  <a:rect l="l" t="t" r="r" b="b"/>
                  <a:pathLst>
                    <a:path w="171450" h="171450">
                      <a:moveTo>
                        <a:pt x="0" y="0"/>
                      </a:moveTo>
                      <a:lnTo>
                        <a:pt x="0" y="171450"/>
                      </a:lnTo>
                      <a:lnTo>
                        <a:pt x="171450" y="171450"/>
                      </a:lnTo>
                    </a:path>
                  </a:pathLst>
                </a:custGeom>
                <a:noFill/>
                <a:ln w="25400" cap="rnd">
                  <a:solidFill>
                    <a:schemeClr val="bg1"/>
                  </a:solidFill>
                  <a:prstDash val="solid"/>
                  <a:round/>
                </a:ln>
              </p:spPr>
              <p:txBody>
                <a:bodyPr rtlCol="0" anchor="ctr"/>
                <a:lstStyle/>
                <a:p>
                  <a:endParaRPr lang="en-US"/>
                </a:p>
              </p:txBody>
            </p:sp>
            <p:sp>
              <p:nvSpPr>
                <p:cNvPr id="28" name="任意多边形: 形状 27"/>
                <p:cNvSpPr/>
                <p:nvPr/>
              </p:nvSpPr>
              <p:spPr>
                <a:xfrm>
                  <a:off x="66675" y="142875"/>
                  <a:ext cx="4762" cy="19050"/>
                </a:xfrm>
                <a:custGeom>
                  <a:avLst/>
                  <a:gdLst>
                    <a:gd name="connsiteX0" fmla="*/ 0 w 4762"/>
                    <a:gd name="connsiteY0" fmla="*/ 0 h 19050"/>
                    <a:gd name="connsiteX1" fmla="*/ 0 w 4762"/>
                    <a:gd name="connsiteY1" fmla="*/ 19050 h 19050"/>
                  </a:gdLst>
                  <a:ahLst/>
                  <a:cxnLst>
                    <a:cxn ang="0">
                      <a:pos x="connsiteX0" y="connsiteY0"/>
                    </a:cxn>
                    <a:cxn ang="0">
                      <a:pos x="connsiteX1" y="connsiteY1"/>
                    </a:cxn>
                  </a:cxnLst>
                  <a:rect l="l" t="t" r="r" b="b"/>
                  <a:pathLst>
                    <a:path w="4762" h="19050">
                      <a:moveTo>
                        <a:pt x="0" y="0"/>
                      </a:moveTo>
                      <a:lnTo>
                        <a:pt x="0" y="19050"/>
                      </a:lnTo>
                    </a:path>
                  </a:pathLst>
                </a:custGeom>
                <a:noFill/>
                <a:ln w="25400" cap="rnd">
                  <a:solidFill>
                    <a:schemeClr val="bg1"/>
                  </a:solidFill>
                  <a:prstDash val="solid"/>
                  <a:round/>
                </a:ln>
              </p:spPr>
              <p:txBody>
                <a:bodyPr rtlCol="0" anchor="ctr"/>
                <a:lstStyle/>
                <a:p>
                  <a:endParaRPr lang="en-US"/>
                </a:p>
              </p:txBody>
            </p:sp>
            <p:sp>
              <p:nvSpPr>
                <p:cNvPr id="29" name="任意多边形: 形状 28"/>
                <p:cNvSpPr/>
                <p:nvPr/>
              </p:nvSpPr>
              <p:spPr>
                <a:xfrm>
                  <a:off x="104775" y="104775"/>
                  <a:ext cx="4762" cy="57150"/>
                </a:xfrm>
                <a:custGeom>
                  <a:avLst/>
                  <a:gdLst>
                    <a:gd name="connsiteX0" fmla="*/ 0 w 4762"/>
                    <a:gd name="connsiteY0" fmla="*/ 0 h 57150"/>
                    <a:gd name="connsiteX1" fmla="*/ 0 w 4762"/>
                    <a:gd name="connsiteY1" fmla="*/ 57150 h 57150"/>
                  </a:gdLst>
                  <a:ahLst/>
                  <a:cxnLst>
                    <a:cxn ang="0">
                      <a:pos x="connsiteX0" y="connsiteY0"/>
                    </a:cxn>
                    <a:cxn ang="0">
                      <a:pos x="connsiteX1" y="connsiteY1"/>
                    </a:cxn>
                  </a:cxnLst>
                  <a:rect l="l" t="t" r="r" b="b"/>
                  <a:pathLst>
                    <a:path w="4762" h="57150">
                      <a:moveTo>
                        <a:pt x="0" y="0"/>
                      </a:moveTo>
                      <a:lnTo>
                        <a:pt x="0" y="57150"/>
                      </a:lnTo>
                    </a:path>
                  </a:pathLst>
                </a:custGeom>
                <a:noFill/>
                <a:ln w="25400" cap="rnd">
                  <a:solidFill>
                    <a:schemeClr val="bg1"/>
                  </a:solidFill>
                  <a:prstDash val="solid"/>
                  <a:round/>
                </a:ln>
              </p:spPr>
              <p:txBody>
                <a:bodyPr rtlCol="0" anchor="ctr"/>
                <a:lstStyle/>
                <a:p>
                  <a:endParaRPr lang="en-US"/>
                </a:p>
              </p:txBody>
            </p:sp>
            <p:sp>
              <p:nvSpPr>
                <p:cNvPr id="30" name="任意多边形: 形状 29"/>
                <p:cNvSpPr/>
                <p:nvPr/>
              </p:nvSpPr>
              <p:spPr>
                <a:xfrm>
                  <a:off x="142875" y="28575"/>
                  <a:ext cx="4762" cy="133350"/>
                </a:xfrm>
                <a:custGeom>
                  <a:avLst/>
                  <a:gdLst>
                    <a:gd name="connsiteX0" fmla="*/ 0 w 4762"/>
                    <a:gd name="connsiteY0" fmla="*/ 0 h 133350"/>
                    <a:gd name="connsiteX1" fmla="*/ 0 w 4762"/>
                    <a:gd name="connsiteY1" fmla="*/ 133350 h 133350"/>
                  </a:gdLst>
                  <a:ahLst/>
                  <a:cxnLst>
                    <a:cxn ang="0">
                      <a:pos x="connsiteX0" y="connsiteY0"/>
                    </a:cxn>
                    <a:cxn ang="0">
                      <a:pos x="connsiteX1" y="connsiteY1"/>
                    </a:cxn>
                  </a:cxnLst>
                  <a:rect l="l" t="t" r="r" b="b"/>
                  <a:pathLst>
                    <a:path w="4762" h="133350">
                      <a:moveTo>
                        <a:pt x="0" y="0"/>
                      </a:moveTo>
                      <a:lnTo>
                        <a:pt x="0" y="133350"/>
                      </a:lnTo>
                    </a:path>
                  </a:pathLst>
                </a:custGeom>
                <a:noFill/>
                <a:ln w="25400" cap="rnd">
                  <a:solidFill>
                    <a:schemeClr val="bg1"/>
                  </a:solidFill>
                  <a:prstDash val="solid"/>
                  <a:round/>
                </a:ln>
              </p:spPr>
              <p:txBody>
                <a:bodyPr rtlCol="0" anchor="ctr"/>
                <a:lstStyle/>
                <a:p>
                  <a:endParaRPr lang="en-US"/>
                </a:p>
              </p:txBody>
            </p:sp>
            <p:sp>
              <p:nvSpPr>
                <p:cNvPr id="31" name="任意多边形: 形状 30"/>
                <p:cNvSpPr/>
                <p:nvPr/>
              </p:nvSpPr>
              <p:spPr>
                <a:xfrm>
                  <a:off x="180975" y="66675"/>
                  <a:ext cx="4762" cy="95250"/>
                </a:xfrm>
                <a:custGeom>
                  <a:avLst/>
                  <a:gdLst>
                    <a:gd name="connsiteX0" fmla="*/ 0 w 4762"/>
                    <a:gd name="connsiteY0" fmla="*/ 0 h 95250"/>
                    <a:gd name="connsiteX1" fmla="*/ 0 w 4762"/>
                    <a:gd name="connsiteY1" fmla="*/ 95250 h 95250"/>
                  </a:gdLst>
                  <a:ahLst/>
                  <a:cxnLst>
                    <a:cxn ang="0">
                      <a:pos x="connsiteX0" y="connsiteY0"/>
                    </a:cxn>
                    <a:cxn ang="0">
                      <a:pos x="connsiteX1" y="connsiteY1"/>
                    </a:cxn>
                  </a:cxnLst>
                  <a:rect l="l" t="t" r="r" b="b"/>
                  <a:pathLst>
                    <a:path w="4762" h="95250">
                      <a:moveTo>
                        <a:pt x="0" y="0"/>
                      </a:moveTo>
                      <a:lnTo>
                        <a:pt x="0" y="95250"/>
                      </a:lnTo>
                    </a:path>
                  </a:pathLst>
                </a:custGeom>
                <a:noFill/>
                <a:ln w="25400" cap="rnd">
                  <a:solidFill>
                    <a:schemeClr val="bg1"/>
                  </a:solidFill>
                  <a:prstDash val="solid"/>
                  <a:round/>
                </a:ln>
              </p:spPr>
              <p:txBody>
                <a:bodyPr rtlCol="0" anchor="ctr"/>
                <a:lstStyle/>
                <a:p>
                  <a:endParaRPr lang="en-US"/>
                </a:p>
              </p:txBody>
            </p:sp>
          </p:grpSp>
        </p:grpSp>
        <p:sp>
          <p:nvSpPr>
            <p:cNvPr id="38" name="文本框 37"/>
            <p:cNvSpPr txBox="1"/>
            <p:nvPr/>
          </p:nvSpPr>
          <p:spPr>
            <a:xfrm>
              <a:off x="1420199" y="5063594"/>
              <a:ext cx="2726451" cy="681355"/>
            </a:xfrm>
            <a:prstGeom prst="rect">
              <a:avLst/>
            </a:prstGeom>
            <a:noFill/>
          </p:spPr>
          <p:txBody>
            <a:bodyPr wrap="square" rtlCol="0">
              <a:spAutoFit/>
            </a:bodyPr>
            <a:lstStyle>
              <a:defPPr>
                <a:defRPr lang="en-US"/>
              </a:defPPr>
              <a:lvl1pPr>
                <a:lnSpc>
                  <a:spcPct val="130000"/>
                </a:lnSpc>
              </a:lvl1pPr>
            </a:lstStyle>
            <a:p>
              <a:pPr algn="just">
                <a:lnSpc>
                  <a:spcPct val="120000"/>
                </a:lnSpc>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a:t>
              </a:r>
            </a:p>
          </p:txBody>
        </p:sp>
      </p:grpSp>
      <p:grpSp>
        <p:nvGrpSpPr>
          <p:cNvPr id="35" name="组合 34"/>
          <p:cNvGrpSpPr/>
          <p:nvPr/>
        </p:nvGrpSpPr>
        <p:grpSpPr>
          <a:xfrm>
            <a:off x="4448151" y="5063594"/>
            <a:ext cx="3356727" cy="681355"/>
            <a:chOff x="4448151" y="5063594"/>
            <a:chExt cx="3356727" cy="681355"/>
          </a:xfrm>
        </p:grpSpPr>
        <p:grpSp>
          <p:nvGrpSpPr>
            <p:cNvPr id="32" name="组合 31"/>
            <p:cNvGrpSpPr/>
            <p:nvPr/>
          </p:nvGrpSpPr>
          <p:grpSpPr>
            <a:xfrm>
              <a:off x="4448151" y="5105721"/>
              <a:ext cx="584711" cy="584711"/>
              <a:chOff x="4448151" y="5105721"/>
              <a:chExt cx="584711" cy="584711"/>
            </a:xfrm>
          </p:grpSpPr>
          <p:sp>
            <p:nvSpPr>
              <p:cNvPr id="14" name="椭圆 13"/>
              <p:cNvSpPr/>
              <p:nvPr/>
            </p:nvSpPr>
            <p:spPr>
              <a:xfrm>
                <a:off x="4448151" y="5105721"/>
                <a:ext cx="584711" cy="58471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15" name="组合 14"/>
              <p:cNvGrpSpPr/>
              <p:nvPr/>
            </p:nvGrpSpPr>
            <p:grpSpPr>
              <a:xfrm>
                <a:off x="4622104" y="5250074"/>
                <a:ext cx="236805" cy="296004"/>
                <a:chOff x="38100" y="19050"/>
                <a:chExt cx="152400" cy="190499"/>
              </a:xfrm>
            </p:grpSpPr>
            <p:sp>
              <p:nvSpPr>
                <p:cNvPr id="16" name="任意多边形: 形状 15"/>
                <p:cNvSpPr/>
                <p:nvPr/>
              </p:nvSpPr>
              <p:spPr>
                <a:xfrm>
                  <a:off x="38100" y="19050"/>
                  <a:ext cx="152400" cy="147321"/>
                </a:xfrm>
                <a:custGeom>
                  <a:avLst/>
                  <a:gdLst>
                    <a:gd name="connsiteX0" fmla="*/ 152400 w 152400"/>
                    <a:gd name="connsiteY0" fmla="*/ 76200 h 147321"/>
                    <a:gd name="connsiteX1" fmla="*/ 103611 w 152400"/>
                    <a:gd name="connsiteY1" fmla="*/ 147321 h 147321"/>
                    <a:gd name="connsiteX2" fmla="*/ 76200 w 152400"/>
                    <a:gd name="connsiteY2" fmla="*/ 147321 h 147321"/>
                    <a:gd name="connsiteX3" fmla="*/ 48789 w 152400"/>
                    <a:gd name="connsiteY3" fmla="*/ 147321 h 147321"/>
                    <a:gd name="connsiteX4" fmla="*/ 0 w 152400"/>
                    <a:gd name="connsiteY4" fmla="*/ 76200 h 147321"/>
                    <a:gd name="connsiteX5" fmla="*/ 76200 w 152400"/>
                    <a:gd name="connsiteY5" fmla="*/ 0 h 147321"/>
                    <a:gd name="connsiteX6" fmla="*/ 152400 w 152400"/>
                    <a:gd name="connsiteY6" fmla="*/ 76200 h 147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147321">
                      <a:moveTo>
                        <a:pt x="152400" y="76200"/>
                      </a:moveTo>
                      <a:cubicBezTo>
                        <a:pt x="152400" y="108622"/>
                        <a:pt x="132152" y="136314"/>
                        <a:pt x="103611" y="147321"/>
                      </a:cubicBezTo>
                      <a:lnTo>
                        <a:pt x="76200" y="147321"/>
                      </a:lnTo>
                      <a:lnTo>
                        <a:pt x="48789" y="147321"/>
                      </a:lnTo>
                      <a:cubicBezTo>
                        <a:pt x="20248" y="136314"/>
                        <a:pt x="0" y="108622"/>
                        <a:pt x="0" y="76200"/>
                      </a:cubicBezTo>
                      <a:cubicBezTo>
                        <a:pt x="0" y="34116"/>
                        <a:pt x="34116" y="0"/>
                        <a:pt x="76200" y="0"/>
                      </a:cubicBezTo>
                      <a:cubicBezTo>
                        <a:pt x="118284" y="0"/>
                        <a:pt x="152400" y="34116"/>
                        <a:pt x="152400" y="76200"/>
                      </a:cubicBezTo>
                      <a:close/>
                    </a:path>
                  </a:pathLst>
                </a:custGeom>
                <a:noFill/>
                <a:ln w="25400" cap="rnd">
                  <a:solidFill>
                    <a:schemeClr val="bg1"/>
                  </a:solidFill>
                  <a:prstDash val="solid"/>
                  <a:round/>
                </a:ln>
              </p:spPr>
              <p:txBody>
                <a:bodyPr rtlCol="0" anchor="ctr"/>
                <a:lstStyle/>
                <a:p>
                  <a:endParaRPr lang="en-US"/>
                </a:p>
              </p:txBody>
            </p:sp>
            <p:sp>
              <p:nvSpPr>
                <p:cNvPr id="17" name="任意多边形: 形状 16"/>
                <p:cNvSpPr/>
                <p:nvPr/>
              </p:nvSpPr>
              <p:spPr>
                <a:xfrm>
                  <a:off x="86889" y="166371"/>
                  <a:ext cx="54821" cy="43178"/>
                </a:xfrm>
                <a:custGeom>
                  <a:avLst/>
                  <a:gdLst>
                    <a:gd name="connsiteX0" fmla="*/ 54822 w 54821"/>
                    <a:gd name="connsiteY0" fmla="*/ 0 h 43178"/>
                    <a:gd name="connsiteX1" fmla="*/ 51587 w 54821"/>
                    <a:gd name="connsiteY1" fmla="*/ 38812 h 43178"/>
                    <a:gd name="connsiteX2" fmla="*/ 46841 w 54821"/>
                    <a:gd name="connsiteY2" fmla="*/ 43179 h 43178"/>
                    <a:gd name="connsiteX3" fmla="*/ 7981 w 54821"/>
                    <a:gd name="connsiteY3" fmla="*/ 43179 h 43178"/>
                    <a:gd name="connsiteX4" fmla="*/ 3235 w 54821"/>
                    <a:gd name="connsiteY4" fmla="*/ 38812 h 43178"/>
                    <a:gd name="connsiteX5" fmla="*/ 0 w 54821"/>
                    <a:gd name="connsiteY5" fmla="*/ 0 h 43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21" h="43178">
                      <a:moveTo>
                        <a:pt x="54822" y="0"/>
                      </a:moveTo>
                      <a:lnTo>
                        <a:pt x="51587" y="38812"/>
                      </a:lnTo>
                      <a:cubicBezTo>
                        <a:pt x="51382" y="41280"/>
                        <a:pt x="49318" y="43179"/>
                        <a:pt x="46841" y="43179"/>
                      </a:cubicBezTo>
                      <a:lnTo>
                        <a:pt x="7981" y="43179"/>
                      </a:lnTo>
                      <a:cubicBezTo>
                        <a:pt x="5504" y="43179"/>
                        <a:pt x="3440" y="41280"/>
                        <a:pt x="3235" y="38812"/>
                      </a:cubicBezTo>
                      <a:lnTo>
                        <a:pt x="0" y="0"/>
                      </a:lnTo>
                    </a:path>
                  </a:pathLst>
                </a:custGeom>
                <a:noFill/>
                <a:ln w="25400" cap="rnd">
                  <a:solidFill>
                    <a:schemeClr val="bg1"/>
                  </a:solidFill>
                  <a:prstDash val="solid"/>
                  <a:round/>
                </a:ln>
              </p:spPr>
              <p:txBody>
                <a:bodyPr rtlCol="0" anchor="ctr"/>
                <a:lstStyle/>
                <a:p>
                  <a:endParaRPr lang="en-US"/>
                </a:p>
              </p:txBody>
            </p:sp>
            <p:sp>
              <p:nvSpPr>
                <p:cNvPr id="18" name="任意多边形: 形状 17"/>
                <p:cNvSpPr/>
                <p:nvPr/>
              </p:nvSpPr>
              <p:spPr>
                <a:xfrm>
                  <a:off x="85725" y="80962"/>
                  <a:ext cx="57150" cy="28575"/>
                </a:xfrm>
                <a:custGeom>
                  <a:avLst/>
                  <a:gdLst>
                    <a:gd name="connsiteX0" fmla="*/ 0 w 57150"/>
                    <a:gd name="connsiteY0" fmla="*/ 0 h 28575"/>
                    <a:gd name="connsiteX1" fmla="*/ 0 w 57150"/>
                    <a:gd name="connsiteY1" fmla="*/ 28575 h 28575"/>
                    <a:gd name="connsiteX2" fmla="*/ 28575 w 57150"/>
                    <a:gd name="connsiteY2" fmla="*/ 14288 h 28575"/>
                    <a:gd name="connsiteX3" fmla="*/ 57150 w 57150"/>
                    <a:gd name="connsiteY3" fmla="*/ 28575 h 28575"/>
                    <a:gd name="connsiteX4" fmla="*/ 57150 w 57150"/>
                    <a:gd name="connsiteY4" fmla="*/ 0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0" y="0"/>
                      </a:moveTo>
                      <a:lnTo>
                        <a:pt x="0" y="28575"/>
                      </a:lnTo>
                      <a:lnTo>
                        <a:pt x="28575" y="14288"/>
                      </a:lnTo>
                      <a:lnTo>
                        <a:pt x="57150" y="28575"/>
                      </a:lnTo>
                      <a:lnTo>
                        <a:pt x="57150" y="0"/>
                      </a:lnTo>
                    </a:path>
                  </a:pathLst>
                </a:custGeom>
                <a:noFill/>
                <a:ln w="25400" cap="rnd">
                  <a:solidFill>
                    <a:schemeClr val="bg1"/>
                  </a:solidFill>
                  <a:prstDash val="solid"/>
                  <a:round/>
                </a:ln>
              </p:spPr>
              <p:txBody>
                <a:bodyPr rtlCol="0" anchor="ctr"/>
                <a:lstStyle/>
                <a:p>
                  <a:endParaRPr lang="en-US"/>
                </a:p>
              </p:txBody>
            </p:sp>
          </p:grpSp>
        </p:grpSp>
        <p:sp>
          <p:nvSpPr>
            <p:cNvPr id="40" name="文本框 39"/>
            <p:cNvSpPr txBox="1"/>
            <p:nvPr/>
          </p:nvSpPr>
          <p:spPr>
            <a:xfrm>
              <a:off x="5078427" y="5063594"/>
              <a:ext cx="2726451" cy="681355"/>
            </a:xfrm>
            <a:prstGeom prst="rect">
              <a:avLst/>
            </a:prstGeom>
            <a:noFill/>
          </p:spPr>
          <p:txBody>
            <a:bodyPr wrap="square" rtlCol="0">
              <a:spAutoFit/>
            </a:bodyPr>
            <a:lstStyle>
              <a:defPPr>
                <a:defRPr lang="en-US"/>
              </a:defPPr>
              <a:lvl1pPr>
                <a:lnSpc>
                  <a:spcPct val="130000"/>
                </a:lnSpc>
              </a:lvl1pPr>
            </a:lstStyle>
            <a:p>
              <a:pPr algn="just">
                <a:lnSpc>
                  <a:spcPct val="120000"/>
                </a:lnSpc>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a:t>
              </a:r>
            </a:p>
          </p:txBody>
        </p:sp>
      </p:grpSp>
      <p:grpSp>
        <p:nvGrpSpPr>
          <p:cNvPr id="36" name="组合 35"/>
          <p:cNvGrpSpPr/>
          <p:nvPr/>
        </p:nvGrpSpPr>
        <p:grpSpPr>
          <a:xfrm>
            <a:off x="8106379" y="5063594"/>
            <a:ext cx="3311161" cy="681355"/>
            <a:chOff x="8106379" y="5063594"/>
            <a:chExt cx="3311161" cy="681355"/>
          </a:xfrm>
        </p:grpSpPr>
        <p:grpSp>
          <p:nvGrpSpPr>
            <p:cNvPr id="8" name="组合 7"/>
            <p:cNvGrpSpPr/>
            <p:nvPr/>
          </p:nvGrpSpPr>
          <p:grpSpPr>
            <a:xfrm>
              <a:off x="8106379" y="5105721"/>
              <a:ext cx="584711" cy="584711"/>
              <a:chOff x="8106379" y="5105721"/>
              <a:chExt cx="584711" cy="584711"/>
            </a:xfrm>
          </p:grpSpPr>
          <p:sp>
            <p:nvSpPr>
              <p:cNvPr id="20" name="椭圆 19"/>
              <p:cNvSpPr/>
              <p:nvPr/>
            </p:nvSpPr>
            <p:spPr>
              <a:xfrm>
                <a:off x="8106379" y="5105721"/>
                <a:ext cx="584711" cy="584711"/>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21" name="组合 20"/>
              <p:cNvGrpSpPr/>
              <p:nvPr/>
            </p:nvGrpSpPr>
            <p:grpSpPr>
              <a:xfrm>
                <a:off x="8250732" y="5255815"/>
                <a:ext cx="296006" cy="284521"/>
                <a:chOff x="19050" y="22493"/>
                <a:chExt cx="190500" cy="183109"/>
              </a:xfrm>
            </p:grpSpPr>
            <p:sp>
              <p:nvSpPr>
                <p:cNvPr id="22" name="任意多边形: 形状 21"/>
                <p:cNvSpPr/>
                <p:nvPr/>
              </p:nvSpPr>
              <p:spPr>
                <a:xfrm>
                  <a:off x="19050" y="22493"/>
                  <a:ext cx="190500" cy="183109"/>
                </a:xfrm>
                <a:custGeom>
                  <a:avLst/>
                  <a:gdLst>
                    <a:gd name="connsiteX0" fmla="*/ 68027 w 190500"/>
                    <a:gd name="connsiteY0" fmla="*/ 183109 h 183109"/>
                    <a:gd name="connsiteX1" fmla="*/ 26612 w 190500"/>
                    <a:gd name="connsiteY1" fmla="*/ 157848 h 183109"/>
                    <a:gd name="connsiteX2" fmla="*/ 33338 w 190500"/>
                    <a:gd name="connsiteY2" fmla="*/ 139432 h 183109"/>
                    <a:gd name="connsiteX3" fmla="*/ 4763 w 190500"/>
                    <a:gd name="connsiteY3" fmla="*/ 110857 h 183109"/>
                    <a:gd name="connsiteX4" fmla="*/ 1934 w 190500"/>
                    <a:gd name="connsiteY4" fmla="*/ 110995 h 183109"/>
                    <a:gd name="connsiteX5" fmla="*/ 0 w 190500"/>
                    <a:gd name="connsiteY5" fmla="*/ 91807 h 183109"/>
                    <a:gd name="connsiteX6" fmla="*/ 4361 w 190500"/>
                    <a:gd name="connsiteY6" fmla="*/ 63229 h 183109"/>
                    <a:gd name="connsiteX7" fmla="*/ 4763 w 190500"/>
                    <a:gd name="connsiteY7" fmla="*/ 63232 h 183109"/>
                    <a:gd name="connsiteX8" fmla="*/ 33338 w 190500"/>
                    <a:gd name="connsiteY8" fmla="*/ 34657 h 183109"/>
                    <a:gd name="connsiteX9" fmla="*/ 30407 w 190500"/>
                    <a:gd name="connsiteY9" fmla="*/ 22036 h 183109"/>
                    <a:gd name="connsiteX10" fmla="*/ 69781 w 190500"/>
                    <a:gd name="connsiteY10" fmla="*/ 0 h 183109"/>
                    <a:gd name="connsiteX11" fmla="*/ 95250 w 190500"/>
                    <a:gd name="connsiteY11" fmla="*/ 15607 h 183109"/>
                    <a:gd name="connsiteX12" fmla="*/ 120719 w 190500"/>
                    <a:gd name="connsiteY12" fmla="*/ 0 h 183109"/>
                    <a:gd name="connsiteX13" fmla="*/ 160093 w 190500"/>
                    <a:gd name="connsiteY13" fmla="*/ 22036 h 183109"/>
                    <a:gd name="connsiteX14" fmla="*/ 157163 w 190500"/>
                    <a:gd name="connsiteY14" fmla="*/ 34657 h 183109"/>
                    <a:gd name="connsiteX15" fmla="*/ 185738 w 190500"/>
                    <a:gd name="connsiteY15" fmla="*/ 63232 h 183109"/>
                    <a:gd name="connsiteX16" fmla="*/ 186139 w 190500"/>
                    <a:gd name="connsiteY16" fmla="*/ 63229 h 183109"/>
                    <a:gd name="connsiteX17" fmla="*/ 190500 w 190500"/>
                    <a:gd name="connsiteY17" fmla="*/ 91807 h 183109"/>
                    <a:gd name="connsiteX18" fmla="*/ 188566 w 190500"/>
                    <a:gd name="connsiteY18" fmla="*/ 110995 h 183109"/>
                    <a:gd name="connsiteX19" fmla="*/ 185738 w 190500"/>
                    <a:gd name="connsiteY19" fmla="*/ 110857 h 183109"/>
                    <a:gd name="connsiteX20" fmla="*/ 157163 w 190500"/>
                    <a:gd name="connsiteY20" fmla="*/ 139432 h 183109"/>
                    <a:gd name="connsiteX21" fmla="*/ 163888 w 190500"/>
                    <a:gd name="connsiteY21" fmla="*/ 157848 h 183109"/>
                    <a:gd name="connsiteX22" fmla="*/ 122473 w 190500"/>
                    <a:gd name="connsiteY22" fmla="*/ 183109 h 183109"/>
                    <a:gd name="connsiteX23" fmla="*/ 95250 w 190500"/>
                    <a:gd name="connsiteY23" fmla="*/ 163244 h 183109"/>
                    <a:gd name="connsiteX24" fmla="*/ 68027 w 190500"/>
                    <a:gd name="connsiteY24" fmla="*/ 183109 h 18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83109">
                      <a:moveTo>
                        <a:pt x="68027" y="183109"/>
                      </a:moveTo>
                      <a:cubicBezTo>
                        <a:pt x="52067" y="178358"/>
                        <a:pt x="37861" y="169536"/>
                        <a:pt x="26612" y="157848"/>
                      </a:cubicBezTo>
                      <a:cubicBezTo>
                        <a:pt x="30809" y="152874"/>
                        <a:pt x="33338" y="146448"/>
                        <a:pt x="33338" y="139432"/>
                      </a:cubicBezTo>
                      <a:cubicBezTo>
                        <a:pt x="33338" y="123650"/>
                        <a:pt x="20544" y="110857"/>
                        <a:pt x="4763" y="110857"/>
                      </a:cubicBezTo>
                      <a:cubicBezTo>
                        <a:pt x="3808" y="110857"/>
                        <a:pt x="2864" y="110904"/>
                        <a:pt x="1934" y="110995"/>
                      </a:cubicBezTo>
                      <a:cubicBezTo>
                        <a:pt x="666" y="104797"/>
                        <a:pt x="0" y="98380"/>
                        <a:pt x="0" y="91807"/>
                      </a:cubicBezTo>
                      <a:cubicBezTo>
                        <a:pt x="0" y="81850"/>
                        <a:pt x="1528" y="72250"/>
                        <a:pt x="4361" y="63229"/>
                      </a:cubicBezTo>
                      <a:cubicBezTo>
                        <a:pt x="4495" y="63231"/>
                        <a:pt x="4629" y="63232"/>
                        <a:pt x="4763" y="63232"/>
                      </a:cubicBezTo>
                      <a:cubicBezTo>
                        <a:pt x="20544" y="63232"/>
                        <a:pt x="33338" y="50438"/>
                        <a:pt x="33338" y="34657"/>
                      </a:cubicBezTo>
                      <a:cubicBezTo>
                        <a:pt x="33338" y="30126"/>
                        <a:pt x="32283" y="25842"/>
                        <a:pt x="30407" y="22036"/>
                      </a:cubicBezTo>
                      <a:cubicBezTo>
                        <a:pt x="41422" y="11794"/>
                        <a:pt x="54866" y="4129"/>
                        <a:pt x="69781" y="0"/>
                      </a:cubicBezTo>
                      <a:cubicBezTo>
                        <a:pt x="74506" y="9263"/>
                        <a:pt x="84138" y="15607"/>
                        <a:pt x="95250" y="15607"/>
                      </a:cubicBezTo>
                      <a:cubicBezTo>
                        <a:pt x="106362" y="15607"/>
                        <a:pt x="115994" y="9263"/>
                        <a:pt x="120719" y="0"/>
                      </a:cubicBezTo>
                      <a:cubicBezTo>
                        <a:pt x="135634" y="4129"/>
                        <a:pt x="149078" y="11794"/>
                        <a:pt x="160093" y="22036"/>
                      </a:cubicBezTo>
                      <a:cubicBezTo>
                        <a:pt x="158217" y="25842"/>
                        <a:pt x="157163" y="30126"/>
                        <a:pt x="157163" y="34657"/>
                      </a:cubicBezTo>
                      <a:cubicBezTo>
                        <a:pt x="157163" y="50438"/>
                        <a:pt x="169956" y="63232"/>
                        <a:pt x="185738" y="63232"/>
                      </a:cubicBezTo>
                      <a:cubicBezTo>
                        <a:pt x="185871" y="63232"/>
                        <a:pt x="186005" y="63231"/>
                        <a:pt x="186139" y="63229"/>
                      </a:cubicBezTo>
                      <a:cubicBezTo>
                        <a:pt x="188972" y="72250"/>
                        <a:pt x="190500" y="81850"/>
                        <a:pt x="190500" y="91807"/>
                      </a:cubicBezTo>
                      <a:cubicBezTo>
                        <a:pt x="190500" y="98380"/>
                        <a:pt x="189834" y="104797"/>
                        <a:pt x="188566" y="110995"/>
                      </a:cubicBezTo>
                      <a:cubicBezTo>
                        <a:pt x="187636" y="110904"/>
                        <a:pt x="186692" y="110857"/>
                        <a:pt x="185738" y="110857"/>
                      </a:cubicBezTo>
                      <a:cubicBezTo>
                        <a:pt x="169956" y="110857"/>
                        <a:pt x="157163" y="123650"/>
                        <a:pt x="157163" y="139432"/>
                      </a:cubicBezTo>
                      <a:cubicBezTo>
                        <a:pt x="157163" y="146448"/>
                        <a:pt x="159691" y="152874"/>
                        <a:pt x="163888" y="157848"/>
                      </a:cubicBezTo>
                      <a:cubicBezTo>
                        <a:pt x="152639" y="169536"/>
                        <a:pt x="138433" y="178358"/>
                        <a:pt x="122473" y="183109"/>
                      </a:cubicBezTo>
                      <a:cubicBezTo>
                        <a:pt x="118790" y="171587"/>
                        <a:pt x="107994" y="163244"/>
                        <a:pt x="95250" y="163244"/>
                      </a:cubicBezTo>
                      <a:cubicBezTo>
                        <a:pt x="82506" y="163244"/>
                        <a:pt x="71710" y="171587"/>
                        <a:pt x="68027" y="183109"/>
                      </a:cubicBezTo>
                      <a:close/>
                    </a:path>
                  </a:pathLst>
                </a:custGeom>
                <a:noFill/>
                <a:ln w="25400" cap="flat">
                  <a:solidFill>
                    <a:schemeClr val="bg1"/>
                  </a:solidFill>
                  <a:prstDash val="solid"/>
                  <a:round/>
                </a:ln>
              </p:spPr>
              <p:txBody>
                <a:bodyPr rtlCol="0" anchor="ctr"/>
                <a:lstStyle/>
                <a:p>
                  <a:endParaRPr lang="en-US"/>
                </a:p>
              </p:txBody>
            </p:sp>
            <p:sp>
              <p:nvSpPr>
                <p:cNvPr id="23" name="任意多边形: 形状 22"/>
                <p:cNvSpPr/>
                <p:nvPr/>
              </p:nvSpPr>
              <p:spPr>
                <a:xfrm>
                  <a:off x="80962" y="80962"/>
                  <a:ext cx="66675" cy="66675"/>
                </a:xfrm>
                <a:custGeom>
                  <a:avLst/>
                  <a:gdLst>
                    <a:gd name="connsiteX0" fmla="*/ 33338 w 66675"/>
                    <a:gd name="connsiteY0" fmla="*/ 66675 h 66675"/>
                    <a:gd name="connsiteX1" fmla="*/ 66675 w 66675"/>
                    <a:gd name="connsiteY1" fmla="*/ 33338 h 66675"/>
                    <a:gd name="connsiteX2" fmla="*/ 33338 w 66675"/>
                    <a:gd name="connsiteY2" fmla="*/ 0 h 66675"/>
                    <a:gd name="connsiteX3" fmla="*/ 0 w 66675"/>
                    <a:gd name="connsiteY3" fmla="*/ 33338 h 66675"/>
                    <a:gd name="connsiteX4" fmla="*/ 33338 w 66675"/>
                    <a:gd name="connsiteY4" fmla="*/ 6667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338" y="66675"/>
                      </a:moveTo>
                      <a:cubicBezTo>
                        <a:pt x="51749" y="66675"/>
                        <a:pt x="66675" y="51749"/>
                        <a:pt x="66675" y="33338"/>
                      </a:cubicBezTo>
                      <a:cubicBezTo>
                        <a:pt x="66675" y="14926"/>
                        <a:pt x="51749" y="0"/>
                        <a:pt x="33338" y="0"/>
                      </a:cubicBezTo>
                      <a:cubicBezTo>
                        <a:pt x="14926" y="0"/>
                        <a:pt x="0" y="14926"/>
                        <a:pt x="0" y="33338"/>
                      </a:cubicBezTo>
                      <a:cubicBezTo>
                        <a:pt x="0" y="51749"/>
                        <a:pt x="14926" y="66675"/>
                        <a:pt x="33338" y="66675"/>
                      </a:cubicBezTo>
                      <a:close/>
                    </a:path>
                  </a:pathLst>
                </a:custGeom>
                <a:noFill/>
                <a:ln w="25400" cap="flat">
                  <a:solidFill>
                    <a:schemeClr val="bg1"/>
                  </a:solidFill>
                  <a:prstDash val="solid"/>
                  <a:round/>
                </a:ln>
              </p:spPr>
              <p:txBody>
                <a:bodyPr rtlCol="0" anchor="ctr"/>
                <a:lstStyle/>
                <a:p>
                  <a:endParaRPr lang="en-US"/>
                </a:p>
              </p:txBody>
            </p:sp>
          </p:grpSp>
        </p:grpSp>
        <p:sp>
          <p:nvSpPr>
            <p:cNvPr id="41" name="文本框 40"/>
            <p:cNvSpPr txBox="1"/>
            <p:nvPr/>
          </p:nvSpPr>
          <p:spPr>
            <a:xfrm>
              <a:off x="8691089" y="5063594"/>
              <a:ext cx="2726451" cy="681355"/>
            </a:xfrm>
            <a:prstGeom prst="rect">
              <a:avLst/>
            </a:prstGeom>
            <a:noFill/>
          </p:spPr>
          <p:txBody>
            <a:bodyPr wrap="square" rtlCol="0">
              <a:spAutoFit/>
            </a:bodyPr>
            <a:lstStyle>
              <a:defPPr>
                <a:defRPr lang="en-US"/>
              </a:defPPr>
              <a:lvl1pPr>
                <a:lnSpc>
                  <a:spcPct val="130000"/>
                </a:lnSpc>
              </a:lvl1pPr>
            </a:lstStyle>
            <a:p>
              <a:pPr algn="just">
                <a:lnSpc>
                  <a:spcPct val="120000"/>
                </a:lnSpc>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a:t>
              </a:r>
            </a:p>
          </p:txBody>
        </p:sp>
      </p:grpSp>
      <p:grpSp>
        <p:nvGrpSpPr>
          <p:cNvPr id="45" name="组合 44"/>
          <p:cNvGrpSpPr/>
          <p:nvPr/>
        </p:nvGrpSpPr>
        <p:grpSpPr>
          <a:xfrm>
            <a:off x="11032279" y="919425"/>
            <a:ext cx="479600" cy="108180"/>
            <a:chOff x="10359850" y="837105"/>
            <a:chExt cx="844550" cy="190500"/>
          </a:xfrm>
        </p:grpSpPr>
        <p:sp>
          <p:nvSpPr>
            <p:cNvPr id="50" name="椭圆 49"/>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椭圆 50"/>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椭圆 51"/>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 name="组合 52"/>
          <p:cNvGrpSpPr/>
          <p:nvPr/>
        </p:nvGrpSpPr>
        <p:grpSpPr>
          <a:xfrm>
            <a:off x="660400" y="599554"/>
            <a:ext cx="2768786" cy="521970"/>
            <a:chOff x="660400" y="599554"/>
            <a:chExt cx="2768786" cy="521970"/>
          </a:xfrm>
        </p:grpSpPr>
        <p:grpSp>
          <p:nvGrpSpPr>
            <p:cNvPr id="54" name="组合 53"/>
            <p:cNvGrpSpPr/>
            <p:nvPr/>
          </p:nvGrpSpPr>
          <p:grpSpPr>
            <a:xfrm>
              <a:off x="660400" y="694628"/>
              <a:ext cx="364003" cy="334072"/>
              <a:chOff x="660400" y="656527"/>
              <a:chExt cx="364003" cy="334072"/>
            </a:xfrm>
          </p:grpSpPr>
          <p:sp>
            <p:nvSpPr>
              <p:cNvPr id="56" name="椭圆 55"/>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椭圆 56"/>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5" name="文本框 54"/>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grpSp>
        <p:nvGrpSpPr>
          <p:cNvPr id="2" name="组合 1">
            <a:extLst>
              <a:ext uri="{FF2B5EF4-FFF2-40B4-BE49-F238E27FC236}">
                <a16:creationId xmlns:a16="http://schemas.microsoft.com/office/drawing/2014/main" id="{E21A6B64-6A04-40FC-AEA7-E0AA570B9C3E}"/>
              </a:ext>
            </a:extLst>
          </p:cNvPr>
          <p:cNvGrpSpPr/>
          <p:nvPr/>
        </p:nvGrpSpPr>
        <p:grpSpPr>
          <a:xfrm>
            <a:off x="1061242" y="1963612"/>
            <a:ext cx="4672151" cy="2050404"/>
            <a:chOff x="1061242" y="1963612"/>
            <a:chExt cx="4672151" cy="2050404"/>
          </a:xfrm>
        </p:grpSpPr>
        <p:sp>
          <p:nvSpPr>
            <p:cNvPr id="11" name="文本框 10"/>
            <p:cNvSpPr txBox="1"/>
            <p:nvPr/>
          </p:nvSpPr>
          <p:spPr>
            <a:xfrm>
              <a:off x="1064851" y="2448106"/>
              <a:ext cx="4668542" cy="1565910"/>
            </a:xfrm>
            <a:prstGeom prst="rect">
              <a:avLst/>
            </a:prstGeom>
            <a:noFill/>
          </p:spPr>
          <p:txBody>
            <a:bodyPr wrap="square" rtlCol="0">
              <a:spAutoFit/>
            </a:bodyPr>
            <a:lstStyle>
              <a:defPPr>
                <a:defRPr lang="en-US"/>
              </a:defPPr>
              <a:lvl1pPr>
                <a:lnSpc>
                  <a:spcPct val="130000"/>
                </a:lnSpc>
              </a:lvl1pPr>
            </a:lstStyle>
            <a:p>
              <a:pPr algn="just">
                <a:lnSpc>
                  <a:spcPct val="120000"/>
                </a:lnSpc>
              </a:pPr>
              <a:r>
                <a:rPr lang="zh-CN" altLang="en-US" sz="1600" dirty="0">
                  <a:solidFill>
                    <a:schemeClr val="bg1"/>
                  </a:solidFill>
                  <a:latin typeface="+mn-ea"/>
                  <a:cs typeface="OPPOSans R" panose="00020600040101010101" pitchFamily="18" charset="-122"/>
                  <a:sym typeface="OPPOSans R" panose="00020600040101010101" pitchFamily="18" charset="-122"/>
                </a:rPr>
                <a:t>单击此处输入您的正文单击此处输入您的正文单击此处输入您的正文单击此处输入您的正文单击此处输入您的正文单击此处输入您的正文单击此处输入您的正文单击此处输入您的正文单击此处输入您的正文单击此处输入您的正文</a:t>
              </a:r>
            </a:p>
          </p:txBody>
        </p:sp>
        <p:grpSp>
          <p:nvGrpSpPr>
            <p:cNvPr id="42" name="组合 41">
              <a:extLst>
                <a:ext uri="{FF2B5EF4-FFF2-40B4-BE49-F238E27FC236}">
                  <a16:creationId xmlns:a16="http://schemas.microsoft.com/office/drawing/2014/main" id="{51C2D932-A6F8-4CD4-AE84-39A62DD557BC}"/>
                </a:ext>
              </a:extLst>
            </p:cNvPr>
            <p:cNvGrpSpPr/>
            <p:nvPr/>
          </p:nvGrpSpPr>
          <p:grpSpPr>
            <a:xfrm>
              <a:off x="5078427" y="2167641"/>
              <a:ext cx="539990" cy="105960"/>
              <a:chOff x="10402516" y="1969251"/>
              <a:chExt cx="539990" cy="172720"/>
            </a:xfrm>
          </p:grpSpPr>
          <p:cxnSp>
            <p:nvCxnSpPr>
              <p:cNvPr id="43" name="直接连接符 42">
                <a:extLst>
                  <a:ext uri="{FF2B5EF4-FFF2-40B4-BE49-F238E27FC236}">
                    <a16:creationId xmlns:a16="http://schemas.microsoft.com/office/drawing/2014/main" id="{AEBA3131-DD2D-4F27-B6AE-FDC63726665E}"/>
                  </a:ext>
                </a:extLst>
              </p:cNvPr>
              <p:cNvCxnSpPr/>
              <p:nvPr/>
            </p:nvCxnSpPr>
            <p:spPr>
              <a:xfrm flipH="1">
                <a:off x="10882789"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1DCB9D02-912E-42A1-860D-4856F322CF19}"/>
                  </a:ext>
                </a:extLst>
              </p:cNvPr>
              <p:cNvCxnSpPr/>
              <p:nvPr/>
            </p:nvCxnSpPr>
            <p:spPr>
              <a:xfrm flipH="1">
                <a:off x="10762720"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85F833CE-4B95-4D60-BB8E-DDDB6AAACA09}"/>
                  </a:ext>
                </a:extLst>
              </p:cNvPr>
              <p:cNvCxnSpPr/>
              <p:nvPr/>
            </p:nvCxnSpPr>
            <p:spPr>
              <a:xfrm flipH="1">
                <a:off x="10642652" y="1969251"/>
                <a:ext cx="59717" cy="17272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FD11E90B-7AEB-4EAB-8F77-5AE35491A576}"/>
                  </a:ext>
                </a:extLst>
              </p:cNvPr>
              <p:cNvCxnSpPr/>
              <p:nvPr/>
            </p:nvCxnSpPr>
            <p:spPr>
              <a:xfrm flipH="1">
                <a:off x="10522584"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EDF2E2ED-DEA5-4911-B5F1-C33135EF27EC}"/>
                  </a:ext>
                </a:extLst>
              </p:cNvPr>
              <p:cNvCxnSpPr/>
              <p:nvPr/>
            </p:nvCxnSpPr>
            <p:spPr>
              <a:xfrm flipH="1">
                <a:off x="10402516"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49" name="平行四边形 48">
              <a:extLst>
                <a:ext uri="{FF2B5EF4-FFF2-40B4-BE49-F238E27FC236}">
                  <a16:creationId xmlns:a16="http://schemas.microsoft.com/office/drawing/2014/main" id="{917E5BA2-D7DD-4089-B6E4-70358630BA1B}"/>
                </a:ext>
              </a:extLst>
            </p:cNvPr>
            <p:cNvSpPr/>
            <p:nvPr/>
          </p:nvSpPr>
          <p:spPr>
            <a:xfrm>
              <a:off x="1172245" y="2174802"/>
              <a:ext cx="2160000" cy="172720"/>
            </a:xfrm>
            <a:prstGeom prst="parallelogram">
              <a:avLst>
                <a:gd name="adj" fmla="val 34979"/>
              </a:avLst>
            </a:prstGeom>
            <a:gradFill flip="none" rotWithShape="1">
              <a:gsLst>
                <a:gs pos="0">
                  <a:schemeClr val="bg1">
                    <a:alpha val="0"/>
                  </a:schemeClr>
                </a:gs>
                <a:gs pos="100000">
                  <a:schemeClr val="bg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2" name="文本框 11"/>
            <p:cNvSpPr txBox="1"/>
            <p:nvPr/>
          </p:nvSpPr>
          <p:spPr>
            <a:xfrm>
              <a:off x="1061242" y="1963612"/>
              <a:ext cx="1706880" cy="460375"/>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400" dirty="0">
                  <a:solidFill>
                    <a:schemeClr val="bg1"/>
                  </a:solidFill>
                  <a:latin typeface="+mj-ea"/>
                  <a:ea typeface="+mj-ea"/>
                  <a:cs typeface="OPPOSans B" panose="00020600040101010101" pitchFamily="18" charset="-122"/>
                  <a:sym typeface="OPPOSans B" panose="00020600040101010101" pitchFamily="18" charset="-122"/>
                </a:rPr>
                <a:t>输入小标题</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224263ED-0C42-4907-ADC8-17E7D164305F}"/>
              </a:ext>
            </a:extLst>
          </p:cNvPr>
          <p:cNvGrpSpPr/>
          <p:nvPr/>
        </p:nvGrpSpPr>
        <p:grpSpPr>
          <a:xfrm>
            <a:off x="902494" y="1705380"/>
            <a:ext cx="5577756" cy="4060555"/>
            <a:chOff x="902494" y="1705380"/>
            <a:chExt cx="5577756" cy="4060555"/>
          </a:xfrm>
        </p:grpSpPr>
        <p:sp>
          <p:nvSpPr>
            <p:cNvPr id="83" name="任意多边形: 形状 82">
              <a:extLst>
                <a:ext uri="{FF2B5EF4-FFF2-40B4-BE49-F238E27FC236}">
                  <a16:creationId xmlns:a16="http://schemas.microsoft.com/office/drawing/2014/main" id="{AC279809-7813-453E-A8BC-C0996D73FF00}"/>
                </a:ext>
              </a:extLst>
            </p:cNvPr>
            <p:cNvSpPr/>
            <p:nvPr/>
          </p:nvSpPr>
          <p:spPr>
            <a:xfrm rot="16200000">
              <a:off x="1661095" y="946780"/>
              <a:ext cx="4060554" cy="5577756"/>
            </a:xfrm>
            <a:custGeom>
              <a:avLst/>
              <a:gdLst>
                <a:gd name="connsiteX0" fmla="*/ 4060554 w 4060554"/>
                <a:gd name="connsiteY0" fmla="*/ 2085188 h 5577756"/>
                <a:gd name="connsiteX1" fmla="*/ 4060554 w 4060554"/>
                <a:gd name="connsiteY1" fmla="*/ 5577756 h 5577756"/>
                <a:gd name="connsiteX2" fmla="*/ 0 w 4060554"/>
                <a:gd name="connsiteY2" fmla="*/ 4036815 h 5577756"/>
                <a:gd name="connsiteX3" fmla="*/ 0 w 4060554"/>
                <a:gd name="connsiteY3" fmla="*/ 544248 h 5577756"/>
                <a:gd name="connsiteX4" fmla="*/ 1 w 4060554"/>
                <a:gd name="connsiteY4" fmla="*/ 544248 h 5577756"/>
                <a:gd name="connsiteX5" fmla="*/ 1 w 4060554"/>
                <a:gd name="connsiteY5" fmla="*/ 55894 h 5577756"/>
                <a:gd name="connsiteX6" fmla="*/ 55895 w 4060554"/>
                <a:gd name="connsiteY6" fmla="*/ 0 h 5577756"/>
                <a:gd name="connsiteX7" fmla="*/ 4004660 w 4060554"/>
                <a:gd name="connsiteY7" fmla="*/ 0 h 5577756"/>
                <a:gd name="connsiteX8" fmla="*/ 4060554 w 4060554"/>
                <a:gd name="connsiteY8" fmla="*/ 55894 h 5577756"/>
                <a:gd name="connsiteX9" fmla="*/ 4060554 w 4060554"/>
                <a:gd name="connsiteY9" fmla="*/ 2085188 h 557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60554" h="5577756">
                  <a:moveTo>
                    <a:pt x="4060554" y="2085188"/>
                  </a:moveTo>
                  <a:lnTo>
                    <a:pt x="4060554" y="5577756"/>
                  </a:lnTo>
                  <a:lnTo>
                    <a:pt x="0" y="4036815"/>
                  </a:lnTo>
                  <a:lnTo>
                    <a:pt x="0" y="544248"/>
                  </a:lnTo>
                  <a:lnTo>
                    <a:pt x="1" y="544248"/>
                  </a:lnTo>
                  <a:lnTo>
                    <a:pt x="1" y="55894"/>
                  </a:lnTo>
                  <a:cubicBezTo>
                    <a:pt x="1" y="25025"/>
                    <a:pt x="25026" y="0"/>
                    <a:pt x="55895" y="0"/>
                  </a:cubicBezTo>
                  <a:lnTo>
                    <a:pt x="4004660" y="0"/>
                  </a:lnTo>
                  <a:cubicBezTo>
                    <a:pt x="4035529" y="0"/>
                    <a:pt x="4060554" y="25025"/>
                    <a:pt x="4060554" y="55894"/>
                  </a:cubicBezTo>
                  <a:lnTo>
                    <a:pt x="4060554" y="2085188"/>
                  </a:lnTo>
                  <a:close/>
                </a:path>
              </a:pathLst>
            </a:custGeom>
            <a:solidFill>
              <a:schemeClr val="bg1"/>
            </a:solidFill>
            <a:ln>
              <a:noFill/>
            </a:ln>
            <a:effectLst>
              <a:outerShdw blurRad="3683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任意多边形: 形状 9"/>
            <p:cNvSpPr/>
            <p:nvPr/>
          </p:nvSpPr>
          <p:spPr>
            <a:xfrm rot="5400000">
              <a:off x="-1081405" y="3691052"/>
              <a:ext cx="4060553" cy="89209"/>
            </a:xfrm>
            <a:custGeom>
              <a:avLst/>
              <a:gdLst>
                <a:gd name="connsiteX0" fmla="*/ 0 w 4683512"/>
                <a:gd name="connsiteY0" fmla="*/ 0 h 89209"/>
                <a:gd name="connsiteX1" fmla="*/ 4683512 w 4683512"/>
                <a:gd name="connsiteY1" fmla="*/ 0 h 89209"/>
                <a:gd name="connsiteX2" fmla="*/ 4683512 w 4683512"/>
                <a:gd name="connsiteY2" fmla="*/ 29723 h 89209"/>
                <a:gd name="connsiteX3" fmla="*/ 4624026 w 4683512"/>
                <a:gd name="connsiteY3" fmla="*/ 89209 h 89209"/>
                <a:gd name="connsiteX4" fmla="*/ 59486 w 4683512"/>
                <a:gd name="connsiteY4" fmla="*/ 89209 h 89209"/>
                <a:gd name="connsiteX5" fmla="*/ 0 w 4683512"/>
                <a:gd name="connsiteY5" fmla="*/ 29723 h 8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512" h="89209">
                  <a:moveTo>
                    <a:pt x="0" y="0"/>
                  </a:moveTo>
                  <a:lnTo>
                    <a:pt x="4683512" y="0"/>
                  </a:lnTo>
                  <a:lnTo>
                    <a:pt x="4683512" y="29723"/>
                  </a:lnTo>
                  <a:cubicBezTo>
                    <a:pt x="4683512" y="62576"/>
                    <a:pt x="4656879" y="89209"/>
                    <a:pt x="4624026" y="89209"/>
                  </a:cubicBezTo>
                  <a:lnTo>
                    <a:pt x="59486" y="89209"/>
                  </a:lnTo>
                  <a:cubicBezTo>
                    <a:pt x="26633" y="89209"/>
                    <a:pt x="0" y="62576"/>
                    <a:pt x="0" y="29723"/>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9" name="文本框 78"/>
            <p:cNvSpPr txBox="1"/>
            <p:nvPr/>
          </p:nvSpPr>
          <p:spPr>
            <a:xfrm>
              <a:off x="1421216" y="2567141"/>
              <a:ext cx="2935419" cy="338554"/>
            </a:xfrm>
            <a:prstGeom prst="rect">
              <a:avLst/>
            </a:prstGeom>
            <a:noFill/>
          </p:spPr>
          <p:txBody>
            <a:bodyPr wrap="none" rtlCol="0">
              <a:spAutoFit/>
            </a:bodyPr>
            <a:lstStyle/>
            <a:p>
              <a:pPr marL="285750" indent="-285750">
                <a:buClr>
                  <a:schemeClr val="accent1"/>
                </a:buClr>
                <a:buFont typeface="Wingdings" panose="05000000000000000000" pitchFamily="2" charset="2"/>
                <a:buChar char="Ø"/>
              </a:pPr>
              <a:r>
                <a:rPr lang="zh-CN" altLang="en-US" sz="1600" dirty="0">
                  <a:latin typeface="+mn-ea"/>
                </a:rPr>
                <a:t>单击此处输入分条正文内容</a:t>
              </a:r>
            </a:p>
          </p:txBody>
        </p:sp>
        <p:cxnSp>
          <p:nvCxnSpPr>
            <p:cNvPr id="62" name="直接连接符 61"/>
            <p:cNvCxnSpPr/>
            <p:nvPr/>
          </p:nvCxnSpPr>
          <p:spPr>
            <a:xfrm>
              <a:off x="1422989" y="2948633"/>
              <a:ext cx="3075903"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422989" y="3448458"/>
              <a:ext cx="3075903"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422989" y="3948283"/>
              <a:ext cx="3075903"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22989" y="4448108"/>
              <a:ext cx="3075903"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422989" y="4947933"/>
              <a:ext cx="3075903"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422989" y="5447758"/>
              <a:ext cx="3075903"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5" name="文本框 94">
              <a:extLst>
                <a:ext uri="{FF2B5EF4-FFF2-40B4-BE49-F238E27FC236}">
                  <a16:creationId xmlns:a16="http://schemas.microsoft.com/office/drawing/2014/main" id="{B743D926-D749-43C3-86CC-5A60898E76F7}"/>
                </a:ext>
              </a:extLst>
            </p:cNvPr>
            <p:cNvSpPr txBox="1"/>
            <p:nvPr/>
          </p:nvSpPr>
          <p:spPr>
            <a:xfrm>
              <a:off x="1421216" y="3040653"/>
              <a:ext cx="2935419" cy="338554"/>
            </a:xfrm>
            <a:prstGeom prst="rect">
              <a:avLst/>
            </a:prstGeom>
            <a:noFill/>
          </p:spPr>
          <p:txBody>
            <a:bodyPr wrap="none" rtlCol="0">
              <a:spAutoFit/>
            </a:bodyPr>
            <a:lstStyle/>
            <a:p>
              <a:pPr marL="285750" indent="-285750">
                <a:buClr>
                  <a:schemeClr val="accent1"/>
                </a:buClr>
                <a:buFont typeface="Wingdings" panose="05000000000000000000" pitchFamily="2" charset="2"/>
                <a:buChar char="Ø"/>
              </a:pPr>
              <a:r>
                <a:rPr lang="zh-CN" altLang="en-US" sz="1600" dirty="0">
                  <a:latin typeface="+mn-ea"/>
                </a:rPr>
                <a:t>单击此处输入分条正文内容</a:t>
              </a:r>
            </a:p>
          </p:txBody>
        </p:sp>
        <p:sp>
          <p:nvSpPr>
            <p:cNvPr id="96" name="文本框 95">
              <a:extLst>
                <a:ext uri="{FF2B5EF4-FFF2-40B4-BE49-F238E27FC236}">
                  <a16:creationId xmlns:a16="http://schemas.microsoft.com/office/drawing/2014/main" id="{86CF198A-B73C-491E-A2E3-CF25CE8067DC}"/>
                </a:ext>
              </a:extLst>
            </p:cNvPr>
            <p:cNvSpPr txBox="1"/>
            <p:nvPr/>
          </p:nvSpPr>
          <p:spPr>
            <a:xfrm>
              <a:off x="1421216" y="3539442"/>
              <a:ext cx="2935419" cy="338554"/>
            </a:xfrm>
            <a:prstGeom prst="rect">
              <a:avLst/>
            </a:prstGeom>
            <a:noFill/>
          </p:spPr>
          <p:txBody>
            <a:bodyPr wrap="none" rtlCol="0">
              <a:spAutoFit/>
            </a:bodyPr>
            <a:lstStyle/>
            <a:p>
              <a:pPr marL="285750" indent="-285750">
                <a:buClr>
                  <a:schemeClr val="accent1"/>
                </a:buClr>
                <a:buFont typeface="Wingdings" panose="05000000000000000000" pitchFamily="2" charset="2"/>
                <a:buChar char="Ø"/>
              </a:pPr>
              <a:r>
                <a:rPr lang="zh-CN" altLang="en-US" sz="1600" dirty="0">
                  <a:latin typeface="+mn-ea"/>
                </a:rPr>
                <a:t>单击此处输入分条正文内容</a:t>
              </a:r>
            </a:p>
          </p:txBody>
        </p:sp>
        <p:sp>
          <p:nvSpPr>
            <p:cNvPr id="97" name="文本框 96">
              <a:extLst>
                <a:ext uri="{FF2B5EF4-FFF2-40B4-BE49-F238E27FC236}">
                  <a16:creationId xmlns:a16="http://schemas.microsoft.com/office/drawing/2014/main" id="{5BEA8D2C-734B-4DDD-AC08-7E3869EEA16C}"/>
                </a:ext>
              </a:extLst>
            </p:cNvPr>
            <p:cNvSpPr txBox="1"/>
            <p:nvPr/>
          </p:nvSpPr>
          <p:spPr>
            <a:xfrm>
              <a:off x="1421216" y="4025531"/>
              <a:ext cx="2935419" cy="338554"/>
            </a:xfrm>
            <a:prstGeom prst="rect">
              <a:avLst/>
            </a:prstGeom>
            <a:noFill/>
          </p:spPr>
          <p:txBody>
            <a:bodyPr wrap="none" rtlCol="0">
              <a:spAutoFit/>
            </a:bodyPr>
            <a:lstStyle/>
            <a:p>
              <a:pPr marL="285750" indent="-285750">
                <a:buClr>
                  <a:schemeClr val="accent1"/>
                </a:buClr>
                <a:buFont typeface="Wingdings" panose="05000000000000000000" pitchFamily="2" charset="2"/>
                <a:buChar char="Ø"/>
              </a:pPr>
              <a:r>
                <a:rPr lang="zh-CN" altLang="en-US" sz="1600" dirty="0">
                  <a:latin typeface="+mn-ea"/>
                </a:rPr>
                <a:t>单击此处输入分条正文内容</a:t>
              </a:r>
            </a:p>
          </p:txBody>
        </p:sp>
        <p:sp>
          <p:nvSpPr>
            <p:cNvPr id="98" name="文本框 97">
              <a:extLst>
                <a:ext uri="{FF2B5EF4-FFF2-40B4-BE49-F238E27FC236}">
                  <a16:creationId xmlns:a16="http://schemas.microsoft.com/office/drawing/2014/main" id="{102DDF74-E8E3-4029-B599-EC93242FB050}"/>
                </a:ext>
              </a:extLst>
            </p:cNvPr>
            <p:cNvSpPr txBox="1"/>
            <p:nvPr/>
          </p:nvSpPr>
          <p:spPr>
            <a:xfrm>
              <a:off x="1421216" y="4524320"/>
              <a:ext cx="2935419" cy="338554"/>
            </a:xfrm>
            <a:prstGeom prst="rect">
              <a:avLst/>
            </a:prstGeom>
            <a:noFill/>
          </p:spPr>
          <p:txBody>
            <a:bodyPr wrap="none" rtlCol="0">
              <a:spAutoFit/>
            </a:bodyPr>
            <a:lstStyle/>
            <a:p>
              <a:pPr marL="285750" indent="-285750">
                <a:buClr>
                  <a:schemeClr val="accent1"/>
                </a:buClr>
                <a:buFont typeface="Wingdings" panose="05000000000000000000" pitchFamily="2" charset="2"/>
                <a:buChar char="Ø"/>
              </a:pPr>
              <a:r>
                <a:rPr lang="zh-CN" altLang="en-US" sz="1600" dirty="0">
                  <a:latin typeface="+mn-ea"/>
                </a:rPr>
                <a:t>单击此处输入分条正文内容</a:t>
              </a:r>
            </a:p>
          </p:txBody>
        </p:sp>
        <p:sp>
          <p:nvSpPr>
            <p:cNvPr id="99" name="文本框 98">
              <a:extLst>
                <a:ext uri="{FF2B5EF4-FFF2-40B4-BE49-F238E27FC236}">
                  <a16:creationId xmlns:a16="http://schemas.microsoft.com/office/drawing/2014/main" id="{37544E41-C7E3-48A0-9048-B37781E3AB5F}"/>
                </a:ext>
              </a:extLst>
            </p:cNvPr>
            <p:cNvSpPr txBox="1"/>
            <p:nvPr/>
          </p:nvSpPr>
          <p:spPr>
            <a:xfrm>
              <a:off x="1421216" y="5035810"/>
              <a:ext cx="2935419" cy="338554"/>
            </a:xfrm>
            <a:prstGeom prst="rect">
              <a:avLst/>
            </a:prstGeom>
            <a:noFill/>
          </p:spPr>
          <p:txBody>
            <a:bodyPr wrap="none" rtlCol="0">
              <a:spAutoFit/>
            </a:bodyPr>
            <a:lstStyle/>
            <a:p>
              <a:pPr marL="285750" indent="-285750">
                <a:buClr>
                  <a:schemeClr val="accent1"/>
                </a:buClr>
                <a:buFont typeface="Wingdings" panose="05000000000000000000" pitchFamily="2" charset="2"/>
                <a:buChar char="Ø"/>
              </a:pPr>
              <a:r>
                <a:rPr lang="zh-CN" altLang="en-US" sz="1600" dirty="0">
                  <a:latin typeface="+mn-ea"/>
                </a:rPr>
                <a:t>单击此处输入分条正文内容</a:t>
              </a:r>
            </a:p>
          </p:txBody>
        </p:sp>
        <p:sp>
          <p:nvSpPr>
            <p:cNvPr id="106" name="平行四边形 105">
              <a:extLst>
                <a:ext uri="{FF2B5EF4-FFF2-40B4-BE49-F238E27FC236}">
                  <a16:creationId xmlns:a16="http://schemas.microsoft.com/office/drawing/2014/main" id="{96BD544E-061E-4896-8939-79632B564E22}"/>
                </a:ext>
              </a:extLst>
            </p:cNvPr>
            <p:cNvSpPr/>
            <p:nvPr/>
          </p:nvSpPr>
          <p:spPr>
            <a:xfrm>
              <a:off x="1565246" y="219205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55" name="文本框 54"/>
            <p:cNvSpPr txBox="1"/>
            <p:nvPr/>
          </p:nvSpPr>
          <p:spPr>
            <a:xfrm>
              <a:off x="1422989" y="1992778"/>
              <a:ext cx="1706880" cy="460375"/>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4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nvGrpSpPr>
            <p:cNvPr id="119" name="组合 118">
              <a:extLst>
                <a:ext uri="{FF2B5EF4-FFF2-40B4-BE49-F238E27FC236}">
                  <a16:creationId xmlns:a16="http://schemas.microsoft.com/office/drawing/2014/main" id="{85B5C48A-E40B-4EDF-A207-3917F71321AB}"/>
                </a:ext>
              </a:extLst>
            </p:cNvPr>
            <p:cNvGrpSpPr/>
            <p:nvPr/>
          </p:nvGrpSpPr>
          <p:grpSpPr>
            <a:xfrm>
              <a:off x="5258897" y="2192057"/>
              <a:ext cx="539990" cy="163586"/>
              <a:chOff x="10402516" y="1969251"/>
              <a:chExt cx="539990" cy="172720"/>
            </a:xfrm>
          </p:grpSpPr>
          <p:cxnSp>
            <p:nvCxnSpPr>
              <p:cNvPr id="120" name="直接连接符 119">
                <a:extLst>
                  <a:ext uri="{FF2B5EF4-FFF2-40B4-BE49-F238E27FC236}">
                    <a16:creationId xmlns:a16="http://schemas.microsoft.com/office/drawing/2014/main" id="{2AD665AE-223D-411F-A899-8045628AFFB5}"/>
                  </a:ext>
                </a:extLst>
              </p:cNvPr>
              <p:cNvCxnSpPr/>
              <p:nvPr/>
            </p:nvCxnSpPr>
            <p:spPr>
              <a:xfrm flipH="1">
                <a:off x="10882789"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35D4FBD5-9BF0-42BC-8C5C-B4522BAC4112}"/>
                  </a:ext>
                </a:extLst>
              </p:cNvPr>
              <p:cNvCxnSpPr/>
              <p:nvPr/>
            </p:nvCxnSpPr>
            <p:spPr>
              <a:xfrm flipH="1">
                <a:off x="10762720"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480DA439-7624-4004-B648-F3B1E51F3FA3}"/>
                  </a:ext>
                </a:extLst>
              </p:cNvPr>
              <p:cNvCxnSpPr/>
              <p:nvPr/>
            </p:nvCxnSpPr>
            <p:spPr>
              <a:xfrm flipH="1">
                <a:off x="10642652" y="1969251"/>
                <a:ext cx="59717" cy="172720"/>
              </a:xfrm>
              <a:prstGeom prst="line">
                <a:avLst/>
              </a:prstGeom>
              <a:ln w="25400" cap="rnd"/>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07E77852-CDBB-4C9A-A349-9A0D3F0CA7E3}"/>
                  </a:ext>
                </a:extLst>
              </p:cNvPr>
              <p:cNvCxnSpPr/>
              <p:nvPr/>
            </p:nvCxnSpPr>
            <p:spPr>
              <a:xfrm flipH="1">
                <a:off x="10522584"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02166DBC-D0E3-4764-AFBB-19AD6565B92A}"/>
                  </a:ext>
                </a:extLst>
              </p:cNvPr>
              <p:cNvCxnSpPr/>
              <p:nvPr/>
            </p:nvCxnSpPr>
            <p:spPr>
              <a:xfrm flipH="1">
                <a:off x="10402516"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
        <p:nvSpPr>
          <p:cNvPr id="15" name="文本框 14"/>
          <p:cNvSpPr txBox="1"/>
          <p:nvPr/>
        </p:nvSpPr>
        <p:spPr>
          <a:xfrm>
            <a:off x="5559828" y="3126125"/>
            <a:ext cx="1378585" cy="1106805"/>
          </a:xfrm>
          <a:prstGeom prst="rect">
            <a:avLst/>
          </a:prstGeom>
          <a:noFill/>
        </p:spPr>
        <p:txBody>
          <a:bodyPr wrap="none" rtlCol="0">
            <a:spAutoFit/>
          </a:bodyPr>
          <a:lstStyle/>
          <a:p>
            <a:pPr algn="ctr"/>
            <a:r>
              <a:rPr lang="en-US" sz="6600" dirty="0">
                <a:effectLst>
                  <a:outerShdw blurRad="127000" dist="38100" dir="10800000" algn="r" rotWithShape="0">
                    <a:schemeClr val="tx1">
                      <a:alpha val="36000"/>
                    </a:schemeClr>
                  </a:outerShdw>
                </a:effectLst>
                <a:latin typeface="+mj-lt"/>
                <a:ea typeface="+mj-lt"/>
                <a:sym typeface="江城斜黑体 700W" panose="020B0800000000000000" pitchFamily="34" charset="-122"/>
              </a:rPr>
              <a:t>VS</a:t>
            </a:r>
          </a:p>
        </p:txBody>
      </p:sp>
      <p:grpSp>
        <p:nvGrpSpPr>
          <p:cNvPr id="86" name="组合 85"/>
          <p:cNvGrpSpPr/>
          <p:nvPr/>
        </p:nvGrpSpPr>
        <p:grpSpPr>
          <a:xfrm>
            <a:off x="11032279" y="919425"/>
            <a:ext cx="479600" cy="108180"/>
            <a:chOff x="10359850" y="837105"/>
            <a:chExt cx="844550" cy="190500"/>
          </a:xfrm>
        </p:grpSpPr>
        <p:sp>
          <p:nvSpPr>
            <p:cNvPr id="87" name="椭圆 86"/>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椭圆 87"/>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椭圆 88"/>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0" name="组合 89"/>
          <p:cNvGrpSpPr/>
          <p:nvPr/>
        </p:nvGrpSpPr>
        <p:grpSpPr>
          <a:xfrm>
            <a:off x="660400" y="599554"/>
            <a:ext cx="2768786" cy="521970"/>
            <a:chOff x="660400" y="599554"/>
            <a:chExt cx="2768786" cy="521970"/>
          </a:xfrm>
        </p:grpSpPr>
        <p:grpSp>
          <p:nvGrpSpPr>
            <p:cNvPr id="91" name="组合 90"/>
            <p:cNvGrpSpPr/>
            <p:nvPr/>
          </p:nvGrpSpPr>
          <p:grpSpPr>
            <a:xfrm>
              <a:off x="660400" y="694628"/>
              <a:ext cx="364003" cy="334072"/>
              <a:chOff x="660400" y="656527"/>
              <a:chExt cx="364003" cy="334072"/>
            </a:xfrm>
          </p:grpSpPr>
          <p:sp>
            <p:nvSpPr>
              <p:cNvPr id="93" name="椭圆 92"/>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椭圆 93"/>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2" name="文本框 91"/>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grpSp>
        <p:nvGrpSpPr>
          <p:cNvPr id="14" name="组合 13">
            <a:extLst>
              <a:ext uri="{FF2B5EF4-FFF2-40B4-BE49-F238E27FC236}">
                <a16:creationId xmlns:a16="http://schemas.microsoft.com/office/drawing/2014/main" id="{E6FD8604-D8BB-4A5F-B69F-77381FD2F962}"/>
              </a:ext>
            </a:extLst>
          </p:cNvPr>
          <p:cNvGrpSpPr/>
          <p:nvPr/>
        </p:nvGrpSpPr>
        <p:grpSpPr>
          <a:xfrm>
            <a:off x="5941144" y="1705380"/>
            <a:ext cx="5577756" cy="4060555"/>
            <a:chOff x="5941144" y="1705380"/>
            <a:chExt cx="5577756" cy="4060555"/>
          </a:xfrm>
        </p:grpSpPr>
        <p:grpSp>
          <p:nvGrpSpPr>
            <p:cNvPr id="3" name="组合 2">
              <a:extLst>
                <a:ext uri="{FF2B5EF4-FFF2-40B4-BE49-F238E27FC236}">
                  <a16:creationId xmlns:a16="http://schemas.microsoft.com/office/drawing/2014/main" id="{BE9E7F83-F47B-469D-BD92-C8FDC3800D09}"/>
                </a:ext>
              </a:extLst>
            </p:cNvPr>
            <p:cNvGrpSpPr/>
            <p:nvPr/>
          </p:nvGrpSpPr>
          <p:grpSpPr>
            <a:xfrm flipH="1" flipV="1">
              <a:off x="5941144" y="1705380"/>
              <a:ext cx="5577756" cy="4060555"/>
              <a:chOff x="6434759" y="1705380"/>
              <a:chExt cx="5577756" cy="4060555"/>
            </a:xfrm>
          </p:grpSpPr>
          <p:sp>
            <p:nvSpPr>
              <p:cNvPr id="84" name="任意多边形: 形状 83">
                <a:extLst>
                  <a:ext uri="{FF2B5EF4-FFF2-40B4-BE49-F238E27FC236}">
                    <a16:creationId xmlns:a16="http://schemas.microsoft.com/office/drawing/2014/main" id="{B12D2ACA-D516-4E36-A407-33051FD611D6}"/>
                  </a:ext>
                </a:extLst>
              </p:cNvPr>
              <p:cNvSpPr/>
              <p:nvPr/>
            </p:nvSpPr>
            <p:spPr>
              <a:xfrm rot="16200000">
                <a:off x="7193360" y="946780"/>
                <a:ext cx="4060554" cy="5577756"/>
              </a:xfrm>
              <a:custGeom>
                <a:avLst/>
                <a:gdLst>
                  <a:gd name="connsiteX0" fmla="*/ 4060554 w 4060554"/>
                  <a:gd name="connsiteY0" fmla="*/ 2085188 h 5577756"/>
                  <a:gd name="connsiteX1" fmla="*/ 4060554 w 4060554"/>
                  <a:gd name="connsiteY1" fmla="*/ 5577756 h 5577756"/>
                  <a:gd name="connsiteX2" fmla="*/ 0 w 4060554"/>
                  <a:gd name="connsiteY2" fmla="*/ 4036815 h 5577756"/>
                  <a:gd name="connsiteX3" fmla="*/ 0 w 4060554"/>
                  <a:gd name="connsiteY3" fmla="*/ 544248 h 5577756"/>
                  <a:gd name="connsiteX4" fmla="*/ 1 w 4060554"/>
                  <a:gd name="connsiteY4" fmla="*/ 544248 h 5577756"/>
                  <a:gd name="connsiteX5" fmla="*/ 1 w 4060554"/>
                  <a:gd name="connsiteY5" fmla="*/ 55894 h 5577756"/>
                  <a:gd name="connsiteX6" fmla="*/ 55895 w 4060554"/>
                  <a:gd name="connsiteY6" fmla="*/ 0 h 5577756"/>
                  <a:gd name="connsiteX7" fmla="*/ 4004660 w 4060554"/>
                  <a:gd name="connsiteY7" fmla="*/ 0 h 5577756"/>
                  <a:gd name="connsiteX8" fmla="*/ 4060554 w 4060554"/>
                  <a:gd name="connsiteY8" fmla="*/ 55894 h 5577756"/>
                  <a:gd name="connsiteX9" fmla="*/ 4060554 w 4060554"/>
                  <a:gd name="connsiteY9" fmla="*/ 2085188 h 557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60554" h="5577756">
                    <a:moveTo>
                      <a:pt x="4060554" y="2085188"/>
                    </a:moveTo>
                    <a:lnTo>
                      <a:pt x="4060554" y="5577756"/>
                    </a:lnTo>
                    <a:lnTo>
                      <a:pt x="0" y="4036815"/>
                    </a:lnTo>
                    <a:lnTo>
                      <a:pt x="0" y="544248"/>
                    </a:lnTo>
                    <a:lnTo>
                      <a:pt x="1" y="544248"/>
                    </a:lnTo>
                    <a:lnTo>
                      <a:pt x="1" y="55894"/>
                    </a:lnTo>
                    <a:cubicBezTo>
                      <a:pt x="1" y="25025"/>
                      <a:pt x="25026" y="0"/>
                      <a:pt x="55895" y="0"/>
                    </a:cubicBezTo>
                    <a:lnTo>
                      <a:pt x="4004660" y="0"/>
                    </a:lnTo>
                    <a:cubicBezTo>
                      <a:pt x="4035529" y="0"/>
                      <a:pt x="4060554" y="25025"/>
                      <a:pt x="4060554" y="55894"/>
                    </a:cubicBezTo>
                    <a:lnTo>
                      <a:pt x="4060554" y="2085188"/>
                    </a:lnTo>
                    <a:close/>
                  </a:path>
                </a:pathLst>
              </a:custGeom>
              <a:solidFill>
                <a:schemeClr val="accent1"/>
              </a:solidFill>
              <a:ln>
                <a:noFill/>
              </a:ln>
              <a:effectLst>
                <a:outerShdw blurRad="3683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任意多边形: 形状 84">
                <a:extLst>
                  <a:ext uri="{FF2B5EF4-FFF2-40B4-BE49-F238E27FC236}">
                    <a16:creationId xmlns:a16="http://schemas.microsoft.com/office/drawing/2014/main" id="{AA9BA18B-1BD4-4749-8FBA-01CFE98010ED}"/>
                  </a:ext>
                </a:extLst>
              </p:cNvPr>
              <p:cNvSpPr/>
              <p:nvPr/>
            </p:nvSpPr>
            <p:spPr>
              <a:xfrm rot="5400000">
                <a:off x="4450860" y="3691052"/>
                <a:ext cx="4060553" cy="89209"/>
              </a:xfrm>
              <a:custGeom>
                <a:avLst/>
                <a:gdLst>
                  <a:gd name="connsiteX0" fmla="*/ 0 w 4683512"/>
                  <a:gd name="connsiteY0" fmla="*/ 0 h 89209"/>
                  <a:gd name="connsiteX1" fmla="*/ 4683512 w 4683512"/>
                  <a:gd name="connsiteY1" fmla="*/ 0 h 89209"/>
                  <a:gd name="connsiteX2" fmla="*/ 4683512 w 4683512"/>
                  <a:gd name="connsiteY2" fmla="*/ 29723 h 89209"/>
                  <a:gd name="connsiteX3" fmla="*/ 4624026 w 4683512"/>
                  <a:gd name="connsiteY3" fmla="*/ 89209 h 89209"/>
                  <a:gd name="connsiteX4" fmla="*/ 59486 w 4683512"/>
                  <a:gd name="connsiteY4" fmla="*/ 89209 h 89209"/>
                  <a:gd name="connsiteX5" fmla="*/ 0 w 4683512"/>
                  <a:gd name="connsiteY5" fmla="*/ 29723 h 8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512" h="89209">
                    <a:moveTo>
                      <a:pt x="0" y="0"/>
                    </a:moveTo>
                    <a:lnTo>
                      <a:pt x="4683512" y="0"/>
                    </a:lnTo>
                    <a:lnTo>
                      <a:pt x="4683512" y="29723"/>
                    </a:lnTo>
                    <a:cubicBezTo>
                      <a:pt x="4683512" y="62576"/>
                      <a:pt x="4656879" y="89209"/>
                      <a:pt x="4624026" y="89209"/>
                    </a:cubicBezTo>
                    <a:lnTo>
                      <a:pt x="59486" y="89209"/>
                    </a:lnTo>
                    <a:cubicBezTo>
                      <a:pt x="26633" y="89209"/>
                      <a:pt x="0" y="62576"/>
                      <a:pt x="0" y="2972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cxnSp>
          <p:nvCxnSpPr>
            <p:cNvPr id="40" name="直接连接符 39"/>
            <p:cNvCxnSpPr/>
            <p:nvPr/>
          </p:nvCxnSpPr>
          <p:spPr>
            <a:xfrm>
              <a:off x="7999349" y="2948633"/>
              <a:ext cx="3032929" cy="0"/>
            </a:xfrm>
            <a:prstGeom prst="line">
              <a:avLst/>
            </a:prstGeom>
            <a:ln w="3175">
              <a:solidFill>
                <a:srgbClr val="6599ED"/>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999349" y="3448458"/>
              <a:ext cx="3032929" cy="0"/>
            </a:xfrm>
            <a:prstGeom prst="line">
              <a:avLst/>
            </a:prstGeom>
            <a:ln w="3175">
              <a:solidFill>
                <a:srgbClr val="6599ED"/>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999349" y="3948283"/>
              <a:ext cx="3032929" cy="0"/>
            </a:xfrm>
            <a:prstGeom prst="line">
              <a:avLst/>
            </a:prstGeom>
            <a:ln w="3175">
              <a:solidFill>
                <a:srgbClr val="6599ED"/>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999349" y="4448108"/>
              <a:ext cx="3032929" cy="0"/>
            </a:xfrm>
            <a:prstGeom prst="line">
              <a:avLst/>
            </a:prstGeom>
            <a:ln w="3175">
              <a:solidFill>
                <a:srgbClr val="6599ED"/>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999349" y="4947933"/>
              <a:ext cx="3032929" cy="0"/>
            </a:xfrm>
            <a:prstGeom prst="line">
              <a:avLst/>
            </a:prstGeom>
            <a:ln w="3175">
              <a:solidFill>
                <a:srgbClr val="6599ED"/>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999349" y="5447758"/>
              <a:ext cx="3032929" cy="0"/>
            </a:xfrm>
            <a:prstGeom prst="line">
              <a:avLst/>
            </a:prstGeom>
            <a:ln w="3175">
              <a:solidFill>
                <a:srgbClr val="6599ED"/>
              </a:solidFill>
            </a:ln>
          </p:spPr>
          <p:style>
            <a:lnRef idx="1">
              <a:schemeClr val="accent1"/>
            </a:lnRef>
            <a:fillRef idx="0">
              <a:schemeClr val="accent1"/>
            </a:fillRef>
            <a:effectRef idx="0">
              <a:schemeClr val="accent1"/>
            </a:effectRef>
            <a:fontRef idx="minor">
              <a:schemeClr val="tx1"/>
            </a:fontRef>
          </p:style>
        </p:cxnSp>
        <p:sp>
          <p:nvSpPr>
            <p:cNvPr id="100" name="文本框 99">
              <a:extLst>
                <a:ext uri="{FF2B5EF4-FFF2-40B4-BE49-F238E27FC236}">
                  <a16:creationId xmlns:a16="http://schemas.microsoft.com/office/drawing/2014/main" id="{E2591F12-F696-4CAE-AD24-08116738EA9F}"/>
                </a:ext>
              </a:extLst>
            </p:cNvPr>
            <p:cNvSpPr txBox="1"/>
            <p:nvPr/>
          </p:nvSpPr>
          <p:spPr>
            <a:xfrm>
              <a:off x="8092392" y="2567141"/>
              <a:ext cx="2935419" cy="338554"/>
            </a:xfrm>
            <a:prstGeom prst="rect">
              <a:avLst/>
            </a:prstGeom>
            <a:noFill/>
          </p:spPr>
          <p:txBody>
            <a:bodyPr wrap="none" rtlCol="0">
              <a:spAutoFit/>
            </a:bodyPr>
            <a:lstStyle/>
            <a:p>
              <a:pPr marL="285750" indent="-285750">
                <a:buClr>
                  <a:schemeClr val="bg1"/>
                </a:buClr>
                <a:buFont typeface="Wingdings" panose="05000000000000000000" pitchFamily="2" charset="2"/>
                <a:buChar char="Ø"/>
              </a:pPr>
              <a:r>
                <a:rPr lang="zh-CN" altLang="en-US" sz="1600" dirty="0">
                  <a:solidFill>
                    <a:schemeClr val="bg1"/>
                  </a:solidFill>
                  <a:latin typeface="+mn-ea"/>
                </a:rPr>
                <a:t>单击此处输入分条正文内容</a:t>
              </a:r>
            </a:p>
          </p:txBody>
        </p:sp>
        <p:sp>
          <p:nvSpPr>
            <p:cNvPr id="101" name="文本框 100">
              <a:extLst>
                <a:ext uri="{FF2B5EF4-FFF2-40B4-BE49-F238E27FC236}">
                  <a16:creationId xmlns:a16="http://schemas.microsoft.com/office/drawing/2014/main" id="{48F98762-534D-47FE-B00F-01976B2A8765}"/>
                </a:ext>
              </a:extLst>
            </p:cNvPr>
            <p:cNvSpPr txBox="1"/>
            <p:nvPr/>
          </p:nvSpPr>
          <p:spPr>
            <a:xfrm>
              <a:off x="8092392" y="3040653"/>
              <a:ext cx="2935419" cy="338554"/>
            </a:xfrm>
            <a:prstGeom prst="rect">
              <a:avLst/>
            </a:prstGeom>
            <a:noFill/>
          </p:spPr>
          <p:txBody>
            <a:bodyPr wrap="none" rtlCol="0">
              <a:spAutoFit/>
            </a:bodyPr>
            <a:lstStyle/>
            <a:p>
              <a:pPr marL="285750" indent="-285750">
                <a:buClr>
                  <a:schemeClr val="bg1"/>
                </a:buClr>
                <a:buFont typeface="Wingdings" panose="05000000000000000000" pitchFamily="2" charset="2"/>
                <a:buChar char="Ø"/>
              </a:pPr>
              <a:r>
                <a:rPr lang="zh-CN" altLang="en-US" sz="1600" dirty="0">
                  <a:solidFill>
                    <a:schemeClr val="bg1"/>
                  </a:solidFill>
                  <a:latin typeface="+mn-ea"/>
                </a:rPr>
                <a:t>单击此处输入分条正文内容</a:t>
              </a:r>
            </a:p>
          </p:txBody>
        </p:sp>
        <p:sp>
          <p:nvSpPr>
            <p:cNvPr id="102" name="文本框 101">
              <a:extLst>
                <a:ext uri="{FF2B5EF4-FFF2-40B4-BE49-F238E27FC236}">
                  <a16:creationId xmlns:a16="http://schemas.microsoft.com/office/drawing/2014/main" id="{C4D89B32-392F-44A3-AF8A-4F96652E5CFD}"/>
                </a:ext>
              </a:extLst>
            </p:cNvPr>
            <p:cNvSpPr txBox="1"/>
            <p:nvPr/>
          </p:nvSpPr>
          <p:spPr>
            <a:xfrm>
              <a:off x="8092392" y="3539442"/>
              <a:ext cx="2935419" cy="338554"/>
            </a:xfrm>
            <a:prstGeom prst="rect">
              <a:avLst/>
            </a:prstGeom>
            <a:noFill/>
          </p:spPr>
          <p:txBody>
            <a:bodyPr wrap="none" rtlCol="0">
              <a:spAutoFit/>
            </a:bodyPr>
            <a:lstStyle/>
            <a:p>
              <a:pPr marL="285750" indent="-285750">
                <a:buClr>
                  <a:schemeClr val="bg1"/>
                </a:buClr>
                <a:buFont typeface="Wingdings" panose="05000000000000000000" pitchFamily="2" charset="2"/>
                <a:buChar char="Ø"/>
              </a:pPr>
              <a:r>
                <a:rPr lang="zh-CN" altLang="en-US" sz="1600" dirty="0">
                  <a:solidFill>
                    <a:schemeClr val="bg1"/>
                  </a:solidFill>
                  <a:latin typeface="+mn-ea"/>
                </a:rPr>
                <a:t>单击此处输入分条正文内容</a:t>
              </a:r>
            </a:p>
          </p:txBody>
        </p:sp>
        <p:sp>
          <p:nvSpPr>
            <p:cNvPr id="103" name="文本框 102">
              <a:extLst>
                <a:ext uri="{FF2B5EF4-FFF2-40B4-BE49-F238E27FC236}">
                  <a16:creationId xmlns:a16="http://schemas.microsoft.com/office/drawing/2014/main" id="{B9B2AB26-451A-4F4C-97A0-7D59C5D8165B}"/>
                </a:ext>
              </a:extLst>
            </p:cNvPr>
            <p:cNvSpPr txBox="1"/>
            <p:nvPr/>
          </p:nvSpPr>
          <p:spPr>
            <a:xfrm>
              <a:off x="8092392" y="4025531"/>
              <a:ext cx="2935419" cy="338554"/>
            </a:xfrm>
            <a:prstGeom prst="rect">
              <a:avLst/>
            </a:prstGeom>
            <a:noFill/>
          </p:spPr>
          <p:txBody>
            <a:bodyPr wrap="none" rtlCol="0">
              <a:spAutoFit/>
            </a:bodyPr>
            <a:lstStyle/>
            <a:p>
              <a:pPr marL="285750" indent="-285750">
                <a:buClr>
                  <a:schemeClr val="bg1"/>
                </a:buClr>
                <a:buFont typeface="Wingdings" panose="05000000000000000000" pitchFamily="2" charset="2"/>
                <a:buChar char="Ø"/>
              </a:pPr>
              <a:r>
                <a:rPr lang="zh-CN" altLang="en-US" sz="1600" dirty="0">
                  <a:solidFill>
                    <a:schemeClr val="bg1"/>
                  </a:solidFill>
                  <a:latin typeface="+mn-ea"/>
                </a:rPr>
                <a:t>单击此处输入分条正文内容</a:t>
              </a:r>
            </a:p>
          </p:txBody>
        </p:sp>
        <p:sp>
          <p:nvSpPr>
            <p:cNvPr id="104" name="文本框 103">
              <a:extLst>
                <a:ext uri="{FF2B5EF4-FFF2-40B4-BE49-F238E27FC236}">
                  <a16:creationId xmlns:a16="http://schemas.microsoft.com/office/drawing/2014/main" id="{44752C3C-F2A1-483F-9D7F-1C1E98D93FB6}"/>
                </a:ext>
              </a:extLst>
            </p:cNvPr>
            <p:cNvSpPr txBox="1"/>
            <p:nvPr/>
          </p:nvSpPr>
          <p:spPr>
            <a:xfrm>
              <a:off x="8092392" y="4524320"/>
              <a:ext cx="2935419" cy="338554"/>
            </a:xfrm>
            <a:prstGeom prst="rect">
              <a:avLst/>
            </a:prstGeom>
            <a:noFill/>
          </p:spPr>
          <p:txBody>
            <a:bodyPr wrap="none" rtlCol="0">
              <a:spAutoFit/>
            </a:bodyPr>
            <a:lstStyle/>
            <a:p>
              <a:pPr marL="285750" indent="-285750">
                <a:buClr>
                  <a:schemeClr val="bg1"/>
                </a:buClr>
                <a:buFont typeface="Wingdings" panose="05000000000000000000" pitchFamily="2" charset="2"/>
                <a:buChar char="Ø"/>
              </a:pPr>
              <a:r>
                <a:rPr lang="zh-CN" altLang="en-US" sz="1600" dirty="0">
                  <a:solidFill>
                    <a:schemeClr val="bg1"/>
                  </a:solidFill>
                  <a:latin typeface="+mn-ea"/>
                </a:rPr>
                <a:t>单击此处输入分条正文内容</a:t>
              </a:r>
            </a:p>
          </p:txBody>
        </p:sp>
        <p:sp>
          <p:nvSpPr>
            <p:cNvPr id="105" name="文本框 104">
              <a:extLst>
                <a:ext uri="{FF2B5EF4-FFF2-40B4-BE49-F238E27FC236}">
                  <a16:creationId xmlns:a16="http://schemas.microsoft.com/office/drawing/2014/main" id="{E1310DB4-3614-47D3-BE07-E8CF77C13193}"/>
                </a:ext>
              </a:extLst>
            </p:cNvPr>
            <p:cNvSpPr txBox="1"/>
            <p:nvPr/>
          </p:nvSpPr>
          <p:spPr>
            <a:xfrm>
              <a:off x="8092392" y="5035810"/>
              <a:ext cx="2935419" cy="338554"/>
            </a:xfrm>
            <a:prstGeom prst="rect">
              <a:avLst/>
            </a:prstGeom>
            <a:noFill/>
          </p:spPr>
          <p:txBody>
            <a:bodyPr wrap="none" rtlCol="0">
              <a:spAutoFit/>
            </a:bodyPr>
            <a:lstStyle/>
            <a:p>
              <a:pPr marL="285750" indent="-285750">
                <a:buClr>
                  <a:schemeClr val="bg1"/>
                </a:buClr>
                <a:buFont typeface="Wingdings" panose="05000000000000000000" pitchFamily="2" charset="2"/>
                <a:buChar char="Ø"/>
              </a:pPr>
              <a:r>
                <a:rPr lang="zh-CN" altLang="en-US" sz="1600" dirty="0">
                  <a:solidFill>
                    <a:schemeClr val="bg1"/>
                  </a:solidFill>
                  <a:latin typeface="+mn-ea"/>
                </a:rPr>
                <a:t>单击此处输入分条正文内容</a:t>
              </a:r>
            </a:p>
          </p:txBody>
        </p:sp>
        <p:sp>
          <p:nvSpPr>
            <p:cNvPr id="107" name="平行四边形 106">
              <a:extLst>
                <a:ext uri="{FF2B5EF4-FFF2-40B4-BE49-F238E27FC236}">
                  <a16:creationId xmlns:a16="http://schemas.microsoft.com/office/drawing/2014/main" id="{5935A3C4-98D6-416F-A82F-F9BF17883FDB}"/>
                </a:ext>
              </a:extLst>
            </p:cNvPr>
            <p:cNvSpPr/>
            <p:nvPr/>
          </p:nvSpPr>
          <p:spPr>
            <a:xfrm flipH="1">
              <a:off x="8730022" y="2193382"/>
              <a:ext cx="2160000" cy="172720"/>
            </a:xfrm>
            <a:prstGeom prst="parallelogram">
              <a:avLst>
                <a:gd name="adj" fmla="val 34979"/>
              </a:avLst>
            </a:prstGeom>
            <a:gradFill flip="none" rotWithShape="1">
              <a:gsLst>
                <a:gs pos="0">
                  <a:schemeClr val="bg1">
                    <a:alpha val="0"/>
                  </a:schemeClr>
                </a:gs>
                <a:gs pos="100000">
                  <a:schemeClr val="bg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1" name="文本框 20"/>
            <p:cNvSpPr txBox="1"/>
            <p:nvPr/>
          </p:nvSpPr>
          <p:spPr>
            <a:xfrm>
              <a:off x="9325399" y="1992192"/>
              <a:ext cx="1706880" cy="460375"/>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r"/>
              <a:r>
                <a:rPr lang="zh-CN" altLang="en-US" sz="2400" dirty="0">
                  <a:solidFill>
                    <a:schemeClr val="bg1"/>
                  </a:solidFill>
                  <a:latin typeface="+mj-ea"/>
                  <a:ea typeface="+mj-ea"/>
                  <a:cs typeface="OPPOSans B" panose="00020600040101010101" pitchFamily="18" charset="-122"/>
                  <a:sym typeface="OPPOSans B" panose="00020600040101010101" pitchFamily="18" charset="-122"/>
                </a:rPr>
                <a:t>输入小标题</a:t>
              </a:r>
            </a:p>
          </p:txBody>
        </p:sp>
        <p:grpSp>
          <p:nvGrpSpPr>
            <p:cNvPr id="125" name="组合 124">
              <a:extLst>
                <a:ext uri="{FF2B5EF4-FFF2-40B4-BE49-F238E27FC236}">
                  <a16:creationId xmlns:a16="http://schemas.microsoft.com/office/drawing/2014/main" id="{E89040D2-882B-4122-A469-EFF68C28AE58}"/>
                </a:ext>
              </a:extLst>
            </p:cNvPr>
            <p:cNvGrpSpPr/>
            <p:nvPr/>
          </p:nvGrpSpPr>
          <p:grpSpPr>
            <a:xfrm>
              <a:off x="6620466" y="5284172"/>
              <a:ext cx="539990" cy="163586"/>
              <a:chOff x="10402516" y="1969251"/>
              <a:chExt cx="539990" cy="172720"/>
            </a:xfrm>
          </p:grpSpPr>
          <p:cxnSp>
            <p:nvCxnSpPr>
              <p:cNvPr id="126" name="直接连接符 125">
                <a:extLst>
                  <a:ext uri="{FF2B5EF4-FFF2-40B4-BE49-F238E27FC236}">
                    <a16:creationId xmlns:a16="http://schemas.microsoft.com/office/drawing/2014/main" id="{618C7B8C-4E2C-4F14-8599-1A087AB739C3}"/>
                  </a:ext>
                </a:extLst>
              </p:cNvPr>
              <p:cNvCxnSpPr/>
              <p:nvPr/>
            </p:nvCxnSpPr>
            <p:spPr>
              <a:xfrm flipH="1">
                <a:off x="10882789"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B690B17D-4E6C-4737-9BD7-A4A897757104}"/>
                  </a:ext>
                </a:extLst>
              </p:cNvPr>
              <p:cNvCxnSpPr/>
              <p:nvPr/>
            </p:nvCxnSpPr>
            <p:spPr>
              <a:xfrm flipH="1">
                <a:off x="10762720"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5133F35B-F779-42D6-A3F2-C0849BE0BB01}"/>
                  </a:ext>
                </a:extLst>
              </p:cNvPr>
              <p:cNvCxnSpPr/>
              <p:nvPr/>
            </p:nvCxnSpPr>
            <p:spPr>
              <a:xfrm flipH="1">
                <a:off x="10642652" y="1969251"/>
                <a:ext cx="59717" cy="17272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B5C593F3-9DD0-49D0-8E41-B368A32BF32B}"/>
                  </a:ext>
                </a:extLst>
              </p:cNvPr>
              <p:cNvCxnSpPr/>
              <p:nvPr/>
            </p:nvCxnSpPr>
            <p:spPr>
              <a:xfrm flipH="1">
                <a:off x="10522584"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0ADB6268-3E64-4A95-A23B-564AB39EE482}"/>
                  </a:ext>
                </a:extLst>
              </p:cNvPr>
              <p:cNvCxnSpPr/>
              <p:nvPr/>
            </p:nvCxnSpPr>
            <p:spPr>
              <a:xfrm flipH="1">
                <a:off x="10402516"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416135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855052" y="1562100"/>
            <a:ext cx="2597397" cy="2044700"/>
            <a:chOff x="1855052" y="1562100"/>
            <a:chExt cx="2597397" cy="2044700"/>
          </a:xfrm>
          <a:effectLst>
            <a:outerShdw blurRad="317500" sx="102000" sy="102000" algn="ctr" rotWithShape="0">
              <a:prstClr val="black">
                <a:alpha val="14000"/>
              </a:prstClr>
            </a:outerShdw>
          </a:effectLst>
        </p:grpSpPr>
        <p:pic>
          <p:nvPicPr>
            <p:cNvPr id="28" name="图片 27"/>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855052" y="1562100"/>
              <a:ext cx="2597397" cy="1893018"/>
            </a:xfrm>
            <a:custGeom>
              <a:avLst/>
              <a:gdLst>
                <a:gd name="connsiteX0" fmla="*/ 66047 w 2597397"/>
                <a:gd name="connsiteY0" fmla="*/ 0 h 1893018"/>
                <a:gd name="connsiteX1" fmla="*/ 2531350 w 2597397"/>
                <a:gd name="connsiteY1" fmla="*/ 0 h 1893018"/>
                <a:gd name="connsiteX2" fmla="*/ 2597397 w 2597397"/>
                <a:gd name="connsiteY2" fmla="*/ 66047 h 1893018"/>
                <a:gd name="connsiteX3" fmla="*/ 2597397 w 2597397"/>
                <a:gd name="connsiteY3" fmla="*/ 1826971 h 1893018"/>
                <a:gd name="connsiteX4" fmla="*/ 2531350 w 2597397"/>
                <a:gd name="connsiteY4" fmla="*/ 1893018 h 1893018"/>
                <a:gd name="connsiteX5" fmla="*/ 66047 w 2597397"/>
                <a:gd name="connsiteY5" fmla="*/ 1893018 h 1893018"/>
                <a:gd name="connsiteX6" fmla="*/ 0 w 2597397"/>
                <a:gd name="connsiteY6" fmla="*/ 1826971 h 1893018"/>
                <a:gd name="connsiteX7" fmla="*/ 0 w 2597397"/>
                <a:gd name="connsiteY7" fmla="*/ 66047 h 1893018"/>
                <a:gd name="connsiteX8" fmla="*/ 66047 w 2597397"/>
                <a:gd name="connsiteY8" fmla="*/ 0 h 18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7397" h="1893018">
                  <a:moveTo>
                    <a:pt x="66047" y="0"/>
                  </a:moveTo>
                  <a:lnTo>
                    <a:pt x="2531350" y="0"/>
                  </a:lnTo>
                  <a:cubicBezTo>
                    <a:pt x="2567827" y="0"/>
                    <a:pt x="2597397" y="29570"/>
                    <a:pt x="2597397" y="66047"/>
                  </a:cubicBezTo>
                  <a:lnTo>
                    <a:pt x="2597397" y="1826971"/>
                  </a:lnTo>
                  <a:cubicBezTo>
                    <a:pt x="2597397" y="1863448"/>
                    <a:pt x="2567827" y="1893018"/>
                    <a:pt x="2531350" y="1893018"/>
                  </a:cubicBezTo>
                  <a:lnTo>
                    <a:pt x="66047" y="1893018"/>
                  </a:lnTo>
                  <a:cubicBezTo>
                    <a:pt x="29570" y="1893018"/>
                    <a:pt x="0" y="1863448"/>
                    <a:pt x="0" y="1826971"/>
                  </a:cubicBezTo>
                  <a:lnTo>
                    <a:pt x="0" y="66047"/>
                  </a:lnTo>
                  <a:cubicBezTo>
                    <a:pt x="0" y="29570"/>
                    <a:pt x="29570" y="0"/>
                    <a:pt x="66047" y="0"/>
                  </a:cubicBezTo>
                  <a:close/>
                </a:path>
              </a:pathLst>
            </a:custGeom>
          </p:spPr>
        </p:pic>
        <p:sp>
          <p:nvSpPr>
            <p:cNvPr id="36" name="矩形: 圆角 35"/>
            <p:cNvSpPr/>
            <p:nvPr/>
          </p:nvSpPr>
          <p:spPr>
            <a:xfrm>
              <a:off x="1855052" y="2857500"/>
              <a:ext cx="2597397" cy="749300"/>
            </a:xfrm>
            <a:prstGeom prst="roundRect">
              <a:avLst>
                <a:gd name="adj" fmla="val 64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latin typeface="+mn-ea"/>
                </a:rPr>
                <a:t>单击此处输入正文内容单击此处输入正文内容</a:t>
              </a:r>
            </a:p>
          </p:txBody>
        </p:sp>
      </p:grpSp>
      <p:grpSp>
        <p:nvGrpSpPr>
          <p:cNvPr id="44" name="组合 43"/>
          <p:cNvGrpSpPr/>
          <p:nvPr/>
        </p:nvGrpSpPr>
        <p:grpSpPr>
          <a:xfrm>
            <a:off x="4797300" y="1562100"/>
            <a:ext cx="2597398" cy="2044700"/>
            <a:chOff x="4797300" y="1562100"/>
            <a:chExt cx="2597398" cy="2044700"/>
          </a:xfrm>
          <a:effectLst>
            <a:outerShdw blurRad="317500" sx="102000" sy="102000" algn="ctr" rotWithShape="0">
              <a:prstClr val="black">
                <a:alpha val="14000"/>
              </a:prstClr>
            </a:outerShdw>
          </a:effectLst>
        </p:grpSpPr>
        <p:pic>
          <p:nvPicPr>
            <p:cNvPr id="27" name="图片 2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797301" y="1562100"/>
              <a:ext cx="2597397" cy="1893018"/>
            </a:xfrm>
            <a:custGeom>
              <a:avLst/>
              <a:gdLst>
                <a:gd name="connsiteX0" fmla="*/ 66047 w 2597397"/>
                <a:gd name="connsiteY0" fmla="*/ 0 h 1893018"/>
                <a:gd name="connsiteX1" fmla="*/ 2531350 w 2597397"/>
                <a:gd name="connsiteY1" fmla="*/ 0 h 1893018"/>
                <a:gd name="connsiteX2" fmla="*/ 2597397 w 2597397"/>
                <a:gd name="connsiteY2" fmla="*/ 66047 h 1893018"/>
                <a:gd name="connsiteX3" fmla="*/ 2597397 w 2597397"/>
                <a:gd name="connsiteY3" fmla="*/ 1826971 h 1893018"/>
                <a:gd name="connsiteX4" fmla="*/ 2531350 w 2597397"/>
                <a:gd name="connsiteY4" fmla="*/ 1893018 h 1893018"/>
                <a:gd name="connsiteX5" fmla="*/ 66047 w 2597397"/>
                <a:gd name="connsiteY5" fmla="*/ 1893018 h 1893018"/>
                <a:gd name="connsiteX6" fmla="*/ 0 w 2597397"/>
                <a:gd name="connsiteY6" fmla="*/ 1826971 h 1893018"/>
                <a:gd name="connsiteX7" fmla="*/ 0 w 2597397"/>
                <a:gd name="connsiteY7" fmla="*/ 66047 h 1893018"/>
                <a:gd name="connsiteX8" fmla="*/ 66047 w 2597397"/>
                <a:gd name="connsiteY8" fmla="*/ 0 h 18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7397" h="1893018">
                  <a:moveTo>
                    <a:pt x="66047" y="0"/>
                  </a:moveTo>
                  <a:lnTo>
                    <a:pt x="2531350" y="0"/>
                  </a:lnTo>
                  <a:cubicBezTo>
                    <a:pt x="2567827" y="0"/>
                    <a:pt x="2597397" y="29570"/>
                    <a:pt x="2597397" y="66047"/>
                  </a:cubicBezTo>
                  <a:lnTo>
                    <a:pt x="2597397" y="1826971"/>
                  </a:lnTo>
                  <a:cubicBezTo>
                    <a:pt x="2597397" y="1863448"/>
                    <a:pt x="2567827" y="1893018"/>
                    <a:pt x="2531350" y="1893018"/>
                  </a:cubicBezTo>
                  <a:lnTo>
                    <a:pt x="66047" y="1893018"/>
                  </a:lnTo>
                  <a:cubicBezTo>
                    <a:pt x="29570" y="1893018"/>
                    <a:pt x="0" y="1863448"/>
                    <a:pt x="0" y="1826971"/>
                  </a:cubicBezTo>
                  <a:lnTo>
                    <a:pt x="0" y="66047"/>
                  </a:lnTo>
                  <a:cubicBezTo>
                    <a:pt x="0" y="29570"/>
                    <a:pt x="29570" y="0"/>
                    <a:pt x="66047" y="0"/>
                  </a:cubicBezTo>
                  <a:close/>
                </a:path>
              </a:pathLst>
            </a:custGeom>
          </p:spPr>
        </p:pic>
        <p:sp>
          <p:nvSpPr>
            <p:cNvPr id="37" name="矩形: 圆角 36"/>
            <p:cNvSpPr/>
            <p:nvPr/>
          </p:nvSpPr>
          <p:spPr>
            <a:xfrm>
              <a:off x="4797300" y="2857500"/>
              <a:ext cx="2597397" cy="749300"/>
            </a:xfrm>
            <a:prstGeom prst="roundRect">
              <a:avLst>
                <a:gd name="adj" fmla="val 64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t>单击此处输入正文内容单击此处输入正文内容</a:t>
              </a:r>
              <a:endParaRPr lang="en-US" sz="1600" dirty="0"/>
            </a:p>
          </p:txBody>
        </p:sp>
      </p:grpSp>
      <p:grpSp>
        <p:nvGrpSpPr>
          <p:cNvPr id="45" name="组合 44"/>
          <p:cNvGrpSpPr/>
          <p:nvPr/>
        </p:nvGrpSpPr>
        <p:grpSpPr>
          <a:xfrm>
            <a:off x="7739548" y="1562100"/>
            <a:ext cx="2597399" cy="2044700"/>
            <a:chOff x="7739548" y="1562100"/>
            <a:chExt cx="2597399" cy="2044700"/>
          </a:xfrm>
          <a:effectLst>
            <a:outerShdw blurRad="317500" sx="102000" sy="102000" algn="ctr" rotWithShape="0">
              <a:prstClr val="black">
                <a:alpha val="14000"/>
              </a:prstClr>
            </a:outerShdw>
          </a:effectLst>
        </p:grpSpPr>
        <p:pic>
          <p:nvPicPr>
            <p:cNvPr id="26" name="图片 25"/>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7739550" y="1562100"/>
              <a:ext cx="2597397" cy="1893018"/>
            </a:xfrm>
            <a:custGeom>
              <a:avLst/>
              <a:gdLst>
                <a:gd name="connsiteX0" fmla="*/ 66047 w 2597397"/>
                <a:gd name="connsiteY0" fmla="*/ 0 h 1893018"/>
                <a:gd name="connsiteX1" fmla="*/ 2531350 w 2597397"/>
                <a:gd name="connsiteY1" fmla="*/ 0 h 1893018"/>
                <a:gd name="connsiteX2" fmla="*/ 2597397 w 2597397"/>
                <a:gd name="connsiteY2" fmla="*/ 66047 h 1893018"/>
                <a:gd name="connsiteX3" fmla="*/ 2597397 w 2597397"/>
                <a:gd name="connsiteY3" fmla="*/ 1826971 h 1893018"/>
                <a:gd name="connsiteX4" fmla="*/ 2531350 w 2597397"/>
                <a:gd name="connsiteY4" fmla="*/ 1893018 h 1893018"/>
                <a:gd name="connsiteX5" fmla="*/ 66047 w 2597397"/>
                <a:gd name="connsiteY5" fmla="*/ 1893018 h 1893018"/>
                <a:gd name="connsiteX6" fmla="*/ 0 w 2597397"/>
                <a:gd name="connsiteY6" fmla="*/ 1826971 h 1893018"/>
                <a:gd name="connsiteX7" fmla="*/ 0 w 2597397"/>
                <a:gd name="connsiteY7" fmla="*/ 66047 h 1893018"/>
                <a:gd name="connsiteX8" fmla="*/ 66047 w 2597397"/>
                <a:gd name="connsiteY8" fmla="*/ 0 h 18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7397" h="1893018">
                  <a:moveTo>
                    <a:pt x="66047" y="0"/>
                  </a:moveTo>
                  <a:lnTo>
                    <a:pt x="2531350" y="0"/>
                  </a:lnTo>
                  <a:cubicBezTo>
                    <a:pt x="2567827" y="0"/>
                    <a:pt x="2597397" y="29570"/>
                    <a:pt x="2597397" y="66047"/>
                  </a:cubicBezTo>
                  <a:lnTo>
                    <a:pt x="2597397" y="1826971"/>
                  </a:lnTo>
                  <a:cubicBezTo>
                    <a:pt x="2597397" y="1863448"/>
                    <a:pt x="2567827" y="1893018"/>
                    <a:pt x="2531350" y="1893018"/>
                  </a:cubicBezTo>
                  <a:lnTo>
                    <a:pt x="66047" y="1893018"/>
                  </a:lnTo>
                  <a:cubicBezTo>
                    <a:pt x="29570" y="1893018"/>
                    <a:pt x="0" y="1863448"/>
                    <a:pt x="0" y="1826971"/>
                  </a:cubicBezTo>
                  <a:lnTo>
                    <a:pt x="0" y="66047"/>
                  </a:lnTo>
                  <a:cubicBezTo>
                    <a:pt x="0" y="29570"/>
                    <a:pt x="29570" y="0"/>
                    <a:pt x="66047" y="0"/>
                  </a:cubicBezTo>
                  <a:close/>
                </a:path>
              </a:pathLst>
            </a:custGeom>
          </p:spPr>
        </p:pic>
        <p:sp>
          <p:nvSpPr>
            <p:cNvPr id="38" name="矩形: 圆角 37"/>
            <p:cNvSpPr/>
            <p:nvPr/>
          </p:nvSpPr>
          <p:spPr>
            <a:xfrm>
              <a:off x="7739548" y="2857500"/>
              <a:ext cx="2597397" cy="749300"/>
            </a:xfrm>
            <a:prstGeom prst="roundRect">
              <a:avLst>
                <a:gd name="adj" fmla="val 64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t>单击此处输入正文内容单击此处输入正文内容</a:t>
              </a:r>
              <a:endParaRPr lang="en-US" sz="1600" dirty="0"/>
            </a:p>
          </p:txBody>
        </p:sp>
      </p:grpSp>
      <p:grpSp>
        <p:nvGrpSpPr>
          <p:cNvPr id="48" name="组合 47"/>
          <p:cNvGrpSpPr/>
          <p:nvPr/>
        </p:nvGrpSpPr>
        <p:grpSpPr>
          <a:xfrm>
            <a:off x="1855052" y="3955691"/>
            <a:ext cx="2597397" cy="2044700"/>
            <a:chOff x="1855052" y="3955691"/>
            <a:chExt cx="2597397" cy="2044700"/>
          </a:xfrm>
          <a:effectLst>
            <a:outerShdw blurRad="317500" sx="102000" sy="102000" algn="ctr" rotWithShape="0">
              <a:prstClr val="black">
                <a:alpha val="14000"/>
              </a:prstClr>
            </a:outerShdw>
          </a:effectLst>
        </p:grpSpPr>
        <p:pic>
          <p:nvPicPr>
            <p:cNvPr id="29" name="图片 28"/>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1855052" y="3955691"/>
              <a:ext cx="2597397" cy="1893018"/>
            </a:xfrm>
            <a:custGeom>
              <a:avLst/>
              <a:gdLst>
                <a:gd name="connsiteX0" fmla="*/ 66047 w 2597397"/>
                <a:gd name="connsiteY0" fmla="*/ 0 h 1893018"/>
                <a:gd name="connsiteX1" fmla="*/ 2531350 w 2597397"/>
                <a:gd name="connsiteY1" fmla="*/ 0 h 1893018"/>
                <a:gd name="connsiteX2" fmla="*/ 2597397 w 2597397"/>
                <a:gd name="connsiteY2" fmla="*/ 66047 h 1893018"/>
                <a:gd name="connsiteX3" fmla="*/ 2597397 w 2597397"/>
                <a:gd name="connsiteY3" fmla="*/ 1826971 h 1893018"/>
                <a:gd name="connsiteX4" fmla="*/ 2531350 w 2597397"/>
                <a:gd name="connsiteY4" fmla="*/ 1893018 h 1893018"/>
                <a:gd name="connsiteX5" fmla="*/ 66047 w 2597397"/>
                <a:gd name="connsiteY5" fmla="*/ 1893018 h 1893018"/>
                <a:gd name="connsiteX6" fmla="*/ 0 w 2597397"/>
                <a:gd name="connsiteY6" fmla="*/ 1826971 h 1893018"/>
                <a:gd name="connsiteX7" fmla="*/ 0 w 2597397"/>
                <a:gd name="connsiteY7" fmla="*/ 66047 h 1893018"/>
                <a:gd name="connsiteX8" fmla="*/ 66047 w 2597397"/>
                <a:gd name="connsiteY8" fmla="*/ 0 h 18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7397" h="1893018">
                  <a:moveTo>
                    <a:pt x="66047" y="0"/>
                  </a:moveTo>
                  <a:lnTo>
                    <a:pt x="2531350" y="0"/>
                  </a:lnTo>
                  <a:cubicBezTo>
                    <a:pt x="2567827" y="0"/>
                    <a:pt x="2597397" y="29570"/>
                    <a:pt x="2597397" y="66047"/>
                  </a:cubicBezTo>
                  <a:lnTo>
                    <a:pt x="2597397" y="1826971"/>
                  </a:lnTo>
                  <a:cubicBezTo>
                    <a:pt x="2597397" y="1863448"/>
                    <a:pt x="2567827" y="1893018"/>
                    <a:pt x="2531350" y="1893018"/>
                  </a:cubicBezTo>
                  <a:lnTo>
                    <a:pt x="66047" y="1893018"/>
                  </a:lnTo>
                  <a:cubicBezTo>
                    <a:pt x="29570" y="1893018"/>
                    <a:pt x="0" y="1863448"/>
                    <a:pt x="0" y="1826971"/>
                  </a:cubicBezTo>
                  <a:lnTo>
                    <a:pt x="0" y="66047"/>
                  </a:lnTo>
                  <a:cubicBezTo>
                    <a:pt x="0" y="29570"/>
                    <a:pt x="29570" y="0"/>
                    <a:pt x="66047" y="0"/>
                  </a:cubicBezTo>
                  <a:close/>
                </a:path>
              </a:pathLst>
            </a:custGeom>
          </p:spPr>
        </p:pic>
        <p:sp>
          <p:nvSpPr>
            <p:cNvPr id="39" name="矩形: 圆角 38"/>
            <p:cNvSpPr/>
            <p:nvPr/>
          </p:nvSpPr>
          <p:spPr>
            <a:xfrm>
              <a:off x="1855052" y="5251091"/>
              <a:ext cx="2597397" cy="749300"/>
            </a:xfrm>
            <a:prstGeom prst="roundRect">
              <a:avLst>
                <a:gd name="adj" fmla="val 64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t>单击此处输入正文内容单击此处输入正文内容</a:t>
              </a:r>
              <a:endParaRPr lang="en-US" sz="1600" dirty="0"/>
            </a:p>
          </p:txBody>
        </p:sp>
      </p:grpSp>
      <p:grpSp>
        <p:nvGrpSpPr>
          <p:cNvPr id="47" name="组合 46"/>
          <p:cNvGrpSpPr/>
          <p:nvPr/>
        </p:nvGrpSpPr>
        <p:grpSpPr>
          <a:xfrm>
            <a:off x="4797300" y="3955691"/>
            <a:ext cx="2597399" cy="2044700"/>
            <a:chOff x="4797300" y="3955691"/>
            <a:chExt cx="2597399" cy="2044700"/>
          </a:xfrm>
          <a:effectLst>
            <a:outerShdw blurRad="317500" sx="102000" sy="102000" algn="ctr" rotWithShape="0">
              <a:prstClr val="black">
                <a:alpha val="14000"/>
              </a:prstClr>
            </a:outerShdw>
          </a:effectLst>
        </p:grpSpPr>
        <p:pic>
          <p:nvPicPr>
            <p:cNvPr id="30" name="图片 29"/>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797302" y="3955691"/>
              <a:ext cx="2597397" cy="1893018"/>
            </a:xfrm>
            <a:custGeom>
              <a:avLst/>
              <a:gdLst>
                <a:gd name="connsiteX0" fmla="*/ 66047 w 2597397"/>
                <a:gd name="connsiteY0" fmla="*/ 0 h 1893018"/>
                <a:gd name="connsiteX1" fmla="*/ 2531350 w 2597397"/>
                <a:gd name="connsiteY1" fmla="*/ 0 h 1893018"/>
                <a:gd name="connsiteX2" fmla="*/ 2597397 w 2597397"/>
                <a:gd name="connsiteY2" fmla="*/ 66047 h 1893018"/>
                <a:gd name="connsiteX3" fmla="*/ 2597397 w 2597397"/>
                <a:gd name="connsiteY3" fmla="*/ 1826971 h 1893018"/>
                <a:gd name="connsiteX4" fmla="*/ 2531350 w 2597397"/>
                <a:gd name="connsiteY4" fmla="*/ 1893018 h 1893018"/>
                <a:gd name="connsiteX5" fmla="*/ 66047 w 2597397"/>
                <a:gd name="connsiteY5" fmla="*/ 1893018 h 1893018"/>
                <a:gd name="connsiteX6" fmla="*/ 0 w 2597397"/>
                <a:gd name="connsiteY6" fmla="*/ 1826971 h 1893018"/>
                <a:gd name="connsiteX7" fmla="*/ 0 w 2597397"/>
                <a:gd name="connsiteY7" fmla="*/ 66047 h 1893018"/>
                <a:gd name="connsiteX8" fmla="*/ 66047 w 2597397"/>
                <a:gd name="connsiteY8" fmla="*/ 0 h 18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7397" h="1893018">
                  <a:moveTo>
                    <a:pt x="66047" y="0"/>
                  </a:moveTo>
                  <a:lnTo>
                    <a:pt x="2531350" y="0"/>
                  </a:lnTo>
                  <a:cubicBezTo>
                    <a:pt x="2567827" y="0"/>
                    <a:pt x="2597397" y="29570"/>
                    <a:pt x="2597397" y="66047"/>
                  </a:cubicBezTo>
                  <a:lnTo>
                    <a:pt x="2597397" y="1826971"/>
                  </a:lnTo>
                  <a:cubicBezTo>
                    <a:pt x="2597397" y="1863448"/>
                    <a:pt x="2567827" y="1893018"/>
                    <a:pt x="2531350" y="1893018"/>
                  </a:cubicBezTo>
                  <a:lnTo>
                    <a:pt x="66047" y="1893018"/>
                  </a:lnTo>
                  <a:cubicBezTo>
                    <a:pt x="29570" y="1893018"/>
                    <a:pt x="0" y="1863448"/>
                    <a:pt x="0" y="1826971"/>
                  </a:cubicBezTo>
                  <a:lnTo>
                    <a:pt x="0" y="66047"/>
                  </a:lnTo>
                  <a:cubicBezTo>
                    <a:pt x="0" y="29570"/>
                    <a:pt x="29570" y="0"/>
                    <a:pt x="66047" y="0"/>
                  </a:cubicBezTo>
                  <a:close/>
                </a:path>
              </a:pathLst>
            </a:custGeom>
          </p:spPr>
        </p:pic>
        <p:sp>
          <p:nvSpPr>
            <p:cNvPr id="40" name="矩形: 圆角 39"/>
            <p:cNvSpPr/>
            <p:nvPr/>
          </p:nvSpPr>
          <p:spPr>
            <a:xfrm>
              <a:off x="4797300" y="5251091"/>
              <a:ext cx="2597397" cy="749300"/>
            </a:xfrm>
            <a:prstGeom prst="roundRect">
              <a:avLst>
                <a:gd name="adj" fmla="val 64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t>单击此处输入正文内容单击此处输入正文内容</a:t>
              </a:r>
              <a:endParaRPr lang="en-US" sz="1600" dirty="0"/>
            </a:p>
          </p:txBody>
        </p:sp>
      </p:grpSp>
      <p:grpSp>
        <p:nvGrpSpPr>
          <p:cNvPr id="46" name="组合 45"/>
          <p:cNvGrpSpPr/>
          <p:nvPr/>
        </p:nvGrpSpPr>
        <p:grpSpPr>
          <a:xfrm>
            <a:off x="7739548" y="3955691"/>
            <a:ext cx="2597400" cy="2044700"/>
            <a:chOff x="7739548" y="3955691"/>
            <a:chExt cx="2597400" cy="2044700"/>
          </a:xfrm>
          <a:effectLst>
            <a:outerShdw blurRad="317500" sx="102000" sy="102000" algn="ctr" rotWithShape="0">
              <a:prstClr val="black">
                <a:alpha val="14000"/>
              </a:prstClr>
            </a:outerShdw>
          </a:effectLst>
        </p:grpSpPr>
        <p:pic>
          <p:nvPicPr>
            <p:cNvPr id="31" name="图片 30"/>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15000"/>
                      </a14:imgEffect>
                      <a14:imgEffect>
                        <a14:colorTemperature colorTemp="7720"/>
                      </a14:imgEffect>
                      <a14:imgEffect>
                        <a14:sharpenSoften amount="25000"/>
                      </a14:imgEffect>
                    </a14:imgLayer>
                  </a14:imgProps>
                </a:ext>
                <a:ext uri="{28A0092B-C50C-407E-A947-70E740481C1C}">
                  <a14:useLocalDpi xmlns:a14="http://schemas.microsoft.com/office/drawing/2010/main"/>
                </a:ext>
              </a:extLst>
            </a:blip>
            <a:srcRect/>
            <a:stretch>
              <a:fillRect/>
            </a:stretch>
          </p:blipFill>
          <p:spPr>
            <a:xfrm>
              <a:off x="7739551" y="3955691"/>
              <a:ext cx="2597397" cy="1893018"/>
            </a:xfrm>
            <a:custGeom>
              <a:avLst/>
              <a:gdLst>
                <a:gd name="connsiteX0" fmla="*/ 66047 w 2597397"/>
                <a:gd name="connsiteY0" fmla="*/ 0 h 1893018"/>
                <a:gd name="connsiteX1" fmla="*/ 2531350 w 2597397"/>
                <a:gd name="connsiteY1" fmla="*/ 0 h 1893018"/>
                <a:gd name="connsiteX2" fmla="*/ 2597397 w 2597397"/>
                <a:gd name="connsiteY2" fmla="*/ 66047 h 1893018"/>
                <a:gd name="connsiteX3" fmla="*/ 2597397 w 2597397"/>
                <a:gd name="connsiteY3" fmla="*/ 1826971 h 1893018"/>
                <a:gd name="connsiteX4" fmla="*/ 2531350 w 2597397"/>
                <a:gd name="connsiteY4" fmla="*/ 1893018 h 1893018"/>
                <a:gd name="connsiteX5" fmla="*/ 66047 w 2597397"/>
                <a:gd name="connsiteY5" fmla="*/ 1893018 h 1893018"/>
                <a:gd name="connsiteX6" fmla="*/ 0 w 2597397"/>
                <a:gd name="connsiteY6" fmla="*/ 1826971 h 1893018"/>
                <a:gd name="connsiteX7" fmla="*/ 0 w 2597397"/>
                <a:gd name="connsiteY7" fmla="*/ 66047 h 1893018"/>
                <a:gd name="connsiteX8" fmla="*/ 66047 w 2597397"/>
                <a:gd name="connsiteY8" fmla="*/ 0 h 18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7397" h="1893018">
                  <a:moveTo>
                    <a:pt x="66047" y="0"/>
                  </a:moveTo>
                  <a:lnTo>
                    <a:pt x="2531350" y="0"/>
                  </a:lnTo>
                  <a:cubicBezTo>
                    <a:pt x="2567827" y="0"/>
                    <a:pt x="2597397" y="29570"/>
                    <a:pt x="2597397" y="66047"/>
                  </a:cubicBezTo>
                  <a:lnTo>
                    <a:pt x="2597397" y="1826971"/>
                  </a:lnTo>
                  <a:cubicBezTo>
                    <a:pt x="2597397" y="1863448"/>
                    <a:pt x="2567827" y="1893018"/>
                    <a:pt x="2531350" y="1893018"/>
                  </a:cubicBezTo>
                  <a:lnTo>
                    <a:pt x="66047" y="1893018"/>
                  </a:lnTo>
                  <a:cubicBezTo>
                    <a:pt x="29570" y="1893018"/>
                    <a:pt x="0" y="1863448"/>
                    <a:pt x="0" y="1826971"/>
                  </a:cubicBezTo>
                  <a:lnTo>
                    <a:pt x="0" y="66047"/>
                  </a:lnTo>
                  <a:cubicBezTo>
                    <a:pt x="0" y="29570"/>
                    <a:pt x="29570" y="0"/>
                    <a:pt x="66047" y="0"/>
                  </a:cubicBezTo>
                  <a:close/>
                </a:path>
              </a:pathLst>
            </a:custGeom>
          </p:spPr>
        </p:pic>
        <p:sp>
          <p:nvSpPr>
            <p:cNvPr id="41" name="矩形: 圆角 40"/>
            <p:cNvSpPr/>
            <p:nvPr/>
          </p:nvSpPr>
          <p:spPr>
            <a:xfrm>
              <a:off x="7739548" y="5251091"/>
              <a:ext cx="2597397" cy="749300"/>
            </a:xfrm>
            <a:prstGeom prst="roundRect">
              <a:avLst>
                <a:gd name="adj" fmla="val 649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t>单击此处输入正文内容单击此处输入正文内容</a:t>
              </a:r>
              <a:endParaRPr lang="en-US" sz="1600" dirty="0"/>
            </a:p>
          </p:txBody>
        </p:sp>
      </p:grpSp>
      <p:grpSp>
        <p:nvGrpSpPr>
          <p:cNvPr id="32" name="组合 31"/>
          <p:cNvGrpSpPr/>
          <p:nvPr/>
        </p:nvGrpSpPr>
        <p:grpSpPr>
          <a:xfrm>
            <a:off x="11032279" y="919425"/>
            <a:ext cx="479600" cy="108180"/>
            <a:chOff x="10359850" y="837105"/>
            <a:chExt cx="844550" cy="190500"/>
          </a:xfrm>
        </p:grpSpPr>
        <p:sp>
          <p:nvSpPr>
            <p:cNvPr id="33" name="椭圆 32"/>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椭圆 33"/>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椭圆 34"/>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组合 41"/>
          <p:cNvGrpSpPr/>
          <p:nvPr/>
        </p:nvGrpSpPr>
        <p:grpSpPr>
          <a:xfrm>
            <a:off x="660400" y="599554"/>
            <a:ext cx="2768786" cy="521970"/>
            <a:chOff x="660400" y="599554"/>
            <a:chExt cx="2768786" cy="521970"/>
          </a:xfrm>
        </p:grpSpPr>
        <p:grpSp>
          <p:nvGrpSpPr>
            <p:cNvPr id="53" name="组合 52"/>
            <p:cNvGrpSpPr/>
            <p:nvPr/>
          </p:nvGrpSpPr>
          <p:grpSpPr>
            <a:xfrm>
              <a:off x="660400" y="694628"/>
              <a:ext cx="364003" cy="334072"/>
              <a:chOff x="660400" y="656527"/>
              <a:chExt cx="364003" cy="334072"/>
            </a:xfrm>
          </p:grpSpPr>
          <p:sp>
            <p:nvSpPr>
              <p:cNvPr id="55" name="椭圆 54"/>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椭圆 55"/>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文本框 53"/>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p:cNvSpPr/>
          <p:nvPr/>
        </p:nvSpPr>
        <p:spPr>
          <a:xfrm>
            <a:off x="6426200" y="1584271"/>
            <a:ext cx="5105400" cy="4025900"/>
          </a:xfrm>
          <a:prstGeom prst="roundRect">
            <a:avLst>
              <a:gd name="adj" fmla="val 1890"/>
            </a:avLst>
          </a:prstGeom>
          <a:solidFill>
            <a:schemeClr val="bg1"/>
          </a:solidFill>
          <a:ln>
            <a:noFill/>
          </a:ln>
          <a:effectLst>
            <a:outerShdw blurRad="3683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图片 9"/>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660400" y="1584271"/>
            <a:ext cx="6021244" cy="4025900"/>
          </a:xfrm>
          <a:custGeom>
            <a:avLst/>
            <a:gdLst>
              <a:gd name="connsiteX0" fmla="*/ 65646 w 6515100"/>
              <a:gd name="connsiteY0" fmla="*/ 0 h 4356100"/>
              <a:gd name="connsiteX1" fmla="*/ 6449454 w 6515100"/>
              <a:gd name="connsiteY1" fmla="*/ 0 h 4356100"/>
              <a:gd name="connsiteX2" fmla="*/ 6515100 w 6515100"/>
              <a:gd name="connsiteY2" fmla="*/ 65646 h 4356100"/>
              <a:gd name="connsiteX3" fmla="*/ 6515100 w 6515100"/>
              <a:gd name="connsiteY3" fmla="*/ 4290454 h 4356100"/>
              <a:gd name="connsiteX4" fmla="*/ 6449454 w 6515100"/>
              <a:gd name="connsiteY4" fmla="*/ 4356100 h 4356100"/>
              <a:gd name="connsiteX5" fmla="*/ 65646 w 6515100"/>
              <a:gd name="connsiteY5" fmla="*/ 4356100 h 4356100"/>
              <a:gd name="connsiteX6" fmla="*/ 0 w 6515100"/>
              <a:gd name="connsiteY6" fmla="*/ 4290454 h 4356100"/>
              <a:gd name="connsiteX7" fmla="*/ 0 w 6515100"/>
              <a:gd name="connsiteY7" fmla="*/ 65646 h 4356100"/>
              <a:gd name="connsiteX8" fmla="*/ 65646 w 6515100"/>
              <a:gd name="connsiteY8" fmla="*/ 0 h 435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15100" h="4356100">
                <a:moveTo>
                  <a:pt x="65646" y="0"/>
                </a:moveTo>
                <a:lnTo>
                  <a:pt x="6449454" y="0"/>
                </a:lnTo>
                <a:cubicBezTo>
                  <a:pt x="6485709" y="0"/>
                  <a:pt x="6515100" y="29391"/>
                  <a:pt x="6515100" y="65646"/>
                </a:cubicBezTo>
                <a:lnTo>
                  <a:pt x="6515100" y="4290454"/>
                </a:lnTo>
                <a:cubicBezTo>
                  <a:pt x="6515100" y="4326709"/>
                  <a:pt x="6485709" y="4356100"/>
                  <a:pt x="6449454" y="4356100"/>
                </a:cubicBezTo>
                <a:lnTo>
                  <a:pt x="65646" y="4356100"/>
                </a:lnTo>
                <a:cubicBezTo>
                  <a:pt x="29391" y="4356100"/>
                  <a:pt x="0" y="4326709"/>
                  <a:pt x="0" y="4290454"/>
                </a:cubicBezTo>
                <a:lnTo>
                  <a:pt x="0" y="65646"/>
                </a:lnTo>
                <a:cubicBezTo>
                  <a:pt x="0" y="29391"/>
                  <a:pt x="29391" y="0"/>
                  <a:pt x="65646" y="0"/>
                </a:cubicBezTo>
                <a:close/>
              </a:path>
            </a:pathLst>
          </a:custGeom>
          <a:effectLst>
            <a:outerShdw blurRad="266700" sx="102000" sy="102000" algn="ctr" rotWithShape="0">
              <a:srgbClr val="081D40">
                <a:alpha val="10000"/>
              </a:srgbClr>
            </a:outerShdw>
          </a:effectLst>
        </p:spPr>
      </p:pic>
      <p:grpSp>
        <p:nvGrpSpPr>
          <p:cNvPr id="28" name="组合 27"/>
          <p:cNvGrpSpPr/>
          <p:nvPr/>
        </p:nvGrpSpPr>
        <p:grpSpPr>
          <a:xfrm>
            <a:off x="11032279" y="919425"/>
            <a:ext cx="479600" cy="108180"/>
            <a:chOff x="10359850" y="837105"/>
            <a:chExt cx="844550" cy="190500"/>
          </a:xfrm>
        </p:grpSpPr>
        <p:sp>
          <p:nvSpPr>
            <p:cNvPr id="29" name="椭圆 28"/>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椭圆 30"/>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组合 31"/>
          <p:cNvGrpSpPr/>
          <p:nvPr/>
        </p:nvGrpSpPr>
        <p:grpSpPr>
          <a:xfrm>
            <a:off x="660400" y="599554"/>
            <a:ext cx="2768786" cy="521970"/>
            <a:chOff x="660400" y="599554"/>
            <a:chExt cx="2768786" cy="521970"/>
          </a:xfrm>
        </p:grpSpPr>
        <p:grpSp>
          <p:nvGrpSpPr>
            <p:cNvPr id="33" name="组合 32"/>
            <p:cNvGrpSpPr/>
            <p:nvPr/>
          </p:nvGrpSpPr>
          <p:grpSpPr>
            <a:xfrm>
              <a:off x="660400" y="694628"/>
              <a:ext cx="364003" cy="334072"/>
              <a:chOff x="660400" y="656527"/>
              <a:chExt cx="364003" cy="334072"/>
            </a:xfrm>
          </p:grpSpPr>
          <p:sp>
            <p:nvSpPr>
              <p:cNvPr id="35" name="椭圆 34"/>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椭圆 35"/>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文本框 33"/>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sp>
        <p:nvSpPr>
          <p:cNvPr id="24" name="任意多边形: 形状 23">
            <a:extLst>
              <a:ext uri="{FF2B5EF4-FFF2-40B4-BE49-F238E27FC236}">
                <a16:creationId xmlns:a16="http://schemas.microsoft.com/office/drawing/2014/main" id="{2E2B848C-70CE-4079-98FA-9FA49A056880}"/>
              </a:ext>
            </a:extLst>
          </p:cNvPr>
          <p:cNvSpPr/>
          <p:nvPr/>
        </p:nvSpPr>
        <p:spPr>
          <a:xfrm>
            <a:off x="6575553" y="1579507"/>
            <a:ext cx="106091" cy="4018245"/>
          </a:xfrm>
          <a:custGeom>
            <a:avLst/>
            <a:gdLst>
              <a:gd name="connsiteX0" fmla="*/ 0 w 106091"/>
              <a:gd name="connsiteY0" fmla="*/ 0 h 4018245"/>
              <a:gd name="connsiteX1" fmla="*/ 50215 w 106091"/>
              <a:gd name="connsiteY1" fmla="*/ 0 h 4018245"/>
              <a:gd name="connsiteX2" fmla="*/ 106091 w 106091"/>
              <a:gd name="connsiteY2" fmla="*/ 55876 h 4018245"/>
              <a:gd name="connsiteX3" fmla="*/ 106091 w 106091"/>
              <a:gd name="connsiteY3" fmla="*/ 3962369 h 4018245"/>
              <a:gd name="connsiteX4" fmla="*/ 50215 w 106091"/>
              <a:gd name="connsiteY4" fmla="*/ 4018245 h 4018245"/>
              <a:gd name="connsiteX5" fmla="*/ 0 w 106091"/>
              <a:gd name="connsiteY5" fmla="*/ 4018245 h 401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1" h="4018245">
                <a:moveTo>
                  <a:pt x="0" y="0"/>
                </a:moveTo>
                <a:lnTo>
                  <a:pt x="50215" y="0"/>
                </a:lnTo>
                <a:cubicBezTo>
                  <a:pt x="81074" y="0"/>
                  <a:pt x="106091" y="25017"/>
                  <a:pt x="106091" y="55876"/>
                </a:cubicBezTo>
                <a:lnTo>
                  <a:pt x="106091" y="3962369"/>
                </a:lnTo>
                <a:cubicBezTo>
                  <a:pt x="106091" y="3993228"/>
                  <a:pt x="81074" y="4018245"/>
                  <a:pt x="50215" y="4018245"/>
                </a:cubicBezTo>
                <a:lnTo>
                  <a:pt x="0" y="401824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 name="组合 1">
            <a:extLst>
              <a:ext uri="{FF2B5EF4-FFF2-40B4-BE49-F238E27FC236}">
                <a16:creationId xmlns:a16="http://schemas.microsoft.com/office/drawing/2014/main" id="{A300FB08-1D6A-4051-B7B7-C7AB1DA3CDAC}"/>
              </a:ext>
            </a:extLst>
          </p:cNvPr>
          <p:cNvGrpSpPr/>
          <p:nvPr/>
        </p:nvGrpSpPr>
        <p:grpSpPr>
          <a:xfrm>
            <a:off x="7053449" y="2216492"/>
            <a:ext cx="3978830" cy="2938165"/>
            <a:chOff x="7053449" y="2216492"/>
            <a:chExt cx="3978830" cy="2938165"/>
          </a:xfrm>
        </p:grpSpPr>
        <p:sp>
          <p:nvSpPr>
            <p:cNvPr id="22" name="文本框 21"/>
            <p:cNvSpPr txBox="1"/>
            <p:nvPr/>
          </p:nvSpPr>
          <p:spPr>
            <a:xfrm>
              <a:off x="7053449" y="2703557"/>
              <a:ext cx="3978830" cy="2451100"/>
            </a:xfrm>
            <a:prstGeom prst="rect">
              <a:avLst/>
            </a:prstGeom>
            <a:noFill/>
          </p:spPr>
          <p:txBody>
            <a:bodyPr wrap="square" rtlCol="0">
              <a:spAutoFit/>
            </a:bodyPr>
            <a:lstStyle>
              <a:defPPr>
                <a:defRPr lang="en-US"/>
              </a:defPPr>
              <a:lvl1pPr>
                <a:lnSpc>
                  <a:spcPct val="130000"/>
                </a:lnSpc>
              </a:lvl1pPr>
            </a:lstStyle>
            <a:p>
              <a:pPr marL="285750" indent="-285750" algn="just">
                <a:lnSpc>
                  <a:spcPct val="120000"/>
                </a:lnSpc>
                <a:buClr>
                  <a:schemeClr val="accent1"/>
                </a:buClr>
                <a:buFont typeface="Wingdings" panose="05000000000000000000" pitchFamily="2" charset="2"/>
                <a:buChar char="Ø"/>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a:t>
              </a:r>
              <a:endParaRPr lang="en-US" altLang="zh-CN" sz="1600" dirty="0">
                <a:latin typeface="+mn-ea"/>
                <a:cs typeface="OPPOSans R" panose="00020600040101010101" pitchFamily="18" charset="-122"/>
                <a:sym typeface="OPPOSans R" panose="00020600040101010101" pitchFamily="18" charset="-122"/>
              </a:endParaRPr>
            </a:p>
            <a:p>
              <a:pPr marL="285750" indent="-285750" algn="just">
                <a:lnSpc>
                  <a:spcPct val="120000"/>
                </a:lnSpc>
                <a:buClr>
                  <a:schemeClr val="accent1"/>
                </a:buClr>
                <a:buFont typeface="Wingdings" panose="05000000000000000000" pitchFamily="2" charset="2"/>
                <a:buChar char="Ø"/>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a:t>
              </a:r>
              <a:endParaRPr lang="en-US" altLang="zh-CN" sz="1600" dirty="0">
                <a:latin typeface="+mn-ea"/>
                <a:cs typeface="OPPOSans R" panose="00020600040101010101" pitchFamily="18" charset="-122"/>
                <a:sym typeface="OPPOSans R" panose="00020600040101010101" pitchFamily="18" charset="-122"/>
              </a:endParaRPr>
            </a:p>
            <a:p>
              <a:pPr marL="285750" indent="-285750" algn="just">
                <a:lnSpc>
                  <a:spcPct val="120000"/>
                </a:lnSpc>
                <a:buClr>
                  <a:schemeClr val="accent1"/>
                </a:buClr>
                <a:buFont typeface="Wingdings" panose="05000000000000000000" pitchFamily="2" charset="2"/>
                <a:buChar char="Ø"/>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a:t>
              </a:r>
              <a:endParaRPr lang="en-US" altLang="zh-CN" sz="1600" dirty="0">
                <a:latin typeface="+mn-ea"/>
                <a:cs typeface="OPPOSans R" panose="00020600040101010101" pitchFamily="18" charset="-122"/>
                <a:sym typeface="OPPOSans R" panose="00020600040101010101" pitchFamily="18" charset="-122"/>
              </a:endParaRPr>
            </a:p>
            <a:p>
              <a:pPr marL="285750" indent="-285750" algn="just">
                <a:lnSpc>
                  <a:spcPct val="120000"/>
                </a:lnSpc>
                <a:buClr>
                  <a:schemeClr val="accent1"/>
                </a:buClr>
                <a:buFont typeface="Wingdings" panose="05000000000000000000" pitchFamily="2" charset="2"/>
                <a:buChar char="Ø"/>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a:t>
              </a:r>
              <a:endParaRPr lang="en-US" sz="1600" dirty="0">
                <a:latin typeface="+mn-ea"/>
                <a:cs typeface="OPPOSans R" panose="00020600040101010101" pitchFamily="18" charset="-122"/>
                <a:sym typeface="OPPOSans R" panose="00020600040101010101" pitchFamily="18" charset="-122"/>
              </a:endParaRPr>
            </a:p>
          </p:txBody>
        </p:sp>
        <p:sp>
          <p:nvSpPr>
            <p:cNvPr id="16" name="平行四边形 15">
              <a:extLst>
                <a:ext uri="{FF2B5EF4-FFF2-40B4-BE49-F238E27FC236}">
                  <a16:creationId xmlns:a16="http://schemas.microsoft.com/office/drawing/2014/main" id="{A32F6368-C029-4A45-8771-171CE2F0ECA7}"/>
                </a:ext>
              </a:extLst>
            </p:cNvPr>
            <p:cNvSpPr/>
            <p:nvPr/>
          </p:nvSpPr>
          <p:spPr>
            <a:xfrm>
              <a:off x="7230670" y="2417230"/>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3" name="文本框 22"/>
            <p:cNvSpPr txBox="1"/>
            <p:nvPr/>
          </p:nvSpPr>
          <p:spPr>
            <a:xfrm>
              <a:off x="7053449" y="2216492"/>
              <a:ext cx="1706880" cy="460375"/>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4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18" name="组合 17">
            <a:extLst>
              <a:ext uri="{FF2B5EF4-FFF2-40B4-BE49-F238E27FC236}">
                <a16:creationId xmlns:a16="http://schemas.microsoft.com/office/drawing/2014/main" id="{72841BDE-CE86-495D-8155-5E19B724C64D}"/>
              </a:ext>
            </a:extLst>
          </p:cNvPr>
          <p:cNvGrpSpPr/>
          <p:nvPr/>
        </p:nvGrpSpPr>
        <p:grpSpPr>
          <a:xfrm>
            <a:off x="10402516" y="2450610"/>
            <a:ext cx="539990" cy="105960"/>
            <a:chOff x="10402516" y="1969251"/>
            <a:chExt cx="539990" cy="172720"/>
          </a:xfrm>
        </p:grpSpPr>
        <p:cxnSp>
          <p:nvCxnSpPr>
            <p:cNvPr id="19" name="直接连接符 18">
              <a:extLst>
                <a:ext uri="{FF2B5EF4-FFF2-40B4-BE49-F238E27FC236}">
                  <a16:creationId xmlns:a16="http://schemas.microsoft.com/office/drawing/2014/main" id="{32F2E08B-215E-4260-BF96-14E74B56F90E}"/>
                </a:ext>
              </a:extLst>
            </p:cNvPr>
            <p:cNvCxnSpPr/>
            <p:nvPr/>
          </p:nvCxnSpPr>
          <p:spPr>
            <a:xfrm flipH="1">
              <a:off x="10882789"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03B7379A-FEEE-4B70-AFFB-C09F81C49BD9}"/>
                </a:ext>
              </a:extLst>
            </p:cNvPr>
            <p:cNvCxnSpPr/>
            <p:nvPr/>
          </p:nvCxnSpPr>
          <p:spPr>
            <a:xfrm flipH="1">
              <a:off x="10762720"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70FDF819-B44F-4AE2-8A17-6E2842C7469A}"/>
                </a:ext>
              </a:extLst>
            </p:cNvPr>
            <p:cNvCxnSpPr/>
            <p:nvPr/>
          </p:nvCxnSpPr>
          <p:spPr>
            <a:xfrm flipH="1">
              <a:off x="10642652" y="1969251"/>
              <a:ext cx="59717" cy="172720"/>
            </a:xfrm>
            <a:prstGeom prst="line">
              <a:avLst/>
            </a:prstGeom>
            <a:ln w="25400" cap="rnd"/>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00F90328-F635-45FD-AC44-69A056DE7D47}"/>
                </a:ext>
              </a:extLst>
            </p:cNvPr>
            <p:cNvCxnSpPr/>
            <p:nvPr/>
          </p:nvCxnSpPr>
          <p:spPr>
            <a:xfrm flipH="1">
              <a:off x="10522584"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9795FE82-7CE0-4931-A844-813440A86135}"/>
                </a:ext>
              </a:extLst>
            </p:cNvPr>
            <p:cNvCxnSpPr/>
            <p:nvPr/>
          </p:nvCxnSpPr>
          <p:spPr>
            <a:xfrm flipH="1">
              <a:off x="10402516"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04078" y="2330606"/>
            <a:ext cx="6141875" cy="1587715"/>
            <a:chOff x="3274745" y="2330606"/>
            <a:chExt cx="6141875" cy="1587715"/>
          </a:xfrm>
        </p:grpSpPr>
        <p:sp>
          <p:nvSpPr>
            <p:cNvPr id="6" name="椭圆 5"/>
            <p:cNvSpPr/>
            <p:nvPr/>
          </p:nvSpPr>
          <p:spPr>
            <a:xfrm>
              <a:off x="3274745" y="2330606"/>
              <a:ext cx="1587715" cy="15877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atin typeface="+mj-lt"/>
                  <a:ea typeface="+mj-lt"/>
                  <a:cs typeface="OPPOSans B" panose="00020600040101010101" pitchFamily="18" charset="-122"/>
                  <a:sym typeface="OPPOSans B" panose="00020600040101010101" pitchFamily="18" charset="-122"/>
                </a:rPr>
                <a:t>04</a:t>
              </a:r>
            </a:p>
          </p:txBody>
        </p:sp>
        <p:sp>
          <p:nvSpPr>
            <p:cNvPr id="7" name="文本框 6"/>
            <p:cNvSpPr txBox="1"/>
            <p:nvPr/>
          </p:nvSpPr>
          <p:spPr>
            <a:xfrm>
              <a:off x="5118940" y="2502548"/>
              <a:ext cx="4297680" cy="922020"/>
            </a:xfrm>
            <a:prstGeom prst="rect">
              <a:avLst/>
            </a:prstGeom>
            <a:noFill/>
          </p:spPr>
          <p:txBody>
            <a:bodyPr wrap="none" rtlCol="0">
              <a:spAutoFit/>
            </a:bodyPr>
            <a:lstStyle/>
            <a:p>
              <a:r>
                <a:rPr lang="zh-CN" altLang="en-US" sz="5400" dirty="0">
                  <a:latin typeface="+mj-ea"/>
                  <a:ea typeface="+mj-ea"/>
                  <a:cs typeface="OPPOSans B" panose="00020600040101010101" pitchFamily="18" charset="-122"/>
                  <a:sym typeface="OPPOSans B" panose="00020600040101010101" pitchFamily="18" charset="-122"/>
                </a:rPr>
                <a:t>输入您的标题</a:t>
              </a:r>
            </a:p>
          </p:txBody>
        </p:sp>
        <p:sp>
          <p:nvSpPr>
            <p:cNvPr id="8" name="文本框 7"/>
            <p:cNvSpPr txBox="1"/>
            <p:nvPr/>
          </p:nvSpPr>
          <p:spPr>
            <a:xfrm>
              <a:off x="5166899" y="3425878"/>
              <a:ext cx="1839595" cy="398780"/>
            </a:xfrm>
            <a:prstGeom prst="rect">
              <a:avLst/>
            </a:prstGeom>
            <a:noFill/>
          </p:spPr>
          <p:txBody>
            <a:bodyPr wrap="none" rtlCol="0">
              <a:spAutoFit/>
            </a:bodyPr>
            <a:lstStyle/>
            <a:p>
              <a:r>
                <a:rPr lang="en-US" altLang="zh-CN" sz="2000" dirty="0">
                  <a:solidFill>
                    <a:schemeClr val="bg1">
                      <a:lumMod val="50000"/>
                    </a:schemeClr>
                  </a:solidFill>
                  <a:ea typeface="+mn-lt"/>
                  <a:cs typeface="OPPOSans R" panose="00020600040101010101" pitchFamily="18" charset="-122"/>
                  <a:sym typeface="OPPOSans R" panose="00020600040101010101" pitchFamily="18" charset="-122"/>
                </a:rPr>
                <a:t>Enter the title</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908515" y="1587214"/>
            <a:ext cx="5092700" cy="2095500"/>
            <a:chOff x="908515" y="1587214"/>
            <a:chExt cx="5092700" cy="2095500"/>
          </a:xfrm>
        </p:grpSpPr>
        <p:grpSp>
          <p:nvGrpSpPr>
            <p:cNvPr id="14" name="组合 13"/>
            <p:cNvGrpSpPr/>
            <p:nvPr/>
          </p:nvGrpSpPr>
          <p:grpSpPr>
            <a:xfrm>
              <a:off x="908515" y="1587214"/>
              <a:ext cx="5092700" cy="2095500"/>
              <a:chOff x="908515" y="1587214"/>
              <a:chExt cx="5092700" cy="2095500"/>
            </a:xfrm>
          </p:grpSpPr>
          <p:sp>
            <p:nvSpPr>
              <p:cNvPr id="7" name="矩形: 圆角 6"/>
              <p:cNvSpPr/>
              <p:nvPr/>
            </p:nvSpPr>
            <p:spPr>
              <a:xfrm>
                <a:off x="908515" y="1587214"/>
                <a:ext cx="5092700" cy="2095500"/>
              </a:xfrm>
              <a:prstGeom prst="roundRect">
                <a:avLst>
                  <a:gd name="adj" fmla="val 3334"/>
                </a:avLst>
              </a:prstGeom>
              <a:solidFill>
                <a:schemeClr val="bg1"/>
              </a:solidFill>
              <a:ln>
                <a:noFill/>
              </a:ln>
              <a:effectLst>
                <a:outerShdw blurRad="571500" sx="102000" sy="102000" algn="ctr" rotWithShape="0">
                  <a:srgbClr val="081D4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任意多边形: 形状 12"/>
              <p:cNvSpPr/>
              <p:nvPr/>
            </p:nvSpPr>
            <p:spPr>
              <a:xfrm>
                <a:off x="908515" y="1587214"/>
                <a:ext cx="115888" cy="2095500"/>
              </a:xfrm>
              <a:custGeom>
                <a:avLst/>
                <a:gdLst>
                  <a:gd name="connsiteX0" fmla="*/ 69864 w 115888"/>
                  <a:gd name="connsiteY0" fmla="*/ 0 h 2095500"/>
                  <a:gd name="connsiteX1" fmla="*/ 115888 w 115888"/>
                  <a:gd name="connsiteY1" fmla="*/ 0 h 2095500"/>
                  <a:gd name="connsiteX2" fmla="*/ 115888 w 115888"/>
                  <a:gd name="connsiteY2" fmla="*/ 2095500 h 2095500"/>
                  <a:gd name="connsiteX3" fmla="*/ 69864 w 115888"/>
                  <a:gd name="connsiteY3" fmla="*/ 2095500 h 2095500"/>
                  <a:gd name="connsiteX4" fmla="*/ 0 w 115888"/>
                  <a:gd name="connsiteY4" fmla="*/ 2025636 h 2095500"/>
                  <a:gd name="connsiteX5" fmla="*/ 0 w 115888"/>
                  <a:gd name="connsiteY5" fmla="*/ 69864 h 2095500"/>
                  <a:gd name="connsiteX6" fmla="*/ 69864 w 115888"/>
                  <a:gd name="connsiteY6" fmla="*/ 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888" h="2095500">
                    <a:moveTo>
                      <a:pt x="69864" y="0"/>
                    </a:moveTo>
                    <a:lnTo>
                      <a:pt x="115888" y="0"/>
                    </a:lnTo>
                    <a:lnTo>
                      <a:pt x="115888" y="2095500"/>
                    </a:lnTo>
                    <a:lnTo>
                      <a:pt x="69864" y="2095500"/>
                    </a:lnTo>
                    <a:cubicBezTo>
                      <a:pt x="31279" y="2095500"/>
                      <a:pt x="0" y="2064221"/>
                      <a:pt x="0" y="2025636"/>
                    </a:cubicBezTo>
                    <a:lnTo>
                      <a:pt x="0" y="69864"/>
                    </a:lnTo>
                    <a:cubicBezTo>
                      <a:pt x="0" y="31279"/>
                      <a:pt x="31279" y="0"/>
                      <a:pt x="6986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pic>
          <p:nvPicPr>
            <p:cNvPr id="16" name="图片 15"/>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457700" y="1742843"/>
              <a:ext cx="1320800" cy="1787757"/>
            </a:xfrm>
            <a:prstGeom prst="rect">
              <a:avLst/>
            </a:prstGeom>
          </p:spPr>
        </p:pic>
        <p:grpSp>
          <p:nvGrpSpPr>
            <p:cNvPr id="17" name="组合 16"/>
            <p:cNvGrpSpPr/>
            <p:nvPr/>
          </p:nvGrpSpPr>
          <p:grpSpPr>
            <a:xfrm>
              <a:off x="1273696" y="1958168"/>
              <a:ext cx="3103591" cy="1449845"/>
              <a:chOff x="8394260" y="2706374"/>
              <a:chExt cx="3103591" cy="1449845"/>
            </a:xfrm>
          </p:grpSpPr>
          <p:sp>
            <p:nvSpPr>
              <p:cNvPr id="18" name="文本框 17"/>
              <p:cNvSpPr txBox="1"/>
              <p:nvPr/>
            </p:nvSpPr>
            <p:spPr>
              <a:xfrm>
                <a:off x="8394260" y="3105294"/>
                <a:ext cx="3103591" cy="105092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19" name="平行四边形 18"/>
              <p:cNvSpPr/>
              <p:nvPr/>
            </p:nvSpPr>
            <p:spPr>
              <a:xfrm>
                <a:off x="8560697" y="285973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0" name="文本框 19"/>
              <p:cNvSpPr txBox="1"/>
              <p:nvPr/>
            </p:nvSpPr>
            <p:spPr>
              <a:xfrm>
                <a:off x="8394260" y="2706374"/>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grpSp>
        <p:nvGrpSpPr>
          <p:cNvPr id="50" name="组合 49"/>
          <p:cNvGrpSpPr/>
          <p:nvPr/>
        </p:nvGrpSpPr>
        <p:grpSpPr>
          <a:xfrm>
            <a:off x="908515" y="3822414"/>
            <a:ext cx="5092700" cy="2095500"/>
            <a:chOff x="908515" y="3822414"/>
            <a:chExt cx="5092700" cy="2095500"/>
          </a:xfrm>
        </p:grpSpPr>
        <p:grpSp>
          <p:nvGrpSpPr>
            <p:cNvPr id="23" name="组合 22"/>
            <p:cNvGrpSpPr/>
            <p:nvPr/>
          </p:nvGrpSpPr>
          <p:grpSpPr>
            <a:xfrm>
              <a:off x="908515" y="3822414"/>
              <a:ext cx="5092700" cy="2095500"/>
              <a:chOff x="908515" y="1587214"/>
              <a:chExt cx="5092700" cy="2095500"/>
            </a:xfrm>
          </p:grpSpPr>
          <p:sp>
            <p:nvSpPr>
              <p:cNvPr id="29" name="矩形: 圆角 28"/>
              <p:cNvSpPr/>
              <p:nvPr/>
            </p:nvSpPr>
            <p:spPr>
              <a:xfrm>
                <a:off x="908515" y="1587214"/>
                <a:ext cx="5092700" cy="2095500"/>
              </a:xfrm>
              <a:prstGeom prst="roundRect">
                <a:avLst>
                  <a:gd name="adj" fmla="val 3334"/>
                </a:avLst>
              </a:prstGeom>
              <a:solidFill>
                <a:schemeClr val="bg1"/>
              </a:solidFill>
              <a:ln>
                <a:noFill/>
              </a:ln>
              <a:effectLst>
                <a:outerShdw blurRad="571500" sx="102000" sy="102000" algn="ctr" rotWithShape="0">
                  <a:srgbClr val="081D4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任意多边形: 形状 29"/>
              <p:cNvSpPr/>
              <p:nvPr/>
            </p:nvSpPr>
            <p:spPr>
              <a:xfrm>
                <a:off x="908515" y="1587214"/>
                <a:ext cx="115888" cy="2095500"/>
              </a:xfrm>
              <a:custGeom>
                <a:avLst/>
                <a:gdLst>
                  <a:gd name="connsiteX0" fmla="*/ 69864 w 115888"/>
                  <a:gd name="connsiteY0" fmla="*/ 0 h 2095500"/>
                  <a:gd name="connsiteX1" fmla="*/ 115888 w 115888"/>
                  <a:gd name="connsiteY1" fmla="*/ 0 h 2095500"/>
                  <a:gd name="connsiteX2" fmla="*/ 115888 w 115888"/>
                  <a:gd name="connsiteY2" fmla="*/ 2095500 h 2095500"/>
                  <a:gd name="connsiteX3" fmla="*/ 69864 w 115888"/>
                  <a:gd name="connsiteY3" fmla="*/ 2095500 h 2095500"/>
                  <a:gd name="connsiteX4" fmla="*/ 0 w 115888"/>
                  <a:gd name="connsiteY4" fmla="*/ 2025636 h 2095500"/>
                  <a:gd name="connsiteX5" fmla="*/ 0 w 115888"/>
                  <a:gd name="connsiteY5" fmla="*/ 69864 h 2095500"/>
                  <a:gd name="connsiteX6" fmla="*/ 69864 w 115888"/>
                  <a:gd name="connsiteY6" fmla="*/ 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888" h="2095500">
                    <a:moveTo>
                      <a:pt x="69864" y="0"/>
                    </a:moveTo>
                    <a:lnTo>
                      <a:pt x="115888" y="0"/>
                    </a:lnTo>
                    <a:lnTo>
                      <a:pt x="115888" y="2095500"/>
                    </a:lnTo>
                    <a:lnTo>
                      <a:pt x="69864" y="2095500"/>
                    </a:lnTo>
                    <a:cubicBezTo>
                      <a:pt x="31279" y="2095500"/>
                      <a:pt x="0" y="2064221"/>
                      <a:pt x="0" y="2025636"/>
                    </a:cubicBezTo>
                    <a:lnTo>
                      <a:pt x="0" y="69864"/>
                    </a:lnTo>
                    <a:cubicBezTo>
                      <a:pt x="0" y="31279"/>
                      <a:pt x="31279" y="0"/>
                      <a:pt x="6986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5" name="组合 24"/>
            <p:cNvGrpSpPr/>
            <p:nvPr/>
          </p:nvGrpSpPr>
          <p:grpSpPr>
            <a:xfrm>
              <a:off x="1273696" y="4173048"/>
              <a:ext cx="3103591" cy="1470165"/>
              <a:chOff x="8394260" y="2686054"/>
              <a:chExt cx="3103591" cy="1470165"/>
            </a:xfrm>
          </p:grpSpPr>
          <p:sp>
            <p:nvSpPr>
              <p:cNvPr id="26" name="文本框 25"/>
              <p:cNvSpPr txBox="1"/>
              <p:nvPr/>
            </p:nvSpPr>
            <p:spPr>
              <a:xfrm>
                <a:off x="8394260" y="3105294"/>
                <a:ext cx="3103591" cy="105092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27" name="平行四边形 26"/>
              <p:cNvSpPr/>
              <p:nvPr/>
            </p:nvSpPr>
            <p:spPr>
              <a:xfrm>
                <a:off x="8560697" y="285973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28" name="文本框 27"/>
              <p:cNvSpPr txBox="1"/>
              <p:nvPr/>
            </p:nvSpPr>
            <p:spPr>
              <a:xfrm>
                <a:off x="8394260" y="2686054"/>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pic>
          <p:nvPicPr>
            <p:cNvPr id="49" name="图片 48"/>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4462706" y="3976198"/>
              <a:ext cx="1320800" cy="1787757"/>
            </a:xfrm>
            <a:prstGeom prst="rect">
              <a:avLst/>
            </a:prstGeom>
          </p:spPr>
        </p:pic>
      </p:grpSp>
      <p:grpSp>
        <p:nvGrpSpPr>
          <p:cNvPr id="54" name="组合 53"/>
          <p:cNvGrpSpPr/>
          <p:nvPr/>
        </p:nvGrpSpPr>
        <p:grpSpPr>
          <a:xfrm>
            <a:off x="6096000" y="1587214"/>
            <a:ext cx="5092700" cy="2095500"/>
            <a:chOff x="6096000" y="1587214"/>
            <a:chExt cx="5092700" cy="2095500"/>
          </a:xfrm>
        </p:grpSpPr>
        <p:grpSp>
          <p:nvGrpSpPr>
            <p:cNvPr id="32" name="组合 31"/>
            <p:cNvGrpSpPr/>
            <p:nvPr/>
          </p:nvGrpSpPr>
          <p:grpSpPr>
            <a:xfrm>
              <a:off x="6096000" y="1587214"/>
              <a:ext cx="5092700" cy="2095500"/>
              <a:chOff x="908515" y="1587214"/>
              <a:chExt cx="5092700" cy="2095500"/>
            </a:xfrm>
          </p:grpSpPr>
          <p:sp>
            <p:nvSpPr>
              <p:cNvPr id="38" name="矩形: 圆角 37"/>
              <p:cNvSpPr/>
              <p:nvPr/>
            </p:nvSpPr>
            <p:spPr>
              <a:xfrm>
                <a:off x="908515" y="1587214"/>
                <a:ext cx="5092700" cy="2095500"/>
              </a:xfrm>
              <a:prstGeom prst="roundRect">
                <a:avLst>
                  <a:gd name="adj" fmla="val 3334"/>
                </a:avLst>
              </a:prstGeom>
              <a:solidFill>
                <a:schemeClr val="bg1"/>
              </a:solidFill>
              <a:ln>
                <a:noFill/>
              </a:ln>
              <a:effectLst>
                <a:outerShdw blurRad="571500" sx="102000" sy="102000" algn="ctr" rotWithShape="0">
                  <a:srgbClr val="081D4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任意多边形: 形状 38"/>
              <p:cNvSpPr/>
              <p:nvPr/>
            </p:nvSpPr>
            <p:spPr>
              <a:xfrm>
                <a:off x="908515" y="1587214"/>
                <a:ext cx="115888" cy="2095500"/>
              </a:xfrm>
              <a:custGeom>
                <a:avLst/>
                <a:gdLst>
                  <a:gd name="connsiteX0" fmla="*/ 69864 w 115888"/>
                  <a:gd name="connsiteY0" fmla="*/ 0 h 2095500"/>
                  <a:gd name="connsiteX1" fmla="*/ 115888 w 115888"/>
                  <a:gd name="connsiteY1" fmla="*/ 0 h 2095500"/>
                  <a:gd name="connsiteX2" fmla="*/ 115888 w 115888"/>
                  <a:gd name="connsiteY2" fmla="*/ 2095500 h 2095500"/>
                  <a:gd name="connsiteX3" fmla="*/ 69864 w 115888"/>
                  <a:gd name="connsiteY3" fmla="*/ 2095500 h 2095500"/>
                  <a:gd name="connsiteX4" fmla="*/ 0 w 115888"/>
                  <a:gd name="connsiteY4" fmla="*/ 2025636 h 2095500"/>
                  <a:gd name="connsiteX5" fmla="*/ 0 w 115888"/>
                  <a:gd name="connsiteY5" fmla="*/ 69864 h 2095500"/>
                  <a:gd name="connsiteX6" fmla="*/ 69864 w 115888"/>
                  <a:gd name="connsiteY6" fmla="*/ 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888" h="2095500">
                    <a:moveTo>
                      <a:pt x="69864" y="0"/>
                    </a:moveTo>
                    <a:lnTo>
                      <a:pt x="115888" y="0"/>
                    </a:lnTo>
                    <a:lnTo>
                      <a:pt x="115888" y="2095500"/>
                    </a:lnTo>
                    <a:lnTo>
                      <a:pt x="69864" y="2095500"/>
                    </a:lnTo>
                    <a:cubicBezTo>
                      <a:pt x="31279" y="2095500"/>
                      <a:pt x="0" y="2064221"/>
                      <a:pt x="0" y="2025636"/>
                    </a:cubicBezTo>
                    <a:lnTo>
                      <a:pt x="0" y="69864"/>
                    </a:lnTo>
                    <a:cubicBezTo>
                      <a:pt x="0" y="31279"/>
                      <a:pt x="31279" y="0"/>
                      <a:pt x="6986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34" name="组合 33"/>
            <p:cNvGrpSpPr/>
            <p:nvPr/>
          </p:nvGrpSpPr>
          <p:grpSpPr>
            <a:xfrm>
              <a:off x="6461181" y="1958168"/>
              <a:ext cx="3103591" cy="1449845"/>
              <a:chOff x="8394260" y="2706374"/>
              <a:chExt cx="3103591" cy="1449845"/>
            </a:xfrm>
          </p:grpSpPr>
          <p:sp>
            <p:nvSpPr>
              <p:cNvPr id="35" name="文本框 34"/>
              <p:cNvSpPr txBox="1"/>
              <p:nvPr/>
            </p:nvSpPr>
            <p:spPr>
              <a:xfrm>
                <a:off x="8394260" y="3105294"/>
                <a:ext cx="3103591" cy="105092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36" name="平行四边形 35"/>
              <p:cNvSpPr/>
              <p:nvPr/>
            </p:nvSpPr>
            <p:spPr>
              <a:xfrm>
                <a:off x="8560697" y="285973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37" name="文本框 36"/>
              <p:cNvSpPr txBox="1"/>
              <p:nvPr/>
            </p:nvSpPr>
            <p:spPr>
              <a:xfrm>
                <a:off x="8394260" y="2706374"/>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pic>
          <p:nvPicPr>
            <p:cNvPr id="51" name="图片 50"/>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9603491" y="1741085"/>
              <a:ext cx="1320800" cy="1787757"/>
            </a:xfrm>
            <a:prstGeom prst="rect">
              <a:avLst/>
            </a:prstGeom>
          </p:spPr>
        </p:pic>
      </p:grpSp>
      <p:grpSp>
        <p:nvGrpSpPr>
          <p:cNvPr id="53" name="组合 52"/>
          <p:cNvGrpSpPr/>
          <p:nvPr/>
        </p:nvGrpSpPr>
        <p:grpSpPr>
          <a:xfrm>
            <a:off x="6096000" y="3822414"/>
            <a:ext cx="5092700" cy="2095500"/>
            <a:chOff x="6096000" y="3822414"/>
            <a:chExt cx="5092700" cy="2095500"/>
          </a:xfrm>
        </p:grpSpPr>
        <p:grpSp>
          <p:nvGrpSpPr>
            <p:cNvPr id="41" name="组合 40"/>
            <p:cNvGrpSpPr/>
            <p:nvPr/>
          </p:nvGrpSpPr>
          <p:grpSpPr>
            <a:xfrm>
              <a:off x="6096000" y="3822414"/>
              <a:ext cx="5092700" cy="2095500"/>
              <a:chOff x="908515" y="1587214"/>
              <a:chExt cx="5092700" cy="2095500"/>
            </a:xfrm>
          </p:grpSpPr>
          <p:sp>
            <p:nvSpPr>
              <p:cNvPr id="47" name="矩形: 圆角 46"/>
              <p:cNvSpPr/>
              <p:nvPr/>
            </p:nvSpPr>
            <p:spPr>
              <a:xfrm>
                <a:off x="908515" y="1587214"/>
                <a:ext cx="5092700" cy="2095500"/>
              </a:xfrm>
              <a:prstGeom prst="roundRect">
                <a:avLst>
                  <a:gd name="adj" fmla="val 3334"/>
                </a:avLst>
              </a:prstGeom>
              <a:solidFill>
                <a:schemeClr val="bg1"/>
              </a:solidFill>
              <a:ln>
                <a:noFill/>
              </a:ln>
              <a:effectLst>
                <a:outerShdw blurRad="571500" sx="102000" sy="102000" algn="ctr" rotWithShape="0">
                  <a:srgbClr val="081D4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任意多边形: 形状 47"/>
              <p:cNvSpPr/>
              <p:nvPr/>
            </p:nvSpPr>
            <p:spPr>
              <a:xfrm>
                <a:off x="908515" y="1587214"/>
                <a:ext cx="115888" cy="2095500"/>
              </a:xfrm>
              <a:custGeom>
                <a:avLst/>
                <a:gdLst>
                  <a:gd name="connsiteX0" fmla="*/ 69864 w 115888"/>
                  <a:gd name="connsiteY0" fmla="*/ 0 h 2095500"/>
                  <a:gd name="connsiteX1" fmla="*/ 115888 w 115888"/>
                  <a:gd name="connsiteY1" fmla="*/ 0 h 2095500"/>
                  <a:gd name="connsiteX2" fmla="*/ 115888 w 115888"/>
                  <a:gd name="connsiteY2" fmla="*/ 2095500 h 2095500"/>
                  <a:gd name="connsiteX3" fmla="*/ 69864 w 115888"/>
                  <a:gd name="connsiteY3" fmla="*/ 2095500 h 2095500"/>
                  <a:gd name="connsiteX4" fmla="*/ 0 w 115888"/>
                  <a:gd name="connsiteY4" fmla="*/ 2025636 h 2095500"/>
                  <a:gd name="connsiteX5" fmla="*/ 0 w 115888"/>
                  <a:gd name="connsiteY5" fmla="*/ 69864 h 2095500"/>
                  <a:gd name="connsiteX6" fmla="*/ 69864 w 115888"/>
                  <a:gd name="connsiteY6" fmla="*/ 0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888" h="2095500">
                    <a:moveTo>
                      <a:pt x="69864" y="0"/>
                    </a:moveTo>
                    <a:lnTo>
                      <a:pt x="115888" y="0"/>
                    </a:lnTo>
                    <a:lnTo>
                      <a:pt x="115888" y="2095500"/>
                    </a:lnTo>
                    <a:lnTo>
                      <a:pt x="69864" y="2095500"/>
                    </a:lnTo>
                    <a:cubicBezTo>
                      <a:pt x="31279" y="2095500"/>
                      <a:pt x="0" y="2064221"/>
                      <a:pt x="0" y="2025636"/>
                    </a:cubicBezTo>
                    <a:lnTo>
                      <a:pt x="0" y="69864"/>
                    </a:lnTo>
                    <a:cubicBezTo>
                      <a:pt x="0" y="31279"/>
                      <a:pt x="31279" y="0"/>
                      <a:pt x="6986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43" name="组合 42"/>
            <p:cNvGrpSpPr/>
            <p:nvPr/>
          </p:nvGrpSpPr>
          <p:grpSpPr>
            <a:xfrm>
              <a:off x="6461181" y="4184478"/>
              <a:ext cx="3103591" cy="1458735"/>
              <a:chOff x="8394260" y="2697484"/>
              <a:chExt cx="3103591" cy="1458735"/>
            </a:xfrm>
          </p:grpSpPr>
          <p:sp>
            <p:nvSpPr>
              <p:cNvPr id="44" name="文本框 43"/>
              <p:cNvSpPr txBox="1"/>
              <p:nvPr/>
            </p:nvSpPr>
            <p:spPr>
              <a:xfrm>
                <a:off x="8394260" y="3105294"/>
                <a:ext cx="3103591" cy="105092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45" name="平行四边形 44"/>
              <p:cNvSpPr/>
              <p:nvPr/>
            </p:nvSpPr>
            <p:spPr>
              <a:xfrm>
                <a:off x="8560697" y="285973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46" name="文本框 45"/>
              <p:cNvSpPr txBox="1"/>
              <p:nvPr/>
            </p:nvSpPr>
            <p:spPr>
              <a:xfrm>
                <a:off x="8394260" y="2697484"/>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pic>
          <p:nvPicPr>
            <p:cNvPr id="52" name="图片 51"/>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9603491" y="3976198"/>
              <a:ext cx="1314813" cy="1787757"/>
            </a:xfrm>
            <a:prstGeom prst="rect">
              <a:avLst/>
            </a:prstGeom>
          </p:spPr>
        </p:pic>
      </p:grpSp>
      <p:grpSp>
        <p:nvGrpSpPr>
          <p:cNvPr id="59" name="组合 58"/>
          <p:cNvGrpSpPr/>
          <p:nvPr/>
        </p:nvGrpSpPr>
        <p:grpSpPr>
          <a:xfrm>
            <a:off x="11032279" y="919425"/>
            <a:ext cx="479600" cy="108180"/>
            <a:chOff x="10359850" y="837105"/>
            <a:chExt cx="844550" cy="190500"/>
          </a:xfrm>
        </p:grpSpPr>
        <p:sp>
          <p:nvSpPr>
            <p:cNvPr id="60" name="椭圆 59"/>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椭圆 60"/>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椭圆 61"/>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3" name="组合 62"/>
          <p:cNvGrpSpPr/>
          <p:nvPr/>
        </p:nvGrpSpPr>
        <p:grpSpPr>
          <a:xfrm>
            <a:off x="660400" y="599554"/>
            <a:ext cx="2768786" cy="521970"/>
            <a:chOff x="660400" y="599554"/>
            <a:chExt cx="2768786" cy="521970"/>
          </a:xfrm>
        </p:grpSpPr>
        <p:grpSp>
          <p:nvGrpSpPr>
            <p:cNvPr id="64" name="组合 63"/>
            <p:cNvGrpSpPr/>
            <p:nvPr/>
          </p:nvGrpSpPr>
          <p:grpSpPr>
            <a:xfrm>
              <a:off x="660400" y="694628"/>
              <a:ext cx="364003" cy="334072"/>
              <a:chOff x="660400" y="656527"/>
              <a:chExt cx="364003" cy="334072"/>
            </a:xfrm>
          </p:grpSpPr>
          <p:sp>
            <p:nvSpPr>
              <p:cNvPr id="66" name="椭圆 65"/>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椭圆 66"/>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5" name="文本框 64"/>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247515" y="1365385"/>
            <a:ext cx="3696970" cy="829945"/>
          </a:xfrm>
          <a:prstGeom prst="rect">
            <a:avLst/>
          </a:prstGeom>
          <a:noFill/>
        </p:spPr>
        <p:txBody>
          <a:bodyPr wrap="none" rtlCol="0">
            <a:spAutoFit/>
          </a:bodyPr>
          <a:lstStyle/>
          <a:p>
            <a:r>
              <a:rPr lang="en-US" altLang="zh-CN" sz="4800" dirty="0">
                <a:solidFill>
                  <a:schemeClr val="accent1">
                    <a:alpha val="10000"/>
                  </a:schemeClr>
                </a:solidFill>
                <a:latin typeface="+mj-lt"/>
                <a:ea typeface="+mj-lt"/>
                <a:cs typeface="OPPOSans H" panose="00020600040101010101" pitchFamily="18" charset="-122"/>
                <a:sym typeface="OPPOSans H" panose="00020600040101010101" pitchFamily="18" charset="-122"/>
              </a:rPr>
              <a:t>CONTENTS</a:t>
            </a:r>
          </a:p>
        </p:txBody>
      </p:sp>
      <p:sp>
        <p:nvSpPr>
          <p:cNvPr id="8" name="文本框 7"/>
          <p:cNvSpPr txBox="1"/>
          <p:nvPr/>
        </p:nvSpPr>
        <p:spPr>
          <a:xfrm>
            <a:off x="5293360" y="1005822"/>
            <a:ext cx="1605280" cy="953135"/>
          </a:xfrm>
          <a:prstGeom prst="rect">
            <a:avLst/>
          </a:prstGeom>
          <a:noFill/>
        </p:spPr>
        <p:txBody>
          <a:bodyPr wrap="none" rtlCol="0">
            <a:spAutoFit/>
          </a:bodyPr>
          <a:lstStyle/>
          <a:p>
            <a:r>
              <a:rPr lang="zh-CN" altLang="en-US" sz="5600" dirty="0">
                <a:solidFill>
                  <a:schemeClr val="accent1"/>
                </a:solidFill>
                <a:latin typeface="+mj-ea"/>
                <a:ea typeface="+mj-ea"/>
                <a:cs typeface="OPPOSans H" panose="00020600040101010101" pitchFamily="18" charset="-122"/>
                <a:sym typeface="OPPOSans H" panose="00020600040101010101" pitchFamily="18" charset="-122"/>
              </a:rPr>
              <a:t>目录</a:t>
            </a:r>
          </a:p>
        </p:txBody>
      </p:sp>
      <p:grpSp>
        <p:nvGrpSpPr>
          <p:cNvPr id="18" name="组合 17"/>
          <p:cNvGrpSpPr/>
          <p:nvPr/>
        </p:nvGrpSpPr>
        <p:grpSpPr>
          <a:xfrm>
            <a:off x="1099263" y="2499378"/>
            <a:ext cx="2253819" cy="3352800"/>
            <a:chOff x="1099263" y="2476500"/>
            <a:chExt cx="2253819" cy="3352800"/>
          </a:xfrm>
        </p:grpSpPr>
        <p:grpSp>
          <p:nvGrpSpPr>
            <p:cNvPr id="17" name="组合 16"/>
            <p:cNvGrpSpPr/>
            <p:nvPr/>
          </p:nvGrpSpPr>
          <p:grpSpPr>
            <a:xfrm>
              <a:off x="1099263" y="2476500"/>
              <a:ext cx="2253819" cy="3352800"/>
              <a:chOff x="1099263" y="2476500"/>
              <a:chExt cx="2253819" cy="3352800"/>
            </a:xfrm>
          </p:grpSpPr>
          <p:sp>
            <p:nvSpPr>
              <p:cNvPr id="10" name="矩形: 圆角 9"/>
              <p:cNvSpPr/>
              <p:nvPr/>
            </p:nvSpPr>
            <p:spPr>
              <a:xfrm>
                <a:off x="1099263" y="2476500"/>
                <a:ext cx="2253819" cy="3352800"/>
              </a:xfrm>
              <a:prstGeom prst="roundRect">
                <a:avLst>
                  <a:gd name="adj" fmla="val 2321"/>
                </a:avLst>
              </a:prstGeom>
              <a:solidFill>
                <a:schemeClr val="bg1"/>
              </a:solidFill>
              <a:ln>
                <a:noFill/>
              </a:ln>
              <a:effectLst>
                <a:outerShdw blurRad="2667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任意多边形: 形状 12"/>
              <p:cNvSpPr/>
              <p:nvPr/>
            </p:nvSpPr>
            <p:spPr>
              <a:xfrm>
                <a:off x="1099263" y="5753100"/>
                <a:ext cx="2253819" cy="76200"/>
              </a:xfrm>
              <a:custGeom>
                <a:avLst/>
                <a:gdLst>
                  <a:gd name="connsiteX0" fmla="*/ 0 w 2253819"/>
                  <a:gd name="connsiteY0" fmla="*/ 0 h 76200"/>
                  <a:gd name="connsiteX1" fmla="*/ 2253819 w 2253819"/>
                  <a:gd name="connsiteY1" fmla="*/ 0 h 76200"/>
                  <a:gd name="connsiteX2" fmla="*/ 2253819 w 2253819"/>
                  <a:gd name="connsiteY2" fmla="*/ 23889 h 76200"/>
                  <a:gd name="connsiteX3" fmla="*/ 2201508 w 2253819"/>
                  <a:gd name="connsiteY3" fmla="*/ 76200 h 76200"/>
                  <a:gd name="connsiteX4" fmla="*/ 52311 w 2253819"/>
                  <a:gd name="connsiteY4" fmla="*/ 76200 h 76200"/>
                  <a:gd name="connsiteX5" fmla="*/ 0 w 2253819"/>
                  <a:gd name="connsiteY5" fmla="*/ 2388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3819" h="76200">
                    <a:moveTo>
                      <a:pt x="0" y="0"/>
                    </a:moveTo>
                    <a:lnTo>
                      <a:pt x="2253819" y="0"/>
                    </a:lnTo>
                    <a:lnTo>
                      <a:pt x="2253819" y="23889"/>
                    </a:lnTo>
                    <a:cubicBezTo>
                      <a:pt x="2253819" y="52780"/>
                      <a:pt x="2230399" y="76200"/>
                      <a:pt x="2201508" y="76200"/>
                    </a:cubicBezTo>
                    <a:lnTo>
                      <a:pt x="52311" y="76200"/>
                    </a:lnTo>
                    <a:cubicBezTo>
                      <a:pt x="23420" y="76200"/>
                      <a:pt x="0" y="52780"/>
                      <a:pt x="0" y="23889"/>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6" name="文本框 5"/>
            <p:cNvSpPr txBox="1"/>
            <p:nvPr/>
          </p:nvSpPr>
          <p:spPr>
            <a:xfrm>
              <a:off x="1575933" y="4417008"/>
              <a:ext cx="1300480" cy="429895"/>
            </a:xfrm>
            <a:prstGeom prst="rect">
              <a:avLst/>
            </a:prstGeom>
            <a:noFill/>
          </p:spPr>
          <p:txBody>
            <a:bodyPr wrap="none" rtlCol="0">
              <a:spAutoFit/>
            </a:bodyPr>
            <a:lstStyle/>
            <a:p>
              <a:pPr algn="ctr"/>
              <a:r>
                <a:rPr lang="zh-CN" altLang="en-US" sz="2200" dirty="0">
                  <a:latin typeface="+mj-ea"/>
                  <a:ea typeface="+mj-ea"/>
                  <a:cs typeface="OPPOSans B" panose="00020600040101010101" pitchFamily="18" charset="-122"/>
                  <a:sym typeface="OPPOSans B" panose="00020600040101010101" pitchFamily="18" charset="-122"/>
                </a:rPr>
                <a:t>添加标题</a:t>
              </a:r>
            </a:p>
          </p:txBody>
        </p:sp>
        <p:sp>
          <p:nvSpPr>
            <p:cNvPr id="23" name="文本框 22"/>
            <p:cNvSpPr txBox="1"/>
            <p:nvPr/>
          </p:nvSpPr>
          <p:spPr>
            <a:xfrm>
              <a:off x="1688204" y="4847895"/>
              <a:ext cx="1075936" cy="295466"/>
            </a:xfrm>
            <a:prstGeom prst="rect">
              <a:avLst/>
            </a:prstGeom>
            <a:noFill/>
          </p:spPr>
          <p:txBody>
            <a:bodyPr wrap="none" rtlCol="0">
              <a:spAutoFit/>
            </a:bodyPr>
            <a:lstStyle/>
            <a:p>
              <a:pPr algn="ctr"/>
              <a:r>
                <a:rPr lang="en-US" altLang="zh-CN" sz="1320" dirty="0">
                  <a:solidFill>
                    <a:schemeClr val="bg1">
                      <a:lumMod val="50000"/>
                    </a:schemeClr>
                  </a:solidFill>
                  <a:ea typeface="OPPOSans B" panose="00020600040101010101" pitchFamily="18" charset="-122"/>
                  <a:cs typeface="OPPOSans B" panose="00020600040101010101" pitchFamily="18" charset="-122"/>
                  <a:sym typeface="OPPOSans B" panose="00020600040101010101" pitchFamily="18" charset="-122"/>
                </a:rPr>
                <a:t>Add the title</a:t>
              </a:r>
              <a:endParaRPr lang="en-US" sz="1320" dirty="0">
                <a:solidFill>
                  <a:schemeClr val="bg1">
                    <a:lumMod val="50000"/>
                  </a:schemeClr>
                </a:solidFill>
                <a:ea typeface="OPPOSans B" panose="00020600040101010101" pitchFamily="18" charset="-122"/>
                <a:cs typeface="OPPOSans B" panose="00020600040101010101" pitchFamily="18" charset="-122"/>
                <a:sym typeface="OPPOSans B" panose="00020600040101010101" pitchFamily="18" charset="-122"/>
              </a:endParaRPr>
            </a:p>
          </p:txBody>
        </p:sp>
        <p:grpSp>
          <p:nvGrpSpPr>
            <p:cNvPr id="2" name="组合 1"/>
            <p:cNvGrpSpPr/>
            <p:nvPr/>
          </p:nvGrpSpPr>
          <p:grpSpPr>
            <a:xfrm>
              <a:off x="1725578" y="3040566"/>
              <a:ext cx="1001189" cy="1001189"/>
              <a:chOff x="1725578" y="3040566"/>
              <a:chExt cx="1001189" cy="1001189"/>
            </a:xfrm>
          </p:grpSpPr>
          <p:sp>
            <p:nvSpPr>
              <p:cNvPr id="33" name="椭圆 32"/>
              <p:cNvSpPr/>
              <p:nvPr/>
            </p:nvSpPr>
            <p:spPr>
              <a:xfrm>
                <a:off x="1725578" y="3040566"/>
                <a:ext cx="1001189" cy="1001189"/>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9" name="组合 68"/>
              <p:cNvGrpSpPr/>
              <p:nvPr/>
            </p:nvGrpSpPr>
            <p:grpSpPr>
              <a:xfrm>
                <a:off x="2038024" y="3362188"/>
                <a:ext cx="376298" cy="357945"/>
                <a:chOff x="5649854" y="-525943"/>
                <a:chExt cx="100343" cy="95449"/>
              </a:xfrm>
            </p:grpSpPr>
            <p:sp>
              <p:nvSpPr>
                <p:cNvPr id="62" name="任意多边形: 形状 61"/>
                <p:cNvSpPr/>
                <p:nvPr/>
              </p:nvSpPr>
              <p:spPr>
                <a:xfrm>
                  <a:off x="5649854" y="-525943"/>
                  <a:ext cx="97895" cy="29368"/>
                </a:xfrm>
                <a:custGeom>
                  <a:avLst/>
                  <a:gdLst>
                    <a:gd name="connsiteX0" fmla="*/ 97896 w 97895"/>
                    <a:gd name="connsiteY0" fmla="*/ 0 h 29368"/>
                    <a:gd name="connsiteX1" fmla="*/ 0 w 97895"/>
                    <a:gd name="connsiteY1" fmla="*/ 0 h 29368"/>
                    <a:gd name="connsiteX2" fmla="*/ 0 w 97895"/>
                    <a:gd name="connsiteY2" fmla="*/ 29369 h 29368"/>
                    <a:gd name="connsiteX3" fmla="*/ 97896 w 97895"/>
                    <a:gd name="connsiteY3" fmla="*/ 29369 h 29368"/>
                    <a:gd name="connsiteX4" fmla="*/ 97896 w 97895"/>
                    <a:gd name="connsiteY4" fmla="*/ 0 h 29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95" h="29368">
                      <a:moveTo>
                        <a:pt x="97896" y="0"/>
                      </a:moveTo>
                      <a:lnTo>
                        <a:pt x="0" y="0"/>
                      </a:lnTo>
                      <a:lnTo>
                        <a:pt x="0" y="29369"/>
                      </a:lnTo>
                      <a:lnTo>
                        <a:pt x="97896" y="29369"/>
                      </a:lnTo>
                      <a:lnTo>
                        <a:pt x="97896" y="0"/>
                      </a:lnTo>
                      <a:close/>
                    </a:path>
                  </a:pathLst>
                </a:custGeom>
                <a:noFill/>
                <a:ln w="31750" cap="flat">
                  <a:solidFill>
                    <a:schemeClr val="bg1"/>
                  </a:solidFill>
                  <a:prstDash val="solid"/>
                  <a:round/>
                </a:ln>
              </p:spPr>
              <p:txBody>
                <a:bodyPr rtlCol="0" anchor="ctr"/>
                <a:lstStyle/>
                <a:p>
                  <a:endParaRPr lang="en-US"/>
                </a:p>
              </p:txBody>
            </p:sp>
            <p:sp>
              <p:nvSpPr>
                <p:cNvPr id="63" name="任意多边形: 形状 62"/>
                <p:cNvSpPr/>
                <p:nvPr/>
              </p:nvSpPr>
              <p:spPr>
                <a:xfrm>
                  <a:off x="5649854" y="-472100"/>
                  <a:ext cx="76551" cy="34337"/>
                </a:xfrm>
                <a:custGeom>
                  <a:avLst/>
                  <a:gdLst>
                    <a:gd name="connsiteX0" fmla="*/ 0 w 76551"/>
                    <a:gd name="connsiteY0" fmla="*/ 34337 h 34337"/>
                    <a:gd name="connsiteX1" fmla="*/ 29799 w 76551"/>
                    <a:gd name="connsiteY1" fmla="*/ 4232 h 34337"/>
                    <a:gd name="connsiteX2" fmla="*/ 45901 w 76551"/>
                    <a:gd name="connsiteY2" fmla="*/ 19653 h 34337"/>
                    <a:gd name="connsiteX3" fmla="*/ 65586 w 76551"/>
                    <a:gd name="connsiteY3" fmla="*/ 0 h 34337"/>
                    <a:gd name="connsiteX4" fmla="*/ 76551 w 76551"/>
                    <a:gd name="connsiteY4" fmla="*/ 10690 h 34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51" h="34337">
                      <a:moveTo>
                        <a:pt x="0" y="34337"/>
                      </a:moveTo>
                      <a:lnTo>
                        <a:pt x="29799" y="4232"/>
                      </a:lnTo>
                      <a:lnTo>
                        <a:pt x="45901" y="19653"/>
                      </a:lnTo>
                      <a:lnTo>
                        <a:pt x="65586" y="0"/>
                      </a:lnTo>
                      <a:lnTo>
                        <a:pt x="76551" y="10690"/>
                      </a:lnTo>
                    </a:path>
                  </a:pathLst>
                </a:custGeom>
                <a:noFill/>
                <a:ln w="31750" cap="rnd">
                  <a:solidFill>
                    <a:schemeClr val="bg1"/>
                  </a:solidFill>
                  <a:prstDash val="solid"/>
                  <a:round/>
                </a:ln>
              </p:spPr>
              <p:txBody>
                <a:bodyPr rtlCol="0" anchor="ctr"/>
                <a:lstStyle/>
                <a:p>
                  <a:endParaRPr lang="en-US"/>
                </a:p>
              </p:txBody>
            </p:sp>
            <p:sp>
              <p:nvSpPr>
                <p:cNvPr id="64" name="任意多边形: 形状 63"/>
                <p:cNvSpPr/>
                <p:nvPr/>
              </p:nvSpPr>
              <p:spPr>
                <a:xfrm>
                  <a:off x="5747750" y="-498600"/>
                  <a:ext cx="2447" cy="63632"/>
                </a:xfrm>
                <a:custGeom>
                  <a:avLst/>
                  <a:gdLst>
                    <a:gd name="connsiteX0" fmla="*/ 0 w 2447"/>
                    <a:gd name="connsiteY0" fmla="*/ 0 h 63632"/>
                    <a:gd name="connsiteX1" fmla="*/ 0 w 2447"/>
                    <a:gd name="connsiteY1" fmla="*/ 63632 h 63632"/>
                  </a:gdLst>
                  <a:ahLst/>
                  <a:cxnLst>
                    <a:cxn ang="0">
                      <a:pos x="connsiteX0" y="connsiteY0"/>
                    </a:cxn>
                    <a:cxn ang="0">
                      <a:pos x="connsiteX1" y="connsiteY1"/>
                    </a:cxn>
                  </a:cxnLst>
                  <a:rect l="l" t="t" r="r" b="b"/>
                  <a:pathLst>
                    <a:path w="2447" h="63632">
                      <a:moveTo>
                        <a:pt x="0" y="0"/>
                      </a:moveTo>
                      <a:lnTo>
                        <a:pt x="0" y="63632"/>
                      </a:lnTo>
                    </a:path>
                  </a:pathLst>
                </a:custGeom>
                <a:noFill/>
                <a:ln w="31750" cap="rnd">
                  <a:solidFill>
                    <a:schemeClr val="bg1"/>
                  </a:solidFill>
                  <a:prstDash val="solid"/>
                  <a:miter/>
                </a:ln>
              </p:spPr>
              <p:txBody>
                <a:bodyPr rtlCol="0" anchor="ctr"/>
                <a:lstStyle/>
                <a:p>
                  <a:endParaRPr lang="en-US"/>
                </a:p>
              </p:txBody>
            </p:sp>
            <p:sp>
              <p:nvSpPr>
                <p:cNvPr id="65" name="任意多边形: 形状 64"/>
                <p:cNvSpPr/>
                <p:nvPr/>
              </p:nvSpPr>
              <p:spPr>
                <a:xfrm>
                  <a:off x="5649854" y="-498600"/>
                  <a:ext cx="2447" cy="34263"/>
                </a:xfrm>
                <a:custGeom>
                  <a:avLst/>
                  <a:gdLst>
                    <a:gd name="connsiteX0" fmla="*/ 0 w 2447"/>
                    <a:gd name="connsiteY0" fmla="*/ 0 h 34263"/>
                    <a:gd name="connsiteX1" fmla="*/ 0 w 2447"/>
                    <a:gd name="connsiteY1" fmla="*/ 34264 h 34263"/>
                  </a:gdLst>
                  <a:ahLst/>
                  <a:cxnLst>
                    <a:cxn ang="0">
                      <a:pos x="connsiteX0" y="connsiteY0"/>
                    </a:cxn>
                    <a:cxn ang="0">
                      <a:pos x="connsiteX1" y="connsiteY1"/>
                    </a:cxn>
                  </a:cxnLst>
                  <a:rect l="l" t="t" r="r" b="b"/>
                  <a:pathLst>
                    <a:path w="2447" h="34263">
                      <a:moveTo>
                        <a:pt x="0" y="0"/>
                      </a:moveTo>
                      <a:lnTo>
                        <a:pt x="0" y="34264"/>
                      </a:lnTo>
                    </a:path>
                  </a:pathLst>
                </a:custGeom>
                <a:noFill/>
                <a:ln w="31750" cap="rnd">
                  <a:solidFill>
                    <a:schemeClr val="bg1"/>
                  </a:solidFill>
                  <a:prstDash val="solid"/>
                  <a:miter/>
                </a:ln>
              </p:spPr>
              <p:txBody>
                <a:bodyPr rtlCol="0" anchor="ctr"/>
                <a:lstStyle/>
                <a:p>
                  <a:endParaRPr lang="en-US"/>
                </a:p>
              </p:txBody>
            </p:sp>
            <p:sp>
              <p:nvSpPr>
                <p:cNvPr id="66" name="任意多边形: 形状 65"/>
                <p:cNvSpPr/>
                <p:nvPr/>
              </p:nvSpPr>
              <p:spPr>
                <a:xfrm>
                  <a:off x="5671919" y="-432941"/>
                  <a:ext cx="75831" cy="2447"/>
                </a:xfrm>
                <a:custGeom>
                  <a:avLst/>
                  <a:gdLst>
                    <a:gd name="connsiteX0" fmla="*/ 0 w 75831"/>
                    <a:gd name="connsiteY0" fmla="*/ 0 h 2447"/>
                    <a:gd name="connsiteX1" fmla="*/ 75831 w 75831"/>
                    <a:gd name="connsiteY1" fmla="*/ 0 h 2447"/>
                  </a:gdLst>
                  <a:ahLst/>
                  <a:cxnLst>
                    <a:cxn ang="0">
                      <a:pos x="connsiteX0" y="connsiteY0"/>
                    </a:cxn>
                    <a:cxn ang="0">
                      <a:pos x="connsiteX1" y="connsiteY1"/>
                    </a:cxn>
                  </a:cxnLst>
                  <a:rect l="l" t="t" r="r" b="b"/>
                  <a:pathLst>
                    <a:path w="75831" h="2447">
                      <a:moveTo>
                        <a:pt x="0" y="0"/>
                      </a:moveTo>
                      <a:lnTo>
                        <a:pt x="75831" y="0"/>
                      </a:lnTo>
                    </a:path>
                  </a:pathLst>
                </a:custGeom>
                <a:noFill/>
                <a:ln w="31750" cap="rnd">
                  <a:solidFill>
                    <a:schemeClr val="bg1"/>
                  </a:solidFill>
                  <a:prstDash val="solid"/>
                  <a:miter/>
                </a:ln>
              </p:spPr>
              <p:txBody>
                <a:bodyPr rtlCol="0" anchor="ctr"/>
                <a:lstStyle/>
                <a:p>
                  <a:endParaRPr lang="en-US"/>
                </a:p>
              </p:txBody>
            </p:sp>
            <p:sp>
              <p:nvSpPr>
                <p:cNvPr id="67" name="任意多边形: 形状 66"/>
                <p:cNvSpPr/>
                <p:nvPr/>
              </p:nvSpPr>
              <p:spPr>
                <a:xfrm>
                  <a:off x="5681670" y="-511258"/>
                  <a:ext cx="51395" cy="2447"/>
                </a:xfrm>
                <a:custGeom>
                  <a:avLst/>
                  <a:gdLst>
                    <a:gd name="connsiteX0" fmla="*/ 0 w 51395"/>
                    <a:gd name="connsiteY0" fmla="*/ 0 h 2447"/>
                    <a:gd name="connsiteX1" fmla="*/ 51395 w 51395"/>
                    <a:gd name="connsiteY1" fmla="*/ 0 h 2447"/>
                  </a:gdLst>
                  <a:ahLst/>
                  <a:cxnLst>
                    <a:cxn ang="0">
                      <a:pos x="connsiteX0" y="connsiteY0"/>
                    </a:cxn>
                    <a:cxn ang="0">
                      <a:pos x="connsiteX1" y="connsiteY1"/>
                    </a:cxn>
                  </a:cxnLst>
                  <a:rect l="l" t="t" r="r" b="b"/>
                  <a:pathLst>
                    <a:path w="51395" h="2447">
                      <a:moveTo>
                        <a:pt x="0" y="0"/>
                      </a:moveTo>
                      <a:lnTo>
                        <a:pt x="51395" y="0"/>
                      </a:lnTo>
                    </a:path>
                  </a:pathLst>
                </a:custGeom>
                <a:noFill/>
                <a:ln w="31750" cap="rnd">
                  <a:solidFill>
                    <a:schemeClr val="bg1"/>
                  </a:solidFill>
                  <a:prstDash val="solid"/>
                  <a:miter/>
                </a:ln>
              </p:spPr>
              <p:txBody>
                <a:bodyPr rtlCol="0" anchor="ctr"/>
                <a:lstStyle/>
                <a:p>
                  <a:endParaRPr lang="en-US"/>
                </a:p>
              </p:txBody>
            </p:sp>
            <p:sp>
              <p:nvSpPr>
                <p:cNvPr id="68" name="任意多边形: 形状 67"/>
                <p:cNvSpPr/>
                <p:nvPr/>
              </p:nvSpPr>
              <p:spPr>
                <a:xfrm>
                  <a:off x="5664538" y="-511266"/>
                  <a:ext cx="2447" cy="2447"/>
                </a:xfrm>
                <a:custGeom>
                  <a:avLst/>
                  <a:gdLst>
                    <a:gd name="connsiteX0" fmla="*/ 0 w 2447"/>
                    <a:gd name="connsiteY0" fmla="*/ 0 h 2447"/>
                    <a:gd name="connsiteX1" fmla="*/ 2447 w 2447"/>
                    <a:gd name="connsiteY1" fmla="*/ 0 h 2447"/>
                  </a:gdLst>
                  <a:ahLst/>
                  <a:cxnLst>
                    <a:cxn ang="0">
                      <a:pos x="connsiteX0" y="connsiteY0"/>
                    </a:cxn>
                    <a:cxn ang="0">
                      <a:pos x="connsiteX1" y="connsiteY1"/>
                    </a:cxn>
                  </a:cxnLst>
                  <a:rect l="l" t="t" r="r" b="b"/>
                  <a:pathLst>
                    <a:path w="2447" h="2447">
                      <a:moveTo>
                        <a:pt x="0" y="0"/>
                      </a:moveTo>
                      <a:lnTo>
                        <a:pt x="2447" y="0"/>
                      </a:lnTo>
                    </a:path>
                  </a:pathLst>
                </a:custGeom>
                <a:noFill/>
                <a:ln w="31750" cap="rnd">
                  <a:solidFill>
                    <a:schemeClr val="bg1"/>
                  </a:solidFill>
                  <a:prstDash val="solid"/>
                  <a:miter/>
                </a:ln>
              </p:spPr>
              <p:txBody>
                <a:bodyPr rtlCol="0" anchor="ctr"/>
                <a:lstStyle/>
                <a:p>
                  <a:endParaRPr lang="en-US"/>
                </a:p>
              </p:txBody>
            </p:sp>
          </p:grpSp>
        </p:grpSp>
      </p:grpSp>
      <p:grpSp>
        <p:nvGrpSpPr>
          <p:cNvPr id="16" name="组合 15"/>
          <p:cNvGrpSpPr/>
          <p:nvPr/>
        </p:nvGrpSpPr>
        <p:grpSpPr>
          <a:xfrm>
            <a:off x="3679148" y="2499378"/>
            <a:ext cx="2253819" cy="3352800"/>
            <a:chOff x="3679148" y="2476500"/>
            <a:chExt cx="2253819" cy="3352800"/>
          </a:xfrm>
        </p:grpSpPr>
        <p:grpSp>
          <p:nvGrpSpPr>
            <p:cNvPr id="15" name="组合 14"/>
            <p:cNvGrpSpPr/>
            <p:nvPr/>
          </p:nvGrpSpPr>
          <p:grpSpPr>
            <a:xfrm>
              <a:off x="3679148" y="2476500"/>
              <a:ext cx="2253819" cy="3352800"/>
              <a:chOff x="3679148" y="2476500"/>
              <a:chExt cx="2253819" cy="3352800"/>
            </a:xfrm>
          </p:grpSpPr>
          <p:sp>
            <p:nvSpPr>
              <p:cNvPr id="70" name="矩形: 圆角 69"/>
              <p:cNvSpPr/>
              <p:nvPr/>
            </p:nvSpPr>
            <p:spPr>
              <a:xfrm>
                <a:off x="3679148" y="2476500"/>
                <a:ext cx="2253819" cy="3352800"/>
              </a:xfrm>
              <a:prstGeom prst="roundRect">
                <a:avLst>
                  <a:gd name="adj" fmla="val 2321"/>
                </a:avLst>
              </a:prstGeom>
              <a:solidFill>
                <a:schemeClr val="bg1"/>
              </a:solidFill>
              <a:ln>
                <a:noFill/>
              </a:ln>
              <a:effectLst>
                <a:outerShdw blurRad="2667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任意多边形: 形状 70"/>
              <p:cNvSpPr/>
              <p:nvPr/>
            </p:nvSpPr>
            <p:spPr>
              <a:xfrm>
                <a:off x="3679148" y="5753100"/>
                <a:ext cx="2253819" cy="76200"/>
              </a:xfrm>
              <a:custGeom>
                <a:avLst/>
                <a:gdLst>
                  <a:gd name="connsiteX0" fmla="*/ 0 w 2253819"/>
                  <a:gd name="connsiteY0" fmla="*/ 0 h 76200"/>
                  <a:gd name="connsiteX1" fmla="*/ 2253819 w 2253819"/>
                  <a:gd name="connsiteY1" fmla="*/ 0 h 76200"/>
                  <a:gd name="connsiteX2" fmla="*/ 2253819 w 2253819"/>
                  <a:gd name="connsiteY2" fmla="*/ 23889 h 76200"/>
                  <a:gd name="connsiteX3" fmla="*/ 2201508 w 2253819"/>
                  <a:gd name="connsiteY3" fmla="*/ 76200 h 76200"/>
                  <a:gd name="connsiteX4" fmla="*/ 52311 w 2253819"/>
                  <a:gd name="connsiteY4" fmla="*/ 76200 h 76200"/>
                  <a:gd name="connsiteX5" fmla="*/ 0 w 2253819"/>
                  <a:gd name="connsiteY5" fmla="*/ 2388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3819" h="76200">
                    <a:moveTo>
                      <a:pt x="0" y="0"/>
                    </a:moveTo>
                    <a:lnTo>
                      <a:pt x="2253819" y="0"/>
                    </a:lnTo>
                    <a:lnTo>
                      <a:pt x="2253819" y="23889"/>
                    </a:lnTo>
                    <a:cubicBezTo>
                      <a:pt x="2253819" y="52780"/>
                      <a:pt x="2230399" y="76200"/>
                      <a:pt x="2201508" y="76200"/>
                    </a:cubicBezTo>
                    <a:lnTo>
                      <a:pt x="52311" y="76200"/>
                    </a:lnTo>
                    <a:cubicBezTo>
                      <a:pt x="23420" y="76200"/>
                      <a:pt x="0" y="52780"/>
                      <a:pt x="0" y="23889"/>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72" name="文本框 71"/>
            <p:cNvSpPr txBox="1"/>
            <p:nvPr/>
          </p:nvSpPr>
          <p:spPr>
            <a:xfrm>
              <a:off x="4155818" y="4417008"/>
              <a:ext cx="1300480" cy="429895"/>
            </a:xfrm>
            <a:prstGeom prst="rect">
              <a:avLst/>
            </a:prstGeom>
            <a:noFill/>
          </p:spPr>
          <p:txBody>
            <a:bodyPr wrap="none" rtlCol="0">
              <a:spAutoFit/>
            </a:bodyPr>
            <a:lstStyle/>
            <a:p>
              <a:pPr algn="ctr"/>
              <a:r>
                <a:rPr lang="zh-CN" altLang="en-US" sz="2200" dirty="0">
                  <a:latin typeface="+mj-ea"/>
                  <a:ea typeface="+mj-ea"/>
                  <a:cs typeface="OPPOSans B" panose="00020600040101010101" pitchFamily="18" charset="-122"/>
                  <a:sym typeface="OPPOSans B" panose="00020600040101010101" pitchFamily="18" charset="-122"/>
                </a:rPr>
                <a:t>添加标题</a:t>
              </a:r>
            </a:p>
          </p:txBody>
        </p:sp>
        <p:sp>
          <p:nvSpPr>
            <p:cNvPr id="73" name="文本框 72"/>
            <p:cNvSpPr txBox="1"/>
            <p:nvPr/>
          </p:nvSpPr>
          <p:spPr>
            <a:xfrm>
              <a:off x="4268089" y="4847895"/>
              <a:ext cx="1075936" cy="295466"/>
            </a:xfrm>
            <a:prstGeom prst="rect">
              <a:avLst/>
            </a:prstGeom>
            <a:noFill/>
          </p:spPr>
          <p:txBody>
            <a:bodyPr wrap="none" rtlCol="0">
              <a:spAutoFit/>
            </a:bodyPr>
            <a:lstStyle>
              <a:defPPr>
                <a:defRPr lang="en-US"/>
              </a:defPPr>
              <a:lvl1pPr algn="ctr">
                <a:defRPr sz="1320">
                  <a:solidFill>
                    <a:schemeClr val="bg1">
                      <a:lumMod val="50000"/>
                    </a:schemeClr>
                  </a:solidFill>
                  <a:ea typeface="OPPOSans B" panose="00020600040101010101" pitchFamily="18" charset="-122"/>
                  <a:cs typeface="OPPOSans B" panose="00020600040101010101" pitchFamily="18" charset="-122"/>
                </a:defRPr>
              </a:lvl1pPr>
            </a:lstStyle>
            <a:p>
              <a:r>
                <a:rPr lang="en-US" altLang="zh-CN" dirty="0">
                  <a:sym typeface="OPPOSans B" panose="00020600040101010101" pitchFamily="18" charset="-122"/>
                </a:rPr>
                <a:t>Add the title</a:t>
              </a:r>
              <a:endParaRPr lang="en-US" dirty="0">
                <a:sym typeface="OPPOSans B" panose="00020600040101010101" pitchFamily="18" charset="-122"/>
              </a:endParaRPr>
            </a:p>
          </p:txBody>
        </p:sp>
        <p:grpSp>
          <p:nvGrpSpPr>
            <p:cNvPr id="3" name="组合 2"/>
            <p:cNvGrpSpPr/>
            <p:nvPr/>
          </p:nvGrpSpPr>
          <p:grpSpPr>
            <a:xfrm>
              <a:off x="4305463" y="3040566"/>
              <a:ext cx="1001189" cy="1001189"/>
              <a:chOff x="4305463" y="3040566"/>
              <a:chExt cx="1001189" cy="1001189"/>
            </a:xfrm>
          </p:grpSpPr>
          <p:sp>
            <p:nvSpPr>
              <p:cNvPr id="74" name="椭圆 73"/>
              <p:cNvSpPr/>
              <p:nvPr/>
            </p:nvSpPr>
            <p:spPr>
              <a:xfrm>
                <a:off x="4305463" y="3040566"/>
                <a:ext cx="1001189" cy="1001189"/>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组合 50"/>
              <p:cNvGrpSpPr/>
              <p:nvPr/>
            </p:nvGrpSpPr>
            <p:grpSpPr>
              <a:xfrm>
                <a:off x="4584106" y="3330306"/>
                <a:ext cx="443904" cy="421709"/>
                <a:chOff x="4863815" y="-453379"/>
                <a:chExt cx="100541" cy="95514"/>
              </a:xfrm>
            </p:grpSpPr>
            <p:sp>
              <p:nvSpPr>
                <p:cNvPr id="46" name="任意多边形: 形状 45"/>
                <p:cNvSpPr/>
                <p:nvPr/>
              </p:nvSpPr>
              <p:spPr>
                <a:xfrm>
                  <a:off x="4883923" y="-453379"/>
                  <a:ext cx="60325" cy="65352"/>
                </a:xfrm>
                <a:custGeom>
                  <a:avLst/>
                  <a:gdLst>
                    <a:gd name="connsiteX0" fmla="*/ 30163 w 60325"/>
                    <a:gd name="connsiteY0" fmla="*/ 65352 h 65352"/>
                    <a:gd name="connsiteX1" fmla="*/ 60325 w 60325"/>
                    <a:gd name="connsiteY1" fmla="*/ 34303 h 65352"/>
                    <a:gd name="connsiteX2" fmla="*/ 60325 w 60325"/>
                    <a:gd name="connsiteY2" fmla="*/ 0 h 65352"/>
                    <a:gd name="connsiteX3" fmla="*/ 0 w 60325"/>
                    <a:gd name="connsiteY3" fmla="*/ 0 h 65352"/>
                    <a:gd name="connsiteX4" fmla="*/ 0 w 60325"/>
                    <a:gd name="connsiteY4" fmla="*/ 34303 h 65352"/>
                    <a:gd name="connsiteX5" fmla="*/ 30163 w 60325"/>
                    <a:gd name="connsiteY5" fmla="*/ 65352 h 6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25" h="65352">
                      <a:moveTo>
                        <a:pt x="30163" y="65352"/>
                      </a:moveTo>
                      <a:cubicBezTo>
                        <a:pt x="46821" y="65352"/>
                        <a:pt x="60325" y="51451"/>
                        <a:pt x="60325" y="34303"/>
                      </a:cubicBezTo>
                      <a:lnTo>
                        <a:pt x="60325" y="0"/>
                      </a:lnTo>
                      <a:lnTo>
                        <a:pt x="0" y="0"/>
                      </a:lnTo>
                      <a:lnTo>
                        <a:pt x="0" y="34303"/>
                      </a:lnTo>
                      <a:cubicBezTo>
                        <a:pt x="0" y="51451"/>
                        <a:pt x="13504" y="65352"/>
                        <a:pt x="30163" y="65352"/>
                      </a:cubicBezTo>
                      <a:close/>
                    </a:path>
                  </a:pathLst>
                </a:custGeom>
                <a:noFill/>
                <a:ln w="31750" cap="flat">
                  <a:solidFill>
                    <a:schemeClr val="bg1"/>
                  </a:solidFill>
                  <a:prstDash val="solid"/>
                  <a:round/>
                </a:ln>
              </p:spPr>
              <p:txBody>
                <a:bodyPr rtlCol="0" anchor="ctr"/>
                <a:lstStyle/>
                <a:p>
                  <a:endParaRPr lang="en-US"/>
                </a:p>
              </p:txBody>
            </p:sp>
            <p:sp>
              <p:nvSpPr>
                <p:cNvPr id="47" name="任意多边形: 形状 46"/>
                <p:cNvSpPr/>
                <p:nvPr/>
              </p:nvSpPr>
              <p:spPr>
                <a:xfrm>
                  <a:off x="4863815" y="-435785"/>
                  <a:ext cx="20108" cy="25135"/>
                </a:xfrm>
                <a:custGeom>
                  <a:avLst/>
                  <a:gdLst>
                    <a:gd name="connsiteX0" fmla="*/ 20108 w 20108"/>
                    <a:gd name="connsiteY0" fmla="*/ 25135 h 25135"/>
                    <a:gd name="connsiteX1" fmla="*/ 20108 w 20108"/>
                    <a:gd name="connsiteY1" fmla="*/ 0 h 25135"/>
                    <a:gd name="connsiteX2" fmla="*/ 0 w 20108"/>
                    <a:gd name="connsiteY2" fmla="*/ 0 h 25135"/>
                    <a:gd name="connsiteX3" fmla="*/ 20108 w 20108"/>
                    <a:gd name="connsiteY3" fmla="*/ 25135 h 25135"/>
                  </a:gdLst>
                  <a:ahLst/>
                  <a:cxnLst>
                    <a:cxn ang="0">
                      <a:pos x="connsiteX0" y="connsiteY0"/>
                    </a:cxn>
                    <a:cxn ang="0">
                      <a:pos x="connsiteX1" y="connsiteY1"/>
                    </a:cxn>
                    <a:cxn ang="0">
                      <a:pos x="connsiteX2" y="connsiteY2"/>
                    </a:cxn>
                    <a:cxn ang="0">
                      <a:pos x="connsiteX3" y="connsiteY3"/>
                    </a:cxn>
                  </a:cxnLst>
                  <a:rect l="l" t="t" r="r" b="b"/>
                  <a:pathLst>
                    <a:path w="20108" h="25135">
                      <a:moveTo>
                        <a:pt x="20108" y="25135"/>
                      </a:moveTo>
                      <a:lnTo>
                        <a:pt x="20108" y="0"/>
                      </a:lnTo>
                      <a:lnTo>
                        <a:pt x="0" y="0"/>
                      </a:lnTo>
                      <a:cubicBezTo>
                        <a:pt x="0" y="16757"/>
                        <a:pt x="10054" y="25135"/>
                        <a:pt x="20108" y="25135"/>
                      </a:cubicBezTo>
                      <a:close/>
                    </a:path>
                  </a:pathLst>
                </a:custGeom>
                <a:noFill/>
                <a:ln w="31750" cap="rnd">
                  <a:solidFill>
                    <a:schemeClr val="bg1"/>
                  </a:solidFill>
                  <a:prstDash val="solid"/>
                  <a:round/>
                </a:ln>
              </p:spPr>
              <p:txBody>
                <a:bodyPr rtlCol="0" anchor="ctr"/>
                <a:lstStyle/>
                <a:p>
                  <a:endParaRPr lang="en-US"/>
                </a:p>
              </p:txBody>
            </p:sp>
            <p:sp>
              <p:nvSpPr>
                <p:cNvPr id="48" name="任意多边形: 形状 47"/>
                <p:cNvSpPr/>
                <p:nvPr/>
              </p:nvSpPr>
              <p:spPr>
                <a:xfrm>
                  <a:off x="4944248" y="-435785"/>
                  <a:ext cx="20108" cy="25135"/>
                </a:xfrm>
                <a:custGeom>
                  <a:avLst/>
                  <a:gdLst>
                    <a:gd name="connsiteX0" fmla="*/ 0 w 20108"/>
                    <a:gd name="connsiteY0" fmla="*/ 25135 h 25135"/>
                    <a:gd name="connsiteX1" fmla="*/ 0 w 20108"/>
                    <a:gd name="connsiteY1" fmla="*/ 0 h 25135"/>
                    <a:gd name="connsiteX2" fmla="*/ 20108 w 20108"/>
                    <a:gd name="connsiteY2" fmla="*/ 0 h 25135"/>
                    <a:gd name="connsiteX3" fmla="*/ 0 w 20108"/>
                    <a:gd name="connsiteY3" fmla="*/ 25135 h 25135"/>
                  </a:gdLst>
                  <a:ahLst/>
                  <a:cxnLst>
                    <a:cxn ang="0">
                      <a:pos x="connsiteX0" y="connsiteY0"/>
                    </a:cxn>
                    <a:cxn ang="0">
                      <a:pos x="connsiteX1" y="connsiteY1"/>
                    </a:cxn>
                    <a:cxn ang="0">
                      <a:pos x="connsiteX2" y="connsiteY2"/>
                    </a:cxn>
                    <a:cxn ang="0">
                      <a:pos x="connsiteX3" y="connsiteY3"/>
                    </a:cxn>
                  </a:cxnLst>
                  <a:rect l="l" t="t" r="r" b="b"/>
                  <a:pathLst>
                    <a:path w="20108" h="25135">
                      <a:moveTo>
                        <a:pt x="0" y="25135"/>
                      </a:moveTo>
                      <a:lnTo>
                        <a:pt x="0" y="0"/>
                      </a:lnTo>
                      <a:lnTo>
                        <a:pt x="20108" y="0"/>
                      </a:lnTo>
                      <a:cubicBezTo>
                        <a:pt x="20108" y="16757"/>
                        <a:pt x="10054" y="25135"/>
                        <a:pt x="0" y="25135"/>
                      </a:cubicBezTo>
                      <a:close/>
                    </a:path>
                  </a:pathLst>
                </a:custGeom>
                <a:noFill/>
                <a:ln w="31750" cap="rnd">
                  <a:solidFill>
                    <a:schemeClr val="bg1"/>
                  </a:solidFill>
                  <a:prstDash val="solid"/>
                  <a:round/>
                </a:ln>
              </p:spPr>
              <p:txBody>
                <a:bodyPr rtlCol="0" anchor="ctr"/>
                <a:lstStyle/>
                <a:p>
                  <a:endParaRPr lang="en-US"/>
                </a:p>
              </p:txBody>
            </p:sp>
            <p:sp>
              <p:nvSpPr>
                <p:cNvPr id="49" name="任意多边形: 形状 48"/>
                <p:cNvSpPr/>
                <p:nvPr/>
              </p:nvSpPr>
              <p:spPr>
                <a:xfrm>
                  <a:off x="4914086" y="-383000"/>
                  <a:ext cx="2513" cy="10054"/>
                </a:xfrm>
                <a:custGeom>
                  <a:avLst/>
                  <a:gdLst>
                    <a:gd name="connsiteX0" fmla="*/ 0 w 2513"/>
                    <a:gd name="connsiteY0" fmla="*/ 0 h 10054"/>
                    <a:gd name="connsiteX1" fmla="*/ 0 w 2513"/>
                    <a:gd name="connsiteY1" fmla="*/ 10054 h 10054"/>
                  </a:gdLst>
                  <a:ahLst/>
                  <a:cxnLst>
                    <a:cxn ang="0">
                      <a:pos x="connsiteX0" y="connsiteY0"/>
                    </a:cxn>
                    <a:cxn ang="0">
                      <a:pos x="connsiteX1" y="connsiteY1"/>
                    </a:cxn>
                  </a:cxnLst>
                  <a:rect l="l" t="t" r="r" b="b"/>
                  <a:pathLst>
                    <a:path w="2513" h="10054">
                      <a:moveTo>
                        <a:pt x="0" y="0"/>
                      </a:moveTo>
                      <a:lnTo>
                        <a:pt x="0" y="10054"/>
                      </a:lnTo>
                    </a:path>
                  </a:pathLst>
                </a:custGeom>
                <a:noFill/>
                <a:ln w="31750" cap="rnd">
                  <a:solidFill>
                    <a:schemeClr val="bg1"/>
                  </a:solidFill>
                  <a:prstDash val="solid"/>
                  <a:round/>
                </a:ln>
              </p:spPr>
              <p:txBody>
                <a:bodyPr rtlCol="0" anchor="ctr"/>
                <a:lstStyle/>
                <a:p>
                  <a:endParaRPr lang="en-US"/>
                </a:p>
              </p:txBody>
            </p:sp>
            <p:sp>
              <p:nvSpPr>
                <p:cNvPr id="50" name="任意多边形: 形状 49"/>
                <p:cNvSpPr/>
                <p:nvPr/>
              </p:nvSpPr>
              <p:spPr>
                <a:xfrm>
                  <a:off x="4891464" y="-372946"/>
                  <a:ext cx="45243" cy="15081"/>
                </a:xfrm>
                <a:custGeom>
                  <a:avLst/>
                  <a:gdLst>
                    <a:gd name="connsiteX0" fmla="*/ 0 w 45243"/>
                    <a:gd name="connsiteY0" fmla="*/ 15081 h 15081"/>
                    <a:gd name="connsiteX1" fmla="*/ 9275 w 45243"/>
                    <a:gd name="connsiteY1" fmla="*/ 0 h 15081"/>
                    <a:gd name="connsiteX2" fmla="*/ 35296 w 45243"/>
                    <a:gd name="connsiteY2" fmla="*/ 0 h 15081"/>
                    <a:gd name="connsiteX3" fmla="*/ 45244 w 45243"/>
                    <a:gd name="connsiteY3" fmla="*/ 15081 h 15081"/>
                    <a:gd name="connsiteX4" fmla="*/ 0 w 45243"/>
                    <a:gd name="connsiteY4" fmla="*/ 15081 h 1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3" h="15081">
                      <a:moveTo>
                        <a:pt x="0" y="15081"/>
                      </a:moveTo>
                      <a:lnTo>
                        <a:pt x="9275" y="0"/>
                      </a:lnTo>
                      <a:lnTo>
                        <a:pt x="35296" y="0"/>
                      </a:lnTo>
                      <a:lnTo>
                        <a:pt x="45244" y="15081"/>
                      </a:lnTo>
                      <a:lnTo>
                        <a:pt x="0" y="15081"/>
                      </a:lnTo>
                      <a:close/>
                    </a:path>
                  </a:pathLst>
                </a:custGeom>
                <a:noFill/>
                <a:ln w="31750" cap="flat">
                  <a:solidFill>
                    <a:schemeClr val="bg1"/>
                  </a:solidFill>
                  <a:prstDash val="solid"/>
                  <a:round/>
                </a:ln>
              </p:spPr>
              <p:txBody>
                <a:bodyPr rtlCol="0" anchor="ctr"/>
                <a:lstStyle/>
                <a:p>
                  <a:endParaRPr lang="en-US"/>
                </a:p>
              </p:txBody>
            </p:sp>
          </p:grpSp>
        </p:grpSp>
      </p:grpSp>
      <p:grpSp>
        <p:nvGrpSpPr>
          <p:cNvPr id="14" name="组合 13"/>
          <p:cNvGrpSpPr/>
          <p:nvPr/>
        </p:nvGrpSpPr>
        <p:grpSpPr>
          <a:xfrm>
            <a:off x="6259033" y="2499378"/>
            <a:ext cx="2253819" cy="3352800"/>
            <a:chOff x="6259033" y="2476500"/>
            <a:chExt cx="2253819" cy="3352800"/>
          </a:xfrm>
        </p:grpSpPr>
        <p:grpSp>
          <p:nvGrpSpPr>
            <p:cNvPr id="12" name="组合 11"/>
            <p:cNvGrpSpPr/>
            <p:nvPr/>
          </p:nvGrpSpPr>
          <p:grpSpPr>
            <a:xfrm>
              <a:off x="6259033" y="2476500"/>
              <a:ext cx="2253819" cy="3352800"/>
              <a:chOff x="6259033" y="2476500"/>
              <a:chExt cx="2253819" cy="3352800"/>
            </a:xfrm>
          </p:grpSpPr>
          <p:sp>
            <p:nvSpPr>
              <p:cNvPr id="83" name="矩形: 圆角 82"/>
              <p:cNvSpPr/>
              <p:nvPr/>
            </p:nvSpPr>
            <p:spPr>
              <a:xfrm>
                <a:off x="6259033" y="2476500"/>
                <a:ext cx="2253819" cy="3352800"/>
              </a:xfrm>
              <a:prstGeom prst="roundRect">
                <a:avLst>
                  <a:gd name="adj" fmla="val 2321"/>
                </a:avLst>
              </a:prstGeom>
              <a:solidFill>
                <a:schemeClr val="bg1"/>
              </a:solidFill>
              <a:ln>
                <a:noFill/>
              </a:ln>
              <a:effectLst>
                <a:outerShdw blurRad="2667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任意多边形: 形状 83"/>
              <p:cNvSpPr/>
              <p:nvPr/>
            </p:nvSpPr>
            <p:spPr>
              <a:xfrm>
                <a:off x="6259033" y="5753100"/>
                <a:ext cx="2253819" cy="76200"/>
              </a:xfrm>
              <a:custGeom>
                <a:avLst/>
                <a:gdLst>
                  <a:gd name="connsiteX0" fmla="*/ 0 w 2253819"/>
                  <a:gd name="connsiteY0" fmla="*/ 0 h 76200"/>
                  <a:gd name="connsiteX1" fmla="*/ 2253819 w 2253819"/>
                  <a:gd name="connsiteY1" fmla="*/ 0 h 76200"/>
                  <a:gd name="connsiteX2" fmla="*/ 2253819 w 2253819"/>
                  <a:gd name="connsiteY2" fmla="*/ 23889 h 76200"/>
                  <a:gd name="connsiteX3" fmla="*/ 2201508 w 2253819"/>
                  <a:gd name="connsiteY3" fmla="*/ 76200 h 76200"/>
                  <a:gd name="connsiteX4" fmla="*/ 52311 w 2253819"/>
                  <a:gd name="connsiteY4" fmla="*/ 76200 h 76200"/>
                  <a:gd name="connsiteX5" fmla="*/ 0 w 2253819"/>
                  <a:gd name="connsiteY5" fmla="*/ 2388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3819" h="76200">
                    <a:moveTo>
                      <a:pt x="0" y="0"/>
                    </a:moveTo>
                    <a:lnTo>
                      <a:pt x="2253819" y="0"/>
                    </a:lnTo>
                    <a:lnTo>
                      <a:pt x="2253819" y="23889"/>
                    </a:lnTo>
                    <a:cubicBezTo>
                      <a:pt x="2253819" y="52780"/>
                      <a:pt x="2230399" y="76200"/>
                      <a:pt x="2201508" y="76200"/>
                    </a:cubicBezTo>
                    <a:lnTo>
                      <a:pt x="52311" y="76200"/>
                    </a:lnTo>
                    <a:cubicBezTo>
                      <a:pt x="23420" y="76200"/>
                      <a:pt x="0" y="52780"/>
                      <a:pt x="0" y="23889"/>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85" name="文本框 84"/>
            <p:cNvSpPr txBox="1"/>
            <p:nvPr/>
          </p:nvSpPr>
          <p:spPr>
            <a:xfrm>
              <a:off x="6735703" y="4417008"/>
              <a:ext cx="1300480" cy="429895"/>
            </a:xfrm>
            <a:prstGeom prst="rect">
              <a:avLst/>
            </a:prstGeom>
            <a:noFill/>
          </p:spPr>
          <p:txBody>
            <a:bodyPr wrap="none" rtlCol="0">
              <a:spAutoFit/>
            </a:bodyPr>
            <a:lstStyle/>
            <a:p>
              <a:pPr algn="ctr"/>
              <a:r>
                <a:rPr lang="zh-CN" altLang="en-US" sz="2200" dirty="0">
                  <a:latin typeface="+mj-ea"/>
                  <a:ea typeface="+mj-ea"/>
                  <a:cs typeface="OPPOSans B" panose="00020600040101010101" pitchFamily="18" charset="-122"/>
                  <a:sym typeface="OPPOSans B" panose="00020600040101010101" pitchFamily="18" charset="-122"/>
                </a:rPr>
                <a:t>添加标题</a:t>
              </a:r>
            </a:p>
          </p:txBody>
        </p:sp>
        <p:sp>
          <p:nvSpPr>
            <p:cNvPr id="86" name="文本框 85"/>
            <p:cNvSpPr txBox="1"/>
            <p:nvPr/>
          </p:nvSpPr>
          <p:spPr>
            <a:xfrm>
              <a:off x="6847974" y="4847895"/>
              <a:ext cx="1075936" cy="295466"/>
            </a:xfrm>
            <a:prstGeom prst="rect">
              <a:avLst/>
            </a:prstGeom>
            <a:noFill/>
          </p:spPr>
          <p:txBody>
            <a:bodyPr wrap="none" rtlCol="0">
              <a:spAutoFit/>
            </a:bodyPr>
            <a:lstStyle>
              <a:defPPr>
                <a:defRPr lang="en-US"/>
              </a:defPPr>
              <a:lvl1pPr algn="ctr">
                <a:defRPr sz="1320">
                  <a:solidFill>
                    <a:schemeClr val="bg1">
                      <a:lumMod val="50000"/>
                    </a:schemeClr>
                  </a:solidFill>
                  <a:ea typeface="OPPOSans B" panose="00020600040101010101" pitchFamily="18" charset="-122"/>
                  <a:cs typeface="OPPOSans B" panose="00020600040101010101" pitchFamily="18" charset="-122"/>
                </a:defRPr>
              </a:lvl1pPr>
            </a:lstStyle>
            <a:p>
              <a:r>
                <a:rPr lang="en-US" altLang="zh-CN" dirty="0">
                  <a:sym typeface="OPPOSans B" panose="00020600040101010101" pitchFamily="18" charset="-122"/>
                </a:rPr>
                <a:t>Add the title</a:t>
              </a:r>
              <a:endParaRPr lang="en-US" dirty="0">
                <a:sym typeface="OPPOSans B" panose="00020600040101010101" pitchFamily="18" charset="-122"/>
              </a:endParaRPr>
            </a:p>
          </p:txBody>
        </p:sp>
        <p:grpSp>
          <p:nvGrpSpPr>
            <p:cNvPr id="4" name="组合 3"/>
            <p:cNvGrpSpPr/>
            <p:nvPr/>
          </p:nvGrpSpPr>
          <p:grpSpPr>
            <a:xfrm>
              <a:off x="6885348" y="3040566"/>
              <a:ext cx="1001189" cy="1001189"/>
              <a:chOff x="6885348" y="3040566"/>
              <a:chExt cx="1001189" cy="1001189"/>
            </a:xfrm>
          </p:grpSpPr>
          <p:sp>
            <p:nvSpPr>
              <p:cNvPr id="87" name="椭圆 86"/>
              <p:cNvSpPr/>
              <p:nvPr/>
            </p:nvSpPr>
            <p:spPr>
              <a:xfrm>
                <a:off x="6885348" y="3040566"/>
                <a:ext cx="1001189" cy="1001189"/>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组合 31"/>
              <p:cNvGrpSpPr/>
              <p:nvPr/>
            </p:nvGrpSpPr>
            <p:grpSpPr>
              <a:xfrm>
                <a:off x="7224741" y="3339659"/>
                <a:ext cx="322403" cy="403004"/>
                <a:chOff x="42862" y="19050"/>
                <a:chExt cx="152400" cy="190500"/>
              </a:xfrm>
            </p:grpSpPr>
            <p:sp>
              <p:nvSpPr>
                <p:cNvPr id="28" name="任意多边形: 形状 27"/>
                <p:cNvSpPr/>
                <p:nvPr/>
              </p:nvSpPr>
              <p:spPr>
                <a:xfrm>
                  <a:off x="42862" y="19050"/>
                  <a:ext cx="152400" cy="190500"/>
                </a:xfrm>
                <a:custGeom>
                  <a:avLst/>
                  <a:gdLst>
                    <a:gd name="connsiteX0" fmla="*/ 142875 w 152400"/>
                    <a:gd name="connsiteY0" fmla="*/ 0 h 190500"/>
                    <a:gd name="connsiteX1" fmla="*/ 9525 w 152400"/>
                    <a:gd name="connsiteY1" fmla="*/ 0 h 190500"/>
                    <a:gd name="connsiteX2" fmla="*/ 0 w 152400"/>
                    <a:gd name="connsiteY2" fmla="*/ 9525 h 190500"/>
                    <a:gd name="connsiteX3" fmla="*/ 0 w 152400"/>
                    <a:gd name="connsiteY3" fmla="*/ 180975 h 190500"/>
                    <a:gd name="connsiteX4" fmla="*/ 9525 w 152400"/>
                    <a:gd name="connsiteY4" fmla="*/ 190500 h 190500"/>
                    <a:gd name="connsiteX5" fmla="*/ 142875 w 152400"/>
                    <a:gd name="connsiteY5" fmla="*/ 190500 h 190500"/>
                    <a:gd name="connsiteX6" fmla="*/ 152400 w 152400"/>
                    <a:gd name="connsiteY6" fmla="*/ 180975 h 190500"/>
                    <a:gd name="connsiteX7" fmla="*/ 152400 w 152400"/>
                    <a:gd name="connsiteY7" fmla="*/ 9525 h 190500"/>
                    <a:gd name="connsiteX8" fmla="*/ 142875 w 152400"/>
                    <a:gd name="connsiteY8"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190500">
                      <a:moveTo>
                        <a:pt x="142875" y="0"/>
                      </a:moveTo>
                      <a:lnTo>
                        <a:pt x="9525" y="0"/>
                      </a:lnTo>
                      <a:cubicBezTo>
                        <a:pt x="4264" y="0"/>
                        <a:pt x="0" y="4264"/>
                        <a:pt x="0" y="9525"/>
                      </a:cubicBezTo>
                      <a:lnTo>
                        <a:pt x="0" y="180975"/>
                      </a:lnTo>
                      <a:cubicBezTo>
                        <a:pt x="0" y="186236"/>
                        <a:pt x="4264" y="190500"/>
                        <a:pt x="9525" y="190500"/>
                      </a:cubicBezTo>
                      <a:lnTo>
                        <a:pt x="142875" y="190500"/>
                      </a:lnTo>
                      <a:cubicBezTo>
                        <a:pt x="148136" y="190500"/>
                        <a:pt x="152400" y="186236"/>
                        <a:pt x="152400" y="180975"/>
                      </a:cubicBezTo>
                      <a:lnTo>
                        <a:pt x="152400" y="9525"/>
                      </a:lnTo>
                      <a:cubicBezTo>
                        <a:pt x="152400" y="4264"/>
                        <a:pt x="148136" y="0"/>
                        <a:pt x="142875" y="0"/>
                      </a:cubicBezTo>
                      <a:close/>
                    </a:path>
                  </a:pathLst>
                </a:custGeom>
                <a:noFill/>
                <a:ln w="31750" cap="rnd">
                  <a:solidFill>
                    <a:schemeClr val="bg1"/>
                  </a:solidFill>
                  <a:prstDash val="solid"/>
                  <a:round/>
                </a:ln>
              </p:spPr>
              <p:txBody>
                <a:bodyPr rtlCol="0" anchor="ctr"/>
                <a:lstStyle/>
                <a:p>
                  <a:endParaRPr lang="en-US"/>
                </a:p>
              </p:txBody>
            </p:sp>
            <p:sp>
              <p:nvSpPr>
                <p:cNvPr id="29" name="任意多边形: 形状 28"/>
                <p:cNvSpPr/>
                <p:nvPr/>
              </p:nvSpPr>
              <p:spPr>
                <a:xfrm>
                  <a:off x="80962" y="142875"/>
                  <a:ext cx="66675" cy="4762"/>
                </a:xfrm>
                <a:custGeom>
                  <a:avLst/>
                  <a:gdLst>
                    <a:gd name="connsiteX0" fmla="*/ 0 w 66675"/>
                    <a:gd name="connsiteY0" fmla="*/ 0 h 4762"/>
                    <a:gd name="connsiteX1" fmla="*/ 66675 w 66675"/>
                    <a:gd name="connsiteY1" fmla="*/ 0 h 4762"/>
                  </a:gdLst>
                  <a:ahLst/>
                  <a:cxnLst>
                    <a:cxn ang="0">
                      <a:pos x="connsiteX0" y="connsiteY0"/>
                    </a:cxn>
                    <a:cxn ang="0">
                      <a:pos x="connsiteX1" y="connsiteY1"/>
                    </a:cxn>
                  </a:cxnLst>
                  <a:rect l="l" t="t" r="r" b="b"/>
                  <a:pathLst>
                    <a:path w="66675" h="4762">
                      <a:moveTo>
                        <a:pt x="0" y="0"/>
                      </a:moveTo>
                      <a:lnTo>
                        <a:pt x="66675" y="0"/>
                      </a:lnTo>
                    </a:path>
                  </a:pathLst>
                </a:custGeom>
                <a:noFill/>
                <a:ln w="31750" cap="rnd">
                  <a:solidFill>
                    <a:schemeClr val="bg1"/>
                  </a:solidFill>
                  <a:prstDash val="solid"/>
                  <a:round/>
                </a:ln>
              </p:spPr>
              <p:txBody>
                <a:bodyPr rtlCol="0" anchor="ctr"/>
                <a:lstStyle/>
                <a:p>
                  <a:endParaRPr lang="en-US"/>
                </a:p>
              </p:txBody>
            </p:sp>
            <p:sp>
              <p:nvSpPr>
                <p:cNvPr id="30" name="任意多边形: 形状 29"/>
                <p:cNvSpPr/>
                <p:nvPr/>
              </p:nvSpPr>
              <p:spPr>
                <a:xfrm>
                  <a:off x="80962" y="171450"/>
                  <a:ext cx="33337" cy="4762"/>
                </a:xfrm>
                <a:custGeom>
                  <a:avLst/>
                  <a:gdLst>
                    <a:gd name="connsiteX0" fmla="*/ 0 w 33337"/>
                    <a:gd name="connsiteY0" fmla="*/ 0 h 4762"/>
                    <a:gd name="connsiteX1" fmla="*/ 33338 w 33337"/>
                    <a:gd name="connsiteY1" fmla="*/ 0 h 4762"/>
                  </a:gdLst>
                  <a:ahLst/>
                  <a:cxnLst>
                    <a:cxn ang="0">
                      <a:pos x="connsiteX0" y="connsiteY0"/>
                    </a:cxn>
                    <a:cxn ang="0">
                      <a:pos x="connsiteX1" y="connsiteY1"/>
                    </a:cxn>
                  </a:cxnLst>
                  <a:rect l="l" t="t" r="r" b="b"/>
                  <a:pathLst>
                    <a:path w="33337" h="4762">
                      <a:moveTo>
                        <a:pt x="0" y="0"/>
                      </a:moveTo>
                      <a:lnTo>
                        <a:pt x="33338" y="0"/>
                      </a:lnTo>
                    </a:path>
                  </a:pathLst>
                </a:custGeom>
                <a:noFill/>
                <a:ln w="31750" cap="rnd">
                  <a:solidFill>
                    <a:schemeClr val="bg1"/>
                  </a:solidFill>
                  <a:prstDash val="solid"/>
                  <a:round/>
                </a:ln>
              </p:spPr>
              <p:txBody>
                <a:bodyPr rtlCol="0" anchor="ctr"/>
                <a:lstStyle/>
                <a:p>
                  <a:endParaRPr lang="en-US"/>
                </a:p>
              </p:txBody>
            </p:sp>
            <p:sp>
              <p:nvSpPr>
                <p:cNvPr id="31" name="任意多边形: 形状 30"/>
                <p:cNvSpPr/>
                <p:nvPr/>
              </p:nvSpPr>
              <p:spPr>
                <a:xfrm>
                  <a:off x="80962" y="57150"/>
                  <a:ext cx="66675" cy="47625"/>
                </a:xfrm>
                <a:custGeom>
                  <a:avLst/>
                  <a:gdLst>
                    <a:gd name="connsiteX0" fmla="*/ 0 w 66675"/>
                    <a:gd name="connsiteY0" fmla="*/ 0 h 47625"/>
                    <a:gd name="connsiteX1" fmla="*/ 66675 w 66675"/>
                    <a:gd name="connsiteY1" fmla="*/ 0 h 47625"/>
                    <a:gd name="connsiteX2" fmla="*/ 66675 w 66675"/>
                    <a:gd name="connsiteY2" fmla="*/ 47625 h 47625"/>
                    <a:gd name="connsiteX3" fmla="*/ 0 w 66675"/>
                    <a:gd name="connsiteY3" fmla="*/ 47625 h 47625"/>
                  </a:gdLst>
                  <a:ahLst/>
                  <a:cxnLst>
                    <a:cxn ang="0">
                      <a:pos x="connsiteX0" y="connsiteY0"/>
                    </a:cxn>
                    <a:cxn ang="0">
                      <a:pos x="connsiteX1" y="connsiteY1"/>
                    </a:cxn>
                    <a:cxn ang="0">
                      <a:pos x="connsiteX2" y="connsiteY2"/>
                    </a:cxn>
                    <a:cxn ang="0">
                      <a:pos x="connsiteX3" y="connsiteY3"/>
                    </a:cxn>
                  </a:cxnLst>
                  <a:rect l="l" t="t" r="r" b="b"/>
                  <a:pathLst>
                    <a:path w="66675" h="47625">
                      <a:moveTo>
                        <a:pt x="0" y="0"/>
                      </a:moveTo>
                      <a:lnTo>
                        <a:pt x="66675" y="0"/>
                      </a:lnTo>
                      <a:lnTo>
                        <a:pt x="66675" y="47625"/>
                      </a:lnTo>
                      <a:lnTo>
                        <a:pt x="0" y="47625"/>
                      </a:lnTo>
                      <a:close/>
                    </a:path>
                  </a:pathLst>
                </a:custGeom>
                <a:noFill/>
                <a:ln w="31750" cap="rnd">
                  <a:solidFill>
                    <a:schemeClr val="bg1"/>
                  </a:solidFill>
                  <a:prstDash val="solid"/>
                  <a:round/>
                </a:ln>
              </p:spPr>
              <p:txBody>
                <a:bodyPr rtlCol="0" anchor="ctr"/>
                <a:lstStyle/>
                <a:p>
                  <a:endParaRPr lang="en-US"/>
                </a:p>
              </p:txBody>
            </p:sp>
          </p:grpSp>
        </p:grpSp>
      </p:grpSp>
      <p:grpSp>
        <p:nvGrpSpPr>
          <p:cNvPr id="11" name="组合 10"/>
          <p:cNvGrpSpPr/>
          <p:nvPr/>
        </p:nvGrpSpPr>
        <p:grpSpPr>
          <a:xfrm>
            <a:off x="8838918" y="2499378"/>
            <a:ext cx="2253819" cy="3352800"/>
            <a:chOff x="8838918" y="2476500"/>
            <a:chExt cx="2253819" cy="3352800"/>
          </a:xfrm>
        </p:grpSpPr>
        <p:grpSp>
          <p:nvGrpSpPr>
            <p:cNvPr id="7" name="组合 6"/>
            <p:cNvGrpSpPr/>
            <p:nvPr/>
          </p:nvGrpSpPr>
          <p:grpSpPr>
            <a:xfrm>
              <a:off x="8838918" y="2476500"/>
              <a:ext cx="2253819" cy="3352800"/>
              <a:chOff x="8838918" y="2476500"/>
              <a:chExt cx="2253819" cy="3352800"/>
            </a:xfrm>
          </p:grpSpPr>
          <p:sp>
            <p:nvSpPr>
              <p:cNvPr id="94" name="矩形: 圆角 93"/>
              <p:cNvSpPr/>
              <p:nvPr/>
            </p:nvSpPr>
            <p:spPr>
              <a:xfrm>
                <a:off x="8838918" y="2476500"/>
                <a:ext cx="2253819" cy="3352800"/>
              </a:xfrm>
              <a:prstGeom prst="roundRect">
                <a:avLst>
                  <a:gd name="adj" fmla="val 2321"/>
                </a:avLst>
              </a:prstGeom>
              <a:solidFill>
                <a:schemeClr val="bg1"/>
              </a:solidFill>
              <a:ln>
                <a:noFill/>
              </a:ln>
              <a:effectLst>
                <a:outerShdw blurRad="2667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任意多边形: 形状 94"/>
              <p:cNvSpPr/>
              <p:nvPr/>
            </p:nvSpPr>
            <p:spPr>
              <a:xfrm>
                <a:off x="8838918" y="5753100"/>
                <a:ext cx="2253819" cy="76200"/>
              </a:xfrm>
              <a:custGeom>
                <a:avLst/>
                <a:gdLst>
                  <a:gd name="connsiteX0" fmla="*/ 0 w 2253819"/>
                  <a:gd name="connsiteY0" fmla="*/ 0 h 76200"/>
                  <a:gd name="connsiteX1" fmla="*/ 2253819 w 2253819"/>
                  <a:gd name="connsiteY1" fmla="*/ 0 h 76200"/>
                  <a:gd name="connsiteX2" fmla="*/ 2253819 w 2253819"/>
                  <a:gd name="connsiteY2" fmla="*/ 23889 h 76200"/>
                  <a:gd name="connsiteX3" fmla="*/ 2201508 w 2253819"/>
                  <a:gd name="connsiteY3" fmla="*/ 76200 h 76200"/>
                  <a:gd name="connsiteX4" fmla="*/ 52311 w 2253819"/>
                  <a:gd name="connsiteY4" fmla="*/ 76200 h 76200"/>
                  <a:gd name="connsiteX5" fmla="*/ 0 w 2253819"/>
                  <a:gd name="connsiteY5" fmla="*/ 2388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3819" h="76200">
                    <a:moveTo>
                      <a:pt x="0" y="0"/>
                    </a:moveTo>
                    <a:lnTo>
                      <a:pt x="2253819" y="0"/>
                    </a:lnTo>
                    <a:lnTo>
                      <a:pt x="2253819" y="23889"/>
                    </a:lnTo>
                    <a:cubicBezTo>
                      <a:pt x="2253819" y="52780"/>
                      <a:pt x="2230399" y="76200"/>
                      <a:pt x="2201508" y="76200"/>
                    </a:cubicBezTo>
                    <a:lnTo>
                      <a:pt x="52311" y="76200"/>
                    </a:lnTo>
                    <a:cubicBezTo>
                      <a:pt x="23420" y="76200"/>
                      <a:pt x="0" y="52780"/>
                      <a:pt x="0" y="23889"/>
                    </a:cubicBezTo>
                    <a:close/>
                  </a:path>
                </a:pathLst>
              </a:custGeom>
              <a:solidFill>
                <a:schemeClr val="accent1"/>
              </a:solidFill>
              <a:ln>
                <a:noFill/>
              </a:ln>
              <a:effectLst>
                <a:outerShdw blurRad="2667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96" name="文本框 95"/>
            <p:cNvSpPr txBox="1"/>
            <p:nvPr/>
          </p:nvSpPr>
          <p:spPr>
            <a:xfrm>
              <a:off x="9315588" y="4417008"/>
              <a:ext cx="1300480" cy="429895"/>
            </a:xfrm>
            <a:prstGeom prst="rect">
              <a:avLst/>
            </a:prstGeom>
            <a:noFill/>
          </p:spPr>
          <p:txBody>
            <a:bodyPr wrap="none" rtlCol="0">
              <a:spAutoFit/>
            </a:bodyPr>
            <a:lstStyle/>
            <a:p>
              <a:pPr algn="ctr"/>
              <a:r>
                <a:rPr lang="zh-CN" altLang="en-US" sz="2200" dirty="0">
                  <a:latin typeface="+mj-ea"/>
                  <a:ea typeface="+mj-ea"/>
                  <a:cs typeface="OPPOSans B" panose="00020600040101010101" pitchFamily="18" charset="-122"/>
                  <a:sym typeface="OPPOSans B" panose="00020600040101010101" pitchFamily="18" charset="-122"/>
                </a:rPr>
                <a:t>添加标题</a:t>
              </a:r>
            </a:p>
          </p:txBody>
        </p:sp>
        <p:sp>
          <p:nvSpPr>
            <p:cNvPr id="97" name="文本框 96"/>
            <p:cNvSpPr txBox="1"/>
            <p:nvPr/>
          </p:nvSpPr>
          <p:spPr>
            <a:xfrm>
              <a:off x="9427859" y="4847895"/>
              <a:ext cx="1075936" cy="295466"/>
            </a:xfrm>
            <a:prstGeom prst="rect">
              <a:avLst/>
            </a:prstGeom>
            <a:noFill/>
          </p:spPr>
          <p:txBody>
            <a:bodyPr wrap="none" rtlCol="0">
              <a:spAutoFit/>
            </a:bodyPr>
            <a:lstStyle>
              <a:defPPr>
                <a:defRPr lang="en-US"/>
              </a:defPPr>
              <a:lvl1pPr algn="ctr">
                <a:defRPr sz="1320">
                  <a:solidFill>
                    <a:schemeClr val="bg1">
                      <a:lumMod val="50000"/>
                    </a:schemeClr>
                  </a:solidFill>
                  <a:ea typeface="OPPOSans B" panose="00020600040101010101" pitchFamily="18" charset="-122"/>
                  <a:cs typeface="OPPOSans B" panose="00020600040101010101" pitchFamily="18" charset="-122"/>
                </a:defRPr>
              </a:lvl1pPr>
            </a:lstStyle>
            <a:p>
              <a:r>
                <a:rPr lang="en-US" altLang="zh-CN" dirty="0">
                  <a:sym typeface="OPPOSans B" panose="00020600040101010101" pitchFamily="18" charset="-122"/>
                </a:rPr>
                <a:t>Add the title</a:t>
              </a:r>
              <a:endParaRPr lang="en-US" dirty="0">
                <a:sym typeface="OPPOSans B" panose="00020600040101010101" pitchFamily="18" charset="-122"/>
              </a:endParaRPr>
            </a:p>
          </p:txBody>
        </p:sp>
        <p:grpSp>
          <p:nvGrpSpPr>
            <p:cNvPr id="5" name="组合 4"/>
            <p:cNvGrpSpPr/>
            <p:nvPr/>
          </p:nvGrpSpPr>
          <p:grpSpPr>
            <a:xfrm>
              <a:off x="9465233" y="3040566"/>
              <a:ext cx="1001189" cy="1001189"/>
              <a:chOff x="9465233" y="3040566"/>
              <a:chExt cx="1001189" cy="1001189"/>
            </a:xfrm>
          </p:grpSpPr>
          <p:sp>
            <p:nvSpPr>
              <p:cNvPr id="98" name="椭圆 97"/>
              <p:cNvSpPr/>
              <p:nvPr/>
            </p:nvSpPr>
            <p:spPr>
              <a:xfrm>
                <a:off x="9465233" y="3040566"/>
                <a:ext cx="1001189" cy="1001189"/>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组合 41"/>
              <p:cNvGrpSpPr/>
              <p:nvPr/>
            </p:nvGrpSpPr>
            <p:grpSpPr>
              <a:xfrm>
                <a:off x="9789968" y="3365302"/>
                <a:ext cx="351718" cy="351718"/>
                <a:chOff x="5199449" y="-541221"/>
                <a:chExt cx="120650" cy="120650"/>
              </a:xfrm>
            </p:grpSpPr>
            <p:sp>
              <p:nvSpPr>
                <p:cNvPr id="37" name="任意多边形: 形状 36"/>
                <p:cNvSpPr/>
                <p:nvPr/>
              </p:nvSpPr>
              <p:spPr>
                <a:xfrm>
                  <a:off x="5199449" y="-496771"/>
                  <a:ext cx="120650" cy="76200"/>
                </a:xfrm>
                <a:custGeom>
                  <a:avLst/>
                  <a:gdLst>
                    <a:gd name="connsiteX0" fmla="*/ 0 w 120650"/>
                    <a:gd name="connsiteY0" fmla="*/ 0 h 76200"/>
                    <a:gd name="connsiteX1" fmla="*/ 120650 w 120650"/>
                    <a:gd name="connsiteY1" fmla="*/ 0 h 76200"/>
                    <a:gd name="connsiteX2" fmla="*/ 120650 w 120650"/>
                    <a:gd name="connsiteY2" fmla="*/ 69850 h 76200"/>
                    <a:gd name="connsiteX3" fmla="*/ 114300 w 120650"/>
                    <a:gd name="connsiteY3" fmla="*/ 76200 h 76200"/>
                    <a:gd name="connsiteX4" fmla="*/ 6350 w 120650"/>
                    <a:gd name="connsiteY4" fmla="*/ 76200 h 76200"/>
                    <a:gd name="connsiteX5" fmla="*/ 0 w 120650"/>
                    <a:gd name="connsiteY5" fmla="*/ 69850 h 76200"/>
                    <a:gd name="connsiteX6" fmla="*/ 0 w 120650"/>
                    <a:gd name="connsiteY6"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650" h="76200">
                      <a:moveTo>
                        <a:pt x="0" y="0"/>
                      </a:moveTo>
                      <a:lnTo>
                        <a:pt x="120650" y="0"/>
                      </a:lnTo>
                      <a:lnTo>
                        <a:pt x="120650" y="69850"/>
                      </a:lnTo>
                      <a:cubicBezTo>
                        <a:pt x="120650" y="73357"/>
                        <a:pt x="117807" y="76200"/>
                        <a:pt x="114300" y="76200"/>
                      </a:cubicBezTo>
                      <a:lnTo>
                        <a:pt x="6350" y="76200"/>
                      </a:lnTo>
                      <a:cubicBezTo>
                        <a:pt x="2843" y="76200"/>
                        <a:pt x="0" y="73357"/>
                        <a:pt x="0" y="69850"/>
                      </a:cubicBezTo>
                      <a:lnTo>
                        <a:pt x="0" y="0"/>
                      </a:lnTo>
                      <a:close/>
                    </a:path>
                  </a:pathLst>
                </a:custGeom>
                <a:noFill/>
                <a:ln w="31750" cap="flat">
                  <a:solidFill>
                    <a:schemeClr val="bg1"/>
                  </a:solidFill>
                  <a:prstDash val="solid"/>
                  <a:round/>
                </a:ln>
              </p:spPr>
              <p:txBody>
                <a:bodyPr rtlCol="0" anchor="ctr"/>
                <a:lstStyle/>
                <a:p>
                  <a:endParaRPr lang="en-US"/>
                </a:p>
              </p:txBody>
            </p:sp>
            <p:sp>
              <p:nvSpPr>
                <p:cNvPr id="38" name="任意多边形: 形状 37"/>
                <p:cNvSpPr/>
                <p:nvPr/>
              </p:nvSpPr>
              <p:spPr>
                <a:xfrm>
                  <a:off x="5199449" y="-531696"/>
                  <a:ext cx="120650" cy="34925"/>
                </a:xfrm>
                <a:custGeom>
                  <a:avLst/>
                  <a:gdLst>
                    <a:gd name="connsiteX0" fmla="*/ 0 w 120650"/>
                    <a:gd name="connsiteY0" fmla="*/ 6350 h 34925"/>
                    <a:gd name="connsiteX1" fmla="*/ 6350 w 120650"/>
                    <a:gd name="connsiteY1" fmla="*/ 0 h 34925"/>
                    <a:gd name="connsiteX2" fmla="*/ 114300 w 120650"/>
                    <a:gd name="connsiteY2" fmla="*/ 0 h 34925"/>
                    <a:gd name="connsiteX3" fmla="*/ 120650 w 120650"/>
                    <a:gd name="connsiteY3" fmla="*/ 6350 h 34925"/>
                    <a:gd name="connsiteX4" fmla="*/ 120650 w 120650"/>
                    <a:gd name="connsiteY4" fmla="*/ 34925 h 34925"/>
                    <a:gd name="connsiteX5" fmla="*/ 0 w 120650"/>
                    <a:gd name="connsiteY5" fmla="*/ 34925 h 34925"/>
                    <a:gd name="connsiteX6" fmla="*/ 0 w 120650"/>
                    <a:gd name="connsiteY6" fmla="*/ 6350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650" h="34925">
                      <a:moveTo>
                        <a:pt x="0" y="6350"/>
                      </a:moveTo>
                      <a:cubicBezTo>
                        <a:pt x="0" y="2843"/>
                        <a:pt x="2843" y="0"/>
                        <a:pt x="6350" y="0"/>
                      </a:cubicBezTo>
                      <a:lnTo>
                        <a:pt x="114300" y="0"/>
                      </a:lnTo>
                      <a:cubicBezTo>
                        <a:pt x="117807" y="0"/>
                        <a:pt x="120650" y="2843"/>
                        <a:pt x="120650" y="6350"/>
                      </a:cubicBezTo>
                      <a:lnTo>
                        <a:pt x="120650" y="34925"/>
                      </a:lnTo>
                      <a:lnTo>
                        <a:pt x="0" y="34925"/>
                      </a:lnTo>
                      <a:lnTo>
                        <a:pt x="0" y="6350"/>
                      </a:lnTo>
                      <a:close/>
                    </a:path>
                  </a:pathLst>
                </a:custGeom>
                <a:noFill/>
                <a:ln w="31750" cap="flat">
                  <a:solidFill>
                    <a:schemeClr val="bg1"/>
                  </a:solidFill>
                  <a:prstDash val="solid"/>
                  <a:round/>
                </a:ln>
              </p:spPr>
              <p:txBody>
                <a:bodyPr rtlCol="0" anchor="ctr"/>
                <a:lstStyle/>
                <a:p>
                  <a:endParaRPr lang="en-US"/>
                </a:p>
              </p:txBody>
            </p:sp>
            <p:sp>
              <p:nvSpPr>
                <p:cNvPr id="39" name="任意多边形: 形状 38"/>
                <p:cNvSpPr/>
                <p:nvPr/>
              </p:nvSpPr>
              <p:spPr>
                <a:xfrm>
                  <a:off x="5234374" y="-477721"/>
                  <a:ext cx="57150" cy="38100"/>
                </a:xfrm>
                <a:custGeom>
                  <a:avLst/>
                  <a:gdLst>
                    <a:gd name="connsiteX0" fmla="*/ 0 w 57150"/>
                    <a:gd name="connsiteY0" fmla="*/ 19050 h 38100"/>
                    <a:gd name="connsiteX1" fmla="*/ 19050 w 57150"/>
                    <a:gd name="connsiteY1" fmla="*/ 38100 h 38100"/>
                    <a:gd name="connsiteX2" fmla="*/ 57150 w 57150"/>
                    <a:gd name="connsiteY2" fmla="*/ 0 h 38100"/>
                  </a:gdLst>
                  <a:ahLst/>
                  <a:cxnLst>
                    <a:cxn ang="0">
                      <a:pos x="connsiteX0" y="connsiteY0"/>
                    </a:cxn>
                    <a:cxn ang="0">
                      <a:pos x="connsiteX1" y="connsiteY1"/>
                    </a:cxn>
                    <a:cxn ang="0">
                      <a:pos x="connsiteX2" y="connsiteY2"/>
                    </a:cxn>
                  </a:cxnLst>
                  <a:rect l="l" t="t" r="r" b="b"/>
                  <a:pathLst>
                    <a:path w="57150" h="38100">
                      <a:moveTo>
                        <a:pt x="0" y="19050"/>
                      </a:moveTo>
                      <a:lnTo>
                        <a:pt x="19050" y="38100"/>
                      </a:lnTo>
                      <a:lnTo>
                        <a:pt x="57150" y="0"/>
                      </a:lnTo>
                    </a:path>
                  </a:pathLst>
                </a:custGeom>
                <a:noFill/>
                <a:ln w="31750" cap="rnd">
                  <a:solidFill>
                    <a:schemeClr val="bg1"/>
                  </a:solidFill>
                  <a:prstDash val="solid"/>
                  <a:round/>
                </a:ln>
              </p:spPr>
              <p:txBody>
                <a:bodyPr rtlCol="0" anchor="ctr"/>
                <a:lstStyle/>
                <a:p>
                  <a:endParaRPr lang="en-US"/>
                </a:p>
              </p:txBody>
            </p:sp>
            <p:sp>
              <p:nvSpPr>
                <p:cNvPr id="40" name="任意多边形: 形状 39"/>
                <p:cNvSpPr/>
                <p:nvPr/>
              </p:nvSpPr>
              <p:spPr>
                <a:xfrm>
                  <a:off x="5234374" y="-541221"/>
                  <a:ext cx="3175" cy="25400"/>
                </a:xfrm>
                <a:custGeom>
                  <a:avLst/>
                  <a:gdLst>
                    <a:gd name="connsiteX0" fmla="*/ 0 w 3175"/>
                    <a:gd name="connsiteY0" fmla="*/ 0 h 25400"/>
                    <a:gd name="connsiteX1" fmla="*/ 0 w 3175"/>
                    <a:gd name="connsiteY1" fmla="*/ 25400 h 25400"/>
                  </a:gdLst>
                  <a:ahLst/>
                  <a:cxnLst>
                    <a:cxn ang="0">
                      <a:pos x="connsiteX0" y="connsiteY0"/>
                    </a:cxn>
                    <a:cxn ang="0">
                      <a:pos x="connsiteX1" y="connsiteY1"/>
                    </a:cxn>
                  </a:cxnLst>
                  <a:rect l="l" t="t" r="r" b="b"/>
                  <a:pathLst>
                    <a:path w="3175" h="25400">
                      <a:moveTo>
                        <a:pt x="0" y="0"/>
                      </a:moveTo>
                      <a:lnTo>
                        <a:pt x="0" y="25400"/>
                      </a:lnTo>
                    </a:path>
                  </a:pathLst>
                </a:custGeom>
                <a:noFill/>
                <a:ln w="31750" cap="rnd">
                  <a:solidFill>
                    <a:schemeClr val="bg1"/>
                  </a:solidFill>
                  <a:prstDash val="solid"/>
                  <a:miter/>
                </a:ln>
              </p:spPr>
              <p:txBody>
                <a:bodyPr rtlCol="0" anchor="ctr"/>
                <a:lstStyle/>
                <a:p>
                  <a:endParaRPr lang="en-US"/>
                </a:p>
              </p:txBody>
            </p:sp>
            <p:sp>
              <p:nvSpPr>
                <p:cNvPr id="41" name="任意多边形: 形状 40"/>
                <p:cNvSpPr/>
                <p:nvPr/>
              </p:nvSpPr>
              <p:spPr>
                <a:xfrm>
                  <a:off x="5285174" y="-541221"/>
                  <a:ext cx="3175" cy="25400"/>
                </a:xfrm>
                <a:custGeom>
                  <a:avLst/>
                  <a:gdLst>
                    <a:gd name="connsiteX0" fmla="*/ 0 w 3175"/>
                    <a:gd name="connsiteY0" fmla="*/ 0 h 25400"/>
                    <a:gd name="connsiteX1" fmla="*/ 0 w 3175"/>
                    <a:gd name="connsiteY1" fmla="*/ 25400 h 25400"/>
                  </a:gdLst>
                  <a:ahLst/>
                  <a:cxnLst>
                    <a:cxn ang="0">
                      <a:pos x="connsiteX0" y="connsiteY0"/>
                    </a:cxn>
                    <a:cxn ang="0">
                      <a:pos x="connsiteX1" y="connsiteY1"/>
                    </a:cxn>
                  </a:cxnLst>
                  <a:rect l="l" t="t" r="r" b="b"/>
                  <a:pathLst>
                    <a:path w="3175" h="25400">
                      <a:moveTo>
                        <a:pt x="0" y="0"/>
                      </a:moveTo>
                      <a:lnTo>
                        <a:pt x="0" y="25400"/>
                      </a:lnTo>
                    </a:path>
                  </a:pathLst>
                </a:custGeom>
                <a:noFill/>
                <a:ln w="31750" cap="rnd">
                  <a:solidFill>
                    <a:schemeClr val="bg1"/>
                  </a:solidFill>
                  <a:prstDash val="solid"/>
                  <a:miter/>
                </a:ln>
              </p:spPr>
              <p:txBody>
                <a:bodyPr rtlCol="0" anchor="ctr"/>
                <a:lstStyle/>
                <a:p>
                  <a:endParaRPr lang="en-US"/>
                </a:p>
              </p:txBody>
            </p:sp>
          </p:grpSp>
        </p:grpSp>
      </p:grpSp>
      <p:grpSp>
        <p:nvGrpSpPr>
          <p:cNvPr id="76" name="组合 75"/>
          <p:cNvGrpSpPr/>
          <p:nvPr/>
        </p:nvGrpSpPr>
        <p:grpSpPr>
          <a:xfrm>
            <a:off x="11032279" y="919425"/>
            <a:ext cx="479600" cy="108180"/>
            <a:chOff x="10359850" y="837105"/>
            <a:chExt cx="844550" cy="190500"/>
          </a:xfrm>
        </p:grpSpPr>
        <p:sp>
          <p:nvSpPr>
            <p:cNvPr id="77" name="椭圆 76"/>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椭圆 77"/>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椭圆 78"/>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585357" y="2413282"/>
            <a:ext cx="2620489" cy="3433235"/>
            <a:chOff x="1585357" y="2413282"/>
            <a:chExt cx="2620489" cy="3433235"/>
          </a:xfrm>
        </p:grpSpPr>
        <p:grpSp>
          <p:nvGrpSpPr>
            <p:cNvPr id="13" name="组合 12"/>
            <p:cNvGrpSpPr/>
            <p:nvPr/>
          </p:nvGrpSpPr>
          <p:grpSpPr>
            <a:xfrm>
              <a:off x="1585357" y="2413282"/>
              <a:ext cx="2620489" cy="3433235"/>
              <a:chOff x="1024403" y="1583472"/>
              <a:chExt cx="4683512" cy="4304371"/>
            </a:xfrm>
          </p:grpSpPr>
          <p:sp>
            <p:nvSpPr>
              <p:cNvPr id="14" name="矩形: 圆角 13"/>
              <p:cNvSpPr/>
              <p:nvPr/>
            </p:nvSpPr>
            <p:spPr>
              <a:xfrm>
                <a:off x="1024403" y="1583472"/>
                <a:ext cx="4683512" cy="4304371"/>
              </a:xfrm>
              <a:prstGeom prst="roundRect">
                <a:avLst>
                  <a:gd name="adj" fmla="val 1382"/>
                </a:avLst>
              </a:prstGeom>
              <a:solidFill>
                <a:schemeClr val="bg1"/>
              </a:solidFill>
              <a:ln>
                <a:noFill/>
              </a:ln>
              <a:effectLst>
                <a:outerShdw blurRad="3683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任意多边形: 形状 14"/>
              <p:cNvSpPr/>
              <p:nvPr/>
            </p:nvSpPr>
            <p:spPr>
              <a:xfrm>
                <a:off x="1024403" y="5798634"/>
                <a:ext cx="4683512" cy="89209"/>
              </a:xfrm>
              <a:custGeom>
                <a:avLst/>
                <a:gdLst>
                  <a:gd name="connsiteX0" fmla="*/ 0 w 4683512"/>
                  <a:gd name="connsiteY0" fmla="*/ 0 h 89209"/>
                  <a:gd name="connsiteX1" fmla="*/ 4683512 w 4683512"/>
                  <a:gd name="connsiteY1" fmla="*/ 0 h 89209"/>
                  <a:gd name="connsiteX2" fmla="*/ 4683512 w 4683512"/>
                  <a:gd name="connsiteY2" fmla="*/ 29723 h 89209"/>
                  <a:gd name="connsiteX3" fmla="*/ 4624026 w 4683512"/>
                  <a:gd name="connsiteY3" fmla="*/ 89209 h 89209"/>
                  <a:gd name="connsiteX4" fmla="*/ 59486 w 4683512"/>
                  <a:gd name="connsiteY4" fmla="*/ 89209 h 89209"/>
                  <a:gd name="connsiteX5" fmla="*/ 0 w 4683512"/>
                  <a:gd name="connsiteY5" fmla="*/ 29723 h 8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512" h="89209">
                    <a:moveTo>
                      <a:pt x="0" y="0"/>
                    </a:moveTo>
                    <a:lnTo>
                      <a:pt x="4683512" y="0"/>
                    </a:lnTo>
                    <a:lnTo>
                      <a:pt x="4683512" y="29723"/>
                    </a:lnTo>
                    <a:cubicBezTo>
                      <a:pt x="4683512" y="62576"/>
                      <a:pt x="4656879" y="89209"/>
                      <a:pt x="4624026" y="89209"/>
                    </a:cubicBezTo>
                    <a:lnTo>
                      <a:pt x="59486" y="89209"/>
                    </a:lnTo>
                    <a:cubicBezTo>
                      <a:pt x="26633" y="89209"/>
                      <a:pt x="0" y="62576"/>
                      <a:pt x="0" y="29723"/>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4" name="文本框 23"/>
            <p:cNvSpPr txBox="1"/>
            <p:nvPr/>
          </p:nvSpPr>
          <p:spPr>
            <a:xfrm>
              <a:off x="2260601" y="3043927"/>
              <a:ext cx="1270000" cy="307340"/>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25" name="文本框 24"/>
            <p:cNvSpPr txBox="1"/>
            <p:nvPr/>
          </p:nvSpPr>
          <p:spPr>
            <a:xfrm>
              <a:off x="1945479" y="3564501"/>
              <a:ext cx="1900244" cy="191960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solidFill>
                    <a:schemeClr val="tx1">
                      <a:lumMod val="75000"/>
                      <a:lumOff val="25000"/>
                    </a:schemeClr>
                  </a:solidFill>
                  <a:effectLst/>
                  <a:latin typeface="+mn-ea"/>
                </a:rPr>
                <a:t>单击此处输入您的正文单击此处输入您的正文单击此处输入您的正文单击此处输入您的正文单击此处输入您的正文</a:t>
              </a:r>
            </a:p>
          </p:txBody>
        </p:sp>
        <p:cxnSp>
          <p:nvCxnSpPr>
            <p:cNvPr id="26" name="直接连接符 25"/>
            <p:cNvCxnSpPr/>
            <p:nvPr/>
          </p:nvCxnSpPr>
          <p:spPr>
            <a:xfrm>
              <a:off x="2709864" y="3467495"/>
              <a:ext cx="3714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4785756" y="2413282"/>
            <a:ext cx="2620489" cy="3433235"/>
            <a:chOff x="4785756" y="2413282"/>
            <a:chExt cx="2620489" cy="3433235"/>
          </a:xfrm>
        </p:grpSpPr>
        <p:grpSp>
          <p:nvGrpSpPr>
            <p:cNvPr id="16" name="组合 15"/>
            <p:cNvGrpSpPr/>
            <p:nvPr/>
          </p:nvGrpSpPr>
          <p:grpSpPr>
            <a:xfrm>
              <a:off x="4785756" y="2413282"/>
              <a:ext cx="2620489" cy="3433235"/>
              <a:chOff x="1024403" y="1583472"/>
              <a:chExt cx="4683512" cy="4304371"/>
            </a:xfrm>
          </p:grpSpPr>
          <p:sp>
            <p:nvSpPr>
              <p:cNvPr id="17" name="矩形: 圆角 16"/>
              <p:cNvSpPr/>
              <p:nvPr/>
            </p:nvSpPr>
            <p:spPr>
              <a:xfrm>
                <a:off x="1024403" y="1583472"/>
                <a:ext cx="4683512" cy="4304371"/>
              </a:xfrm>
              <a:prstGeom prst="roundRect">
                <a:avLst>
                  <a:gd name="adj" fmla="val 1382"/>
                </a:avLst>
              </a:prstGeom>
              <a:solidFill>
                <a:schemeClr val="bg1"/>
              </a:solidFill>
              <a:ln>
                <a:noFill/>
              </a:ln>
              <a:effectLst>
                <a:outerShdw blurRad="3683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任意多边形: 形状 17"/>
              <p:cNvSpPr/>
              <p:nvPr/>
            </p:nvSpPr>
            <p:spPr>
              <a:xfrm>
                <a:off x="1024403" y="5798634"/>
                <a:ext cx="4683512" cy="89209"/>
              </a:xfrm>
              <a:custGeom>
                <a:avLst/>
                <a:gdLst>
                  <a:gd name="connsiteX0" fmla="*/ 0 w 4683512"/>
                  <a:gd name="connsiteY0" fmla="*/ 0 h 89209"/>
                  <a:gd name="connsiteX1" fmla="*/ 4683512 w 4683512"/>
                  <a:gd name="connsiteY1" fmla="*/ 0 h 89209"/>
                  <a:gd name="connsiteX2" fmla="*/ 4683512 w 4683512"/>
                  <a:gd name="connsiteY2" fmla="*/ 29723 h 89209"/>
                  <a:gd name="connsiteX3" fmla="*/ 4624026 w 4683512"/>
                  <a:gd name="connsiteY3" fmla="*/ 89209 h 89209"/>
                  <a:gd name="connsiteX4" fmla="*/ 59486 w 4683512"/>
                  <a:gd name="connsiteY4" fmla="*/ 89209 h 89209"/>
                  <a:gd name="connsiteX5" fmla="*/ 0 w 4683512"/>
                  <a:gd name="connsiteY5" fmla="*/ 29723 h 8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512" h="89209">
                    <a:moveTo>
                      <a:pt x="0" y="0"/>
                    </a:moveTo>
                    <a:lnTo>
                      <a:pt x="4683512" y="0"/>
                    </a:lnTo>
                    <a:lnTo>
                      <a:pt x="4683512" y="29723"/>
                    </a:lnTo>
                    <a:cubicBezTo>
                      <a:pt x="4683512" y="62576"/>
                      <a:pt x="4656879" y="89209"/>
                      <a:pt x="4624026" y="89209"/>
                    </a:cubicBezTo>
                    <a:lnTo>
                      <a:pt x="59486" y="89209"/>
                    </a:lnTo>
                    <a:cubicBezTo>
                      <a:pt x="26633" y="89209"/>
                      <a:pt x="0" y="62576"/>
                      <a:pt x="0" y="29723"/>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7" name="文本框 26"/>
            <p:cNvSpPr txBox="1"/>
            <p:nvPr/>
          </p:nvSpPr>
          <p:spPr>
            <a:xfrm>
              <a:off x="5461000" y="3043927"/>
              <a:ext cx="1270000" cy="307340"/>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28" name="文本框 27"/>
            <p:cNvSpPr txBox="1"/>
            <p:nvPr/>
          </p:nvSpPr>
          <p:spPr>
            <a:xfrm>
              <a:off x="5145878" y="3564501"/>
              <a:ext cx="1900244" cy="191960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solidFill>
                    <a:schemeClr val="tx1">
                      <a:lumMod val="75000"/>
                      <a:lumOff val="25000"/>
                    </a:schemeClr>
                  </a:solidFill>
                  <a:effectLst/>
                  <a:latin typeface="+mn-ea"/>
                </a:rPr>
                <a:t>单击此处输入您的正文单击此处输入您的正文单击此处输入您的正文单击此处输入您的正文单击此处输入您的正文</a:t>
              </a:r>
            </a:p>
          </p:txBody>
        </p:sp>
        <p:cxnSp>
          <p:nvCxnSpPr>
            <p:cNvPr id="29" name="直接连接符 28"/>
            <p:cNvCxnSpPr/>
            <p:nvPr/>
          </p:nvCxnSpPr>
          <p:spPr>
            <a:xfrm>
              <a:off x="5910263" y="3467495"/>
              <a:ext cx="3714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7986156" y="2413282"/>
            <a:ext cx="2620489" cy="3433235"/>
            <a:chOff x="7986156" y="2413282"/>
            <a:chExt cx="2620489" cy="3433235"/>
          </a:xfrm>
        </p:grpSpPr>
        <p:grpSp>
          <p:nvGrpSpPr>
            <p:cNvPr id="19" name="组合 18"/>
            <p:cNvGrpSpPr/>
            <p:nvPr/>
          </p:nvGrpSpPr>
          <p:grpSpPr>
            <a:xfrm>
              <a:off x="7986156" y="2413282"/>
              <a:ext cx="2620489" cy="3433235"/>
              <a:chOff x="1024403" y="1583472"/>
              <a:chExt cx="4683512" cy="4304371"/>
            </a:xfrm>
          </p:grpSpPr>
          <p:sp>
            <p:nvSpPr>
              <p:cNvPr id="20" name="矩形: 圆角 19"/>
              <p:cNvSpPr/>
              <p:nvPr/>
            </p:nvSpPr>
            <p:spPr>
              <a:xfrm>
                <a:off x="1024403" y="1583472"/>
                <a:ext cx="4683512" cy="4304371"/>
              </a:xfrm>
              <a:prstGeom prst="roundRect">
                <a:avLst>
                  <a:gd name="adj" fmla="val 1382"/>
                </a:avLst>
              </a:prstGeom>
              <a:solidFill>
                <a:schemeClr val="bg1"/>
              </a:solidFill>
              <a:ln>
                <a:noFill/>
              </a:ln>
              <a:effectLst>
                <a:outerShdw blurRad="3683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任意多边形: 形状 20"/>
              <p:cNvSpPr/>
              <p:nvPr/>
            </p:nvSpPr>
            <p:spPr>
              <a:xfrm>
                <a:off x="1024403" y="5798634"/>
                <a:ext cx="4683512" cy="89209"/>
              </a:xfrm>
              <a:custGeom>
                <a:avLst/>
                <a:gdLst>
                  <a:gd name="connsiteX0" fmla="*/ 0 w 4683512"/>
                  <a:gd name="connsiteY0" fmla="*/ 0 h 89209"/>
                  <a:gd name="connsiteX1" fmla="*/ 4683512 w 4683512"/>
                  <a:gd name="connsiteY1" fmla="*/ 0 h 89209"/>
                  <a:gd name="connsiteX2" fmla="*/ 4683512 w 4683512"/>
                  <a:gd name="connsiteY2" fmla="*/ 29723 h 89209"/>
                  <a:gd name="connsiteX3" fmla="*/ 4624026 w 4683512"/>
                  <a:gd name="connsiteY3" fmla="*/ 89209 h 89209"/>
                  <a:gd name="connsiteX4" fmla="*/ 59486 w 4683512"/>
                  <a:gd name="connsiteY4" fmla="*/ 89209 h 89209"/>
                  <a:gd name="connsiteX5" fmla="*/ 0 w 4683512"/>
                  <a:gd name="connsiteY5" fmla="*/ 29723 h 8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512" h="89209">
                    <a:moveTo>
                      <a:pt x="0" y="0"/>
                    </a:moveTo>
                    <a:lnTo>
                      <a:pt x="4683512" y="0"/>
                    </a:lnTo>
                    <a:lnTo>
                      <a:pt x="4683512" y="29723"/>
                    </a:lnTo>
                    <a:cubicBezTo>
                      <a:pt x="4683512" y="62576"/>
                      <a:pt x="4656879" y="89209"/>
                      <a:pt x="4624026" y="89209"/>
                    </a:cubicBezTo>
                    <a:lnTo>
                      <a:pt x="59486" y="89209"/>
                    </a:lnTo>
                    <a:cubicBezTo>
                      <a:pt x="26633" y="89209"/>
                      <a:pt x="0" y="62576"/>
                      <a:pt x="0" y="29723"/>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0" name="文本框 29"/>
            <p:cNvSpPr txBox="1"/>
            <p:nvPr/>
          </p:nvSpPr>
          <p:spPr>
            <a:xfrm>
              <a:off x="8661399" y="3043927"/>
              <a:ext cx="1270000" cy="307340"/>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31" name="文本框 30"/>
            <p:cNvSpPr txBox="1"/>
            <p:nvPr/>
          </p:nvSpPr>
          <p:spPr>
            <a:xfrm>
              <a:off x="8346277" y="3564501"/>
              <a:ext cx="1900244" cy="191960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solidFill>
                    <a:schemeClr val="tx1">
                      <a:lumMod val="75000"/>
                      <a:lumOff val="25000"/>
                    </a:schemeClr>
                  </a:solidFill>
                  <a:effectLst/>
                  <a:latin typeface="+mn-ea"/>
                </a:rPr>
                <a:t>单击此处输入您的正文单击此处输入您的正文单击此处输入您的正文单击此处输入您的正文单击此处输入您的正文</a:t>
              </a:r>
            </a:p>
          </p:txBody>
        </p:sp>
        <p:cxnSp>
          <p:nvCxnSpPr>
            <p:cNvPr id="32" name="直接连接符 31"/>
            <p:cNvCxnSpPr/>
            <p:nvPr/>
          </p:nvCxnSpPr>
          <p:spPr>
            <a:xfrm>
              <a:off x="9110662" y="3467495"/>
              <a:ext cx="3714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 name="任意多边形: 形状 6"/>
          <p:cNvSpPr/>
          <p:nvPr/>
        </p:nvSpPr>
        <p:spPr>
          <a:xfrm>
            <a:off x="4319001" y="2096652"/>
            <a:ext cx="353600" cy="252990"/>
          </a:xfrm>
          <a:custGeom>
            <a:avLst/>
            <a:gdLst>
              <a:gd name="connsiteX0" fmla="*/ 575267 w 895671"/>
              <a:gd name="connsiteY0" fmla="*/ 0 h 640825"/>
              <a:gd name="connsiteX1" fmla="*/ 621606 w 895671"/>
              <a:gd name="connsiteY1" fmla="*/ 19203 h 640825"/>
              <a:gd name="connsiteX2" fmla="*/ 876468 w 895671"/>
              <a:gd name="connsiteY2" fmla="*/ 274066 h 640825"/>
              <a:gd name="connsiteX3" fmla="*/ 876468 w 895671"/>
              <a:gd name="connsiteY3" fmla="*/ 366744 h 640825"/>
              <a:gd name="connsiteX4" fmla="*/ 621606 w 895671"/>
              <a:gd name="connsiteY4" fmla="*/ 621607 h 640825"/>
              <a:gd name="connsiteX5" fmla="*/ 575267 w 895671"/>
              <a:gd name="connsiteY5" fmla="*/ 640825 h 640825"/>
              <a:gd name="connsiteX6" fmla="*/ 528929 w 895671"/>
              <a:gd name="connsiteY6" fmla="*/ 621607 h 640825"/>
              <a:gd name="connsiteX7" fmla="*/ 528929 w 895671"/>
              <a:gd name="connsiteY7" fmla="*/ 528928 h 640825"/>
              <a:gd name="connsiteX8" fmla="*/ 737453 w 895671"/>
              <a:gd name="connsiteY8" fmla="*/ 320404 h 640825"/>
              <a:gd name="connsiteX9" fmla="*/ 528929 w 895671"/>
              <a:gd name="connsiteY9" fmla="*/ 111880 h 640825"/>
              <a:gd name="connsiteX10" fmla="*/ 528929 w 895671"/>
              <a:gd name="connsiteY10" fmla="*/ 19203 h 640825"/>
              <a:gd name="connsiteX11" fmla="*/ 575267 w 895671"/>
              <a:gd name="connsiteY11" fmla="*/ 0 h 640825"/>
              <a:gd name="connsiteX12" fmla="*/ 320404 w 895671"/>
              <a:gd name="connsiteY12" fmla="*/ 0 h 640825"/>
              <a:gd name="connsiteX13" fmla="*/ 366744 w 895671"/>
              <a:gd name="connsiteY13" fmla="*/ 19203 h 640825"/>
              <a:gd name="connsiteX14" fmla="*/ 621607 w 895671"/>
              <a:gd name="connsiteY14" fmla="*/ 274066 h 640825"/>
              <a:gd name="connsiteX15" fmla="*/ 621607 w 895671"/>
              <a:gd name="connsiteY15" fmla="*/ 366744 h 640825"/>
              <a:gd name="connsiteX16" fmla="*/ 366744 w 895671"/>
              <a:gd name="connsiteY16" fmla="*/ 621607 h 640825"/>
              <a:gd name="connsiteX17" fmla="*/ 320404 w 895671"/>
              <a:gd name="connsiteY17" fmla="*/ 640825 h 640825"/>
              <a:gd name="connsiteX18" fmla="*/ 274066 w 895671"/>
              <a:gd name="connsiteY18" fmla="*/ 621607 h 640825"/>
              <a:gd name="connsiteX19" fmla="*/ 274066 w 895671"/>
              <a:gd name="connsiteY19" fmla="*/ 528928 h 640825"/>
              <a:gd name="connsiteX20" fmla="*/ 482590 w 895671"/>
              <a:gd name="connsiteY20" fmla="*/ 320404 h 640825"/>
              <a:gd name="connsiteX21" fmla="*/ 274066 w 895671"/>
              <a:gd name="connsiteY21" fmla="*/ 111880 h 640825"/>
              <a:gd name="connsiteX22" fmla="*/ 274066 w 895671"/>
              <a:gd name="connsiteY22" fmla="*/ 19203 h 640825"/>
              <a:gd name="connsiteX23" fmla="*/ 320404 w 895671"/>
              <a:gd name="connsiteY23" fmla="*/ 0 h 640825"/>
              <a:gd name="connsiteX24" fmla="*/ 65541 w 895671"/>
              <a:gd name="connsiteY24" fmla="*/ 0 h 640825"/>
              <a:gd name="connsiteX25" fmla="*/ 111879 w 895671"/>
              <a:gd name="connsiteY25" fmla="*/ 19203 h 640825"/>
              <a:gd name="connsiteX26" fmla="*/ 366744 w 895671"/>
              <a:gd name="connsiteY26" fmla="*/ 274066 h 640825"/>
              <a:gd name="connsiteX27" fmla="*/ 366744 w 895671"/>
              <a:gd name="connsiteY27" fmla="*/ 366744 h 640825"/>
              <a:gd name="connsiteX28" fmla="*/ 111879 w 895671"/>
              <a:gd name="connsiteY28" fmla="*/ 621607 h 640825"/>
              <a:gd name="connsiteX29" fmla="*/ 65541 w 895671"/>
              <a:gd name="connsiteY29" fmla="*/ 640825 h 640825"/>
              <a:gd name="connsiteX30" fmla="*/ 19203 w 895671"/>
              <a:gd name="connsiteY30" fmla="*/ 621607 h 640825"/>
              <a:gd name="connsiteX31" fmla="*/ 19203 w 895671"/>
              <a:gd name="connsiteY31" fmla="*/ 528928 h 640825"/>
              <a:gd name="connsiteX32" fmla="*/ 227727 w 895671"/>
              <a:gd name="connsiteY32" fmla="*/ 320404 h 640825"/>
              <a:gd name="connsiteX33" fmla="*/ 19203 w 895671"/>
              <a:gd name="connsiteY33" fmla="*/ 111880 h 640825"/>
              <a:gd name="connsiteX34" fmla="*/ 19203 w 895671"/>
              <a:gd name="connsiteY34" fmla="*/ 19203 h 640825"/>
              <a:gd name="connsiteX35" fmla="*/ 65541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575267" y="0"/>
                </a:moveTo>
                <a:cubicBezTo>
                  <a:pt x="592035" y="0"/>
                  <a:pt x="608803" y="6401"/>
                  <a:pt x="621606" y="19203"/>
                </a:cubicBezTo>
                <a:lnTo>
                  <a:pt x="876468" y="274066"/>
                </a:lnTo>
                <a:cubicBezTo>
                  <a:pt x="902073" y="299670"/>
                  <a:pt x="902073" y="341138"/>
                  <a:pt x="876468" y="366744"/>
                </a:cubicBezTo>
                <a:lnTo>
                  <a:pt x="621606" y="621607"/>
                </a:lnTo>
                <a:cubicBezTo>
                  <a:pt x="608836" y="634441"/>
                  <a:pt x="592052"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1" y="6401"/>
                  <a:pt x="558499" y="0"/>
                  <a:pt x="575267"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path>
            </a:pathLst>
          </a:custGeom>
          <a:gradFill>
            <a:gsLst>
              <a:gs pos="0">
                <a:schemeClr val="accent1">
                  <a:alpha val="0"/>
                </a:schemeClr>
              </a:gs>
              <a:gs pos="100000">
                <a:schemeClr val="accent1"/>
              </a:gs>
            </a:gsLst>
            <a:lin ang="0" scaled="0"/>
          </a:gradFill>
          <a:ln w="3575" cap="flat">
            <a:noFill/>
            <a:prstDash val="solid"/>
            <a:miter/>
          </a:ln>
        </p:spPr>
        <p:txBody>
          <a:bodyPr wrap="square" rtlCol="0" anchor="ctr">
            <a:noAutofit/>
          </a:bodyPr>
          <a:lstStyle/>
          <a:p>
            <a:endParaRPr lang="zh-CN" altLang="en-US">
              <a:solidFill>
                <a:prstClr val="black"/>
              </a:solidFill>
              <a:latin typeface="等线" panose="02010600030101010101" charset="-122"/>
              <a:ea typeface="等线" panose="02010600030101010101" charset="-122"/>
            </a:endParaRPr>
          </a:p>
        </p:txBody>
      </p:sp>
      <p:sp>
        <p:nvSpPr>
          <p:cNvPr id="8" name="椭圆 7"/>
          <p:cNvSpPr/>
          <p:nvPr/>
        </p:nvSpPr>
        <p:spPr>
          <a:xfrm>
            <a:off x="2362847" y="1690393"/>
            <a:ext cx="1065508" cy="1065508"/>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j-lt"/>
                <a:ea typeface="+mj-lt"/>
                <a:sym typeface="江城斜黑体 700W" panose="020B0800000000000000" pitchFamily="34" charset="-122"/>
              </a:rPr>
              <a:t>STEP</a:t>
            </a:r>
          </a:p>
          <a:p>
            <a:pPr algn="ctr"/>
            <a:r>
              <a:rPr lang="en-US" sz="1600" dirty="0">
                <a:solidFill>
                  <a:schemeClr val="bg1"/>
                </a:solidFill>
                <a:latin typeface="+mj-lt"/>
                <a:ea typeface="+mj-lt"/>
                <a:sym typeface="江城斜黑体 700W" panose="020B0800000000000000" pitchFamily="34" charset="-122"/>
              </a:rPr>
              <a:t>01</a:t>
            </a:r>
          </a:p>
        </p:txBody>
      </p:sp>
      <p:sp>
        <p:nvSpPr>
          <p:cNvPr id="9" name="椭圆 8"/>
          <p:cNvSpPr/>
          <p:nvPr/>
        </p:nvSpPr>
        <p:spPr>
          <a:xfrm>
            <a:off x="5563247" y="1690393"/>
            <a:ext cx="1065508" cy="1065508"/>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j-lt"/>
                <a:ea typeface="+mj-lt"/>
                <a:sym typeface="江城斜黑体 700W" panose="020B0800000000000000" pitchFamily="34" charset="-122"/>
              </a:rPr>
              <a:t>STEP</a:t>
            </a:r>
          </a:p>
          <a:p>
            <a:pPr algn="ctr"/>
            <a:r>
              <a:rPr lang="en-US" sz="1600" dirty="0">
                <a:solidFill>
                  <a:schemeClr val="bg1"/>
                </a:solidFill>
                <a:latin typeface="+mj-lt"/>
                <a:ea typeface="+mj-lt"/>
                <a:sym typeface="江城斜黑体 700W" panose="020B0800000000000000" pitchFamily="34" charset="-122"/>
              </a:rPr>
              <a:t>02</a:t>
            </a:r>
          </a:p>
        </p:txBody>
      </p:sp>
      <p:sp>
        <p:nvSpPr>
          <p:cNvPr id="10" name="椭圆 9"/>
          <p:cNvSpPr/>
          <p:nvPr/>
        </p:nvSpPr>
        <p:spPr>
          <a:xfrm>
            <a:off x="8763647" y="1690393"/>
            <a:ext cx="1065508" cy="1065508"/>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j-lt"/>
                <a:ea typeface="+mj-lt"/>
                <a:sym typeface="江城斜黑体 700W" panose="020B0800000000000000" pitchFamily="34" charset="-122"/>
              </a:rPr>
              <a:t>STEP</a:t>
            </a:r>
          </a:p>
          <a:p>
            <a:pPr algn="ctr"/>
            <a:r>
              <a:rPr lang="en-US" sz="1600" dirty="0">
                <a:solidFill>
                  <a:schemeClr val="bg1"/>
                </a:solidFill>
                <a:latin typeface="+mj-lt"/>
                <a:ea typeface="+mj-lt"/>
                <a:sym typeface="江城斜黑体 700W" panose="020B0800000000000000" pitchFamily="34" charset="-122"/>
              </a:rPr>
              <a:t>03</a:t>
            </a:r>
          </a:p>
        </p:txBody>
      </p:sp>
      <p:sp>
        <p:nvSpPr>
          <p:cNvPr id="23" name="任意多边形: 形状 22"/>
          <p:cNvSpPr/>
          <p:nvPr/>
        </p:nvSpPr>
        <p:spPr>
          <a:xfrm>
            <a:off x="7519401" y="2096652"/>
            <a:ext cx="353600" cy="252990"/>
          </a:xfrm>
          <a:custGeom>
            <a:avLst/>
            <a:gdLst>
              <a:gd name="connsiteX0" fmla="*/ 575267 w 895671"/>
              <a:gd name="connsiteY0" fmla="*/ 0 h 640825"/>
              <a:gd name="connsiteX1" fmla="*/ 621606 w 895671"/>
              <a:gd name="connsiteY1" fmla="*/ 19203 h 640825"/>
              <a:gd name="connsiteX2" fmla="*/ 876468 w 895671"/>
              <a:gd name="connsiteY2" fmla="*/ 274066 h 640825"/>
              <a:gd name="connsiteX3" fmla="*/ 876468 w 895671"/>
              <a:gd name="connsiteY3" fmla="*/ 366744 h 640825"/>
              <a:gd name="connsiteX4" fmla="*/ 621606 w 895671"/>
              <a:gd name="connsiteY4" fmla="*/ 621607 h 640825"/>
              <a:gd name="connsiteX5" fmla="*/ 575267 w 895671"/>
              <a:gd name="connsiteY5" fmla="*/ 640825 h 640825"/>
              <a:gd name="connsiteX6" fmla="*/ 528929 w 895671"/>
              <a:gd name="connsiteY6" fmla="*/ 621607 h 640825"/>
              <a:gd name="connsiteX7" fmla="*/ 528929 w 895671"/>
              <a:gd name="connsiteY7" fmla="*/ 528928 h 640825"/>
              <a:gd name="connsiteX8" fmla="*/ 737453 w 895671"/>
              <a:gd name="connsiteY8" fmla="*/ 320404 h 640825"/>
              <a:gd name="connsiteX9" fmla="*/ 528929 w 895671"/>
              <a:gd name="connsiteY9" fmla="*/ 111880 h 640825"/>
              <a:gd name="connsiteX10" fmla="*/ 528929 w 895671"/>
              <a:gd name="connsiteY10" fmla="*/ 19203 h 640825"/>
              <a:gd name="connsiteX11" fmla="*/ 575267 w 895671"/>
              <a:gd name="connsiteY11" fmla="*/ 0 h 640825"/>
              <a:gd name="connsiteX12" fmla="*/ 320404 w 895671"/>
              <a:gd name="connsiteY12" fmla="*/ 0 h 640825"/>
              <a:gd name="connsiteX13" fmla="*/ 366744 w 895671"/>
              <a:gd name="connsiteY13" fmla="*/ 19203 h 640825"/>
              <a:gd name="connsiteX14" fmla="*/ 621607 w 895671"/>
              <a:gd name="connsiteY14" fmla="*/ 274066 h 640825"/>
              <a:gd name="connsiteX15" fmla="*/ 621607 w 895671"/>
              <a:gd name="connsiteY15" fmla="*/ 366744 h 640825"/>
              <a:gd name="connsiteX16" fmla="*/ 366744 w 895671"/>
              <a:gd name="connsiteY16" fmla="*/ 621607 h 640825"/>
              <a:gd name="connsiteX17" fmla="*/ 320404 w 895671"/>
              <a:gd name="connsiteY17" fmla="*/ 640825 h 640825"/>
              <a:gd name="connsiteX18" fmla="*/ 274066 w 895671"/>
              <a:gd name="connsiteY18" fmla="*/ 621607 h 640825"/>
              <a:gd name="connsiteX19" fmla="*/ 274066 w 895671"/>
              <a:gd name="connsiteY19" fmla="*/ 528928 h 640825"/>
              <a:gd name="connsiteX20" fmla="*/ 482590 w 895671"/>
              <a:gd name="connsiteY20" fmla="*/ 320404 h 640825"/>
              <a:gd name="connsiteX21" fmla="*/ 274066 w 895671"/>
              <a:gd name="connsiteY21" fmla="*/ 111880 h 640825"/>
              <a:gd name="connsiteX22" fmla="*/ 274066 w 895671"/>
              <a:gd name="connsiteY22" fmla="*/ 19203 h 640825"/>
              <a:gd name="connsiteX23" fmla="*/ 320404 w 895671"/>
              <a:gd name="connsiteY23" fmla="*/ 0 h 640825"/>
              <a:gd name="connsiteX24" fmla="*/ 65541 w 895671"/>
              <a:gd name="connsiteY24" fmla="*/ 0 h 640825"/>
              <a:gd name="connsiteX25" fmla="*/ 111879 w 895671"/>
              <a:gd name="connsiteY25" fmla="*/ 19203 h 640825"/>
              <a:gd name="connsiteX26" fmla="*/ 366744 w 895671"/>
              <a:gd name="connsiteY26" fmla="*/ 274066 h 640825"/>
              <a:gd name="connsiteX27" fmla="*/ 366744 w 895671"/>
              <a:gd name="connsiteY27" fmla="*/ 366744 h 640825"/>
              <a:gd name="connsiteX28" fmla="*/ 111879 w 895671"/>
              <a:gd name="connsiteY28" fmla="*/ 621607 h 640825"/>
              <a:gd name="connsiteX29" fmla="*/ 65541 w 895671"/>
              <a:gd name="connsiteY29" fmla="*/ 640825 h 640825"/>
              <a:gd name="connsiteX30" fmla="*/ 19203 w 895671"/>
              <a:gd name="connsiteY30" fmla="*/ 621607 h 640825"/>
              <a:gd name="connsiteX31" fmla="*/ 19203 w 895671"/>
              <a:gd name="connsiteY31" fmla="*/ 528928 h 640825"/>
              <a:gd name="connsiteX32" fmla="*/ 227727 w 895671"/>
              <a:gd name="connsiteY32" fmla="*/ 320404 h 640825"/>
              <a:gd name="connsiteX33" fmla="*/ 19203 w 895671"/>
              <a:gd name="connsiteY33" fmla="*/ 111880 h 640825"/>
              <a:gd name="connsiteX34" fmla="*/ 19203 w 895671"/>
              <a:gd name="connsiteY34" fmla="*/ 19203 h 640825"/>
              <a:gd name="connsiteX35" fmla="*/ 65541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575267" y="0"/>
                </a:moveTo>
                <a:cubicBezTo>
                  <a:pt x="592035" y="0"/>
                  <a:pt x="608803" y="6401"/>
                  <a:pt x="621606" y="19203"/>
                </a:cubicBezTo>
                <a:lnTo>
                  <a:pt x="876468" y="274066"/>
                </a:lnTo>
                <a:cubicBezTo>
                  <a:pt x="902073" y="299670"/>
                  <a:pt x="902073" y="341138"/>
                  <a:pt x="876468" y="366744"/>
                </a:cubicBezTo>
                <a:lnTo>
                  <a:pt x="621606" y="621607"/>
                </a:lnTo>
                <a:cubicBezTo>
                  <a:pt x="608836" y="634441"/>
                  <a:pt x="592052"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1" y="6401"/>
                  <a:pt x="558499" y="0"/>
                  <a:pt x="575267"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path>
            </a:pathLst>
          </a:custGeom>
          <a:gradFill>
            <a:gsLst>
              <a:gs pos="0">
                <a:schemeClr val="accent1">
                  <a:alpha val="0"/>
                </a:schemeClr>
              </a:gs>
              <a:gs pos="100000">
                <a:schemeClr val="accent1"/>
              </a:gs>
            </a:gsLst>
            <a:lin ang="0" scaled="0"/>
          </a:gradFill>
          <a:ln w="357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nvGrpSpPr>
          <p:cNvPr id="37" name="组合 36"/>
          <p:cNvGrpSpPr/>
          <p:nvPr/>
        </p:nvGrpSpPr>
        <p:grpSpPr>
          <a:xfrm>
            <a:off x="11032279" y="919425"/>
            <a:ext cx="479600" cy="108180"/>
            <a:chOff x="10359850" y="837105"/>
            <a:chExt cx="844550" cy="190500"/>
          </a:xfrm>
        </p:grpSpPr>
        <p:sp>
          <p:nvSpPr>
            <p:cNvPr id="38" name="椭圆 37"/>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椭圆 38"/>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椭圆 39"/>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组合 40"/>
          <p:cNvGrpSpPr/>
          <p:nvPr/>
        </p:nvGrpSpPr>
        <p:grpSpPr>
          <a:xfrm>
            <a:off x="660400" y="599554"/>
            <a:ext cx="2768786" cy="521970"/>
            <a:chOff x="660400" y="599554"/>
            <a:chExt cx="2768786" cy="521970"/>
          </a:xfrm>
        </p:grpSpPr>
        <p:grpSp>
          <p:nvGrpSpPr>
            <p:cNvPr id="42" name="组合 41"/>
            <p:cNvGrpSpPr/>
            <p:nvPr/>
          </p:nvGrpSpPr>
          <p:grpSpPr>
            <a:xfrm>
              <a:off x="660400" y="694628"/>
              <a:ext cx="364003" cy="334072"/>
              <a:chOff x="660400" y="656527"/>
              <a:chExt cx="364003" cy="334072"/>
            </a:xfrm>
          </p:grpSpPr>
          <p:sp>
            <p:nvSpPr>
              <p:cNvPr id="44" name="椭圆 43"/>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椭圆 44"/>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文本框 42"/>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793073" y="1279628"/>
            <a:ext cx="4826000" cy="4854472"/>
            <a:chOff x="660400" y="1279628"/>
            <a:chExt cx="4826000" cy="4854472"/>
          </a:xfrm>
        </p:grpSpPr>
        <p:sp>
          <p:nvSpPr>
            <p:cNvPr id="30" name="任意多边形: 形状 29"/>
            <p:cNvSpPr/>
            <p:nvPr/>
          </p:nvSpPr>
          <p:spPr>
            <a:xfrm>
              <a:off x="2351620" y="1279628"/>
              <a:ext cx="1443562" cy="1452079"/>
            </a:xfrm>
            <a:custGeom>
              <a:avLst/>
              <a:gdLst>
                <a:gd name="connsiteX0" fmla="*/ 643904 w 1287809"/>
                <a:gd name="connsiteY0" fmla="*/ 0 h 1295407"/>
                <a:gd name="connsiteX1" fmla="*/ 1287809 w 1287809"/>
                <a:gd name="connsiteY1" fmla="*/ 1295407 h 1295407"/>
                <a:gd name="connsiteX2" fmla="*/ 0 w 1287809"/>
                <a:gd name="connsiteY2" fmla="*/ 1295407 h 1295407"/>
                <a:gd name="connsiteX3" fmla="*/ 643904 w 1287809"/>
                <a:gd name="connsiteY3" fmla="*/ 0 h 1295407"/>
              </a:gdLst>
              <a:ahLst/>
              <a:cxnLst>
                <a:cxn ang="0">
                  <a:pos x="connsiteX0" y="connsiteY0"/>
                </a:cxn>
                <a:cxn ang="0">
                  <a:pos x="connsiteX1" y="connsiteY1"/>
                </a:cxn>
                <a:cxn ang="0">
                  <a:pos x="connsiteX2" y="connsiteY2"/>
                </a:cxn>
                <a:cxn ang="0">
                  <a:pos x="connsiteX3" y="connsiteY3"/>
                </a:cxn>
              </a:cxnLst>
              <a:rect l="l" t="t" r="r" b="b"/>
              <a:pathLst>
                <a:path w="1287809" h="1295407">
                  <a:moveTo>
                    <a:pt x="643904" y="0"/>
                  </a:moveTo>
                  <a:lnTo>
                    <a:pt x="1287809" y="1295407"/>
                  </a:lnTo>
                  <a:lnTo>
                    <a:pt x="0" y="1295407"/>
                  </a:lnTo>
                  <a:lnTo>
                    <a:pt x="643904"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28" name="任意多边形: 形状 27"/>
            <p:cNvSpPr/>
            <p:nvPr/>
          </p:nvSpPr>
          <p:spPr>
            <a:xfrm>
              <a:off x="1796842" y="2782955"/>
              <a:ext cx="2553116" cy="1064852"/>
            </a:xfrm>
            <a:custGeom>
              <a:avLst/>
              <a:gdLst>
                <a:gd name="connsiteX0" fmla="*/ 472194 w 2277648"/>
                <a:gd name="connsiteY0" fmla="*/ 0 h 949960"/>
                <a:gd name="connsiteX1" fmla="*/ 1805454 w 2277648"/>
                <a:gd name="connsiteY1" fmla="*/ 0 h 949960"/>
                <a:gd name="connsiteX2" fmla="*/ 2277648 w 2277648"/>
                <a:gd name="connsiteY2" fmla="*/ 949960 h 949960"/>
                <a:gd name="connsiteX3" fmla="*/ 0 w 2277648"/>
                <a:gd name="connsiteY3" fmla="*/ 949960 h 949960"/>
                <a:gd name="connsiteX4" fmla="*/ 472194 w 2277648"/>
                <a:gd name="connsiteY4" fmla="*/ 0 h 949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7648" h="949960">
                  <a:moveTo>
                    <a:pt x="472194" y="0"/>
                  </a:moveTo>
                  <a:lnTo>
                    <a:pt x="1805454" y="0"/>
                  </a:lnTo>
                  <a:lnTo>
                    <a:pt x="2277648" y="949960"/>
                  </a:lnTo>
                  <a:lnTo>
                    <a:pt x="0" y="949960"/>
                  </a:lnTo>
                  <a:lnTo>
                    <a:pt x="47219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latin typeface="+mj-ea"/>
                  <a:ea typeface="+mj-ea"/>
                  <a:cs typeface="OPPOSans B" panose="00020600040101010101" pitchFamily="18" charset="-122"/>
                  <a:sym typeface="OPPOSans B" panose="00020600040101010101" pitchFamily="18" charset="-122"/>
                </a:rPr>
                <a:t>请输入标题</a:t>
              </a:r>
            </a:p>
          </p:txBody>
        </p:sp>
        <p:sp>
          <p:nvSpPr>
            <p:cNvPr id="27" name="任意多边形: 形状 26"/>
            <p:cNvSpPr/>
            <p:nvPr/>
          </p:nvSpPr>
          <p:spPr>
            <a:xfrm>
              <a:off x="1242065" y="3899055"/>
              <a:ext cx="3662671" cy="1064852"/>
            </a:xfrm>
            <a:custGeom>
              <a:avLst/>
              <a:gdLst>
                <a:gd name="connsiteX0" fmla="*/ 472195 w 3267488"/>
                <a:gd name="connsiteY0" fmla="*/ 0 h 949960"/>
                <a:gd name="connsiteX1" fmla="*/ 2795294 w 3267488"/>
                <a:gd name="connsiteY1" fmla="*/ 0 h 949960"/>
                <a:gd name="connsiteX2" fmla="*/ 3267488 w 3267488"/>
                <a:gd name="connsiteY2" fmla="*/ 949960 h 949960"/>
                <a:gd name="connsiteX3" fmla="*/ 0 w 3267488"/>
                <a:gd name="connsiteY3" fmla="*/ 949960 h 949960"/>
                <a:gd name="connsiteX4" fmla="*/ 472195 w 3267488"/>
                <a:gd name="connsiteY4" fmla="*/ 0 h 949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7488" h="949960">
                  <a:moveTo>
                    <a:pt x="472195" y="0"/>
                  </a:moveTo>
                  <a:lnTo>
                    <a:pt x="2795294" y="0"/>
                  </a:lnTo>
                  <a:lnTo>
                    <a:pt x="3267488" y="949960"/>
                  </a:lnTo>
                  <a:lnTo>
                    <a:pt x="0" y="949960"/>
                  </a:lnTo>
                  <a:lnTo>
                    <a:pt x="47219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latin typeface="+mj-ea"/>
                  <a:ea typeface="+mj-ea"/>
                  <a:cs typeface="OPPOSans B" panose="00020600040101010101" pitchFamily="18" charset="-122"/>
                  <a:sym typeface="OPPOSans B" panose="00020600040101010101" pitchFamily="18" charset="-122"/>
                </a:rPr>
                <a:t>请输入标题</a:t>
              </a:r>
            </a:p>
          </p:txBody>
        </p:sp>
        <p:sp>
          <p:nvSpPr>
            <p:cNvPr id="26" name="任意多边形: 形状 25"/>
            <p:cNvSpPr/>
            <p:nvPr/>
          </p:nvSpPr>
          <p:spPr>
            <a:xfrm>
              <a:off x="660400" y="5015156"/>
              <a:ext cx="4826000" cy="1118944"/>
            </a:xfrm>
            <a:custGeom>
              <a:avLst/>
              <a:gdLst>
                <a:gd name="connsiteX0" fmla="*/ 496181 w 4305300"/>
                <a:gd name="connsiteY0" fmla="*/ 0 h 998216"/>
                <a:gd name="connsiteX1" fmla="*/ 3809120 w 4305300"/>
                <a:gd name="connsiteY1" fmla="*/ 0 h 998216"/>
                <a:gd name="connsiteX2" fmla="*/ 4305300 w 4305300"/>
                <a:gd name="connsiteY2" fmla="*/ 998216 h 998216"/>
                <a:gd name="connsiteX3" fmla="*/ 0 w 4305300"/>
                <a:gd name="connsiteY3" fmla="*/ 998216 h 998216"/>
                <a:gd name="connsiteX4" fmla="*/ 496181 w 4305300"/>
                <a:gd name="connsiteY4" fmla="*/ 0 h 998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5300" h="998216">
                  <a:moveTo>
                    <a:pt x="496181" y="0"/>
                  </a:moveTo>
                  <a:lnTo>
                    <a:pt x="3809120" y="0"/>
                  </a:lnTo>
                  <a:lnTo>
                    <a:pt x="4305300" y="998216"/>
                  </a:lnTo>
                  <a:lnTo>
                    <a:pt x="0" y="998216"/>
                  </a:lnTo>
                  <a:lnTo>
                    <a:pt x="49618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latin typeface="+mj-ea"/>
                  <a:ea typeface="+mj-ea"/>
                  <a:cs typeface="OPPOSans B" panose="00020600040101010101" pitchFamily="18" charset="-122"/>
                  <a:sym typeface="OPPOSans B" panose="00020600040101010101" pitchFamily="18" charset="-122"/>
                </a:rPr>
                <a:t>请输入标题</a:t>
              </a:r>
            </a:p>
          </p:txBody>
        </p:sp>
        <p:sp>
          <p:nvSpPr>
            <p:cNvPr id="44" name="文本框 43"/>
            <p:cNvSpPr txBox="1"/>
            <p:nvPr/>
          </p:nvSpPr>
          <p:spPr>
            <a:xfrm>
              <a:off x="2634819" y="2009453"/>
              <a:ext cx="877163" cy="646331"/>
            </a:xfrm>
            <a:prstGeom prst="rect">
              <a:avLst/>
            </a:prstGeom>
            <a:noFill/>
          </p:spPr>
          <p:txBody>
            <a:bodyPr wrap="none" rtlCol="0">
              <a:spAutoFit/>
            </a:bodyPr>
            <a:lstStyle/>
            <a:p>
              <a:pPr algn="ctr"/>
              <a:r>
                <a:rPr lang="zh-CN" altLang="en-US" dirty="0">
                  <a:solidFill>
                    <a:schemeClr val="bg1"/>
                  </a:solidFill>
                  <a:latin typeface="+mj-ea"/>
                  <a:ea typeface="+mj-ea"/>
                  <a:cs typeface="OPPOSans B" panose="00020600040101010101" pitchFamily="18" charset="-122"/>
                  <a:sym typeface="OPPOSans B" panose="00020600040101010101" pitchFamily="18" charset="-122"/>
                </a:rPr>
                <a:t>请输入</a:t>
              </a:r>
              <a:endParaRPr lang="en-US" altLang="zh-CN" dirty="0">
                <a:solidFill>
                  <a:schemeClr val="bg1"/>
                </a:solidFill>
                <a:latin typeface="+mj-ea"/>
                <a:ea typeface="+mj-ea"/>
                <a:cs typeface="OPPOSans B" panose="00020600040101010101" pitchFamily="18" charset="-122"/>
                <a:sym typeface="OPPOSans B" panose="00020600040101010101" pitchFamily="18" charset="-122"/>
              </a:endParaRPr>
            </a:p>
            <a:p>
              <a:pPr algn="ctr"/>
              <a:r>
                <a:rPr lang="zh-CN" altLang="en-US" dirty="0">
                  <a:solidFill>
                    <a:schemeClr val="bg1"/>
                  </a:solidFill>
                  <a:latin typeface="+mj-ea"/>
                  <a:ea typeface="+mj-ea"/>
                  <a:cs typeface="OPPOSans B" panose="00020600040101010101" pitchFamily="18" charset="-122"/>
                  <a:sym typeface="OPPOSans B" panose="00020600040101010101" pitchFamily="18" charset="-122"/>
                </a:rPr>
                <a:t>标题</a:t>
              </a:r>
              <a:endParaRPr lang="en-US" dirty="0">
                <a:solidFill>
                  <a:schemeClr val="bg1"/>
                </a:solidFill>
                <a:latin typeface="+mj-ea"/>
                <a:ea typeface="+mj-ea"/>
                <a:cs typeface="OPPOSans B" panose="00020600040101010101" pitchFamily="18" charset="-122"/>
                <a:sym typeface="OPPOSans B" panose="00020600040101010101" pitchFamily="18" charset="-122"/>
              </a:endParaRPr>
            </a:p>
          </p:txBody>
        </p:sp>
      </p:grpSp>
      <p:grpSp>
        <p:nvGrpSpPr>
          <p:cNvPr id="5" name="组合 4">
            <a:extLst>
              <a:ext uri="{FF2B5EF4-FFF2-40B4-BE49-F238E27FC236}">
                <a16:creationId xmlns:a16="http://schemas.microsoft.com/office/drawing/2014/main" id="{220EEE4B-B787-4C70-AC02-9226A79DD772}"/>
              </a:ext>
            </a:extLst>
          </p:cNvPr>
          <p:cNvGrpSpPr/>
          <p:nvPr/>
        </p:nvGrpSpPr>
        <p:grpSpPr>
          <a:xfrm>
            <a:off x="4061894" y="1363843"/>
            <a:ext cx="5613233" cy="1055113"/>
            <a:chOff x="3929221" y="1363843"/>
            <a:chExt cx="5613233" cy="1055113"/>
          </a:xfrm>
        </p:grpSpPr>
        <p:sp>
          <p:nvSpPr>
            <p:cNvPr id="50" name="平行四边形 49">
              <a:extLst>
                <a:ext uri="{FF2B5EF4-FFF2-40B4-BE49-F238E27FC236}">
                  <a16:creationId xmlns:a16="http://schemas.microsoft.com/office/drawing/2014/main" id="{1264CD1A-61C9-4364-96CC-2189EA916C35}"/>
                </a:ext>
              </a:extLst>
            </p:cNvPr>
            <p:cNvSpPr/>
            <p:nvPr/>
          </p:nvSpPr>
          <p:spPr>
            <a:xfrm>
              <a:off x="4202958" y="1515351"/>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32" name="文本框 31"/>
            <p:cNvSpPr txBox="1"/>
            <p:nvPr/>
          </p:nvSpPr>
          <p:spPr>
            <a:xfrm>
              <a:off x="4119554" y="1688071"/>
              <a:ext cx="5422900" cy="73088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33" name="文本框 32"/>
            <p:cNvSpPr txBox="1"/>
            <p:nvPr/>
          </p:nvSpPr>
          <p:spPr>
            <a:xfrm>
              <a:off x="4119554" y="1363843"/>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46" name="等腰三角形 45"/>
            <p:cNvSpPr/>
            <p:nvPr/>
          </p:nvSpPr>
          <p:spPr>
            <a:xfrm rot="5400000">
              <a:off x="3920025" y="1480362"/>
              <a:ext cx="133350" cy="11495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组合 3">
            <a:extLst>
              <a:ext uri="{FF2B5EF4-FFF2-40B4-BE49-F238E27FC236}">
                <a16:creationId xmlns:a16="http://schemas.microsoft.com/office/drawing/2014/main" id="{EBF17D86-B449-4FBF-A99B-BDCCD6E3D35B}"/>
              </a:ext>
            </a:extLst>
          </p:cNvPr>
          <p:cNvGrpSpPr/>
          <p:nvPr/>
        </p:nvGrpSpPr>
        <p:grpSpPr>
          <a:xfrm>
            <a:off x="4622291" y="2616427"/>
            <a:ext cx="5613233" cy="1055113"/>
            <a:chOff x="4489618" y="2616427"/>
            <a:chExt cx="5613233" cy="1055113"/>
          </a:xfrm>
        </p:grpSpPr>
        <p:sp>
          <p:nvSpPr>
            <p:cNvPr id="51" name="平行四边形 50">
              <a:extLst>
                <a:ext uri="{FF2B5EF4-FFF2-40B4-BE49-F238E27FC236}">
                  <a16:creationId xmlns:a16="http://schemas.microsoft.com/office/drawing/2014/main" id="{38206C1C-EBB0-4EBA-9A5D-B9EBFFC4C16D}"/>
                </a:ext>
              </a:extLst>
            </p:cNvPr>
            <p:cNvSpPr/>
            <p:nvPr/>
          </p:nvSpPr>
          <p:spPr>
            <a:xfrm>
              <a:off x="4763355" y="277146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35" name="文本框 34"/>
            <p:cNvSpPr txBox="1"/>
            <p:nvPr/>
          </p:nvSpPr>
          <p:spPr>
            <a:xfrm>
              <a:off x="4679951" y="2940655"/>
              <a:ext cx="5422900" cy="73088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36" name="文本框 35"/>
            <p:cNvSpPr txBox="1"/>
            <p:nvPr/>
          </p:nvSpPr>
          <p:spPr>
            <a:xfrm>
              <a:off x="4679951" y="2616427"/>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47" name="等腰三角形 46"/>
            <p:cNvSpPr/>
            <p:nvPr/>
          </p:nvSpPr>
          <p:spPr>
            <a:xfrm rot="5400000">
              <a:off x="4480422" y="2728241"/>
              <a:ext cx="133350" cy="11495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组合 2">
            <a:extLst>
              <a:ext uri="{FF2B5EF4-FFF2-40B4-BE49-F238E27FC236}">
                <a16:creationId xmlns:a16="http://schemas.microsoft.com/office/drawing/2014/main" id="{7B798F2B-5E29-4780-8D5D-02E7B6D11FD4}"/>
              </a:ext>
            </a:extLst>
          </p:cNvPr>
          <p:cNvGrpSpPr/>
          <p:nvPr/>
        </p:nvGrpSpPr>
        <p:grpSpPr>
          <a:xfrm>
            <a:off x="5225298" y="3844422"/>
            <a:ext cx="5606212" cy="1055113"/>
            <a:chOff x="5092625" y="3844422"/>
            <a:chExt cx="5606212" cy="1055113"/>
          </a:xfrm>
        </p:grpSpPr>
        <p:sp>
          <p:nvSpPr>
            <p:cNvPr id="52" name="平行四边形 51">
              <a:extLst>
                <a:ext uri="{FF2B5EF4-FFF2-40B4-BE49-F238E27FC236}">
                  <a16:creationId xmlns:a16="http://schemas.microsoft.com/office/drawing/2014/main" id="{678E0638-D822-43DD-A067-B474DD4B4819}"/>
                </a:ext>
              </a:extLst>
            </p:cNvPr>
            <p:cNvSpPr/>
            <p:nvPr/>
          </p:nvSpPr>
          <p:spPr>
            <a:xfrm>
              <a:off x="5361703" y="3995930"/>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38" name="文本框 37"/>
            <p:cNvSpPr txBox="1"/>
            <p:nvPr/>
          </p:nvSpPr>
          <p:spPr>
            <a:xfrm>
              <a:off x="5282958" y="4168650"/>
              <a:ext cx="5415879" cy="73088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39" name="文本框 38"/>
            <p:cNvSpPr txBox="1"/>
            <p:nvPr/>
          </p:nvSpPr>
          <p:spPr>
            <a:xfrm>
              <a:off x="5282958" y="3844422"/>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48" name="等腰三角形 47"/>
            <p:cNvSpPr/>
            <p:nvPr/>
          </p:nvSpPr>
          <p:spPr>
            <a:xfrm rot="5400000">
              <a:off x="5083429" y="3986999"/>
              <a:ext cx="133350" cy="11495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合 1">
            <a:extLst>
              <a:ext uri="{FF2B5EF4-FFF2-40B4-BE49-F238E27FC236}">
                <a16:creationId xmlns:a16="http://schemas.microsoft.com/office/drawing/2014/main" id="{949977E9-AF15-40BC-80A9-F6D875E71F7C}"/>
              </a:ext>
            </a:extLst>
          </p:cNvPr>
          <p:cNvGrpSpPr/>
          <p:nvPr/>
        </p:nvGrpSpPr>
        <p:grpSpPr>
          <a:xfrm>
            <a:off x="5785695" y="5072418"/>
            <a:ext cx="5613233" cy="1055113"/>
            <a:chOff x="5653022" y="5072418"/>
            <a:chExt cx="5613233" cy="1055113"/>
          </a:xfrm>
        </p:grpSpPr>
        <p:sp>
          <p:nvSpPr>
            <p:cNvPr id="53" name="平行四边形 52">
              <a:extLst>
                <a:ext uri="{FF2B5EF4-FFF2-40B4-BE49-F238E27FC236}">
                  <a16:creationId xmlns:a16="http://schemas.microsoft.com/office/drawing/2014/main" id="{46E21AB3-E868-4E90-A693-91E4E4360D47}"/>
                </a:ext>
              </a:extLst>
            </p:cNvPr>
            <p:cNvSpPr/>
            <p:nvPr/>
          </p:nvSpPr>
          <p:spPr>
            <a:xfrm>
              <a:off x="5906443" y="5223925"/>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41" name="文本框 40"/>
            <p:cNvSpPr txBox="1"/>
            <p:nvPr/>
          </p:nvSpPr>
          <p:spPr>
            <a:xfrm>
              <a:off x="5843355" y="5396646"/>
              <a:ext cx="5422900" cy="73088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42" name="文本框 41"/>
            <p:cNvSpPr txBox="1"/>
            <p:nvPr/>
          </p:nvSpPr>
          <p:spPr>
            <a:xfrm>
              <a:off x="5843355" y="5072418"/>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49" name="等腰三角形 48"/>
            <p:cNvSpPr/>
            <p:nvPr/>
          </p:nvSpPr>
          <p:spPr>
            <a:xfrm rot="5400000">
              <a:off x="5643826" y="5214995"/>
              <a:ext cx="133350" cy="11495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组合 33"/>
          <p:cNvGrpSpPr/>
          <p:nvPr/>
        </p:nvGrpSpPr>
        <p:grpSpPr>
          <a:xfrm>
            <a:off x="11032279" y="919425"/>
            <a:ext cx="479600" cy="108180"/>
            <a:chOff x="10359850" y="837105"/>
            <a:chExt cx="844550" cy="190500"/>
          </a:xfrm>
        </p:grpSpPr>
        <p:sp>
          <p:nvSpPr>
            <p:cNvPr id="37" name="椭圆 36"/>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椭圆 39"/>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椭圆 42"/>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组合 53"/>
          <p:cNvGrpSpPr/>
          <p:nvPr/>
        </p:nvGrpSpPr>
        <p:grpSpPr>
          <a:xfrm>
            <a:off x="660400" y="599554"/>
            <a:ext cx="2768786" cy="521970"/>
            <a:chOff x="660400" y="599554"/>
            <a:chExt cx="2768786" cy="521970"/>
          </a:xfrm>
        </p:grpSpPr>
        <p:grpSp>
          <p:nvGrpSpPr>
            <p:cNvPr id="55" name="组合 54"/>
            <p:cNvGrpSpPr/>
            <p:nvPr/>
          </p:nvGrpSpPr>
          <p:grpSpPr>
            <a:xfrm>
              <a:off x="660400" y="694628"/>
              <a:ext cx="364003" cy="334072"/>
              <a:chOff x="660400" y="656527"/>
              <a:chExt cx="364003" cy="334072"/>
            </a:xfrm>
          </p:grpSpPr>
          <p:sp>
            <p:nvSpPr>
              <p:cNvPr id="57" name="椭圆 56"/>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椭圆 57"/>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文本框 55"/>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圆角 44">
            <a:extLst>
              <a:ext uri="{FF2B5EF4-FFF2-40B4-BE49-F238E27FC236}">
                <a16:creationId xmlns:a16="http://schemas.microsoft.com/office/drawing/2014/main" id="{877066DD-D386-4BDA-B34A-6D017A71E32A}"/>
              </a:ext>
            </a:extLst>
          </p:cNvPr>
          <p:cNvSpPr/>
          <p:nvPr/>
        </p:nvSpPr>
        <p:spPr>
          <a:xfrm>
            <a:off x="680121" y="1385272"/>
            <a:ext cx="10831758" cy="4025900"/>
          </a:xfrm>
          <a:prstGeom prst="roundRect">
            <a:avLst>
              <a:gd name="adj" fmla="val 1890"/>
            </a:avLst>
          </a:prstGeom>
          <a:solidFill>
            <a:schemeClr val="bg1"/>
          </a:solidFill>
          <a:ln>
            <a:noFill/>
          </a:ln>
          <a:effectLst>
            <a:outerShdw blurRad="368300" sx="102000" sy="102000" algn="ctr" rotWithShape="0">
              <a:srgbClr val="081D40">
                <a:alpha val="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图片 15"/>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660400" y="3612994"/>
            <a:ext cx="10851479" cy="2521105"/>
          </a:xfrm>
          <a:prstGeom prst="roundRect">
            <a:avLst>
              <a:gd name="adj" fmla="val 2562"/>
            </a:avLst>
          </a:prstGeom>
        </p:spPr>
      </p:pic>
      <p:grpSp>
        <p:nvGrpSpPr>
          <p:cNvPr id="15" name="组合 14"/>
          <p:cNvGrpSpPr/>
          <p:nvPr/>
        </p:nvGrpSpPr>
        <p:grpSpPr>
          <a:xfrm>
            <a:off x="11032279" y="919425"/>
            <a:ext cx="479600" cy="108180"/>
            <a:chOff x="10359850" y="837105"/>
            <a:chExt cx="844550" cy="190500"/>
          </a:xfrm>
        </p:grpSpPr>
        <p:sp>
          <p:nvSpPr>
            <p:cNvPr id="17" name="椭圆 16"/>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椭圆 17"/>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椭圆 18"/>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组合 19"/>
          <p:cNvGrpSpPr/>
          <p:nvPr/>
        </p:nvGrpSpPr>
        <p:grpSpPr>
          <a:xfrm>
            <a:off x="660400" y="599554"/>
            <a:ext cx="2768786" cy="521970"/>
            <a:chOff x="660400" y="599554"/>
            <a:chExt cx="2768786" cy="521970"/>
          </a:xfrm>
        </p:grpSpPr>
        <p:grpSp>
          <p:nvGrpSpPr>
            <p:cNvPr id="21" name="组合 20"/>
            <p:cNvGrpSpPr/>
            <p:nvPr/>
          </p:nvGrpSpPr>
          <p:grpSpPr>
            <a:xfrm>
              <a:off x="660400" y="694628"/>
              <a:ext cx="364003" cy="334072"/>
              <a:chOff x="660400" y="656527"/>
              <a:chExt cx="364003" cy="334072"/>
            </a:xfrm>
          </p:grpSpPr>
          <p:sp>
            <p:nvSpPr>
              <p:cNvPr id="23" name="椭圆 22"/>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椭圆 23"/>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文本框 21"/>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sp>
        <p:nvSpPr>
          <p:cNvPr id="43" name="任意多边形: 形状 42">
            <a:extLst>
              <a:ext uri="{FF2B5EF4-FFF2-40B4-BE49-F238E27FC236}">
                <a16:creationId xmlns:a16="http://schemas.microsoft.com/office/drawing/2014/main" id="{FE2A9645-9369-4D99-B872-397B685803A1}"/>
              </a:ext>
            </a:extLst>
          </p:cNvPr>
          <p:cNvSpPr/>
          <p:nvPr/>
        </p:nvSpPr>
        <p:spPr>
          <a:xfrm>
            <a:off x="660400" y="6061987"/>
            <a:ext cx="10858500" cy="72113"/>
          </a:xfrm>
          <a:custGeom>
            <a:avLst/>
            <a:gdLst>
              <a:gd name="connsiteX0" fmla="*/ 0 w 10858500"/>
              <a:gd name="connsiteY0" fmla="*/ 0 h 72113"/>
              <a:gd name="connsiteX1" fmla="*/ 10858500 w 10858500"/>
              <a:gd name="connsiteY1" fmla="*/ 0 h 72113"/>
              <a:gd name="connsiteX2" fmla="*/ 10858500 w 10858500"/>
              <a:gd name="connsiteY2" fmla="*/ 6815 h 72113"/>
              <a:gd name="connsiteX3" fmla="*/ 10793202 w 10858500"/>
              <a:gd name="connsiteY3" fmla="*/ 72113 h 72113"/>
              <a:gd name="connsiteX4" fmla="*/ 65298 w 10858500"/>
              <a:gd name="connsiteY4" fmla="*/ 72113 h 72113"/>
              <a:gd name="connsiteX5" fmla="*/ 0 w 10858500"/>
              <a:gd name="connsiteY5" fmla="*/ 6815 h 7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500" h="72113">
                <a:moveTo>
                  <a:pt x="0" y="0"/>
                </a:moveTo>
                <a:lnTo>
                  <a:pt x="10858500" y="0"/>
                </a:lnTo>
                <a:lnTo>
                  <a:pt x="10858500" y="6815"/>
                </a:lnTo>
                <a:cubicBezTo>
                  <a:pt x="10858500" y="42878"/>
                  <a:pt x="10829265" y="72113"/>
                  <a:pt x="10793202" y="72113"/>
                </a:cubicBezTo>
                <a:lnTo>
                  <a:pt x="65298" y="72113"/>
                </a:lnTo>
                <a:cubicBezTo>
                  <a:pt x="29235" y="72113"/>
                  <a:pt x="0" y="42878"/>
                  <a:pt x="0" y="681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4" name="任意多边形: 形状 43">
            <a:extLst>
              <a:ext uri="{FF2B5EF4-FFF2-40B4-BE49-F238E27FC236}">
                <a16:creationId xmlns:a16="http://schemas.microsoft.com/office/drawing/2014/main" id="{F674ED7B-33EE-4D98-B868-3D5E87AA637F}"/>
              </a:ext>
            </a:extLst>
          </p:cNvPr>
          <p:cNvSpPr/>
          <p:nvPr/>
        </p:nvSpPr>
        <p:spPr>
          <a:xfrm flipV="1">
            <a:off x="660400" y="1385272"/>
            <a:ext cx="10858500" cy="72113"/>
          </a:xfrm>
          <a:custGeom>
            <a:avLst/>
            <a:gdLst>
              <a:gd name="connsiteX0" fmla="*/ 0 w 10858500"/>
              <a:gd name="connsiteY0" fmla="*/ 0 h 72113"/>
              <a:gd name="connsiteX1" fmla="*/ 10858500 w 10858500"/>
              <a:gd name="connsiteY1" fmla="*/ 0 h 72113"/>
              <a:gd name="connsiteX2" fmla="*/ 10858500 w 10858500"/>
              <a:gd name="connsiteY2" fmla="*/ 6815 h 72113"/>
              <a:gd name="connsiteX3" fmla="*/ 10793202 w 10858500"/>
              <a:gd name="connsiteY3" fmla="*/ 72113 h 72113"/>
              <a:gd name="connsiteX4" fmla="*/ 65298 w 10858500"/>
              <a:gd name="connsiteY4" fmla="*/ 72113 h 72113"/>
              <a:gd name="connsiteX5" fmla="*/ 0 w 10858500"/>
              <a:gd name="connsiteY5" fmla="*/ 6815 h 7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500" h="72113">
                <a:moveTo>
                  <a:pt x="0" y="0"/>
                </a:moveTo>
                <a:lnTo>
                  <a:pt x="10858500" y="0"/>
                </a:lnTo>
                <a:lnTo>
                  <a:pt x="10858500" y="6815"/>
                </a:lnTo>
                <a:cubicBezTo>
                  <a:pt x="10858500" y="42878"/>
                  <a:pt x="10829265" y="72113"/>
                  <a:pt x="10793202" y="72113"/>
                </a:cubicBezTo>
                <a:lnTo>
                  <a:pt x="65298" y="72113"/>
                </a:lnTo>
                <a:cubicBezTo>
                  <a:pt x="29235" y="72113"/>
                  <a:pt x="0" y="42878"/>
                  <a:pt x="0" y="681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 name="组合 4">
            <a:extLst>
              <a:ext uri="{FF2B5EF4-FFF2-40B4-BE49-F238E27FC236}">
                <a16:creationId xmlns:a16="http://schemas.microsoft.com/office/drawing/2014/main" id="{EBBE93FA-6398-4711-99CC-C709ED252193}"/>
              </a:ext>
            </a:extLst>
          </p:cNvPr>
          <p:cNvGrpSpPr/>
          <p:nvPr/>
        </p:nvGrpSpPr>
        <p:grpSpPr>
          <a:xfrm>
            <a:off x="1121050" y="1802807"/>
            <a:ext cx="9989342" cy="1503192"/>
            <a:chOff x="1121050" y="1802807"/>
            <a:chExt cx="9989342" cy="1503192"/>
          </a:xfrm>
        </p:grpSpPr>
        <p:sp>
          <p:nvSpPr>
            <p:cNvPr id="13" name="文本框 12"/>
            <p:cNvSpPr txBox="1"/>
            <p:nvPr/>
          </p:nvSpPr>
          <p:spPr>
            <a:xfrm>
              <a:off x="1121050" y="2255074"/>
              <a:ext cx="9989342" cy="105092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单击此处输入您的正文单击此处输入您的正文单击此处输入您的正文单击此处输入您的正文单击此处输入您的正文单击此处输入您的正文单击此处输入您的正文单击此处输入您的正文</a:t>
              </a:r>
            </a:p>
          </p:txBody>
        </p:sp>
        <p:sp>
          <p:nvSpPr>
            <p:cNvPr id="46" name="平行四边形 45">
              <a:extLst>
                <a:ext uri="{FF2B5EF4-FFF2-40B4-BE49-F238E27FC236}">
                  <a16:creationId xmlns:a16="http://schemas.microsoft.com/office/drawing/2014/main" id="{44E2DD90-55FF-4F73-A6CA-482683B3C940}"/>
                </a:ext>
              </a:extLst>
            </p:cNvPr>
            <p:cNvSpPr/>
            <p:nvPr/>
          </p:nvSpPr>
          <p:spPr>
            <a:xfrm>
              <a:off x="1190946" y="1969251"/>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4" name="文本框 13"/>
            <p:cNvSpPr txBox="1"/>
            <p:nvPr/>
          </p:nvSpPr>
          <p:spPr>
            <a:xfrm>
              <a:off x="1121050" y="1802807"/>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10" name="组合 9">
            <a:extLst>
              <a:ext uri="{FF2B5EF4-FFF2-40B4-BE49-F238E27FC236}">
                <a16:creationId xmlns:a16="http://schemas.microsoft.com/office/drawing/2014/main" id="{625DFAD0-B2FE-44EE-938D-EBFA886AA7EC}"/>
              </a:ext>
            </a:extLst>
          </p:cNvPr>
          <p:cNvGrpSpPr/>
          <p:nvPr/>
        </p:nvGrpSpPr>
        <p:grpSpPr>
          <a:xfrm>
            <a:off x="10402516" y="2002631"/>
            <a:ext cx="539990" cy="105960"/>
            <a:chOff x="10402516" y="1969251"/>
            <a:chExt cx="539990" cy="172720"/>
          </a:xfrm>
        </p:grpSpPr>
        <p:cxnSp>
          <p:nvCxnSpPr>
            <p:cNvPr id="9" name="直接连接符 8">
              <a:extLst>
                <a:ext uri="{FF2B5EF4-FFF2-40B4-BE49-F238E27FC236}">
                  <a16:creationId xmlns:a16="http://schemas.microsoft.com/office/drawing/2014/main" id="{0148CD25-C054-4D59-AA98-D26FDE49BBA8}"/>
                </a:ext>
              </a:extLst>
            </p:cNvPr>
            <p:cNvCxnSpPr/>
            <p:nvPr/>
          </p:nvCxnSpPr>
          <p:spPr>
            <a:xfrm flipH="1">
              <a:off x="10882789"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D899788-A9EC-4865-9CA8-CB52EA16FD39}"/>
                </a:ext>
              </a:extLst>
            </p:cNvPr>
            <p:cNvCxnSpPr/>
            <p:nvPr/>
          </p:nvCxnSpPr>
          <p:spPr>
            <a:xfrm flipH="1">
              <a:off x="10762720"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BA768996-F498-40AB-A2FF-1C2794167C23}"/>
                </a:ext>
              </a:extLst>
            </p:cNvPr>
            <p:cNvCxnSpPr/>
            <p:nvPr/>
          </p:nvCxnSpPr>
          <p:spPr>
            <a:xfrm flipH="1">
              <a:off x="10642652" y="1969251"/>
              <a:ext cx="59717" cy="172720"/>
            </a:xfrm>
            <a:prstGeom prst="line">
              <a:avLst/>
            </a:prstGeom>
            <a:ln w="25400" cap="rnd"/>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B49E734A-406E-49F6-9A14-1E393783BFA2}"/>
                </a:ext>
              </a:extLst>
            </p:cNvPr>
            <p:cNvCxnSpPr/>
            <p:nvPr/>
          </p:nvCxnSpPr>
          <p:spPr>
            <a:xfrm flipH="1">
              <a:off x="10522584" y="1969251"/>
              <a:ext cx="59717" cy="172720"/>
            </a:xfrm>
            <a:prstGeom prst="line">
              <a:avLst/>
            </a:prstGeom>
            <a:ln w="25400" cap="rnd">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9829BA74-E7E8-4F49-9BA6-CF213394C151}"/>
                </a:ext>
              </a:extLst>
            </p:cNvPr>
            <p:cNvCxnSpPr/>
            <p:nvPr/>
          </p:nvCxnSpPr>
          <p:spPr>
            <a:xfrm flipH="1">
              <a:off x="10402516" y="1969251"/>
              <a:ext cx="59717" cy="172720"/>
            </a:xfrm>
            <a:prstGeom prst="line">
              <a:avLst/>
            </a:prstGeom>
            <a:ln w="25400" cap="rnd">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2">
            <a:alphaModFix amt="48000"/>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文本框 5"/>
          <p:cNvSpPr txBox="1"/>
          <p:nvPr/>
        </p:nvSpPr>
        <p:spPr>
          <a:xfrm>
            <a:off x="680121" y="714375"/>
            <a:ext cx="1582484" cy="369332"/>
          </a:xfrm>
          <a:prstGeom prst="rect">
            <a:avLst/>
          </a:prstGeom>
          <a:noFill/>
        </p:spPr>
        <p:txBody>
          <a:bodyPr wrap="none" rtlCol="0">
            <a:spAutoFit/>
          </a:bodyPr>
          <a:lstStyle/>
          <a:p>
            <a:r>
              <a:rPr lang="en-US" dirty="0"/>
              <a:t>YOUR LOGO</a:t>
            </a:r>
          </a:p>
        </p:txBody>
      </p:sp>
      <p:sp>
        <p:nvSpPr>
          <p:cNvPr id="5" name="文本框 4"/>
          <p:cNvSpPr txBox="1"/>
          <p:nvPr/>
        </p:nvSpPr>
        <p:spPr>
          <a:xfrm>
            <a:off x="697865" y="3429000"/>
            <a:ext cx="3850005" cy="460375"/>
          </a:xfrm>
          <a:prstGeom prst="rect">
            <a:avLst/>
          </a:prstGeom>
          <a:noFill/>
        </p:spPr>
        <p:txBody>
          <a:bodyPr wrap="square" rtlCol="0">
            <a:spAutoFit/>
          </a:bodyPr>
          <a:lstStyle/>
          <a:p>
            <a:r>
              <a:rPr lang="en-US" altLang="zh-CN" sz="2400" dirty="0">
                <a:ea typeface="+mn-lt"/>
              </a:rPr>
              <a:t>Thanks for watching</a:t>
            </a:r>
          </a:p>
        </p:txBody>
      </p:sp>
      <p:sp>
        <p:nvSpPr>
          <p:cNvPr id="14" name="文本框 13"/>
          <p:cNvSpPr txBox="1"/>
          <p:nvPr/>
        </p:nvSpPr>
        <p:spPr>
          <a:xfrm>
            <a:off x="660400" y="2275730"/>
            <a:ext cx="4246880" cy="1322070"/>
          </a:xfrm>
          <a:prstGeom prst="rect">
            <a:avLst/>
          </a:prstGeom>
          <a:noFill/>
        </p:spPr>
        <p:txBody>
          <a:bodyPr wrap="none" rtlCol="0">
            <a:spAutoFit/>
          </a:bodyPr>
          <a:lstStyle/>
          <a:p>
            <a:r>
              <a:rPr lang="zh-CN" altLang="en-US" sz="8000" dirty="0">
                <a:solidFill>
                  <a:schemeClr val="accent1"/>
                </a:solidFill>
                <a:effectLst/>
                <a:latin typeface="+mj-ea"/>
                <a:ea typeface="+mj-ea"/>
                <a:cs typeface="OPPOSans H" panose="00020600040101010101" pitchFamily="18" charset="-122"/>
                <a:sym typeface="优设标题黑" panose="00000500000000000000" pitchFamily="2" charset="-122"/>
              </a:rPr>
              <a:t>谢谢观看</a:t>
            </a:r>
          </a:p>
        </p:txBody>
      </p:sp>
      <p:grpSp>
        <p:nvGrpSpPr>
          <p:cNvPr id="15" name="组合 14"/>
          <p:cNvGrpSpPr/>
          <p:nvPr/>
        </p:nvGrpSpPr>
        <p:grpSpPr>
          <a:xfrm>
            <a:off x="11032279" y="919425"/>
            <a:ext cx="479600" cy="108180"/>
            <a:chOff x="10359850" y="837105"/>
            <a:chExt cx="844550" cy="190500"/>
          </a:xfrm>
        </p:grpSpPr>
        <p:sp>
          <p:nvSpPr>
            <p:cNvPr id="16" name="椭圆 15"/>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椭圆 16"/>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椭圆 17"/>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任意多边形: 形状 35"/>
          <p:cNvSpPr/>
          <p:nvPr/>
        </p:nvSpPr>
        <p:spPr>
          <a:xfrm>
            <a:off x="6631974" y="2488330"/>
            <a:ext cx="5560026" cy="4369670"/>
          </a:xfrm>
          <a:custGeom>
            <a:avLst/>
            <a:gdLst>
              <a:gd name="connsiteX0" fmla="*/ 2901782 w 5560026"/>
              <a:gd name="connsiteY0" fmla="*/ 0 h 4369670"/>
              <a:gd name="connsiteX1" fmla="*/ 5453335 w 5560026"/>
              <a:gd name="connsiteY1" fmla="*/ 1518621 h 4369670"/>
              <a:gd name="connsiteX2" fmla="*/ 5560026 w 5560026"/>
              <a:gd name="connsiteY2" fmla="*/ 1740098 h 4369670"/>
              <a:gd name="connsiteX3" fmla="*/ 5560026 w 5560026"/>
              <a:gd name="connsiteY3" fmla="*/ 4063466 h 4369670"/>
              <a:gd name="connsiteX4" fmla="*/ 5453335 w 5560026"/>
              <a:gd name="connsiteY4" fmla="*/ 4284944 h 4369670"/>
              <a:gd name="connsiteX5" fmla="*/ 5401862 w 5560026"/>
              <a:gd name="connsiteY5" fmla="*/ 4369670 h 4369670"/>
              <a:gd name="connsiteX6" fmla="*/ 401702 w 5560026"/>
              <a:gd name="connsiteY6" fmla="*/ 4369670 h 4369670"/>
              <a:gd name="connsiteX7" fmla="*/ 350230 w 5560026"/>
              <a:gd name="connsiteY7" fmla="*/ 4284944 h 4369670"/>
              <a:gd name="connsiteX8" fmla="*/ 0 w 5560026"/>
              <a:gd name="connsiteY8" fmla="*/ 2901782 h 4369670"/>
              <a:gd name="connsiteX9" fmla="*/ 2901782 w 5560026"/>
              <a:gd name="connsiteY9" fmla="*/ 0 h 436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60026" h="4369670">
                <a:moveTo>
                  <a:pt x="2901782" y="0"/>
                </a:moveTo>
                <a:cubicBezTo>
                  <a:pt x="4003576" y="0"/>
                  <a:pt x="4961949" y="614062"/>
                  <a:pt x="5453335" y="1518621"/>
                </a:cubicBezTo>
                <a:lnTo>
                  <a:pt x="5560026" y="1740098"/>
                </a:lnTo>
                <a:lnTo>
                  <a:pt x="5560026" y="4063466"/>
                </a:lnTo>
                <a:lnTo>
                  <a:pt x="5453335" y="4284944"/>
                </a:lnTo>
                <a:lnTo>
                  <a:pt x="5401862" y="4369670"/>
                </a:lnTo>
                <a:lnTo>
                  <a:pt x="401702" y="4369670"/>
                </a:lnTo>
                <a:lnTo>
                  <a:pt x="350230" y="4284944"/>
                </a:lnTo>
                <a:cubicBezTo>
                  <a:pt x="126872" y="3873781"/>
                  <a:pt x="0" y="3402598"/>
                  <a:pt x="0" y="2901782"/>
                </a:cubicBezTo>
                <a:cubicBezTo>
                  <a:pt x="0" y="1299172"/>
                  <a:pt x="1299172" y="0"/>
                  <a:pt x="290178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 name="任意多边形: 形状 33"/>
          <p:cNvSpPr/>
          <p:nvPr/>
        </p:nvSpPr>
        <p:spPr>
          <a:xfrm>
            <a:off x="10356464" y="1330694"/>
            <a:ext cx="1835536" cy="2700814"/>
          </a:xfrm>
          <a:custGeom>
            <a:avLst/>
            <a:gdLst>
              <a:gd name="connsiteX0" fmla="*/ 1350407 w 1835536"/>
              <a:gd name="connsiteY0" fmla="*/ 0 h 2700814"/>
              <a:gd name="connsiteX1" fmla="*/ 1751977 w 1835536"/>
              <a:gd name="connsiteY1" fmla="*/ 60712 h 2700814"/>
              <a:gd name="connsiteX2" fmla="*/ 1835536 w 1835536"/>
              <a:gd name="connsiteY2" fmla="*/ 91295 h 2700814"/>
              <a:gd name="connsiteX3" fmla="*/ 1835536 w 1835536"/>
              <a:gd name="connsiteY3" fmla="*/ 2609519 h 2700814"/>
              <a:gd name="connsiteX4" fmla="*/ 1751977 w 1835536"/>
              <a:gd name="connsiteY4" fmla="*/ 2640102 h 2700814"/>
              <a:gd name="connsiteX5" fmla="*/ 1350407 w 1835536"/>
              <a:gd name="connsiteY5" fmla="*/ 2700814 h 2700814"/>
              <a:gd name="connsiteX6" fmla="*/ 0 w 1835536"/>
              <a:gd name="connsiteY6" fmla="*/ 1350407 h 2700814"/>
              <a:gd name="connsiteX7" fmla="*/ 1350407 w 1835536"/>
              <a:gd name="connsiteY7" fmla="*/ 0 h 270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5536" h="2700814">
                <a:moveTo>
                  <a:pt x="1350407" y="0"/>
                </a:moveTo>
                <a:cubicBezTo>
                  <a:pt x="1490246" y="0"/>
                  <a:pt x="1625121" y="21256"/>
                  <a:pt x="1751977" y="60712"/>
                </a:cubicBezTo>
                <a:lnTo>
                  <a:pt x="1835536" y="91295"/>
                </a:lnTo>
                <a:lnTo>
                  <a:pt x="1835536" y="2609519"/>
                </a:lnTo>
                <a:lnTo>
                  <a:pt x="1751977" y="2640102"/>
                </a:lnTo>
                <a:cubicBezTo>
                  <a:pt x="1625121" y="2679559"/>
                  <a:pt x="1490246" y="2700814"/>
                  <a:pt x="1350407" y="2700814"/>
                </a:cubicBezTo>
                <a:cubicBezTo>
                  <a:pt x="604598" y="2700814"/>
                  <a:pt x="0" y="2096216"/>
                  <a:pt x="0" y="1350407"/>
                </a:cubicBezTo>
                <a:cubicBezTo>
                  <a:pt x="0" y="604598"/>
                  <a:pt x="604598" y="0"/>
                  <a:pt x="1350407" y="0"/>
                </a:cubicBezTo>
                <a:close/>
              </a:path>
            </a:pathLst>
          </a:cu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Effect>
                      <a14:colorTemperature colorTemp="5900"/>
                    </a14:imgEffect>
                  </a14:imgLayer>
                </a14:imgProps>
              </a:ext>
              <a:ext uri="{28A0092B-C50C-407E-A947-70E740481C1C}">
                <a14:useLocalDpi xmlns:a14="http://schemas.microsoft.com/office/drawing/2010/main"/>
              </a:ext>
            </a:extLst>
          </a:blip>
          <a:srcRect/>
          <a:stretch>
            <a:fillRect/>
          </a:stretch>
        </p:blipFill>
        <p:spPr>
          <a:xfrm rot="504967">
            <a:off x="5095109" y="1234844"/>
            <a:ext cx="7429744" cy="6200255"/>
          </a:xfrm>
          <a:custGeom>
            <a:avLst/>
            <a:gdLst>
              <a:gd name="connsiteX0" fmla="*/ 3198832 w 7429744"/>
              <a:gd name="connsiteY0" fmla="*/ 0 h 6200255"/>
              <a:gd name="connsiteX1" fmla="*/ 3844910 w 7429744"/>
              <a:gd name="connsiteY1" fmla="*/ 530362 h 6200255"/>
              <a:gd name="connsiteX2" fmla="*/ 3893125 w 7429744"/>
              <a:gd name="connsiteY2" fmla="*/ 491791 h 6200255"/>
              <a:gd name="connsiteX3" fmla="*/ 4712776 w 7429744"/>
              <a:gd name="connsiteY3" fmla="*/ 1118582 h 6200255"/>
              <a:gd name="connsiteX4" fmla="*/ 4867063 w 7429744"/>
              <a:gd name="connsiteY4" fmla="*/ 1350014 h 6200255"/>
              <a:gd name="connsiteX5" fmla="*/ 5156351 w 7429744"/>
              <a:gd name="connsiteY5" fmla="*/ 1542872 h 6200255"/>
              <a:gd name="connsiteX6" fmla="*/ 5272066 w 7429744"/>
              <a:gd name="connsiteY6" fmla="*/ 1639302 h 6200255"/>
              <a:gd name="connsiteX7" fmla="*/ 7268823 w 7429744"/>
              <a:gd name="connsiteY7" fmla="*/ 4013353 h 6200255"/>
              <a:gd name="connsiteX8" fmla="*/ 7429744 w 7429744"/>
              <a:gd name="connsiteY8" fmla="*/ 5100990 h 6200255"/>
              <a:gd name="connsiteX9" fmla="*/ 0 w 7429744"/>
              <a:gd name="connsiteY9" fmla="*/ 6200255 h 6200255"/>
              <a:gd name="connsiteX10" fmla="*/ 1424529 w 7429744"/>
              <a:gd name="connsiteY10" fmla="*/ 2671097 h 6200255"/>
              <a:gd name="connsiteX11" fmla="*/ 1511316 w 7429744"/>
              <a:gd name="connsiteY11" fmla="*/ 2613239 h 6200255"/>
              <a:gd name="connsiteX12" fmla="*/ 2456324 w 7429744"/>
              <a:gd name="connsiteY12" fmla="*/ 2584311 h 6200255"/>
              <a:gd name="connsiteX13" fmla="*/ 2658826 w 7429744"/>
              <a:gd name="connsiteY13" fmla="*/ 1041439 h 620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29744" h="6200255">
                <a:moveTo>
                  <a:pt x="3198832" y="0"/>
                </a:moveTo>
                <a:lnTo>
                  <a:pt x="3844910" y="530362"/>
                </a:lnTo>
                <a:lnTo>
                  <a:pt x="3893125" y="491791"/>
                </a:lnTo>
                <a:lnTo>
                  <a:pt x="4712776" y="1118582"/>
                </a:lnTo>
                <a:lnTo>
                  <a:pt x="4867063" y="1350014"/>
                </a:lnTo>
                <a:lnTo>
                  <a:pt x="5156351" y="1542872"/>
                </a:lnTo>
                <a:lnTo>
                  <a:pt x="5272066" y="1639302"/>
                </a:lnTo>
                <a:lnTo>
                  <a:pt x="7268823" y="4013353"/>
                </a:lnTo>
                <a:lnTo>
                  <a:pt x="7429744" y="5100990"/>
                </a:lnTo>
                <a:lnTo>
                  <a:pt x="0" y="6200255"/>
                </a:lnTo>
                <a:lnTo>
                  <a:pt x="1424529" y="2671097"/>
                </a:lnTo>
                <a:lnTo>
                  <a:pt x="1511316" y="2613239"/>
                </a:lnTo>
                <a:lnTo>
                  <a:pt x="2456324" y="2584311"/>
                </a:lnTo>
                <a:lnTo>
                  <a:pt x="2658826" y="1041439"/>
                </a:lnTo>
                <a:close/>
              </a:path>
            </a:pathLst>
          </a:custGeom>
        </p:spPr>
      </p:pic>
      <p:sp>
        <p:nvSpPr>
          <p:cNvPr id="31" name="任意多边形: 形状 30"/>
          <p:cNvSpPr/>
          <p:nvPr/>
        </p:nvSpPr>
        <p:spPr>
          <a:xfrm>
            <a:off x="3717814" y="5470596"/>
            <a:ext cx="2632998" cy="1387404"/>
          </a:xfrm>
          <a:custGeom>
            <a:avLst/>
            <a:gdLst>
              <a:gd name="connsiteX0" fmla="*/ 1316499 w 2632998"/>
              <a:gd name="connsiteY0" fmla="*/ 0 h 1387404"/>
              <a:gd name="connsiteX1" fmla="*/ 2632998 w 2632998"/>
              <a:gd name="connsiteY1" fmla="*/ 1316499 h 1387404"/>
              <a:gd name="connsiteX2" fmla="*/ 2629418 w 2632998"/>
              <a:gd name="connsiteY2" fmla="*/ 1387404 h 1387404"/>
              <a:gd name="connsiteX3" fmla="*/ 3581 w 2632998"/>
              <a:gd name="connsiteY3" fmla="*/ 1387404 h 1387404"/>
              <a:gd name="connsiteX4" fmla="*/ 0 w 2632998"/>
              <a:gd name="connsiteY4" fmla="*/ 1316499 h 1387404"/>
              <a:gd name="connsiteX5" fmla="*/ 1316499 w 2632998"/>
              <a:gd name="connsiteY5" fmla="*/ 0 h 138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2998" h="1387404">
                <a:moveTo>
                  <a:pt x="1316499" y="0"/>
                </a:moveTo>
                <a:cubicBezTo>
                  <a:pt x="2043581" y="0"/>
                  <a:pt x="2632998" y="589417"/>
                  <a:pt x="2632998" y="1316499"/>
                </a:cubicBezTo>
                <a:lnTo>
                  <a:pt x="2629418" y="1387404"/>
                </a:lnTo>
                <a:lnTo>
                  <a:pt x="3581" y="1387404"/>
                </a:lnTo>
                <a:lnTo>
                  <a:pt x="0" y="1316499"/>
                </a:lnTo>
                <a:cubicBezTo>
                  <a:pt x="0" y="589417"/>
                  <a:pt x="589417" y="0"/>
                  <a:pt x="131649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椭圆 26"/>
          <p:cNvSpPr/>
          <p:nvPr/>
        </p:nvSpPr>
        <p:spPr>
          <a:xfrm>
            <a:off x="4547707" y="2148730"/>
            <a:ext cx="672087" cy="672087"/>
          </a:xfrm>
          <a:prstGeom prst="ellipse">
            <a:avLst/>
          </a:prstGeom>
          <a:gradFill>
            <a:gsLst>
              <a:gs pos="0">
                <a:schemeClr val="accent1"/>
              </a:gs>
              <a:gs pos="64000">
                <a:schemeClr val="accent1">
                  <a:alpha val="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567375" y="2185628"/>
            <a:ext cx="3057247"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小莫</a:t>
            </a:r>
            <a:r>
              <a:rPr lang="en-US" altLang="zh-CN" sz="3200" dirty="0">
                <a:solidFill>
                  <a:schemeClr val="tx1">
                    <a:lumMod val="95000"/>
                    <a:lumOff val="5000"/>
                  </a:schemeClr>
                </a:solidFill>
                <a:latin typeface="OPPOSans H"/>
                <a:ea typeface="OPPOSans H"/>
              </a:rPr>
              <a:t>Mora</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04078" y="2330606"/>
            <a:ext cx="6141875" cy="1587715"/>
            <a:chOff x="3274745" y="2330606"/>
            <a:chExt cx="6141875" cy="1587715"/>
          </a:xfrm>
        </p:grpSpPr>
        <p:sp>
          <p:nvSpPr>
            <p:cNvPr id="4" name="椭圆 3"/>
            <p:cNvSpPr/>
            <p:nvPr/>
          </p:nvSpPr>
          <p:spPr>
            <a:xfrm>
              <a:off x="3274745" y="2330606"/>
              <a:ext cx="1587715" cy="15877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atin typeface="+mj-lt"/>
                  <a:ea typeface="+mj-lt"/>
                  <a:cs typeface="OPPOSans B" panose="00020600040101010101" pitchFamily="18" charset="-122"/>
                  <a:sym typeface="OPPOSans B" panose="00020600040101010101" pitchFamily="18" charset="-122"/>
                </a:rPr>
                <a:t>01</a:t>
              </a:r>
            </a:p>
          </p:txBody>
        </p:sp>
        <p:sp>
          <p:nvSpPr>
            <p:cNvPr id="5" name="文本框 4"/>
            <p:cNvSpPr txBox="1"/>
            <p:nvPr/>
          </p:nvSpPr>
          <p:spPr>
            <a:xfrm>
              <a:off x="5118940" y="2502548"/>
              <a:ext cx="4297680" cy="922020"/>
            </a:xfrm>
            <a:prstGeom prst="rect">
              <a:avLst/>
            </a:prstGeom>
            <a:noFill/>
          </p:spPr>
          <p:txBody>
            <a:bodyPr wrap="none" rtlCol="0">
              <a:spAutoFit/>
            </a:bodyPr>
            <a:lstStyle/>
            <a:p>
              <a:r>
                <a:rPr lang="zh-CN" altLang="en-US" sz="5400" dirty="0">
                  <a:latin typeface="+mj-ea"/>
                  <a:ea typeface="+mj-ea"/>
                  <a:cs typeface="OPPOSans B" panose="00020600040101010101" pitchFamily="18" charset="-122"/>
                  <a:sym typeface="OPPOSans B" panose="00020600040101010101" pitchFamily="18" charset="-122"/>
                </a:rPr>
                <a:t>输入您的标题</a:t>
              </a:r>
            </a:p>
          </p:txBody>
        </p:sp>
        <p:sp>
          <p:nvSpPr>
            <p:cNvPr id="6" name="文本框 5"/>
            <p:cNvSpPr txBox="1"/>
            <p:nvPr/>
          </p:nvSpPr>
          <p:spPr>
            <a:xfrm>
              <a:off x="5166899" y="3425878"/>
              <a:ext cx="1839595" cy="398780"/>
            </a:xfrm>
            <a:prstGeom prst="rect">
              <a:avLst/>
            </a:prstGeom>
            <a:noFill/>
          </p:spPr>
          <p:txBody>
            <a:bodyPr wrap="none" rtlCol="0">
              <a:spAutoFit/>
            </a:bodyPr>
            <a:lstStyle/>
            <a:p>
              <a:r>
                <a:rPr lang="en-US" altLang="zh-CN" sz="2000" dirty="0">
                  <a:solidFill>
                    <a:schemeClr val="bg1">
                      <a:lumMod val="50000"/>
                    </a:schemeClr>
                  </a:solidFill>
                  <a:ea typeface="+mn-lt"/>
                  <a:cs typeface="OPPOSans R" panose="00020600040101010101" pitchFamily="18" charset="-122"/>
                  <a:sym typeface="OPPOSans R" panose="00020600040101010101" pitchFamily="18" charset="-122"/>
                </a:rPr>
                <a:t>Enter the title</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660400" y="599554"/>
            <a:ext cx="2768786" cy="521970"/>
            <a:chOff x="660400" y="599554"/>
            <a:chExt cx="2768786" cy="521970"/>
          </a:xfrm>
        </p:grpSpPr>
        <p:grpSp>
          <p:nvGrpSpPr>
            <p:cNvPr id="4" name="组合 3"/>
            <p:cNvGrpSpPr/>
            <p:nvPr/>
          </p:nvGrpSpPr>
          <p:grpSpPr>
            <a:xfrm>
              <a:off x="660400" y="694628"/>
              <a:ext cx="364003" cy="334072"/>
              <a:chOff x="660400" y="656527"/>
              <a:chExt cx="364003" cy="334072"/>
            </a:xfrm>
          </p:grpSpPr>
          <p:sp>
            <p:nvSpPr>
              <p:cNvPr id="2" name="椭圆 1"/>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椭圆 2"/>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文本框 4"/>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pic>
        <p:nvPicPr>
          <p:cNvPr id="10" name="图片占位符 65"/>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flipH="1">
            <a:off x="4827144" y="1"/>
            <a:ext cx="7364855" cy="6857603"/>
          </a:xfrm>
          <a:custGeom>
            <a:avLst/>
            <a:gdLst>
              <a:gd name="connsiteX0" fmla="*/ 519322 w 7364855"/>
              <a:gd name="connsiteY0" fmla="*/ 5656629 h 6857603"/>
              <a:gd name="connsiteX1" fmla="*/ 0 w 7364855"/>
              <a:gd name="connsiteY1" fmla="*/ 6175925 h 6857603"/>
              <a:gd name="connsiteX2" fmla="*/ 0 w 7364855"/>
              <a:gd name="connsiteY2" fmla="*/ 6857603 h 6857603"/>
              <a:gd name="connsiteX3" fmla="*/ 1720355 w 7364855"/>
              <a:gd name="connsiteY3" fmla="*/ 6857603 h 6857603"/>
              <a:gd name="connsiteX4" fmla="*/ 3342089 w 7364855"/>
              <a:gd name="connsiteY4" fmla="*/ 5656629 h 6857603"/>
              <a:gd name="connsiteX5" fmla="*/ 2141054 w 7364855"/>
              <a:gd name="connsiteY5" fmla="*/ 6857603 h 6857603"/>
              <a:gd name="connsiteX6" fmla="*/ 4543123 w 7364855"/>
              <a:gd name="connsiteY6" fmla="*/ 6857603 h 6857603"/>
              <a:gd name="connsiteX7" fmla="*/ 6163821 w 7364855"/>
              <a:gd name="connsiteY7" fmla="*/ 5656629 h 6857603"/>
              <a:gd name="connsiteX8" fmla="*/ 4962786 w 7364855"/>
              <a:gd name="connsiteY8" fmla="*/ 6857603 h 6857603"/>
              <a:gd name="connsiteX9" fmla="*/ 7364855 w 7364855"/>
              <a:gd name="connsiteY9" fmla="*/ 6857603 h 6857603"/>
              <a:gd name="connsiteX10" fmla="*/ 0 w 7364855"/>
              <a:gd name="connsiteY10" fmla="*/ 5091082 h 6857603"/>
              <a:gd name="connsiteX11" fmla="*/ 0 w 7364855"/>
              <a:gd name="connsiteY11" fmla="*/ 5970377 h 6857603"/>
              <a:gd name="connsiteX12" fmla="*/ 439670 w 7364855"/>
              <a:gd name="connsiteY12" fmla="*/ 5530729 h 6857603"/>
              <a:gd name="connsiteX13" fmla="*/ 1931222 w 7364855"/>
              <a:gd name="connsiteY13" fmla="*/ 4197381 h 6857603"/>
              <a:gd name="connsiteX14" fmla="*/ 601045 w 7364855"/>
              <a:gd name="connsiteY14" fmla="*/ 5527492 h 6857603"/>
              <a:gd name="connsiteX15" fmla="*/ 1931223 w 7364855"/>
              <a:gd name="connsiteY15" fmla="*/ 6857603 h 6857603"/>
              <a:gd name="connsiteX16" fmla="*/ 3261401 w 7364855"/>
              <a:gd name="connsiteY16" fmla="*/ 5527493 h 6857603"/>
              <a:gd name="connsiteX17" fmla="*/ 4752955 w 7364855"/>
              <a:gd name="connsiteY17" fmla="*/ 4197381 h 6857603"/>
              <a:gd name="connsiteX18" fmla="*/ 3422777 w 7364855"/>
              <a:gd name="connsiteY18" fmla="*/ 5527492 h 6857603"/>
              <a:gd name="connsiteX19" fmla="*/ 4752955 w 7364855"/>
              <a:gd name="connsiteY19" fmla="*/ 6857603 h 6857603"/>
              <a:gd name="connsiteX20" fmla="*/ 6083133 w 7364855"/>
              <a:gd name="connsiteY20" fmla="*/ 5527493 h 6857603"/>
              <a:gd name="connsiteX21" fmla="*/ 520357 w 7364855"/>
              <a:gd name="connsiteY21" fmla="*/ 2744606 h 6857603"/>
              <a:gd name="connsiteX22" fmla="*/ 0 w 7364855"/>
              <a:gd name="connsiteY22" fmla="*/ 3264938 h 6857603"/>
              <a:gd name="connsiteX23" fmla="*/ 0 w 7364855"/>
              <a:gd name="connsiteY23" fmla="*/ 4884498 h 6857603"/>
              <a:gd name="connsiteX24" fmla="*/ 520357 w 7364855"/>
              <a:gd name="connsiteY24" fmla="*/ 5404828 h 6857603"/>
              <a:gd name="connsiteX25" fmla="*/ 1850535 w 7364855"/>
              <a:gd name="connsiteY25" fmla="*/ 4074718 h 6857603"/>
              <a:gd name="connsiteX26" fmla="*/ 3342089 w 7364855"/>
              <a:gd name="connsiteY26" fmla="*/ 2744606 h 6857603"/>
              <a:gd name="connsiteX27" fmla="*/ 2011911 w 7364855"/>
              <a:gd name="connsiteY27" fmla="*/ 4074718 h 6857603"/>
              <a:gd name="connsiteX28" fmla="*/ 3342089 w 7364855"/>
              <a:gd name="connsiteY28" fmla="*/ 5404828 h 6857603"/>
              <a:gd name="connsiteX29" fmla="*/ 4672267 w 7364855"/>
              <a:gd name="connsiteY29" fmla="*/ 4074718 h 6857603"/>
              <a:gd name="connsiteX30" fmla="*/ 4752955 w 7364855"/>
              <a:gd name="connsiteY30" fmla="*/ 1312766 h 6857603"/>
              <a:gd name="connsiteX31" fmla="*/ 3422777 w 7364855"/>
              <a:gd name="connsiteY31" fmla="*/ 2642877 h 6857603"/>
              <a:gd name="connsiteX32" fmla="*/ 4752955 w 7364855"/>
              <a:gd name="connsiteY32" fmla="*/ 3972987 h 6857603"/>
              <a:gd name="connsiteX33" fmla="*/ 6083133 w 7364855"/>
              <a:gd name="connsiteY33" fmla="*/ 2642878 h 6857603"/>
              <a:gd name="connsiteX34" fmla="*/ 3482105 w 7364855"/>
              <a:gd name="connsiteY34" fmla="*/ 0 h 6857603"/>
              <a:gd name="connsiteX35" fmla="*/ 3202071 w 7364855"/>
              <a:gd name="connsiteY35" fmla="*/ 0 h 6857603"/>
              <a:gd name="connsiteX36" fmla="*/ 2011910 w 7364855"/>
              <a:gd name="connsiteY36" fmla="*/ 1190101 h 6857603"/>
              <a:gd name="connsiteX37" fmla="*/ 3342089 w 7364855"/>
              <a:gd name="connsiteY37" fmla="*/ 2520213 h 6857603"/>
              <a:gd name="connsiteX38" fmla="*/ 4672267 w 7364855"/>
              <a:gd name="connsiteY38" fmla="*/ 1190102 h 685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64855" h="6857603">
                <a:moveTo>
                  <a:pt x="519322" y="5656629"/>
                </a:moveTo>
                <a:lnTo>
                  <a:pt x="0" y="6175925"/>
                </a:lnTo>
                <a:lnTo>
                  <a:pt x="0" y="6857603"/>
                </a:lnTo>
                <a:lnTo>
                  <a:pt x="1720355" y="6857603"/>
                </a:lnTo>
                <a:close/>
                <a:moveTo>
                  <a:pt x="3342089" y="5656629"/>
                </a:moveTo>
                <a:lnTo>
                  <a:pt x="2141054" y="6857603"/>
                </a:lnTo>
                <a:lnTo>
                  <a:pt x="4543123" y="6857603"/>
                </a:lnTo>
                <a:close/>
                <a:moveTo>
                  <a:pt x="6163821" y="5656629"/>
                </a:moveTo>
                <a:lnTo>
                  <a:pt x="4962786" y="6857603"/>
                </a:lnTo>
                <a:lnTo>
                  <a:pt x="7364855" y="6857603"/>
                </a:lnTo>
                <a:close/>
                <a:moveTo>
                  <a:pt x="0" y="5091082"/>
                </a:moveTo>
                <a:lnTo>
                  <a:pt x="0" y="5970377"/>
                </a:lnTo>
                <a:lnTo>
                  <a:pt x="439670" y="5530729"/>
                </a:lnTo>
                <a:close/>
                <a:moveTo>
                  <a:pt x="1931222" y="4197381"/>
                </a:moveTo>
                <a:lnTo>
                  <a:pt x="601045" y="5527492"/>
                </a:lnTo>
                <a:lnTo>
                  <a:pt x="1931223" y="6857603"/>
                </a:lnTo>
                <a:lnTo>
                  <a:pt x="3261401" y="5527493"/>
                </a:lnTo>
                <a:close/>
                <a:moveTo>
                  <a:pt x="4752955" y="4197381"/>
                </a:moveTo>
                <a:lnTo>
                  <a:pt x="3422777" y="5527492"/>
                </a:lnTo>
                <a:lnTo>
                  <a:pt x="4752955" y="6857603"/>
                </a:lnTo>
                <a:lnTo>
                  <a:pt x="6083133" y="5527493"/>
                </a:lnTo>
                <a:close/>
                <a:moveTo>
                  <a:pt x="520357" y="2744606"/>
                </a:moveTo>
                <a:lnTo>
                  <a:pt x="0" y="3264938"/>
                </a:lnTo>
                <a:lnTo>
                  <a:pt x="0" y="4884498"/>
                </a:lnTo>
                <a:lnTo>
                  <a:pt x="520357" y="5404828"/>
                </a:lnTo>
                <a:lnTo>
                  <a:pt x="1850535" y="4074718"/>
                </a:lnTo>
                <a:close/>
                <a:moveTo>
                  <a:pt x="3342089" y="2744606"/>
                </a:moveTo>
                <a:lnTo>
                  <a:pt x="2011911" y="4074718"/>
                </a:lnTo>
                <a:lnTo>
                  <a:pt x="3342089" y="5404828"/>
                </a:lnTo>
                <a:lnTo>
                  <a:pt x="4672267" y="4074718"/>
                </a:lnTo>
                <a:close/>
                <a:moveTo>
                  <a:pt x="4752955" y="1312766"/>
                </a:moveTo>
                <a:lnTo>
                  <a:pt x="3422777" y="2642877"/>
                </a:lnTo>
                <a:lnTo>
                  <a:pt x="4752955" y="3972987"/>
                </a:lnTo>
                <a:lnTo>
                  <a:pt x="6083133" y="2642878"/>
                </a:lnTo>
                <a:close/>
                <a:moveTo>
                  <a:pt x="3482105" y="0"/>
                </a:moveTo>
                <a:lnTo>
                  <a:pt x="3202071" y="0"/>
                </a:lnTo>
                <a:lnTo>
                  <a:pt x="2011910" y="1190101"/>
                </a:lnTo>
                <a:lnTo>
                  <a:pt x="3342089" y="2520213"/>
                </a:lnTo>
                <a:lnTo>
                  <a:pt x="4672267" y="1190102"/>
                </a:lnTo>
                <a:close/>
              </a:path>
            </a:pathLst>
          </a:custGeom>
          <a:solidFill>
            <a:schemeClr val="bg1">
              <a:lumMod val="65000"/>
            </a:schemeClr>
          </a:solidFill>
          <a:effectLst/>
        </p:spPr>
      </p:pic>
      <p:sp>
        <p:nvSpPr>
          <p:cNvPr id="11" name="任意多边形: 形状 10"/>
          <p:cNvSpPr/>
          <p:nvPr/>
        </p:nvSpPr>
        <p:spPr>
          <a:xfrm flipH="1">
            <a:off x="8930557" y="50"/>
            <a:ext cx="3261443" cy="3965174"/>
          </a:xfrm>
          <a:custGeom>
            <a:avLst/>
            <a:gdLst>
              <a:gd name="connsiteX0" fmla="*/ 0 w 3261443"/>
              <a:gd name="connsiteY0" fmla="*/ 2195908 h 3965174"/>
              <a:gd name="connsiteX1" fmla="*/ 0 w 3261443"/>
              <a:gd name="connsiteY1" fmla="*/ 3074258 h 3965174"/>
              <a:gd name="connsiteX2" fmla="*/ 439175 w 3261443"/>
              <a:gd name="connsiteY2" fmla="*/ 2635083 h 3965174"/>
              <a:gd name="connsiteX3" fmla="*/ 1931351 w 3261443"/>
              <a:gd name="connsiteY3" fmla="*/ 1304991 h 3965174"/>
              <a:gd name="connsiteX4" fmla="*/ 601260 w 3261443"/>
              <a:gd name="connsiteY4" fmla="*/ 2635083 h 3965174"/>
              <a:gd name="connsiteX5" fmla="*/ 1931352 w 3261443"/>
              <a:gd name="connsiteY5" fmla="*/ 3965174 h 3965174"/>
              <a:gd name="connsiteX6" fmla="*/ 3261443 w 3261443"/>
              <a:gd name="connsiteY6" fmla="*/ 2635083 h 3965174"/>
              <a:gd name="connsiteX7" fmla="*/ 164682 w 3261443"/>
              <a:gd name="connsiteY7" fmla="*/ 0 h 3965174"/>
              <a:gd name="connsiteX8" fmla="*/ 0 w 3261443"/>
              <a:gd name="connsiteY8" fmla="*/ 0 h 3965174"/>
              <a:gd name="connsiteX9" fmla="*/ 0 w 3261443"/>
              <a:gd name="connsiteY9" fmla="*/ 164682 h 3965174"/>
              <a:gd name="connsiteX10" fmla="*/ 653316 w 3261443"/>
              <a:gd name="connsiteY10" fmla="*/ 0 h 3965174"/>
              <a:gd name="connsiteX11" fmla="*/ 387120 w 3261443"/>
              <a:gd name="connsiteY11" fmla="*/ 0 h 3965174"/>
              <a:gd name="connsiteX12" fmla="*/ 0 w 3261443"/>
              <a:gd name="connsiteY12" fmla="*/ 387120 h 3965174"/>
              <a:gd name="connsiteX13" fmla="*/ 0 w 3261443"/>
              <a:gd name="connsiteY13" fmla="*/ 2006867 h 3965174"/>
              <a:gd name="connsiteX14" fmla="*/ 520218 w 3261443"/>
              <a:gd name="connsiteY14" fmla="*/ 2527085 h 3965174"/>
              <a:gd name="connsiteX15" fmla="*/ 1850309 w 3261443"/>
              <a:gd name="connsiteY15" fmla="*/ 1196993 h 3965174"/>
              <a:gd name="connsiteX16" fmla="*/ 2985760 w 3261443"/>
              <a:gd name="connsiteY16" fmla="*/ 0 h 3965174"/>
              <a:gd name="connsiteX17" fmla="*/ 876003 w 3261443"/>
              <a:gd name="connsiteY17" fmla="*/ 0 h 3965174"/>
              <a:gd name="connsiteX18" fmla="*/ 1930881 w 3261443"/>
              <a:gd name="connsiteY18" fmla="*/ 1054879 h 396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61443" h="3965174">
                <a:moveTo>
                  <a:pt x="0" y="2195908"/>
                </a:moveTo>
                <a:lnTo>
                  <a:pt x="0" y="3074258"/>
                </a:lnTo>
                <a:lnTo>
                  <a:pt x="439175" y="2635083"/>
                </a:lnTo>
                <a:close/>
                <a:moveTo>
                  <a:pt x="1931351" y="1304991"/>
                </a:moveTo>
                <a:lnTo>
                  <a:pt x="601260" y="2635083"/>
                </a:lnTo>
                <a:lnTo>
                  <a:pt x="1931352" y="3965174"/>
                </a:lnTo>
                <a:lnTo>
                  <a:pt x="3261443" y="2635083"/>
                </a:lnTo>
                <a:close/>
                <a:moveTo>
                  <a:pt x="164682" y="0"/>
                </a:moveTo>
                <a:lnTo>
                  <a:pt x="0" y="0"/>
                </a:lnTo>
                <a:lnTo>
                  <a:pt x="0" y="164682"/>
                </a:lnTo>
                <a:close/>
                <a:moveTo>
                  <a:pt x="653316" y="0"/>
                </a:moveTo>
                <a:lnTo>
                  <a:pt x="387120" y="0"/>
                </a:lnTo>
                <a:lnTo>
                  <a:pt x="0" y="387120"/>
                </a:lnTo>
                <a:lnTo>
                  <a:pt x="0" y="2006867"/>
                </a:lnTo>
                <a:lnTo>
                  <a:pt x="520218" y="2527085"/>
                </a:lnTo>
                <a:lnTo>
                  <a:pt x="1850309" y="1196993"/>
                </a:lnTo>
                <a:close/>
                <a:moveTo>
                  <a:pt x="2985760" y="0"/>
                </a:moveTo>
                <a:lnTo>
                  <a:pt x="876003" y="0"/>
                </a:lnTo>
                <a:lnTo>
                  <a:pt x="1930881" y="105487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Полилиния 20"/>
          <p:cNvSpPr/>
          <p:nvPr/>
        </p:nvSpPr>
        <p:spPr>
          <a:xfrm>
            <a:off x="6084729" y="1283411"/>
            <a:ext cx="2696182" cy="2719592"/>
          </a:xfrm>
          <a:custGeom>
            <a:avLst/>
            <a:gdLst>
              <a:gd name="connsiteX0" fmla="*/ 2660529 w 5321059"/>
              <a:gd name="connsiteY0" fmla="*/ 0 h 5321060"/>
              <a:gd name="connsiteX1" fmla="*/ 5321059 w 5321059"/>
              <a:gd name="connsiteY1" fmla="*/ 2660531 h 5321060"/>
              <a:gd name="connsiteX2" fmla="*/ 2660530 w 5321059"/>
              <a:gd name="connsiteY2" fmla="*/ 5321060 h 5321060"/>
              <a:gd name="connsiteX3" fmla="*/ 0 w 5321059"/>
              <a:gd name="connsiteY3" fmla="*/ 2660530 h 5321060"/>
            </a:gdLst>
            <a:ahLst/>
            <a:cxnLst>
              <a:cxn ang="0">
                <a:pos x="connsiteX0" y="connsiteY0"/>
              </a:cxn>
              <a:cxn ang="0">
                <a:pos x="connsiteX1" y="connsiteY1"/>
              </a:cxn>
              <a:cxn ang="0">
                <a:pos x="connsiteX2" y="connsiteY2"/>
              </a:cxn>
              <a:cxn ang="0">
                <a:pos x="connsiteX3" y="connsiteY3"/>
              </a:cxn>
            </a:cxnLst>
            <a:rect l="l" t="t" r="r" b="b"/>
            <a:pathLst>
              <a:path w="5321059" h="5321060">
                <a:moveTo>
                  <a:pt x="2660529" y="0"/>
                </a:moveTo>
                <a:lnTo>
                  <a:pt x="5321059" y="2660531"/>
                </a:lnTo>
                <a:lnTo>
                  <a:pt x="2660530" y="5321060"/>
                </a:lnTo>
                <a:lnTo>
                  <a:pt x="0" y="2660530"/>
                </a:ln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Полилиния 21"/>
          <p:cNvSpPr/>
          <p:nvPr/>
        </p:nvSpPr>
        <p:spPr>
          <a:xfrm>
            <a:off x="8900418" y="4141242"/>
            <a:ext cx="2728205" cy="2716709"/>
          </a:xfrm>
          <a:custGeom>
            <a:avLst/>
            <a:gdLst>
              <a:gd name="connsiteX0" fmla="*/ 2660529 w 5321059"/>
              <a:gd name="connsiteY0" fmla="*/ 0 h 5321060"/>
              <a:gd name="connsiteX1" fmla="*/ 5321059 w 5321059"/>
              <a:gd name="connsiteY1" fmla="*/ 2660531 h 5321060"/>
              <a:gd name="connsiteX2" fmla="*/ 2660530 w 5321059"/>
              <a:gd name="connsiteY2" fmla="*/ 5321060 h 5321060"/>
              <a:gd name="connsiteX3" fmla="*/ 0 w 5321059"/>
              <a:gd name="connsiteY3" fmla="*/ 2660530 h 5321060"/>
            </a:gdLst>
            <a:ahLst/>
            <a:cxnLst>
              <a:cxn ang="0">
                <a:pos x="connsiteX0" y="connsiteY0"/>
              </a:cxn>
              <a:cxn ang="0">
                <a:pos x="connsiteX1" y="connsiteY1"/>
              </a:cxn>
              <a:cxn ang="0">
                <a:pos x="connsiteX2" y="connsiteY2"/>
              </a:cxn>
              <a:cxn ang="0">
                <a:pos x="connsiteX3" y="connsiteY3"/>
              </a:cxn>
            </a:cxnLst>
            <a:rect l="l" t="t" r="r" b="b"/>
            <a:pathLst>
              <a:path w="5321059" h="5321060">
                <a:moveTo>
                  <a:pt x="2660529" y="0"/>
                </a:moveTo>
                <a:lnTo>
                  <a:pt x="5321059" y="2660531"/>
                </a:lnTo>
                <a:lnTo>
                  <a:pt x="2660530" y="5321060"/>
                </a:lnTo>
                <a:lnTo>
                  <a:pt x="0" y="2660530"/>
                </a:ln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926918" y="1749091"/>
            <a:ext cx="4668542" cy="975995"/>
          </a:xfrm>
          <a:prstGeom prst="rect">
            <a:avLst/>
          </a:prstGeom>
          <a:noFill/>
        </p:spPr>
        <p:txBody>
          <a:bodyPr wrap="square" rtlCol="0">
            <a:spAutoFit/>
          </a:bodyPr>
          <a:lstStyle>
            <a:defPPr>
              <a:defRPr lang="en-US"/>
            </a:defPPr>
            <a:lvl1pPr>
              <a:lnSpc>
                <a:spcPct val="130000"/>
              </a:lnSpc>
            </a:lvl1pPr>
          </a:lstStyle>
          <a:p>
            <a:pPr algn="just">
              <a:lnSpc>
                <a:spcPct val="120000"/>
              </a:lnSpc>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单击此处输入您的正文单击此处输入您的正文单击此处输入您的正文单击此处输入您的正文单击此处输入您的正文单击此处输入您的正文</a:t>
            </a:r>
          </a:p>
        </p:txBody>
      </p:sp>
      <p:sp>
        <p:nvSpPr>
          <p:cNvPr id="15" name="文本框 14"/>
          <p:cNvSpPr txBox="1"/>
          <p:nvPr/>
        </p:nvSpPr>
        <p:spPr>
          <a:xfrm>
            <a:off x="8987960" y="2320041"/>
            <a:ext cx="2139195" cy="645160"/>
          </a:xfrm>
          <a:prstGeom prst="rect">
            <a:avLst/>
          </a:prstGeom>
          <a:noFill/>
        </p:spPr>
        <p:txBody>
          <a:bodyPr wrap="square" rtlCol="0">
            <a:spAutoFit/>
          </a:bodyPr>
          <a:lstStyle/>
          <a:p>
            <a:pPr algn="r"/>
            <a:r>
              <a:rPr lang="ja-JP" altLang="en-US" dirty="0">
                <a:solidFill>
                  <a:schemeClr val="bg1"/>
                </a:solidFill>
                <a:ea typeface="+mn-lt"/>
              </a:rPr>
              <a:t> </a:t>
            </a:r>
            <a:r>
              <a:rPr lang="en-US" dirty="0">
                <a:solidFill>
                  <a:schemeClr val="bg1"/>
                </a:solidFill>
                <a:ea typeface="+mn-lt"/>
              </a:rPr>
              <a:t>For the Dream</a:t>
            </a:r>
          </a:p>
          <a:p>
            <a:pPr algn="r"/>
            <a:r>
              <a:rPr lang="en-US" dirty="0">
                <a:solidFill>
                  <a:schemeClr val="bg1"/>
                </a:solidFill>
                <a:ea typeface="+mn-lt"/>
              </a:rPr>
              <a:t>Go all out</a:t>
            </a:r>
          </a:p>
        </p:txBody>
      </p:sp>
      <p:grpSp>
        <p:nvGrpSpPr>
          <p:cNvPr id="6" name="组合 5"/>
          <p:cNvGrpSpPr/>
          <p:nvPr/>
        </p:nvGrpSpPr>
        <p:grpSpPr>
          <a:xfrm>
            <a:off x="11032279" y="919425"/>
            <a:ext cx="479600" cy="108180"/>
            <a:chOff x="10359850" y="837105"/>
            <a:chExt cx="844550" cy="190500"/>
          </a:xfrm>
        </p:grpSpPr>
        <p:sp>
          <p:nvSpPr>
            <p:cNvPr id="7" name="椭圆 6"/>
            <p:cNvSpPr/>
            <p:nvPr/>
          </p:nvSpPr>
          <p:spPr>
            <a:xfrm>
              <a:off x="10686875" y="837105"/>
              <a:ext cx="190500" cy="1905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椭圆 7"/>
            <p:cNvSpPr/>
            <p:nvPr/>
          </p:nvSpPr>
          <p:spPr>
            <a:xfrm>
              <a:off x="10359850" y="837105"/>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椭圆 8"/>
            <p:cNvSpPr/>
            <p:nvPr/>
          </p:nvSpPr>
          <p:spPr>
            <a:xfrm>
              <a:off x="11013900" y="837105"/>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组合 46"/>
          <p:cNvGrpSpPr/>
          <p:nvPr/>
        </p:nvGrpSpPr>
        <p:grpSpPr>
          <a:xfrm>
            <a:off x="1024403" y="4342082"/>
            <a:ext cx="4571057" cy="1219200"/>
            <a:chOff x="1024403" y="4575628"/>
            <a:chExt cx="4571057" cy="1219200"/>
          </a:xfrm>
        </p:grpSpPr>
        <p:sp>
          <p:nvSpPr>
            <p:cNvPr id="43" name="矩形: 圆角 42"/>
            <p:cNvSpPr/>
            <p:nvPr/>
          </p:nvSpPr>
          <p:spPr>
            <a:xfrm>
              <a:off x="1024403" y="4575628"/>
              <a:ext cx="4571057" cy="1219200"/>
            </a:xfrm>
            <a:prstGeom prst="roundRect">
              <a:avLst>
                <a:gd name="adj" fmla="val 4167"/>
              </a:avLst>
            </a:prstGeom>
            <a:solidFill>
              <a:schemeClr val="bg1"/>
            </a:solidFill>
            <a:ln>
              <a:noFill/>
            </a:ln>
            <a:effectLst>
              <a:outerShdw blurRad="241300" sx="102000" sy="102000" algn="ctr" rotWithShape="0">
                <a:srgbClr val="081D4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文本框 43"/>
            <p:cNvSpPr txBox="1"/>
            <p:nvPr/>
          </p:nvSpPr>
          <p:spPr>
            <a:xfrm>
              <a:off x="2038381" y="4703013"/>
              <a:ext cx="3295619" cy="975995"/>
            </a:xfrm>
            <a:prstGeom prst="rect">
              <a:avLst/>
            </a:prstGeom>
            <a:noFill/>
          </p:spPr>
          <p:txBody>
            <a:bodyPr wrap="square" rtlCol="0">
              <a:spAutoFit/>
            </a:bodyPr>
            <a:lstStyle>
              <a:defPPr>
                <a:defRPr lang="en-US"/>
              </a:defPPr>
              <a:lvl1pPr>
                <a:lnSpc>
                  <a:spcPct val="130000"/>
                </a:lnSpc>
              </a:lvl1pPr>
            </a:lstStyle>
            <a:p>
              <a:pPr algn="just">
                <a:lnSpc>
                  <a:spcPct val="120000"/>
                </a:lnSpc>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单击此处输入您的正文单击此处输入您的正文单击此处输入您的正文单击此处输入您的正文</a:t>
              </a:r>
            </a:p>
          </p:txBody>
        </p:sp>
        <p:sp>
          <p:nvSpPr>
            <p:cNvPr id="45" name="任意多边形: 形状 44"/>
            <p:cNvSpPr/>
            <p:nvPr/>
          </p:nvSpPr>
          <p:spPr>
            <a:xfrm>
              <a:off x="1024404" y="4575628"/>
              <a:ext cx="63829" cy="1219200"/>
            </a:xfrm>
            <a:custGeom>
              <a:avLst/>
              <a:gdLst>
                <a:gd name="connsiteX0" fmla="*/ 50804 w 63829"/>
                <a:gd name="connsiteY0" fmla="*/ 0 h 1219200"/>
                <a:gd name="connsiteX1" fmla="*/ 63829 w 63829"/>
                <a:gd name="connsiteY1" fmla="*/ 0 h 1219200"/>
                <a:gd name="connsiteX2" fmla="*/ 63829 w 63829"/>
                <a:gd name="connsiteY2" fmla="*/ 1219200 h 1219200"/>
                <a:gd name="connsiteX3" fmla="*/ 50804 w 63829"/>
                <a:gd name="connsiteY3" fmla="*/ 1219200 h 1219200"/>
                <a:gd name="connsiteX4" fmla="*/ 0 w 63829"/>
                <a:gd name="connsiteY4" fmla="*/ 1168396 h 1219200"/>
                <a:gd name="connsiteX5" fmla="*/ 0 w 63829"/>
                <a:gd name="connsiteY5" fmla="*/ 50804 h 1219200"/>
                <a:gd name="connsiteX6" fmla="*/ 50804 w 63829"/>
                <a:gd name="connsiteY6"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29" h="1219200">
                  <a:moveTo>
                    <a:pt x="50804" y="0"/>
                  </a:moveTo>
                  <a:lnTo>
                    <a:pt x="63829" y="0"/>
                  </a:lnTo>
                  <a:lnTo>
                    <a:pt x="63829" y="1219200"/>
                  </a:lnTo>
                  <a:lnTo>
                    <a:pt x="50804" y="1219200"/>
                  </a:lnTo>
                  <a:cubicBezTo>
                    <a:pt x="22746" y="1219200"/>
                    <a:pt x="0" y="1196454"/>
                    <a:pt x="0" y="1168396"/>
                  </a:cubicBezTo>
                  <a:lnTo>
                    <a:pt x="0" y="50804"/>
                  </a:lnTo>
                  <a:cubicBezTo>
                    <a:pt x="0" y="22746"/>
                    <a:pt x="22746" y="0"/>
                    <a:pt x="50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椭圆 45"/>
            <p:cNvSpPr/>
            <p:nvPr/>
          </p:nvSpPr>
          <p:spPr>
            <a:xfrm>
              <a:off x="1266268" y="4859975"/>
              <a:ext cx="650505" cy="65050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mj-lt"/>
                  <a:ea typeface="+mj-lt"/>
                  <a:cs typeface="OPPOSans B" panose="00020600040101010101" pitchFamily="18" charset="-122"/>
                </a:rPr>
                <a:t>02</a:t>
              </a:r>
            </a:p>
          </p:txBody>
        </p:sp>
      </p:grpSp>
      <p:grpSp>
        <p:nvGrpSpPr>
          <p:cNvPr id="19" name="组合 18"/>
          <p:cNvGrpSpPr/>
          <p:nvPr/>
        </p:nvGrpSpPr>
        <p:grpSpPr>
          <a:xfrm>
            <a:off x="1024403" y="2974379"/>
            <a:ext cx="4571057" cy="1219200"/>
            <a:chOff x="1024403" y="2974379"/>
            <a:chExt cx="4571057" cy="1219200"/>
          </a:xfrm>
        </p:grpSpPr>
        <p:sp>
          <p:nvSpPr>
            <p:cNvPr id="49" name="矩形: 圆角 48"/>
            <p:cNvSpPr/>
            <p:nvPr/>
          </p:nvSpPr>
          <p:spPr>
            <a:xfrm>
              <a:off x="1024403" y="2974379"/>
              <a:ext cx="4571057" cy="1219200"/>
            </a:xfrm>
            <a:prstGeom prst="roundRect">
              <a:avLst>
                <a:gd name="adj" fmla="val 4167"/>
              </a:avLst>
            </a:prstGeom>
            <a:solidFill>
              <a:schemeClr val="bg1"/>
            </a:solidFill>
            <a:ln>
              <a:noFill/>
            </a:ln>
            <a:effectLst>
              <a:outerShdw blurRad="241300" sx="102000" sy="102000" algn="ctr" rotWithShape="0">
                <a:srgbClr val="081D4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文本框 49"/>
            <p:cNvSpPr txBox="1"/>
            <p:nvPr/>
          </p:nvSpPr>
          <p:spPr>
            <a:xfrm>
              <a:off x="2038381" y="3101764"/>
              <a:ext cx="3295619" cy="975995"/>
            </a:xfrm>
            <a:prstGeom prst="rect">
              <a:avLst/>
            </a:prstGeom>
            <a:noFill/>
          </p:spPr>
          <p:txBody>
            <a:bodyPr wrap="square" rtlCol="0">
              <a:spAutoFit/>
            </a:bodyPr>
            <a:lstStyle>
              <a:defPPr>
                <a:defRPr lang="en-US"/>
              </a:defPPr>
              <a:lvl1pPr>
                <a:lnSpc>
                  <a:spcPct val="130000"/>
                </a:lnSpc>
              </a:lvl1pPr>
            </a:lstStyle>
            <a:p>
              <a:pPr algn="just">
                <a:lnSpc>
                  <a:spcPct val="120000"/>
                </a:lnSpc>
              </a:pPr>
              <a:r>
                <a:rPr lang="zh-CN" altLang="en-US" sz="1600" dirty="0">
                  <a:latin typeface="+mn-ea"/>
                  <a:cs typeface="OPPOSans R" panose="00020600040101010101" pitchFamily="18" charset="-122"/>
                  <a:sym typeface="OPPOSans R" panose="00020600040101010101" pitchFamily="18" charset="-122"/>
                </a:rPr>
                <a:t>单击此处输入您的正文单击此处输入您的正文单击此处输入您的正文单击此处输入您的正文</a:t>
              </a:r>
            </a:p>
          </p:txBody>
        </p:sp>
        <p:sp>
          <p:nvSpPr>
            <p:cNvPr id="51" name="任意多边形: 形状 50"/>
            <p:cNvSpPr/>
            <p:nvPr/>
          </p:nvSpPr>
          <p:spPr>
            <a:xfrm>
              <a:off x="1024404" y="2974379"/>
              <a:ext cx="63829" cy="1219200"/>
            </a:xfrm>
            <a:custGeom>
              <a:avLst/>
              <a:gdLst>
                <a:gd name="connsiteX0" fmla="*/ 50804 w 63829"/>
                <a:gd name="connsiteY0" fmla="*/ 0 h 1219200"/>
                <a:gd name="connsiteX1" fmla="*/ 63829 w 63829"/>
                <a:gd name="connsiteY1" fmla="*/ 0 h 1219200"/>
                <a:gd name="connsiteX2" fmla="*/ 63829 w 63829"/>
                <a:gd name="connsiteY2" fmla="*/ 1219200 h 1219200"/>
                <a:gd name="connsiteX3" fmla="*/ 50804 w 63829"/>
                <a:gd name="connsiteY3" fmla="*/ 1219200 h 1219200"/>
                <a:gd name="connsiteX4" fmla="*/ 0 w 63829"/>
                <a:gd name="connsiteY4" fmla="*/ 1168396 h 1219200"/>
                <a:gd name="connsiteX5" fmla="*/ 0 w 63829"/>
                <a:gd name="connsiteY5" fmla="*/ 50804 h 1219200"/>
                <a:gd name="connsiteX6" fmla="*/ 50804 w 63829"/>
                <a:gd name="connsiteY6" fmla="*/ 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29" h="1219200">
                  <a:moveTo>
                    <a:pt x="50804" y="0"/>
                  </a:moveTo>
                  <a:lnTo>
                    <a:pt x="63829" y="0"/>
                  </a:lnTo>
                  <a:lnTo>
                    <a:pt x="63829" y="1219200"/>
                  </a:lnTo>
                  <a:lnTo>
                    <a:pt x="50804" y="1219200"/>
                  </a:lnTo>
                  <a:cubicBezTo>
                    <a:pt x="22746" y="1219200"/>
                    <a:pt x="0" y="1196454"/>
                    <a:pt x="0" y="1168396"/>
                  </a:cubicBezTo>
                  <a:lnTo>
                    <a:pt x="0" y="50804"/>
                  </a:lnTo>
                  <a:cubicBezTo>
                    <a:pt x="0" y="22746"/>
                    <a:pt x="22746" y="0"/>
                    <a:pt x="50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2" name="椭圆 51"/>
            <p:cNvSpPr/>
            <p:nvPr/>
          </p:nvSpPr>
          <p:spPr>
            <a:xfrm>
              <a:off x="1266268" y="3258726"/>
              <a:ext cx="650505" cy="65050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mj-lt"/>
                  <a:ea typeface="+mj-lt"/>
                  <a:cs typeface="OPPOSans B" panose="00020600040101010101" pitchFamily="18" charset="-122"/>
                </a:rPr>
                <a:t>01</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形状 77"/>
          <p:cNvSpPr/>
          <p:nvPr/>
        </p:nvSpPr>
        <p:spPr>
          <a:xfrm>
            <a:off x="0" y="0"/>
            <a:ext cx="12192000" cy="6858000"/>
          </a:xfrm>
          <a:custGeom>
            <a:avLst/>
            <a:gdLst>
              <a:gd name="connsiteX0" fmla="*/ 2021718 w 12192000"/>
              <a:gd name="connsiteY0" fmla="*/ 0 h 6858000"/>
              <a:gd name="connsiteX1" fmla="*/ 10027409 w 12192000"/>
              <a:gd name="connsiteY1" fmla="*/ 0 h 6858000"/>
              <a:gd name="connsiteX2" fmla="*/ 10207787 w 12192000"/>
              <a:gd name="connsiteY2" fmla="*/ 103715 h 6858000"/>
              <a:gd name="connsiteX3" fmla="*/ 11996175 w 12192000"/>
              <a:gd name="connsiteY3" fmla="*/ 1578827 h 6858000"/>
              <a:gd name="connsiteX4" fmla="*/ 12192000 w 12192000"/>
              <a:gd name="connsiteY4" fmla="*/ 1804895 h 6858000"/>
              <a:gd name="connsiteX5" fmla="*/ 12192000 w 12192000"/>
              <a:gd name="connsiteY5" fmla="*/ 6858000 h 6858000"/>
              <a:gd name="connsiteX6" fmla="*/ 0 w 12192000"/>
              <a:gd name="connsiteY6" fmla="*/ 6858000 h 6858000"/>
              <a:gd name="connsiteX7" fmla="*/ 0 w 12192000"/>
              <a:gd name="connsiteY7" fmla="*/ 1639956 h 6858000"/>
              <a:gd name="connsiteX8" fmla="*/ 52951 w 12192000"/>
              <a:gd name="connsiteY8" fmla="*/ 1578827 h 6858000"/>
              <a:gd name="connsiteX9" fmla="*/ 1841340 w 12192000"/>
              <a:gd name="connsiteY9" fmla="*/ 1037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2021718" y="0"/>
                </a:moveTo>
                <a:lnTo>
                  <a:pt x="10027409" y="0"/>
                </a:lnTo>
                <a:lnTo>
                  <a:pt x="10207787" y="103715"/>
                </a:lnTo>
                <a:cubicBezTo>
                  <a:pt x="10873111" y="507976"/>
                  <a:pt x="11475323" y="1005763"/>
                  <a:pt x="11996175" y="1578827"/>
                </a:cubicBezTo>
                <a:lnTo>
                  <a:pt x="12192000" y="1804895"/>
                </a:lnTo>
                <a:lnTo>
                  <a:pt x="12192000" y="6858000"/>
                </a:lnTo>
                <a:lnTo>
                  <a:pt x="0" y="6858000"/>
                </a:lnTo>
                <a:lnTo>
                  <a:pt x="0" y="1639956"/>
                </a:lnTo>
                <a:lnTo>
                  <a:pt x="52951" y="1578827"/>
                </a:lnTo>
                <a:cubicBezTo>
                  <a:pt x="573803" y="1005763"/>
                  <a:pt x="1176015" y="507976"/>
                  <a:pt x="1841340" y="103715"/>
                </a:cubicBezTo>
                <a:close/>
              </a:path>
            </a:pathLst>
          </a:custGeom>
          <a:solidFill>
            <a:schemeClr val="bg1">
              <a:lumMod val="95000"/>
              <a:alpha val="27000"/>
            </a:schemeClr>
          </a:solidFill>
          <a:ln>
            <a:solidFill>
              <a:srgbClr val="1A66DD">
                <a:alpha val="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0" name="任意多边形: 形状 79"/>
          <p:cNvSpPr/>
          <p:nvPr/>
        </p:nvSpPr>
        <p:spPr>
          <a:xfrm>
            <a:off x="777595" y="1681069"/>
            <a:ext cx="10636810" cy="5176931"/>
          </a:xfrm>
          <a:custGeom>
            <a:avLst/>
            <a:gdLst>
              <a:gd name="connsiteX0" fmla="*/ 5318405 w 10636810"/>
              <a:gd name="connsiteY0" fmla="*/ 0 h 5176931"/>
              <a:gd name="connsiteX1" fmla="*/ 10633555 w 10636810"/>
              <a:gd name="connsiteY1" fmla="*/ 5048202 h 5176931"/>
              <a:gd name="connsiteX2" fmla="*/ 10636810 w 10636810"/>
              <a:gd name="connsiteY2" fmla="*/ 5176931 h 5176931"/>
              <a:gd name="connsiteX3" fmla="*/ 0 w 10636810"/>
              <a:gd name="connsiteY3" fmla="*/ 5176931 h 5176931"/>
              <a:gd name="connsiteX4" fmla="*/ 3255 w 10636810"/>
              <a:gd name="connsiteY4" fmla="*/ 5048202 h 5176931"/>
              <a:gd name="connsiteX5" fmla="*/ 5318405 w 10636810"/>
              <a:gd name="connsiteY5" fmla="*/ 0 h 517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36810" h="5176931">
                <a:moveTo>
                  <a:pt x="5318405" y="0"/>
                </a:moveTo>
                <a:cubicBezTo>
                  <a:pt x="8165853" y="0"/>
                  <a:pt x="10491013" y="2236178"/>
                  <a:pt x="10633555" y="5048202"/>
                </a:cubicBezTo>
                <a:lnTo>
                  <a:pt x="10636810" y="5176931"/>
                </a:lnTo>
                <a:lnTo>
                  <a:pt x="0" y="5176931"/>
                </a:lnTo>
                <a:lnTo>
                  <a:pt x="3255" y="5048202"/>
                </a:lnTo>
                <a:cubicBezTo>
                  <a:pt x="145797" y="2236178"/>
                  <a:pt x="2470957" y="0"/>
                  <a:pt x="5318405" y="0"/>
                </a:cubicBezTo>
                <a:close/>
              </a:path>
            </a:pathLst>
          </a:custGeom>
          <a:solidFill>
            <a:schemeClr val="bg1">
              <a:lumMod val="95000"/>
              <a:alpha val="42000"/>
            </a:schemeClr>
          </a:solidFill>
          <a:ln>
            <a:solidFill>
              <a:srgbClr val="1A66DD">
                <a:alpha val="9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2" name="任意多边形: 形状 81"/>
          <p:cNvSpPr/>
          <p:nvPr/>
        </p:nvSpPr>
        <p:spPr>
          <a:xfrm>
            <a:off x="2950416" y="3850230"/>
            <a:ext cx="6291168" cy="3007770"/>
          </a:xfrm>
          <a:custGeom>
            <a:avLst/>
            <a:gdLst>
              <a:gd name="connsiteX0" fmla="*/ 3145584 w 6291168"/>
              <a:gd name="connsiteY0" fmla="*/ 0 h 3007770"/>
              <a:gd name="connsiteX1" fmla="*/ 6282219 w 6291168"/>
              <a:gd name="connsiteY1" fmla="*/ 2830546 h 3007770"/>
              <a:gd name="connsiteX2" fmla="*/ 6291168 w 6291168"/>
              <a:gd name="connsiteY2" fmla="*/ 3007770 h 3007770"/>
              <a:gd name="connsiteX3" fmla="*/ 0 w 6291168"/>
              <a:gd name="connsiteY3" fmla="*/ 3007770 h 3007770"/>
              <a:gd name="connsiteX4" fmla="*/ 8949 w 6291168"/>
              <a:gd name="connsiteY4" fmla="*/ 2830546 h 3007770"/>
              <a:gd name="connsiteX5" fmla="*/ 3145584 w 6291168"/>
              <a:gd name="connsiteY5" fmla="*/ 0 h 30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91168" h="3007770">
                <a:moveTo>
                  <a:pt x="3145584" y="0"/>
                </a:moveTo>
                <a:cubicBezTo>
                  <a:pt x="4778059" y="0"/>
                  <a:pt x="6120758" y="1240670"/>
                  <a:pt x="6282219" y="2830546"/>
                </a:cubicBezTo>
                <a:lnTo>
                  <a:pt x="6291168" y="3007770"/>
                </a:lnTo>
                <a:lnTo>
                  <a:pt x="0" y="3007770"/>
                </a:lnTo>
                <a:lnTo>
                  <a:pt x="8949" y="2830546"/>
                </a:lnTo>
                <a:cubicBezTo>
                  <a:pt x="170410" y="1240670"/>
                  <a:pt x="1513110" y="0"/>
                  <a:pt x="3145584" y="0"/>
                </a:cubicBezTo>
                <a:close/>
              </a:path>
            </a:pathLst>
          </a:cu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4" name="任意多边形: 形状 83"/>
          <p:cNvSpPr/>
          <p:nvPr/>
        </p:nvSpPr>
        <p:spPr>
          <a:xfrm>
            <a:off x="3614414" y="4514228"/>
            <a:ext cx="4963172" cy="2343772"/>
          </a:xfrm>
          <a:custGeom>
            <a:avLst/>
            <a:gdLst>
              <a:gd name="connsiteX0" fmla="*/ 2481586 w 4963172"/>
              <a:gd name="connsiteY0" fmla="*/ 0 h 2343772"/>
              <a:gd name="connsiteX1" fmla="*/ 4957651 w 4963172"/>
              <a:gd name="connsiteY1" fmla="*/ 2234438 h 2343772"/>
              <a:gd name="connsiteX2" fmla="*/ 4963172 w 4963172"/>
              <a:gd name="connsiteY2" fmla="*/ 2343772 h 2343772"/>
              <a:gd name="connsiteX3" fmla="*/ 0 w 4963172"/>
              <a:gd name="connsiteY3" fmla="*/ 2343772 h 2343772"/>
              <a:gd name="connsiteX4" fmla="*/ 5521 w 4963172"/>
              <a:gd name="connsiteY4" fmla="*/ 2234438 h 2343772"/>
              <a:gd name="connsiteX5" fmla="*/ 2481586 w 4963172"/>
              <a:gd name="connsiteY5" fmla="*/ 0 h 234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3172" h="2343772">
                <a:moveTo>
                  <a:pt x="2481586" y="0"/>
                </a:moveTo>
                <a:cubicBezTo>
                  <a:pt x="3770264" y="0"/>
                  <a:pt x="4830194" y="979387"/>
                  <a:pt x="4957651" y="2234438"/>
                </a:cubicBezTo>
                <a:lnTo>
                  <a:pt x="4963172" y="2343772"/>
                </a:lnTo>
                <a:lnTo>
                  <a:pt x="0" y="2343772"/>
                </a:lnTo>
                <a:lnTo>
                  <a:pt x="5521" y="2234438"/>
                </a:lnTo>
                <a:cubicBezTo>
                  <a:pt x="132979" y="979387"/>
                  <a:pt x="1192908" y="0"/>
                  <a:pt x="248158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2" name="文本框 71"/>
          <p:cNvSpPr txBox="1"/>
          <p:nvPr/>
        </p:nvSpPr>
        <p:spPr>
          <a:xfrm>
            <a:off x="3904745" y="5368688"/>
            <a:ext cx="4382511" cy="7683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i="0" u="none" strike="noStrike" kern="1200" cap="none" normalizeH="0" baseline="0" noProof="0" dirty="0">
                <a:ln>
                  <a:noFill/>
                </a:ln>
                <a:solidFill>
                  <a:schemeClr val="bg1"/>
                </a:solidFill>
                <a:effectLst/>
                <a:uLnTx/>
                <a:uFillTx/>
                <a:latin typeface="+mj-ea"/>
                <a:ea typeface="+mj-ea"/>
                <a:cs typeface="OPPOSans B" panose="00020600040101010101" pitchFamily="18" charset="-122"/>
                <a:sym typeface="OPPOSans B" panose="00020600040101010101" pitchFamily="18" charset="-122"/>
              </a:rPr>
              <a:t>输入标题</a:t>
            </a:r>
          </a:p>
        </p:txBody>
      </p:sp>
      <p:grpSp>
        <p:nvGrpSpPr>
          <p:cNvPr id="85" name="组合 84"/>
          <p:cNvGrpSpPr/>
          <p:nvPr/>
        </p:nvGrpSpPr>
        <p:grpSpPr>
          <a:xfrm>
            <a:off x="4544205" y="2203863"/>
            <a:ext cx="3103591" cy="1485275"/>
            <a:chOff x="4544205" y="1211932"/>
            <a:chExt cx="3103591" cy="1485275"/>
          </a:xfrm>
        </p:grpSpPr>
        <p:sp>
          <p:nvSpPr>
            <p:cNvPr id="69" name="文本框 68"/>
            <p:cNvSpPr txBox="1"/>
            <p:nvPr/>
          </p:nvSpPr>
          <p:spPr>
            <a:xfrm>
              <a:off x="4544205" y="1646282"/>
              <a:ext cx="3103591" cy="1050925"/>
            </a:xfrm>
            <a:prstGeom prst="rect">
              <a:avLst/>
            </a:prstGeom>
            <a:noFill/>
          </p:spPr>
          <p:txBody>
            <a:bodyPr wrap="square" rtlCol="0">
              <a:spAutoFit/>
            </a:bodyPr>
            <a:lstStyle/>
            <a:p>
              <a:pPr algn="ctr">
                <a:lnSpc>
                  <a:spcPct val="130000"/>
                </a:lnSpc>
              </a:pPr>
              <a:r>
                <a:rPr lang="zh-CN" altLang="en-US" sz="1600" dirty="0">
                  <a:latin typeface="+mn-ea"/>
                </a:rPr>
                <a:t>单击此处输入您的正文单击此处输入您的正文单击此处输入您的正文单击此处输入您的正文</a:t>
              </a:r>
            </a:p>
          </p:txBody>
        </p:sp>
        <p:sp>
          <p:nvSpPr>
            <p:cNvPr id="71" name="平行四边形 70"/>
            <p:cNvSpPr/>
            <p:nvPr/>
          </p:nvSpPr>
          <p:spPr>
            <a:xfrm>
              <a:off x="5016000" y="1410907"/>
              <a:ext cx="2160000" cy="172720"/>
            </a:xfrm>
            <a:prstGeom prst="parallelogram">
              <a:avLst>
                <a:gd name="adj" fmla="val 34979"/>
              </a:avLst>
            </a:prstGeom>
            <a:gradFill flip="none" rotWithShape="1">
              <a:gsLst>
                <a:gs pos="0">
                  <a:schemeClr val="accent1">
                    <a:alpha val="1600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74" name="文本框 73"/>
            <p:cNvSpPr txBox="1"/>
            <p:nvPr/>
          </p:nvSpPr>
          <p:spPr>
            <a:xfrm>
              <a:off x="5369560" y="1211932"/>
              <a:ext cx="1452880" cy="398780"/>
            </a:xfrm>
            <a:prstGeom prst="rect">
              <a:avLst/>
            </a:prstGeom>
            <a:noFill/>
          </p:spPr>
          <p:txBody>
            <a:bodyPr wrap="none" rtlCol="0">
              <a:spAutoFit/>
            </a:bodyPr>
            <a:lstStyle/>
            <a:p>
              <a:pPr algn="ct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86" name="组合 85"/>
          <p:cNvGrpSpPr/>
          <p:nvPr/>
        </p:nvGrpSpPr>
        <p:grpSpPr>
          <a:xfrm>
            <a:off x="848482" y="3509813"/>
            <a:ext cx="3103591" cy="1506385"/>
            <a:chOff x="1002814" y="2649834"/>
            <a:chExt cx="3103591" cy="1506385"/>
          </a:xfrm>
        </p:grpSpPr>
        <p:sp>
          <p:nvSpPr>
            <p:cNvPr id="66" name="平行四边形 65"/>
            <p:cNvSpPr/>
            <p:nvPr/>
          </p:nvSpPr>
          <p:spPr>
            <a:xfrm flipH="1">
              <a:off x="1939295" y="2849889"/>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67" name="文本框 66"/>
            <p:cNvSpPr txBox="1"/>
            <p:nvPr/>
          </p:nvSpPr>
          <p:spPr>
            <a:xfrm>
              <a:off x="1002814" y="3105294"/>
              <a:ext cx="3103591" cy="105092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75" name="文本框 74"/>
            <p:cNvSpPr txBox="1"/>
            <p:nvPr/>
          </p:nvSpPr>
          <p:spPr>
            <a:xfrm>
              <a:off x="2653525" y="2649834"/>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grpSp>
        <p:nvGrpSpPr>
          <p:cNvPr id="87" name="组合 86"/>
          <p:cNvGrpSpPr/>
          <p:nvPr/>
        </p:nvGrpSpPr>
        <p:grpSpPr>
          <a:xfrm>
            <a:off x="8239928" y="3528792"/>
            <a:ext cx="3103591" cy="1468428"/>
            <a:chOff x="8394260" y="2687791"/>
            <a:chExt cx="3103591" cy="1468428"/>
          </a:xfrm>
        </p:grpSpPr>
        <p:sp>
          <p:nvSpPr>
            <p:cNvPr id="68" name="文本框 67"/>
            <p:cNvSpPr txBox="1"/>
            <p:nvPr/>
          </p:nvSpPr>
          <p:spPr>
            <a:xfrm>
              <a:off x="8394260" y="3105294"/>
              <a:ext cx="3103591" cy="1050925"/>
            </a:xfrm>
            <a:prstGeom prst="rect">
              <a:avLst/>
            </a:prstGeom>
            <a:noFill/>
          </p:spPr>
          <p:txBody>
            <a:bodyPr wrap="square" rtlCol="0">
              <a:spAutoFit/>
            </a:bodyPr>
            <a:lstStyle/>
            <a:p>
              <a:pPr algn="just">
                <a:lnSpc>
                  <a:spcPct val="130000"/>
                </a:lnSpc>
              </a:pPr>
              <a:r>
                <a:rPr lang="zh-CN" altLang="en-US" sz="1600" dirty="0">
                  <a:latin typeface="+mn-ea"/>
                </a:rPr>
                <a:t>单击此处输入您的正文单击此处输入您的正文单击此处输入您的正文单击此处输入您的正文</a:t>
              </a:r>
            </a:p>
          </p:txBody>
        </p:sp>
        <p:sp>
          <p:nvSpPr>
            <p:cNvPr id="70" name="平行四边形 69"/>
            <p:cNvSpPr/>
            <p:nvPr/>
          </p:nvSpPr>
          <p:spPr>
            <a:xfrm>
              <a:off x="8560697" y="2859737"/>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76" name="文本框 75"/>
            <p:cNvSpPr txBox="1"/>
            <p:nvPr/>
          </p:nvSpPr>
          <p:spPr>
            <a:xfrm>
              <a:off x="8394260" y="2687791"/>
              <a:ext cx="1452880" cy="398780"/>
            </a:xfrm>
            <a:prstGeom prst="rect">
              <a:avLst/>
            </a:prstGeom>
            <a:noFill/>
          </p:spPr>
          <p:txBody>
            <a:bodyPr wrap="none" rtlCol="0">
              <a:spAutoFit/>
            </a:bodyPr>
            <a:lstStyle>
              <a:defPPr>
                <a:defRPr lang="en-US"/>
              </a:defPPr>
              <a:lvl1pPr algn="ctr">
                <a:defRPr sz="2400">
                  <a:solidFill>
                    <a:schemeClr val="tx1">
                      <a:lumMod val="85000"/>
                      <a:lumOff val="1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grpSp>
      <p:sp>
        <p:nvSpPr>
          <p:cNvPr id="88" name="文本框 87"/>
          <p:cNvSpPr txBox="1"/>
          <p:nvPr/>
        </p:nvSpPr>
        <p:spPr>
          <a:xfrm>
            <a:off x="3904745" y="6050919"/>
            <a:ext cx="4382511" cy="327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540" i="0" u="none" strike="noStrike" kern="1200" cap="none" spc="400" normalizeH="0" baseline="0" noProof="0" dirty="0">
                <a:ln>
                  <a:noFill/>
                </a:ln>
                <a:solidFill>
                  <a:schemeClr val="bg1"/>
                </a:solidFill>
                <a:effectLst/>
                <a:uLnTx/>
                <a:uFillTx/>
                <a:ea typeface="+mn-lt"/>
                <a:cs typeface="OPPOSans R" panose="00020600040101010101" pitchFamily="18" charset="-122"/>
                <a:sym typeface="OPPOSans R" panose="00020600040101010101" pitchFamily="18" charset="-122"/>
              </a:rPr>
              <a:t>Enter the headings</a:t>
            </a:r>
          </a:p>
        </p:txBody>
      </p:sp>
      <p:grpSp>
        <p:nvGrpSpPr>
          <p:cNvPr id="29" name="组合 28"/>
          <p:cNvGrpSpPr/>
          <p:nvPr/>
        </p:nvGrpSpPr>
        <p:grpSpPr>
          <a:xfrm>
            <a:off x="11032279" y="919425"/>
            <a:ext cx="479600" cy="108180"/>
            <a:chOff x="10359850" y="837105"/>
            <a:chExt cx="844550" cy="190500"/>
          </a:xfrm>
        </p:grpSpPr>
        <p:sp>
          <p:nvSpPr>
            <p:cNvPr id="30" name="椭圆 29"/>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椭圆 30"/>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椭圆 31"/>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组合 32"/>
          <p:cNvGrpSpPr/>
          <p:nvPr/>
        </p:nvGrpSpPr>
        <p:grpSpPr>
          <a:xfrm>
            <a:off x="660400" y="599554"/>
            <a:ext cx="2768786" cy="521970"/>
            <a:chOff x="660400" y="599554"/>
            <a:chExt cx="2768786" cy="521970"/>
          </a:xfrm>
        </p:grpSpPr>
        <p:grpSp>
          <p:nvGrpSpPr>
            <p:cNvPr id="34" name="组合 33"/>
            <p:cNvGrpSpPr/>
            <p:nvPr/>
          </p:nvGrpSpPr>
          <p:grpSpPr>
            <a:xfrm>
              <a:off x="660400" y="694628"/>
              <a:ext cx="364003" cy="334072"/>
              <a:chOff x="660400" y="656527"/>
              <a:chExt cx="364003" cy="334072"/>
            </a:xfrm>
          </p:grpSpPr>
          <p:sp>
            <p:nvSpPr>
              <p:cNvPr id="36" name="椭圆 35"/>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椭圆 36"/>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文本框 34"/>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grpSp>
        <p:nvGrpSpPr>
          <p:cNvPr id="42" name="组合 41">
            <a:extLst>
              <a:ext uri="{FF2B5EF4-FFF2-40B4-BE49-F238E27FC236}">
                <a16:creationId xmlns:a16="http://schemas.microsoft.com/office/drawing/2014/main" id="{0955C62D-C3BE-477B-85A1-9F8A839CE084}"/>
              </a:ext>
            </a:extLst>
          </p:cNvPr>
          <p:cNvGrpSpPr/>
          <p:nvPr/>
        </p:nvGrpSpPr>
        <p:grpSpPr>
          <a:xfrm>
            <a:off x="2907818" y="2451471"/>
            <a:ext cx="1001189" cy="1001189"/>
            <a:chOff x="1725578" y="3040566"/>
            <a:chExt cx="1001189" cy="1001189"/>
          </a:xfrm>
        </p:grpSpPr>
        <p:sp>
          <p:nvSpPr>
            <p:cNvPr id="43" name="椭圆 42">
              <a:extLst>
                <a:ext uri="{FF2B5EF4-FFF2-40B4-BE49-F238E27FC236}">
                  <a16:creationId xmlns:a16="http://schemas.microsoft.com/office/drawing/2014/main" id="{AE830526-779A-4F3D-A232-DEB2FA6F314F}"/>
                </a:ext>
              </a:extLst>
            </p:cNvPr>
            <p:cNvSpPr/>
            <p:nvPr/>
          </p:nvSpPr>
          <p:spPr>
            <a:xfrm>
              <a:off x="1725578" y="3040566"/>
              <a:ext cx="1001189" cy="1001189"/>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组合 43">
              <a:extLst>
                <a:ext uri="{FF2B5EF4-FFF2-40B4-BE49-F238E27FC236}">
                  <a16:creationId xmlns:a16="http://schemas.microsoft.com/office/drawing/2014/main" id="{31C5CDED-853D-4958-AD69-0B7D0E1E9030}"/>
                </a:ext>
              </a:extLst>
            </p:cNvPr>
            <p:cNvGrpSpPr/>
            <p:nvPr/>
          </p:nvGrpSpPr>
          <p:grpSpPr>
            <a:xfrm>
              <a:off x="2038024" y="3362188"/>
              <a:ext cx="376298" cy="357945"/>
              <a:chOff x="5649854" y="-525943"/>
              <a:chExt cx="100343" cy="95449"/>
            </a:xfrm>
          </p:grpSpPr>
          <p:sp>
            <p:nvSpPr>
              <p:cNvPr id="45" name="任意多边形: 形状 44">
                <a:extLst>
                  <a:ext uri="{FF2B5EF4-FFF2-40B4-BE49-F238E27FC236}">
                    <a16:creationId xmlns:a16="http://schemas.microsoft.com/office/drawing/2014/main" id="{D67928D5-6B76-41AD-95C1-DF655545B193}"/>
                  </a:ext>
                </a:extLst>
              </p:cNvPr>
              <p:cNvSpPr/>
              <p:nvPr/>
            </p:nvSpPr>
            <p:spPr>
              <a:xfrm>
                <a:off x="5649854" y="-525943"/>
                <a:ext cx="97895" cy="29368"/>
              </a:xfrm>
              <a:custGeom>
                <a:avLst/>
                <a:gdLst>
                  <a:gd name="connsiteX0" fmla="*/ 97896 w 97895"/>
                  <a:gd name="connsiteY0" fmla="*/ 0 h 29368"/>
                  <a:gd name="connsiteX1" fmla="*/ 0 w 97895"/>
                  <a:gd name="connsiteY1" fmla="*/ 0 h 29368"/>
                  <a:gd name="connsiteX2" fmla="*/ 0 w 97895"/>
                  <a:gd name="connsiteY2" fmla="*/ 29369 h 29368"/>
                  <a:gd name="connsiteX3" fmla="*/ 97896 w 97895"/>
                  <a:gd name="connsiteY3" fmla="*/ 29369 h 29368"/>
                  <a:gd name="connsiteX4" fmla="*/ 97896 w 97895"/>
                  <a:gd name="connsiteY4" fmla="*/ 0 h 29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95" h="29368">
                    <a:moveTo>
                      <a:pt x="97896" y="0"/>
                    </a:moveTo>
                    <a:lnTo>
                      <a:pt x="0" y="0"/>
                    </a:lnTo>
                    <a:lnTo>
                      <a:pt x="0" y="29369"/>
                    </a:lnTo>
                    <a:lnTo>
                      <a:pt x="97896" y="29369"/>
                    </a:lnTo>
                    <a:lnTo>
                      <a:pt x="97896" y="0"/>
                    </a:lnTo>
                    <a:close/>
                  </a:path>
                </a:pathLst>
              </a:custGeom>
              <a:noFill/>
              <a:ln w="31750" cap="flat">
                <a:solidFill>
                  <a:schemeClr val="bg1"/>
                </a:solidFill>
                <a:prstDash val="solid"/>
                <a:round/>
              </a:ln>
            </p:spPr>
            <p:txBody>
              <a:bodyPr rtlCol="0" anchor="ctr"/>
              <a:lstStyle/>
              <a:p>
                <a:endParaRPr lang="en-US"/>
              </a:p>
            </p:txBody>
          </p:sp>
          <p:sp>
            <p:nvSpPr>
              <p:cNvPr id="46" name="任意多边形: 形状 45">
                <a:extLst>
                  <a:ext uri="{FF2B5EF4-FFF2-40B4-BE49-F238E27FC236}">
                    <a16:creationId xmlns:a16="http://schemas.microsoft.com/office/drawing/2014/main" id="{FD253BA8-471F-4C4D-B834-00FB9955A379}"/>
                  </a:ext>
                </a:extLst>
              </p:cNvPr>
              <p:cNvSpPr/>
              <p:nvPr/>
            </p:nvSpPr>
            <p:spPr>
              <a:xfrm>
                <a:off x="5649854" y="-472100"/>
                <a:ext cx="76551" cy="34337"/>
              </a:xfrm>
              <a:custGeom>
                <a:avLst/>
                <a:gdLst>
                  <a:gd name="connsiteX0" fmla="*/ 0 w 76551"/>
                  <a:gd name="connsiteY0" fmla="*/ 34337 h 34337"/>
                  <a:gd name="connsiteX1" fmla="*/ 29799 w 76551"/>
                  <a:gd name="connsiteY1" fmla="*/ 4232 h 34337"/>
                  <a:gd name="connsiteX2" fmla="*/ 45901 w 76551"/>
                  <a:gd name="connsiteY2" fmla="*/ 19653 h 34337"/>
                  <a:gd name="connsiteX3" fmla="*/ 65586 w 76551"/>
                  <a:gd name="connsiteY3" fmla="*/ 0 h 34337"/>
                  <a:gd name="connsiteX4" fmla="*/ 76551 w 76551"/>
                  <a:gd name="connsiteY4" fmla="*/ 10690 h 34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51" h="34337">
                    <a:moveTo>
                      <a:pt x="0" y="34337"/>
                    </a:moveTo>
                    <a:lnTo>
                      <a:pt x="29799" y="4232"/>
                    </a:lnTo>
                    <a:lnTo>
                      <a:pt x="45901" y="19653"/>
                    </a:lnTo>
                    <a:lnTo>
                      <a:pt x="65586" y="0"/>
                    </a:lnTo>
                    <a:lnTo>
                      <a:pt x="76551" y="10690"/>
                    </a:lnTo>
                  </a:path>
                </a:pathLst>
              </a:custGeom>
              <a:noFill/>
              <a:ln w="31750" cap="rnd">
                <a:solidFill>
                  <a:schemeClr val="bg1"/>
                </a:solidFill>
                <a:prstDash val="solid"/>
                <a:round/>
              </a:ln>
            </p:spPr>
            <p:txBody>
              <a:bodyPr rtlCol="0" anchor="ctr"/>
              <a:lstStyle/>
              <a:p>
                <a:endParaRPr lang="en-US"/>
              </a:p>
            </p:txBody>
          </p:sp>
          <p:sp>
            <p:nvSpPr>
              <p:cNvPr id="47" name="任意多边形: 形状 46">
                <a:extLst>
                  <a:ext uri="{FF2B5EF4-FFF2-40B4-BE49-F238E27FC236}">
                    <a16:creationId xmlns:a16="http://schemas.microsoft.com/office/drawing/2014/main" id="{E0217695-9E02-4E36-BBE8-73F2868EDC8F}"/>
                  </a:ext>
                </a:extLst>
              </p:cNvPr>
              <p:cNvSpPr/>
              <p:nvPr/>
            </p:nvSpPr>
            <p:spPr>
              <a:xfrm>
                <a:off x="5747750" y="-498600"/>
                <a:ext cx="2447" cy="63632"/>
              </a:xfrm>
              <a:custGeom>
                <a:avLst/>
                <a:gdLst>
                  <a:gd name="connsiteX0" fmla="*/ 0 w 2447"/>
                  <a:gd name="connsiteY0" fmla="*/ 0 h 63632"/>
                  <a:gd name="connsiteX1" fmla="*/ 0 w 2447"/>
                  <a:gd name="connsiteY1" fmla="*/ 63632 h 63632"/>
                </a:gdLst>
                <a:ahLst/>
                <a:cxnLst>
                  <a:cxn ang="0">
                    <a:pos x="connsiteX0" y="connsiteY0"/>
                  </a:cxn>
                  <a:cxn ang="0">
                    <a:pos x="connsiteX1" y="connsiteY1"/>
                  </a:cxn>
                </a:cxnLst>
                <a:rect l="l" t="t" r="r" b="b"/>
                <a:pathLst>
                  <a:path w="2447" h="63632">
                    <a:moveTo>
                      <a:pt x="0" y="0"/>
                    </a:moveTo>
                    <a:lnTo>
                      <a:pt x="0" y="63632"/>
                    </a:lnTo>
                  </a:path>
                </a:pathLst>
              </a:custGeom>
              <a:noFill/>
              <a:ln w="31750" cap="rnd">
                <a:solidFill>
                  <a:schemeClr val="bg1"/>
                </a:solidFill>
                <a:prstDash val="solid"/>
                <a:miter/>
              </a:ln>
            </p:spPr>
            <p:txBody>
              <a:bodyPr rtlCol="0" anchor="ctr"/>
              <a:lstStyle/>
              <a:p>
                <a:endParaRPr lang="en-US"/>
              </a:p>
            </p:txBody>
          </p:sp>
          <p:sp>
            <p:nvSpPr>
              <p:cNvPr id="48" name="任意多边形: 形状 47">
                <a:extLst>
                  <a:ext uri="{FF2B5EF4-FFF2-40B4-BE49-F238E27FC236}">
                    <a16:creationId xmlns:a16="http://schemas.microsoft.com/office/drawing/2014/main" id="{D63FE8AE-4A2A-416D-A9F2-3509F0812063}"/>
                  </a:ext>
                </a:extLst>
              </p:cNvPr>
              <p:cNvSpPr/>
              <p:nvPr/>
            </p:nvSpPr>
            <p:spPr>
              <a:xfrm>
                <a:off x="5649854" y="-498600"/>
                <a:ext cx="2447" cy="34263"/>
              </a:xfrm>
              <a:custGeom>
                <a:avLst/>
                <a:gdLst>
                  <a:gd name="connsiteX0" fmla="*/ 0 w 2447"/>
                  <a:gd name="connsiteY0" fmla="*/ 0 h 34263"/>
                  <a:gd name="connsiteX1" fmla="*/ 0 w 2447"/>
                  <a:gd name="connsiteY1" fmla="*/ 34264 h 34263"/>
                </a:gdLst>
                <a:ahLst/>
                <a:cxnLst>
                  <a:cxn ang="0">
                    <a:pos x="connsiteX0" y="connsiteY0"/>
                  </a:cxn>
                  <a:cxn ang="0">
                    <a:pos x="connsiteX1" y="connsiteY1"/>
                  </a:cxn>
                </a:cxnLst>
                <a:rect l="l" t="t" r="r" b="b"/>
                <a:pathLst>
                  <a:path w="2447" h="34263">
                    <a:moveTo>
                      <a:pt x="0" y="0"/>
                    </a:moveTo>
                    <a:lnTo>
                      <a:pt x="0" y="34264"/>
                    </a:lnTo>
                  </a:path>
                </a:pathLst>
              </a:custGeom>
              <a:noFill/>
              <a:ln w="31750" cap="rnd">
                <a:solidFill>
                  <a:schemeClr val="bg1"/>
                </a:solidFill>
                <a:prstDash val="solid"/>
                <a:miter/>
              </a:ln>
            </p:spPr>
            <p:txBody>
              <a:bodyPr rtlCol="0" anchor="ctr"/>
              <a:lstStyle/>
              <a:p>
                <a:endParaRPr lang="en-US"/>
              </a:p>
            </p:txBody>
          </p:sp>
          <p:sp>
            <p:nvSpPr>
              <p:cNvPr id="49" name="任意多边形: 形状 48">
                <a:extLst>
                  <a:ext uri="{FF2B5EF4-FFF2-40B4-BE49-F238E27FC236}">
                    <a16:creationId xmlns:a16="http://schemas.microsoft.com/office/drawing/2014/main" id="{5F6FF60F-8DB4-4DCB-BB37-BDE8473C18F9}"/>
                  </a:ext>
                </a:extLst>
              </p:cNvPr>
              <p:cNvSpPr/>
              <p:nvPr/>
            </p:nvSpPr>
            <p:spPr>
              <a:xfrm>
                <a:off x="5671919" y="-432941"/>
                <a:ext cx="75831" cy="2447"/>
              </a:xfrm>
              <a:custGeom>
                <a:avLst/>
                <a:gdLst>
                  <a:gd name="connsiteX0" fmla="*/ 0 w 75831"/>
                  <a:gd name="connsiteY0" fmla="*/ 0 h 2447"/>
                  <a:gd name="connsiteX1" fmla="*/ 75831 w 75831"/>
                  <a:gd name="connsiteY1" fmla="*/ 0 h 2447"/>
                </a:gdLst>
                <a:ahLst/>
                <a:cxnLst>
                  <a:cxn ang="0">
                    <a:pos x="connsiteX0" y="connsiteY0"/>
                  </a:cxn>
                  <a:cxn ang="0">
                    <a:pos x="connsiteX1" y="connsiteY1"/>
                  </a:cxn>
                </a:cxnLst>
                <a:rect l="l" t="t" r="r" b="b"/>
                <a:pathLst>
                  <a:path w="75831" h="2447">
                    <a:moveTo>
                      <a:pt x="0" y="0"/>
                    </a:moveTo>
                    <a:lnTo>
                      <a:pt x="75831" y="0"/>
                    </a:lnTo>
                  </a:path>
                </a:pathLst>
              </a:custGeom>
              <a:noFill/>
              <a:ln w="31750" cap="rnd">
                <a:solidFill>
                  <a:schemeClr val="bg1"/>
                </a:solidFill>
                <a:prstDash val="solid"/>
                <a:miter/>
              </a:ln>
            </p:spPr>
            <p:txBody>
              <a:bodyPr rtlCol="0" anchor="ctr"/>
              <a:lstStyle/>
              <a:p>
                <a:endParaRPr lang="en-US"/>
              </a:p>
            </p:txBody>
          </p:sp>
          <p:sp>
            <p:nvSpPr>
              <p:cNvPr id="50" name="任意多边形: 形状 49">
                <a:extLst>
                  <a:ext uri="{FF2B5EF4-FFF2-40B4-BE49-F238E27FC236}">
                    <a16:creationId xmlns:a16="http://schemas.microsoft.com/office/drawing/2014/main" id="{6FEF24B4-59B5-4D0A-8817-1C9F9D4DF45C}"/>
                  </a:ext>
                </a:extLst>
              </p:cNvPr>
              <p:cNvSpPr/>
              <p:nvPr/>
            </p:nvSpPr>
            <p:spPr>
              <a:xfrm>
                <a:off x="5681670" y="-511258"/>
                <a:ext cx="51395" cy="2447"/>
              </a:xfrm>
              <a:custGeom>
                <a:avLst/>
                <a:gdLst>
                  <a:gd name="connsiteX0" fmla="*/ 0 w 51395"/>
                  <a:gd name="connsiteY0" fmla="*/ 0 h 2447"/>
                  <a:gd name="connsiteX1" fmla="*/ 51395 w 51395"/>
                  <a:gd name="connsiteY1" fmla="*/ 0 h 2447"/>
                </a:gdLst>
                <a:ahLst/>
                <a:cxnLst>
                  <a:cxn ang="0">
                    <a:pos x="connsiteX0" y="connsiteY0"/>
                  </a:cxn>
                  <a:cxn ang="0">
                    <a:pos x="connsiteX1" y="connsiteY1"/>
                  </a:cxn>
                </a:cxnLst>
                <a:rect l="l" t="t" r="r" b="b"/>
                <a:pathLst>
                  <a:path w="51395" h="2447">
                    <a:moveTo>
                      <a:pt x="0" y="0"/>
                    </a:moveTo>
                    <a:lnTo>
                      <a:pt x="51395" y="0"/>
                    </a:lnTo>
                  </a:path>
                </a:pathLst>
              </a:custGeom>
              <a:noFill/>
              <a:ln w="31750" cap="rnd">
                <a:solidFill>
                  <a:schemeClr val="bg1"/>
                </a:solidFill>
                <a:prstDash val="solid"/>
                <a:miter/>
              </a:ln>
            </p:spPr>
            <p:txBody>
              <a:bodyPr rtlCol="0" anchor="ctr"/>
              <a:lstStyle/>
              <a:p>
                <a:endParaRPr lang="en-US"/>
              </a:p>
            </p:txBody>
          </p:sp>
          <p:sp>
            <p:nvSpPr>
              <p:cNvPr id="51" name="任意多边形: 形状 50">
                <a:extLst>
                  <a:ext uri="{FF2B5EF4-FFF2-40B4-BE49-F238E27FC236}">
                    <a16:creationId xmlns:a16="http://schemas.microsoft.com/office/drawing/2014/main" id="{CCDFD1D5-97C4-4E9E-B031-7D65B4F14B3E}"/>
                  </a:ext>
                </a:extLst>
              </p:cNvPr>
              <p:cNvSpPr/>
              <p:nvPr/>
            </p:nvSpPr>
            <p:spPr>
              <a:xfrm>
                <a:off x="5664538" y="-511266"/>
                <a:ext cx="2447" cy="2447"/>
              </a:xfrm>
              <a:custGeom>
                <a:avLst/>
                <a:gdLst>
                  <a:gd name="connsiteX0" fmla="*/ 0 w 2447"/>
                  <a:gd name="connsiteY0" fmla="*/ 0 h 2447"/>
                  <a:gd name="connsiteX1" fmla="*/ 2447 w 2447"/>
                  <a:gd name="connsiteY1" fmla="*/ 0 h 2447"/>
                </a:gdLst>
                <a:ahLst/>
                <a:cxnLst>
                  <a:cxn ang="0">
                    <a:pos x="connsiteX0" y="connsiteY0"/>
                  </a:cxn>
                  <a:cxn ang="0">
                    <a:pos x="connsiteX1" y="connsiteY1"/>
                  </a:cxn>
                </a:cxnLst>
                <a:rect l="l" t="t" r="r" b="b"/>
                <a:pathLst>
                  <a:path w="2447" h="2447">
                    <a:moveTo>
                      <a:pt x="0" y="0"/>
                    </a:moveTo>
                    <a:lnTo>
                      <a:pt x="2447" y="0"/>
                    </a:lnTo>
                  </a:path>
                </a:pathLst>
              </a:custGeom>
              <a:noFill/>
              <a:ln w="31750" cap="rnd">
                <a:solidFill>
                  <a:schemeClr val="bg1"/>
                </a:solidFill>
                <a:prstDash val="solid"/>
                <a:miter/>
              </a:ln>
            </p:spPr>
            <p:txBody>
              <a:bodyPr rtlCol="0" anchor="ctr"/>
              <a:lstStyle/>
              <a:p>
                <a:endParaRPr lang="en-US"/>
              </a:p>
            </p:txBody>
          </p:sp>
        </p:grpSp>
      </p:grpSp>
      <p:grpSp>
        <p:nvGrpSpPr>
          <p:cNvPr id="58" name="组合 57">
            <a:extLst>
              <a:ext uri="{FF2B5EF4-FFF2-40B4-BE49-F238E27FC236}">
                <a16:creationId xmlns:a16="http://schemas.microsoft.com/office/drawing/2014/main" id="{EF6FA831-9D7E-4F65-8377-2E0EF5DBE5EB}"/>
              </a:ext>
            </a:extLst>
          </p:cNvPr>
          <p:cNvGrpSpPr/>
          <p:nvPr/>
        </p:nvGrpSpPr>
        <p:grpSpPr>
          <a:xfrm>
            <a:off x="5595405" y="1133261"/>
            <a:ext cx="1001189" cy="1001189"/>
            <a:chOff x="4305463" y="3040566"/>
            <a:chExt cx="1001189" cy="1001189"/>
          </a:xfrm>
        </p:grpSpPr>
        <p:sp>
          <p:nvSpPr>
            <p:cNvPr id="59" name="椭圆 58">
              <a:extLst>
                <a:ext uri="{FF2B5EF4-FFF2-40B4-BE49-F238E27FC236}">
                  <a16:creationId xmlns:a16="http://schemas.microsoft.com/office/drawing/2014/main" id="{5E518DC9-3B81-4BEB-A6D7-8F97F99092E1}"/>
                </a:ext>
              </a:extLst>
            </p:cNvPr>
            <p:cNvSpPr/>
            <p:nvPr/>
          </p:nvSpPr>
          <p:spPr>
            <a:xfrm>
              <a:off x="4305463" y="3040566"/>
              <a:ext cx="1001189" cy="1001189"/>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组合 59">
              <a:extLst>
                <a:ext uri="{FF2B5EF4-FFF2-40B4-BE49-F238E27FC236}">
                  <a16:creationId xmlns:a16="http://schemas.microsoft.com/office/drawing/2014/main" id="{8146D5EF-BB2B-43F7-89DB-DF097FCC6A85}"/>
                </a:ext>
              </a:extLst>
            </p:cNvPr>
            <p:cNvGrpSpPr/>
            <p:nvPr/>
          </p:nvGrpSpPr>
          <p:grpSpPr>
            <a:xfrm>
              <a:off x="4584106" y="3330306"/>
              <a:ext cx="443904" cy="421709"/>
              <a:chOff x="4863815" y="-453379"/>
              <a:chExt cx="100541" cy="95514"/>
            </a:xfrm>
          </p:grpSpPr>
          <p:sp>
            <p:nvSpPr>
              <p:cNvPr id="61" name="任意多边形: 形状 60">
                <a:extLst>
                  <a:ext uri="{FF2B5EF4-FFF2-40B4-BE49-F238E27FC236}">
                    <a16:creationId xmlns:a16="http://schemas.microsoft.com/office/drawing/2014/main" id="{2EE1FE66-EC5F-4A03-93BF-B0A2E6BD8E31}"/>
                  </a:ext>
                </a:extLst>
              </p:cNvPr>
              <p:cNvSpPr/>
              <p:nvPr/>
            </p:nvSpPr>
            <p:spPr>
              <a:xfrm>
                <a:off x="4883923" y="-453379"/>
                <a:ext cx="60325" cy="65352"/>
              </a:xfrm>
              <a:custGeom>
                <a:avLst/>
                <a:gdLst>
                  <a:gd name="connsiteX0" fmla="*/ 30163 w 60325"/>
                  <a:gd name="connsiteY0" fmla="*/ 65352 h 65352"/>
                  <a:gd name="connsiteX1" fmla="*/ 60325 w 60325"/>
                  <a:gd name="connsiteY1" fmla="*/ 34303 h 65352"/>
                  <a:gd name="connsiteX2" fmla="*/ 60325 w 60325"/>
                  <a:gd name="connsiteY2" fmla="*/ 0 h 65352"/>
                  <a:gd name="connsiteX3" fmla="*/ 0 w 60325"/>
                  <a:gd name="connsiteY3" fmla="*/ 0 h 65352"/>
                  <a:gd name="connsiteX4" fmla="*/ 0 w 60325"/>
                  <a:gd name="connsiteY4" fmla="*/ 34303 h 65352"/>
                  <a:gd name="connsiteX5" fmla="*/ 30163 w 60325"/>
                  <a:gd name="connsiteY5" fmla="*/ 65352 h 6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25" h="65352">
                    <a:moveTo>
                      <a:pt x="30163" y="65352"/>
                    </a:moveTo>
                    <a:cubicBezTo>
                      <a:pt x="46821" y="65352"/>
                      <a:pt x="60325" y="51451"/>
                      <a:pt x="60325" y="34303"/>
                    </a:cubicBezTo>
                    <a:lnTo>
                      <a:pt x="60325" y="0"/>
                    </a:lnTo>
                    <a:lnTo>
                      <a:pt x="0" y="0"/>
                    </a:lnTo>
                    <a:lnTo>
                      <a:pt x="0" y="34303"/>
                    </a:lnTo>
                    <a:cubicBezTo>
                      <a:pt x="0" y="51451"/>
                      <a:pt x="13504" y="65352"/>
                      <a:pt x="30163" y="65352"/>
                    </a:cubicBezTo>
                    <a:close/>
                  </a:path>
                </a:pathLst>
              </a:custGeom>
              <a:noFill/>
              <a:ln w="31750" cap="flat">
                <a:solidFill>
                  <a:schemeClr val="bg1"/>
                </a:solidFill>
                <a:prstDash val="solid"/>
                <a:round/>
              </a:ln>
            </p:spPr>
            <p:txBody>
              <a:bodyPr rtlCol="0" anchor="ctr"/>
              <a:lstStyle/>
              <a:p>
                <a:endParaRPr lang="en-US"/>
              </a:p>
            </p:txBody>
          </p:sp>
          <p:sp>
            <p:nvSpPr>
              <p:cNvPr id="62" name="任意多边形: 形状 61">
                <a:extLst>
                  <a:ext uri="{FF2B5EF4-FFF2-40B4-BE49-F238E27FC236}">
                    <a16:creationId xmlns:a16="http://schemas.microsoft.com/office/drawing/2014/main" id="{A91D8EB0-4458-45F8-B560-1615D5FF63AD}"/>
                  </a:ext>
                </a:extLst>
              </p:cNvPr>
              <p:cNvSpPr/>
              <p:nvPr/>
            </p:nvSpPr>
            <p:spPr>
              <a:xfrm>
                <a:off x="4863815" y="-435785"/>
                <a:ext cx="20108" cy="25135"/>
              </a:xfrm>
              <a:custGeom>
                <a:avLst/>
                <a:gdLst>
                  <a:gd name="connsiteX0" fmla="*/ 20108 w 20108"/>
                  <a:gd name="connsiteY0" fmla="*/ 25135 h 25135"/>
                  <a:gd name="connsiteX1" fmla="*/ 20108 w 20108"/>
                  <a:gd name="connsiteY1" fmla="*/ 0 h 25135"/>
                  <a:gd name="connsiteX2" fmla="*/ 0 w 20108"/>
                  <a:gd name="connsiteY2" fmla="*/ 0 h 25135"/>
                  <a:gd name="connsiteX3" fmla="*/ 20108 w 20108"/>
                  <a:gd name="connsiteY3" fmla="*/ 25135 h 25135"/>
                </a:gdLst>
                <a:ahLst/>
                <a:cxnLst>
                  <a:cxn ang="0">
                    <a:pos x="connsiteX0" y="connsiteY0"/>
                  </a:cxn>
                  <a:cxn ang="0">
                    <a:pos x="connsiteX1" y="connsiteY1"/>
                  </a:cxn>
                  <a:cxn ang="0">
                    <a:pos x="connsiteX2" y="connsiteY2"/>
                  </a:cxn>
                  <a:cxn ang="0">
                    <a:pos x="connsiteX3" y="connsiteY3"/>
                  </a:cxn>
                </a:cxnLst>
                <a:rect l="l" t="t" r="r" b="b"/>
                <a:pathLst>
                  <a:path w="20108" h="25135">
                    <a:moveTo>
                      <a:pt x="20108" y="25135"/>
                    </a:moveTo>
                    <a:lnTo>
                      <a:pt x="20108" y="0"/>
                    </a:lnTo>
                    <a:lnTo>
                      <a:pt x="0" y="0"/>
                    </a:lnTo>
                    <a:cubicBezTo>
                      <a:pt x="0" y="16757"/>
                      <a:pt x="10054" y="25135"/>
                      <a:pt x="20108" y="25135"/>
                    </a:cubicBezTo>
                    <a:close/>
                  </a:path>
                </a:pathLst>
              </a:custGeom>
              <a:noFill/>
              <a:ln w="31750" cap="rnd">
                <a:solidFill>
                  <a:schemeClr val="bg1"/>
                </a:solidFill>
                <a:prstDash val="solid"/>
                <a:round/>
              </a:ln>
            </p:spPr>
            <p:txBody>
              <a:bodyPr rtlCol="0" anchor="ctr"/>
              <a:lstStyle/>
              <a:p>
                <a:endParaRPr lang="en-US"/>
              </a:p>
            </p:txBody>
          </p:sp>
          <p:sp>
            <p:nvSpPr>
              <p:cNvPr id="63" name="任意多边形: 形状 62">
                <a:extLst>
                  <a:ext uri="{FF2B5EF4-FFF2-40B4-BE49-F238E27FC236}">
                    <a16:creationId xmlns:a16="http://schemas.microsoft.com/office/drawing/2014/main" id="{991FA928-E905-4024-9197-AD938BD5A6B0}"/>
                  </a:ext>
                </a:extLst>
              </p:cNvPr>
              <p:cNvSpPr/>
              <p:nvPr/>
            </p:nvSpPr>
            <p:spPr>
              <a:xfrm>
                <a:off x="4944248" y="-435785"/>
                <a:ext cx="20108" cy="25135"/>
              </a:xfrm>
              <a:custGeom>
                <a:avLst/>
                <a:gdLst>
                  <a:gd name="connsiteX0" fmla="*/ 0 w 20108"/>
                  <a:gd name="connsiteY0" fmla="*/ 25135 h 25135"/>
                  <a:gd name="connsiteX1" fmla="*/ 0 w 20108"/>
                  <a:gd name="connsiteY1" fmla="*/ 0 h 25135"/>
                  <a:gd name="connsiteX2" fmla="*/ 20108 w 20108"/>
                  <a:gd name="connsiteY2" fmla="*/ 0 h 25135"/>
                  <a:gd name="connsiteX3" fmla="*/ 0 w 20108"/>
                  <a:gd name="connsiteY3" fmla="*/ 25135 h 25135"/>
                </a:gdLst>
                <a:ahLst/>
                <a:cxnLst>
                  <a:cxn ang="0">
                    <a:pos x="connsiteX0" y="connsiteY0"/>
                  </a:cxn>
                  <a:cxn ang="0">
                    <a:pos x="connsiteX1" y="connsiteY1"/>
                  </a:cxn>
                  <a:cxn ang="0">
                    <a:pos x="connsiteX2" y="connsiteY2"/>
                  </a:cxn>
                  <a:cxn ang="0">
                    <a:pos x="connsiteX3" y="connsiteY3"/>
                  </a:cxn>
                </a:cxnLst>
                <a:rect l="l" t="t" r="r" b="b"/>
                <a:pathLst>
                  <a:path w="20108" h="25135">
                    <a:moveTo>
                      <a:pt x="0" y="25135"/>
                    </a:moveTo>
                    <a:lnTo>
                      <a:pt x="0" y="0"/>
                    </a:lnTo>
                    <a:lnTo>
                      <a:pt x="20108" y="0"/>
                    </a:lnTo>
                    <a:cubicBezTo>
                      <a:pt x="20108" y="16757"/>
                      <a:pt x="10054" y="25135"/>
                      <a:pt x="0" y="25135"/>
                    </a:cubicBezTo>
                    <a:close/>
                  </a:path>
                </a:pathLst>
              </a:custGeom>
              <a:noFill/>
              <a:ln w="31750" cap="rnd">
                <a:solidFill>
                  <a:schemeClr val="bg1"/>
                </a:solidFill>
                <a:prstDash val="solid"/>
                <a:round/>
              </a:ln>
            </p:spPr>
            <p:txBody>
              <a:bodyPr rtlCol="0" anchor="ctr"/>
              <a:lstStyle/>
              <a:p>
                <a:endParaRPr lang="en-US"/>
              </a:p>
            </p:txBody>
          </p:sp>
          <p:sp>
            <p:nvSpPr>
              <p:cNvPr id="64" name="任意多边形: 形状 63">
                <a:extLst>
                  <a:ext uri="{FF2B5EF4-FFF2-40B4-BE49-F238E27FC236}">
                    <a16:creationId xmlns:a16="http://schemas.microsoft.com/office/drawing/2014/main" id="{3A711052-8689-4613-BAD3-8962F748094C}"/>
                  </a:ext>
                </a:extLst>
              </p:cNvPr>
              <p:cNvSpPr/>
              <p:nvPr/>
            </p:nvSpPr>
            <p:spPr>
              <a:xfrm>
                <a:off x="4914086" y="-383000"/>
                <a:ext cx="2513" cy="10054"/>
              </a:xfrm>
              <a:custGeom>
                <a:avLst/>
                <a:gdLst>
                  <a:gd name="connsiteX0" fmla="*/ 0 w 2513"/>
                  <a:gd name="connsiteY0" fmla="*/ 0 h 10054"/>
                  <a:gd name="connsiteX1" fmla="*/ 0 w 2513"/>
                  <a:gd name="connsiteY1" fmla="*/ 10054 h 10054"/>
                </a:gdLst>
                <a:ahLst/>
                <a:cxnLst>
                  <a:cxn ang="0">
                    <a:pos x="connsiteX0" y="connsiteY0"/>
                  </a:cxn>
                  <a:cxn ang="0">
                    <a:pos x="connsiteX1" y="connsiteY1"/>
                  </a:cxn>
                </a:cxnLst>
                <a:rect l="l" t="t" r="r" b="b"/>
                <a:pathLst>
                  <a:path w="2513" h="10054">
                    <a:moveTo>
                      <a:pt x="0" y="0"/>
                    </a:moveTo>
                    <a:lnTo>
                      <a:pt x="0" y="10054"/>
                    </a:lnTo>
                  </a:path>
                </a:pathLst>
              </a:custGeom>
              <a:noFill/>
              <a:ln w="31750" cap="rnd">
                <a:solidFill>
                  <a:schemeClr val="bg1"/>
                </a:solidFill>
                <a:prstDash val="solid"/>
                <a:round/>
              </a:ln>
            </p:spPr>
            <p:txBody>
              <a:bodyPr rtlCol="0" anchor="ctr"/>
              <a:lstStyle/>
              <a:p>
                <a:endParaRPr lang="en-US"/>
              </a:p>
            </p:txBody>
          </p:sp>
          <p:sp>
            <p:nvSpPr>
              <p:cNvPr id="65" name="任意多边形: 形状 64">
                <a:extLst>
                  <a:ext uri="{FF2B5EF4-FFF2-40B4-BE49-F238E27FC236}">
                    <a16:creationId xmlns:a16="http://schemas.microsoft.com/office/drawing/2014/main" id="{6AD73DA4-F668-401D-9AE5-738EF6BDDAD9}"/>
                  </a:ext>
                </a:extLst>
              </p:cNvPr>
              <p:cNvSpPr/>
              <p:nvPr/>
            </p:nvSpPr>
            <p:spPr>
              <a:xfrm>
                <a:off x="4891464" y="-372946"/>
                <a:ext cx="45243" cy="15081"/>
              </a:xfrm>
              <a:custGeom>
                <a:avLst/>
                <a:gdLst>
                  <a:gd name="connsiteX0" fmla="*/ 0 w 45243"/>
                  <a:gd name="connsiteY0" fmla="*/ 15081 h 15081"/>
                  <a:gd name="connsiteX1" fmla="*/ 9275 w 45243"/>
                  <a:gd name="connsiteY1" fmla="*/ 0 h 15081"/>
                  <a:gd name="connsiteX2" fmla="*/ 35296 w 45243"/>
                  <a:gd name="connsiteY2" fmla="*/ 0 h 15081"/>
                  <a:gd name="connsiteX3" fmla="*/ 45244 w 45243"/>
                  <a:gd name="connsiteY3" fmla="*/ 15081 h 15081"/>
                  <a:gd name="connsiteX4" fmla="*/ 0 w 45243"/>
                  <a:gd name="connsiteY4" fmla="*/ 15081 h 1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3" h="15081">
                    <a:moveTo>
                      <a:pt x="0" y="15081"/>
                    </a:moveTo>
                    <a:lnTo>
                      <a:pt x="9275" y="0"/>
                    </a:lnTo>
                    <a:lnTo>
                      <a:pt x="35296" y="0"/>
                    </a:lnTo>
                    <a:lnTo>
                      <a:pt x="45244" y="15081"/>
                    </a:lnTo>
                    <a:lnTo>
                      <a:pt x="0" y="15081"/>
                    </a:lnTo>
                    <a:close/>
                  </a:path>
                </a:pathLst>
              </a:custGeom>
              <a:noFill/>
              <a:ln w="31750" cap="flat">
                <a:solidFill>
                  <a:schemeClr val="bg1"/>
                </a:solidFill>
                <a:prstDash val="solid"/>
                <a:round/>
              </a:ln>
            </p:spPr>
            <p:txBody>
              <a:bodyPr rtlCol="0" anchor="ctr"/>
              <a:lstStyle/>
              <a:p>
                <a:endParaRPr lang="en-US"/>
              </a:p>
            </p:txBody>
          </p:sp>
        </p:grpSp>
      </p:grpSp>
      <p:grpSp>
        <p:nvGrpSpPr>
          <p:cNvPr id="103" name="组合 102">
            <a:extLst>
              <a:ext uri="{FF2B5EF4-FFF2-40B4-BE49-F238E27FC236}">
                <a16:creationId xmlns:a16="http://schemas.microsoft.com/office/drawing/2014/main" id="{B217E701-2C9E-404C-8354-7F919C3D639D}"/>
              </a:ext>
            </a:extLst>
          </p:cNvPr>
          <p:cNvGrpSpPr/>
          <p:nvPr/>
        </p:nvGrpSpPr>
        <p:grpSpPr>
          <a:xfrm>
            <a:off x="8283603" y="2451471"/>
            <a:ext cx="1001189" cy="1001189"/>
            <a:chOff x="9465233" y="3040566"/>
            <a:chExt cx="1001189" cy="1001189"/>
          </a:xfrm>
        </p:grpSpPr>
        <p:sp>
          <p:nvSpPr>
            <p:cNvPr id="104" name="椭圆 103">
              <a:extLst>
                <a:ext uri="{FF2B5EF4-FFF2-40B4-BE49-F238E27FC236}">
                  <a16:creationId xmlns:a16="http://schemas.microsoft.com/office/drawing/2014/main" id="{42F5E436-9506-4EA0-8026-A089003EBBB5}"/>
                </a:ext>
              </a:extLst>
            </p:cNvPr>
            <p:cNvSpPr/>
            <p:nvPr/>
          </p:nvSpPr>
          <p:spPr>
            <a:xfrm>
              <a:off x="9465233" y="3040566"/>
              <a:ext cx="1001189" cy="1001189"/>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5" name="组合 104">
              <a:extLst>
                <a:ext uri="{FF2B5EF4-FFF2-40B4-BE49-F238E27FC236}">
                  <a16:creationId xmlns:a16="http://schemas.microsoft.com/office/drawing/2014/main" id="{011457E8-92DB-498B-AEA0-CCE4C18ABF86}"/>
                </a:ext>
              </a:extLst>
            </p:cNvPr>
            <p:cNvGrpSpPr/>
            <p:nvPr/>
          </p:nvGrpSpPr>
          <p:grpSpPr>
            <a:xfrm>
              <a:off x="9789968" y="3365302"/>
              <a:ext cx="351718" cy="351718"/>
              <a:chOff x="5199449" y="-541221"/>
              <a:chExt cx="120650" cy="120650"/>
            </a:xfrm>
          </p:grpSpPr>
          <p:sp>
            <p:nvSpPr>
              <p:cNvPr id="106" name="任意多边形: 形状 105">
                <a:extLst>
                  <a:ext uri="{FF2B5EF4-FFF2-40B4-BE49-F238E27FC236}">
                    <a16:creationId xmlns:a16="http://schemas.microsoft.com/office/drawing/2014/main" id="{33B73AB6-97CF-425A-A077-95A6EA3DC0C3}"/>
                  </a:ext>
                </a:extLst>
              </p:cNvPr>
              <p:cNvSpPr/>
              <p:nvPr/>
            </p:nvSpPr>
            <p:spPr>
              <a:xfrm>
                <a:off x="5199449" y="-496771"/>
                <a:ext cx="120650" cy="76200"/>
              </a:xfrm>
              <a:custGeom>
                <a:avLst/>
                <a:gdLst>
                  <a:gd name="connsiteX0" fmla="*/ 0 w 120650"/>
                  <a:gd name="connsiteY0" fmla="*/ 0 h 76200"/>
                  <a:gd name="connsiteX1" fmla="*/ 120650 w 120650"/>
                  <a:gd name="connsiteY1" fmla="*/ 0 h 76200"/>
                  <a:gd name="connsiteX2" fmla="*/ 120650 w 120650"/>
                  <a:gd name="connsiteY2" fmla="*/ 69850 h 76200"/>
                  <a:gd name="connsiteX3" fmla="*/ 114300 w 120650"/>
                  <a:gd name="connsiteY3" fmla="*/ 76200 h 76200"/>
                  <a:gd name="connsiteX4" fmla="*/ 6350 w 120650"/>
                  <a:gd name="connsiteY4" fmla="*/ 76200 h 76200"/>
                  <a:gd name="connsiteX5" fmla="*/ 0 w 120650"/>
                  <a:gd name="connsiteY5" fmla="*/ 69850 h 76200"/>
                  <a:gd name="connsiteX6" fmla="*/ 0 w 120650"/>
                  <a:gd name="connsiteY6"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650" h="76200">
                    <a:moveTo>
                      <a:pt x="0" y="0"/>
                    </a:moveTo>
                    <a:lnTo>
                      <a:pt x="120650" y="0"/>
                    </a:lnTo>
                    <a:lnTo>
                      <a:pt x="120650" y="69850"/>
                    </a:lnTo>
                    <a:cubicBezTo>
                      <a:pt x="120650" y="73357"/>
                      <a:pt x="117807" y="76200"/>
                      <a:pt x="114300" y="76200"/>
                    </a:cubicBezTo>
                    <a:lnTo>
                      <a:pt x="6350" y="76200"/>
                    </a:lnTo>
                    <a:cubicBezTo>
                      <a:pt x="2843" y="76200"/>
                      <a:pt x="0" y="73357"/>
                      <a:pt x="0" y="69850"/>
                    </a:cubicBezTo>
                    <a:lnTo>
                      <a:pt x="0" y="0"/>
                    </a:lnTo>
                    <a:close/>
                  </a:path>
                </a:pathLst>
              </a:custGeom>
              <a:noFill/>
              <a:ln w="31750" cap="flat">
                <a:solidFill>
                  <a:schemeClr val="bg1"/>
                </a:solidFill>
                <a:prstDash val="solid"/>
                <a:round/>
              </a:ln>
            </p:spPr>
            <p:txBody>
              <a:bodyPr rtlCol="0" anchor="ctr"/>
              <a:lstStyle/>
              <a:p>
                <a:endParaRPr lang="en-US"/>
              </a:p>
            </p:txBody>
          </p:sp>
          <p:sp>
            <p:nvSpPr>
              <p:cNvPr id="107" name="任意多边形: 形状 106">
                <a:extLst>
                  <a:ext uri="{FF2B5EF4-FFF2-40B4-BE49-F238E27FC236}">
                    <a16:creationId xmlns:a16="http://schemas.microsoft.com/office/drawing/2014/main" id="{BED6F128-468E-47B5-AF45-4E4A17177756}"/>
                  </a:ext>
                </a:extLst>
              </p:cNvPr>
              <p:cNvSpPr/>
              <p:nvPr/>
            </p:nvSpPr>
            <p:spPr>
              <a:xfrm>
                <a:off x="5199449" y="-531696"/>
                <a:ext cx="120650" cy="34925"/>
              </a:xfrm>
              <a:custGeom>
                <a:avLst/>
                <a:gdLst>
                  <a:gd name="connsiteX0" fmla="*/ 0 w 120650"/>
                  <a:gd name="connsiteY0" fmla="*/ 6350 h 34925"/>
                  <a:gd name="connsiteX1" fmla="*/ 6350 w 120650"/>
                  <a:gd name="connsiteY1" fmla="*/ 0 h 34925"/>
                  <a:gd name="connsiteX2" fmla="*/ 114300 w 120650"/>
                  <a:gd name="connsiteY2" fmla="*/ 0 h 34925"/>
                  <a:gd name="connsiteX3" fmla="*/ 120650 w 120650"/>
                  <a:gd name="connsiteY3" fmla="*/ 6350 h 34925"/>
                  <a:gd name="connsiteX4" fmla="*/ 120650 w 120650"/>
                  <a:gd name="connsiteY4" fmla="*/ 34925 h 34925"/>
                  <a:gd name="connsiteX5" fmla="*/ 0 w 120650"/>
                  <a:gd name="connsiteY5" fmla="*/ 34925 h 34925"/>
                  <a:gd name="connsiteX6" fmla="*/ 0 w 120650"/>
                  <a:gd name="connsiteY6" fmla="*/ 6350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650" h="34925">
                    <a:moveTo>
                      <a:pt x="0" y="6350"/>
                    </a:moveTo>
                    <a:cubicBezTo>
                      <a:pt x="0" y="2843"/>
                      <a:pt x="2843" y="0"/>
                      <a:pt x="6350" y="0"/>
                    </a:cubicBezTo>
                    <a:lnTo>
                      <a:pt x="114300" y="0"/>
                    </a:lnTo>
                    <a:cubicBezTo>
                      <a:pt x="117807" y="0"/>
                      <a:pt x="120650" y="2843"/>
                      <a:pt x="120650" y="6350"/>
                    </a:cubicBezTo>
                    <a:lnTo>
                      <a:pt x="120650" y="34925"/>
                    </a:lnTo>
                    <a:lnTo>
                      <a:pt x="0" y="34925"/>
                    </a:lnTo>
                    <a:lnTo>
                      <a:pt x="0" y="6350"/>
                    </a:lnTo>
                    <a:close/>
                  </a:path>
                </a:pathLst>
              </a:custGeom>
              <a:noFill/>
              <a:ln w="31750" cap="flat">
                <a:solidFill>
                  <a:schemeClr val="bg1"/>
                </a:solidFill>
                <a:prstDash val="solid"/>
                <a:round/>
              </a:ln>
            </p:spPr>
            <p:txBody>
              <a:bodyPr rtlCol="0" anchor="ctr"/>
              <a:lstStyle/>
              <a:p>
                <a:endParaRPr lang="en-US"/>
              </a:p>
            </p:txBody>
          </p:sp>
          <p:sp>
            <p:nvSpPr>
              <p:cNvPr id="108" name="任意多边形: 形状 107">
                <a:extLst>
                  <a:ext uri="{FF2B5EF4-FFF2-40B4-BE49-F238E27FC236}">
                    <a16:creationId xmlns:a16="http://schemas.microsoft.com/office/drawing/2014/main" id="{D16EBB44-0D43-4F68-8ECD-4B66A479FEAE}"/>
                  </a:ext>
                </a:extLst>
              </p:cNvPr>
              <p:cNvSpPr/>
              <p:nvPr/>
            </p:nvSpPr>
            <p:spPr>
              <a:xfrm>
                <a:off x="5234374" y="-477721"/>
                <a:ext cx="57150" cy="38100"/>
              </a:xfrm>
              <a:custGeom>
                <a:avLst/>
                <a:gdLst>
                  <a:gd name="connsiteX0" fmla="*/ 0 w 57150"/>
                  <a:gd name="connsiteY0" fmla="*/ 19050 h 38100"/>
                  <a:gd name="connsiteX1" fmla="*/ 19050 w 57150"/>
                  <a:gd name="connsiteY1" fmla="*/ 38100 h 38100"/>
                  <a:gd name="connsiteX2" fmla="*/ 57150 w 57150"/>
                  <a:gd name="connsiteY2" fmla="*/ 0 h 38100"/>
                </a:gdLst>
                <a:ahLst/>
                <a:cxnLst>
                  <a:cxn ang="0">
                    <a:pos x="connsiteX0" y="connsiteY0"/>
                  </a:cxn>
                  <a:cxn ang="0">
                    <a:pos x="connsiteX1" y="connsiteY1"/>
                  </a:cxn>
                  <a:cxn ang="0">
                    <a:pos x="connsiteX2" y="connsiteY2"/>
                  </a:cxn>
                </a:cxnLst>
                <a:rect l="l" t="t" r="r" b="b"/>
                <a:pathLst>
                  <a:path w="57150" h="38100">
                    <a:moveTo>
                      <a:pt x="0" y="19050"/>
                    </a:moveTo>
                    <a:lnTo>
                      <a:pt x="19050" y="38100"/>
                    </a:lnTo>
                    <a:lnTo>
                      <a:pt x="57150" y="0"/>
                    </a:lnTo>
                  </a:path>
                </a:pathLst>
              </a:custGeom>
              <a:noFill/>
              <a:ln w="31750" cap="rnd">
                <a:solidFill>
                  <a:schemeClr val="bg1"/>
                </a:solidFill>
                <a:prstDash val="solid"/>
                <a:round/>
              </a:ln>
            </p:spPr>
            <p:txBody>
              <a:bodyPr rtlCol="0" anchor="ctr"/>
              <a:lstStyle/>
              <a:p>
                <a:endParaRPr lang="en-US"/>
              </a:p>
            </p:txBody>
          </p:sp>
          <p:sp>
            <p:nvSpPr>
              <p:cNvPr id="109" name="任意多边形: 形状 108">
                <a:extLst>
                  <a:ext uri="{FF2B5EF4-FFF2-40B4-BE49-F238E27FC236}">
                    <a16:creationId xmlns:a16="http://schemas.microsoft.com/office/drawing/2014/main" id="{BAFAEFA3-8D92-4CB4-9ED4-2BBC7BA3887D}"/>
                  </a:ext>
                </a:extLst>
              </p:cNvPr>
              <p:cNvSpPr/>
              <p:nvPr/>
            </p:nvSpPr>
            <p:spPr>
              <a:xfrm>
                <a:off x="5234374" y="-541221"/>
                <a:ext cx="3175" cy="25400"/>
              </a:xfrm>
              <a:custGeom>
                <a:avLst/>
                <a:gdLst>
                  <a:gd name="connsiteX0" fmla="*/ 0 w 3175"/>
                  <a:gd name="connsiteY0" fmla="*/ 0 h 25400"/>
                  <a:gd name="connsiteX1" fmla="*/ 0 w 3175"/>
                  <a:gd name="connsiteY1" fmla="*/ 25400 h 25400"/>
                </a:gdLst>
                <a:ahLst/>
                <a:cxnLst>
                  <a:cxn ang="0">
                    <a:pos x="connsiteX0" y="connsiteY0"/>
                  </a:cxn>
                  <a:cxn ang="0">
                    <a:pos x="connsiteX1" y="connsiteY1"/>
                  </a:cxn>
                </a:cxnLst>
                <a:rect l="l" t="t" r="r" b="b"/>
                <a:pathLst>
                  <a:path w="3175" h="25400">
                    <a:moveTo>
                      <a:pt x="0" y="0"/>
                    </a:moveTo>
                    <a:lnTo>
                      <a:pt x="0" y="25400"/>
                    </a:lnTo>
                  </a:path>
                </a:pathLst>
              </a:custGeom>
              <a:noFill/>
              <a:ln w="31750" cap="rnd">
                <a:solidFill>
                  <a:schemeClr val="bg1"/>
                </a:solidFill>
                <a:prstDash val="solid"/>
                <a:miter/>
              </a:ln>
            </p:spPr>
            <p:txBody>
              <a:bodyPr rtlCol="0" anchor="ctr"/>
              <a:lstStyle/>
              <a:p>
                <a:endParaRPr lang="en-US"/>
              </a:p>
            </p:txBody>
          </p:sp>
          <p:sp>
            <p:nvSpPr>
              <p:cNvPr id="110" name="任意多边形: 形状 109">
                <a:extLst>
                  <a:ext uri="{FF2B5EF4-FFF2-40B4-BE49-F238E27FC236}">
                    <a16:creationId xmlns:a16="http://schemas.microsoft.com/office/drawing/2014/main" id="{7EFA1BE3-16C1-4C27-A2EB-FF38F7F20328}"/>
                  </a:ext>
                </a:extLst>
              </p:cNvPr>
              <p:cNvSpPr/>
              <p:nvPr/>
            </p:nvSpPr>
            <p:spPr>
              <a:xfrm>
                <a:off x="5285174" y="-541221"/>
                <a:ext cx="3175" cy="25400"/>
              </a:xfrm>
              <a:custGeom>
                <a:avLst/>
                <a:gdLst>
                  <a:gd name="connsiteX0" fmla="*/ 0 w 3175"/>
                  <a:gd name="connsiteY0" fmla="*/ 0 h 25400"/>
                  <a:gd name="connsiteX1" fmla="*/ 0 w 3175"/>
                  <a:gd name="connsiteY1" fmla="*/ 25400 h 25400"/>
                </a:gdLst>
                <a:ahLst/>
                <a:cxnLst>
                  <a:cxn ang="0">
                    <a:pos x="connsiteX0" y="connsiteY0"/>
                  </a:cxn>
                  <a:cxn ang="0">
                    <a:pos x="connsiteX1" y="connsiteY1"/>
                  </a:cxn>
                </a:cxnLst>
                <a:rect l="l" t="t" r="r" b="b"/>
                <a:pathLst>
                  <a:path w="3175" h="25400">
                    <a:moveTo>
                      <a:pt x="0" y="0"/>
                    </a:moveTo>
                    <a:lnTo>
                      <a:pt x="0" y="25400"/>
                    </a:lnTo>
                  </a:path>
                </a:pathLst>
              </a:custGeom>
              <a:noFill/>
              <a:ln w="31750" cap="rnd">
                <a:solidFill>
                  <a:schemeClr val="bg1"/>
                </a:solidFill>
                <a:prstDash val="solid"/>
                <a:miter/>
              </a:ln>
            </p:spPr>
            <p:txBody>
              <a:bodyPr rtlCol="0" anchor="ctr"/>
              <a:lstStyle/>
              <a:p>
                <a:endParaRPr lang="en-US"/>
              </a:p>
            </p:txBody>
          </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35980" y="3774317"/>
            <a:ext cx="5575899" cy="2138858"/>
            <a:chOff x="5935980" y="3774317"/>
            <a:chExt cx="5575899" cy="2138858"/>
          </a:xfrm>
        </p:grpSpPr>
        <p:grpSp>
          <p:nvGrpSpPr>
            <p:cNvPr id="3" name="组合 2"/>
            <p:cNvGrpSpPr/>
            <p:nvPr/>
          </p:nvGrpSpPr>
          <p:grpSpPr>
            <a:xfrm>
              <a:off x="5935980" y="3774317"/>
              <a:ext cx="5575899" cy="2138858"/>
              <a:chOff x="5935980" y="3774317"/>
              <a:chExt cx="5575899" cy="2138858"/>
            </a:xfrm>
          </p:grpSpPr>
          <p:sp>
            <p:nvSpPr>
              <p:cNvPr id="72" name="矩形: 圆角 71"/>
              <p:cNvSpPr/>
              <p:nvPr/>
            </p:nvSpPr>
            <p:spPr>
              <a:xfrm>
                <a:off x="5935980" y="3774317"/>
                <a:ext cx="5575899" cy="2138858"/>
              </a:xfrm>
              <a:prstGeom prst="roundRect">
                <a:avLst>
                  <a:gd name="adj" fmla="val 4167"/>
                </a:avLst>
              </a:prstGeom>
              <a:solidFill>
                <a:schemeClr val="bg1"/>
              </a:solidFill>
              <a:ln>
                <a:noFill/>
              </a:ln>
              <a:effectLst>
                <a:outerShdw blurRad="241300" sx="102000" sy="102000" algn="ctr" rotWithShape="0">
                  <a:srgbClr val="081D4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任意多边形: 形状 72"/>
              <p:cNvSpPr/>
              <p:nvPr/>
            </p:nvSpPr>
            <p:spPr>
              <a:xfrm>
                <a:off x="5935980" y="3774317"/>
                <a:ext cx="91440" cy="2138858"/>
              </a:xfrm>
              <a:custGeom>
                <a:avLst/>
                <a:gdLst>
                  <a:gd name="connsiteX0" fmla="*/ 77901 w 91440"/>
                  <a:gd name="connsiteY0" fmla="*/ 0 h 1869470"/>
                  <a:gd name="connsiteX1" fmla="*/ 91440 w 91440"/>
                  <a:gd name="connsiteY1" fmla="*/ 0 h 1869470"/>
                  <a:gd name="connsiteX2" fmla="*/ 91440 w 91440"/>
                  <a:gd name="connsiteY2" fmla="*/ 1869470 h 1869470"/>
                  <a:gd name="connsiteX3" fmla="*/ 77901 w 91440"/>
                  <a:gd name="connsiteY3" fmla="*/ 1869470 h 1869470"/>
                  <a:gd name="connsiteX4" fmla="*/ 0 w 91440"/>
                  <a:gd name="connsiteY4" fmla="*/ 1791569 h 1869470"/>
                  <a:gd name="connsiteX5" fmla="*/ 0 w 91440"/>
                  <a:gd name="connsiteY5" fmla="*/ 77901 h 1869470"/>
                  <a:gd name="connsiteX6" fmla="*/ 77901 w 91440"/>
                  <a:gd name="connsiteY6" fmla="*/ 0 h 186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 h="1869470">
                    <a:moveTo>
                      <a:pt x="77901" y="0"/>
                    </a:moveTo>
                    <a:lnTo>
                      <a:pt x="91440" y="0"/>
                    </a:lnTo>
                    <a:lnTo>
                      <a:pt x="91440" y="1869470"/>
                    </a:lnTo>
                    <a:lnTo>
                      <a:pt x="77901" y="1869470"/>
                    </a:lnTo>
                    <a:cubicBezTo>
                      <a:pt x="34877" y="1869470"/>
                      <a:pt x="0" y="1834593"/>
                      <a:pt x="0" y="1791569"/>
                    </a:cubicBezTo>
                    <a:lnTo>
                      <a:pt x="0" y="77901"/>
                    </a:lnTo>
                    <a:cubicBezTo>
                      <a:pt x="0" y="34877"/>
                      <a:pt x="34877" y="0"/>
                      <a:pt x="77901" y="0"/>
                    </a:cubicBezTo>
                    <a:close/>
                  </a:path>
                </a:pathLst>
              </a:custGeom>
              <a:solidFill>
                <a:schemeClr val="accent1"/>
              </a:solidFill>
              <a:ln>
                <a:noFill/>
              </a:ln>
              <a:effectLst>
                <a:outerShdw blurRad="241300" sx="102000" sy="102000" algn="ctr" rotWithShape="0">
                  <a:srgbClr val="081D4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53" name="文本框 52"/>
            <p:cNvSpPr txBox="1"/>
            <p:nvPr/>
          </p:nvSpPr>
          <p:spPr>
            <a:xfrm>
              <a:off x="6917314" y="4195039"/>
              <a:ext cx="1778000" cy="307340"/>
            </a:xfrm>
            <a:prstGeom prst="rect">
              <a:avLst/>
            </a:prstGeom>
            <a:noFill/>
          </p:spPr>
          <p:txBody>
            <a:bodyPr wrap="none" lIns="0" tIns="0" rIns="0" bIns="0" rtlCol="0" anchor="t">
              <a:spAutoFit/>
            </a:body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数据分析小标题</a:t>
              </a:r>
            </a:p>
          </p:txBody>
        </p:sp>
        <p:sp>
          <p:nvSpPr>
            <p:cNvPr id="54" name="文本框 53"/>
            <p:cNvSpPr txBox="1"/>
            <p:nvPr/>
          </p:nvSpPr>
          <p:spPr>
            <a:xfrm>
              <a:off x="6917315" y="4595558"/>
              <a:ext cx="3964305" cy="95948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effectLst/>
                  <a:latin typeface="+mn-ea"/>
                </a:rPr>
                <a:t>单击此处输入您的正文单击此处输入您的正文单击此处输入您的正文单击此处输入您的正文单击此处输入您的正文</a:t>
              </a:r>
            </a:p>
          </p:txBody>
        </p:sp>
        <p:grpSp>
          <p:nvGrpSpPr>
            <p:cNvPr id="2" name="组合 1"/>
            <p:cNvGrpSpPr/>
            <p:nvPr/>
          </p:nvGrpSpPr>
          <p:grpSpPr>
            <a:xfrm>
              <a:off x="6305508" y="4106151"/>
              <a:ext cx="457290" cy="457290"/>
              <a:chOff x="6305508" y="4106151"/>
              <a:chExt cx="457290" cy="457290"/>
            </a:xfrm>
          </p:grpSpPr>
          <p:sp>
            <p:nvSpPr>
              <p:cNvPr id="42" name="椭圆 41"/>
              <p:cNvSpPr/>
              <p:nvPr/>
            </p:nvSpPr>
            <p:spPr>
              <a:xfrm>
                <a:off x="6305508" y="4106151"/>
                <a:ext cx="457290" cy="457290"/>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56" name="组合 55"/>
              <p:cNvGrpSpPr/>
              <p:nvPr/>
            </p:nvGrpSpPr>
            <p:grpSpPr>
              <a:xfrm>
                <a:off x="6429122" y="4233841"/>
                <a:ext cx="210061" cy="201911"/>
                <a:chOff x="19050" y="22493"/>
                <a:chExt cx="190500" cy="183109"/>
              </a:xfrm>
            </p:grpSpPr>
            <p:sp>
              <p:nvSpPr>
                <p:cNvPr id="57" name="任意多边形: 形状 56"/>
                <p:cNvSpPr/>
                <p:nvPr/>
              </p:nvSpPr>
              <p:spPr>
                <a:xfrm>
                  <a:off x="19050" y="22493"/>
                  <a:ext cx="190500" cy="183109"/>
                </a:xfrm>
                <a:custGeom>
                  <a:avLst/>
                  <a:gdLst>
                    <a:gd name="connsiteX0" fmla="*/ 68027 w 190500"/>
                    <a:gd name="connsiteY0" fmla="*/ 183109 h 183109"/>
                    <a:gd name="connsiteX1" fmla="*/ 26612 w 190500"/>
                    <a:gd name="connsiteY1" fmla="*/ 157848 h 183109"/>
                    <a:gd name="connsiteX2" fmla="*/ 33338 w 190500"/>
                    <a:gd name="connsiteY2" fmla="*/ 139432 h 183109"/>
                    <a:gd name="connsiteX3" fmla="*/ 4763 w 190500"/>
                    <a:gd name="connsiteY3" fmla="*/ 110857 h 183109"/>
                    <a:gd name="connsiteX4" fmla="*/ 1934 w 190500"/>
                    <a:gd name="connsiteY4" fmla="*/ 110995 h 183109"/>
                    <a:gd name="connsiteX5" fmla="*/ 0 w 190500"/>
                    <a:gd name="connsiteY5" fmla="*/ 91807 h 183109"/>
                    <a:gd name="connsiteX6" fmla="*/ 4361 w 190500"/>
                    <a:gd name="connsiteY6" fmla="*/ 63229 h 183109"/>
                    <a:gd name="connsiteX7" fmla="*/ 4763 w 190500"/>
                    <a:gd name="connsiteY7" fmla="*/ 63232 h 183109"/>
                    <a:gd name="connsiteX8" fmla="*/ 33338 w 190500"/>
                    <a:gd name="connsiteY8" fmla="*/ 34657 h 183109"/>
                    <a:gd name="connsiteX9" fmla="*/ 30407 w 190500"/>
                    <a:gd name="connsiteY9" fmla="*/ 22036 h 183109"/>
                    <a:gd name="connsiteX10" fmla="*/ 69781 w 190500"/>
                    <a:gd name="connsiteY10" fmla="*/ 0 h 183109"/>
                    <a:gd name="connsiteX11" fmla="*/ 95250 w 190500"/>
                    <a:gd name="connsiteY11" fmla="*/ 15607 h 183109"/>
                    <a:gd name="connsiteX12" fmla="*/ 120719 w 190500"/>
                    <a:gd name="connsiteY12" fmla="*/ 0 h 183109"/>
                    <a:gd name="connsiteX13" fmla="*/ 160093 w 190500"/>
                    <a:gd name="connsiteY13" fmla="*/ 22036 h 183109"/>
                    <a:gd name="connsiteX14" fmla="*/ 157163 w 190500"/>
                    <a:gd name="connsiteY14" fmla="*/ 34657 h 183109"/>
                    <a:gd name="connsiteX15" fmla="*/ 185738 w 190500"/>
                    <a:gd name="connsiteY15" fmla="*/ 63232 h 183109"/>
                    <a:gd name="connsiteX16" fmla="*/ 186139 w 190500"/>
                    <a:gd name="connsiteY16" fmla="*/ 63229 h 183109"/>
                    <a:gd name="connsiteX17" fmla="*/ 190500 w 190500"/>
                    <a:gd name="connsiteY17" fmla="*/ 91807 h 183109"/>
                    <a:gd name="connsiteX18" fmla="*/ 188566 w 190500"/>
                    <a:gd name="connsiteY18" fmla="*/ 110995 h 183109"/>
                    <a:gd name="connsiteX19" fmla="*/ 185738 w 190500"/>
                    <a:gd name="connsiteY19" fmla="*/ 110857 h 183109"/>
                    <a:gd name="connsiteX20" fmla="*/ 157163 w 190500"/>
                    <a:gd name="connsiteY20" fmla="*/ 139432 h 183109"/>
                    <a:gd name="connsiteX21" fmla="*/ 163888 w 190500"/>
                    <a:gd name="connsiteY21" fmla="*/ 157848 h 183109"/>
                    <a:gd name="connsiteX22" fmla="*/ 122473 w 190500"/>
                    <a:gd name="connsiteY22" fmla="*/ 183109 h 183109"/>
                    <a:gd name="connsiteX23" fmla="*/ 95250 w 190500"/>
                    <a:gd name="connsiteY23" fmla="*/ 163244 h 183109"/>
                    <a:gd name="connsiteX24" fmla="*/ 68027 w 190500"/>
                    <a:gd name="connsiteY24" fmla="*/ 183109 h 18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500" h="183109">
                      <a:moveTo>
                        <a:pt x="68027" y="183109"/>
                      </a:moveTo>
                      <a:cubicBezTo>
                        <a:pt x="52067" y="178358"/>
                        <a:pt x="37861" y="169536"/>
                        <a:pt x="26612" y="157848"/>
                      </a:cubicBezTo>
                      <a:cubicBezTo>
                        <a:pt x="30809" y="152874"/>
                        <a:pt x="33338" y="146448"/>
                        <a:pt x="33338" y="139432"/>
                      </a:cubicBezTo>
                      <a:cubicBezTo>
                        <a:pt x="33338" y="123650"/>
                        <a:pt x="20544" y="110857"/>
                        <a:pt x="4763" y="110857"/>
                      </a:cubicBezTo>
                      <a:cubicBezTo>
                        <a:pt x="3808" y="110857"/>
                        <a:pt x="2864" y="110904"/>
                        <a:pt x="1934" y="110995"/>
                      </a:cubicBezTo>
                      <a:cubicBezTo>
                        <a:pt x="666" y="104797"/>
                        <a:pt x="0" y="98380"/>
                        <a:pt x="0" y="91807"/>
                      </a:cubicBezTo>
                      <a:cubicBezTo>
                        <a:pt x="0" y="81850"/>
                        <a:pt x="1528" y="72250"/>
                        <a:pt x="4361" y="63229"/>
                      </a:cubicBezTo>
                      <a:cubicBezTo>
                        <a:pt x="4495" y="63231"/>
                        <a:pt x="4629" y="63232"/>
                        <a:pt x="4763" y="63232"/>
                      </a:cubicBezTo>
                      <a:cubicBezTo>
                        <a:pt x="20544" y="63232"/>
                        <a:pt x="33338" y="50438"/>
                        <a:pt x="33338" y="34657"/>
                      </a:cubicBezTo>
                      <a:cubicBezTo>
                        <a:pt x="33338" y="30126"/>
                        <a:pt x="32283" y="25842"/>
                        <a:pt x="30407" y="22036"/>
                      </a:cubicBezTo>
                      <a:cubicBezTo>
                        <a:pt x="41422" y="11794"/>
                        <a:pt x="54866" y="4129"/>
                        <a:pt x="69781" y="0"/>
                      </a:cubicBezTo>
                      <a:cubicBezTo>
                        <a:pt x="74506" y="9263"/>
                        <a:pt x="84138" y="15607"/>
                        <a:pt x="95250" y="15607"/>
                      </a:cubicBezTo>
                      <a:cubicBezTo>
                        <a:pt x="106362" y="15607"/>
                        <a:pt x="115994" y="9263"/>
                        <a:pt x="120719" y="0"/>
                      </a:cubicBezTo>
                      <a:cubicBezTo>
                        <a:pt x="135634" y="4129"/>
                        <a:pt x="149078" y="11794"/>
                        <a:pt x="160093" y="22036"/>
                      </a:cubicBezTo>
                      <a:cubicBezTo>
                        <a:pt x="158217" y="25842"/>
                        <a:pt x="157163" y="30126"/>
                        <a:pt x="157163" y="34657"/>
                      </a:cubicBezTo>
                      <a:cubicBezTo>
                        <a:pt x="157163" y="50438"/>
                        <a:pt x="169956" y="63232"/>
                        <a:pt x="185738" y="63232"/>
                      </a:cubicBezTo>
                      <a:cubicBezTo>
                        <a:pt x="185871" y="63232"/>
                        <a:pt x="186005" y="63231"/>
                        <a:pt x="186139" y="63229"/>
                      </a:cubicBezTo>
                      <a:cubicBezTo>
                        <a:pt x="188972" y="72250"/>
                        <a:pt x="190500" y="81850"/>
                        <a:pt x="190500" y="91807"/>
                      </a:cubicBezTo>
                      <a:cubicBezTo>
                        <a:pt x="190500" y="98380"/>
                        <a:pt x="189834" y="104797"/>
                        <a:pt x="188566" y="110995"/>
                      </a:cubicBezTo>
                      <a:cubicBezTo>
                        <a:pt x="187636" y="110904"/>
                        <a:pt x="186692" y="110857"/>
                        <a:pt x="185738" y="110857"/>
                      </a:cubicBezTo>
                      <a:cubicBezTo>
                        <a:pt x="169956" y="110857"/>
                        <a:pt x="157163" y="123650"/>
                        <a:pt x="157163" y="139432"/>
                      </a:cubicBezTo>
                      <a:cubicBezTo>
                        <a:pt x="157163" y="146448"/>
                        <a:pt x="159691" y="152874"/>
                        <a:pt x="163888" y="157848"/>
                      </a:cubicBezTo>
                      <a:cubicBezTo>
                        <a:pt x="152639" y="169536"/>
                        <a:pt x="138433" y="178358"/>
                        <a:pt x="122473" y="183109"/>
                      </a:cubicBezTo>
                      <a:cubicBezTo>
                        <a:pt x="118790" y="171587"/>
                        <a:pt x="107994" y="163244"/>
                        <a:pt x="95250" y="163244"/>
                      </a:cubicBezTo>
                      <a:cubicBezTo>
                        <a:pt x="82506" y="163244"/>
                        <a:pt x="71710" y="171587"/>
                        <a:pt x="68027" y="183109"/>
                      </a:cubicBezTo>
                      <a:close/>
                    </a:path>
                  </a:pathLst>
                </a:custGeom>
                <a:noFill/>
                <a:ln w="25400" cap="flat">
                  <a:solidFill>
                    <a:schemeClr val="bg1"/>
                  </a:solidFill>
                  <a:prstDash val="solid"/>
                  <a:round/>
                </a:ln>
              </p:spPr>
              <p:txBody>
                <a:bodyPr rtlCol="0" anchor="ctr"/>
                <a:lstStyle/>
                <a:p>
                  <a:endParaRPr lang="en-US"/>
                </a:p>
              </p:txBody>
            </p:sp>
            <p:sp>
              <p:nvSpPr>
                <p:cNvPr id="58" name="任意多边形: 形状 57"/>
                <p:cNvSpPr/>
                <p:nvPr/>
              </p:nvSpPr>
              <p:spPr>
                <a:xfrm>
                  <a:off x="80962" y="80962"/>
                  <a:ext cx="66675" cy="66675"/>
                </a:xfrm>
                <a:custGeom>
                  <a:avLst/>
                  <a:gdLst>
                    <a:gd name="connsiteX0" fmla="*/ 33338 w 66675"/>
                    <a:gd name="connsiteY0" fmla="*/ 66675 h 66675"/>
                    <a:gd name="connsiteX1" fmla="*/ 66675 w 66675"/>
                    <a:gd name="connsiteY1" fmla="*/ 33338 h 66675"/>
                    <a:gd name="connsiteX2" fmla="*/ 33338 w 66675"/>
                    <a:gd name="connsiteY2" fmla="*/ 0 h 66675"/>
                    <a:gd name="connsiteX3" fmla="*/ 0 w 66675"/>
                    <a:gd name="connsiteY3" fmla="*/ 33338 h 66675"/>
                    <a:gd name="connsiteX4" fmla="*/ 33338 w 66675"/>
                    <a:gd name="connsiteY4" fmla="*/ 66675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338" y="66675"/>
                      </a:moveTo>
                      <a:cubicBezTo>
                        <a:pt x="51749" y="66675"/>
                        <a:pt x="66675" y="51749"/>
                        <a:pt x="66675" y="33338"/>
                      </a:cubicBezTo>
                      <a:cubicBezTo>
                        <a:pt x="66675" y="14926"/>
                        <a:pt x="51749" y="0"/>
                        <a:pt x="33338" y="0"/>
                      </a:cubicBezTo>
                      <a:cubicBezTo>
                        <a:pt x="14926" y="0"/>
                        <a:pt x="0" y="14926"/>
                        <a:pt x="0" y="33338"/>
                      </a:cubicBezTo>
                      <a:cubicBezTo>
                        <a:pt x="0" y="51749"/>
                        <a:pt x="14926" y="66675"/>
                        <a:pt x="33338" y="66675"/>
                      </a:cubicBezTo>
                      <a:close/>
                    </a:path>
                  </a:pathLst>
                </a:custGeom>
                <a:noFill/>
                <a:ln w="25400" cap="flat">
                  <a:solidFill>
                    <a:schemeClr val="bg1"/>
                  </a:solidFill>
                  <a:prstDash val="solid"/>
                  <a:round/>
                </a:ln>
              </p:spPr>
              <p:txBody>
                <a:bodyPr rtlCol="0" anchor="ctr"/>
                <a:lstStyle/>
                <a:p>
                  <a:endParaRPr lang="en-US"/>
                </a:p>
              </p:txBody>
            </p:sp>
          </p:grpSp>
        </p:grpSp>
      </p:grpSp>
      <p:grpSp>
        <p:nvGrpSpPr>
          <p:cNvPr id="6" name="组合 5"/>
          <p:cNvGrpSpPr/>
          <p:nvPr/>
        </p:nvGrpSpPr>
        <p:grpSpPr>
          <a:xfrm>
            <a:off x="5935980" y="1469542"/>
            <a:ext cx="5575899" cy="2138858"/>
            <a:chOff x="5935980" y="1469542"/>
            <a:chExt cx="5575899" cy="2138858"/>
          </a:xfrm>
        </p:grpSpPr>
        <p:grpSp>
          <p:nvGrpSpPr>
            <p:cNvPr id="70" name="组合 69"/>
            <p:cNvGrpSpPr/>
            <p:nvPr/>
          </p:nvGrpSpPr>
          <p:grpSpPr>
            <a:xfrm>
              <a:off x="5935980" y="1469542"/>
              <a:ext cx="5575899" cy="2138858"/>
              <a:chOff x="5935980" y="1691788"/>
              <a:chExt cx="5575899" cy="1869470"/>
            </a:xfrm>
          </p:grpSpPr>
          <p:sp>
            <p:nvSpPr>
              <p:cNvPr id="66" name="矩形: 圆角 65"/>
              <p:cNvSpPr/>
              <p:nvPr/>
            </p:nvSpPr>
            <p:spPr>
              <a:xfrm>
                <a:off x="5935980" y="1691788"/>
                <a:ext cx="5575899" cy="1869470"/>
              </a:xfrm>
              <a:prstGeom prst="roundRect">
                <a:avLst>
                  <a:gd name="adj" fmla="val 4167"/>
                </a:avLst>
              </a:prstGeom>
              <a:solidFill>
                <a:schemeClr val="bg1"/>
              </a:solidFill>
              <a:ln>
                <a:noFill/>
              </a:ln>
              <a:effectLst>
                <a:outerShdw blurRad="241300" sx="102000" sy="102000" algn="ctr" rotWithShape="0">
                  <a:srgbClr val="081D4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任意多边形: 形状 68"/>
              <p:cNvSpPr/>
              <p:nvPr/>
            </p:nvSpPr>
            <p:spPr>
              <a:xfrm>
                <a:off x="5935980" y="1691788"/>
                <a:ext cx="91440" cy="1869470"/>
              </a:xfrm>
              <a:custGeom>
                <a:avLst/>
                <a:gdLst>
                  <a:gd name="connsiteX0" fmla="*/ 77901 w 91440"/>
                  <a:gd name="connsiteY0" fmla="*/ 0 h 1869470"/>
                  <a:gd name="connsiteX1" fmla="*/ 91440 w 91440"/>
                  <a:gd name="connsiteY1" fmla="*/ 0 h 1869470"/>
                  <a:gd name="connsiteX2" fmla="*/ 91440 w 91440"/>
                  <a:gd name="connsiteY2" fmla="*/ 1869470 h 1869470"/>
                  <a:gd name="connsiteX3" fmla="*/ 77901 w 91440"/>
                  <a:gd name="connsiteY3" fmla="*/ 1869470 h 1869470"/>
                  <a:gd name="connsiteX4" fmla="*/ 0 w 91440"/>
                  <a:gd name="connsiteY4" fmla="*/ 1791569 h 1869470"/>
                  <a:gd name="connsiteX5" fmla="*/ 0 w 91440"/>
                  <a:gd name="connsiteY5" fmla="*/ 77901 h 1869470"/>
                  <a:gd name="connsiteX6" fmla="*/ 77901 w 91440"/>
                  <a:gd name="connsiteY6" fmla="*/ 0 h 186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 h="1869470">
                    <a:moveTo>
                      <a:pt x="77901" y="0"/>
                    </a:moveTo>
                    <a:lnTo>
                      <a:pt x="91440" y="0"/>
                    </a:lnTo>
                    <a:lnTo>
                      <a:pt x="91440" y="1869470"/>
                    </a:lnTo>
                    <a:lnTo>
                      <a:pt x="77901" y="1869470"/>
                    </a:lnTo>
                    <a:cubicBezTo>
                      <a:pt x="34877" y="1869470"/>
                      <a:pt x="0" y="1834593"/>
                      <a:pt x="0" y="1791569"/>
                    </a:cubicBezTo>
                    <a:lnTo>
                      <a:pt x="0" y="77901"/>
                    </a:lnTo>
                    <a:cubicBezTo>
                      <a:pt x="0" y="34877"/>
                      <a:pt x="34877" y="0"/>
                      <a:pt x="77901" y="0"/>
                    </a:cubicBezTo>
                    <a:close/>
                  </a:path>
                </a:pathLst>
              </a:custGeom>
              <a:solidFill>
                <a:schemeClr val="accent1"/>
              </a:solidFill>
              <a:ln>
                <a:noFill/>
              </a:ln>
              <a:effectLst>
                <a:outerShdw blurRad="241300" sx="102000" sy="102000" algn="ctr" rotWithShape="0">
                  <a:srgbClr val="081D4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9" name="文本框 38"/>
            <p:cNvSpPr txBox="1"/>
            <p:nvPr/>
          </p:nvSpPr>
          <p:spPr>
            <a:xfrm>
              <a:off x="6917314" y="1933245"/>
              <a:ext cx="1778000" cy="307340"/>
            </a:xfrm>
            <a:prstGeom prst="rect">
              <a:avLst/>
            </a:prstGeom>
            <a:noFill/>
          </p:spPr>
          <p:txBody>
            <a:bodyPr wrap="none" lIns="0" tIns="0" rIns="0" bIns="0" rtlCol="0" anchor="t">
              <a:spAutoFit/>
            </a:body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数据分析小标题</a:t>
              </a:r>
            </a:p>
          </p:txBody>
        </p:sp>
        <p:sp>
          <p:nvSpPr>
            <p:cNvPr id="40" name="文本框 39"/>
            <p:cNvSpPr txBox="1"/>
            <p:nvPr/>
          </p:nvSpPr>
          <p:spPr>
            <a:xfrm>
              <a:off x="6917315" y="2347750"/>
              <a:ext cx="3964305" cy="95948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effectLst/>
                  <a:latin typeface="+mn-ea"/>
                </a:rPr>
                <a:t>单击此处输入您的正文单击此处输入您的正文单击此处输入您的正文单击此处输入您的正文单击此处输入您的正文</a:t>
              </a:r>
            </a:p>
          </p:txBody>
        </p:sp>
        <p:grpSp>
          <p:nvGrpSpPr>
            <p:cNvPr id="5" name="组合 4"/>
            <p:cNvGrpSpPr/>
            <p:nvPr/>
          </p:nvGrpSpPr>
          <p:grpSpPr>
            <a:xfrm>
              <a:off x="6305508" y="1821378"/>
              <a:ext cx="457290" cy="457290"/>
              <a:chOff x="6305508" y="1821378"/>
              <a:chExt cx="457290" cy="457290"/>
            </a:xfrm>
          </p:grpSpPr>
          <p:sp>
            <p:nvSpPr>
              <p:cNvPr id="47" name="椭圆 46"/>
              <p:cNvSpPr/>
              <p:nvPr/>
            </p:nvSpPr>
            <p:spPr>
              <a:xfrm>
                <a:off x="6305508" y="1821378"/>
                <a:ext cx="457290" cy="457290"/>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59" name="组合 58"/>
              <p:cNvGrpSpPr/>
              <p:nvPr/>
            </p:nvGrpSpPr>
            <p:grpSpPr>
              <a:xfrm>
                <a:off x="6450653" y="1966523"/>
                <a:ext cx="167000" cy="167000"/>
                <a:chOff x="28575" y="28575"/>
                <a:chExt cx="171450" cy="171450"/>
              </a:xfrm>
            </p:grpSpPr>
            <p:sp>
              <p:nvSpPr>
                <p:cNvPr id="60" name="任意多边形: 形状 59"/>
                <p:cNvSpPr/>
                <p:nvPr/>
              </p:nvSpPr>
              <p:spPr>
                <a:xfrm>
                  <a:off x="28575" y="28575"/>
                  <a:ext cx="171450" cy="171450"/>
                </a:xfrm>
                <a:custGeom>
                  <a:avLst/>
                  <a:gdLst>
                    <a:gd name="connsiteX0" fmla="*/ 0 w 171450"/>
                    <a:gd name="connsiteY0" fmla="*/ 0 h 171450"/>
                    <a:gd name="connsiteX1" fmla="*/ 0 w 171450"/>
                    <a:gd name="connsiteY1" fmla="*/ 171450 h 171450"/>
                    <a:gd name="connsiteX2" fmla="*/ 171450 w 171450"/>
                    <a:gd name="connsiteY2" fmla="*/ 171450 h 171450"/>
                  </a:gdLst>
                  <a:ahLst/>
                  <a:cxnLst>
                    <a:cxn ang="0">
                      <a:pos x="connsiteX0" y="connsiteY0"/>
                    </a:cxn>
                    <a:cxn ang="0">
                      <a:pos x="connsiteX1" y="connsiteY1"/>
                    </a:cxn>
                    <a:cxn ang="0">
                      <a:pos x="connsiteX2" y="connsiteY2"/>
                    </a:cxn>
                  </a:cxnLst>
                  <a:rect l="l" t="t" r="r" b="b"/>
                  <a:pathLst>
                    <a:path w="171450" h="171450">
                      <a:moveTo>
                        <a:pt x="0" y="0"/>
                      </a:moveTo>
                      <a:lnTo>
                        <a:pt x="0" y="171450"/>
                      </a:lnTo>
                      <a:lnTo>
                        <a:pt x="171450" y="171450"/>
                      </a:lnTo>
                    </a:path>
                  </a:pathLst>
                </a:custGeom>
                <a:noFill/>
                <a:ln w="25400" cap="rnd">
                  <a:solidFill>
                    <a:schemeClr val="bg1"/>
                  </a:solidFill>
                  <a:prstDash val="solid"/>
                  <a:round/>
                </a:ln>
              </p:spPr>
              <p:txBody>
                <a:bodyPr rtlCol="0" anchor="ctr"/>
                <a:lstStyle/>
                <a:p>
                  <a:endParaRPr lang="en-US"/>
                </a:p>
              </p:txBody>
            </p:sp>
            <p:sp>
              <p:nvSpPr>
                <p:cNvPr id="61" name="任意多边形: 形状 60"/>
                <p:cNvSpPr/>
                <p:nvPr/>
              </p:nvSpPr>
              <p:spPr>
                <a:xfrm>
                  <a:off x="66675" y="142875"/>
                  <a:ext cx="4762" cy="19050"/>
                </a:xfrm>
                <a:custGeom>
                  <a:avLst/>
                  <a:gdLst>
                    <a:gd name="connsiteX0" fmla="*/ 0 w 4762"/>
                    <a:gd name="connsiteY0" fmla="*/ 0 h 19050"/>
                    <a:gd name="connsiteX1" fmla="*/ 0 w 4762"/>
                    <a:gd name="connsiteY1" fmla="*/ 19050 h 19050"/>
                  </a:gdLst>
                  <a:ahLst/>
                  <a:cxnLst>
                    <a:cxn ang="0">
                      <a:pos x="connsiteX0" y="connsiteY0"/>
                    </a:cxn>
                    <a:cxn ang="0">
                      <a:pos x="connsiteX1" y="connsiteY1"/>
                    </a:cxn>
                  </a:cxnLst>
                  <a:rect l="l" t="t" r="r" b="b"/>
                  <a:pathLst>
                    <a:path w="4762" h="19050">
                      <a:moveTo>
                        <a:pt x="0" y="0"/>
                      </a:moveTo>
                      <a:lnTo>
                        <a:pt x="0" y="19050"/>
                      </a:lnTo>
                    </a:path>
                  </a:pathLst>
                </a:custGeom>
                <a:noFill/>
                <a:ln w="25400" cap="rnd">
                  <a:solidFill>
                    <a:schemeClr val="bg1"/>
                  </a:solidFill>
                  <a:prstDash val="solid"/>
                  <a:round/>
                </a:ln>
              </p:spPr>
              <p:txBody>
                <a:bodyPr rtlCol="0" anchor="ctr"/>
                <a:lstStyle/>
                <a:p>
                  <a:endParaRPr lang="en-US"/>
                </a:p>
              </p:txBody>
            </p:sp>
            <p:sp>
              <p:nvSpPr>
                <p:cNvPr id="62" name="任意多边形: 形状 61"/>
                <p:cNvSpPr/>
                <p:nvPr/>
              </p:nvSpPr>
              <p:spPr>
                <a:xfrm>
                  <a:off x="104775" y="104775"/>
                  <a:ext cx="4762" cy="57150"/>
                </a:xfrm>
                <a:custGeom>
                  <a:avLst/>
                  <a:gdLst>
                    <a:gd name="connsiteX0" fmla="*/ 0 w 4762"/>
                    <a:gd name="connsiteY0" fmla="*/ 0 h 57150"/>
                    <a:gd name="connsiteX1" fmla="*/ 0 w 4762"/>
                    <a:gd name="connsiteY1" fmla="*/ 57150 h 57150"/>
                  </a:gdLst>
                  <a:ahLst/>
                  <a:cxnLst>
                    <a:cxn ang="0">
                      <a:pos x="connsiteX0" y="connsiteY0"/>
                    </a:cxn>
                    <a:cxn ang="0">
                      <a:pos x="connsiteX1" y="connsiteY1"/>
                    </a:cxn>
                  </a:cxnLst>
                  <a:rect l="l" t="t" r="r" b="b"/>
                  <a:pathLst>
                    <a:path w="4762" h="57150">
                      <a:moveTo>
                        <a:pt x="0" y="0"/>
                      </a:moveTo>
                      <a:lnTo>
                        <a:pt x="0" y="57150"/>
                      </a:lnTo>
                    </a:path>
                  </a:pathLst>
                </a:custGeom>
                <a:noFill/>
                <a:ln w="25400" cap="rnd">
                  <a:solidFill>
                    <a:schemeClr val="bg1"/>
                  </a:solidFill>
                  <a:prstDash val="solid"/>
                  <a:round/>
                </a:ln>
              </p:spPr>
              <p:txBody>
                <a:bodyPr rtlCol="0" anchor="ctr"/>
                <a:lstStyle/>
                <a:p>
                  <a:endParaRPr lang="en-US"/>
                </a:p>
              </p:txBody>
            </p:sp>
            <p:sp>
              <p:nvSpPr>
                <p:cNvPr id="63" name="任意多边形: 形状 62"/>
                <p:cNvSpPr/>
                <p:nvPr/>
              </p:nvSpPr>
              <p:spPr>
                <a:xfrm>
                  <a:off x="142875" y="28575"/>
                  <a:ext cx="4762" cy="133350"/>
                </a:xfrm>
                <a:custGeom>
                  <a:avLst/>
                  <a:gdLst>
                    <a:gd name="connsiteX0" fmla="*/ 0 w 4762"/>
                    <a:gd name="connsiteY0" fmla="*/ 0 h 133350"/>
                    <a:gd name="connsiteX1" fmla="*/ 0 w 4762"/>
                    <a:gd name="connsiteY1" fmla="*/ 133350 h 133350"/>
                  </a:gdLst>
                  <a:ahLst/>
                  <a:cxnLst>
                    <a:cxn ang="0">
                      <a:pos x="connsiteX0" y="connsiteY0"/>
                    </a:cxn>
                    <a:cxn ang="0">
                      <a:pos x="connsiteX1" y="connsiteY1"/>
                    </a:cxn>
                  </a:cxnLst>
                  <a:rect l="l" t="t" r="r" b="b"/>
                  <a:pathLst>
                    <a:path w="4762" h="133350">
                      <a:moveTo>
                        <a:pt x="0" y="0"/>
                      </a:moveTo>
                      <a:lnTo>
                        <a:pt x="0" y="133350"/>
                      </a:lnTo>
                    </a:path>
                  </a:pathLst>
                </a:custGeom>
                <a:noFill/>
                <a:ln w="25400" cap="rnd">
                  <a:solidFill>
                    <a:schemeClr val="bg1"/>
                  </a:solidFill>
                  <a:prstDash val="solid"/>
                  <a:round/>
                </a:ln>
              </p:spPr>
              <p:txBody>
                <a:bodyPr rtlCol="0" anchor="ctr"/>
                <a:lstStyle/>
                <a:p>
                  <a:endParaRPr lang="en-US"/>
                </a:p>
              </p:txBody>
            </p:sp>
            <p:sp>
              <p:nvSpPr>
                <p:cNvPr id="64" name="任意多边形: 形状 63"/>
                <p:cNvSpPr/>
                <p:nvPr/>
              </p:nvSpPr>
              <p:spPr>
                <a:xfrm>
                  <a:off x="180975" y="66675"/>
                  <a:ext cx="4762" cy="95250"/>
                </a:xfrm>
                <a:custGeom>
                  <a:avLst/>
                  <a:gdLst>
                    <a:gd name="connsiteX0" fmla="*/ 0 w 4762"/>
                    <a:gd name="connsiteY0" fmla="*/ 0 h 95250"/>
                    <a:gd name="connsiteX1" fmla="*/ 0 w 4762"/>
                    <a:gd name="connsiteY1" fmla="*/ 95250 h 95250"/>
                  </a:gdLst>
                  <a:ahLst/>
                  <a:cxnLst>
                    <a:cxn ang="0">
                      <a:pos x="connsiteX0" y="connsiteY0"/>
                    </a:cxn>
                    <a:cxn ang="0">
                      <a:pos x="connsiteX1" y="connsiteY1"/>
                    </a:cxn>
                  </a:cxnLst>
                  <a:rect l="l" t="t" r="r" b="b"/>
                  <a:pathLst>
                    <a:path w="4762" h="95250">
                      <a:moveTo>
                        <a:pt x="0" y="0"/>
                      </a:moveTo>
                      <a:lnTo>
                        <a:pt x="0" y="95250"/>
                      </a:lnTo>
                    </a:path>
                  </a:pathLst>
                </a:custGeom>
                <a:noFill/>
                <a:ln w="25400" cap="rnd">
                  <a:solidFill>
                    <a:schemeClr val="bg1"/>
                  </a:solidFill>
                  <a:prstDash val="solid"/>
                  <a:round/>
                </a:ln>
              </p:spPr>
              <p:txBody>
                <a:bodyPr rtlCol="0" anchor="ctr"/>
                <a:lstStyle/>
                <a:p>
                  <a:endParaRPr lang="en-US"/>
                </a:p>
              </p:txBody>
            </p:sp>
          </p:grpSp>
        </p:grpSp>
      </p:grpSp>
      <p:grpSp>
        <p:nvGrpSpPr>
          <p:cNvPr id="41" name="组合 40"/>
          <p:cNvGrpSpPr/>
          <p:nvPr/>
        </p:nvGrpSpPr>
        <p:grpSpPr>
          <a:xfrm>
            <a:off x="11032279" y="919425"/>
            <a:ext cx="479600" cy="108180"/>
            <a:chOff x="10359850" y="837105"/>
            <a:chExt cx="844550" cy="190500"/>
          </a:xfrm>
        </p:grpSpPr>
        <p:sp>
          <p:nvSpPr>
            <p:cNvPr id="43" name="椭圆 42"/>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椭圆 43"/>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椭圆 44"/>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组合 45"/>
          <p:cNvGrpSpPr/>
          <p:nvPr/>
        </p:nvGrpSpPr>
        <p:grpSpPr>
          <a:xfrm>
            <a:off x="660400" y="599554"/>
            <a:ext cx="2768786" cy="521970"/>
            <a:chOff x="660400" y="599554"/>
            <a:chExt cx="2768786" cy="521970"/>
          </a:xfrm>
        </p:grpSpPr>
        <p:grpSp>
          <p:nvGrpSpPr>
            <p:cNvPr id="48" name="组合 47"/>
            <p:cNvGrpSpPr/>
            <p:nvPr/>
          </p:nvGrpSpPr>
          <p:grpSpPr>
            <a:xfrm>
              <a:off x="660400" y="694628"/>
              <a:ext cx="364003" cy="334072"/>
              <a:chOff x="660400" y="656527"/>
              <a:chExt cx="364003" cy="334072"/>
            </a:xfrm>
          </p:grpSpPr>
          <p:sp>
            <p:nvSpPr>
              <p:cNvPr id="50" name="椭圆 49"/>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椭圆 50"/>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9" name="文本框 48"/>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grpSp>
        <p:nvGrpSpPr>
          <p:cNvPr id="8" name="组合 7">
            <a:extLst>
              <a:ext uri="{FF2B5EF4-FFF2-40B4-BE49-F238E27FC236}">
                <a16:creationId xmlns:a16="http://schemas.microsoft.com/office/drawing/2014/main" id="{5D8471B0-4524-4696-80A3-2D7C70C2E180}"/>
              </a:ext>
            </a:extLst>
          </p:cNvPr>
          <p:cNvGrpSpPr/>
          <p:nvPr/>
        </p:nvGrpSpPr>
        <p:grpSpPr>
          <a:xfrm>
            <a:off x="692498" y="1469541"/>
            <a:ext cx="5127896" cy="4443633"/>
            <a:chOff x="692498" y="1469541"/>
            <a:chExt cx="5127896" cy="4443633"/>
          </a:xfrm>
        </p:grpSpPr>
        <p:sp>
          <p:nvSpPr>
            <p:cNvPr id="77" name="矩形: 圆角 76"/>
            <p:cNvSpPr/>
            <p:nvPr/>
          </p:nvSpPr>
          <p:spPr>
            <a:xfrm>
              <a:off x="692498" y="1469541"/>
              <a:ext cx="5127896" cy="4443633"/>
            </a:xfrm>
            <a:prstGeom prst="roundRect">
              <a:avLst>
                <a:gd name="adj" fmla="val 1657"/>
              </a:avLst>
            </a:prstGeom>
            <a:solidFill>
              <a:schemeClr val="bg1"/>
            </a:solidFill>
            <a:ln>
              <a:noFill/>
            </a:ln>
            <a:effectLst>
              <a:outerShdw blurRad="241300" sx="102000" sy="102000" algn="ctr" rotWithShape="0">
                <a:srgbClr val="081D4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图表 37"/>
            <p:cNvGraphicFramePr/>
            <p:nvPr>
              <p:extLst>
                <p:ext uri="{D42A27DB-BD31-4B8C-83A1-F6EECF244321}">
                  <p14:modId xmlns:p14="http://schemas.microsoft.com/office/powerpoint/2010/main" val="3962337369"/>
                </p:ext>
              </p:extLst>
            </p:nvPr>
          </p:nvGraphicFramePr>
          <p:xfrm>
            <a:off x="941238" y="1648322"/>
            <a:ext cx="4630415" cy="4024313"/>
          </p:xfrm>
          <a:graphic>
            <a:graphicData uri="http://schemas.openxmlformats.org/drawingml/2006/chart">
              <c:chart xmlns:c="http://schemas.openxmlformats.org/drawingml/2006/chart" xmlns:r="http://schemas.openxmlformats.org/officeDocument/2006/relationships" r:id="rId3"/>
            </a:graphicData>
          </a:graphic>
        </p:graphicFrame>
        <p:sp>
          <p:nvSpPr>
            <p:cNvPr id="55" name="任意多边形: 形状 54">
              <a:extLst>
                <a:ext uri="{FF2B5EF4-FFF2-40B4-BE49-F238E27FC236}">
                  <a16:creationId xmlns:a16="http://schemas.microsoft.com/office/drawing/2014/main" id="{E5F02611-147E-4C0B-BE1A-890B779F8130}"/>
                </a:ext>
              </a:extLst>
            </p:cNvPr>
            <p:cNvSpPr/>
            <p:nvPr/>
          </p:nvSpPr>
          <p:spPr>
            <a:xfrm>
              <a:off x="692498" y="1469541"/>
              <a:ext cx="121890" cy="4443633"/>
            </a:xfrm>
            <a:custGeom>
              <a:avLst/>
              <a:gdLst>
                <a:gd name="connsiteX0" fmla="*/ 73631 w 121890"/>
                <a:gd name="connsiteY0" fmla="*/ 0 h 4443633"/>
                <a:gd name="connsiteX1" fmla="*/ 121890 w 121890"/>
                <a:gd name="connsiteY1" fmla="*/ 0 h 4443633"/>
                <a:gd name="connsiteX2" fmla="*/ 121890 w 121890"/>
                <a:gd name="connsiteY2" fmla="*/ 4443633 h 4443633"/>
                <a:gd name="connsiteX3" fmla="*/ 73631 w 121890"/>
                <a:gd name="connsiteY3" fmla="*/ 4443633 h 4443633"/>
                <a:gd name="connsiteX4" fmla="*/ 0 w 121890"/>
                <a:gd name="connsiteY4" fmla="*/ 4370002 h 4443633"/>
                <a:gd name="connsiteX5" fmla="*/ 0 w 121890"/>
                <a:gd name="connsiteY5" fmla="*/ 73631 h 4443633"/>
                <a:gd name="connsiteX6" fmla="*/ 73631 w 121890"/>
                <a:gd name="connsiteY6" fmla="*/ 0 h 4443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90" h="4443633">
                  <a:moveTo>
                    <a:pt x="73631" y="0"/>
                  </a:moveTo>
                  <a:lnTo>
                    <a:pt x="121890" y="0"/>
                  </a:lnTo>
                  <a:lnTo>
                    <a:pt x="121890" y="4443633"/>
                  </a:lnTo>
                  <a:lnTo>
                    <a:pt x="73631" y="4443633"/>
                  </a:lnTo>
                  <a:cubicBezTo>
                    <a:pt x="32966" y="4443633"/>
                    <a:pt x="0" y="4410667"/>
                    <a:pt x="0" y="4370002"/>
                  </a:cubicBezTo>
                  <a:lnTo>
                    <a:pt x="0" y="73631"/>
                  </a:lnTo>
                  <a:cubicBezTo>
                    <a:pt x="0" y="32966"/>
                    <a:pt x="32966" y="0"/>
                    <a:pt x="73631" y="0"/>
                  </a:cubicBezTo>
                  <a:close/>
                </a:path>
              </a:pathLst>
            </a:custGeom>
            <a:solidFill>
              <a:schemeClr val="accent1"/>
            </a:solidFill>
            <a:ln>
              <a:noFill/>
            </a:ln>
            <a:effectLst>
              <a:outerShdw blurRad="241300" sx="102000" sy="102000" algn="ctr" rotWithShape="0">
                <a:srgbClr val="081D40">
                  <a:alpha val="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965430" y="1605038"/>
            <a:ext cx="3251200" cy="2167467"/>
            <a:chOff x="900345" y="1851781"/>
            <a:chExt cx="3251200" cy="2167467"/>
          </a:xfrm>
        </p:grpSpPr>
        <p:graphicFrame>
          <p:nvGraphicFramePr>
            <p:cNvPr id="11" name="图表 10"/>
            <p:cNvGraphicFramePr/>
            <p:nvPr/>
          </p:nvGraphicFramePr>
          <p:xfrm>
            <a:off x="900345" y="1851781"/>
            <a:ext cx="3251200" cy="2167467"/>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1"/>
            <p:cNvSpPr txBox="1"/>
            <p:nvPr/>
          </p:nvSpPr>
          <p:spPr>
            <a:xfrm>
              <a:off x="2089097" y="2704681"/>
              <a:ext cx="858520" cy="460375"/>
            </a:xfrm>
            <a:prstGeom prst="rect">
              <a:avLst/>
            </a:prstGeom>
            <a:noFill/>
          </p:spPr>
          <p:txBody>
            <a:bodyPr wrap="none" rtlCol="0">
              <a:spAutoFit/>
            </a:bodyPr>
            <a:lstStyle/>
            <a:p>
              <a:pPr algn="ctr"/>
              <a:r>
                <a:rPr lang="en-US" sz="2400" dirty="0">
                  <a:solidFill>
                    <a:schemeClr val="accent1"/>
                  </a:solidFill>
                  <a:latin typeface="+mj-lt"/>
                  <a:ea typeface="+mj-lt"/>
                  <a:cs typeface="OPPOSans B" panose="00020600040101010101" pitchFamily="18" charset="-122"/>
                  <a:sym typeface="OPPOSans B" panose="00020600040101010101" pitchFamily="18" charset="-122"/>
                </a:rPr>
                <a:t>42%</a:t>
              </a:r>
            </a:p>
          </p:txBody>
        </p:sp>
      </p:grpSp>
      <p:grpSp>
        <p:nvGrpSpPr>
          <p:cNvPr id="17" name="组合 16"/>
          <p:cNvGrpSpPr/>
          <p:nvPr/>
        </p:nvGrpSpPr>
        <p:grpSpPr>
          <a:xfrm>
            <a:off x="4470400" y="1605038"/>
            <a:ext cx="3251200" cy="2167467"/>
            <a:chOff x="4470400" y="1851781"/>
            <a:chExt cx="3251200" cy="2167467"/>
          </a:xfrm>
        </p:grpSpPr>
        <p:graphicFrame>
          <p:nvGraphicFramePr>
            <p:cNvPr id="13" name="图表 12"/>
            <p:cNvGraphicFramePr/>
            <p:nvPr/>
          </p:nvGraphicFramePr>
          <p:xfrm>
            <a:off x="4470400" y="1851781"/>
            <a:ext cx="3251200" cy="2167467"/>
          </p:xfrm>
          <a:graphic>
            <a:graphicData uri="http://schemas.openxmlformats.org/drawingml/2006/chart">
              <c:chart xmlns:c="http://schemas.openxmlformats.org/drawingml/2006/chart" xmlns:r="http://schemas.openxmlformats.org/officeDocument/2006/relationships" r:id="rId3"/>
            </a:graphicData>
          </a:graphic>
        </p:graphicFrame>
        <p:sp>
          <p:nvSpPr>
            <p:cNvPr id="14" name="文本框 13"/>
            <p:cNvSpPr txBox="1"/>
            <p:nvPr/>
          </p:nvSpPr>
          <p:spPr>
            <a:xfrm>
              <a:off x="5659153" y="2704681"/>
              <a:ext cx="858520" cy="460375"/>
            </a:xfrm>
            <a:prstGeom prst="rect">
              <a:avLst/>
            </a:prstGeom>
            <a:noFill/>
          </p:spPr>
          <p:txBody>
            <a:bodyPr wrap="none" rtlCol="0">
              <a:spAutoFit/>
            </a:bodyPr>
            <a:lstStyle/>
            <a:p>
              <a:pPr algn="ctr"/>
              <a:r>
                <a:rPr lang="en-US" sz="2400" dirty="0">
                  <a:solidFill>
                    <a:schemeClr val="accent1"/>
                  </a:solidFill>
                  <a:latin typeface="+mj-lt"/>
                  <a:ea typeface="+mj-lt"/>
                  <a:cs typeface="OPPOSans B" panose="00020600040101010101" pitchFamily="18" charset="-122"/>
                  <a:sym typeface="OPPOSans B" panose="00020600040101010101" pitchFamily="18" charset="-122"/>
                </a:rPr>
                <a:t>67%</a:t>
              </a:r>
            </a:p>
          </p:txBody>
        </p:sp>
      </p:grpSp>
      <p:grpSp>
        <p:nvGrpSpPr>
          <p:cNvPr id="19" name="组合 18"/>
          <p:cNvGrpSpPr/>
          <p:nvPr/>
        </p:nvGrpSpPr>
        <p:grpSpPr>
          <a:xfrm>
            <a:off x="7975370" y="1605038"/>
            <a:ext cx="3251200" cy="2167467"/>
            <a:chOff x="7910285" y="1851781"/>
            <a:chExt cx="3251200" cy="2167467"/>
          </a:xfrm>
        </p:grpSpPr>
        <p:graphicFrame>
          <p:nvGraphicFramePr>
            <p:cNvPr id="15" name="图表 14"/>
            <p:cNvGraphicFramePr/>
            <p:nvPr/>
          </p:nvGraphicFramePr>
          <p:xfrm>
            <a:off x="7910285" y="1851781"/>
            <a:ext cx="3251200" cy="2167467"/>
          </p:xfrm>
          <a:graphic>
            <a:graphicData uri="http://schemas.openxmlformats.org/drawingml/2006/chart">
              <c:chart xmlns:c="http://schemas.openxmlformats.org/drawingml/2006/chart" xmlns:r="http://schemas.openxmlformats.org/officeDocument/2006/relationships" r:id="rId4"/>
            </a:graphicData>
          </a:graphic>
        </p:graphicFrame>
        <p:sp>
          <p:nvSpPr>
            <p:cNvPr id="16" name="文本框 15"/>
            <p:cNvSpPr txBox="1"/>
            <p:nvPr/>
          </p:nvSpPr>
          <p:spPr>
            <a:xfrm>
              <a:off x="9099037" y="2704681"/>
              <a:ext cx="858520" cy="460375"/>
            </a:xfrm>
            <a:prstGeom prst="rect">
              <a:avLst/>
            </a:prstGeom>
            <a:noFill/>
          </p:spPr>
          <p:txBody>
            <a:bodyPr wrap="none" rtlCol="0">
              <a:spAutoFit/>
            </a:bodyPr>
            <a:lstStyle/>
            <a:p>
              <a:pPr algn="ctr"/>
              <a:r>
                <a:rPr lang="en-US" sz="2400" dirty="0">
                  <a:solidFill>
                    <a:schemeClr val="accent1"/>
                  </a:solidFill>
                  <a:latin typeface="+mj-lt"/>
                  <a:ea typeface="+mj-lt"/>
                  <a:cs typeface="OPPOSans B" panose="00020600040101010101" pitchFamily="18" charset="-122"/>
                  <a:sym typeface="OPPOSans B" panose="00020600040101010101" pitchFamily="18" charset="-122"/>
                </a:rPr>
                <a:t>85%</a:t>
              </a:r>
            </a:p>
          </p:txBody>
        </p:sp>
      </p:grpSp>
      <p:grpSp>
        <p:nvGrpSpPr>
          <p:cNvPr id="31" name="组合 30"/>
          <p:cNvGrpSpPr/>
          <p:nvPr/>
        </p:nvGrpSpPr>
        <p:grpSpPr>
          <a:xfrm>
            <a:off x="11032279" y="919425"/>
            <a:ext cx="479600" cy="108180"/>
            <a:chOff x="10359850" y="837105"/>
            <a:chExt cx="844550" cy="190500"/>
          </a:xfrm>
        </p:grpSpPr>
        <p:sp>
          <p:nvSpPr>
            <p:cNvPr id="32" name="椭圆 31"/>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椭圆 32"/>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椭圆 33"/>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组合 34"/>
          <p:cNvGrpSpPr/>
          <p:nvPr/>
        </p:nvGrpSpPr>
        <p:grpSpPr>
          <a:xfrm>
            <a:off x="660400" y="599554"/>
            <a:ext cx="2768786" cy="521970"/>
            <a:chOff x="660400" y="599554"/>
            <a:chExt cx="2768786" cy="521970"/>
          </a:xfrm>
        </p:grpSpPr>
        <p:grpSp>
          <p:nvGrpSpPr>
            <p:cNvPr id="36" name="组合 35"/>
            <p:cNvGrpSpPr/>
            <p:nvPr/>
          </p:nvGrpSpPr>
          <p:grpSpPr>
            <a:xfrm>
              <a:off x="660400" y="694628"/>
              <a:ext cx="364003" cy="334072"/>
              <a:chOff x="660400" y="656527"/>
              <a:chExt cx="364003" cy="334072"/>
            </a:xfrm>
          </p:grpSpPr>
          <p:sp>
            <p:nvSpPr>
              <p:cNvPr id="38" name="椭圆 37"/>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椭圆 38"/>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文本框 36"/>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grpSp>
        <p:nvGrpSpPr>
          <p:cNvPr id="43" name="组合 42"/>
          <p:cNvGrpSpPr/>
          <p:nvPr/>
        </p:nvGrpSpPr>
        <p:grpSpPr>
          <a:xfrm>
            <a:off x="1256968" y="4014290"/>
            <a:ext cx="2668124" cy="1801355"/>
            <a:chOff x="1256968" y="4014290"/>
            <a:chExt cx="2668124" cy="1801355"/>
          </a:xfrm>
        </p:grpSpPr>
        <p:sp>
          <p:nvSpPr>
            <p:cNvPr id="21" name="文本框 20"/>
            <p:cNvSpPr txBox="1"/>
            <p:nvPr/>
          </p:nvSpPr>
          <p:spPr>
            <a:xfrm>
              <a:off x="1956030" y="4014290"/>
              <a:ext cx="1270000" cy="307340"/>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22" name="文本框 21"/>
            <p:cNvSpPr txBox="1"/>
            <p:nvPr/>
          </p:nvSpPr>
          <p:spPr>
            <a:xfrm>
              <a:off x="1256968" y="4536120"/>
              <a:ext cx="2668124" cy="127952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effectLst/>
                  <a:latin typeface="+mn-ea"/>
                </a:rPr>
                <a:t>单击此处输入您的正文单击此处输入您的正文单击此处输入您的正文单击此处输入您的正文单击此处输入您的正文</a:t>
              </a:r>
            </a:p>
          </p:txBody>
        </p:sp>
        <p:cxnSp>
          <p:nvCxnSpPr>
            <p:cNvPr id="40" name="直接连接符 39"/>
            <p:cNvCxnSpPr/>
            <p:nvPr/>
          </p:nvCxnSpPr>
          <p:spPr>
            <a:xfrm>
              <a:off x="2405293" y="4425902"/>
              <a:ext cx="3714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4761938" y="4014290"/>
            <a:ext cx="2668124" cy="1801355"/>
            <a:chOff x="4761938" y="4014290"/>
            <a:chExt cx="2668124" cy="1801355"/>
          </a:xfrm>
        </p:grpSpPr>
        <p:sp>
          <p:nvSpPr>
            <p:cNvPr id="23" name="文本框 22"/>
            <p:cNvSpPr txBox="1"/>
            <p:nvPr/>
          </p:nvSpPr>
          <p:spPr>
            <a:xfrm>
              <a:off x="5461000" y="4014290"/>
              <a:ext cx="1270000" cy="307340"/>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24" name="文本框 23"/>
            <p:cNvSpPr txBox="1"/>
            <p:nvPr/>
          </p:nvSpPr>
          <p:spPr>
            <a:xfrm>
              <a:off x="4761938" y="4536120"/>
              <a:ext cx="2668124" cy="127952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effectLst/>
                  <a:latin typeface="+mn-ea"/>
                </a:rPr>
                <a:t>单击此处输入您的正文单击此处输入您的正文单击此处输入您的正文单击此处输入您的正文单击此处输入您的正文</a:t>
              </a:r>
            </a:p>
          </p:txBody>
        </p:sp>
        <p:cxnSp>
          <p:nvCxnSpPr>
            <p:cNvPr id="41" name="直接连接符 40"/>
            <p:cNvCxnSpPr/>
            <p:nvPr/>
          </p:nvCxnSpPr>
          <p:spPr>
            <a:xfrm>
              <a:off x="5910263" y="4425902"/>
              <a:ext cx="3714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8266908" y="4014290"/>
            <a:ext cx="2668124" cy="1801355"/>
            <a:chOff x="8266908" y="4014290"/>
            <a:chExt cx="2668124" cy="1801355"/>
          </a:xfrm>
        </p:grpSpPr>
        <p:sp>
          <p:nvSpPr>
            <p:cNvPr id="25" name="文本框 24"/>
            <p:cNvSpPr txBox="1"/>
            <p:nvPr/>
          </p:nvSpPr>
          <p:spPr>
            <a:xfrm>
              <a:off x="8965970" y="4014290"/>
              <a:ext cx="1270000" cy="307340"/>
            </a:xfrm>
            <a:prstGeom prst="rect">
              <a:avLst/>
            </a:prstGeom>
            <a:noFill/>
          </p:spPr>
          <p:txBody>
            <a:bodyPr wrap="none" lIns="0" tIns="0" rIns="0" bIns="0" rtlCol="0" anchor="t">
              <a:spAutoFit/>
            </a:bodyPr>
            <a:lstStyle/>
            <a:p>
              <a:pPr algn="ctr"/>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26" name="文本框 25"/>
            <p:cNvSpPr txBox="1"/>
            <p:nvPr/>
          </p:nvSpPr>
          <p:spPr>
            <a:xfrm>
              <a:off x="8266908" y="4536120"/>
              <a:ext cx="2668124" cy="127952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effectLst/>
                  <a:latin typeface="+mn-ea"/>
                </a:rPr>
                <a:t>单击此处输入您的正文单击此处输入您的正文单击此处输入您的正文单击此处输入您的正文单击此处输入您的正文</a:t>
              </a:r>
            </a:p>
          </p:txBody>
        </p:sp>
        <p:cxnSp>
          <p:nvCxnSpPr>
            <p:cNvPr id="42" name="直接连接符 41"/>
            <p:cNvCxnSpPr/>
            <p:nvPr/>
          </p:nvCxnSpPr>
          <p:spPr>
            <a:xfrm>
              <a:off x="9415232" y="4425902"/>
              <a:ext cx="37147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004078" y="2330606"/>
            <a:ext cx="6141875" cy="1587715"/>
            <a:chOff x="3274745" y="2330606"/>
            <a:chExt cx="6141875" cy="1587715"/>
          </a:xfrm>
        </p:grpSpPr>
        <p:sp>
          <p:nvSpPr>
            <p:cNvPr id="7" name="椭圆 6"/>
            <p:cNvSpPr/>
            <p:nvPr/>
          </p:nvSpPr>
          <p:spPr>
            <a:xfrm>
              <a:off x="3274745" y="2330606"/>
              <a:ext cx="1587715" cy="15877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atin typeface="+mj-lt"/>
                  <a:ea typeface="+mj-lt"/>
                  <a:cs typeface="OPPOSans B" panose="00020600040101010101" pitchFamily="18" charset="-122"/>
                  <a:sym typeface="OPPOSans B" panose="00020600040101010101" pitchFamily="18" charset="-122"/>
                </a:rPr>
                <a:t>02</a:t>
              </a:r>
            </a:p>
          </p:txBody>
        </p:sp>
        <p:sp>
          <p:nvSpPr>
            <p:cNvPr id="8" name="文本框 7"/>
            <p:cNvSpPr txBox="1"/>
            <p:nvPr/>
          </p:nvSpPr>
          <p:spPr>
            <a:xfrm>
              <a:off x="5118940" y="2502548"/>
              <a:ext cx="4297680" cy="922020"/>
            </a:xfrm>
            <a:prstGeom prst="rect">
              <a:avLst/>
            </a:prstGeom>
            <a:noFill/>
          </p:spPr>
          <p:txBody>
            <a:bodyPr wrap="none" rtlCol="0">
              <a:spAutoFit/>
            </a:bodyPr>
            <a:lstStyle/>
            <a:p>
              <a:r>
                <a:rPr lang="zh-CN" altLang="en-US" sz="5400" dirty="0">
                  <a:latin typeface="+mj-ea"/>
                  <a:ea typeface="+mj-ea"/>
                  <a:cs typeface="OPPOSans B" panose="00020600040101010101" pitchFamily="18" charset="-122"/>
                  <a:sym typeface="OPPOSans B" panose="00020600040101010101" pitchFamily="18" charset="-122"/>
                </a:rPr>
                <a:t>输入您的标题</a:t>
              </a:r>
            </a:p>
          </p:txBody>
        </p:sp>
        <p:sp>
          <p:nvSpPr>
            <p:cNvPr id="9" name="文本框 8"/>
            <p:cNvSpPr txBox="1"/>
            <p:nvPr/>
          </p:nvSpPr>
          <p:spPr>
            <a:xfrm>
              <a:off x="5166899" y="3425878"/>
              <a:ext cx="1858201" cy="400110"/>
            </a:xfrm>
            <a:prstGeom prst="rect">
              <a:avLst/>
            </a:prstGeom>
            <a:noFill/>
          </p:spPr>
          <p:txBody>
            <a:bodyPr wrap="none" rtlCol="0">
              <a:spAutoFit/>
            </a:bodyPr>
            <a:lstStyle/>
            <a:p>
              <a:r>
                <a:rPr lang="en-US" altLang="zh-CN" sz="2000" dirty="0">
                  <a:solidFill>
                    <a:schemeClr val="bg1">
                      <a:lumMod val="50000"/>
                    </a:schemeClr>
                  </a:solidFill>
                  <a:ea typeface="OPPOSans R" panose="00020600040101010101" pitchFamily="18" charset="-122"/>
                  <a:cs typeface="OPPOSans R" panose="00020600040101010101" pitchFamily="18" charset="-122"/>
                  <a:sym typeface="OPPOSans R" panose="00020600040101010101" pitchFamily="18" charset="-122"/>
                </a:rPr>
                <a:t>Enter the title</a:t>
              </a:r>
              <a:endParaRPr lang="en-US" sz="2000" dirty="0">
                <a:solidFill>
                  <a:schemeClr val="bg1">
                    <a:lumMod val="50000"/>
                  </a:schemeClr>
                </a:solidFill>
                <a:ea typeface="OPPOSans R" panose="00020600040101010101" pitchFamily="18" charset="-122"/>
                <a:cs typeface="OPPOSans R" panose="00020600040101010101" pitchFamily="18" charset="-122"/>
                <a:sym typeface="OPPOSans R" panose="00020600040101010101" pitchFamily="18"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660400" y="1914470"/>
            <a:ext cx="5791200" cy="4219629"/>
          </a:xfrm>
          <a:custGeom>
            <a:avLst/>
            <a:gdLst>
              <a:gd name="connsiteX0" fmla="*/ 67752 w 5791200"/>
              <a:gd name="connsiteY0" fmla="*/ 0 h 3530600"/>
              <a:gd name="connsiteX1" fmla="*/ 5723448 w 5791200"/>
              <a:gd name="connsiteY1" fmla="*/ 0 h 3530600"/>
              <a:gd name="connsiteX2" fmla="*/ 5791200 w 5791200"/>
              <a:gd name="connsiteY2" fmla="*/ 67752 h 3530600"/>
              <a:gd name="connsiteX3" fmla="*/ 5791200 w 5791200"/>
              <a:gd name="connsiteY3" fmla="*/ 3462848 h 3530600"/>
              <a:gd name="connsiteX4" fmla="*/ 5723448 w 5791200"/>
              <a:gd name="connsiteY4" fmla="*/ 3530600 h 3530600"/>
              <a:gd name="connsiteX5" fmla="*/ 67752 w 5791200"/>
              <a:gd name="connsiteY5" fmla="*/ 3530600 h 3530600"/>
              <a:gd name="connsiteX6" fmla="*/ 0 w 5791200"/>
              <a:gd name="connsiteY6" fmla="*/ 3462848 h 3530600"/>
              <a:gd name="connsiteX7" fmla="*/ 0 w 5791200"/>
              <a:gd name="connsiteY7" fmla="*/ 67752 h 3530600"/>
              <a:gd name="connsiteX8" fmla="*/ 67752 w 5791200"/>
              <a:gd name="connsiteY8" fmla="*/ 0 h 353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1200" h="3530600">
                <a:moveTo>
                  <a:pt x="67752" y="0"/>
                </a:moveTo>
                <a:lnTo>
                  <a:pt x="5723448" y="0"/>
                </a:lnTo>
                <a:cubicBezTo>
                  <a:pt x="5760866" y="0"/>
                  <a:pt x="5791200" y="30334"/>
                  <a:pt x="5791200" y="67752"/>
                </a:cubicBezTo>
                <a:lnTo>
                  <a:pt x="5791200" y="3462848"/>
                </a:lnTo>
                <a:cubicBezTo>
                  <a:pt x="5791200" y="3500266"/>
                  <a:pt x="5760866" y="3530600"/>
                  <a:pt x="5723448" y="3530600"/>
                </a:cubicBezTo>
                <a:lnTo>
                  <a:pt x="67752" y="3530600"/>
                </a:lnTo>
                <a:cubicBezTo>
                  <a:pt x="30334" y="3530600"/>
                  <a:pt x="0" y="3500266"/>
                  <a:pt x="0" y="3462848"/>
                </a:cubicBezTo>
                <a:lnTo>
                  <a:pt x="0" y="67752"/>
                </a:lnTo>
                <a:cubicBezTo>
                  <a:pt x="0" y="30334"/>
                  <a:pt x="30334" y="0"/>
                  <a:pt x="67752" y="0"/>
                </a:cubicBezTo>
                <a:close/>
              </a:path>
            </a:pathLst>
          </a:custGeom>
        </p:spPr>
      </p:pic>
      <p:grpSp>
        <p:nvGrpSpPr>
          <p:cNvPr id="17" name="组合 16"/>
          <p:cNvGrpSpPr/>
          <p:nvPr/>
        </p:nvGrpSpPr>
        <p:grpSpPr>
          <a:xfrm>
            <a:off x="11032279" y="919425"/>
            <a:ext cx="479600" cy="108180"/>
            <a:chOff x="10359850" y="837105"/>
            <a:chExt cx="844550" cy="190500"/>
          </a:xfrm>
        </p:grpSpPr>
        <p:sp>
          <p:nvSpPr>
            <p:cNvPr id="18" name="椭圆 17"/>
            <p:cNvSpPr/>
            <p:nvPr/>
          </p:nvSpPr>
          <p:spPr>
            <a:xfrm>
              <a:off x="10686875" y="837105"/>
              <a:ext cx="190500" cy="1905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椭圆 18"/>
            <p:cNvSpPr/>
            <p:nvPr/>
          </p:nvSpPr>
          <p:spPr>
            <a:xfrm>
              <a:off x="1035985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椭圆 19"/>
            <p:cNvSpPr/>
            <p:nvPr/>
          </p:nvSpPr>
          <p:spPr>
            <a:xfrm>
              <a:off x="11013900" y="837105"/>
              <a:ext cx="190500" cy="190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组合 20"/>
          <p:cNvGrpSpPr/>
          <p:nvPr/>
        </p:nvGrpSpPr>
        <p:grpSpPr>
          <a:xfrm>
            <a:off x="660400" y="599554"/>
            <a:ext cx="2768786" cy="521970"/>
            <a:chOff x="660400" y="599554"/>
            <a:chExt cx="2768786" cy="521970"/>
          </a:xfrm>
        </p:grpSpPr>
        <p:grpSp>
          <p:nvGrpSpPr>
            <p:cNvPr id="22" name="组合 21"/>
            <p:cNvGrpSpPr/>
            <p:nvPr/>
          </p:nvGrpSpPr>
          <p:grpSpPr>
            <a:xfrm>
              <a:off x="660400" y="694628"/>
              <a:ext cx="364003" cy="334072"/>
              <a:chOff x="660400" y="656527"/>
              <a:chExt cx="364003" cy="334072"/>
            </a:xfrm>
          </p:grpSpPr>
          <p:sp>
            <p:nvSpPr>
              <p:cNvPr id="24" name="椭圆 23"/>
              <p:cNvSpPr/>
              <p:nvPr/>
            </p:nvSpPr>
            <p:spPr>
              <a:xfrm>
                <a:off x="660400" y="656527"/>
                <a:ext cx="248115" cy="248115"/>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椭圆 24"/>
              <p:cNvSpPr/>
              <p:nvPr/>
            </p:nvSpPr>
            <p:spPr>
              <a:xfrm>
                <a:off x="776288" y="742484"/>
                <a:ext cx="248115" cy="248115"/>
              </a:xfrm>
              <a:prstGeom prst="ellipse">
                <a:avLst/>
              </a:prstGeom>
              <a:gradFill>
                <a:gsLst>
                  <a:gs pos="79000">
                    <a:schemeClr val="accent2"/>
                  </a:gs>
                  <a:gs pos="22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文本框 22"/>
            <p:cNvSpPr txBox="1"/>
            <p:nvPr/>
          </p:nvSpPr>
          <p:spPr>
            <a:xfrm>
              <a:off x="1112706" y="599554"/>
              <a:ext cx="2316480" cy="521970"/>
            </a:xfrm>
            <a:prstGeom prst="rect">
              <a:avLst/>
            </a:prstGeom>
            <a:noFill/>
          </p:spPr>
          <p:txBody>
            <a:bodyPr wrap="none" rtlCol="0">
              <a:spAutoFit/>
            </a:bodyPr>
            <a:lstStyle/>
            <a:p>
              <a:r>
                <a:rPr lang="zh-CN" altLang="en-US" sz="2800" dirty="0">
                  <a:latin typeface="+mj-ea"/>
                  <a:ea typeface="+mj-ea"/>
                  <a:cs typeface="OPPOSans B" panose="00020600040101010101" pitchFamily="18" charset="-122"/>
                  <a:sym typeface="OPPOSans B" panose="00020600040101010101" pitchFamily="18" charset="-122"/>
                </a:rPr>
                <a:t>输入您的标题</a:t>
              </a:r>
            </a:p>
          </p:txBody>
        </p:sp>
      </p:grpSp>
      <p:grpSp>
        <p:nvGrpSpPr>
          <p:cNvPr id="4" name="组合 3">
            <a:extLst>
              <a:ext uri="{FF2B5EF4-FFF2-40B4-BE49-F238E27FC236}">
                <a16:creationId xmlns:a16="http://schemas.microsoft.com/office/drawing/2014/main" id="{305E12CB-F057-4587-AF51-C73AE3CE77A2}"/>
              </a:ext>
            </a:extLst>
          </p:cNvPr>
          <p:cNvGrpSpPr/>
          <p:nvPr/>
        </p:nvGrpSpPr>
        <p:grpSpPr>
          <a:xfrm>
            <a:off x="6793498" y="2181456"/>
            <a:ext cx="4718381" cy="1681061"/>
            <a:chOff x="6793498" y="2181456"/>
            <a:chExt cx="4718381" cy="1681061"/>
          </a:xfrm>
        </p:grpSpPr>
        <p:sp>
          <p:nvSpPr>
            <p:cNvPr id="26" name="平行四边形 25">
              <a:extLst>
                <a:ext uri="{FF2B5EF4-FFF2-40B4-BE49-F238E27FC236}">
                  <a16:creationId xmlns:a16="http://schemas.microsoft.com/office/drawing/2014/main" id="{4CAC7D30-8148-43F9-A184-FF67A00C10FD}"/>
                </a:ext>
              </a:extLst>
            </p:cNvPr>
            <p:cNvSpPr/>
            <p:nvPr/>
          </p:nvSpPr>
          <p:spPr>
            <a:xfrm>
              <a:off x="6793498" y="2293499"/>
              <a:ext cx="2160000" cy="172720"/>
            </a:xfrm>
            <a:prstGeom prst="parallelogram">
              <a:avLst>
                <a:gd name="adj" fmla="val 34979"/>
              </a:avLst>
            </a:prstGeom>
            <a:gradFill flip="none" rotWithShape="1">
              <a:gsLst>
                <a:gs pos="0">
                  <a:schemeClr val="accent1">
                    <a:alpha val="0"/>
                  </a:schemeClr>
                </a:gs>
                <a:gs pos="100000">
                  <a:schemeClr val="accent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46" name="文本框 45"/>
            <p:cNvSpPr txBox="1"/>
            <p:nvPr/>
          </p:nvSpPr>
          <p:spPr>
            <a:xfrm>
              <a:off x="6869698" y="2181456"/>
              <a:ext cx="1270000" cy="307340"/>
            </a:xfrm>
            <a:prstGeom prst="rect">
              <a:avLst/>
            </a:prstGeom>
            <a:noFill/>
          </p:spPr>
          <p:txBody>
            <a:bodyPr wrap="none" lIns="0" tIns="0" rIns="0" bIns="0" rtlCol="0" anchor="t">
              <a:spAutoFit/>
            </a:bodyPr>
            <a:lstStyle/>
            <a:p>
              <a:pPr algn="l"/>
              <a:r>
                <a:rPr lang="zh-CN" altLang="en-US" sz="2000" dirty="0">
                  <a:solidFill>
                    <a:schemeClr val="accent1"/>
                  </a:solidFill>
                  <a:latin typeface="+mj-ea"/>
                  <a:ea typeface="+mj-ea"/>
                  <a:cs typeface="OPPOSans B" panose="00020600040101010101" pitchFamily="18" charset="-122"/>
                  <a:sym typeface="OPPOSans B" panose="00020600040101010101" pitchFamily="18" charset="-122"/>
                </a:rPr>
                <a:t>输入小标题</a:t>
              </a:r>
            </a:p>
          </p:txBody>
        </p:sp>
        <p:sp>
          <p:nvSpPr>
            <p:cNvPr id="55" name="文本框 54"/>
            <p:cNvSpPr txBox="1"/>
            <p:nvPr/>
          </p:nvSpPr>
          <p:spPr>
            <a:xfrm>
              <a:off x="6869699" y="2582992"/>
              <a:ext cx="4642180" cy="127952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effectLst/>
                  <a:latin typeface="+mn-ea"/>
                </a:rPr>
                <a:t>单击此处输入您的正文单击此处输入您的正文单击此处输入您的正文单击此处输入您的正文单击此处输入您的正文单击此处输入您的正文单击此处输入您的正文单击此处输入您的正文</a:t>
              </a:r>
            </a:p>
          </p:txBody>
        </p:sp>
      </p:grpSp>
      <p:grpSp>
        <p:nvGrpSpPr>
          <p:cNvPr id="6" name="组合 5">
            <a:extLst>
              <a:ext uri="{FF2B5EF4-FFF2-40B4-BE49-F238E27FC236}">
                <a16:creationId xmlns:a16="http://schemas.microsoft.com/office/drawing/2014/main" id="{04F275DE-C272-4E91-863B-B2DE346675A8}"/>
              </a:ext>
            </a:extLst>
          </p:cNvPr>
          <p:cNvGrpSpPr/>
          <p:nvPr/>
        </p:nvGrpSpPr>
        <p:grpSpPr>
          <a:xfrm>
            <a:off x="2825492" y="4268784"/>
            <a:ext cx="8693408" cy="1763715"/>
            <a:chOff x="2825492" y="4268784"/>
            <a:chExt cx="8693408" cy="1763715"/>
          </a:xfrm>
        </p:grpSpPr>
        <p:sp>
          <p:nvSpPr>
            <p:cNvPr id="5" name="矩形: 圆角 4"/>
            <p:cNvSpPr/>
            <p:nvPr/>
          </p:nvSpPr>
          <p:spPr>
            <a:xfrm>
              <a:off x="2825492" y="4268784"/>
              <a:ext cx="8693408" cy="1763715"/>
            </a:xfrm>
            <a:prstGeom prst="roundRect">
              <a:avLst>
                <a:gd name="adj" fmla="val 49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平行四边形 26">
              <a:extLst>
                <a:ext uri="{FF2B5EF4-FFF2-40B4-BE49-F238E27FC236}">
                  <a16:creationId xmlns:a16="http://schemas.microsoft.com/office/drawing/2014/main" id="{EC5A7C07-18FD-4E12-A013-0D67AAB509EA}"/>
                </a:ext>
              </a:extLst>
            </p:cNvPr>
            <p:cNvSpPr/>
            <p:nvPr/>
          </p:nvSpPr>
          <p:spPr>
            <a:xfrm>
              <a:off x="3294418" y="4744173"/>
              <a:ext cx="2160000" cy="172720"/>
            </a:xfrm>
            <a:prstGeom prst="parallelogram">
              <a:avLst>
                <a:gd name="adj" fmla="val 34979"/>
              </a:avLst>
            </a:prstGeom>
            <a:gradFill flip="none" rotWithShape="1">
              <a:gsLst>
                <a:gs pos="0">
                  <a:schemeClr val="bg1">
                    <a:alpha val="0"/>
                  </a:schemeClr>
                </a:gs>
                <a:gs pos="100000">
                  <a:schemeClr val="bg1">
                    <a:alpha val="16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56" name="文本框 55"/>
            <p:cNvSpPr txBox="1"/>
            <p:nvPr/>
          </p:nvSpPr>
          <p:spPr>
            <a:xfrm>
              <a:off x="3294418" y="4630150"/>
              <a:ext cx="1270000" cy="307340"/>
            </a:xfrm>
            <a:prstGeom prst="rect">
              <a:avLst/>
            </a:prstGeom>
            <a:noFill/>
          </p:spPr>
          <p:txBody>
            <a:bodyPr wrap="none" lIns="0" tIns="0" rIns="0" bIns="0" rtlCol="0" anchor="t">
              <a:spAutoFit/>
            </a:bodyPr>
            <a:lstStyle/>
            <a:p>
              <a:pPr algn="l"/>
              <a:r>
                <a:rPr lang="zh-CN" altLang="en-US" sz="2000" dirty="0">
                  <a:solidFill>
                    <a:schemeClr val="bg1"/>
                  </a:solidFill>
                  <a:latin typeface="+mj-ea"/>
                  <a:ea typeface="+mj-ea"/>
                  <a:cs typeface="OPPOSans B" panose="00020600040101010101" pitchFamily="18" charset="-122"/>
                  <a:sym typeface="OPPOSans B" panose="00020600040101010101" pitchFamily="18" charset="-122"/>
                </a:rPr>
                <a:t>输入小标题</a:t>
              </a:r>
            </a:p>
          </p:txBody>
        </p:sp>
        <p:sp>
          <p:nvSpPr>
            <p:cNvPr id="57" name="文本框 56"/>
            <p:cNvSpPr txBox="1"/>
            <p:nvPr/>
          </p:nvSpPr>
          <p:spPr>
            <a:xfrm>
              <a:off x="3294419" y="5002719"/>
              <a:ext cx="7737860" cy="639445"/>
            </a:xfrm>
            <a:prstGeom prst="rect">
              <a:avLst/>
            </a:prstGeom>
            <a:noFill/>
          </p:spPr>
          <p:txBody>
            <a:bodyPr wrap="square" lIns="0" tIns="0" rIns="0" bIns="0" rtlCol="0" anchor="t">
              <a:spAutoFit/>
            </a:bodyPr>
            <a:lstStyle/>
            <a:p>
              <a:pPr marL="0" marR="0" algn="just">
                <a:lnSpc>
                  <a:spcPct val="130000"/>
                </a:lnSpc>
                <a:spcBef>
                  <a:spcPts val="0"/>
                </a:spcBef>
                <a:spcAft>
                  <a:spcPts val="0"/>
                </a:spcAft>
              </a:pPr>
              <a:r>
                <a:rPr lang="zh-CN" altLang="en-US" sz="1600" dirty="0">
                  <a:solidFill>
                    <a:schemeClr val="bg1"/>
                  </a:solidFill>
                  <a:effectLst/>
                  <a:latin typeface="+mn-ea"/>
                </a:rPr>
                <a:t>单击此处输入您的正文单击此处输入您的正文单击此处输入您的正文单击此处输入您的正文单击此处输入您的正文单击此处输入您的正文单击此处输入您的正文</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TQ0NjFiYWY2MzcyYWZjMzIwMjY0MTcwMTBkZjBmNDMifQ=="/>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蓝色">
      <a:dk1>
        <a:sysClr val="windowText" lastClr="000000"/>
      </a:dk1>
      <a:lt1>
        <a:sysClr val="window" lastClr="FFFFFF"/>
      </a:lt1>
      <a:dk2>
        <a:srgbClr val="44546A"/>
      </a:dk2>
      <a:lt2>
        <a:srgbClr val="E7E6E6"/>
      </a:lt2>
      <a:accent1>
        <a:srgbClr val="1A66DD"/>
      </a:accent1>
      <a:accent2>
        <a:srgbClr val="185AC6"/>
      </a:accent2>
      <a:accent3>
        <a:srgbClr val="5A93EC"/>
      </a:accent3>
      <a:accent4>
        <a:srgbClr val="B0CAF2"/>
      </a:accent4>
      <a:accent5>
        <a:srgbClr val="4472C4"/>
      </a:accent5>
      <a:accent6>
        <a:srgbClr val="09406F"/>
      </a:accent6>
      <a:hlink>
        <a:srgbClr val="0563C1"/>
      </a:hlink>
      <a:folHlink>
        <a:srgbClr val="954F72"/>
      </a:folHlink>
    </a:clrScheme>
    <a:fontScheme name="OPPOSans R">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129</TotalTime>
  <Words>1564</Words>
  <Application>Microsoft Office PowerPoint</Application>
  <PresentationFormat>宽屏</PresentationFormat>
  <Paragraphs>180</Paragraphs>
  <Slides>25</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OPPOSans B</vt:lpstr>
      <vt:lpstr>OPPOSans H</vt:lpstr>
      <vt:lpstr>OPPOSans M</vt:lpstr>
      <vt:lpstr>OPPOSans R</vt:lpstr>
      <vt:lpstr>阿里巴巴普惠体 2.0 55 Regular</vt:lpstr>
      <vt:lpstr>阿里巴巴普惠体 2.0 65 Medium</vt:lpstr>
      <vt:lpstr>等线</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蓝色商务风年终总结汇报ppt模板</dc:title>
  <dc:creator>©小莫Mora</dc:creator>
  <cp:keywords>P界达人</cp:keywords>
  <dc:description>51PPT模板网，幻灯片演示模板及素材免费下载！_x000d_
51PPT模板网 唯一访问网址：www.51pptmoban.com</dc:description>
  <cp:lastModifiedBy>51pptmoban .com</cp:lastModifiedBy>
  <cp:revision>41</cp:revision>
  <dcterms:created xsi:type="dcterms:W3CDTF">2023-08-15T08:37:00Z</dcterms:created>
  <dcterms:modified xsi:type="dcterms:W3CDTF">2023-11-16T14:00:50Z</dcterms:modified>
  <cp:contentStatus>蓝色商务风年终总结汇报ppt模板，www.51pptmoban.com</cp:contentStatus>
  <cp:version>51pptmoban.com（V51-111605版）</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8E787044FBC6418F9BE8505200D15E53_12</vt:lpwstr>
  </property>
  <property fmtid="{D5CDD505-2E9C-101B-9397-08002B2CF9AE}" pid="3" name="KSOProductBuildVer">
    <vt:lpwstr>2052-12.1.0.15358</vt:lpwstr>
  </property>
</Properties>
</file>